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Catamaran"/>
      <p:regular r:id="rId31"/>
      <p:bold r:id="rId32"/>
    </p:embeddedFont>
    <p:embeddedFont>
      <p:font typeface="Roboto Medium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Nunito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  <p:embeddedFont>
      <p:font typeface="Amiko"/>
      <p:regular r:id="rId49"/>
      <p:bold r:id="rId50"/>
    </p:embeddedFont>
    <p:embeddedFont>
      <p:font typeface="Lilita One"/>
      <p:regular r:id="rId51"/>
    </p:embeddedFont>
    <p:embeddedFont>
      <p:font typeface="Archivo Black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Nunito-bold.fntdata"/><Relationship Id="rId41" Type="http://schemas.openxmlformats.org/officeDocument/2006/relationships/font" Target="fonts/Nunito-regular.fntdata"/><Relationship Id="rId44" Type="http://schemas.openxmlformats.org/officeDocument/2006/relationships/font" Target="fonts/Nunito-boldItalic.fntdata"/><Relationship Id="rId43" Type="http://schemas.openxmlformats.org/officeDocument/2006/relationships/font" Target="fonts/Nunito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Amik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tamaran-regular.fntdata"/><Relationship Id="rId30" Type="http://schemas.openxmlformats.org/officeDocument/2006/relationships/font" Target="fonts/Raleway-boldItalic.fntdata"/><Relationship Id="rId33" Type="http://schemas.openxmlformats.org/officeDocument/2006/relationships/font" Target="fonts/RobotoMedium-regular.fntdata"/><Relationship Id="rId32" Type="http://schemas.openxmlformats.org/officeDocument/2006/relationships/font" Target="fonts/Catamaran-bold.fntdata"/><Relationship Id="rId35" Type="http://schemas.openxmlformats.org/officeDocument/2006/relationships/font" Target="fonts/RobotoMedium-italic.fntdata"/><Relationship Id="rId34" Type="http://schemas.openxmlformats.org/officeDocument/2006/relationships/font" Target="fonts/RobotoMedium-bold.fntdata"/><Relationship Id="rId37" Type="http://schemas.openxmlformats.org/officeDocument/2006/relationships/font" Target="fonts/Roboto-regular.fntdata"/><Relationship Id="rId36" Type="http://schemas.openxmlformats.org/officeDocument/2006/relationships/font" Target="fonts/RobotoMedium-boldItalic.fntdata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29" Type="http://schemas.openxmlformats.org/officeDocument/2006/relationships/font" Target="fonts/Raleway-italic.fntdata"/><Relationship Id="rId51" Type="http://schemas.openxmlformats.org/officeDocument/2006/relationships/font" Target="fonts/LilitaOne-regular.fntdata"/><Relationship Id="rId50" Type="http://schemas.openxmlformats.org/officeDocument/2006/relationships/font" Target="fonts/Amiko-bold.fntdata"/><Relationship Id="rId52" Type="http://schemas.openxmlformats.org/officeDocument/2006/relationships/font" Target="fonts/Archivo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dapt.libretexts.org/students/assignments/94618/init-formative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bed660eb5b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2bed660eb5b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2f9873d9ce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2f9873d9ce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f9873d9ce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2f9873d9ce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118be49f8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3118be49f8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1446210c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31446210c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118be49f82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118be49f8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118be49f82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3118be49f82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118be49f82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118be49f82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118be49f82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3118be49f82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91c7bc08c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91c7bc08c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Senate for California Community Colleges (ASCCC); Open Educational Resources Initiative (OERI)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ee823299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ee823299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https://adapt.libretexts.org/students/assignments/94618/init-formative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14e883f5c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14e883f5c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bed660eb5b_0_3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bed660eb5b_0_3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3118be49f82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3118be49f82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118be49f82_1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3118be49f82_1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118be49f82_1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3118be49f82_1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118be49f82_1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3118be49f82_1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314e883f5c6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314e883f5c6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ee823299d2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ee823299d2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0672b4a5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30672b4a5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313f1c77ad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313f1c77ad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92725" y="1161475"/>
            <a:ext cx="5238000" cy="22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92725" y="3415350"/>
            <a:ext cx="5238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281094" y="1722676"/>
            <a:ext cx="448225" cy="448223"/>
            <a:chOff x="281094" y="1722676"/>
            <a:chExt cx="448225" cy="448223"/>
          </a:xfrm>
        </p:grpSpPr>
        <p:sp>
          <p:nvSpPr>
            <p:cNvPr id="12" name="Google Shape;12;p2"/>
            <p:cNvSpPr/>
            <p:nvPr/>
          </p:nvSpPr>
          <p:spPr>
            <a:xfrm>
              <a:off x="281094" y="1722676"/>
              <a:ext cx="448225" cy="448223"/>
            </a:xfrm>
            <a:custGeom>
              <a:rect b="b" l="l" r="r" t="t"/>
              <a:pathLst>
                <a:path extrusionOk="0" h="246" w="246">
                  <a:moveTo>
                    <a:pt x="123" y="246"/>
                  </a:moveTo>
                  <a:lnTo>
                    <a:pt x="169" y="246"/>
                  </a:lnTo>
                  <a:cubicBezTo>
                    <a:pt x="211" y="246"/>
                    <a:pt x="246" y="212"/>
                    <a:pt x="246" y="170"/>
                  </a:cubicBezTo>
                  <a:lnTo>
                    <a:pt x="246" y="76"/>
                  </a:lnTo>
                  <a:cubicBezTo>
                    <a:pt x="246" y="34"/>
                    <a:pt x="211" y="0"/>
                    <a:pt x="169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170"/>
                  </a:lnTo>
                  <a:cubicBezTo>
                    <a:pt x="0" y="212"/>
                    <a:pt x="34" y="246"/>
                    <a:pt x="76" y="246"/>
                  </a:cubicBezTo>
                  <a:lnTo>
                    <a:pt x="123" y="2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3550" lIns="90000" spcFirstLastPara="1" rIns="90000" wrap="square" tIns="43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0503" y="1901237"/>
              <a:ext cx="158519" cy="18220"/>
            </a:xfrm>
            <a:custGeom>
              <a:rect b="b" l="l" r="r" t="t"/>
              <a:pathLst>
                <a:path extrusionOk="0" h="10" w="87">
                  <a:moveTo>
                    <a:pt x="0" y="0"/>
                  </a:moveTo>
                  <a:lnTo>
                    <a:pt x="87" y="0"/>
                  </a:lnTo>
                  <a:lnTo>
                    <a:pt x="8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0503" y="1941322"/>
              <a:ext cx="158519" cy="18220"/>
            </a:xfrm>
            <a:custGeom>
              <a:rect b="b" l="l" r="r" t="t"/>
              <a:pathLst>
                <a:path extrusionOk="0" h="10" w="87">
                  <a:moveTo>
                    <a:pt x="0" y="0"/>
                  </a:moveTo>
                  <a:lnTo>
                    <a:pt x="87" y="0"/>
                  </a:lnTo>
                  <a:lnTo>
                    <a:pt x="8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0503" y="1981407"/>
              <a:ext cx="158519" cy="18220"/>
            </a:xfrm>
            <a:custGeom>
              <a:rect b="b" l="l" r="r" t="t"/>
              <a:pathLst>
                <a:path extrusionOk="0" h="10" w="87">
                  <a:moveTo>
                    <a:pt x="0" y="0"/>
                  </a:moveTo>
                  <a:lnTo>
                    <a:pt x="87" y="0"/>
                  </a:lnTo>
                  <a:lnTo>
                    <a:pt x="8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1042712" y="-336237"/>
            <a:ext cx="8514088" cy="5580922"/>
            <a:chOff x="1042712" y="-336237"/>
            <a:chExt cx="8514088" cy="5580922"/>
          </a:xfrm>
        </p:grpSpPr>
        <p:grpSp>
          <p:nvGrpSpPr>
            <p:cNvPr id="17" name="Google Shape;17;p2"/>
            <p:cNvGrpSpPr/>
            <p:nvPr/>
          </p:nvGrpSpPr>
          <p:grpSpPr>
            <a:xfrm>
              <a:off x="8430772" y="3448146"/>
              <a:ext cx="1126028" cy="1796538"/>
              <a:chOff x="8430772" y="3448146"/>
              <a:chExt cx="1126028" cy="179653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8430772" y="4116838"/>
                <a:ext cx="1126028" cy="1127846"/>
              </a:xfrm>
              <a:custGeom>
                <a:rect b="b" l="l" r="r" t="t"/>
                <a:pathLst>
                  <a:path extrusionOk="0" h="619" w="618">
                    <a:moveTo>
                      <a:pt x="564" y="269"/>
                    </a:moveTo>
                    <a:cubicBezTo>
                      <a:pt x="568" y="292"/>
                      <a:pt x="568" y="315"/>
                      <a:pt x="566" y="337"/>
                    </a:cubicBezTo>
                    <a:lnTo>
                      <a:pt x="618" y="372"/>
                    </a:lnTo>
                    <a:lnTo>
                      <a:pt x="581" y="470"/>
                    </a:lnTo>
                    <a:lnTo>
                      <a:pt x="518" y="461"/>
                    </a:lnTo>
                    <a:cubicBezTo>
                      <a:pt x="505" y="479"/>
                      <a:pt x="489" y="496"/>
                      <a:pt x="471" y="511"/>
                    </a:cubicBezTo>
                    <a:lnTo>
                      <a:pt x="483" y="573"/>
                    </a:lnTo>
                    <a:lnTo>
                      <a:pt x="387" y="615"/>
                    </a:lnTo>
                    <a:lnTo>
                      <a:pt x="350" y="564"/>
                    </a:lnTo>
                    <a:cubicBezTo>
                      <a:pt x="327" y="568"/>
                      <a:pt x="304" y="569"/>
                      <a:pt x="281" y="566"/>
                    </a:cubicBezTo>
                    <a:lnTo>
                      <a:pt x="246" y="619"/>
                    </a:lnTo>
                    <a:lnTo>
                      <a:pt x="148" y="581"/>
                    </a:lnTo>
                    <a:lnTo>
                      <a:pt x="157" y="518"/>
                    </a:lnTo>
                    <a:cubicBezTo>
                      <a:pt x="139" y="505"/>
                      <a:pt x="122" y="489"/>
                      <a:pt x="108" y="471"/>
                    </a:cubicBezTo>
                    <a:lnTo>
                      <a:pt x="46" y="484"/>
                    </a:lnTo>
                    <a:lnTo>
                      <a:pt x="3" y="388"/>
                    </a:lnTo>
                    <a:lnTo>
                      <a:pt x="54" y="350"/>
                    </a:lnTo>
                    <a:cubicBezTo>
                      <a:pt x="50" y="327"/>
                      <a:pt x="50" y="304"/>
                      <a:pt x="52" y="281"/>
                    </a:cubicBezTo>
                    <a:lnTo>
                      <a:pt x="0" y="246"/>
                    </a:lnTo>
                    <a:lnTo>
                      <a:pt x="37" y="148"/>
                    </a:lnTo>
                    <a:lnTo>
                      <a:pt x="100" y="157"/>
                    </a:lnTo>
                    <a:cubicBezTo>
                      <a:pt x="113" y="139"/>
                      <a:pt x="129" y="122"/>
                      <a:pt x="147" y="108"/>
                    </a:cubicBezTo>
                    <a:lnTo>
                      <a:pt x="135" y="46"/>
                    </a:lnTo>
                    <a:lnTo>
                      <a:pt x="231" y="3"/>
                    </a:lnTo>
                    <a:lnTo>
                      <a:pt x="268" y="54"/>
                    </a:lnTo>
                    <a:cubicBezTo>
                      <a:pt x="291" y="50"/>
                      <a:pt x="314" y="50"/>
                      <a:pt x="337" y="52"/>
                    </a:cubicBezTo>
                    <a:lnTo>
                      <a:pt x="372" y="0"/>
                    </a:lnTo>
                    <a:lnTo>
                      <a:pt x="470" y="37"/>
                    </a:lnTo>
                    <a:lnTo>
                      <a:pt x="461" y="100"/>
                    </a:lnTo>
                    <a:cubicBezTo>
                      <a:pt x="479" y="113"/>
                      <a:pt x="496" y="129"/>
                      <a:pt x="510" y="147"/>
                    </a:cubicBezTo>
                    <a:lnTo>
                      <a:pt x="572" y="135"/>
                    </a:lnTo>
                    <a:lnTo>
                      <a:pt x="615" y="231"/>
                    </a:lnTo>
                    <a:lnTo>
                      <a:pt x="564" y="269"/>
                    </a:lnTo>
                    <a:moveTo>
                      <a:pt x="414" y="268"/>
                    </a:moveTo>
                    <a:cubicBezTo>
                      <a:pt x="388" y="211"/>
                      <a:pt x="322" y="186"/>
                      <a:pt x="265" y="211"/>
                    </a:cubicBezTo>
                    <a:cubicBezTo>
                      <a:pt x="208" y="236"/>
                      <a:pt x="183" y="303"/>
                      <a:pt x="208" y="359"/>
                    </a:cubicBezTo>
                    <a:cubicBezTo>
                      <a:pt x="233" y="416"/>
                      <a:pt x="300" y="442"/>
                      <a:pt x="356" y="417"/>
                    </a:cubicBezTo>
                    <a:cubicBezTo>
                      <a:pt x="413" y="391"/>
                      <a:pt x="439" y="325"/>
                      <a:pt x="414" y="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8892173" y="3448146"/>
                <a:ext cx="417250" cy="417248"/>
                <a:chOff x="8892173" y="3448146"/>
                <a:chExt cx="417250" cy="417248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9019717" y="3581155"/>
                  <a:ext cx="154874" cy="153052"/>
                </a:xfrm>
                <a:custGeom>
                  <a:rect b="b" l="l" r="r" t="t"/>
                  <a:pathLst>
                    <a:path extrusionOk="0" h="84" w="85">
                      <a:moveTo>
                        <a:pt x="59" y="80"/>
                      </a:moveTo>
                      <a:cubicBezTo>
                        <a:pt x="59" y="80"/>
                        <a:pt x="59" y="81"/>
                        <a:pt x="57" y="81"/>
                      </a:cubicBezTo>
                      <a:cubicBezTo>
                        <a:pt x="56" y="82"/>
                        <a:pt x="53" y="83"/>
                        <a:pt x="50" y="84"/>
                      </a:cubicBezTo>
                      <a:cubicBezTo>
                        <a:pt x="44" y="85"/>
                        <a:pt x="33" y="85"/>
                        <a:pt x="23" y="80"/>
                      </a:cubicBezTo>
                      <a:cubicBezTo>
                        <a:pt x="12" y="74"/>
                        <a:pt x="2" y="62"/>
                        <a:pt x="0" y="46"/>
                      </a:cubicBezTo>
                      <a:cubicBezTo>
                        <a:pt x="0" y="38"/>
                        <a:pt x="1" y="29"/>
                        <a:pt x="6" y="22"/>
                      </a:cubicBezTo>
                      <a:cubicBezTo>
                        <a:pt x="10" y="14"/>
                        <a:pt x="17" y="8"/>
                        <a:pt x="25" y="4"/>
                      </a:cubicBezTo>
                      <a:cubicBezTo>
                        <a:pt x="34" y="0"/>
                        <a:pt x="43" y="-1"/>
                        <a:pt x="52" y="1"/>
                      </a:cubicBezTo>
                      <a:cubicBezTo>
                        <a:pt x="60" y="3"/>
                        <a:pt x="68" y="7"/>
                        <a:pt x="73" y="13"/>
                      </a:cubicBezTo>
                      <a:cubicBezTo>
                        <a:pt x="85" y="25"/>
                        <a:pt x="87" y="41"/>
                        <a:pt x="84" y="52"/>
                      </a:cubicBezTo>
                      <a:cubicBezTo>
                        <a:pt x="81" y="64"/>
                        <a:pt x="74" y="72"/>
                        <a:pt x="68" y="75"/>
                      </a:cubicBezTo>
                      <a:cubicBezTo>
                        <a:pt x="66" y="77"/>
                        <a:pt x="64" y="79"/>
                        <a:pt x="62" y="79"/>
                      </a:cubicBezTo>
                      <a:cubicBezTo>
                        <a:pt x="60" y="80"/>
                        <a:pt x="59" y="80"/>
                        <a:pt x="59" y="80"/>
                      </a:cubicBezTo>
                      <a:cubicBezTo>
                        <a:pt x="59" y="80"/>
                        <a:pt x="63" y="79"/>
                        <a:pt x="68" y="74"/>
                      </a:cubicBezTo>
                      <a:cubicBezTo>
                        <a:pt x="72" y="70"/>
                        <a:pt x="79" y="63"/>
                        <a:pt x="81" y="52"/>
                      </a:cubicBezTo>
                      <a:cubicBezTo>
                        <a:pt x="84" y="41"/>
                        <a:pt x="82" y="26"/>
                        <a:pt x="71" y="15"/>
                      </a:cubicBezTo>
                      <a:cubicBezTo>
                        <a:pt x="66" y="10"/>
                        <a:pt x="59" y="6"/>
                        <a:pt x="51" y="4"/>
                      </a:cubicBezTo>
                      <a:cubicBezTo>
                        <a:pt x="43" y="3"/>
                        <a:pt x="35" y="4"/>
                        <a:pt x="27" y="7"/>
                      </a:cubicBezTo>
                      <a:cubicBezTo>
                        <a:pt x="19" y="10"/>
                        <a:pt x="13" y="16"/>
                        <a:pt x="9" y="23"/>
                      </a:cubicBezTo>
                      <a:cubicBezTo>
                        <a:pt x="5" y="30"/>
                        <a:pt x="3" y="38"/>
                        <a:pt x="4" y="45"/>
                      </a:cubicBezTo>
                      <a:cubicBezTo>
                        <a:pt x="4" y="60"/>
                        <a:pt x="14" y="72"/>
                        <a:pt x="24" y="78"/>
                      </a:cubicBezTo>
                      <a:cubicBezTo>
                        <a:pt x="34" y="83"/>
                        <a:pt x="43" y="83"/>
                        <a:pt x="50" y="82"/>
                      </a:cubicBezTo>
                      <a:cubicBezTo>
                        <a:pt x="56" y="81"/>
                        <a:pt x="59" y="80"/>
                        <a:pt x="59" y="8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8892173" y="3448146"/>
                  <a:ext cx="417250" cy="417248"/>
                </a:xfrm>
                <a:custGeom>
                  <a:rect b="b" l="l" r="r" t="t"/>
                  <a:pathLst>
                    <a:path extrusionOk="0" h="229" w="229">
                      <a:moveTo>
                        <a:pt x="129" y="208"/>
                      </a:moveTo>
                      <a:cubicBezTo>
                        <a:pt x="129" y="208"/>
                        <a:pt x="130" y="208"/>
                        <a:pt x="130" y="209"/>
                      </a:cubicBezTo>
                      <a:cubicBezTo>
                        <a:pt x="131" y="210"/>
                        <a:pt x="132" y="211"/>
                        <a:pt x="133" y="212"/>
                      </a:cubicBezTo>
                      <a:cubicBezTo>
                        <a:pt x="135" y="216"/>
                        <a:pt x="139" y="220"/>
                        <a:pt x="143" y="226"/>
                      </a:cubicBezTo>
                      <a:lnTo>
                        <a:pt x="143" y="226"/>
                      </a:lnTo>
                      <a:cubicBezTo>
                        <a:pt x="152" y="222"/>
                        <a:pt x="163" y="217"/>
                        <a:pt x="178" y="210"/>
                      </a:cubicBezTo>
                      <a:lnTo>
                        <a:pt x="177" y="211"/>
                      </a:lnTo>
                      <a:cubicBezTo>
                        <a:pt x="176" y="204"/>
                        <a:pt x="174" y="197"/>
                        <a:pt x="172" y="189"/>
                      </a:cubicBezTo>
                      <a:lnTo>
                        <a:pt x="172" y="188"/>
                      </a:lnTo>
                      <a:lnTo>
                        <a:pt x="173" y="188"/>
                      </a:lnTo>
                      <a:cubicBezTo>
                        <a:pt x="179" y="183"/>
                        <a:pt x="185" y="177"/>
                        <a:pt x="190" y="170"/>
                      </a:cubicBezTo>
                      <a:lnTo>
                        <a:pt x="190" y="169"/>
                      </a:lnTo>
                      <a:lnTo>
                        <a:pt x="191" y="169"/>
                      </a:lnTo>
                      <a:cubicBezTo>
                        <a:pt x="198" y="170"/>
                        <a:pt x="205" y="171"/>
                        <a:pt x="213" y="172"/>
                      </a:cubicBezTo>
                      <a:lnTo>
                        <a:pt x="212" y="173"/>
                      </a:lnTo>
                      <a:cubicBezTo>
                        <a:pt x="216" y="162"/>
                        <a:pt x="221" y="150"/>
                        <a:pt x="226" y="138"/>
                      </a:cubicBezTo>
                      <a:lnTo>
                        <a:pt x="226" y="139"/>
                      </a:lnTo>
                      <a:cubicBezTo>
                        <a:pt x="220" y="135"/>
                        <a:pt x="214" y="131"/>
                        <a:pt x="207" y="126"/>
                      </a:cubicBezTo>
                      <a:lnTo>
                        <a:pt x="206" y="126"/>
                      </a:lnTo>
                      <a:lnTo>
                        <a:pt x="206" y="125"/>
                      </a:lnTo>
                      <a:cubicBezTo>
                        <a:pt x="207" y="117"/>
                        <a:pt x="207" y="109"/>
                        <a:pt x="206" y="101"/>
                      </a:cubicBezTo>
                      <a:lnTo>
                        <a:pt x="206" y="100"/>
                      </a:lnTo>
                      <a:lnTo>
                        <a:pt x="206" y="99"/>
                      </a:lnTo>
                      <a:cubicBezTo>
                        <a:pt x="212" y="95"/>
                        <a:pt x="218" y="90"/>
                        <a:pt x="225" y="85"/>
                      </a:cubicBezTo>
                      <a:lnTo>
                        <a:pt x="224" y="87"/>
                      </a:lnTo>
                      <a:cubicBezTo>
                        <a:pt x="220" y="76"/>
                        <a:pt x="214" y="64"/>
                        <a:pt x="209" y="52"/>
                      </a:cubicBezTo>
                      <a:lnTo>
                        <a:pt x="211" y="53"/>
                      </a:lnTo>
                      <a:cubicBezTo>
                        <a:pt x="204" y="55"/>
                        <a:pt x="196" y="56"/>
                        <a:pt x="188" y="58"/>
                      </a:cubicBezTo>
                      <a:lnTo>
                        <a:pt x="187" y="58"/>
                      </a:lnTo>
                      <a:lnTo>
                        <a:pt x="187" y="57"/>
                      </a:lnTo>
                      <a:cubicBezTo>
                        <a:pt x="182" y="51"/>
                        <a:pt x="176" y="45"/>
                        <a:pt x="169" y="40"/>
                      </a:cubicBezTo>
                      <a:lnTo>
                        <a:pt x="168" y="40"/>
                      </a:lnTo>
                      <a:lnTo>
                        <a:pt x="168" y="39"/>
                      </a:lnTo>
                      <a:cubicBezTo>
                        <a:pt x="169" y="32"/>
                        <a:pt x="170" y="24"/>
                        <a:pt x="171" y="16"/>
                      </a:cubicBezTo>
                      <a:lnTo>
                        <a:pt x="172" y="18"/>
                      </a:lnTo>
                      <a:cubicBezTo>
                        <a:pt x="161" y="13"/>
                        <a:pt x="149" y="9"/>
                        <a:pt x="137" y="4"/>
                      </a:cubicBezTo>
                      <a:lnTo>
                        <a:pt x="139" y="3"/>
                      </a:lnTo>
                      <a:cubicBezTo>
                        <a:pt x="135" y="9"/>
                        <a:pt x="130" y="16"/>
                        <a:pt x="126" y="23"/>
                      </a:cubicBezTo>
                      <a:lnTo>
                        <a:pt x="125" y="23"/>
                      </a:lnTo>
                      <a:lnTo>
                        <a:pt x="124" y="23"/>
                      </a:lnTo>
                      <a:cubicBezTo>
                        <a:pt x="117" y="22"/>
                        <a:pt x="108" y="23"/>
                        <a:pt x="100" y="24"/>
                      </a:cubicBezTo>
                      <a:lnTo>
                        <a:pt x="100" y="24"/>
                      </a:lnTo>
                      <a:cubicBezTo>
                        <a:pt x="99" y="24"/>
                        <a:pt x="102" y="24"/>
                        <a:pt x="98" y="23"/>
                      </a:cubicBez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7" y="22"/>
                      </a:lnTo>
                      <a:lnTo>
                        <a:pt x="97" y="21"/>
                      </a:lnTo>
                      <a:lnTo>
                        <a:pt x="95" y="19"/>
                      </a:lnTo>
                      <a:lnTo>
                        <a:pt x="91" y="14"/>
                      </a:lnTo>
                      <a:cubicBezTo>
                        <a:pt x="89" y="11"/>
                        <a:pt x="87" y="8"/>
                        <a:pt x="85" y="5"/>
                      </a:cubicBezTo>
                      <a:lnTo>
                        <a:pt x="87" y="5"/>
                      </a:lnTo>
                      <a:cubicBezTo>
                        <a:pt x="75" y="10"/>
                        <a:pt x="63" y="16"/>
                        <a:pt x="52" y="21"/>
                      </a:cubicBezTo>
                      <a:lnTo>
                        <a:pt x="53" y="19"/>
                      </a:lnTo>
                      <a:cubicBezTo>
                        <a:pt x="54" y="26"/>
                        <a:pt x="56" y="34"/>
                        <a:pt x="57" y="41"/>
                      </a:cubicBezTo>
                      <a:lnTo>
                        <a:pt x="57" y="42"/>
                      </a:lnTo>
                      <a:lnTo>
                        <a:pt x="57" y="43"/>
                      </a:lnTo>
                      <a:cubicBezTo>
                        <a:pt x="50" y="48"/>
                        <a:pt x="44" y="54"/>
                        <a:pt x="40" y="61"/>
                      </a:cubicBezTo>
                      <a:lnTo>
                        <a:pt x="39" y="61"/>
                      </a:lnTo>
                      <a:lnTo>
                        <a:pt x="38" y="61"/>
                      </a:lnTo>
                      <a:cubicBezTo>
                        <a:pt x="30" y="60"/>
                        <a:pt x="23" y="59"/>
                        <a:pt x="15" y="58"/>
                      </a:cubicBezTo>
                      <a:lnTo>
                        <a:pt x="17" y="57"/>
                      </a:lnTo>
                      <a:cubicBezTo>
                        <a:pt x="12" y="69"/>
                        <a:pt x="8" y="81"/>
                        <a:pt x="3" y="93"/>
                      </a:cubicBezTo>
                      <a:lnTo>
                        <a:pt x="3" y="91"/>
                      </a:lnTo>
                      <a:cubicBezTo>
                        <a:pt x="9" y="95"/>
                        <a:pt x="16" y="99"/>
                        <a:pt x="22" y="104"/>
                      </a:cubicBezTo>
                      <a:lnTo>
                        <a:pt x="23" y="104"/>
                      </a:lnTo>
                      <a:lnTo>
                        <a:pt x="22" y="105"/>
                      </a:lnTo>
                      <a:cubicBezTo>
                        <a:pt x="22" y="113"/>
                        <a:pt x="22" y="122"/>
                        <a:pt x="23" y="129"/>
                      </a:cubicBezTo>
                      <a:lnTo>
                        <a:pt x="23" y="130"/>
                      </a:lnTo>
                      <a:lnTo>
                        <a:pt x="22" y="131"/>
                      </a:lnTo>
                      <a:cubicBezTo>
                        <a:pt x="16" y="136"/>
                        <a:pt x="10" y="140"/>
                        <a:pt x="4" y="145"/>
                      </a:cubicBezTo>
                      <a:lnTo>
                        <a:pt x="4" y="143"/>
                      </a:lnTo>
                      <a:cubicBezTo>
                        <a:pt x="10" y="155"/>
                        <a:pt x="15" y="167"/>
                        <a:pt x="20" y="178"/>
                      </a:cubicBezTo>
                      <a:lnTo>
                        <a:pt x="18" y="177"/>
                      </a:lnTo>
                      <a:cubicBezTo>
                        <a:pt x="26" y="176"/>
                        <a:pt x="34" y="174"/>
                        <a:pt x="41" y="173"/>
                      </a:cubicBezTo>
                      <a:lnTo>
                        <a:pt x="42" y="173"/>
                      </a:lnTo>
                      <a:lnTo>
                        <a:pt x="42" y="173"/>
                      </a:lnTo>
                      <a:cubicBezTo>
                        <a:pt x="48" y="180"/>
                        <a:pt x="54" y="186"/>
                        <a:pt x="60" y="190"/>
                      </a:cubicBezTo>
                      <a:lnTo>
                        <a:pt x="60" y="191"/>
                      </a:lnTo>
                      <a:lnTo>
                        <a:pt x="60" y="191"/>
                      </a:lnTo>
                      <a:cubicBezTo>
                        <a:pt x="59" y="200"/>
                        <a:pt x="58" y="207"/>
                        <a:pt x="57" y="214"/>
                      </a:cubicBezTo>
                      <a:lnTo>
                        <a:pt x="56" y="213"/>
                      </a:lnTo>
                      <a:cubicBezTo>
                        <a:pt x="70" y="219"/>
                        <a:pt x="82" y="223"/>
                        <a:pt x="92" y="227"/>
                      </a:cubicBezTo>
                      <a:lnTo>
                        <a:pt x="91" y="227"/>
                      </a:lnTo>
                      <a:cubicBezTo>
                        <a:pt x="96" y="220"/>
                        <a:pt x="100" y="213"/>
                        <a:pt x="104" y="208"/>
                      </a:cubicBezTo>
                      <a:lnTo>
                        <a:pt x="104" y="208"/>
                      </a:lnTo>
                      <a:lnTo>
                        <a:pt x="104" y="208"/>
                      </a:lnTo>
                      <a:cubicBezTo>
                        <a:pt x="113" y="209"/>
                        <a:pt x="119" y="209"/>
                        <a:pt x="123" y="208"/>
                      </a:cubicBezTo>
                      <a:cubicBezTo>
                        <a:pt x="125" y="208"/>
                        <a:pt x="126" y="208"/>
                        <a:pt x="128" y="208"/>
                      </a:cubicBezTo>
                      <a:cubicBezTo>
                        <a:pt x="129" y="208"/>
                        <a:pt x="129" y="208"/>
                        <a:pt x="129" y="208"/>
                      </a:cubicBezTo>
                      <a:lnTo>
                        <a:pt x="128" y="208"/>
                      </a:lnTo>
                      <a:cubicBezTo>
                        <a:pt x="127" y="209"/>
                        <a:pt x="125" y="209"/>
                        <a:pt x="123" y="209"/>
                      </a:cubicBezTo>
                      <a:cubicBezTo>
                        <a:pt x="119" y="209"/>
                        <a:pt x="113" y="210"/>
                        <a:pt x="104" y="209"/>
                      </a:cubicBezTo>
                      <a:lnTo>
                        <a:pt x="105" y="209"/>
                      </a:lnTo>
                      <a:cubicBezTo>
                        <a:pt x="101" y="214"/>
                        <a:pt x="97" y="221"/>
                        <a:pt x="92" y="228"/>
                      </a:cubicBezTo>
                      <a:lnTo>
                        <a:pt x="92" y="229"/>
                      </a:lnTo>
                      <a:lnTo>
                        <a:pt x="91" y="228"/>
                      </a:lnTo>
                      <a:cubicBezTo>
                        <a:pt x="81" y="225"/>
                        <a:pt x="69" y="220"/>
                        <a:pt x="56" y="215"/>
                      </a:cubicBezTo>
                      <a:lnTo>
                        <a:pt x="55" y="215"/>
                      </a:lnTo>
                      <a:lnTo>
                        <a:pt x="55" y="214"/>
                      </a:lnTo>
                      <a:cubicBezTo>
                        <a:pt x="56" y="207"/>
                        <a:pt x="57" y="199"/>
                        <a:pt x="58" y="191"/>
                      </a:cubicBezTo>
                      <a:lnTo>
                        <a:pt x="59" y="192"/>
                      </a:lnTo>
                      <a:cubicBezTo>
                        <a:pt x="52" y="187"/>
                        <a:pt x="46" y="182"/>
                        <a:pt x="40" y="175"/>
                      </a:cubicBezTo>
                      <a:lnTo>
                        <a:pt x="41" y="175"/>
                      </a:lnTo>
                      <a:cubicBezTo>
                        <a:pt x="34" y="177"/>
                        <a:pt x="27" y="178"/>
                        <a:pt x="19" y="180"/>
                      </a:cubicBezTo>
                      <a:lnTo>
                        <a:pt x="18" y="180"/>
                      </a:lnTo>
                      <a:lnTo>
                        <a:pt x="17" y="179"/>
                      </a:lnTo>
                      <a:cubicBezTo>
                        <a:pt x="12" y="168"/>
                        <a:pt x="7" y="156"/>
                        <a:pt x="2" y="144"/>
                      </a:cubicBezTo>
                      <a:lnTo>
                        <a:pt x="1" y="143"/>
                      </a:lnTo>
                      <a:lnTo>
                        <a:pt x="2" y="142"/>
                      </a:lnTo>
                      <a:cubicBezTo>
                        <a:pt x="8" y="138"/>
                        <a:pt x="14" y="133"/>
                        <a:pt x="21" y="129"/>
                      </a:cubicBezTo>
                      <a:lnTo>
                        <a:pt x="20" y="130"/>
                      </a:lnTo>
                      <a:cubicBezTo>
                        <a:pt x="19" y="122"/>
                        <a:pt x="18" y="113"/>
                        <a:pt x="19" y="105"/>
                      </a:cubicBezTo>
                      <a:lnTo>
                        <a:pt x="20" y="106"/>
                      </a:lnTo>
                      <a:cubicBezTo>
                        <a:pt x="14" y="102"/>
                        <a:pt x="7" y="98"/>
                        <a:pt x="1" y="93"/>
                      </a:cubicBezTo>
                      <a:lnTo>
                        <a:pt x="0" y="93"/>
                      </a:lnTo>
                      <a:lnTo>
                        <a:pt x="0" y="92"/>
                      </a:lnTo>
                      <a:cubicBezTo>
                        <a:pt x="5" y="80"/>
                        <a:pt x="9" y="68"/>
                        <a:pt x="14" y="56"/>
                      </a:cubicBezTo>
                      <a:lnTo>
                        <a:pt x="14" y="55"/>
                      </a:lnTo>
                      <a:lnTo>
                        <a:pt x="16" y="55"/>
                      </a:lnTo>
                      <a:cubicBezTo>
                        <a:pt x="23" y="56"/>
                        <a:pt x="31" y="57"/>
                        <a:pt x="39" y="58"/>
                      </a:cubicBezTo>
                      <a:lnTo>
                        <a:pt x="37" y="59"/>
                      </a:lnTo>
                      <a:cubicBezTo>
                        <a:pt x="42" y="52"/>
                        <a:pt x="48" y="46"/>
                        <a:pt x="54" y="40"/>
                      </a:cubicBezTo>
                      <a:lnTo>
                        <a:pt x="54" y="42"/>
                      </a:lnTo>
                      <a:cubicBezTo>
                        <a:pt x="52" y="35"/>
                        <a:pt x="51" y="27"/>
                        <a:pt x="49" y="19"/>
                      </a:cubicBezTo>
                      <a:lnTo>
                        <a:pt x="49" y="18"/>
                      </a:lnTo>
                      <a:lnTo>
                        <a:pt x="50" y="18"/>
                      </a:lnTo>
                      <a:cubicBezTo>
                        <a:pt x="62" y="13"/>
                        <a:pt x="74" y="7"/>
                        <a:pt x="85" y="2"/>
                      </a:cubicBezTo>
                      <a:lnTo>
                        <a:pt x="87" y="2"/>
                      </a:lnTo>
                      <a:lnTo>
                        <a:pt x="87" y="3"/>
                      </a:lnTo>
                      <a:cubicBezTo>
                        <a:pt x="90" y="6"/>
                        <a:pt x="92" y="9"/>
                        <a:pt x="94" y="12"/>
                      </a:cubicBezTo>
                      <a:lnTo>
                        <a:pt x="98" y="17"/>
                      </a:lnTo>
                      <a:lnTo>
                        <a:pt x="99" y="19"/>
                      </a:lnTo>
                      <a:lnTo>
                        <a:pt x="100" y="20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cubicBezTo>
                        <a:pt x="98" y="20"/>
                        <a:pt x="100" y="21"/>
                        <a:pt x="99" y="21"/>
                      </a:cubicBezTo>
                      <a:lnTo>
                        <a:pt x="99" y="21"/>
                      </a:lnTo>
                      <a:cubicBezTo>
                        <a:pt x="108" y="19"/>
                        <a:pt x="117" y="19"/>
                        <a:pt x="125" y="20"/>
                      </a:cubicBezTo>
                      <a:lnTo>
                        <a:pt x="123" y="21"/>
                      </a:lnTo>
                      <a:cubicBezTo>
                        <a:pt x="128" y="14"/>
                        <a:pt x="132" y="8"/>
                        <a:pt x="136" y="2"/>
                      </a:cubicBezTo>
                      <a:lnTo>
                        <a:pt x="137" y="0"/>
                      </a:lnTo>
                      <a:lnTo>
                        <a:pt x="138" y="1"/>
                      </a:lnTo>
                      <a:cubicBezTo>
                        <a:pt x="150" y="6"/>
                        <a:pt x="162" y="10"/>
                        <a:pt x="174" y="15"/>
                      </a:cubicBezTo>
                      <a:lnTo>
                        <a:pt x="175" y="15"/>
                      </a:lnTo>
                      <a:lnTo>
                        <a:pt x="175" y="16"/>
                      </a:lnTo>
                      <a:cubicBezTo>
                        <a:pt x="174" y="24"/>
                        <a:pt x="172" y="32"/>
                        <a:pt x="171" y="39"/>
                      </a:cubicBezTo>
                      <a:lnTo>
                        <a:pt x="171" y="38"/>
                      </a:lnTo>
                      <a:cubicBezTo>
                        <a:pt x="178" y="43"/>
                        <a:pt x="184" y="49"/>
                        <a:pt x="189" y="55"/>
                      </a:cubicBezTo>
                      <a:lnTo>
                        <a:pt x="187" y="55"/>
                      </a:lnTo>
                      <a:cubicBezTo>
                        <a:pt x="195" y="53"/>
                        <a:pt x="203" y="52"/>
                        <a:pt x="210" y="50"/>
                      </a:cubicBezTo>
                      <a:lnTo>
                        <a:pt x="211" y="50"/>
                      </a:lnTo>
                      <a:lnTo>
                        <a:pt x="212" y="51"/>
                      </a:lnTo>
                      <a:cubicBezTo>
                        <a:pt x="217" y="63"/>
                        <a:pt x="222" y="75"/>
                        <a:pt x="227" y="86"/>
                      </a:cubicBezTo>
                      <a:lnTo>
                        <a:pt x="228" y="87"/>
                      </a:lnTo>
                      <a:lnTo>
                        <a:pt x="227" y="88"/>
                      </a:lnTo>
                      <a:cubicBezTo>
                        <a:pt x="220" y="93"/>
                        <a:pt x="214" y="97"/>
                        <a:pt x="208" y="102"/>
                      </a:cubicBezTo>
                      <a:lnTo>
                        <a:pt x="209" y="100"/>
                      </a:lnTo>
                      <a:cubicBezTo>
                        <a:pt x="210" y="109"/>
                        <a:pt x="210" y="118"/>
                        <a:pt x="209" y="125"/>
                      </a:cubicBezTo>
                      <a:lnTo>
                        <a:pt x="209" y="124"/>
                      </a:lnTo>
                      <a:cubicBezTo>
                        <a:pt x="216" y="129"/>
                        <a:pt x="222" y="133"/>
                        <a:pt x="228" y="137"/>
                      </a:cubicBezTo>
                      <a:lnTo>
                        <a:pt x="229" y="138"/>
                      </a:lnTo>
                      <a:lnTo>
                        <a:pt x="229" y="139"/>
                      </a:lnTo>
                      <a:cubicBezTo>
                        <a:pt x="224" y="151"/>
                        <a:pt x="219" y="163"/>
                        <a:pt x="215" y="174"/>
                      </a:cubicBezTo>
                      <a:lnTo>
                        <a:pt x="214" y="175"/>
                      </a:lnTo>
                      <a:lnTo>
                        <a:pt x="213" y="175"/>
                      </a:lnTo>
                      <a:cubicBezTo>
                        <a:pt x="205" y="174"/>
                        <a:pt x="198" y="173"/>
                        <a:pt x="191" y="172"/>
                      </a:cubicBezTo>
                      <a:lnTo>
                        <a:pt x="192" y="171"/>
                      </a:lnTo>
                      <a:cubicBezTo>
                        <a:pt x="186" y="178"/>
                        <a:pt x="180" y="184"/>
                        <a:pt x="174" y="189"/>
                      </a:cubicBezTo>
                      <a:lnTo>
                        <a:pt x="175" y="188"/>
                      </a:lnTo>
                      <a:cubicBezTo>
                        <a:pt x="176" y="196"/>
                        <a:pt x="178" y="204"/>
                        <a:pt x="179" y="211"/>
                      </a:cubicBezTo>
                      <a:lnTo>
                        <a:pt x="179" y="212"/>
                      </a:lnTo>
                      <a:lnTo>
                        <a:pt x="178" y="212"/>
                      </a:lnTo>
                      <a:cubicBezTo>
                        <a:pt x="164" y="218"/>
                        <a:pt x="152" y="223"/>
                        <a:pt x="143" y="227"/>
                      </a:cubicBezTo>
                      <a:lnTo>
                        <a:pt x="143" y="227"/>
                      </a:lnTo>
                      <a:lnTo>
                        <a:pt x="143" y="227"/>
                      </a:lnTo>
                      <a:cubicBezTo>
                        <a:pt x="138" y="221"/>
                        <a:pt x="135" y="216"/>
                        <a:pt x="133" y="213"/>
                      </a:cubicBezTo>
                      <a:cubicBezTo>
                        <a:pt x="132" y="212"/>
                        <a:pt x="131" y="210"/>
                        <a:pt x="130" y="209"/>
                      </a:cubicBezTo>
                      <a:lnTo>
                        <a:pt x="129" y="2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37425" lIns="90000" spcFirstLastPara="1" rIns="90000" wrap="square" tIns="37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1042712" y="-336237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2013865" y="139317"/>
              <a:ext cx="278774" cy="278773"/>
              <a:chOff x="2013865" y="139317"/>
              <a:chExt cx="278774" cy="278773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2015687" y="139317"/>
                <a:ext cx="275130" cy="276951"/>
              </a:xfrm>
              <a:custGeom>
                <a:rect b="b" l="l" r="r" t="t"/>
                <a:pathLst>
                  <a:path extrusionOk="0" h="152" w="151">
                    <a:moveTo>
                      <a:pt x="85" y="139"/>
                    </a:moveTo>
                    <a:cubicBezTo>
                      <a:pt x="80" y="140"/>
                      <a:pt x="74" y="140"/>
                      <a:pt x="69" y="139"/>
                    </a:cubicBezTo>
                    <a:lnTo>
                      <a:pt x="60" y="152"/>
                    </a:lnTo>
                    <a:lnTo>
                      <a:pt x="36" y="143"/>
                    </a:lnTo>
                    <a:lnTo>
                      <a:pt x="38" y="128"/>
                    </a:lnTo>
                    <a:cubicBezTo>
                      <a:pt x="34" y="124"/>
                      <a:pt x="30" y="120"/>
                      <a:pt x="26" y="116"/>
                    </a:cubicBezTo>
                    <a:lnTo>
                      <a:pt x="11" y="119"/>
                    </a:lnTo>
                    <a:lnTo>
                      <a:pt x="0" y="96"/>
                    </a:lnTo>
                    <a:lnTo>
                      <a:pt x="13" y="86"/>
                    </a:lnTo>
                    <a:cubicBezTo>
                      <a:pt x="12" y="81"/>
                      <a:pt x="12" y="75"/>
                      <a:pt x="13" y="69"/>
                    </a:cubicBezTo>
                    <a:lnTo>
                      <a:pt x="0" y="61"/>
                    </a:lnTo>
                    <a:lnTo>
                      <a:pt x="9" y="37"/>
                    </a:lnTo>
                    <a:lnTo>
                      <a:pt x="24" y="39"/>
                    </a:lnTo>
                    <a:cubicBezTo>
                      <a:pt x="27" y="35"/>
                      <a:pt x="31" y="30"/>
                      <a:pt x="36" y="27"/>
                    </a:cubicBezTo>
                    <a:lnTo>
                      <a:pt x="33" y="12"/>
                    </a:lnTo>
                    <a:lnTo>
                      <a:pt x="56" y="1"/>
                    </a:lnTo>
                    <a:lnTo>
                      <a:pt x="66" y="14"/>
                    </a:lnTo>
                    <a:cubicBezTo>
                      <a:pt x="71" y="13"/>
                      <a:pt x="77" y="13"/>
                      <a:pt x="82" y="13"/>
                    </a:cubicBezTo>
                    <a:lnTo>
                      <a:pt x="91" y="0"/>
                    </a:lnTo>
                    <a:lnTo>
                      <a:pt x="115" y="10"/>
                    </a:lnTo>
                    <a:lnTo>
                      <a:pt x="113" y="25"/>
                    </a:lnTo>
                    <a:cubicBezTo>
                      <a:pt x="117" y="28"/>
                      <a:pt x="121" y="32"/>
                      <a:pt x="125" y="37"/>
                    </a:cubicBezTo>
                    <a:lnTo>
                      <a:pt x="140" y="34"/>
                    </a:lnTo>
                    <a:lnTo>
                      <a:pt x="151" y="57"/>
                    </a:lnTo>
                    <a:lnTo>
                      <a:pt x="138" y="66"/>
                    </a:lnTo>
                    <a:cubicBezTo>
                      <a:pt x="139" y="72"/>
                      <a:pt x="139" y="78"/>
                      <a:pt x="138" y="83"/>
                    </a:cubicBezTo>
                    <a:lnTo>
                      <a:pt x="151" y="92"/>
                    </a:lnTo>
                    <a:lnTo>
                      <a:pt x="142" y="116"/>
                    </a:lnTo>
                    <a:lnTo>
                      <a:pt x="127" y="114"/>
                    </a:lnTo>
                    <a:cubicBezTo>
                      <a:pt x="124" y="118"/>
                      <a:pt x="120" y="122"/>
                      <a:pt x="115" y="126"/>
                    </a:cubicBezTo>
                    <a:lnTo>
                      <a:pt x="118" y="141"/>
                    </a:lnTo>
                    <a:lnTo>
                      <a:pt x="95" y="151"/>
                    </a:lnTo>
                    <a:lnTo>
                      <a:pt x="85" y="139"/>
                    </a:lnTo>
                    <a:moveTo>
                      <a:pt x="86" y="102"/>
                    </a:moveTo>
                    <a:cubicBezTo>
                      <a:pt x="99" y="96"/>
                      <a:pt x="106" y="79"/>
                      <a:pt x="100" y="66"/>
                    </a:cubicBezTo>
                    <a:cubicBezTo>
                      <a:pt x="93" y="52"/>
                      <a:pt x="77" y="45"/>
                      <a:pt x="63" y="52"/>
                    </a:cubicBezTo>
                    <a:cubicBezTo>
                      <a:pt x="49" y="58"/>
                      <a:pt x="43" y="74"/>
                      <a:pt x="49" y="88"/>
                    </a:cubicBezTo>
                    <a:cubicBezTo>
                      <a:pt x="55" y="102"/>
                      <a:pt x="72" y="108"/>
                      <a:pt x="86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9700" lIns="90000" spcFirstLastPara="1" rIns="90000" wrap="square" tIns="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099501" y="226775"/>
                <a:ext cx="102035" cy="103857"/>
              </a:xfrm>
              <a:custGeom>
                <a:rect b="b" l="l" r="r" t="t"/>
                <a:pathLst>
                  <a:path extrusionOk="0" h="57" w="56">
                    <a:moveTo>
                      <a:pt x="40" y="54"/>
                    </a:moveTo>
                    <a:cubicBezTo>
                      <a:pt x="40" y="54"/>
                      <a:pt x="38" y="55"/>
                      <a:pt x="33" y="56"/>
                    </a:cubicBezTo>
                    <a:cubicBezTo>
                      <a:pt x="29" y="57"/>
                      <a:pt x="22" y="57"/>
                      <a:pt x="15" y="53"/>
                    </a:cubicBezTo>
                    <a:cubicBezTo>
                      <a:pt x="11" y="52"/>
                      <a:pt x="8" y="49"/>
                      <a:pt x="5" y="45"/>
                    </a:cubicBezTo>
                    <a:cubicBezTo>
                      <a:pt x="2" y="41"/>
                      <a:pt x="0" y="36"/>
                      <a:pt x="0" y="31"/>
                    </a:cubicBezTo>
                    <a:cubicBezTo>
                      <a:pt x="0" y="28"/>
                      <a:pt x="0" y="25"/>
                      <a:pt x="1" y="23"/>
                    </a:cubicBezTo>
                    <a:cubicBezTo>
                      <a:pt x="1" y="20"/>
                      <a:pt x="2" y="17"/>
                      <a:pt x="4" y="15"/>
                    </a:cubicBezTo>
                    <a:cubicBezTo>
                      <a:pt x="7" y="10"/>
                      <a:pt x="11" y="5"/>
                      <a:pt x="17" y="3"/>
                    </a:cubicBezTo>
                    <a:cubicBezTo>
                      <a:pt x="22" y="0"/>
                      <a:pt x="29" y="0"/>
                      <a:pt x="34" y="1"/>
                    </a:cubicBezTo>
                    <a:cubicBezTo>
                      <a:pt x="37" y="2"/>
                      <a:pt x="40" y="3"/>
                      <a:pt x="42" y="4"/>
                    </a:cubicBezTo>
                    <a:cubicBezTo>
                      <a:pt x="45" y="5"/>
                      <a:pt x="47" y="7"/>
                      <a:pt x="49" y="9"/>
                    </a:cubicBezTo>
                    <a:cubicBezTo>
                      <a:pt x="53" y="13"/>
                      <a:pt x="55" y="18"/>
                      <a:pt x="56" y="22"/>
                    </a:cubicBezTo>
                    <a:cubicBezTo>
                      <a:pt x="57" y="27"/>
                      <a:pt x="57" y="31"/>
                      <a:pt x="56" y="35"/>
                    </a:cubicBezTo>
                    <a:cubicBezTo>
                      <a:pt x="54" y="43"/>
                      <a:pt x="49" y="48"/>
                      <a:pt x="46" y="51"/>
                    </a:cubicBezTo>
                    <a:cubicBezTo>
                      <a:pt x="42" y="53"/>
                      <a:pt x="40" y="54"/>
                      <a:pt x="40" y="54"/>
                    </a:cubicBezTo>
                    <a:cubicBezTo>
                      <a:pt x="39" y="54"/>
                      <a:pt x="42" y="53"/>
                      <a:pt x="45" y="50"/>
                    </a:cubicBezTo>
                    <a:cubicBezTo>
                      <a:pt x="48" y="48"/>
                      <a:pt x="53" y="43"/>
                      <a:pt x="55" y="35"/>
                    </a:cubicBezTo>
                    <a:cubicBezTo>
                      <a:pt x="55" y="31"/>
                      <a:pt x="56" y="27"/>
                      <a:pt x="55" y="23"/>
                    </a:cubicBezTo>
                    <a:cubicBezTo>
                      <a:pt x="53" y="18"/>
                      <a:pt x="51" y="14"/>
                      <a:pt x="48" y="10"/>
                    </a:cubicBezTo>
                    <a:cubicBezTo>
                      <a:pt x="46" y="8"/>
                      <a:pt x="44" y="7"/>
                      <a:pt x="42" y="6"/>
                    </a:cubicBezTo>
                    <a:cubicBezTo>
                      <a:pt x="39" y="4"/>
                      <a:pt x="37" y="3"/>
                      <a:pt x="34" y="3"/>
                    </a:cubicBezTo>
                    <a:cubicBezTo>
                      <a:pt x="29" y="1"/>
                      <a:pt x="23" y="2"/>
                      <a:pt x="17" y="4"/>
                    </a:cubicBezTo>
                    <a:cubicBezTo>
                      <a:pt x="12" y="7"/>
                      <a:pt x="8" y="11"/>
                      <a:pt x="5" y="16"/>
                    </a:cubicBezTo>
                    <a:cubicBezTo>
                      <a:pt x="4" y="18"/>
                      <a:pt x="3" y="20"/>
                      <a:pt x="2" y="23"/>
                    </a:cubicBezTo>
                    <a:cubicBezTo>
                      <a:pt x="2" y="26"/>
                      <a:pt x="1" y="28"/>
                      <a:pt x="2" y="31"/>
                    </a:cubicBezTo>
                    <a:cubicBezTo>
                      <a:pt x="2" y="36"/>
                      <a:pt x="4" y="40"/>
                      <a:pt x="6" y="44"/>
                    </a:cubicBezTo>
                    <a:cubicBezTo>
                      <a:pt x="9" y="48"/>
                      <a:pt x="12" y="51"/>
                      <a:pt x="15" y="53"/>
                    </a:cubicBezTo>
                    <a:cubicBezTo>
                      <a:pt x="22" y="56"/>
                      <a:pt x="29" y="56"/>
                      <a:pt x="33" y="56"/>
                    </a:cubicBezTo>
                    <a:cubicBezTo>
                      <a:pt x="37" y="55"/>
                      <a:pt x="40" y="54"/>
                      <a:pt x="40" y="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013865" y="139317"/>
                <a:ext cx="278774" cy="278773"/>
              </a:xfrm>
              <a:custGeom>
                <a:rect b="b" l="l" r="r" t="t"/>
                <a:pathLst>
                  <a:path extrusionOk="0" h="153" w="153">
                    <a:moveTo>
                      <a:pt x="86" y="139"/>
                    </a:moveTo>
                    <a:cubicBezTo>
                      <a:pt x="86" y="139"/>
                      <a:pt x="87" y="139"/>
                      <a:pt x="87" y="140"/>
                    </a:cubicBezTo>
                    <a:lnTo>
                      <a:pt x="89" y="142"/>
                    </a:lnTo>
                    <a:cubicBezTo>
                      <a:pt x="90" y="144"/>
                      <a:pt x="93" y="147"/>
                      <a:pt x="96" y="151"/>
                    </a:cubicBezTo>
                    <a:lnTo>
                      <a:pt x="96" y="151"/>
                    </a:lnTo>
                    <a:cubicBezTo>
                      <a:pt x="102" y="148"/>
                      <a:pt x="109" y="145"/>
                      <a:pt x="119" y="141"/>
                    </a:cubicBezTo>
                    <a:lnTo>
                      <a:pt x="119" y="141"/>
                    </a:lnTo>
                    <a:cubicBezTo>
                      <a:pt x="118" y="136"/>
                      <a:pt x="117" y="131"/>
                      <a:pt x="116" y="126"/>
                    </a:cubicBezTo>
                    <a:lnTo>
                      <a:pt x="116" y="125"/>
                    </a:lnTo>
                    <a:lnTo>
                      <a:pt x="116" y="125"/>
                    </a:lnTo>
                    <a:cubicBezTo>
                      <a:pt x="120" y="122"/>
                      <a:pt x="124" y="118"/>
                      <a:pt x="127" y="113"/>
                    </a:cubicBezTo>
                    <a:lnTo>
                      <a:pt x="128" y="113"/>
                    </a:lnTo>
                    <a:lnTo>
                      <a:pt x="128" y="113"/>
                    </a:lnTo>
                    <a:cubicBezTo>
                      <a:pt x="133" y="114"/>
                      <a:pt x="138" y="114"/>
                      <a:pt x="143" y="115"/>
                    </a:cubicBezTo>
                    <a:lnTo>
                      <a:pt x="143" y="116"/>
                    </a:lnTo>
                    <a:cubicBezTo>
                      <a:pt x="146" y="108"/>
                      <a:pt x="149" y="100"/>
                      <a:pt x="152" y="92"/>
                    </a:cubicBezTo>
                    <a:lnTo>
                      <a:pt x="152" y="92"/>
                    </a:lnTo>
                    <a:cubicBezTo>
                      <a:pt x="148" y="90"/>
                      <a:pt x="144" y="87"/>
                      <a:pt x="139" y="84"/>
                    </a:cubicBezTo>
                    <a:lnTo>
                      <a:pt x="139" y="83"/>
                    </a:lnTo>
                    <a:lnTo>
                      <a:pt x="139" y="83"/>
                    </a:lnTo>
                    <a:cubicBezTo>
                      <a:pt x="139" y="78"/>
                      <a:pt x="139" y="72"/>
                      <a:pt x="138" y="67"/>
                    </a:cubicBezTo>
                    <a:lnTo>
                      <a:pt x="138" y="66"/>
                    </a:lnTo>
                    <a:lnTo>
                      <a:pt x="139" y="66"/>
                    </a:lnTo>
                    <a:cubicBezTo>
                      <a:pt x="143" y="63"/>
                      <a:pt x="147" y="60"/>
                      <a:pt x="151" y="57"/>
                    </a:cubicBezTo>
                    <a:lnTo>
                      <a:pt x="151" y="57"/>
                    </a:lnTo>
                    <a:cubicBezTo>
                      <a:pt x="148" y="50"/>
                      <a:pt x="144" y="42"/>
                      <a:pt x="141" y="34"/>
                    </a:cubicBezTo>
                    <a:lnTo>
                      <a:pt x="141" y="34"/>
                    </a:lnTo>
                    <a:cubicBezTo>
                      <a:pt x="137" y="35"/>
                      <a:pt x="131" y="36"/>
                      <a:pt x="126" y="37"/>
                    </a:cubicBezTo>
                    <a:lnTo>
                      <a:pt x="126" y="37"/>
                    </a:lnTo>
                    <a:lnTo>
                      <a:pt x="125" y="37"/>
                    </a:lnTo>
                    <a:cubicBezTo>
                      <a:pt x="122" y="33"/>
                      <a:pt x="118" y="29"/>
                      <a:pt x="113" y="26"/>
                    </a:cubicBezTo>
                    <a:lnTo>
                      <a:pt x="113" y="26"/>
                    </a:lnTo>
                    <a:lnTo>
                      <a:pt x="113" y="25"/>
                    </a:lnTo>
                    <a:cubicBezTo>
                      <a:pt x="114" y="20"/>
                      <a:pt x="115" y="15"/>
                      <a:pt x="115" y="10"/>
                    </a:cubicBezTo>
                    <a:lnTo>
                      <a:pt x="116" y="11"/>
                    </a:lnTo>
                    <a:cubicBezTo>
                      <a:pt x="108" y="8"/>
                      <a:pt x="100" y="4"/>
                      <a:pt x="92" y="1"/>
                    </a:cubicBezTo>
                    <a:lnTo>
                      <a:pt x="93" y="1"/>
                    </a:lnTo>
                    <a:cubicBezTo>
                      <a:pt x="90" y="5"/>
                      <a:pt x="87" y="9"/>
                      <a:pt x="84" y="14"/>
                    </a:cubicBezTo>
                    <a:lnTo>
                      <a:pt x="84" y="14"/>
                    </a:lnTo>
                    <a:lnTo>
                      <a:pt x="83" y="14"/>
                    </a:lnTo>
                    <a:cubicBezTo>
                      <a:pt x="78" y="14"/>
                      <a:pt x="72" y="14"/>
                      <a:pt x="67" y="15"/>
                    </a:cubicBezTo>
                    <a:lnTo>
                      <a:pt x="67" y="15"/>
                    </a:lnTo>
                    <a:cubicBezTo>
                      <a:pt x="66" y="14"/>
                      <a:pt x="68" y="15"/>
                      <a:pt x="66" y="14"/>
                    </a:cubicBezTo>
                    <a:lnTo>
                      <a:pt x="66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4" y="11"/>
                    </a:lnTo>
                    <a:lnTo>
                      <a:pt x="61" y="8"/>
                    </a:lnTo>
                    <a:cubicBezTo>
                      <a:pt x="60" y="6"/>
                      <a:pt x="58" y="4"/>
                      <a:pt x="57" y="2"/>
                    </a:cubicBezTo>
                    <a:lnTo>
                      <a:pt x="58" y="2"/>
                    </a:lnTo>
                    <a:cubicBezTo>
                      <a:pt x="50" y="6"/>
                      <a:pt x="42" y="9"/>
                      <a:pt x="34" y="13"/>
                    </a:cubicBezTo>
                    <a:lnTo>
                      <a:pt x="35" y="12"/>
                    </a:lnTo>
                    <a:cubicBezTo>
                      <a:pt x="36" y="17"/>
                      <a:pt x="37" y="22"/>
                      <a:pt x="38" y="27"/>
                    </a:cubicBezTo>
                    <a:lnTo>
                      <a:pt x="38" y="27"/>
                    </a:lnTo>
                    <a:lnTo>
                      <a:pt x="37" y="28"/>
                    </a:lnTo>
                    <a:cubicBezTo>
                      <a:pt x="33" y="31"/>
                      <a:pt x="29" y="35"/>
                      <a:pt x="26" y="40"/>
                    </a:cubicBezTo>
                    <a:lnTo>
                      <a:pt x="26" y="40"/>
                    </a:lnTo>
                    <a:lnTo>
                      <a:pt x="25" y="40"/>
                    </a:lnTo>
                    <a:cubicBezTo>
                      <a:pt x="20" y="39"/>
                      <a:pt x="15" y="39"/>
                      <a:pt x="10" y="38"/>
                    </a:cubicBezTo>
                    <a:lnTo>
                      <a:pt x="11" y="37"/>
                    </a:lnTo>
                    <a:cubicBezTo>
                      <a:pt x="8" y="46"/>
                      <a:pt x="4" y="53"/>
                      <a:pt x="1" y="61"/>
                    </a:cubicBezTo>
                    <a:lnTo>
                      <a:pt x="1" y="60"/>
                    </a:lnTo>
                    <a:cubicBezTo>
                      <a:pt x="6" y="63"/>
                      <a:pt x="10" y="66"/>
                      <a:pt x="14" y="69"/>
                    </a:cubicBezTo>
                    <a:lnTo>
                      <a:pt x="14" y="69"/>
                    </a:lnTo>
                    <a:lnTo>
                      <a:pt x="14" y="70"/>
                    </a:lnTo>
                    <a:cubicBezTo>
                      <a:pt x="14" y="75"/>
                      <a:pt x="14" y="81"/>
                      <a:pt x="15" y="86"/>
                    </a:cubicBezTo>
                    <a:lnTo>
                      <a:pt x="15" y="87"/>
                    </a:lnTo>
                    <a:lnTo>
                      <a:pt x="14" y="87"/>
                    </a:lnTo>
                    <a:cubicBezTo>
                      <a:pt x="10" y="90"/>
                      <a:pt x="6" y="93"/>
                      <a:pt x="2" y="96"/>
                    </a:cubicBezTo>
                    <a:lnTo>
                      <a:pt x="2" y="96"/>
                    </a:lnTo>
                    <a:cubicBezTo>
                      <a:pt x="6" y="104"/>
                      <a:pt x="9" y="112"/>
                      <a:pt x="13" y="119"/>
                    </a:cubicBezTo>
                    <a:lnTo>
                      <a:pt x="12" y="119"/>
                    </a:lnTo>
                    <a:cubicBezTo>
                      <a:pt x="17" y="118"/>
                      <a:pt x="22" y="117"/>
                      <a:pt x="27" y="116"/>
                    </a:cubicBezTo>
                    <a:lnTo>
                      <a:pt x="27" y="116"/>
                    </a:lnTo>
                    <a:lnTo>
                      <a:pt x="28" y="116"/>
                    </a:lnTo>
                    <a:cubicBezTo>
                      <a:pt x="31" y="121"/>
                      <a:pt x="35" y="124"/>
                      <a:pt x="40" y="127"/>
                    </a:cubicBezTo>
                    <a:lnTo>
                      <a:pt x="40" y="128"/>
                    </a:lnTo>
                    <a:lnTo>
                      <a:pt x="40" y="128"/>
                    </a:lnTo>
                    <a:cubicBezTo>
                      <a:pt x="39" y="134"/>
                      <a:pt x="38" y="139"/>
                      <a:pt x="38" y="143"/>
                    </a:cubicBezTo>
                    <a:lnTo>
                      <a:pt x="37" y="143"/>
                    </a:lnTo>
                    <a:cubicBezTo>
                      <a:pt x="47" y="146"/>
                      <a:pt x="55" y="150"/>
                      <a:pt x="61" y="152"/>
                    </a:cubicBezTo>
                    <a:lnTo>
                      <a:pt x="61" y="152"/>
                    </a:lnTo>
                    <a:cubicBezTo>
                      <a:pt x="64" y="147"/>
                      <a:pt x="67" y="143"/>
                      <a:pt x="70" y="139"/>
                    </a:cubicBezTo>
                    <a:lnTo>
                      <a:pt x="70" y="139"/>
                    </a:lnTo>
                    <a:lnTo>
                      <a:pt x="70" y="139"/>
                    </a:lnTo>
                    <a:cubicBezTo>
                      <a:pt x="75" y="140"/>
                      <a:pt x="80" y="140"/>
                      <a:pt x="82" y="140"/>
                    </a:cubicBezTo>
                    <a:lnTo>
                      <a:pt x="85" y="139"/>
                    </a:lnTo>
                    <a:cubicBezTo>
                      <a:pt x="86" y="139"/>
                      <a:pt x="87" y="139"/>
                      <a:pt x="87" y="139"/>
                    </a:cubicBezTo>
                    <a:cubicBezTo>
                      <a:pt x="87" y="139"/>
                      <a:pt x="85" y="138"/>
                      <a:pt x="85" y="139"/>
                    </a:cubicBezTo>
                    <a:cubicBezTo>
                      <a:pt x="84" y="140"/>
                      <a:pt x="84" y="140"/>
                      <a:pt x="82" y="140"/>
                    </a:cubicBezTo>
                    <a:cubicBezTo>
                      <a:pt x="80" y="140"/>
                      <a:pt x="75" y="140"/>
                      <a:pt x="70" y="140"/>
                    </a:cubicBezTo>
                    <a:lnTo>
                      <a:pt x="70" y="140"/>
                    </a:lnTo>
                    <a:cubicBezTo>
                      <a:pt x="68" y="143"/>
                      <a:pt x="65" y="148"/>
                      <a:pt x="61" y="153"/>
                    </a:cubicBezTo>
                    <a:lnTo>
                      <a:pt x="61" y="153"/>
                    </a:lnTo>
                    <a:lnTo>
                      <a:pt x="61" y="153"/>
                    </a:lnTo>
                    <a:cubicBezTo>
                      <a:pt x="54" y="150"/>
                      <a:pt x="46" y="147"/>
                      <a:pt x="37" y="144"/>
                    </a:cubicBezTo>
                    <a:lnTo>
                      <a:pt x="37" y="144"/>
                    </a:lnTo>
                    <a:lnTo>
                      <a:pt x="37" y="143"/>
                    </a:lnTo>
                    <a:cubicBezTo>
                      <a:pt x="37" y="138"/>
                      <a:pt x="38" y="133"/>
                      <a:pt x="39" y="128"/>
                    </a:cubicBezTo>
                    <a:lnTo>
                      <a:pt x="39" y="128"/>
                    </a:lnTo>
                    <a:cubicBezTo>
                      <a:pt x="35" y="125"/>
                      <a:pt x="31" y="121"/>
                      <a:pt x="27" y="117"/>
                    </a:cubicBezTo>
                    <a:lnTo>
                      <a:pt x="27" y="117"/>
                    </a:lnTo>
                    <a:cubicBezTo>
                      <a:pt x="23" y="118"/>
                      <a:pt x="17" y="119"/>
                      <a:pt x="12" y="120"/>
                    </a:cubicBezTo>
                    <a:lnTo>
                      <a:pt x="12" y="120"/>
                    </a:lnTo>
                    <a:lnTo>
                      <a:pt x="11" y="120"/>
                    </a:lnTo>
                    <a:cubicBezTo>
                      <a:pt x="8" y="112"/>
                      <a:pt x="5" y="104"/>
                      <a:pt x="1" y="96"/>
                    </a:cubicBezTo>
                    <a:lnTo>
                      <a:pt x="1" y="96"/>
                    </a:lnTo>
                    <a:lnTo>
                      <a:pt x="1" y="95"/>
                    </a:lnTo>
                    <a:cubicBezTo>
                      <a:pt x="5" y="92"/>
                      <a:pt x="9" y="89"/>
                      <a:pt x="14" y="86"/>
                    </a:cubicBezTo>
                    <a:lnTo>
                      <a:pt x="13" y="87"/>
                    </a:lnTo>
                    <a:cubicBezTo>
                      <a:pt x="12" y="81"/>
                      <a:pt x="12" y="76"/>
                      <a:pt x="13" y="70"/>
                    </a:cubicBezTo>
                    <a:lnTo>
                      <a:pt x="13" y="70"/>
                    </a:lnTo>
                    <a:cubicBezTo>
                      <a:pt x="9" y="68"/>
                      <a:pt x="5" y="65"/>
                      <a:pt x="0" y="62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" y="53"/>
                      <a:pt x="6" y="45"/>
                      <a:pt x="9" y="37"/>
                    </a:cubicBezTo>
                    <a:lnTo>
                      <a:pt x="10" y="36"/>
                    </a:lnTo>
                    <a:lnTo>
                      <a:pt x="10" y="36"/>
                    </a:lnTo>
                    <a:cubicBezTo>
                      <a:pt x="15" y="37"/>
                      <a:pt x="20" y="38"/>
                      <a:pt x="25" y="39"/>
                    </a:cubicBezTo>
                    <a:lnTo>
                      <a:pt x="25" y="39"/>
                    </a:lnTo>
                    <a:cubicBezTo>
                      <a:pt x="28" y="34"/>
                      <a:pt x="32" y="30"/>
                      <a:pt x="36" y="27"/>
                    </a:cubicBezTo>
                    <a:lnTo>
                      <a:pt x="36" y="27"/>
                    </a:lnTo>
                    <a:cubicBezTo>
                      <a:pt x="35" y="22"/>
                      <a:pt x="34" y="17"/>
                      <a:pt x="33" y="12"/>
                    </a:cubicBezTo>
                    <a:lnTo>
                      <a:pt x="33" y="12"/>
                    </a:lnTo>
                    <a:lnTo>
                      <a:pt x="34" y="11"/>
                    </a:lnTo>
                    <a:cubicBezTo>
                      <a:pt x="41" y="8"/>
                      <a:pt x="49" y="4"/>
                      <a:pt x="57" y="1"/>
                    </a:cubicBezTo>
                    <a:lnTo>
                      <a:pt x="58" y="1"/>
                    </a:lnTo>
                    <a:lnTo>
                      <a:pt x="58" y="1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cubicBezTo>
                      <a:pt x="66" y="13"/>
                      <a:pt x="67" y="14"/>
                      <a:pt x="67" y="13"/>
                    </a:cubicBezTo>
                    <a:lnTo>
                      <a:pt x="67" y="13"/>
                    </a:lnTo>
                    <a:cubicBezTo>
                      <a:pt x="72" y="12"/>
                      <a:pt x="78" y="12"/>
                      <a:pt x="84" y="13"/>
                    </a:cubicBezTo>
                    <a:lnTo>
                      <a:pt x="83" y="13"/>
                    </a:lnTo>
                    <a:cubicBezTo>
                      <a:pt x="86" y="9"/>
                      <a:pt x="89" y="4"/>
                      <a:pt x="91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101" y="3"/>
                      <a:pt x="109" y="6"/>
                      <a:pt x="116" y="9"/>
                    </a:cubicBezTo>
                    <a:lnTo>
                      <a:pt x="117" y="10"/>
                    </a:lnTo>
                    <a:lnTo>
                      <a:pt x="117" y="10"/>
                    </a:lnTo>
                    <a:cubicBezTo>
                      <a:pt x="116" y="15"/>
                      <a:pt x="115" y="21"/>
                      <a:pt x="115" y="25"/>
                    </a:cubicBezTo>
                    <a:lnTo>
                      <a:pt x="114" y="25"/>
                    </a:lnTo>
                    <a:cubicBezTo>
                      <a:pt x="119" y="28"/>
                      <a:pt x="123" y="32"/>
                      <a:pt x="127" y="36"/>
                    </a:cubicBezTo>
                    <a:lnTo>
                      <a:pt x="126" y="36"/>
                    </a:lnTo>
                    <a:cubicBezTo>
                      <a:pt x="131" y="35"/>
                      <a:pt x="136" y="34"/>
                      <a:pt x="141" y="33"/>
                    </a:cubicBezTo>
                    <a:lnTo>
                      <a:pt x="142" y="33"/>
                    </a:lnTo>
                    <a:lnTo>
                      <a:pt x="142" y="34"/>
                    </a:lnTo>
                    <a:cubicBezTo>
                      <a:pt x="146" y="42"/>
                      <a:pt x="149" y="50"/>
                      <a:pt x="152" y="57"/>
                    </a:cubicBezTo>
                    <a:lnTo>
                      <a:pt x="153" y="58"/>
                    </a:lnTo>
                    <a:lnTo>
                      <a:pt x="152" y="58"/>
                    </a:lnTo>
                    <a:cubicBezTo>
                      <a:pt x="148" y="61"/>
                      <a:pt x="144" y="64"/>
                      <a:pt x="140" y="67"/>
                    </a:cubicBezTo>
                    <a:lnTo>
                      <a:pt x="140" y="67"/>
                    </a:lnTo>
                    <a:cubicBezTo>
                      <a:pt x="141" y="72"/>
                      <a:pt x="141" y="78"/>
                      <a:pt x="140" y="84"/>
                    </a:cubicBezTo>
                    <a:lnTo>
                      <a:pt x="140" y="83"/>
                    </a:lnTo>
                    <a:cubicBezTo>
                      <a:pt x="145" y="86"/>
                      <a:pt x="149" y="89"/>
                      <a:pt x="153" y="92"/>
                    </a:cubicBezTo>
                    <a:lnTo>
                      <a:pt x="153" y="92"/>
                    </a:lnTo>
                    <a:lnTo>
                      <a:pt x="153" y="92"/>
                    </a:lnTo>
                    <a:cubicBezTo>
                      <a:pt x="150" y="101"/>
                      <a:pt x="147" y="109"/>
                      <a:pt x="144" y="116"/>
                    </a:cubicBezTo>
                    <a:lnTo>
                      <a:pt x="144" y="117"/>
                    </a:lnTo>
                    <a:lnTo>
                      <a:pt x="143" y="117"/>
                    </a:lnTo>
                    <a:cubicBezTo>
                      <a:pt x="138" y="116"/>
                      <a:pt x="133" y="115"/>
                      <a:pt x="128" y="114"/>
                    </a:cubicBezTo>
                    <a:lnTo>
                      <a:pt x="128" y="114"/>
                    </a:lnTo>
                    <a:cubicBezTo>
                      <a:pt x="125" y="119"/>
                      <a:pt x="121" y="123"/>
                      <a:pt x="117" y="126"/>
                    </a:cubicBezTo>
                    <a:lnTo>
                      <a:pt x="117" y="126"/>
                    </a:lnTo>
                    <a:cubicBezTo>
                      <a:pt x="118" y="132"/>
                      <a:pt x="119" y="137"/>
                      <a:pt x="120" y="141"/>
                    </a:cubicBezTo>
                    <a:lnTo>
                      <a:pt x="120" y="142"/>
                    </a:lnTo>
                    <a:lnTo>
                      <a:pt x="120" y="142"/>
                    </a:lnTo>
                    <a:cubicBezTo>
                      <a:pt x="110" y="146"/>
                      <a:pt x="102" y="149"/>
                      <a:pt x="96" y="152"/>
                    </a:cubicBezTo>
                    <a:lnTo>
                      <a:pt x="96" y="152"/>
                    </a:lnTo>
                    <a:cubicBezTo>
                      <a:pt x="93" y="148"/>
                      <a:pt x="90" y="145"/>
                      <a:pt x="89" y="143"/>
                    </a:cubicBez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0075" lIns="90000" spcFirstLastPara="1" rIns="90000" wrap="square" tIns="10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>
            <a:off x="-1203881" y="139313"/>
            <a:ext cx="2082593" cy="4823632"/>
            <a:chOff x="-1203881" y="139313"/>
            <a:chExt cx="2082593" cy="4823632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-187189" y="139313"/>
              <a:ext cx="1065901" cy="619495"/>
              <a:chOff x="-192639" y="64613"/>
              <a:chExt cx="1065901" cy="61949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>
              <a:off x="-1203881" y="4245059"/>
              <a:ext cx="1754642" cy="717886"/>
              <a:chOff x="-1340531" y="3895472"/>
              <a:chExt cx="1754642" cy="717886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-744312" y="3030012"/>
              <a:ext cx="1550567" cy="1051320"/>
              <a:chOff x="-872012" y="2723887"/>
              <a:chExt cx="1550567" cy="105132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"/>
          <p:cNvSpPr txBox="1"/>
          <p:nvPr>
            <p:ph hasCustomPrompt="1" type="title"/>
          </p:nvPr>
        </p:nvSpPr>
        <p:spPr>
          <a:xfrm>
            <a:off x="2047800" y="3093100"/>
            <a:ext cx="50484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b="1"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1" name="Google Shape;371;p11"/>
          <p:cNvSpPr txBox="1"/>
          <p:nvPr>
            <p:ph idx="1" type="subTitle"/>
          </p:nvPr>
        </p:nvSpPr>
        <p:spPr>
          <a:xfrm>
            <a:off x="2047800" y="3871225"/>
            <a:ext cx="50484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5" name="Google Shape;375;p13"/>
          <p:cNvSpPr txBox="1"/>
          <p:nvPr>
            <p:ph hasCustomPrompt="1" idx="2" type="title"/>
          </p:nvPr>
        </p:nvSpPr>
        <p:spPr>
          <a:xfrm>
            <a:off x="1557275" y="1518560"/>
            <a:ext cx="630900" cy="630900"/>
          </a:xfrm>
          <a:prstGeom prst="rect">
            <a:avLst/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/>
          <p:nvPr>
            <p:ph hasCustomPrompt="1" idx="3" type="title"/>
          </p:nvPr>
        </p:nvSpPr>
        <p:spPr>
          <a:xfrm>
            <a:off x="1557275" y="3034705"/>
            <a:ext cx="630900" cy="630900"/>
          </a:xfrm>
          <a:prstGeom prst="rect">
            <a:avLst/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/>
          <p:nvPr>
            <p:ph hasCustomPrompt="1" idx="4" type="title"/>
          </p:nvPr>
        </p:nvSpPr>
        <p:spPr>
          <a:xfrm>
            <a:off x="4256550" y="1518560"/>
            <a:ext cx="630900" cy="630900"/>
          </a:xfrm>
          <a:prstGeom prst="rect">
            <a:avLst/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/>
          <p:nvPr>
            <p:ph hasCustomPrompt="1" idx="5" type="title"/>
          </p:nvPr>
        </p:nvSpPr>
        <p:spPr>
          <a:xfrm>
            <a:off x="4256550" y="3034705"/>
            <a:ext cx="630900" cy="630900"/>
          </a:xfrm>
          <a:prstGeom prst="rect">
            <a:avLst/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/>
          <p:nvPr>
            <p:ph hasCustomPrompt="1" idx="6" type="title"/>
          </p:nvPr>
        </p:nvSpPr>
        <p:spPr>
          <a:xfrm>
            <a:off x="6955825" y="1518560"/>
            <a:ext cx="630900" cy="630900"/>
          </a:xfrm>
          <a:prstGeom prst="rect">
            <a:avLst/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/>
          <p:nvPr>
            <p:ph hasCustomPrompt="1" idx="7" type="title"/>
          </p:nvPr>
        </p:nvSpPr>
        <p:spPr>
          <a:xfrm>
            <a:off x="6955825" y="3034705"/>
            <a:ext cx="630900" cy="630900"/>
          </a:xfrm>
          <a:prstGeom prst="rect">
            <a:avLst/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/>
          <p:nvPr>
            <p:ph idx="1" type="subTitle"/>
          </p:nvPr>
        </p:nvSpPr>
        <p:spPr>
          <a:xfrm>
            <a:off x="719975" y="2217275"/>
            <a:ext cx="23055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382" name="Google Shape;382;p13"/>
          <p:cNvSpPr txBox="1"/>
          <p:nvPr>
            <p:ph idx="8" type="subTitle"/>
          </p:nvPr>
        </p:nvSpPr>
        <p:spPr>
          <a:xfrm>
            <a:off x="3419250" y="2217275"/>
            <a:ext cx="23055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383" name="Google Shape;383;p13"/>
          <p:cNvSpPr txBox="1"/>
          <p:nvPr>
            <p:ph idx="9" type="subTitle"/>
          </p:nvPr>
        </p:nvSpPr>
        <p:spPr>
          <a:xfrm>
            <a:off x="6118525" y="2217275"/>
            <a:ext cx="23055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384" name="Google Shape;384;p13"/>
          <p:cNvSpPr txBox="1"/>
          <p:nvPr>
            <p:ph idx="13" type="subTitle"/>
          </p:nvPr>
        </p:nvSpPr>
        <p:spPr>
          <a:xfrm>
            <a:off x="719975" y="3726950"/>
            <a:ext cx="23055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385" name="Google Shape;385;p13"/>
          <p:cNvSpPr txBox="1"/>
          <p:nvPr>
            <p:ph idx="14" type="subTitle"/>
          </p:nvPr>
        </p:nvSpPr>
        <p:spPr>
          <a:xfrm>
            <a:off x="3419250" y="3726950"/>
            <a:ext cx="23055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386" name="Google Shape;386;p13"/>
          <p:cNvSpPr txBox="1"/>
          <p:nvPr>
            <p:ph idx="15" type="subTitle"/>
          </p:nvPr>
        </p:nvSpPr>
        <p:spPr>
          <a:xfrm>
            <a:off x="6118525" y="3726950"/>
            <a:ext cx="23055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grpSp>
        <p:nvGrpSpPr>
          <p:cNvPr id="387" name="Google Shape;387;p13"/>
          <p:cNvGrpSpPr/>
          <p:nvPr/>
        </p:nvGrpSpPr>
        <p:grpSpPr>
          <a:xfrm>
            <a:off x="-1133549" y="822583"/>
            <a:ext cx="10871861" cy="4447925"/>
            <a:chOff x="-1133549" y="822583"/>
            <a:chExt cx="10871861" cy="4447925"/>
          </a:xfrm>
        </p:grpSpPr>
        <p:grpSp>
          <p:nvGrpSpPr>
            <p:cNvPr id="388" name="Google Shape;388;p13"/>
            <p:cNvGrpSpPr/>
            <p:nvPr/>
          </p:nvGrpSpPr>
          <p:grpSpPr>
            <a:xfrm>
              <a:off x="8672408" y="4604012"/>
              <a:ext cx="521107" cy="335256"/>
              <a:chOff x="9601058" y="4286612"/>
              <a:chExt cx="521107" cy="335256"/>
            </a:xfrm>
          </p:grpSpPr>
          <p:sp>
            <p:nvSpPr>
              <p:cNvPr id="389" name="Google Shape;389;p13"/>
              <p:cNvSpPr/>
              <p:nvPr/>
            </p:nvSpPr>
            <p:spPr>
              <a:xfrm>
                <a:off x="9601058" y="4286612"/>
                <a:ext cx="61950" cy="67416"/>
              </a:xfrm>
              <a:custGeom>
                <a:rect b="b" l="l" r="r" t="t"/>
                <a:pathLst>
                  <a:path extrusionOk="0" h="37" w="34">
                    <a:moveTo>
                      <a:pt x="0" y="19"/>
                    </a:moveTo>
                    <a:cubicBezTo>
                      <a:pt x="0" y="9"/>
                      <a:pt x="7" y="0"/>
                      <a:pt x="17" y="0"/>
                    </a:cubicBezTo>
                    <a:cubicBezTo>
                      <a:pt x="26" y="0"/>
                      <a:pt x="34" y="9"/>
                      <a:pt x="34" y="19"/>
                    </a:cubicBezTo>
                    <a:cubicBezTo>
                      <a:pt x="34" y="29"/>
                      <a:pt x="26" y="37"/>
                      <a:pt x="17" y="37"/>
                    </a:cubicBezTo>
                    <a:cubicBezTo>
                      <a:pt x="7" y="37"/>
                      <a:pt x="0" y="29"/>
                      <a:pt x="0" y="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9632033" y="4313943"/>
                <a:ext cx="490132" cy="307926"/>
              </a:xfrm>
              <a:custGeom>
                <a:rect b="b" l="l" r="r" t="t"/>
                <a:pathLst>
                  <a:path extrusionOk="0" h="169" w="269">
                    <a:moveTo>
                      <a:pt x="0" y="0"/>
                    </a:moveTo>
                    <a:lnTo>
                      <a:pt x="58" y="0"/>
                    </a:lnTo>
                    <a:cubicBezTo>
                      <a:pt x="111" y="0"/>
                      <a:pt x="154" y="46"/>
                      <a:pt x="154" y="102"/>
                    </a:cubicBezTo>
                    <a:cubicBezTo>
                      <a:pt x="154" y="139"/>
                      <a:pt x="156" y="162"/>
                      <a:pt x="187" y="162"/>
                    </a:cubicBezTo>
                    <a:lnTo>
                      <a:pt x="269" y="162"/>
                    </a:lnTo>
                    <a:lnTo>
                      <a:pt x="269" y="169"/>
                    </a:lnTo>
                    <a:lnTo>
                      <a:pt x="187" y="169"/>
                    </a:lnTo>
                    <a:cubicBezTo>
                      <a:pt x="148" y="169"/>
                      <a:pt x="148" y="134"/>
                      <a:pt x="148" y="102"/>
                    </a:cubicBezTo>
                    <a:cubicBezTo>
                      <a:pt x="148" y="50"/>
                      <a:pt x="108" y="7"/>
                      <a:pt x="58" y="7"/>
                    </a:cubicBez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5825" lIns="90000" spcFirstLastPara="1" rIns="90000" wrap="square" tIns="15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391;p13"/>
            <p:cNvGrpSpPr/>
            <p:nvPr/>
          </p:nvGrpSpPr>
          <p:grpSpPr>
            <a:xfrm>
              <a:off x="8672411" y="3726938"/>
              <a:ext cx="1065901" cy="619495"/>
              <a:chOff x="-192639" y="64613"/>
              <a:chExt cx="1065901" cy="619495"/>
            </a:xfrm>
          </p:grpSpPr>
          <p:sp>
            <p:nvSpPr>
              <p:cNvPr id="392" name="Google Shape;392;p13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9" name="Google Shape;399;p13"/>
            <p:cNvGrpSpPr/>
            <p:nvPr/>
          </p:nvGrpSpPr>
          <p:grpSpPr>
            <a:xfrm>
              <a:off x="-1133549" y="822583"/>
              <a:ext cx="1658068" cy="3498326"/>
              <a:chOff x="-1133549" y="822583"/>
              <a:chExt cx="1658068" cy="3498326"/>
            </a:xfrm>
          </p:grpSpPr>
          <p:sp>
            <p:nvSpPr>
              <p:cNvPr id="400" name="Google Shape;400;p13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rect b="b" l="l" r="r" t="t"/>
                <a:pathLst>
                  <a:path extrusionOk="0" h="1920" w="91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rect b="b" l="l" r="r" t="t"/>
                <a:pathLst>
                  <a:path extrusionOk="0" h="2" w="78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rect b="b" l="l" r="r" t="t"/>
                <a:pathLst>
                  <a:path extrusionOk="0" h="2" w="79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rect b="b" l="l" r="r" t="t"/>
                <a:pathLst>
                  <a:path extrusionOk="0" h="2" w="79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rect b="b" l="l" r="r" t="t"/>
                <a:pathLst>
                  <a:path extrusionOk="0" h="138" w="743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rect b="b" l="l" r="r" t="t"/>
                <a:pathLst>
                  <a:path extrusionOk="0" h="3" w="435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rect b="b" l="l" r="r" t="t"/>
                <a:pathLst>
                  <a:path extrusionOk="0" h="2" w="43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rect b="b" l="l" r="r" t="t"/>
                <a:pathLst>
                  <a:path extrusionOk="0" h="3" w="435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rect b="b" l="l" r="r" t="t"/>
                <a:pathLst>
                  <a:path extrusionOk="0" h="2" w="435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180286" y="4651013"/>
              <a:ext cx="1065901" cy="619495"/>
              <a:chOff x="-192639" y="64613"/>
              <a:chExt cx="1065901" cy="61949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0" name="Google Shape;420;p13"/>
          <p:cNvGrpSpPr/>
          <p:nvPr/>
        </p:nvGrpSpPr>
        <p:grpSpPr>
          <a:xfrm>
            <a:off x="163587" y="135917"/>
            <a:ext cx="8459619" cy="5228424"/>
            <a:chOff x="163587" y="135917"/>
            <a:chExt cx="8459619" cy="5228424"/>
          </a:xfrm>
        </p:grpSpPr>
        <p:sp>
          <p:nvSpPr>
            <p:cNvPr id="421" name="Google Shape;421;p13"/>
            <p:cNvSpPr/>
            <p:nvPr/>
          </p:nvSpPr>
          <p:spPr>
            <a:xfrm>
              <a:off x="7816037" y="4557175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90652" y="288717"/>
              <a:ext cx="535683" cy="533859"/>
            </a:xfrm>
            <a:custGeom>
              <a:rect b="b" l="l" r="r" t="t"/>
              <a:pathLst>
                <a:path extrusionOk="0" h="293" w="294">
                  <a:moveTo>
                    <a:pt x="166" y="268"/>
                  </a:moveTo>
                  <a:cubicBezTo>
                    <a:pt x="156" y="269"/>
                    <a:pt x="145" y="270"/>
                    <a:pt x="134" y="269"/>
                  </a:cubicBezTo>
                  <a:lnTo>
                    <a:pt x="117" y="293"/>
                  </a:lnTo>
                  <a:lnTo>
                    <a:pt x="71" y="276"/>
                  </a:lnTo>
                  <a:lnTo>
                    <a:pt x="75" y="246"/>
                  </a:lnTo>
                  <a:cubicBezTo>
                    <a:pt x="67" y="240"/>
                    <a:pt x="59" y="232"/>
                    <a:pt x="52" y="224"/>
                  </a:cubicBezTo>
                  <a:lnTo>
                    <a:pt x="22" y="229"/>
                  </a:lnTo>
                  <a:lnTo>
                    <a:pt x="2" y="184"/>
                  </a:lnTo>
                  <a:lnTo>
                    <a:pt x="26" y="166"/>
                  </a:lnTo>
                  <a:cubicBezTo>
                    <a:pt x="24" y="155"/>
                    <a:pt x="24" y="144"/>
                    <a:pt x="25" y="134"/>
                  </a:cubicBezTo>
                  <a:lnTo>
                    <a:pt x="0" y="117"/>
                  </a:lnTo>
                  <a:lnTo>
                    <a:pt x="18" y="71"/>
                  </a:lnTo>
                  <a:lnTo>
                    <a:pt x="48" y="75"/>
                  </a:lnTo>
                  <a:cubicBezTo>
                    <a:pt x="54" y="66"/>
                    <a:pt x="62" y="58"/>
                    <a:pt x="70" y="51"/>
                  </a:cubicBezTo>
                  <a:lnTo>
                    <a:pt x="64" y="22"/>
                  </a:lnTo>
                  <a:lnTo>
                    <a:pt x="110" y="2"/>
                  </a:lnTo>
                  <a:lnTo>
                    <a:pt x="128" y="26"/>
                  </a:lnTo>
                  <a:cubicBezTo>
                    <a:pt x="139" y="24"/>
                    <a:pt x="150" y="24"/>
                    <a:pt x="160" y="25"/>
                  </a:cubicBezTo>
                  <a:lnTo>
                    <a:pt x="177" y="0"/>
                  </a:lnTo>
                  <a:lnTo>
                    <a:pt x="223" y="18"/>
                  </a:lnTo>
                  <a:lnTo>
                    <a:pt x="219" y="48"/>
                  </a:lnTo>
                  <a:cubicBezTo>
                    <a:pt x="228" y="54"/>
                    <a:pt x="236" y="61"/>
                    <a:pt x="242" y="70"/>
                  </a:cubicBezTo>
                  <a:lnTo>
                    <a:pt x="272" y="64"/>
                  </a:lnTo>
                  <a:lnTo>
                    <a:pt x="292" y="110"/>
                  </a:lnTo>
                  <a:lnTo>
                    <a:pt x="268" y="127"/>
                  </a:lnTo>
                  <a:cubicBezTo>
                    <a:pt x="270" y="138"/>
                    <a:pt x="270" y="149"/>
                    <a:pt x="269" y="160"/>
                  </a:cubicBezTo>
                  <a:lnTo>
                    <a:pt x="294" y="177"/>
                  </a:lnTo>
                  <a:lnTo>
                    <a:pt x="276" y="223"/>
                  </a:lnTo>
                  <a:lnTo>
                    <a:pt x="246" y="219"/>
                  </a:lnTo>
                  <a:cubicBezTo>
                    <a:pt x="240" y="227"/>
                    <a:pt x="232" y="235"/>
                    <a:pt x="224" y="242"/>
                  </a:cubicBezTo>
                  <a:lnTo>
                    <a:pt x="230" y="272"/>
                  </a:lnTo>
                  <a:lnTo>
                    <a:pt x="184" y="292"/>
                  </a:lnTo>
                  <a:lnTo>
                    <a:pt x="166" y="268"/>
                  </a:lnTo>
                  <a:moveTo>
                    <a:pt x="167" y="196"/>
                  </a:moveTo>
                  <a:cubicBezTo>
                    <a:pt x="194" y="184"/>
                    <a:pt x="206" y="153"/>
                    <a:pt x="194" y="126"/>
                  </a:cubicBezTo>
                  <a:cubicBezTo>
                    <a:pt x="182" y="99"/>
                    <a:pt x="150" y="87"/>
                    <a:pt x="123" y="99"/>
                  </a:cubicBezTo>
                  <a:cubicBezTo>
                    <a:pt x="97" y="111"/>
                    <a:pt x="84" y="142"/>
                    <a:pt x="96" y="169"/>
                  </a:cubicBezTo>
                  <a:cubicBezTo>
                    <a:pt x="108" y="196"/>
                    <a:pt x="140" y="208"/>
                    <a:pt x="167" y="1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163587" y="135917"/>
              <a:ext cx="275130" cy="276951"/>
            </a:xfrm>
            <a:custGeom>
              <a:rect b="b" l="l" r="r" t="t"/>
              <a:pathLst>
                <a:path extrusionOk="0" h="152" w="151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9700" lIns="90000" spcFirstLastPara="1" rIns="90000" wrap="square" tIns="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26" name="Google Shape;426;p14"/>
          <p:cNvGrpSpPr/>
          <p:nvPr/>
        </p:nvGrpSpPr>
        <p:grpSpPr>
          <a:xfrm>
            <a:off x="-187189" y="139313"/>
            <a:ext cx="10397451" cy="5226445"/>
            <a:chOff x="-187189" y="139313"/>
            <a:chExt cx="10397451" cy="5226445"/>
          </a:xfrm>
        </p:grpSpPr>
        <p:grpSp>
          <p:nvGrpSpPr>
            <p:cNvPr id="427" name="Google Shape;427;p14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428" name="Google Shape;428;p14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rect b="b" l="l" r="r" t="t"/>
                <a:pathLst>
                  <a:path extrusionOk="0" h="1920" w="91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rect b="b" l="l" r="r" t="t"/>
                <a:pathLst>
                  <a:path extrusionOk="0" h="2" w="78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rect b="b" l="l" r="r" t="t"/>
                <a:pathLst>
                  <a:path extrusionOk="0" h="2" w="79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rect b="b" l="l" r="r" t="t"/>
                <a:pathLst>
                  <a:path extrusionOk="0" h="2" w="79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rect b="b" l="l" r="r" t="t"/>
                <a:pathLst>
                  <a:path extrusionOk="0" h="138" w="743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rect b="b" l="l" r="r" t="t"/>
                <a:pathLst>
                  <a:path extrusionOk="0" h="3" w="435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rect b="b" l="l" r="r" t="t"/>
                <a:pathLst>
                  <a:path extrusionOk="0" h="2" w="43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rect b="b" l="l" r="r" t="t"/>
                <a:pathLst>
                  <a:path extrusionOk="0" h="3" w="435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rect b="b" l="l" r="r" t="t"/>
                <a:pathLst>
                  <a:path extrusionOk="0" h="2" w="435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4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14"/>
            <p:cNvGrpSpPr/>
            <p:nvPr/>
          </p:nvGrpSpPr>
          <p:grpSpPr>
            <a:xfrm>
              <a:off x="-187189" y="139313"/>
              <a:ext cx="9083616" cy="5226445"/>
              <a:chOff x="-187189" y="139313"/>
              <a:chExt cx="9083616" cy="5226445"/>
            </a:xfrm>
          </p:grpSpPr>
          <p:grpSp>
            <p:nvGrpSpPr>
              <p:cNvPr id="441" name="Google Shape;441;p14"/>
              <p:cNvGrpSpPr/>
              <p:nvPr/>
            </p:nvGrpSpPr>
            <p:grpSpPr>
              <a:xfrm>
                <a:off x="-187189" y="139313"/>
                <a:ext cx="1065901" cy="619495"/>
                <a:chOff x="-192639" y="64613"/>
                <a:chExt cx="1065901" cy="619495"/>
              </a:xfrm>
            </p:grpSpPr>
            <p:sp>
              <p:nvSpPr>
                <p:cNvPr id="442" name="Google Shape;442;p14"/>
                <p:cNvSpPr/>
                <p:nvPr/>
              </p:nvSpPr>
              <p:spPr>
                <a:xfrm>
                  <a:off x="-192639" y="64613"/>
                  <a:ext cx="1065901" cy="619495"/>
                </a:xfrm>
                <a:custGeom>
                  <a:rect b="b" l="l" r="r" t="t"/>
                  <a:pathLst>
                    <a:path extrusionOk="0" h="340" w="585">
                      <a:moveTo>
                        <a:pt x="584" y="339"/>
                      </a:moveTo>
                      <a:cubicBezTo>
                        <a:pt x="584" y="339"/>
                        <a:pt x="584" y="337"/>
                        <a:pt x="584" y="333"/>
                      </a:cubicBezTo>
                      <a:cubicBezTo>
                        <a:pt x="584" y="329"/>
                        <a:pt x="584" y="323"/>
                        <a:pt x="584" y="315"/>
                      </a:cubicBezTo>
                      <a:cubicBezTo>
                        <a:pt x="584" y="299"/>
                        <a:pt x="583" y="277"/>
                        <a:pt x="583" y="247"/>
                      </a:cubicBezTo>
                      <a:cubicBezTo>
                        <a:pt x="583" y="189"/>
                        <a:pt x="583" y="105"/>
                        <a:pt x="583" y="1"/>
                      </a:cubicBezTo>
                      <a:lnTo>
                        <a:pt x="584" y="2"/>
                      </a:lnTo>
                      <a:cubicBezTo>
                        <a:pt x="427" y="2"/>
                        <a:pt x="223" y="2"/>
                        <a:pt x="1" y="2"/>
                      </a:cubicBezTo>
                      <a:lnTo>
                        <a:pt x="1" y="2"/>
                      </a:lnTo>
                      <a:lnTo>
                        <a:pt x="2" y="1"/>
                      </a:lnTo>
                      <a:cubicBezTo>
                        <a:pt x="2" y="121"/>
                        <a:pt x="2" y="235"/>
                        <a:pt x="2" y="339"/>
                      </a:cubicBezTo>
                      <a:lnTo>
                        <a:pt x="1" y="338"/>
                      </a:lnTo>
                      <a:cubicBezTo>
                        <a:pt x="171" y="338"/>
                        <a:pt x="317" y="338"/>
                        <a:pt x="420" y="338"/>
                      </a:cubicBezTo>
                      <a:cubicBezTo>
                        <a:pt x="472" y="338"/>
                        <a:pt x="512" y="338"/>
                        <a:pt x="541" y="338"/>
                      </a:cubicBezTo>
                      <a:cubicBezTo>
                        <a:pt x="554" y="338"/>
                        <a:pt x="565" y="339"/>
                        <a:pt x="573" y="339"/>
                      </a:cubicBezTo>
                      <a:cubicBezTo>
                        <a:pt x="576" y="339"/>
                        <a:pt x="579" y="339"/>
                        <a:pt x="581" y="339"/>
                      </a:cubicBezTo>
                      <a:cubicBezTo>
                        <a:pt x="583" y="339"/>
                        <a:pt x="584" y="339"/>
                        <a:pt x="584" y="339"/>
                      </a:cubicBezTo>
                      <a:cubicBezTo>
                        <a:pt x="584" y="339"/>
                        <a:pt x="583" y="339"/>
                        <a:pt x="581" y="339"/>
                      </a:cubicBezTo>
                      <a:cubicBezTo>
                        <a:pt x="579" y="339"/>
                        <a:pt x="576" y="339"/>
                        <a:pt x="573" y="339"/>
                      </a:cubicBezTo>
                      <a:cubicBezTo>
                        <a:pt x="566" y="339"/>
                        <a:pt x="555" y="339"/>
                        <a:pt x="541" y="339"/>
                      </a:cubicBezTo>
                      <a:cubicBezTo>
                        <a:pt x="513" y="339"/>
                        <a:pt x="472" y="339"/>
                        <a:pt x="421" y="339"/>
                      </a:cubicBezTo>
                      <a:cubicBezTo>
                        <a:pt x="318" y="339"/>
                        <a:pt x="172" y="340"/>
                        <a:pt x="1" y="340"/>
                      </a:cubicBezTo>
                      <a:lnTo>
                        <a:pt x="0" y="340"/>
                      </a:lnTo>
                      <a:lnTo>
                        <a:pt x="0" y="339"/>
                      </a:lnTo>
                      <a:cubicBezTo>
                        <a:pt x="0" y="235"/>
                        <a:pt x="0" y="121"/>
                        <a:pt x="0" y="1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223" y="0"/>
                        <a:pt x="427" y="0"/>
                        <a:pt x="584" y="0"/>
                      </a:cubicBezTo>
                      <a:lnTo>
                        <a:pt x="585" y="0"/>
                      </a:lnTo>
                      <a:lnTo>
                        <a:pt x="585" y="1"/>
                      </a:lnTo>
                      <a:cubicBezTo>
                        <a:pt x="585" y="105"/>
                        <a:pt x="584" y="189"/>
                        <a:pt x="584" y="248"/>
                      </a:cubicBezTo>
                      <a:cubicBezTo>
                        <a:pt x="584" y="277"/>
                        <a:pt x="584" y="300"/>
                        <a:pt x="584" y="315"/>
                      </a:cubicBezTo>
                      <a:cubicBezTo>
                        <a:pt x="584" y="323"/>
                        <a:pt x="584" y="329"/>
                        <a:pt x="584" y="333"/>
                      </a:cubicBezTo>
                      <a:cubicBezTo>
                        <a:pt x="584" y="337"/>
                        <a:pt x="584" y="339"/>
                        <a:pt x="584" y="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-188995" y="139317"/>
                  <a:ext cx="1060435" cy="3644"/>
                </a:xfrm>
                <a:custGeom>
                  <a:rect b="b" l="l" r="r" t="t"/>
                  <a:pathLst>
                    <a:path extrusionOk="0" h="2" w="582">
                      <a:moveTo>
                        <a:pt x="582" y="1"/>
                      </a:moveTo>
                      <a:cubicBezTo>
                        <a:pt x="582" y="2"/>
                        <a:pt x="452" y="2"/>
                        <a:pt x="291" y="2"/>
                      </a:cubicBezTo>
                      <a:cubicBezTo>
                        <a:pt x="130" y="2"/>
                        <a:pt x="0" y="2"/>
                        <a:pt x="0" y="1"/>
                      </a:cubicBezTo>
                      <a:cubicBezTo>
                        <a:pt x="0" y="0"/>
                        <a:pt x="130" y="0"/>
                        <a:pt x="291" y="0"/>
                      </a:cubicBezTo>
                      <a:cubicBezTo>
                        <a:pt x="452" y="0"/>
                        <a:pt x="582" y="0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-99714" y="243174"/>
                  <a:ext cx="327969" cy="327968"/>
                </a:xfrm>
                <a:custGeom>
                  <a:rect b="b" l="l" r="r" t="t"/>
                  <a:pathLst>
                    <a:path extrusionOk="0" h="180" w="18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19800" lIns="90000" spcFirstLastPara="1" rIns="90000" wrap="square" tIns="198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14"/>
                <p:cNvSpPr/>
                <p:nvPr/>
              </p:nvSpPr>
              <p:spPr>
                <a:xfrm>
                  <a:off x="319358" y="294191"/>
                  <a:ext cx="475556" cy="5466"/>
                </a:xfrm>
                <a:custGeom>
                  <a:rect b="b" l="l" r="r" t="t"/>
                  <a:pathLst>
                    <a:path extrusionOk="0" h="3" w="261">
                      <a:moveTo>
                        <a:pt x="261" y="1"/>
                      </a:moveTo>
                      <a:cubicBezTo>
                        <a:pt x="261" y="1"/>
                        <a:pt x="260" y="2"/>
                        <a:pt x="258" y="2"/>
                      </a:cubicBezTo>
                      <a:cubicBezTo>
                        <a:pt x="256" y="2"/>
                        <a:pt x="253" y="2"/>
                        <a:pt x="250" y="2"/>
                      </a:cubicBezTo>
                      <a:cubicBezTo>
                        <a:pt x="243" y="2"/>
                        <a:pt x="234" y="2"/>
                        <a:pt x="222" y="2"/>
                      </a:cubicBezTo>
                      <a:cubicBezTo>
                        <a:pt x="199" y="2"/>
                        <a:pt x="166" y="3"/>
                        <a:pt x="130" y="3"/>
                      </a:cubicBezTo>
                      <a:cubicBezTo>
                        <a:pt x="94" y="3"/>
                        <a:pt x="62" y="2"/>
                        <a:pt x="38" y="2"/>
                      </a:cubicBezTo>
                      <a:cubicBezTo>
                        <a:pt x="26" y="2"/>
                        <a:pt x="17" y="2"/>
                        <a:pt x="10" y="2"/>
                      </a:cubicBezTo>
                      <a:cubicBezTo>
                        <a:pt x="7" y="2"/>
                        <a:pt x="4" y="2"/>
                        <a:pt x="3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6" y="1"/>
                        <a:pt x="38" y="1"/>
                      </a:cubicBezTo>
                      <a:cubicBezTo>
                        <a:pt x="62" y="1"/>
                        <a:pt x="94" y="0"/>
                        <a:pt x="130" y="0"/>
                      </a:cubicBezTo>
                      <a:cubicBezTo>
                        <a:pt x="166" y="0"/>
                        <a:pt x="199" y="1"/>
                        <a:pt x="222" y="1"/>
                      </a:cubicBezTo>
                      <a:cubicBezTo>
                        <a:pt x="234" y="1"/>
                        <a:pt x="243" y="1"/>
                        <a:pt x="250" y="1"/>
                      </a:cubicBezTo>
                      <a:cubicBezTo>
                        <a:pt x="253" y="1"/>
                        <a:pt x="256" y="1"/>
                        <a:pt x="258" y="1"/>
                      </a:cubicBezTo>
                      <a:cubicBezTo>
                        <a:pt x="260" y="1"/>
                        <a:pt x="26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14"/>
                <p:cNvSpPr/>
                <p:nvPr/>
              </p:nvSpPr>
              <p:spPr>
                <a:xfrm>
                  <a:off x="319358" y="368895"/>
                  <a:ext cx="484666" cy="3644"/>
                </a:xfrm>
                <a:custGeom>
                  <a:rect b="b" l="l" r="r" t="t"/>
                  <a:pathLst>
                    <a:path extrusionOk="0" h="2" w="266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1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1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0"/>
                        <a:pt x="262" y="0"/>
                        <a:pt x="264" y="0"/>
                      </a:cubicBezTo>
                      <a:cubicBezTo>
                        <a:pt x="265" y="0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319358" y="441777"/>
                  <a:ext cx="484666" cy="3644"/>
                </a:xfrm>
                <a:custGeom>
                  <a:rect b="b" l="l" r="r" t="t"/>
                  <a:pathLst>
                    <a:path extrusionOk="0" h="2" w="266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319358" y="514659"/>
                  <a:ext cx="484666" cy="3644"/>
                </a:xfrm>
                <a:custGeom>
                  <a:rect b="b" l="l" r="r" t="t"/>
                  <a:pathLst>
                    <a:path extrusionOk="0" h="2" w="266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2"/>
                        <a:pt x="256" y="2"/>
                      </a:cubicBezTo>
                      <a:cubicBezTo>
                        <a:pt x="249" y="2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2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7" y="1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1"/>
                        <a:pt x="256" y="1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9" name="Google Shape;449;p14"/>
              <p:cNvGrpSpPr/>
              <p:nvPr/>
            </p:nvGrpSpPr>
            <p:grpSpPr>
              <a:xfrm flipH="1">
                <a:off x="7830526" y="4746263"/>
                <a:ext cx="1065901" cy="619495"/>
                <a:chOff x="-192639" y="64613"/>
                <a:chExt cx="1065901" cy="619495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-192639" y="64613"/>
                  <a:ext cx="1065901" cy="619495"/>
                </a:xfrm>
                <a:custGeom>
                  <a:rect b="b" l="l" r="r" t="t"/>
                  <a:pathLst>
                    <a:path extrusionOk="0" h="340" w="585">
                      <a:moveTo>
                        <a:pt x="584" y="339"/>
                      </a:moveTo>
                      <a:cubicBezTo>
                        <a:pt x="584" y="339"/>
                        <a:pt x="584" y="337"/>
                        <a:pt x="584" y="333"/>
                      </a:cubicBezTo>
                      <a:cubicBezTo>
                        <a:pt x="584" y="329"/>
                        <a:pt x="584" y="323"/>
                        <a:pt x="584" y="315"/>
                      </a:cubicBezTo>
                      <a:cubicBezTo>
                        <a:pt x="584" y="299"/>
                        <a:pt x="583" y="277"/>
                        <a:pt x="583" y="247"/>
                      </a:cubicBezTo>
                      <a:cubicBezTo>
                        <a:pt x="583" y="189"/>
                        <a:pt x="583" y="105"/>
                        <a:pt x="583" y="1"/>
                      </a:cubicBezTo>
                      <a:lnTo>
                        <a:pt x="584" y="2"/>
                      </a:lnTo>
                      <a:cubicBezTo>
                        <a:pt x="427" y="2"/>
                        <a:pt x="223" y="2"/>
                        <a:pt x="1" y="2"/>
                      </a:cubicBezTo>
                      <a:lnTo>
                        <a:pt x="1" y="2"/>
                      </a:lnTo>
                      <a:lnTo>
                        <a:pt x="2" y="1"/>
                      </a:lnTo>
                      <a:cubicBezTo>
                        <a:pt x="2" y="121"/>
                        <a:pt x="2" y="235"/>
                        <a:pt x="2" y="339"/>
                      </a:cubicBezTo>
                      <a:lnTo>
                        <a:pt x="1" y="338"/>
                      </a:lnTo>
                      <a:cubicBezTo>
                        <a:pt x="171" y="338"/>
                        <a:pt x="317" y="338"/>
                        <a:pt x="420" y="338"/>
                      </a:cubicBezTo>
                      <a:cubicBezTo>
                        <a:pt x="472" y="338"/>
                        <a:pt x="512" y="338"/>
                        <a:pt x="541" y="338"/>
                      </a:cubicBezTo>
                      <a:cubicBezTo>
                        <a:pt x="554" y="338"/>
                        <a:pt x="565" y="339"/>
                        <a:pt x="573" y="339"/>
                      </a:cubicBezTo>
                      <a:cubicBezTo>
                        <a:pt x="576" y="339"/>
                        <a:pt x="579" y="339"/>
                        <a:pt x="581" y="339"/>
                      </a:cubicBezTo>
                      <a:cubicBezTo>
                        <a:pt x="583" y="339"/>
                        <a:pt x="584" y="339"/>
                        <a:pt x="584" y="339"/>
                      </a:cubicBezTo>
                      <a:cubicBezTo>
                        <a:pt x="584" y="339"/>
                        <a:pt x="583" y="339"/>
                        <a:pt x="581" y="339"/>
                      </a:cubicBezTo>
                      <a:cubicBezTo>
                        <a:pt x="579" y="339"/>
                        <a:pt x="576" y="339"/>
                        <a:pt x="573" y="339"/>
                      </a:cubicBezTo>
                      <a:cubicBezTo>
                        <a:pt x="566" y="339"/>
                        <a:pt x="555" y="339"/>
                        <a:pt x="541" y="339"/>
                      </a:cubicBezTo>
                      <a:cubicBezTo>
                        <a:pt x="513" y="339"/>
                        <a:pt x="472" y="339"/>
                        <a:pt x="421" y="339"/>
                      </a:cubicBezTo>
                      <a:cubicBezTo>
                        <a:pt x="318" y="339"/>
                        <a:pt x="172" y="340"/>
                        <a:pt x="1" y="340"/>
                      </a:cubicBezTo>
                      <a:lnTo>
                        <a:pt x="0" y="340"/>
                      </a:lnTo>
                      <a:lnTo>
                        <a:pt x="0" y="339"/>
                      </a:lnTo>
                      <a:cubicBezTo>
                        <a:pt x="0" y="235"/>
                        <a:pt x="0" y="121"/>
                        <a:pt x="0" y="1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223" y="0"/>
                        <a:pt x="427" y="0"/>
                        <a:pt x="584" y="0"/>
                      </a:cubicBezTo>
                      <a:lnTo>
                        <a:pt x="585" y="0"/>
                      </a:lnTo>
                      <a:lnTo>
                        <a:pt x="585" y="1"/>
                      </a:lnTo>
                      <a:cubicBezTo>
                        <a:pt x="585" y="105"/>
                        <a:pt x="584" y="189"/>
                        <a:pt x="584" y="248"/>
                      </a:cubicBezTo>
                      <a:cubicBezTo>
                        <a:pt x="584" y="277"/>
                        <a:pt x="584" y="300"/>
                        <a:pt x="584" y="315"/>
                      </a:cubicBezTo>
                      <a:cubicBezTo>
                        <a:pt x="584" y="323"/>
                        <a:pt x="584" y="329"/>
                        <a:pt x="584" y="333"/>
                      </a:cubicBezTo>
                      <a:cubicBezTo>
                        <a:pt x="584" y="337"/>
                        <a:pt x="584" y="339"/>
                        <a:pt x="584" y="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-188995" y="139317"/>
                  <a:ext cx="1060435" cy="3644"/>
                </a:xfrm>
                <a:custGeom>
                  <a:rect b="b" l="l" r="r" t="t"/>
                  <a:pathLst>
                    <a:path extrusionOk="0" h="2" w="582">
                      <a:moveTo>
                        <a:pt x="582" y="1"/>
                      </a:moveTo>
                      <a:cubicBezTo>
                        <a:pt x="582" y="2"/>
                        <a:pt x="452" y="2"/>
                        <a:pt x="291" y="2"/>
                      </a:cubicBezTo>
                      <a:cubicBezTo>
                        <a:pt x="130" y="2"/>
                        <a:pt x="0" y="2"/>
                        <a:pt x="0" y="1"/>
                      </a:cubicBezTo>
                      <a:cubicBezTo>
                        <a:pt x="0" y="0"/>
                        <a:pt x="130" y="0"/>
                        <a:pt x="291" y="0"/>
                      </a:cubicBezTo>
                      <a:cubicBezTo>
                        <a:pt x="452" y="0"/>
                        <a:pt x="582" y="0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-99714" y="243174"/>
                  <a:ext cx="327969" cy="327968"/>
                </a:xfrm>
                <a:custGeom>
                  <a:rect b="b" l="l" r="r" t="t"/>
                  <a:pathLst>
                    <a:path extrusionOk="0" h="180" w="18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19800" lIns="90000" spcFirstLastPara="1" rIns="90000" wrap="square" tIns="198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319358" y="294191"/>
                  <a:ext cx="475556" cy="5466"/>
                </a:xfrm>
                <a:custGeom>
                  <a:rect b="b" l="l" r="r" t="t"/>
                  <a:pathLst>
                    <a:path extrusionOk="0" h="3" w="261">
                      <a:moveTo>
                        <a:pt x="261" y="1"/>
                      </a:moveTo>
                      <a:cubicBezTo>
                        <a:pt x="261" y="1"/>
                        <a:pt x="260" y="2"/>
                        <a:pt x="258" y="2"/>
                      </a:cubicBezTo>
                      <a:cubicBezTo>
                        <a:pt x="256" y="2"/>
                        <a:pt x="253" y="2"/>
                        <a:pt x="250" y="2"/>
                      </a:cubicBezTo>
                      <a:cubicBezTo>
                        <a:pt x="243" y="2"/>
                        <a:pt x="234" y="2"/>
                        <a:pt x="222" y="2"/>
                      </a:cubicBezTo>
                      <a:cubicBezTo>
                        <a:pt x="199" y="2"/>
                        <a:pt x="166" y="3"/>
                        <a:pt x="130" y="3"/>
                      </a:cubicBezTo>
                      <a:cubicBezTo>
                        <a:pt x="94" y="3"/>
                        <a:pt x="62" y="2"/>
                        <a:pt x="38" y="2"/>
                      </a:cubicBezTo>
                      <a:cubicBezTo>
                        <a:pt x="26" y="2"/>
                        <a:pt x="17" y="2"/>
                        <a:pt x="10" y="2"/>
                      </a:cubicBezTo>
                      <a:cubicBezTo>
                        <a:pt x="7" y="2"/>
                        <a:pt x="4" y="2"/>
                        <a:pt x="3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6" y="1"/>
                        <a:pt x="38" y="1"/>
                      </a:cubicBezTo>
                      <a:cubicBezTo>
                        <a:pt x="62" y="1"/>
                        <a:pt x="94" y="0"/>
                        <a:pt x="130" y="0"/>
                      </a:cubicBezTo>
                      <a:cubicBezTo>
                        <a:pt x="166" y="0"/>
                        <a:pt x="199" y="1"/>
                        <a:pt x="222" y="1"/>
                      </a:cubicBezTo>
                      <a:cubicBezTo>
                        <a:pt x="234" y="1"/>
                        <a:pt x="243" y="1"/>
                        <a:pt x="250" y="1"/>
                      </a:cubicBezTo>
                      <a:cubicBezTo>
                        <a:pt x="253" y="1"/>
                        <a:pt x="256" y="1"/>
                        <a:pt x="258" y="1"/>
                      </a:cubicBezTo>
                      <a:cubicBezTo>
                        <a:pt x="260" y="1"/>
                        <a:pt x="26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319358" y="368895"/>
                  <a:ext cx="484666" cy="3644"/>
                </a:xfrm>
                <a:custGeom>
                  <a:rect b="b" l="l" r="r" t="t"/>
                  <a:pathLst>
                    <a:path extrusionOk="0" h="2" w="266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1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1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0"/>
                        <a:pt x="262" y="0"/>
                        <a:pt x="264" y="0"/>
                      </a:cubicBezTo>
                      <a:cubicBezTo>
                        <a:pt x="265" y="0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14"/>
                <p:cNvSpPr/>
                <p:nvPr/>
              </p:nvSpPr>
              <p:spPr>
                <a:xfrm>
                  <a:off x="319358" y="441777"/>
                  <a:ext cx="484666" cy="3644"/>
                </a:xfrm>
                <a:custGeom>
                  <a:rect b="b" l="l" r="r" t="t"/>
                  <a:pathLst>
                    <a:path extrusionOk="0" h="2" w="266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319358" y="514659"/>
                  <a:ext cx="484666" cy="3644"/>
                </a:xfrm>
                <a:custGeom>
                  <a:rect b="b" l="l" r="r" t="t"/>
                  <a:pathLst>
                    <a:path extrusionOk="0" h="2" w="266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2"/>
                        <a:pt x="256" y="2"/>
                      </a:cubicBezTo>
                      <a:cubicBezTo>
                        <a:pt x="249" y="2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2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7" y="1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1"/>
                        <a:pt x="256" y="1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57" name="Google Shape;457;p14"/>
          <p:cNvGrpSpPr/>
          <p:nvPr/>
        </p:nvGrpSpPr>
        <p:grpSpPr>
          <a:xfrm>
            <a:off x="-467821" y="4104134"/>
            <a:ext cx="1293604" cy="1903762"/>
            <a:chOff x="-467821" y="4104134"/>
            <a:chExt cx="1293604" cy="1903762"/>
          </a:xfrm>
        </p:grpSpPr>
        <p:grpSp>
          <p:nvGrpSpPr>
            <p:cNvPr id="458" name="Google Shape;458;p14"/>
            <p:cNvGrpSpPr/>
            <p:nvPr/>
          </p:nvGrpSpPr>
          <p:grpSpPr>
            <a:xfrm rot="5400000">
              <a:off x="-243698" y="4938415"/>
              <a:ext cx="1629907" cy="509054"/>
              <a:chOff x="5401930" y="789587"/>
              <a:chExt cx="1629907" cy="509054"/>
            </a:xfrm>
          </p:grpSpPr>
          <p:sp>
            <p:nvSpPr>
              <p:cNvPr id="459" name="Google Shape;459;p14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rect b="b" l="l" r="r" t="t"/>
                <a:pathLst>
                  <a:path extrusionOk="0" h="35" w="35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rect b="b" l="l" r="r" t="t"/>
                <a:pathLst>
                  <a:path extrusionOk="0" h="302" w="1033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" name="Google Shape;461;p14"/>
            <p:cNvSpPr/>
            <p:nvPr/>
          </p:nvSpPr>
          <p:spPr>
            <a:xfrm flipH="1" rot="-5400000">
              <a:off x="-467821" y="4104134"/>
              <a:ext cx="652200" cy="652200"/>
            </a:xfrm>
            <a:prstGeom prst="roundRect">
              <a:avLst>
                <a:gd fmla="val 3057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2" name="Google Shape;462;p14"/>
          <p:cNvGrpSpPr/>
          <p:nvPr/>
        </p:nvGrpSpPr>
        <p:grpSpPr>
          <a:xfrm>
            <a:off x="-467813" y="-389062"/>
            <a:ext cx="9963094" cy="2657430"/>
            <a:chOff x="-467813" y="-389062"/>
            <a:chExt cx="9963094" cy="2657430"/>
          </a:xfrm>
        </p:grpSpPr>
        <p:sp>
          <p:nvSpPr>
            <p:cNvPr id="463" name="Google Shape;463;p14"/>
            <p:cNvSpPr/>
            <p:nvPr/>
          </p:nvSpPr>
          <p:spPr>
            <a:xfrm>
              <a:off x="-467813" y="917813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64225" y="1991417"/>
              <a:ext cx="275130" cy="276951"/>
            </a:xfrm>
            <a:custGeom>
              <a:rect b="b" l="l" r="r" t="t"/>
              <a:pathLst>
                <a:path extrusionOk="0" h="152" w="151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9700" lIns="90000" spcFirstLastPara="1" rIns="90000" wrap="square" tIns="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8688112" y="-389062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68" name="Google Shape;468;p15"/>
          <p:cNvGrpSpPr/>
          <p:nvPr/>
        </p:nvGrpSpPr>
        <p:grpSpPr>
          <a:xfrm>
            <a:off x="-150748" y="4565475"/>
            <a:ext cx="453184" cy="454844"/>
            <a:chOff x="1031102" y="400625"/>
            <a:chExt cx="453184" cy="454844"/>
          </a:xfrm>
        </p:grpSpPr>
        <p:sp>
          <p:nvSpPr>
            <p:cNvPr id="469" name="Google Shape;469;p15"/>
            <p:cNvSpPr/>
            <p:nvPr/>
          </p:nvSpPr>
          <p:spPr>
            <a:xfrm>
              <a:off x="1172203" y="546706"/>
              <a:ext cx="164341" cy="166002"/>
            </a:xfrm>
            <a:custGeom>
              <a:rect b="b" l="l" r="r" t="t"/>
              <a:pathLst>
                <a:path extrusionOk="0" h="100" w="99">
                  <a:moveTo>
                    <a:pt x="69" y="95"/>
                  </a:moveTo>
                  <a:cubicBezTo>
                    <a:pt x="69" y="95"/>
                    <a:pt x="68" y="95"/>
                    <a:pt x="67" y="96"/>
                  </a:cubicBezTo>
                  <a:cubicBezTo>
                    <a:pt x="65" y="97"/>
                    <a:pt x="62" y="98"/>
                    <a:pt x="58" y="99"/>
                  </a:cubicBezTo>
                  <a:cubicBezTo>
                    <a:pt x="51" y="101"/>
                    <a:pt x="38" y="101"/>
                    <a:pt x="26" y="94"/>
                  </a:cubicBezTo>
                  <a:cubicBezTo>
                    <a:pt x="13" y="88"/>
                    <a:pt x="1" y="73"/>
                    <a:pt x="0" y="54"/>
                  </a:cubicBezTo>
                  <a:cubicBezTo>
                    <a:pt x="-1" y="45"/>
                    <a:pt x="1" y="35"/>
                    <a:pt x="6" y="26"/>
                  </a:cubicBezTo>
                  <a:cubicBezTo>
                    <a:pt x="11" y="17"/>
                    <a:pt x="19" y="9"/>
                    <a:pt x="29" y="5"/>
                  </a:cubicBezTo>
                  <a:cubicBezTo>
                    <a:pt x="39" y="0"/>
                    <a:pt x="51" y="-1"/>
                    <a:pt x="61" y="1"/>
                  </a:cubicBezTo>
                  <a:cubicBezTo>
                    <a:pt x="71" y="4"/>
                    <a:pt x="79" y="9"/>
                    <a:pt x="86" y="16"/>
                  </a:cubicBezTo>
                  <a:cubicBezTo>
                    <a:pt x="99" y="30"/>
                    <a:pt x="102" y="49"/>
                    <a:pt x="98" y="62"/>
                  </a:cubicBezTo>
                  <a:cubicBezTo>
                    <a:pt x="95" y="76"/>
                    <a:pt x="86" y="85"/>
                    <a:pt x="80" y="89"/>
                  </a:cubicBezTo>
                  <a:cubicBezTo>
                    <a:pt x="77" y="92"/>
                    <a:pt x="74" y="93"/>
                    <a:pt x="72" y="94"/>
                  </a:cubicBezTo>
                  <a:cubicBezTo>
                    <a:pt x="70" y="95"/>
                    <a:pt x="69" y="95"/>
                    <a:pt x="69" y="95"/>
                  </a:cubicBezTo>
                  <a:cubicBezTo>
                    <a:pt x="69" y="94"/>
                    <a:pt x="73" y="93"/>
                    <a:pt x="79" y="88"/>
                  </a:cubicBezTo>
                  <a:cubicBezTo>
                    <a:pt x="85" y="83"/>
                    <a:pt x="92" y="75"/>
                    <a:pt x="95" y="61"/>
                  </a:cubicBezTo>
                  <a:cubicBezTo>
                    <a:pt x="99" y="49"/>
                    <a:pt x="96" y="31"/>
                    <a:pt x="83" y="18"/>
                  </a:cubicBezTo>
                  <a:cubicBezTo>
                    <a:pt x="77" y="12"/>
                    <a:pt x="69" y="7"/>
                    <a:pt x="60" y="5"/>
                  </a:cubicBezTo>
                  <a:cubicBezTo>
                    <a:pt x="51" y="3"/>
                    <a:pt x="40" y="4"/>
                    <a:pt x="31" y="8"/>
                  </a:cubicBezTo>
                  <a:cubicBezTo>
                    <a:pt x="22" y="12"/>
                    <a:pt x="14" y="19"/>
                    <a:pt x="10" y="28"/>
                  </a:cubicBezTo>
                  <a:cubicBezTo>
                    <a:pt x="5" y="36"/>
                    <a:pt x="3" y="45"/>
                    <a:pt x="3" y="54"/>
                  </a:cubicBezTo>
                  <a:cubicBezTo>
                    <a:pt x="5" y="71"/>
                    <a:pt x="16" y="85"/>
                    <a:pt x="27" y="92"/>
                  </a:cubicBezTo>
                  <a:cubicBezTo>
                    <a:pt x="39" y="98"/>
                    <a:pt x="51" y="99"/>
                    <a:pt x="58" y="97"/>
                  </a:cubicBezTo>
                  <a:cubicBezTo>
                    <a:pt x="65" y="96"/>
                    <a:pt x="69" y="94"/>
                    <a:pt x="69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1032762" y="403945"/>
              <a:ext cx="448204" cy="448204"/>
            </a:xfrm>
            <a:custGeom>
              <a:rect b="b" l="l" r="r" t="t"/>
              <a:pathLst>
                <a:path extrusionOk="0" h="270" w="270">
                  <a:moveTo>
                    <a:pt x="153" y="245"/>
                  </a:moveTo>
                  <a:cubicBezTo>
                    <a:pt x="153" y="245"/>
                    <a:pt x="153" y="246"/>
                    <a:pt x="154" y="247"/>
                  </a:cubicBezTo>
                  <a:cubicBezTo>
                    <a:pt x="155" y="248"/>
                    <a:pt x="156" y="249"/>
                    <a:pt x="157" y="251"/>
                  </a:cubicBezTo>
                  <a:cubicBezTo>
                    <a:pt x="160" y="254"/>
                    <a:pt x="164" y="260"/>
                    <a:pt x="170" y="267"/>
                  </a:cubicBezTo>
                  <a:lnTo>
                    <a:pt x="169" y="267"/>
                  </a:lnTo>
                  <a:cubicBezTo>
                    <a:pt x="180" y="262"/>
                    <a:pt x="193" y="256"/>
                    <a:pt x="210" y="248"/>
                  </a:cubicBezTo>
                  <a:lnTo>
                    <a:pt x="210" y="249"/>
                  </a:lnTo>
                  <a:cubicBezTo>
                    <a:pt x="208" y="241"/>
                    <a:pt x="206" y="232"/>
                    <a:pt x="204" y="222"/>
                  </a:cubicBezTo>
                  <a:lnTo>
                    <a:pt x="204" y="222"/>
                  </a:lnTo>
                  <a:lnTo>
                    <a:pt x="205" y="221"/>
                  </a:lnTo>
                  <a:cubicBezTo>
                    <a:pt x="212" y="215"/>
                    <a:pt x="218" y="208"/>
                    <a:pt x="224" y="200"/>
                  </a:cubicBezTo>
                  <a:lnTo>
                    <a:pt x="225" y="199"/>
                  </a:lnTo>
                  <a:lnTo>
                    <a:pt x="226" y="200"/>
                  </a:lnTo>
                  <a:cubicBezTo>
                    <a:pt x="234" y="201"/>
                    <a:pt x="243" y="202"/>
                    <a:pt x="253" y="203"/>
                  </a:cubicBezTo>
                  <a:lnTo>
                    <a:pt x="251" y="204"/>
                  </a:lnTo>
                  <a:cubicBezTo>
                    <a:pt x="256" y="191"/>
                    <a:pt x="261" y="177"/>
                    <a:pt x="267" y="162"/>
                  </a:cubicBezTo>
                  <a:lnTo>
                    <a:pt x="268" y="164"/>
                  </a:lnTo>
                  <a:cubicBezTo>
                    <a:pt x="261" y="159"/>
                    <a:pt x="253" y="154"/>
                    <a:pt x="245" y="149"/>
                  </a:cubicBezTo>
                  <a:lnTo>
                    <a:pt x="244" y="148"/>
                  </a:lnTo>
                  <a:lnTo>
                    <a:pt x="244" y="147"/>
                  </a:lnTo>
                  <a:cubicBezTo>
                    <a:pt x="245" y="138"/>
                    <a:pt x="245" y="128"/>
                    <a:pt x="244" y="118"/>
                  </a:cubicBezTo>
                  <a:lnTo>
                    <a:pt x="243" y="117"/>
                  </a:lnTo>
                  <a:lnTo>
                    <a:pt x="244" y="117"/>
                  </a:lnTo>
                  <a:cubicBezTo>
                    <a:pt x="251" y="112"/>
                    <a:pt x="258" y="106"/>
                    <a:pt x="266" y="100"/>
                  </a:cubicBezTo>
                  <a:lnTo>
                    <a:pt x="265" y="103"/>
                  </a:lnTo>
                  <a:cubicBezTo>
                    <a:pt x="260" y="90"/>
                    <a:pt x="253" y="76"/>
                    <a:pt x="247" y="61"/>
                  </a:cubicBezTo>
                  <a:lnTo>
                    <a:pt x="249" y="62"/>
                  </a:lnTo>
                  <a:cubicBezTo>
                    <a:pt x="241" y="64"/>
                    <a:pt x="232" y="66"/>
                    <a:pt x="222" y="68"/>
                  </a:cubicBezTo>
                  <a:lnTo>
                    <a:pt x="221" y="68"/>
                  </a:lnTo>
                  <a:lnTo>
                    <a:pt x="221" y="67"/>
                  </a:lnTo>
                  <a:cubicBezTo>
                    <a:pt x="215" y="60"/>
                    <a:pt x="208" y="53"/>
                    <a:pt x="200" y="47"/>
                  </a:cubicBezTo>
                  <a:lnTo>
                    <a:pt x="199" y="46"/>
                  </a:lnTo>
                  <a:lnTo>
                    <a:pt x="199" y="45"/>
                  </a:lnTo>
                  <a:cubicBezTo>
                    <a:pt x="200" y="37"/>
                    <a:pt x="201" y="28"/>
                    <a:pt x="203" y="18"/>
                  </a:cubicBezTo>
                  <a:lnTo>
                    <a:pt x="204" y="20"/>
                  </a:lnTo>
                  <a:cubicBezTo>
                    <a:pt x="191" y="15"/>
                    <a:pt x="176" y="10"/>
                    <a:pt x="162" y="4"/>
                  </a:cubicBezTo>
                  <a:lnTo>
                    <a:pt x="164" y="4"/>
                  </a:lnTo>
                  <a:cubicBezTo>
                    <a:pt x="160" y="11"/>
                    <a:pt x="154" y="18"/>
                    <a:pt x="149" y="26"/>
                  </a:cubicBezTo>
                  <a:lnTo>
                    <a:pt x="148" y="27"/>
                  </a:lnTo>
                  <a:lnTo>
                    <a:pt x="147" y="27"/>
                  </a:lnTo>
                  <a:cubicBezTo>
                    <a:pt x="138" y="26"/>
                    <a:pt x="128" y="26"/>
                    <a:pt x="118" y="28"/>
                  </a:cubicBezTo>
                  <a:lnTo>
                    <a:pt x="118" y="28"/>
                  </a:lnTo>
                  <a:cubicBezTo>
                    <a:pt x="118" y="27"/>
                    <a:pt x="120" y="28"/>
                    <a:pt x="117" y="27"/>
                  </a:cubicBezTo>
                  <a:lnTo>
                    <a:pt x="117" y="27"/>
                  </a:lnTo>
                  <a:lnTo>
                    <a:pt x="117" y="27"/>
                  </a:lnTo>
                  <a:lnTo>
                    <a:pt x="116" y="27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5" y="24"/>
                  </a:lnTo>
                  <a:lnTo>
                    <a:pt x="112" y="21"/>
                  </a:lnTo>
                  <a:lnTo>
                    <a:pt x="108" y="16"/>
                  </a:lnTo>
                  <a:cubicBezTo>
                    <a:pt x="106" y="12"/>
                    <a:pt x="103" y="9"/>
                    <a:pt x="100" y="5"/>
                  </a:cubicBezTo>
                  <a:lnTo>
                    <a:pt x="103" y="6"/>
                  </a:lnTo>
                  <a:cubicBezTo>
                    <a:pt x="89" y="12"/>
                    <a:pt x="75" y="18"/>
                    <a:pt x="61" y="24"/>
                  </a:cubicBezTo>
                  <a:lnTo>
                    <a:pt x="63" y="22"/>
                  </a:lnTo>
                  <a:cubicBezTo>
                    <a:pt x="64" y="31"/>
                    <a:pt x="66" y="40"/>
                    <a:pt x="68" y="49"/>
                  </a:cubicBezTo>
                  <a:lnTo>
                    <a:pt x="68" y="50"/>
                  </a:lnTo>
                  <a:lnTo>
                    <a:pt x="67" y="50"/>
                  </a:lnTo>
                  <a:cubicBezTo>
                    <a:pt x="60" y="57"/>
                    <a:pt x="53" y="64"/>
                    <a:pt x="47" y="71"/>
                  </a:cubicBezTo>
                  <a:lnTo>
                    <a:pt x="47" y="72"/>
                  </a:lnTo>
                  <a:lnTo>
                    <a:pt x="45" y="72"/>
                  </a:lnTo>
                  <a:cubicBezTo>
                    <a:pt x="36" y="71"/>
                    <a:pt x="27" y="69"/>
                    <a:pt x="18" y="68"/>
                  </a:cubicBezTo>
                  <a:lnTo>
                    <a:pt x="21" y="67"/>
                  </a:lnTo>
                  <a:cubicBezTo>
                    <a:pt x="15" y="81"/>
                    <a:pt x="10" y="95"/>
                    <a:pt x="4" y="109"/>
                  </a:cubicBezTo>
                  <a:lnTo>
                    <a:pt x="4" y="107"/>
                  </a:lnTo>
                  <a:cubicBezTo>
                    <a:pt x="11" y="112"/>
                    <a:pt x="19" y="117"/>
                    <a:pt x="26" y="122"/>
                  </a:cubicBezTo>
                  <a:lnTo>
                    <a:pt x="27" y="123"/>
                  </a:lnTo>
                  <a:lnTo>
                    <a:pt x="27" y="124"/>
                  </a:lnTo>
                  <a:cubicBezTo>
                    <a:pt x="26" y="134"/>
                    <a:pt x="26" y="143"/>
                    <a:pt x="28" y="153"/>
                  </a:cubicBezTo>
                  <a:lnTo>
                    <a:pt x="28" y="154"/>
                  </a:lnTo>
                  <a:lnTo>
                    <a:pt x="27" y="154"/>
                  </a:lnTo>
                  <a:cubicBezTo>
                    <a:pt x="19" y="160"/>
                    <a:pt x="12" y="165"/>
                    <a:pt x="5" y="171"/>
                  </a:cubicBezTo>
                  <a:lnTo>
                    <a:pt x="6" y="169"/>
                  </a:lnTo>
                  <a:cubicBezTo>
                    <a:pt x="12" y="183"/>
                    <a:pt x="18" y="197"/>
                    <a:pt x="24" y="210"/>
                  </a:cubicBezTo>
                  <a:lnTo>
                    <a:pt x="22" y="209"/>
                  </a:lnTo>
                  <a:cubicBezTo>
                    <a:pt x="31" y="207"/>
                    <a:pt x="40" y="205"/>
                    <a:pt x="49" y="204"/>
                  </a:cubicBezTo>
                  <a:lnTo>
                    <a:pt x="50" y="204"/>
                  </a:lnTo>
                  <a:lnTo>
                    <a:pt x="50" y="204"/>
                  </a:lnTo>
                  <a:cubicBezTo>
                    <a:pt x="57" y="212"/>
                    <a:pt x="64" y="219"/>
                    <a:pt x="71" y="224"/>
                  </a:cubicBezTo>
                  <a:lnTo>
                    <a:pt x="72" y="225"/>
                  </a:lnTo>
                  <a:lnTo>
                    <a:pt x="72" y="226"/>
                  </a:lnTo>
                  <a:cubicBezTo>
                    <a:pt x="70" y="235"/>
                    <a:pt x="69" y="244"/>
                    <a:pt x="68" y="252"/>
                  </a:cubicBezTo>
                  <a:lnTo>
                    <a:pt x="67" y="251"/>
                  </a:lnTo>
                  <a:cubicBezTo>
                    <a:pt x="83" y="258"/>
                    <a:pt x="97" y="263"/>
                    <a:pt x="109" y="268"/>
                  </a:cubicBezTo>
                  <a:lnTo>
                    <a:pt x="108" y="268"/>
                  </a:lnTo>
                  <a:cubicBezTo>
                    <a:pt x="114" y="259"/>
                    <a:pt x="119" y="252"/>
                    <a:pt x="123" y="246"/>
                  </a:cubicBezTo>
                  <a:lnTo>
                    <a:pt x="123" y="245"/>
                  </a:lnTo>
                  <a:lnTo>
                    <a:pt x="124" y="245"/>
                  </a:lnTo>
                  <a:cubicBezTo>
                    <a:pt x="134" y="246"/>
                    <a:pt x="141" y="246"/>
                    <a:pt x="146" y="246"/>
                  </a:cubicBezTo>
                  <a:cubicBezTo>
                    <a:pt x="148" y="246"/>
                    <a:pt x="150" y="245"/>
                    <a:pt x="151" y="245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3" y="245"/>
                    <a:pt x="152" y="245"/>
                    <a:pt x="151" y="246"/>
                  </a:cubicBezTo>
                  <a:cubicBezTo>
                    <a:pt x="150" y="246"/>
                    <a:pt x="148" y="246"/>
                    <a:pt x="146" y="246"/>
                  </a:cubicBezTo>
                  <a:cubicBezTo>
                    <a:pt x="141" y="247"/>
                    <a:pt x="134" y="247"/>
                    <a:pt x="124" y="246"/>
                  </a:cubicBezTo>
                  <a:lnTo>
                    <a:pt x="124" y="246"/>
                  </a:lnTo>
                  <a:cubicBezTo>
                    <a:pt x="120" y="252"/>
                    <a:pt x="115" y="260"/>
                    <a:pt x="109" y="269"/>
                  </a:cubicBezTo>
                  <a:lnTo>
                    <a:pt x="109" y="270"/>
                  </a:lnTo>
                  <a:lnTo>
                    <a:pt x="108" y="269"/>
                  </a:lnTo>
                  <a:cubicBezTo>
                    <a:pt x="96" y="265"/>
                    <a:pt x="82" y="260"/>
                    <a:pt x="66" y="253"/>
                  </a:cubicBezTo>
                  <a:lnTo>
                    <a:pt x="65" y="253"/>
                  </a:lnTo>
                  <a:lnTo>
                    <a:pt x="65" y="252"/>
                  </a:lnTo>
                  <a:cubicBezTo>
                    <a:pt x="66" y="244"/>
                    <a:pt x="68" y="235"/>
                    <a:pt x="69" y="225"/>
                  </a:cubicBezTo>
                  <a:lnTo>
                    <a:pt x="70" y="226"/>
                  </a:lnTo>
                  <a:cubicBezTo>
                    <a:pt x="62" y="221"/>
                    <a:pt x="55" y="214"/>
                    <a:pt x="48" y="206"/>
                  </a:cubicBezTo>
                  <a:lnTo>
                    <a:pt x="49" y="206"/>
                  </a:lnTo>
                  <a:cubicBezTo>
                    <a:pt x="41" y="208"/>
                    <a:pt x="32" y="210"/>
                    <a:pt x="23" y="212"/>
                  </a:cubicBezTo>
                  <a:lnTo>
                    <a:pt x="21" y="212"/>
                  </a:lnTo>
                  <a:lnTo>
                    <a:pt x="21" y="211"/>
                  </a:lnTo>
                  <a:cubicBezTo>
                    <a:pt x="15" y="198"/>
                    <a:pt x="9" y="184"/>
                    <a:pt x="3" y="170"/>
                  </a:cubicBezTo>
                  <a:lnTo>
                    <a:pt x="2" y="169"/>
                  </a:lnTo>
                  <a:lnTo>
                    <a:pt x="3" y="168"/>
                  </a:lnTo>
                  <a:cubicBezTo>
                    <a:pt x="10" y="162"/>
                    <a:pt x="17" y="157"/>
                    <a:pt x="25" y="151"/>
                  </a:cubicBezTo>
                  <a:lnTo>
                    <a:pt x="24" y="153"/>
                  </a:lnTo>
                  <a:cubicBezTo>
                    <a:pt x="23" y="143"/>
                    <a:pt x="22" y="133"/>
                    <a:pt x="23" y="123"/>
                  </a:cubicBezTo>
                  <a:lnTo>
                    <a:pt x="24" y="125"/>
                  </a:lnTo>
                  <a:cubicBezTo>
                    <a:pt x="17" y="120"/>
                    <a:pt x="9" y="115"/>
                    <a:pt x="2" y="110"/>
                  </a:cubicBezTo>
                  <a:lnTo>
                    <a:pt x="0" y="109"/>
                  </a:lnTo>
                  <a:lnTo>
                    <a:pt x="1" y="108"/>
                  </a:lnTo>
                  <a:cubicBezTo>
                    <a:pt x="6" y="94"/>
                    <a:pt x="12" y="80"/>
                    <a:pt x="17" y="65"/>
                  </a:cubicBezTo>
                  <a:lnTo>
                    <a:pt x="18" y="64"/>
                  </a:lnTo>
                  <a:lnTo>
                    <a:pt x="19" y="64"/>
                  </a:lnTo>
                  <a:cubicBezTo>
                    <a:pt x="28" y="66"/>
                    <a:pt x="37" y="67"/>
                    <a:pt x="46" y="68"/>
                  </a:cubicBezTo>
                  <a:lnTo>
                    <a:pt x="44" y="69"/>
                  </a:lnTo>
                  <a:cubicBezTo>
                    <a:pt x="50" y="61"/>
                    <a:pt x="57" y="54"/>
                    <a:pt x="65" y="47"/>
                  </a:cubicBezTo>
                  <a:lnTo>
                    <a:pt x="64" y="49"/>
                  </a:lnTo>
                  <a:cubicBezTo>
                    <a:pt x="62" y="40"/>
                    <a:pt x="61" y="31"/>
                    <a:pt x="59" y="22"/>
                  </a:cubicBezTo>
                  <a:lnTo>
                    <a:pt x="58" y="21"/>
                  </a:lnTo>
                  <a:lnTo>
                    <a:pt x="60" y="20"/>
                  </a:lnTo>
                  <a:cubicBezTo>
                    <a:pt x="73" y="14"/>
                    <a:pt x="87" y="8"/>
                    <a:pt x="101" y="2"/>
                  </a:cubicBezTo>
                  <a:lnTo>
                    <a:pt x="103" y="1"/>
                  </a:lnTo>
                  <a:lnTo>
                    <a:pt x="103" y="3"/>
                  </a:lnTo>
                  <a:cubicBezTo>
                    <a:pt x="106" y="6"/>
                    <a:pt x="109" y="10"/>
                    <a:pt x="112" y="13"/>
                  </a:cubicBezTo>
                  <a:lnTo>
                    <a:pt x="116" y="19"/>
                  </a:lnTo>
                  <a:lnTo>
                    <a:pt x="118" y="22"/>
                  </a:lnTo>
                  <a:lnTo>
                    <a:pt x="119" y="23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cubicBezTo>
                    <a:pt x="116" y="23"/>
                    <a:pt x="119" y="24"/>
                    <a:pt x="118" y="24"/>
                  </a:cubicBezTo>
                  <a:lnTo>
                    <a:pt x="118" y="24"/>
                  </a:lnTo>
                  <a:cubicBezTo>
                    <a:pt x="128" y="22"/>
                    <a:pt x="138" y="22"/>
                    <a:pt x="148" y="23"/>
                  </a:cubicBezTo>
                  <a:lnTo>
                    <a:pt x="146" y="24"/>
                  </a:lnTo>
                  <a:cubicBezTo>
                    <a:pt x="151" y="16"/>
                    <a:pt x="156" y="8"/>
                    <a:pt x="161" y="1"/>
                  </a:cubicBezTo>
                  <a:lnTo>
                    <a:pt x="162" y="0"/>
                  </a:lnTo>
                  <a:lnTo>
                    <a:pt x="163" y="0"/>
                  </a:lnTo>
                  <a:cubicBezTo>
                    <a:pt x="178" y="6"/>
                    <a:pt x="192" y="11"/>
                    <a:pt x="205" y="17"/>
                  </a:cubicBezTo>
                  <a:lnTo>
                    <a:pt x="207" y="17"/>
                  </a:lnTo>
                  <a:lnTo>
                    <a:pt x="207" y="19"/>
                  </a:lnTo>
                  <a:cubicBezTo>
                    <a:pt x="205" y="28"/>
                    <a:pt x="204" y="37"/>
                    <a:pt x="203" y="46"/>
                  </a:cubicBezTo>
                  <a:lnTo>
                    <a:pt x="202" y="44"/>
                  </a:lnTo>
                  <a:cubicBezTo>
                    <a:pt x="210" y="50"/>
                    <a:pt x="218" y="57"/>
                    <a:pt x="224" y="64"/>
                  </a:cubicBezTo>
                  <a:lnTo>
                    <a:pt x="222" y="64"/>
                  </a:lnTo>
                  <a:cubicBezTo>
                    <a:pt x="231" y="62"/>
                    <a:pt x="240" y="60"/>
                    <a:pt x="248" y="59"/>
                  </a:cubicBezTo>
                  <a:lnTo>
                    <a:pt x="250" y="58"/>
                  </a:lnTo>
                  <a:lnTo>
                    <a:pt x="251" y="60"/>
                  </a:lnTo>
                  <a:cubicBezTo>
                    <a:pt x="257" y="74"/>
                    <a:pt x="263" y="88"/>
                    <a:pt x="269" y="101"/>
                  </a:cubicBezTo>
                  <a:lnTo>
                    <a:pt x="269" y="102"/>
                  </a:lnTo>
                  <a:lnTo>
                    <a:pt x="268" y="103"/>
                  </a:lnTo>
                  <a:cubicBezTo>
                    <a:pt x="261" y="109"/>
                    <a:pt x="253" y="114"/>
                    <a:pt x="246" y="119"/>
                  </a:cubicBezTo>
                  <a:lnTo>
                    <a:pt x="247" y="118"/>
                  </a:lnTo>
                  <a:cubicBezTo>
                    <a:pt x="249" y="128"/>
                    <a:pt x="249" y="138"/>
                    <a:pt x="248" y="148"/>
                  </a:cubicBezTo>
                  <a:lnTo>
                    <a:pt x="247" y="146"/>
                  </a:lnTo>
                  <a:cubicBezTo>
                    <a:pt x="255" y="151"/>
                    <a:pt x="262" y="157"/>
                    <a:pt x="269" y="161"/>
                  </a:cubicBezTo>
                  <a:lnTo>
                    <a:pt x="270" y="162"/>
                  </a:lnTo>
                  <a:lnTo>
                    <a:pt x="270" y="163"/>
                  </a:lnTo>
                  <a:cubicBezTo>
                    <a:pt x="264" y="178"/>
                    <a:pt x="259" y="192"/>
                    <a:pt x="254" y="205"/>
                  </a:cubicBezTo>
                  <a:lnTo>
                    <a:pt x="253" y="206"/>
                  </a:lnTo>
                  <a:lnTo>
                    <a:pt x="252" y="206"/>
                  </a:lnTo>
                  <a:cubicBezTo>
                    <a:pt x="243" y="205"/>
                    <a:pt x="234" y="203"/>
                    <a:pt x="225" y="202"/>
                  </a:cubicBezTo>
                  <a:lnTo>
                    <a:pt x="226" y="201"/>
                  </a:lnTo>
                  <a:cubicBezTo>
                    <a:pt x="220" y="210"/>
                    <a:pt x="213" y="217"/>
                    <a:pt x="206" y="223"/>
                  </a:cubicBezTo>
                  <a:lnTo>
                    <a:pt x="206" y="222"/>
                  </a:lnTo>
                  <a:cubicBezTo>
                    <a:pt x="208" y="231"/>
                    <a:pt x="210" y="240"/>
                    <a:pt x="211" y="248"/>
                  </a:cubicBezTo>
                  <a:lnTo>
                    <a:pt x="212" y="249"/>
                  </a:lnTo>
                  <a:lnTo>
                    <a:pt x="211" y="250"/>
                  </a:lnTo>
                  <a:cubicBezTo>
                    <a:pt x="194" y="257"/>
                    <a:pt x="180" y="263"/>
                    <a:pt x="169" y="267"/>
                  </a:cubicBezTo>
                  <a:lnTo>
                    <a:pt x="169" y="268"/>
                  </a:lnTo>
                  <a:lnTo>
                    <a:pt x="169" y="267"/>
                  </a:lnTo>
                  <a:cubicBezTo>
                    <a:pt x="164" y="260"/>
                    <a:pt x="160" y="255"/>
                    <a:pt x="157" y="251"/>
                  </a:cubicBezTo>
                  <a:cubicBezTo>
                    <a:pt x="156" y="249"/>
                    <a:pt x="155" y="248"/>
                    <a:pt x="154" y="247"/>
                  </a:cubicBezTo>
                  <a:cubicBezTo>
                    <a:pt x="153" y="246"/>
                    <a:pt x="153" y="245"/>
                    <a:pt x="153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1170543" y="545046"/>
              <a:ext cx="169322" cy="167662"/>
            </a:xfrm>
            <a:custGeom>
              <a:rect b="b" l="l" r="r" t="t"/>
              <a:pathLst>
                <a:path extrusionOk="0" h="101" w="102">
                  <a:moveTo>
                    <a:pt x="70" y="96"/>
                  </a:moveTo>
                  <a:lnTo>
                    <a:pt x="69" y="96"/>
                  </a:lnTo>
                  <a:cubicBezTo>
                    <a:pt x="68" y="97"/>
                    <a:pt x="67" y="97"/>
                    <a:pt x="65" y="98"/>
                  </a:cubicBezTo>
                  <a:cubicBezTo>
                    <a:pt x="61" y="99"/>
                    <a:pt x="55" y="100"/>
                    <a:pt x="47" y="100"/>
                  </a:cubicBezTo>
                  <a:cubicBezTo>
                    <a:pt x="40" y="99"/>
                    <a:pt x="30" y="97"/>
                    <a:pt x="22" y="90"/>
                  </a:cubicBezTo>
                  <a:cubicBezTo>
                    <a:pt x="13" y="84"/>
                    <a:pt x="5" y="73"/>
                    <a:pt x="3" y="59"/>
                  </a:cubicBezTo>
                  <a:cubicBezTo>
                    <a:pt x="0" y="46"/>
                    <a:pt x="4" y="29"/>
                    <a:pt x="16" y="18"/>
                  </a:cubicBezTo>
                  <a:cubicBezTo>
                    <a:pt x="27" y="6"/>
                    <a:pt x="46" y="-1"/>
                    <a:pt x="64" y="5"/>
                  </a:cubicBezTo>
                  <a:cubicBezTo>
                    <a:pt x="73" y="7"/>
                    <a:pt x="81" y="12"/>
                    <a:pt x="88" y="20"/>
                  </a:cubicBezTo>
                  <a:cubicBezTo>
                    <a:pt x="94" y="27"/>
                    <a:pt x="98" y="36"/>
                    <a:pt x="99" y="46"/>
                  </a:cubicBezTo>
                  <a:cubicBezTo>
                    <a:pt x="101" y="56"/>
                    <a:pt x="99" y="67"/>
                    <a:pt x="94" y="76"/>
                  </a:cubicBezTo>
                  <a:cubicBezTo>
                    <a:pt x="91" y="81"/>
                    <a:pt x="88" y="85"/>
                    <a:pt x="84" y="88"/>
                  </a:cubicBezTo>
                  <a:cubicBezTo>
                    <a:pt x="82" y="90"/>
                    <a:pt x="80" y="92"/>
                    <a:pt x="78" y="93"/>
                  </a:cubicBezTo>
                  <a:cubicBezTo>
                    <a:pt x="77" y="94"/>
                    <a:pt x="76" y="95"/>
                    <a:pt x="74" y="96"/>
                  </a:cubicBezTo>
                  <a:lnTo>
                    <a:pt x="73" y="96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cubicBezTo>
                    <a:pt x="71" y="97"/>
                    <a:pt x="73" y="96"/>
                    <a:pt x="72" y="95"/>
                  </a:cubicBezTo>
                  <a:lnTo>
                    <a:pt x="70" y="94"/>
                  </a:lnTo>
                  <a:cubicBezTo>
                    <a:pt x="71" y="93"/>
                    <a:pt x="74" y="92"/>
                    <a:pt x="75" y="91"/>
                  </a:cubicBezTo>
                  <a:cubicBezTo>
                    <a:pt x="93" y="81"/>
                    <a:pt x="101" y="59"/>
                    <a:pt x="97" y="41"/>
                  </a:cubicBezTo>
                  <a:cubicBezTo>
                    <a:pt x="93" y="22"/>
                    <a:pt x="77" y="8"/>
                    <a:pt x="60" y="5"/>
                  </a:cubicBezTo>
                  <a:cubicBezTo>
                    <a:pt x="42" y="1"/>
                    <a:pt x="25" y="8"/>
                    <a:pt x="15" y="20"/>
                  </a:cubicBezTo>
                  <a:cubicBezTo>
                    <a:pt x="4" y="31"/>
                    <a:pt x="1" y="47"/>
                    <a:pt x="3" y="60"/>
                  </a:cubicBezTo>
                  <a:cubicBezTo>
                    <a:pt x="6" y="73"/>
                    <a:pt x="13" y="84"/>
                    <a:pt x="22" y="90"/>
                  </a:cubicBezTo>
                  <a:cubicBezTo>
                    <a:pt x="30" y="97"/>
                    <a:pt x="40" y="99"/>
                    <a:pt x="47" y="100"/>
                  </a:cubicBezTo>
                  <a:cubicBezTo>
                    <a:pt x="55" y="100"/>
                    <a:pt x="61" y="99"/>
                    <a:pt x="65" y="98"/>
                  </a:cubicBezTo>
                  <a:cubicBezTo>
                    <a:pt x="68" y="97"/>
                    <a:pt x="70" y="96"/>
                    <a:pt x="70" y="96"/>
                  </a:cubicBezTo>
                  <a:cubicBezTo>
                    <a:pt x="70" y="96"/>
                    <a:pt x="69" y="97"/>
                    <a:pt x="65" y="99"/>
                  </a:cubicBezTo>
                  <a:cubicBezTo>
                    <a:pt x="61" y="100"/>
                    <a:pt x="55" y="102"/>
                    <a:pt x="47" y="101"/>
                  </a:cubicBezTo>
                  <a:cubicBezTo>
                    <a:pt x="39" y="101"/>
                    <a:pt x="30" y="99"/>
                    <a:pt x="21" y="92"/>
                  </a:cubicBezTo>
                  <a:cubicBezTo>
                    <a:pt x="11" y="86"/>
                    <a:pt x="3" y="75"/>
                    <a:pt x="1" y="61"/>
                  </a:cubicBezTo>
                  <a:cubicBezTo>
                    <a:pt x="-2" y="47"/>
                    <a:pt x="1" y="30"/>
                    <a:pt x="12" y="18"/>
                  </a:cubicBezTo>
                  <a:cubicBezTo>
                    <a:pt x="23" y="5"/>
                    <a:pt x="42" y="-3"/>
                    <a:pt x="61" y="1"/>
                  </a:cubicBezTo>
                  <a:cubicBezTo>
                    <a:pt x="70" y="3"/>
                    <a:pt x="79" y="7"/>
                    <a:pt x="86" y="14"/>
                  </a:cubicBezTo>
                  <a:cubicBezTo>
                    <a:pt x="93" y="21"/>
                    <a:pt x="99" y="30"/>
                    <a:pt x="101" y="40"/>
                  </a:cubicBezTo>
                  <a:cubicBezTo>
                    <a:pt x="106" y="60"/>
                    <a:pt x="97" y="84"/>
                    <a:pt x="77" y="95"/>
                  </a:cubicBezTo>
                  <a:cubicBezTo>
                    <a:pt x="75" y="96"/>
                    <a:pt x="73" y="97"/>
                    <a:pt x="71" y="98"/>
                  </a:cubicBezTo>
                  <a:lnTo>
                    <a:pt x="69" y="98"/>
                  </a:lnTo>
                  <a:lnTo>
                    <a:pt x="69" y="97"/>
                  </a:lnTo>
                  <a:cubicBezTo>
                    <a:pt x="68" y="96"/>
                    <a:pt x="69" y="94"/>
                    <a:pt x="69" y="95"/>
                  </a:cubicBezTo>
                  <a:cubicBezTo>
                    <a:pt x="69" y="94"/>
                    <a:pt x="69" y="94"/>
                    <a:pt x="69" y="94"/>
                  </a:cubicBezTo>
                  <a:lnTo>
                    <a:pt x="70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3" y="92"/>
                  </a:lnTo>
                  <a:cubicBezTo>
                    <a:pt x="74" y="92"/>
                    <a:pt x="75" y="91"/>
                    <a:pt x="76" y="90"/>
                  </a:cubicBezTo>
                  <a:cubicBezTo>
                    <a:pt x="78" y="89"/>
                    <a:pt x="80" y="87"/>
                    <a:pt x="81" y="86"/>
                  </a:cubicBezTo>
                  <a:cubicBezTo>
                    <a:pt x="85" y="82"/>
                    <a:pt x="88" y="79"/>
                    <a:pt x="90" y="74"/>
                  </a:cubicBezTo>
                  <a:cubicBezTo>
                    <a:pt x="95" y="66"/>
                    <a:pt x="97" y="56"/>
                    <a:pt x="96" y="47"/>
                  </a:cubicBezTo>
                  <a:cubicBezTo>
                    <a:pt x="95" y="38"/>
                    <a:pt x="91" y="29"/>
                    <a:pt x="85" y="22"/>
                  </a:cubicBezTo>
                  <a:cubicBezTo>
                    <a:pt x="79" y="16"/>
                    <a:pt x="71" y="11"/>
                    <a:pt x="63" y="8"/>
                  </a:cubicBezTo>
                  <a:cubicBezTo>
                    <a:pt x="46" y="4"/>
                    <a:pt x="29" y="9"/>
                    <a:pt x="18" y="20"/>
                  </a:cubicBezTo>
                  <a:cubicBezTo>
                    <a:pt x="7" y="31"/>
                    <a:pt x="3" y="46"/>
                    <a:pt x="6" y="59"/>
                  </a:cubicBezTo>
                  <a:cubicBezTo>
                    <a:pt x="8" y="72"/>
                    <a:pt x="15" y="83"/>
                    <a:pt x="23" y="89"/>
                  </a:cubicBezTo>
                  <a:cubicBezTo>
                    <a:pt x="31" y="95"/>
                    <a:pt x="40" y="98"/>
                    <a:pt x="47" y="99"/>
                  </a:cubicBezTo>
                  <a:cubicBezTo>
                    <a:pt x="55" y="99"/>
                    <a:pt x="61" y="98"/>
                    <a:pt x="64" y="97"/>
                  </a:cubicBezTo>
                  <a:cubicBezTo>
                    <a:pt x="68" y="97"/>
                    <a:pt x="70" y="96"/>
                    <a:pt x="70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1031102" y="400625"/>
              <a:ext cx="453184" cy="454844"/>
            </a:xfrm>
            <a:custGeom>
              <a:rect b="b" l="l" r="r" t="t"/>
              <a:pathLst>
                <a:path extrusionOk="0" h="274" w="273">
                  <a:moveTo>
                    <a:pt x="154" y="247"/>
                  </a:moveTo>
                  <a:cubicBezTo>
                    <a:pt x="156" y="250"/>
                    <a:pt x="160" y="256"/>
                    <a:pt x="171" y="270"/>
                  </a:cubicBezTo>
                  <a:lnTo>
                    <a:pt x="170" y="269"/>
                  </a:lnTo>
                  <a:cubicBezTo>
                    <a:pt x="181" y="265"/>
                    <a:pt x="195" y="258"/>
                    <a:pt x="212" y="251"/>
                  </a:cubicBezTo>
                  <a:lnTo>
                    <a:pt x="212" y="252"/>
                  </a:lnTo>
                  <a:cubicBezTo>
                    <a:pt x="210" y="243"/>
                    <a:pt x="208" y="234"/>
                    <a:pt x="206" y="224"/>
                  </a:cubicBezTo>
                  <a:lnTo>
                    <a:pt x="208" y="224"/>
                  </a:lnTo>
                  <a:lnTo>
                    <a:pt x="208" y="225"/>
                  </a:lnTo>
                  <a:lnTo>
                    <a:pt x="206" y="224"/>
                  </a:lnTo>
                  <a:cubicBezTo>
                    <a:pt x="214" y="218"/>
                    <a:pt x="221" y="211"/>
                    <a:pt x="227" y="203"/>
                  </a:cubicBezTo>
                  <a:lnTo>
                    <a:pt x="228" y="204"/>
                  </a:lnTo>
                  <a:lnTo>
                    <a:pt x="227" y="205"/>
                  </a:lnTo>
                  <a:lnTo>
                    <a:pt x="227" y="203"/>
                  </a:lnTo>
                  <a:cubicBezTo>
                    <a:pt x="235" y="204"/>
                    <a:pt x="245" y="205"/>
                    <a:pt x="254" y="207"/>
                  </a:cubicBezTo>
                  <a:lnTo>
                    <a:pt x="253" y="208"/>
                  </a:lnTo>
                  <a:cubicBezTo>
                    <a:pt x="258" y="194"/>
                    <a:pt x="264" y="179"/>
                    <a:pt x="270" y="164"/>
                  </a:cubicBezTo>
                  <a:lnTo>
                    <a:pt x="271" y="165"/>
                  </a:lnTo>
                  <a:cubicBezTo>
                    <a:pt x="263" y="161"/>
                    <a:pt x="255" y="155"/>
                    <a:pt x="247" y="150"/>
                  </a:cubicBezTo>
                  <a:lnTo>
                    <a:pt x="249" y="148"/>
                  </a:lnTo>
                  <a:lnTo>
                    <a:pt x="249" y="149"/>
                  </a:lnTo>
                  <a:lnTo>
                    <a:pt x="247" y="150"/>
                  </a:lnTo>
                  <a:cubicBezTo>
                    <a:pt x="248" y="141"/>
                    <a:pt x="248" y="130"/>
                    <a:pt x="246" y="120"/>
                  </a:cubicBezTo>
                  <a:lnTo>
                    <a:pt x="249" y="120"/>
                  </a:lnTo>
                  <a:lnTo>
                    <a:pt x="248" y="122"/>
                  </a:lnTo>
                  <a:lnTo>
                    <a:pt x="246" y="120"/>
                  </a:lnTo>
                  <a:cubicBezTo>
                    <a:pt x="253" y="115"/>
                    <a:pt x="261" y="109"/>
                    <a:pt x="269" y="103"/>
                  </a:cubicBezTo>
                  <a:lnTo>
                    <a:pt x="269" y="105"/>
                  </a:lnTo>
                  <a:cubicBezTo>
                    <a:pt x="263" y="92"/>
                    <a:pt x="256" y="77"/>
                    <a:pt x="249" y="62"/>
                  </a:cubicBezTo>
                  <a:lnTo>
                    <a:pt x="251" y="63"/>
                  </a:lnTo>
                  <a:cubicBezTo>
                    <a:pt x="243" y="64"/>
                    <a:pt x="233" y="66"/>
                    <a:pt x="223" y="68"/>
                  </a:cubicBezTo>
                  <a:lnTo>
                    <a:pt x="224" y="65"/>
                  </a:lnTo>
                  <a:lnTo>
                    <a:pt x="225" y="66"/>
                  </a:lnTo>
                  <a:lnTo>
                    <a:pt x="223" y="68"/>
                  </a:lnTo>
                  <a:cubicBezTo>
                    <a:pt x="218" y="61"/>
                    <a:pt x="210" y="54"/>
                    <a:pt x="202" y="48"/>
                  </a:cubicBezTo>
                  <a:lnTo>
                    <a:pt x="204" y="46"/>
                  </a:lnTo>
                  <a:lnTo>
                    <a:pt x="205" y="47"/>
                  </a:lnTo>
                  <a:lnTo>
                    <a:pt x="202" y="48"/>
                  </a:lnTo>
                  <a:cubicBezTo>
                    <a:pt x="203" y="39"/>
                    <a:pt x="204" y="30"/>
                    <a:pt x="206" y="20"/>
                  </a:cubicBezTo>
                  <a:lnTo>
                    <a:pt x="207" y="21"/>
                  </a:lnTo>
                  <a:cubicBezTo>
                    <a:pt x="193" y="16"/>
                    <a:pt x="178" y="10"/>
                    <a:pt x="163" y="4"/>
                  </a:cubicBezTo>
                  <a:lnTo>
                    <a:pt x="165" y="4"/>
                  </a:lnTo>
                  <a:cubicBezTo>
                    <a:pt x="160" y="11"/>
                    <a:pt x="154" y="19"/>
                    <a:pt x="149" y="27"/>
                  </a:cubicBezTo>
                  <a:lnTo>
                    <a:pt x="147" y="25"/>
                  </a:lnTo>
                  <a:lnTo>
                    <a:pt x="148" y="24"/>
                  </a:lnTo>
                  <a:lnTo>
                    <a:pt x="149" y="27"/>
                  </a:lnTo>
                  <a:cubicBezTo>
                    <a:pt x="140" y="27"/>
                    <a:pt x="130" y="27"/>
                    <a:pt x="119" y="28"/>
                  </a:cubicBezTo>
                  <a:lnTo>
                    <a:pt x="120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9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1" y="26"/>
                  </a:lnTo>
                  <a:lnTo>
                    <a:pt x="119" y="28"/>
                  </a:lnTo>
                  <a:cubicBezTo>
                    <a:pt x="114" y="21"/>
                    <a:pt x="108" y="13"/>
                    <a:pt x="102" y="5"/>
                  </a:cubicBezTo>
                  <a:lnTo>
                    <a:pt x="104" y="6"/>
                  </a:lnTo>
                  <a:cubicBezTo>
                    <a:pt x="91" y="12"/>
                    <a:pt x="76" y="19"/>
                    <a:pt x="61" y="25"/>
                  </a:cubicBezTo>
                  <a:lnTo>
                    <a:pt x="62" y="23"/>
                  </a:lnTo>
                  <a:cubicBezTo>
                    <a:pt x="64" y="32"/>
                    <a:pt x="66" y="41"/>
                    <a:pt x="68" y="51"/>
                  </a:cubicBezTo>
                  <a:lnTo>
                    <a:pt x="64" y="51"/>
                  </a:lnTo>
                  <a:lnTo>
                    <a:pt x="65" y="49"/>
                  </a:lnTo>
                  <a:lnTo>
                    <a:pt x="67" y="52"/>
                  </a:lnTo>
                  <a:cubicBezTo>
                    <a:pt x="60" y="57"/>
                    <a:pt x="53" y="64"/>
                    <a:pt x="47" y="73"/>
                  </a:cubicBezTo>
                  <a:lnTo>
                    <a:pt x="45" y="70"/>
                  </a:lnTo>
                  <a:lnTo>
                    <a:pt x="46" y="69"/>
                  </a:lnTo>
                  <a:lnTo>
                    <a:pt x="47" y="73"/>
                  </a:lnTo>
                  <a:cubicBezTo>
                    <a:pt x="38" y="72"/>
                    <a:pt x="28" y="70"/>
                    <a:pt x="19" y="69"/>
                  </a:cubicBezTo>
                  <a:lnTo>
                    <a:pt x="21" y="68"/>
                  </a:lnTo>
                  <a:cubicBezTo>
                    <a:pt x="16" y="81"/>
                    <a:pt x="10" y="97"/>
                    <a:pt x="4" y="112"/>
                  </a:cubicBezTo>
                  <a:lnTo>
                    <a:pt x="3" y="109"/>
                  </a:lnTo>
                  <a:cubicBezTo>
                    <a:pt x="11" y="114"/>
                    <a:pt x="19" y="120"/>
                    <a:pt x="27" y="125"/>
                  </a:cubicBezTo>
                  <a:lnTo>
                    <a:pt x="24" y="128"/>
                  </a:lnTo>
                  <a:lnTo>
                    <a:pt x="23" y="126"/>
                  </a:lnTo>
                  <a:lnTo>
                    <a:pt x="27" y="126"/>
                  </a:lnTo>
                  <a:cubicBezTo>
                    <a:pt x="26" y="135"/>
                    <a:pt x="26" y="145"/>
                    <a:pt x="28" y="155"/>
                  </a:cubicBezTo>
                  <a:lnTo>
                    <a:pt x="24" y="155"/>
                  </a:lnTo>
                  <a:lnTo>
                    <a:pt x="25" y="154"/>
                  </a:lnTo>
                  <a:lnTo>
                    <a:pt x="28" y="156"/>
                  </a:lnTo>
                  <a:cubicBezTo>
                    <a:pt x="21" y="161"/>
                    <a:pt x="13" y="167"/>
                    <a:pt x="5" y="173"/>
                  </a:cubicBezTo>
                  <a:lnTo>
                    <a:pt x="6" y="170"/>
                  </a:lnTo>
                  <a:cubicBezTo>
                    <a:pt x="11" y="184"/>
                    <a:pt x="18" y="198"/>
                    <a:pt x="25" y="213"/>
                  </a:cubicBezTo>
                  <a:lnTo>
                    <a:pt x="22" y="212"/>
                  </a:lnTo>
                  <a:cubicBezTo>
                    <a:pt x="31" y="210"/>
                    <a:pt x="40" y="208"/>
                    <a:pt x="50" y="207"/>
                  </a:cubicBezTo>
                  <a:lnTo>
                    <a:pt x="50" y="210"/>
                  </a:lnTo>
                  <a:lnTo>
                    <a:pt x="49" y="210"/>
                  </a:lnTo>
                  <a:lnTo>
                    <a:pt x="51" y="207"/>
                  </a:lnTo>
                  <a:cubicBezTo>
                    <a:pt x="57" y="214"/>
                    <a:pt x="64" y="221"/>
                    <a:pt x="72" y="227"/>
                  </a:cubicBezTo>
                  <a:lnTo>
                    <a:pt x="69" y="229"/>
                  </a:lnTo>
                  <a:lnTo>
                    <a:pt x="69" y="228"/>
                  </a:lnTo>
                  <a:lnTo>
                    <a:pt x="72" y="228"/>
                  </a:lnTo>
                  <a:cubicBezTo>
                    <a:pt x="71" y="237"/>
                    <a:pt x="70" y="246"/>
                    <a:pt x="69" y="256"/>
                  </a:cubicBezTo>
                  <a:lnTo>
                    <a:pt x="67" y="253"/>
                  </a:lnTo>
                  <a:cubicBezTo>
                    <a:pt x="81" y="259"/>
                    <a:pt x="96" y="264"/>
                    <a:pt x="110" y="270"/>
                  </a:cubicBezTo>
                  <a:lnTo>
                    <a:pt x="108" y="271"/>
                  </a:lnTo>
                  <a:cubicBezTo>
                    <a:pt x="113" y="263"/>
                    <a:pt x="118" y="255"/>
                    <a:pt x="123" y="247"/>
                  </a:cubicBezTo>
                  <a:lnTo>
                    <a:pt x="126" y="250"/>
                  </a:lnTo>
                  <a:lnTo>
                    <a:pt x="126" y="251"/>
                  </a:lnTo>
                  <a:lnTo>
                    <a:pt x="125" y="247"/>
                  </a:lnTo>
                  <a:cubicBezTo>
                    <a:pt x="133" y="248"/>
                    <a:pt x="141" y="248"/>
                    <a:pt x="150" y="246"/>
                  </a:cubicBezTo>
                  <a:lnTo>
                    <a:pt x="152" y="246"/>
                  </a:lnTo>
                  <a:lnTo>
                    <a:pt x="152" y="246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0" y="250"/>
                  </a:lnTo>
                  <a:cubicBezTo>
                    <a:pt x="147" y="250"/>
                    <a:pt x="144" y="251"/>
                    <a:pt x="141" y="251"/>
                  </a:cubicBezTo>
                  <a:cubicBezTo>
                    <a:pt x="136" y="251"/>
                    <a:pt x="130" y="251"/>
                    <a:pt x="124" y="250"/>
                  </a:cubicBezTo>
                  <a:lnTo>
                    <a:pt x="126" y="249"/>
                  </a:lnTo>
                  <a:cubicBezTo>
                    <a:pt x="121" y="257"/>
                    <a:pt x="116" y="264"/>
                    <a:pt x="111" y="272"/>
                  </a:cubicBezTo>
                  <a:lnTo>
                    <a:pt x="109" y="269"/>
                  </a:lnTo>
                  <a:lnTo>
                    <a:pt x="109" y="269"/>
                  </a:lnTo>
                  <a:lnTo>
                    <a:pt x="109" y="272"/>
                  </a:lnTo>
                  <a:cubicBezTo>
                    <a:pt x="95" y="267"/>
                    <a:pt x="81" y="261"/>
                    <a:pt x="67" y="256"/>
                  </a:cubicBezTo>
                  <a:lnTo>
                    <a:pt x="70" y="253"/>
                  </a:lnTo>
                  <a:lnTo>
                    <a:pt x="70" y="254"/>
                  </a:lnTo>
                  <a:lnTo>
                    <a:pt x="66" y="255"/>
                  </a:lnTo>
                  <a:cubicBezTo>
                    <a:pt x="68" y="245"/>
                    <a:pt x="69" y="236"/>
                    <a:pt x="71" y="227"/>
                  </a:cubicBezTo>
                  <a:lnTo>
                    <a:pt x="71" y="229"/>
                  </a:lnTo>
                  <a:cubicBezTo>
                    <a:pt x="63" y="223"/>
                    <a:pt x="55" y="216"/>
                    <a:pt x="49" y="208"/>
                  </a:cubicBezTo>
                  <a:lnTo>
                    <a:pt x="51" y="208"/>
                  </a:lnTo>
                  <a:cubicBezTo>
                    <a:pt x="42" y="210"/>
                    <a:pt x="33" y="212"/>
                    <a:pt x="24" y="214"/>
                  </a:cubicBezTo>
                  <a:lnTo>
                    <a:pt x="24" y="210"/>
                  </a:lnTo>
                  <a:lnTo>
                    <a:pt x="25" y="211"/>
                  </a:lnTo>
                  <a:lnTo>
                    <a:pt x="23" y="213"/>
                  </a:lnTo>
                  <a:cubicBezTo>
                    <a:pt x="17" y="199"/>
                    <a:pt x="11" y="185"/>
                    <a:pt x="5" y="172"/>
                  </a:cubicBezTo>
                  <a:lnTo>
                    <a:pt x="8" y="172"/>
                  </a:lnTo>
                  <a:lnTo>
                    <a:pt x="8" y="173"/>
                  </a:lnTo>
                  <a:lnTo>
                    <a:pt x="5" y="171"/>
                  </a:lnTo>
                  <a:cubicBezTo>
                    <a:pt x="12" y="165"/>
                    <a:pt x="20" y="160"/>
                    <a:pt x="27" y="154"/>
                  </a:cubicBezTo>
                  <a:lnTo>
                    <a:pt x="26" y="156"/>
                  </a:lnTo>
                  <a:cubicBezTo>
                    <a:pt x="25" y="146"/>
                    <a:pt x="24" y="135"/>
                    <a:pt x="26" y="125"/>
                  </a:cubicBezTo>
                  <a:lnTo>
                    <a:pt x="26" y="127"/>
                  </a:lnTo>
                  <a:cubicBezTo>
                    <a:pt x="19" y="122"/>
                    <a:pt x="11" y="116"/>
                    <a:pt x="3" y="111"/>
                  </a:cubicBezTo>
                  <a:lnTo>
                    <a:pt x="6" y="109"/>
                  </a:lnTo>
                  <a:lnTo>
                    <a:pt x="7" y="111"/>
                  </a:lnTo>
                  <a:lnTo>
                    <a:pt x="3" y="111"/>
                  </a:lnTo>
                  <a:cubicBezTo>
                    <a:pt x="9" y="96"/>
                    <a:pt x="14" y="82"/>
                    <a:pt x="19" y="68"/>
                  </a:cubicBezTo>
                  <a:lnTo>
                    <a:pt x="22" y="71"/>
                  </a:lnTo>
                  <a:lnTo>
                    <a:pt x="21" y="72"/>
                  </a:lnTo>
                  <a:lnTo>
                    <a:pt x="20" y="68"/>
                  </a:lnTo>
                  <a:cubicBezTo>
                    <a:pt x="29" y="70"/>
                    <a:pt x="39" y="71"/>
                    <a:pt x="48" y="72"/>
                  </a:cubicBezTo>
                  <a:lnTo>
                    <a:pt x="46" y="73"/>
                  </a:lnTo>
                  <a:cubicBezTo>
                    <a:pt x="52" y="64"/>
                    <a:pt x="59" y="57"/>
                    <a:pt x="67" y="50"/>
                  </a:cubicBezTo>
                  <a:lnTo>
                    <a:pt x="67" y="52"/>
                  </a:lnTo>
                  <a:cubicBezTo>
                    <a:pt x="65" y="43"/>
                    <a:pt x="63" y="34"/>
                    <a:pt x="61" y="25"/>
                  </a:cubicBezTo>
                  <a:lnTo>
                    <a:pt x="65" y="25"/>
                  </a:lnTo>
                  <a:lnTo>
                    <a:pt x="64" y="27"/>
                  </a:lnTo>
                  <a:lnTo>
                    <a:pt x="62" y="24"/>
                  </a:lnTo>
                  <a:cubicBezTo>
                    <a:pt x="76" y="18"/>
                    <a:pt x="89" y="12"/>
                    <a:pt x="103" y="6"/>
                  </a:cubicBezTo>
                  <a:lnTo>
                    <a:pt x="103" y="9"/>
                  </a:lnTo>
                  <a:lnTo>
                    <a:pt x="101" y="9"/>
                  </a:lnTo>
                  <a:lnTo>
                    <a:pt x="103" y="6"/>
                  </a:lnTo>
                  <a:cubicBezTo>
                    <a:pt x="109" y="14"/>
                    <a:pt x="114" y="21"/>
                    <a:pt x="119" y="28"/>
                  </a:cubicBezTo>
                  <a:lnTo>
                    <a:pt x="119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8" y="29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19" y="28"/>
                  </a:lnTo>
                  <a:cubicBezTo>
                    <a:pt x="130" y="26"/>
                    <a:pt x="140" y="26"/>
                    <a:pt x="149" y="27"/>
                  </a:cubicBezTo>
                  <a:lnTo>
                    <a:pt x="148" y="28"/>
                  </a:lnTo>
                  <a:cubicBezTo>
                    <a:pt x="153" y="20"/>
                    <a:pt x="158" y="12"/>
                    <a:pt x="164" y="4"/>
                  </a:cubicBezTo>
                  <a:lnTo>
                    <a:pt x="165" y="7"/>
                  </a:lnTo>
                  <a:lnTo>
                    <a:pt x="164" y="7"/>
                  </a:lnTo>
                  <a:lnTo>
                    <a:pt x="164" y="4"/>
                  </a:lnTo>
                  <a:cubicBezTo>
                    <a:pt x="179" y="10"/>
                    <a:pt x="192" y="15"/>
                    <a:pt x="206" y="21"/>
                  </a:cubicBezTo>
                  <a:lnTo>
                    <a:pt x="204" y="23"/>
                  </a:lnTo>
                  <a:lnTo>
                    <a:pt x="203" y="21"/>
                  </a:lnTo>
                  <a:lnTo>
                    <a:pt x="206" y="21"/>
                  </a:lnTo>
                  <a:cubicBezTo>
                    <a:pt x="205" y="31"/>
                    <a:pt x="203" y="40"/>
                    <a:pt x="202" y="48"/>
                  </a:cubicBezTo>
                  <a:lnTo>
                    <a:pt x="201" y="47"/>
                  </a:lnTo>
                  <a:cubicBezTo>
                    <a:pt x="210" y="53"/>
                    <a:pt x="218" y="61"/>
                    <a:pt x="224" y="68"/>
                  </a:cubicBezTo>
                  <a:lnTo>
                    <a:pt x="222" y="68"/>
                  </a:lnTo>
                  <a:cubicBezTo>
                    <a:pt x="232" y="66"/>
                    <a:pt x="241" y="64"/>
                    <a:pt x="250" y="62"/>
                  </a:cubicBezTo>
                  <a:lnTo>
                    <a:pt x="249" y="65"/>
                  </a:lnTo>
                  <a:lnTo>
                    <a:pt x="248" y="64"/>
                  </a:lnTo>
                  <a:lnTo>
                    <a:pt x="250" y="62"/>
                  </a:lnTo>
                  <a:cubicBezTo>
                    <a:pt x="257" y="77"/>
                    <a:pt x="263" y="91"/>
                    <a:pt x="268" y="104"/>
                  </a:cubicBezTo>
                  <a:lnTo>
                    <a:pt x="266" y="104"/>
                  </a:lnTo>
                  <a:lnTo>
                    <a:pt x="266" y="102"/>
                  </a:lnTo>
                  <a:lnTo>
                    <a:pt x="268" y="104"/>
                  </a:lnTo>
                  <a:cubicBezTo>
                    <a:pt x="260" y="110"/>
                    <a:pt x="253" y="115"/>
                    <a:pt x="246" y="121"/>
                  </a:cubicBezTo>
                  <a:lnTo>
                    <a:pt x="246" y="119"/>
                  </a:lnTo>
                  <a:cubicBezTo>
                    <a:pt x="248" y="131"/>
                    <a:pt x="248" y="141"/>
                    <a:pt x="247" y="150"/>
                  </a:cubicBezTo>
                  <a:lnTo>
                    <a:pt x="247" y="149"/>
                  </a:lnTo>
                  <a:cubicBezTo>
                    <a:pt x="255" y="155"/>
                    <a:pt x="263" y="160"/>
                    <a:pt x="270" y="165"/>
                  </a:cubicBezTo>
                  <a:lnTo>
                    <a:pt x="268" y="166"/>
                  </a:lnTo>
                  <a:lnTo>
                    <a:pt x="268" y="165"/>
                  </a:lnTo>
                  <a:lnTo>
                    <a:pt x="270" y="165"/>
                  </a:lnTo>
                  <a:cubicBezTo>
                    <a:pt x="264" y="181"/>
                    <a:pt x="258" y="194"/>
                    <a:pt x="254" y="207"/>
                  </a:cubicBezTo>
                  <a:lnTo>
                    <a:pt x="252" y="205"/>
                  </a:lnTo>
                  <a:lnTo>
                    <a:pt x="253" y="205"/>
                  </a:lnTo>
                  <a:lnTo>
                    <a:pt x="254" y="207"/>
                  </a:lnTo>
                  <a:cubicBezTo>
                    <a:pt x="243" y="205"/>
                    <a:pt x="234" y="204"/>
                    <a:pt x="226" y="203"/>
                  </a:cubicBezTo>
                  <a:lnTo>
                    <a:pt x="227" y="202"/>
                  </a:lnTo>
                  <a:cubicBezTo>
                    <a:pt x="220" y="212"/>
                    <a:pt x="213" y="219"/>
                    <a:pt x="206" y="224"/>
                  </a:cubicBezTo>
                  <a:lnTo>
                    <a:pt x="206" y="224"/>
                  </a:lnTo>
                  <a:cubicBezTo>
                    <a:pt x="209" y="235"/>
                    <a:pt x="210" y="243"/>
                    <a:pt x="212" y="251"/>
                  </a:cubicBezTo>
                  <a:lnTo>
                    <a:pt x="210" y="251"/>
                  </a:lnTo>
                  <a:lnTo>
                    <a:pt x="211" y="250"/>
                  </a:lnTo>
                  <a:lnTo>
                    <a:pt x="212" y="251"/>
                  </a:lnTo>
                  <a:cubicBezTo>
                    <a:pt x="194" y="259"/>
                    <a:pt x="181" y="265"/>
                    <a:pt x="170" y="269"/>
                  </a:cubicBezTo>
                  <a:lnTo>
                    <a:pt x="170" y="268"/>
                  </a:lnTo>
                  <a:lnTo>
                    <a:pt x="171" y="268"/>
                  </a:lnTo>
                  <a:lnTo>
                    <a:pt x="170" y="269"/>
                  </a:lnTo>
                  <a:cubicBezTo>
                    <a:pt x="160" y="255"/>
                    <a:pt x="156" y="250"/>
                    <a:pt x="154" y="247"/>
                  </a:cubicBezTo>
                  <a:cubicBezTo>
                    <a:pt x="154" y="247"/>
                    <a:pt x="156" y="249"/>
                    <a:pt x="158" y="252"/>
                  </a:cubicBezTo>
                  <a:cubicBezTo>
                    <a:pt x="161" y="256"/>
                    <a:pt x="166" y="261"/>
                    <a:pt x="171" y="269"/>
                  </a:cubicBezTo>
                  <a:lnTo>
                    <a:pt x="172" y="269"/>
                  </a:lnTo>
                  <a:lnTo>
                    <a:pt x="171" y="269"/>
                  </a:lnTo>
                  <a:lnTo>
                    <a:pt x="170" y="269"/>
                  </a:lnTo>
                  <a:lnTo>
                    <a:pt x="169" y="269"/>
                  </a:lnTo>
                  <a:lnTo>
                    <a:pt x="170" y="268"/>
                  </a:lnTo>
                  <a:cubicBezTo>
                    <a:pt x="180" y="264"/>
                    <a:pt x="193" y="258"/>
                    <a:pt x="211" y="249"/>
                  </a:cubicBezTo>
                  <a:lnTo>
                    <a:pt x="213" y="249"/>
                  </a:lnTo>
                  <a:lnTo>
                    <a:pt x="212" y="250"/>
                  </a:lnTo>
                  <a:lnTo>
                    <a:pt x="212" y="251"/>
                  </a:lnTo>
                  <a:lnTo>
                    <a:pt x="211" y="253"/>
                  </a:lnTo>
                  <a:lnTo>
                    <a:pt x="210" y="251"/>
                  </a:lnTo>
                  <a:cubicBezTo>
                    <a:pt x="209" y="243"/>
                    <a:pt x="207" y="235"/>
                    <a:pt x="205" y="224"/>
                  </a:cubicBezTo>
                  <a:lnTo>
                    <a:pt x="205" y="223"/>
                  </a:lnTo>
                  <a:lnTo>
                    <a:pt x="205" y="223"/>
                  </a:lnTo>
                  <a:cubicBezTo>
                    <a:pt x="212" y="218"/>
                    <a:pt x="218" y="211"/>
                    <a:pt x="225" y="201"/>
                  </a:cubicBezTo>
                  <a:lnTo>
                    <a:pt x="226" y="201"/>
                  </a:lnTo>
                  <a:lnTo>
                    <a:pt x="226" y="201"/>
                  </a:lnTo>
                  <a:cubicBezTo>
                    <a:pt x="234" y="202"/>
                    <a:pt x="243" y="203"/>
                    <a:pt x="254" y="205"/>
                  </a:cubicBezTo>
                  <a:lnTo>
                    <a:pt x="257" y="205"/>
                  </a:lnTo>
                  <a:lnTo>
                    <a:pt x="254" y="207"/>
                  </a:lnTo>
                  <a:lnTo>
                    <a:pt x="253" y="207"/>
                  </a:lnTo>
                  <a:lnTo>
                    <a:pt x="251" y="209"/>
                  </a:lnTo>
                  <a:lnTo>
                    <a:pt x="252" y="206"/>
                  </a:lnTo>
                  <a:cubicBezTo>
                    <a:pt x="257" y="193"/>
                    <a:pt x="262" y="180"/>
                    <a:pt x="268" y="164"/>
                  </a:cubicBezTo>
                  <a:lnTo>
                    <a:pt x="269" y="161"/>
                  </a:lnTo>
                  <a:lnTo>
                    <a:pt x="270" y="164"/>
                  </a:lnTo>
                  <a:lnTo>
                    <a:pt x="270" y="165"/>
                  </a:lnTo>
                  <a:lnTo>
                    <a:pt x="271" y="168"/>
                  </a:lnTo>
                  <a:lnTo>
                    <a:pt x="269" y="167"/>
                  </a:lnTo>
                  <a:cubicBezTo>
                    <a:pt x="261" y="162"/>
                    <a:pt x="254" y="157"/>
                    <a:pt x="245" y="151"/>
                  </a:cubicBezTo>
                  <a:lnTo>
                    <a:pt x="245" y="151"/>
                  </a:lnTo>
                  <a:lnTo>
                    <a:pt x="245" y="150"/>
                  </a:lnTo>
                  <a:cubicBezTo>
                    <a:pt x="246" y="141"/>
                    <a:pt x="246" y="131"/>
                    <a:pt x="244" y="120"/>
                  </a:cubicBezTo>
                  <a:lnTo>
                    <a:pt x="244" y="119"/>
                  </a:lnTo>
                  <a:lnTo>
                    <a:pt x="244" y="119"/>
                  </a:lnTo>
                  <a:cubicBezTo>
                    <a:pt x="251" y="113"/>
                    <a:pt x="258" y="108"/>
                    <a:pt x="267" y="102"/>
                  </a:cubicBezTo>
                  <a:lnTo>
                    <a:pt x="270" y="99"/>
                  </a:lnTo>
                  <a:lnTo>
                    <a:pt x="269" y="103"/>
                  </a:lnTo>
                  <a:lnTo>
                    <a:pt x="268" y="105"/>
                  </a:lnTo>
                  <a:lnTo>
                    <a:pt x="267" y="108"/>
                  </a:lnTo>
                  <a:lnTo>
                    <a:pt x="266" y="105"/>
                  </a:lnTo>
                  <a:cubicBezTo>
                    <a:pt x="260" y="92"/>
                    <a:pt x="254" y="79"/>
                    <a:pt x="247" y="64"/>
                  </a:cubicBezTo>
                  <a:lnTo>
                    <a:pt x="246" y="60"/>
                  </a:lnTo>
                  <a:lnTo>
                    <a:pt x="249" y="62"/>
                  </a:lnTo>
                  <a:lnTo>
                    <a:pt x="251" y="63"/>
                  </a:lnTo>
                  <a:lnTo>
                    <a:pt x="254" y="64"/>
                  </a:lnTo>
                  <a:lnTo>
                    <a:pt x="250" y="65"/>
                  </a:lnTo>
                  <a:cubicBezTo>
                    <a:pt x="242" y="67"/>
                    <a:pt x="233" y="69"/>
                    <a:pt x="223" y="71"/>
                  </a:cubicBezTo>
                  <a:lnTo>
                    <a:pt x="222" y="71"/>
                  </a:lnTo>
                  <a:lnTo>
                    <a:pt x="222" y="70"/>
                  </a:lnTo>
                  <a:cubicBezTo>
                    <a:pt x="215" y="63"/>
                    <a:pt x="208" y="56"/>
                    <a:pt x="200" y="49"/>
                  </a:cubicBezTo>
                  <a:lnTo>
                    <a:pt x="199" y="49"/>
                  </a:lnTo>
                  <a:lnTo>
                    <a:pt x="199" y="48"/>
                  </a:lnTo>
                  <a:cubicBezTo>
                    <a:pt x="200" y="39"/>
                    <a:pt x="201" y="30"/>
                    <a:pt x="203" y="20"/>
                  </a:cubicBezTo>
                  <a:lnTo>
                    <a:pt x="204" y="16"/>
                  </a:lnTo>
                  <a:lnTo>
                    <a:pt x="206" y="20"/>
                  </a:lnTo>
                  <a:lnTo>
                    <a:pt x="207" y="21"/>
                  </a:lnTo>
                  <a:lnTo>
                    <a:pt x="209" y="25"/>
                  </a:lnTo>
                  <a:lnTo>
                    <a:pt x="205" y="23"/>
                  </a:lnTo>
                  <a:cubicBezTo>
                    <a:pt x="191" y="18"/>
                    <a:pt x="177" y="13"/>
                    <a:pt x="163" y="7"/>
                  </a:cubicBezTo>
                  <a:lnTo>
                    <a:pt x="158" y="6"/>
                  </a:lnTo>
                  <a:lnTo>
                    <a:pt x="163" y="4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66" y="6"/>
                  </a:lnTo>
                  <a:cubicBezTo>
                    <a:pt x="161" y="14"/>
                    <a:pt x="156" y="21"/>
                    <a:pt x="151" y="29"/>
                  </a:cubicBezTo>
                  <a:lnTo>
                    <a:pt x="150" y="30"/>
                  </a:lnTo>
                  <a:lnTo>
                    <a:pt x="149" y="30"/>
                  </a:lnTo>
                  <a:cubicBezTo>
                    <a:pt x="139" y="29"/>
                    <a:pt x="130" y="29"/>
                    <a:pt x="120" y="31"/>
                  </a:cubicBez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28"/>
                  </a:lnTo>
                  <a:cubicBezTo>
                    <a:pt x="120" y="27"/>
                    <a:pt x="120" y="27"/>
                    <a:pt x="120" y="27"/>
                  </a:cubicBezTo>
                  <a:lnTo>
                    <a:pt x="120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1" y="3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cubicBezTo>
                    <a:pt x="111" y="23"/>
                    <a:pt x="106" y="15"/>
                    <a:pt x="100" y="8"/>
                  </a:cubicBezTo>
                  <a:lnTo>
                    <a:pt x="97" y="4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9" y="7"/>
                  </a:lnTo>
                  <a:lnTo>
                    <a:pt x="104" y="9"/>
                  </a:lnTo>
                  <a:cubicBezTo>
                    <a:pt x="91" y="15"/>
                    <a:pt x="77" y="21"/>
                    <a:pt x="63" y="27"/>
                  </a:cubicBezTo>
                  <a:lnTo>
                    <a:pt x="58" y="29"/>
                  </a:lnTo>
                  <a:lnTo>
                    <a:pt x="61" y="25"/>
                  </a:lnTo>
                  <a:lnTo>
                    <a:pt x="62" y="23"/>
                  </a:lnTo>
                  <a:lnTo>
                    <a:pt x="64" y="18"/>
                  </a:lnTo>
                  <a:lnTo>
                    <a:pt x="65" y="23"/>
                  </a:lnTo>
                  <a:cubicBezTo>
                    <a:pt x="67" y="32"/>
                    <a:pt x="68" y="42"/>
                    <a:pt x="70" y="51"/>
                  </a:cubicBezTo>
                  <a:lnTo>
                    <a:pt x="70" y="52"/>
                  </a:lnTo>
                  <a:lnTo>
                    <a:pt x="70" y="53"/>
                  </a:lnTo>
                  <a:cubicBezTo>
                    <a:pt x="62" y="59"/>
                    <a:pt x="55" y="66"/>
                    <a:pt x="49" y="75"/>
                  </a:cubicBezTo>
                  <a:lnTo>
                    <a:pt x="48" y="76"/>
                  </a:lnTo>
                  <a:lnTo>
                    <a:pt x="47" y="75"/>
                  </a:lnTo>
                  <a:cubicBezTo>
                    <a:pt x="38" y="74"/>
                    <a:pt x="29" y="73"/>
                    <a:pt x="19" y="71"/>
                  </a:cubicBezTo>
                  <a:lnTo>
                    <a:pt x="14" y="71"/>
                  </a:lnTo>
                  <a:lnTo>
                    <a:pt x="19" y="68"/>
                  </a:lnTo>
                  <a:lnTo>
                    <a:pt x="20" y="67"/>
                  </a:lnTo>
                  <a:lnTo>
                    <a:pt x="25" y="64"/>
                  </a:lnTo>
                  <a:lnTo>
                    <a:pt x="23" y="69"/>
                  </a:lnTo>
                  <a:cubicBezTo>
                    <a:pt x="17" y="83"/>
                    <a:pt x="12" y="97"/>
                    <a:pt x="6" y="111"/>
                  </a:cubicBezTo>
                  <a:lnTo>
                    <a:pt x="5" y="116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1" y="105"/>
                  </a:lnTo>
                  <a:lnTo>
                    <a:pt x="5" y="108"/>
                  </a:lnTo>
                  <a:cubicBezTo>
                    <a:pt x="13" y="113"/>
                    <a:pt x="21" y="118"/>
                    <a:pt x="29" y="123"/>
                  </a:cubicBezTo>
                  <a:lnTo>
                    <a:pt x="30" y="124"/>
                  </a:lnTo>
                  <a:lnTo>
                    <a:pt x="29" y="125"/>
                  </a:lnTo>
                  <a:cubicBezTo>
                    <a:pt x="28" y="135"/>
                    <a:pt x="28" y="145"/>
                    <a:pt x="30" y="155"/>
                  </a:cubicBezTo>
                  <a:lnTo>
                    <a:pt x="30" y="156"/>
                  </a:lnTo>
                  <a:lnTo>
                    <a:pt x="29" y="157"/>
                  </a:lnTo>
                  <a:cubicBezTo>
                    <a:pt x="22" y="163"/>
                    <a:pt x="15" y="168"/>
                    <a:pt x="7" y="174"/>
                  </a:cubicBezTo>
                  <a:lnTo>
                    <a:pt x="3" y="177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6" y="165"/>
                  </a:lnTo>
                  <a:lnTo>
                    <a:pt x="8" y="170"/>
                  </a:lnTo>
                  <a:cubicBezTo>
                    <a:pt x="14" y="184"/>
                    <a:pt x="20" y="197"/>
                    <a:pt x="26" y="211"/>
                  </a:cubicBezTo>
                  <a:lnTo>
                    <a:pt x="29" y="216"/>
                  </a:lnTo>
                  <a:lnTo>
                    <a:pt x="24" y="214"/>
                  </a:lnTo>
                  <a:lnTo>
                    <a:pt x="22" y="213"/>
                  </a:lnTo>
                  <a:lnTo>
                    <a:pt x="18" y="211"/>
                  </a:lnTo>
                  <a:lnTo>
                    <a:pt x="23" y="209"/>
                  </a:lnTo>
                  <a:cubicBezTo>
                    <a:pt x="32" y="208"/>
                    <a:pt x="41" y="206"/>
                    <a:pt x="50" y="204"/>
                  </a:cubicBezTo>
                  <a:lnTo>
                    <a:pt x="52" y="204"/>
                  </a:lnTo>
                  <a:lnTo>
                    <a:pt x="52" y="205"/>
                  </a:lnTo>
                  <a:cubicBezTo>
                    <a:pt x="58" y="213"/>
                    <a:pt x="66" y="220"/>
                    <a:pt x="74" y="225"/>
                  </a:cubicBezTo>
                  <a:lnTo>
                    <a:pt x="75" y="226"/>
                  </a:lnTo>
                  <a:lnTo>
                    <a:pt x="75" y="227"/>
                  </a:lnTo>
                  <a:cubicBezTo>
                    <a:pt x="73" y="236"/>
                    <a:pt x="72" y="246"/>
                    <a:pt x="70" y="255"/>
                  </a:cubicBezTo>
                  <a:lnTo>
                    <a:pt x="70" y="260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3" y="250"/>
                  </a:lnTo>
                  <a:lnTo>
                    <a:pt x="69" y="252"/>
                  </a:lnTo>
                  <a:cubicBezTo>
                    <a:pt x="83" y="257"/>
                    <a:pt x="97" y="263"/>
                    <a:pt x="111" y="268"/>
                  </a:cubicBezTo>
                  <a:lnTo>
                    <a:pt x="116" y="270"/>
                  </a:lnTo>
                  <a:lnTo>
                    <a:pt x="111" y="272"/>
                  </a:lnTo>
                  <a:lnTo>
                    <a:pt x="110" y="272"/>
                  </a:lnTo>
                  <a:lnTo>
                    <a:pt x="104" y="274"/>
                  </a:lnTo>
                  <a:lnTo>
                    <a:pt x="108" y="269"/>
                  </a:lnTo>
                  <a:cubicBezTo>
                    <a:pt x="113" y="262"/>
                    <a:pt x="118" y="254"/>
                    <a:pt x="123" y="246"/>
                  </a:cubicBezTo>
                  <a:lnTo>
                    <a:pt x="124" y="245"/>
                  </a:lnTo>
                  <a:lnTo>
                    <a:pt x="125" y="246"/>
                  </a:lnTo>
                  <a:cubicBezTo>
                    <a:pt x="130" y="246"/>
                    <a:pt x="136" y="246"/>
                    <a:pt x="141" y="246"/>
                  </a:cubicBezTo>
                  <a:cubicBezTo>
                    <a:pt x="144" y="246"/>
                    <a:pt x="147" y="246"/>
                    <a:pt x="150" y="246"/>
                  </a:cubicBezTo>
                  <a:lnTo>
                    <a:pt x="154" y="245"/>
                  </a:lnTo>
                  <a:lnTo>
                    <a:pt x="154" y="245"/>
                  </a:lnTo>
                  <a:lnTo>
                    <a:pt x="155" y="245"/>
                  </a:lnTo>
                  <a:lnTo>
                    <a:pt x="155" y="245"/>
                  </a:lnTo>
                  <a:cubicBezTo>
                    <a:pt x="156" y="245"/>
                    <a:pt x="157" y="248"/>
                    <a:pt x="156" y="248"/>
                  </a:cubicBezTo>
                  <a:lnTo>
                    <a:pt x="156" y="248"/>
                  </a:lnTo>
                  <a:lnTo>
                    <a:pt x="156" y="248"/>
                  </a:lnTo>
                  <a:lnTo>
                    <a:pt x="155" y="249"/>
                  </a:lnTo>
                  <a:cubicBezTo>
                    <a:pt x="154" y="249"/>
                    <a:pt x="153" y="250"/>
                    <a:pt x="153" y="250"/>
                  </a:cubicBezTo>
                  <a:lnTo>
                    <a:pt x="151" y="250"/>
                  </a:lnTo>
                  <a:cubicBezTo>
                    <a:pt x="142" y="251"/>
                    <a:pt x="133" y="251"/>
                    <a:pt x="125" y="250"/>
                  </a:cubicBezTo>
                  <a:lnTo>
                    <a:pt x="118" y="250"/>
                  </a:lnTo>
                  <a:lnTo>
                    <a:pt x="124" y="247"/>
                  </a:lnTo>
                  <a:lnTo>
                    <a:pt x="125" y="246"/>
                  </a:lnTo>
                  <a:lnTo>
                    <a:pt x="131" y="243"/>
                  </a:lnTo>
                  <a:lnTo>
                    <a:pt x="127" y="249"/>
                  </a:lnTo>
                  <a:cubicBezTo>
                    <a:pt x="122" y="257"/>
                    <a:pt x="117" y="265"/>
                    <a:pt x="112" y="273"/>
                  </a:cubicBezTo>
                  <a:lnTo>
                    <a:pt x="111" y="274"/>
                  </a:lnTo>
                  <a:lnTo>
                    <a:pt x="109" y="273"/>
                  </a:lnTo>
                  <a:cubicBezTo>
                    <a:pt x="95" y="268"/>
                    <a:pt x="80" y="262"/>
                    <a:pt x="66" y="257"/>
                  </a:cubicBezTo>
                  <a:lnTo>
                    <a:pt x="65" y="256"/>
                  </a:lnTo>
                  <a:lnTo>
                    <a:pt x="65" y="255"/>
                  </a:lnTo>
                  <a:cubicBezTo>
                    <a:pt x="66" y="245"/>
                    <a:pt x="68" y="236"/>
                    <a:pt x="69" y="227"/>
                  </a:cubicBezTo>
                  <a:lnTo>
                    <a:pt x="70" y="220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6" y="234"/>
                  </a:lnTo>
                  <a:lnTo>
                    <a:pt x="70" y="230"/>
                  </a:lnTo>
                  <a:cubicBezTo>
                    <a:pt x="62" y="224"/>
                    <a:pt x="54" y="216"/>
                    <a:pt x="48" y="209"/>
                  </a:cubicBezTo>
                  <a:lnTo>
                    <a:pt x="44" y="204"/>
                  </a:lnTo>
                  <a:lnTo>
                    <a:pt x="50" y="206"/>
                  </a:lnTo>
                  <a:lnTo>
                    <a:pt x="51" y="206"/>
                  </a:lnTo>
                  <a:lnTo>
                    <a:pt x="58" y="209"/>
                  </a:lnTo>
                  <a:lnTo>
                    <a:pt x="51" y="210"/>
                  </a:lnTo>
                  <a:cubicBezTo>
                    <a:pt x="41" y="212"/>
                    <a:pt x="32" y="214"/>
                    <a:pt x="23" y="215"/>
                  </a:cubicBezTo>
                  <a:lnTo>
                    <a:pt x="22" y="216"/>
                  </a:lnTo>
                  <a:lnTo>
                    <a:pt x="21" y="214"/>
                  </a:lnTo>
                  <a:cubicBezTo>
                    <a:pt x="15" y="200"/>
                    <a:pt x="8" y="185"/>
                    <a:pt x="2" y="172"/>
                  </a:cubicBezTo>
                  <a:lnTo>
                    <a:pt x="2" y="170"/>
                  </a:lnTo>
                  <a:lnTo>
                    <a:pt x="3" y="169"/>
                  </a:lnTo>
                  <a:cubicBezTo>
                    <a:pt x="11" y="163"/>
                    <a:pt x="18" y="158"/>
                    <a:pt x="25" y="152"/>
                  </a:cubicBezTo>
                  <a:lnTo>
                    <a:pt x="31" y="148"/>
                  </a:lnTo>
                  <a:lnTo>
                    <a:pt x="28" y="155"/>
                  </a:lnTo>
                  <a:lnTo>
                    <a:pt x="28" y="156"/>
                  </a:lnTo>
                  <a:lnTo>
                    <a:pt x="25" y="162"/>
                  </a:lnTo>
                  <a:lnTo>
                    <a:pt x="24" y="155"/>
                  </a:lnTo>
                  <a:cubicBezTo>
                    <a:pt x="22" y="145"/>
                    <a:pt x="22" y="134"/>
                    <a:pt x="23" y="125"/>
                  </a:cubicBezTo>
                  <a:lnTo>
                    <a:pt x="24" y="118"/>
                  </a:lnTo>
                  <a:lnTo>
                    <a:pt x="27" y="125"/>
                  </a:lnTo>
                  <a:lnTo>
                    <a:pt x="28" y="126"/>
                  </a:lnTo>
                  <a:lnTo>
                    <a:pt x="30" y="132"/>
                  </a:lnTo>
                  <a:lnTo>
                    <a:pt x="25" y="128"/>
                  </a:lnTo>
                  <a:cubicBezTo>
                    <a:pt x="17" y="123"/>
                    <a:pt x="9" y="117"/>
                    <a:pt x="1" y="112"/>
                  </a:cubicBezTo>
                  <a:lnTo>
                    <a:pt x="0" y="112"/>
                  </a:lnTo>
                  <a:lnTo>
                    <a:pt x="1" y="110"/>
                  </a:lnTo>
                  <a:cubicBezTo>
                    <a:pt x="6" y="95"/>
                    <a:pt x="12" y="80"/>
                    <a:pt x="18" y="66"/>
                  </a:cubicBezTo>
                  <a:lnTo>
                    <a:pt x="18" y="65"/>
                  </a:lnTo>
                  <a:lnTo>
                    <a:pt x="20" y="65"/>
                  </a:lnTo>
                  <a:cubicBezTo>
                    <a:pt x="29" y="66"/>
                    <a:pt x="39" y="68"/>
                    <a:pt x="48" y="69"/>
                  </a:cubicBezTo>
                  <a:lnTo>
                    <a:pt x="54" y="70"/>
                  </a:lnTo>
                  <a:lnTo>
                    <a:pt x="48" y="73"/>
                  </a:lnTo>
                  <a:lnTo>
                    <a:pt x="47" y="73"/>
                  </a:lnTo>
                  <a:lnTo>
                    <a:pt x="41" y="76"/>
                  </a:lnTo>
                  <a:lnTo>
                    <a:pt x="44" y="70"/>
                  </a:lnTo>
                  <a:cubicBezTo>
                    <a:pt x="51" y="62"/>
                    <a:pt x="58" y="54"/>
                    <a:pt x="65" y="48"/>
                  </a:cubicBezTo>
                  <a:lnTo>
                    <a:pt x="70" y="44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5" y="58"/>
                  </a:lnTo>
                  <a:lnTo>
                    <a:pt x="64" y="51"/>
                  </a:lnTo>
                  <a:cubicBezTo>
                    <a:pt x="62" y="42"/>
                    <a:pt x="60" y="32"/>
                    <a:pt x="59" y="24"/>
                  </a:cubicBezTo>
                  <a:lnTo>
                    <a:pt x="58" y="22"/>
                  </a:lnTo>
                  <a:lnTo>
                    <a:pt x="60" y="22"/>
                  </a:lnTo>
                  <a:cubicBezTo>
                    <a:pt x="75" y="15"/>
                    <a:pt x="90" y="8"/>
                    <a:pt x="103" y="2"/>
                  </a:cubicBezTo>
                  <a:lnTo>
                    <a:pt x="104" y="2"/>
                  </a:lnTo>
                  <a:lnTo>
                    <a:pt x="105" y="3"/>
                  </a:lnTo>
                  <a:cubicBezTo>
                    <a:pt x="111" y="11"/>
                    <a:pt x="117" y="19"/>
                    <a:pt x="122" y="26"/>
                  </a:cubicBezTo>
                  <a:lnTo>
                    <a:pt x="126" y="31"/>
                  </a:lnTo>
                  <a:lnTo>
                    <a:pt x="120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9" y="24"/>
                  </a:lnTo>
                  <a:cubicBezTo>
                    <a:pt x="120" y="24"/>
                    <a:pt x="120" y="24"/>
                    <a:pt x="120" y="25"/>
                  </a:cubicBez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cubicBezTo>
                    <a:pt x="120" y="25"/>
                    <a:pt x="120" y="24"/>
                    <a:pt x="120" y="25"/>
                  </a:cubicBezTo>
                  <a:lnTo>
                    <a:pt x="119" y="27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4" y="26"/>
                  </a:lnTo>
                  <a:lnTo>
                    <a:pt x="119" y="25"/>
                  </a:lnTo>
                  <a:lnTo>
                    <a:pt x="119" y="25"/>
                  </a:lnTo>
                  <a:cubicBezTo>
                    <a:pt x="129" y="23"/>
                    <a:pt x="140" y="23"/>
                    <a:pt x="149" y="24"/>
                  </a:cubicBezTo>
                  <a:lnTo>
                    <a:pt x="155" y="24"/>
                  </a:lnTo>
                  <a:lnTo>
                    <a:pt x="150" y="27"/>
                  </a:lnTo>
                  <a:lnTo>
                    <a:pt x="148" y="28"/>
                  </a:lnTo>
                  <a:lnTo>
                    <a:pt x="143" y="30"/>
                  </a:lnTo>
                  <a:lnTo>
                    <a:pt x="146" y="25"/>
                  </a:lnTo>
                  <a:cubicBezTo>
                    <a:pt x="152" y="17"/>
                    <a:pt x="157" y="9"/>
                    <a:pt x="162" y="2"/>
                  </a:cubicBezTo>
                  <a:lnTo>
                    <a:pt x="163" y="0"/>
                  </a:lnTo>
                  <a:lnTo>
                    <a:pt x="164" y="1"/>
                  </a:lnTo>
                  <a:cubicBezTo>
                    <a:pt x="179" y="7"/>
                    <a:pt x="195" y="13"/>
                    <a:pt x="208" y="18"/>
                  </a:cubicBezTo>
                  <a:lnTo>
                    <a:pt x="209" y="18"/>
                  </a:lnTo>
                  <a:lnTo>
                    <a:pt x="209" y="20"/>
                  </a:lnTo>
                  <a:cubicBezTo>
                    <a:pt x="208" y="30"/>
                    <a:pt x="206" y="39"/>
                    <a:pt x="205" y="48"/>
                  </a:cubicBezTo>
                  <a:lnTo>
                    <a:pt x="204" y="53"/>
                  </a:lnTo>
                  <a:lnTo>
                    <a:pt x="202" y="48"/>
                  </a:lnTo>
                  <a:lnTo>
                    <a:pt x="201" y="47"/>
                  </a:lnTo>
                  <a:lnTo>
                    <a:pt x="199" y="42"/>
                  </a:lnTo>
                  <a:lnTo>
                    <a:pt x="204" y="45"/>
                  </a:lnTo>
                  <a:cubicBezTo>
                    <a:pt x="212" y="51"/>
                    <a:pt x="220" y="59"/>
                    <a:pt x="226" y="66"/>
                  </a:cubicBezTo>
                  <a:lnTo>
                    <a:pt x="229" y="70"/>
                  </a:lnTo>
                  <a:lnTo>
                    <a:pt x="224" y="68"/>
                  </a:lnTo>
                  <a:lnTo>
                    <a:pt x="223" y="68"/>
                  </a:lnTo>
                  <a:lnTo>
                    <a:pt x="218" y="66"/>
                  </a:lnTo>
                  <a:lnTo>
                    <a:pt x="223" y="65"/>
                  </a:lnTo>
                  <a:cubicBezTo>
                    <a:pt x="233" y="63"/>
                    <a:pt x="242" y="61"/>
                    <a:pt x="251" y="60"/>
                  </a:cubicBezTo>
                  <a:lnTo>
                    <a:pt x="252" y="59"/>
                  </a:lnTo>
                  <a:lnTo>
                    <a:pt x="252" y="60"/>
                  </a:lnTo>
                  <a:cubicBezTo>
                    <a:pt x="259" y="75"/>
                    <a:pt x="265" y="90"/>
                    <a:pt x="271" y="103"/>
                  </a:cubicBezTo>
                  <a:lnTo>
                    <a:pt x="272" y="104"/>
                  </a:lnTo>
                  <a:lnTo>
                    <a:pt x="271" y="105"/>
                  </a:lnTo>
                  <a:cubicBezTo>
                    <a:pt x="263" y="111"/>
                    <a:pt x="255" y="117"/>
                    <a:pt x="248" y="122"/>
                  </a:cubicBezTo>
                  <a:lnTo>
                    <a:pt x="244" y="125"/>
                  </a:lnTo>
                  <a:lnTo>
                    <a:pt x="246" y="120"/>
                  </a:lnTo>
                  <a:lnTo>
                    <a:pt x="246" y="119"/>
                  </a:lnTo>
                  <a:lnTo>
                    <a:pt x="248" y="115"/>
                  </a:lnTo>
                  <a:lnTo>
                    <a:pt x="249" y="120"/>
                  </a:lnTo>
                  <a:cubicBezTo>
                    <a:pt x="251" y="130"/>
                    <a:pt x="251" y="141"/>
                    <a:pt x="250" y="150"/>
                  </a:cubicBezTo>
                  <a:lnTo>
                    <a:pt x="249" y="154"/>
                  </a:lnTo>
                  <a:lnTo>
                    <a:pt x="247" y="150"/>
                  </a:lnTo>
                  <a:lnTo>
                    <a:pt x="247" y="149"/>
                  </a:lnTo>
                  <a:lnTo>
                    <a:pt x="245" y="145"/>
                  </a:lnTo>
                  <a:lnTo>
                    <a:pt x="248" y="147"/>
                  </a:lnTo>
                  <a:cubicBezTo>
                    <a:pt x="257" y="153"/>
                    <a:pt x="265" y="158"/>
                    <a:pt x="272" y="163"/>
                  </a:cubicBezTo>
                  <a:lnTo>
                    <a:pt x="273" y="164"/>
                  </a:lnTo>
                  <a:lnTo>
                    <a:pt x="272" y="165"/>
                  </a:lnTo>
                  <a:cubicBezTo>
                    <a:pt x="266" y="180"/>
                    <a:pt x="260" y="194"/>
                    <a:pt x="255" y="208"/>
                  </a:cubicBezTo>
                  <a:lnTo>
                    <a:pt x="255" y="209"/>
                  </a:lnTo>
                  <a:lnTo>
                    <a:pt x="254" y="209"/>
                  </a:lnTo>
                  <a:cubicBezTo>
                    <a:pt x="244" y="207"/>
                    <a:pt x="235" y="206"/>
                    <a:pt x="226" y="204"/>
                  </a:cubicBezTo>
                  <a:lnTo>
                    <a:pt x="223" y="204"/>
                  </a:lnTo>
                  <a:lnTo>
                    <a:pt x="226" y="203"/>
                  </a:lnTo>
                  <a:lnTo>
                    <a:pt x="227" y="202"/>
                  </a:lnTo>
                  <a:lnTo>
                    <a:pt x="230" y="201"/>
                  </a:lnTo>
                  <a:lnTo>
                    <a:pt x="228" y="204"/>
                  </a:lnTo>
                  <a:cubicBezTo>
                    <a:pt x="222" y="212"/>
                    <a:pt x="215" y="219"/>
                    <a:pt x="207" y="225"/>
                  </a:cubicBezTo>
                  <a:lnTo>
                    <a:pt x="205" y="227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7" y="221"/>
                  </a:lnTo>
                  <a:lnTo>
                    <a:pt x="208" y="224"/>
                  </a:lnTo>
                  <a:cubicBezTo>
                    <a:pt x="210" y="234"/>
                    <a:pt x="211" y="243"/>
                    <a:pt x="213" y="251"/>
                  </a:cubicBezTo>
                  <a:lnTo>
                    <a:pt x="213" y="252"/>
                  </a:lnTo>
                  <a:lnTo>
                    <a:pt x="213" y="252"/>
                  </a:lnTo>
                  <a:cubicBezTo>
                    <a:pt x="195" y="259"/>
                    <a:pt x="181" y="265"/>
                    <a:pt x="170" y="270"/>
                  </a:cubicBezTo>
                  <a:lnTo>
                    <a:pt x="170" y="270"/>
                  </a:lnTo>
                  <a:lnTo>
                    <a:pt x="170" y="270"/>
                  </a:lnTo>
                  <a:cubicBezTo>
                    <a:pt x="165" y="263"/>
                    <a:pt x="161" y="257"/>
                    <a:pt x="158" y="253"/>
                  </a:cubicBezTo>
                  <a:cubicBezTo>
                    <a:pt x="157" y="251"/>
                    <a:pt x="156" y="250"/>
                    <a:pt x="155" y="249"/>
                  </a:cubicBezTo>
                  <a:cubicBezTo>
                    <a:pt x="154" y="248"/>
                    <a:pt x="154" y="247"/>
                    <a:pt x="154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p15"/>
          <p:cNvGrpSpPr/>
          <p:nvPr/>
        </p:nvGrpSpPr>
        <p:grpSpPr>
          <a:xfrm>
            <a:off x="-1369756" y="3563184"/>
            <a:ext cx="1754642" cy="717886"/>
            <a:chOff x="-1340531" y="3895472"/>
            <a:chExt cx="1754642" cy="717886"/>
          </a:xfrm>
        </p:grpSpPr>
        <p:sp>
          <p:nvSpPr>
            <p:cNvPr id="474" name="Google Shape;474;p15"/>
            <p:cNvSpPr/>
            <p:nvPr/>
          </p:nvSpPr>
          <p:spPr>
            <a:xfrm>
              <a:off x="-1340525" y="3895472"/>
              <a:ext cx="1754637" cy="717886"/>
            </a:xfrm>
            <a:custGeom>
              <a:rect b="b" l="l" r="r" t="t"/>
              <a:pathLst>
                <a:path extrusionOk="0" h="394" w="963">
                  <a:moveTo>
                    <a:pt x="962" y="393"/>
                  </a:moveTo>
                  <a:cubicBezTo>
                    <a:pt x="962" y="393"/>
                    <a:pt x="962" y="390"/>
                    <a:pt x="962" y="386"/>
                  </a:cubicBezTo>
                  <a:cubicBezTo>
                    <a:pt x="962" y="381"/>
                    <a:pt x="962" y="374"/>
                    <a:pt x="962" y="365"/>
                  </a:cubicBezTo>
                  <a:cubicBezTo>
                    <a:pt x="962" y="348"/>
                    <a:pt x="962" y="321"/>
                    <a:pt x="962" y="288"/>
                  </a:cubicBezTo>
                  <a:cubicBezTo>
                    <a:pt x="962" y="220"/>
                    <a:pt x="961" y="123"/>
                    <a:pt x="961" y="2"/>
                  </a:cubicBezTo>
                  <a:lnTo>
                    <a:pt x="962" y="3"/>
                  </a:lnTo>
                  <a:cubicBezTo>
                    <a:pt x="718" y="3"/>
                    <a:pt x="377" y="3"/>
                    <a:pt x="1" y="4"/>
                  </a:cubicBezTo>
                  <a:lnTo>
                    <a:pt x="1" y="4"/>
                  </a:lnTo>
                  <a:lnTo>
                    <a:pt x="3" y="2"/>
                  </a:lnTo>
                  <a:cubicBezTo>
                    <a:pt x="3" y="139"/>
                    <a:pt x="3" y="271"/>
                    <a:pt x="3" y="393"/>
                  </a:cubicBezTo>
                  <a:lnTo>
                    <a:pt x="1" y="391"/>
                  </a:lnTo>
                  <a:cubicBezTo>
                    <a:pt x="280" y="391"/>
                    <a:pt x="520" y="392"/>
                    <a:pt x="690" y="392"/>
                  </a:cubicBezTo>
                  <a:cubicBezTo>
                    <a:pt x="776" y="392"/>
                    <a:pt x="844" y="392"/>
                    <a:pt x="890" y="392"/>
                  </a:cubicBezTo>
                  <a:cubicBezTo>
                    <a:pt x="914" y="392"/>
                    <a:pt x="932" y="392"/>
                    <a:pt x="944" y="392"/>
                  </a:cubicBezTo>
                  <a:cubicBezTo>
                    <a:pt x="950" y="392"/>
                    <a:pt x="954" y="392"/>
                    <a:pt x="958" y="392"/>
                  </a:cubicBezTo>
                  <a:cubicBezTo>
                    <a:pt x="961" y="392"/>
                    <a:pt x="962" y="392"/>
                    <a:pt x="962" y="392"/>
                  </a:cubicBezTo>
                  <a:cubicBezTo>
                    <a:pt x="962" y="392"/>
                    <a:pt x="961" y="392"/>
                    <a:pt x="958" y="393"/>
                  </a:cubicBezTo>
                  <a:cubicBezTo>
                    <a:pt x="955" y="393"/>
                    <a:pt x="950" y="393"/>
                    <a:pt x="944" y="393"/>
                  </a:cubicBezTo>
                  <a:cubicBezTo>
                    <a:pt x="932" y="393"/>
                    <a:pt x="914" y="393"/>
                    <a:pt x="891" y="393"/>
                  </a:cubicBezTo>
                  <a:cubicBezTo>
                    <a:pt x="844" y="393"/>
                    <a:pt x="776" y="393"/>
                    <a:pt x="691" y="393"/>
                  </a:cubicBezTo>
                  <a:cubicBezTo>
                    <a:pt x="521" y="393"/>
                    <a:pt x="280" y="394"/>
                    <a:pt x="1" y="394"/>
                  </a:cubicBezTo>
                  <a:lnTo>
                    <a:pt x="0" y="394"/>
                  </a:lnTo>
                  <a:lnTo>
                    <a:pt x="0" y="392"/>
                  </a:lnTo>
                  <a:cubicBezTo>
                    <a:pt x="0" y="271"/>
                    <a:pt x="0" y="139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ubicBezTo>
                    <a:pt x="378" y="1"/>
                    <a:pt x="718" y="1"/>
                    <a:pt x="962" y="1"/>
                  </a:cubicBezTo>
                  <a:lnTo>
                    <a:pt x="963" y="1"/>
                  </a:lnTo>
                  <a:lnTo>
                    <a:pt x="963" y="2"/>
                  </a:lnTo>
                  <a:cubicBezTo>
                    <a:pt x="963" y="123"/>
                    <a:pt x="963" y="221"/>
                    <a:pt x="963" y="288"/>
                  </a:cubicBezTo>
                  <a:cubicBezTo>
                    <a:pt x="963" y="322"/>
                    <a:pt x="963" y="348"/>
                    <a:pt x="963" y="366"/>
                  </a:cubicBezTo>
                  <a:cubicBezTo>
                    <a:pt x="963" y="374"/>
                    <a:pt x="963" y="381"/>
                    <a:pt x="962" y="386"/>
                  </a:cubicBezTo>
                  <a:cubicBezTo>
                    <a:pt x="962" y="390"/>
                    <a:pt x="962" y="392"/>
                    <a:pt x="962" y="392"/>
                  </a:cubicBezTo>
                  <a:lnTo>
                    <a:pt x="962" y="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-1340531" y="3989303"/>
              <a:ext cx="1749170" cy="5466"/>
            </a:xfrm>
            <a:custGeom>
              <a:rect b="b" l="l" r="r" t="t"/>
              <a:pathLst>
                <a:path extrusionOk="0" h="3" w="960">
                  <a:moveTo>
                    <a:pt x="0" y="2"/>
                  </a:moveTo>
                  <a:cubicBezTo>
                    <a:pt x="0" y="1"/>
                    <a:pt x="215" y="0"/>
                    <a:pt x="480" y="0"/>
                  </a:cubicBezTo>
                  <a:cubicBezTo>
                    <a:pt x="745" y="0"/>
                    <a:pt x="960" y="1"/>
                    <a:pt x="960" y="2"/>
                  </a:cubicBezTo>
                  <a:cubicBezTo>
                    <a:pt x="960" y="3"/>
                    <a:pt x="745" y="3"/>
                    <a:pt x="480" y="3"/>
                  </a:cubicBezTo>
                  <a:cubicBezTo>
                    <a:pt x="215" y="3"/>
                    <a:pt x="0" y="3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-1291336" y="3936463"/>
              <a:ext cx="23687" cy="25509"/>
            </a:xfrm>
            <a:custGeom>
              <a:rect b="b" l="l" r="r" t="t"/>
              <a:pathLst>
                <a:path extrusionOk="0" h="14" w="13">
                  <a:moveTo>
                    <a:pt x="13" y="7"/>
                  </a:moveTo>
                  <a:cubicBezTo>
                    <a:pt x="13" y="8"/>
                    <a:pt x="13" y="10"/>
                    <a:pt x="13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2"/>
                    <a:pt x="0" y="12"/>
                    <a:pt x="0" y="11"/>
                  </a:cubicBezTo>
                  <a:cubicBezTo>
                    <a:pt x="-1" y="10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3" y="5"/>
                    <a:pt x="13" y="6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-1249428" y="3936463"/>
              <a:ext cx="25509" cy="25509"/>
            </a:xfrm>
            <a:custGeom>
              <a:rect b="b" l="l" r="r" t="t"/>
              <a:pathLst>
                <a:path extrusionOk="0" h="14" w="14">
                  <a:moveTo>
                    <a:pt x="14" y="7"/>
                  </a:moveTo>
                  <a:cubicBezTo>
                    <a:pt x="14" y="8"/>
                    <a:pt x="13" y="10"/>
                    <a:pt x="13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3"/>
                    <a:pt x="8" y="14"/>
                    <a:pt x="7" y="14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-1205699" y="3936463"/>
              <a:ext cx="25509" cy="25509"/>
            </a:xfrm>
            <a:custGeom>
              <a:rect b="b" l="l" r="r" t="t"/>
              <a:pathLst>
                <a:path extrusionOk="0" h="14" w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-1224695" y="4075986"/>
              <a:ext cx="422716" cy="422714"/>
            </a:xfrm>
            <a:custGeom>
              <a:rect b="b" l="l" r="r" t="t"/>
              <a:pathLst>
                <a:path extrusionOk="0" h="232" w="232">
                  <a:moveTo>
                    <a:pt x="0" y="0"/>
                  </a:moveTo>
                  <a:lnTo>
                    <a:pt x="232" y="0"/>
                  </a:lnTo>
                  <a:lnTo>
                    <a:pt x="232" y="232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38500" lIns="90000" spcFirstLastPara="1" rIns="90000" wrap="square" tIns="38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-681493" y="4344218"/>
              <a:ext cx="972976" cy="5466"/>
            </a:xfrm>
            <a:custGeom>
              <a:rect b="b" l="l" r="r" t="t"/>
              <a:pathLst>
                <a:path extrusionOk="0" h="3" w="534">
                  <a:moveTo>
                    <a:pt x="534" y="1"/>
                  </a:moveTo>
                  <a:cubicBezTo>
                    <a:pt x="534" y="2"/>
                    <a:pt x="414" y="3"/>
                    <a:pt x="267" y="3"/>
                  </a:cubicBezTo>
                  <a:cubicBezTo>
                    <a:pt x="120" y="3"/>
                    <a:pt x="0" y="2"/>
                    <a:pt x="0" y="1"/>
                  </a:cubicBezTo>
                  <a:cubicBezTo>
                    <a:pt x="0" y="1"/>
                    <a:pt x="120" y="0"/>
                    <a:pt x="267" y="0"/>
                  </a:cubicBezTo>
                  <a:cubicBezTo>
                    <a:pt x="414" y="0"/>
                    <a:pt x="53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-681493" y="4429855"/>
              <a:ext cx="972976" cy="5466"/>
            </a:xfrm>
            <a:custGeom>
              <a:rect b="b" l="l" r="r" t="t"/>
              <a:pathLst>
                <a:path extrusionOk="0" h="3" w="534">
                  <a:moveTo>
                    <a:pt x="534" y="2"/>
                  </a:moveTo>
                  <a:cubicBezTo>
                    <a:pt x="534" y="3"/>
                    <a:pt x="414" y="3"/>
                    <a:pt x="267" y="3"/>
                  </a:cubicBezTo>
                  <a:cubicBezTo>
                    <a:pt x="120" y="3"/>
                    <a:pt x="0" y="3"/>
                    <a:pt x="0" y="2"/>
                  </a:cubicBezTo>
                  <a:cubicBezTo>
                    <a:pt x="0" y="1"/>
                    <a:pt x="120" y="0"/>
                    <a:pt x="267" y="0"/>
                  </a:cubicBezTo>
                  <a:cubicBezTo>
                    <a:pt x="414" y="0"/>
                    <a:pt x="534" y="1"/>
                    <a:pt x="53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-335303" y="4517313"/>
              <a:ext cx="626786" cy="3644"/>
            </a:xfrm>
            <a:custGeom>
              <a:rect b="b" l="l" r="r" t="t"/>
              <a:pathLst>
                <a:path extrusionOk="0" h="2" w="344">
                  <a:moveTo>
                    <a:pt x="344" y="1"/>
                  </a:moveTo>
                  <a:cubicBezTo>
                    <a:pt x="344" y="1"/>
                    <a:pt x="343" y="1"/>
                    <a:pt x="340" y="1"/>
                  </a:cubicBezTo>
                  <a:cubicBezTo>
                    <a:pt x="338" y="1"/>
                    <a:pt x="334" y="2"/>
                    <a:pt x="330" y="2"/>
                  </a:cubicBezTo>
                  <a:cubicBezTo>
                    <a:pt x="321" y="2"/>
                    <a:pt x="309" y="2"/>
                    <a:pt x="293" y="2"/>
                  </a:cubicBezTo>
                  <a:cubicBezTo>
                    <a:pt x="262" y="2"/>
                    <a:pt x="219" y="2"/>
                    <a:pt x="172" y="2"/>
                  </a:cubicBezTo>
                  <a:cubicBezTo>
                    <a:pt x="125" y="2"/>
                    <a:pt x="82" y="2"/>
                    <a:pt x="51" y="2"/>
                  </a:cubicBezTo>
                  <a:cubicBezTo>
                    <a:pt x="35" y="2"/>
                    <a:pt x="23" y="2"/>
                    <a:pt x="14" y="2"/>
                  </a:cubicBezTo>
                  <a:cubicBezTo>
                    <a:pt x="10" y="1"/>
                    <a:pt x="6" y="1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3" y="0"/>
                    <a:pt x="35" y="0"/>
                    <a:pt x="51" y="0"/>
                  </a:cubicBezTo>
                  <a:cubicBezTo>
                    <a:pt x="82" y="0"/>
                    <a:pt x="125" y="0"/>
                    <a:pt x="172" y="0"/>
                  </a:cubicBezTo>
                  <a:cubicBezTo>
                    <a:pt x="219" y="0"/>
                    <a:pt x="262" y="0"/>
                    <a:pt x="293" y="0"/>
                  </a:cubicBezTo>
                  <a:cubicBezTo>
                    <a:pt x="309" y="0"/>
                    <a:pt x="321" y="0"/>
                    <a:pt x="330" y="0"/>
                  </a:cubicBezTo>
                  <a:cubicBezTo>
                    <a:pt x="334" y="1"/>
                    <a:pt x="338" y="1"/>
                    <a:pt x="340" y="1"/>
                  </a:cubicBezTo>
                  <a:cubicBezTo>
                    <a:pt x="343" y="1"/>
                    <a:pt x="344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-428227" y="4117218"/>
              <a:ext cx="719711" cy="7288"/>
            </a:xfrm>
            <a:custGeom>
              <a:rect b="b" l="l" r="r" t="t"/>
              <a:pathLst>
                <a:path extrusionOk="0" h="4" w="395">
                  <a:moveTo>
                    <a:pt x="395" y="2"/>
                  </a:moveTo>
                  <a:cubicBezTo>
                    <a:pt x="395" y="3"/>
                    <a:pt x="306" y="4"/>
                    <a:pt x="197" y="4"/>
                  </a:cubicBezTo>
                  <a:cubicBezTo>
                    <a:pt x="88" y="4"/>
                    <a:pt x="0" y="3"/>
                    <a:pt x="0" y="2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-428227" y="4195567"/>
              <a:ext cx="719711" cy="5466"/>
            </a:xfrm>
            <a:custGeom>
              <a:rect b="b" l="l" r="r" t="t"/>
              <a:pathLst>
                <a:path extrusionOk="0" h="3" w="395">
                  <a:moveTo>
                    <a:pt x="395" y="1"/>
                  </a:moveTo>
                  <a:cubicBezTo>
                    <a:pt x="395" y="2"/>
                    <a:pt x="306" y="3"/>
                    <a:pt x="197" y="3"/>
                  </a:cubicBezTo>
                  <a:cubicBezTo>
                    <a:pt x="88" y="3"/>
                    <a:pt x="0" y="2"/>
                    <a:pt x="0" y="1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-133055" y="4272093"/>
              <a:ext cx="424538" cy="5466"/>
            </a:xfrm>
            <a:custGeom>
              <a:rect b="b" l="l" r="r" t="t"/>
              <a:pathLst>
                <a:path extrusionOk="0" h="3" w="233">
                  <a:moveTo>
                    <a:pt x="233" y="2"/>
                  </a:moveTo>
                  <a:cubicBezTo>
                    <a:pt x="233" y="2"/>
                    <a:pt x="230" y="2"/>
                    <a:pt x="224" y="2"/>
                  </a:cubicBezTo>
                  <a:cubicBezTo>
                    <a:pt x="218" y="3"/>
                    <a:pt x="209" y="3"/>
                    <a:pt x="199" y="3"/>
                  </a:cubicBezTo>
                  <a:cubicBezTo>
                    <a:pt x="178" y="3"/>
                    <a:pt x="149" y="3"/>
                    <a:pt x="117" y="3"/>
                  </a:cubicBezTo>
                  <a:cubicBezTo>
                    <a:pt x="85" y="3"/>
                    <a:pt x="55" y="3"/>
                    <a:pt x="34" y="3"/>
                  </a:cubicBezTo>
                  <a:cubicBezTo>
                    <a:pt x="24" y="3"/>
                    <a:pt x="16" y="3"/>
                    <a:pt x="9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1"/>
                    <a:pt x="9" y="1"/>
                  </a:cubicBezTo>
                  <a:cubicBezTo>
                    <a:pt x="16" y="1"/>
                    <a:pt x="24" y="1"/>
                    <a:pt x="34" y="1"/>
                  </a:cubicBezTo>
                  <a:cubicBezTo>
                    <a:pt x="55" y="1"/>
                    <a:pt x="85" y="0"/>
                    <a:pt x="117" y="0"/>
                  </a:cubicBezTo>
                  <a:cubicBezTo>
                    <a:pt x="149" y="0"/>
                    <a:pt x="178" y="1"/>
                    <a:pt x="199" y="1"/>
                  </a:cubicBezTo>
                  <a:cubicBezTo>
                    <a:pt x="209" y="1"/>
                    <a:pt x="218" y="1"/>
                    <a:pt x="224" y="1"/>
                  </a:cubicBezTo>
                  <a:cubicBezTo>
                    <a:pt x="230" y="1"/>
                    <a:pt x="233" y="2"/>
                    <a:pt x="23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15"/>
          <p:cNvGrpSpPr/>
          <p:nvPr/>
        </p:nvGrpSpPr>
        <p:grpSpPr>
          <a:xfrm>
            <a:off x="-1241887" y="368837"/>
            <a:ext cx="1550567" cy="1051320"/>
            <a:chOff x="-872012" y="2723887"/>
            <a:chExt cx="1550567" cy="1051320"/>
          </a:xfrm>
        </p:grpSpPr>
        <p:sp>
          <p:nvSpPr>
            <p:cNvPr id="487" name="Google Shape;487;p15"/>
            <p:cNvSpPr/>
            <p:nvPr/>
          </p:nvSpPr>
          <p:spPr>
            <a:xfrm>
              <a:off x="-872012" y="2723887"/>
              <a:ext cx="1550567" cy="1051320"/>
            </a:xfrm>
            <a:custGeom>
              <a:rect b="b" l="l" r="r" t="t"/>
              <a:pathLst>
                <a:path extrusionOk="0" h="577" w="851">
                  <a:moveTo>
                    <a:pt x="850" y="576"/>
                  </a:moveTo>
                  <a:cubicBezTo>
                    <a:pt x="850" y="576"/>
                    <a:pt x="850" y="572"/>
                    <a:pt x="850" y="565"/>
                  </a:cubicBezTo>
                  <a:cubicBezTo>
                    <a:pt x="850" y="558"/>
                    <a:pt x="850" y="548"/>
                    <a:pt x="850" y="535"/>
                  </a:cubicBezTo>
                  <a:cubicBezTo>
                    <a:pt x="850" y="508"/>
                    <a:pt x="850" y="469"/>
                    <a:pt x="850" y="420"/>
                  </a:cubicBezTo>
                  <a:cubicBezTo>
                    <a:pt x="849" y="320"/>
                    <a:pt x="849" y="177"/>
                    <a:pt x="849" y="2"/>
                  </a:cubicBezTo>
                  <a:lnTo>
                    <a:pt x="850" y="3"/>
                  </a:lnTo>
                  <a:cubicBezTo>
                    <a:pt x="616" y="3"/>
                    <a:pt x="321" y="3"/>
                    <a:pt x="1" y="3"/>
                  </a:cubicBezTo>
                  <a:lnTo>
                    <a:pt x="1" y="3"/>
                  </a:lnTo>
                  <a:lnTo>
                    <a:pt x="3" y="2"/>
                  </a:lnTo>
                  <a:cubicBezTo>
                    <a:pt x="3" y="206"/>
                    <a:pt x="3" y="401"/>
                    <a:pt x="3" y="576"/>
                  </a:cubicBezTo>
                  <a:lnTo>
                    <a:pt x="1" y="574"/>
                  </a:lnTo>
                  <a:cubicBezTo>
                    <a:pt x="251" y="574"/>
                    <a:pt x="463" y="575"/>
                    <a:pt x="613" y="575"/>
                  </a:cubicBezTo>
                  <a:cubicBezTo>
                    <a:pt x="688" y="575"/>
                    <a:pt x="747" y="575"/>
                    <a:pt x="788" y="575"/>
                  </a:cubicBezTo>
                  <a:cubicBezTo>
                    <a:pt x="808" y="575"/>
                    <a:pt x="823" y="575"/>
                    <a:pt x="834" y="576"/>
                  </a:cubicBezTo>
                  <a:cubicBezTo>
                    <a:pt x="839" y="576"/>
                    <a:pt x="843" y="576"/>
                    <a:pt x="846" y="576"/>
                  </a:cubicBezTo>
                  <a:cubicBezTo>
                    <a:pt x="849" y="576"/>
                    <a:pt x="850" y="576"/>
                    <a:pt x="850" y="576"/>
                  </a:cubicBezTo>
                  <a:cubicBezTo>
                    <a:pt x="850" y="576"/>
                    <a:pt x="849" y="576"/>
                    <a:pt x="846" y="576"/>
                  </a:cubicBezTo>
                  <a:cubicBezTo>
                    <a:pt x="844" y="576"/>
                    <a:pt x="840" y="576"/>
                    <a:pt x="834" y="576"/>
                  </a:cubicBezTo>
                  <a:cubicBezTo>
                    <a:pt x="824" y="576"/>
                    <a:pt x="808" y="576"/>
                    <a:pt x="788" y="576"/>
                  </a:cubicBezTo>
                  <a:cubicBezTo>
                    <a:pt x="748" y="576"/>
                    <a:pt x="689" y="576"/>
                    <a:pt x="614" y="576"/>
                  </a:cubicBezTo>
                  <a:cubicBezTo>
                    <a:pt x="464" y="577"/>
                    <a:pt x="251" y="577"/>
                    <a:pt x="1" y="577"/>
                  </a:cubicBezTo>
                  <a:lnTo>
                    <a:pt x="0" y="577"/>
                  </a:lnTo>
                  <a:lnTo>
                    <a:pt x="0" y="576"/>
                  </a:lnTo>
                  <a:cubicBezTo>
                    <a:pt x="0" y="401"/>
                    <a:pt x="0" y="206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ubicBezTo>
                    <a:pt x="321" y="0"/>
                    <a:pt x="616" y="1"/>
                    <a:pt x="850" y="1"/>
                  </a:cubicBezTo>
                  <a:lnTo>
                    <a:pt x="851" y="1"/>
                  </a:lnTo>
                  <a:lnTo>
                    <a:pt x="851" y="2"/>
                  </a:lnTo>
                  <a:cubicBezTo>
                    <a:pt x="851" y="177"/>
                    <a:pt x="851" y="320"/>
                    <a:pt x="851" y="420"/>
                  </a:cubicBezTo>
                  <a:cubicBezTo>
                    <a:pt x="851" y="470"/>
                    <a:pt x="851" y="509"/>
                    <a:pt x="850" y="535"/>
                  </a:cubicBezTo>
                  <a:cubicBezTo>
                    <a:pt x="850" y="549"/>
                    <a:pt x="850" y="559"/>
                    <a:pt x="850" y="565"/>
                  </a:cubicBezTo>
                  <a:cubicBezTo>
                    <a:pt x="850" y="572"/>
                    <a:pt x="850" y="576"/>
                    <a:pt x="850" y="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-870190" y="2818634"/>
              <a:ext cx="1545101" cy="5466"/>
            </a:xfrm>
            <a:custGeom>
              <a:rect b="b" l="l" r="r" t="t"/>
              <a:pathLst>
                <a:path extrusionOk="0" h="3" w="848">
                  <a:moveTo>
                    <a:pt x="0" y="1"/>
                  </a:moveTo>
                  <a:cubicBezTo>
                    <a:pt x="0" y="0"/>
                    <a:pt x="190" y="0"/>
                    <a:pt x="424" y="0"/>
                  </a:cubicBezTo>
                  <a:cubicBezTo>
                    <a:pt x="658" y="0"/>
                    <a:pt x="848" y="0"/>
                    <a:pt x="848" y="1"/>
                  </a:cubicBezTo>
                  <a:cubicBezTo>
                    <a:pt x="848" y="2"/>
                    <a:pt x="658" y="3"/>
                    <a:pt x="424" y="3"/>
                  </a:cubicBezTo>
                  <a:cubicBezTo>
                    <a:pt x="189" y="3"/>
                    <a:pt x="0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-833749" y="2760328"/>
              <a:ext cx="25509" cy="25509"/>
            </a:xfrm>
            <a:custGeom>
              <a:rect b="b" l="l" r="r" t="t"/>
              <a:pathLst>
                <a:path extrusionOk="0" h="14" w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-791842" y="2760328"/>
              <a:ext cx="25509" cy="25509"/>
            </a:xfrm>
            <a:custGeom>
              <a:rect b="b" l="l" r="r" t="t"/>
              <a:pathLst>
                <a:path extrusionOk="0" h="14" w="14">
                  <a:moveTo>
                    <a:pt x="14" y="7"/>
                  </a:moveTo>
                  <a:cubicBezTo>
                    <a:pt x="14" y="8"/>
                    <a:pt x="14" y="10"/>
                    <a:pt x="13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3" y="1"/>
                    <a:pt x="12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-749935" y="2760328"/>
              <a:ext cx="25509" cy="25509"/>
            </a:xfrm>
            <a:custGeom>
              <a:rect b="b" l="l" r="r" t="t"/>
              <a:pathLst>
                <a:path extrusionOk="0" h="14" w="14">
                  <a:moveTo>
                    <a:pt x="14" y="7"/>
                  </a:moveTo>
                  <a:cubicBezTo>
                    <a:pt x="14" y="8"/>
                    <a:pt x="14" y="10"/>
                    <a:pt x="13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-737180" y="2929779"/>
              <a:ext cx="413606" cy="415426"/>
            </a:xfrm>
            <a:custGeom>
              <a:rect b="b" l="l" r="r" t="t"/>
              <a:pathLst>
                <a:path extrusionOk="0" h="228" w="227">
                  <a:moveTo>
                    <a:pt x="0" y="0"/>
                  </a:moveTo>
                  <a:lnTo>
                    <a:pt x="227" y="0"/>
                  </a:lnTo>
                  <a:lnTo>
                    <a:pt x="227" y="228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37075" lIns="90000" spcFirstLastPara="1" rIns="90000" wrap="square" tIns="37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-749922" y="3481553"/>
              <a:ext cx="194960" cy="196781"/>
            </a:xfrm>
            <a:custGeom>
              <a:rect b="b" l="l" r="r" t="t"/>
              <a:pathLst>
                <a:path extrusionOk="0" h="108" w="107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-398266" y="3481553"/>
              <a:ext cx="194960" cy="196781"/>
            </a:xfrm>
            <a:custGeom>
              <a:rect b="b" l="l" r="r" t="t"/>
              <a:pathLst>
                <a:path extrusionOk="0" h="108" w="107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-46610" y="3481553"/>
              <a:ext cx="194960" cy="196781"/>
            </a:xfrm>
            <a:custGeom>
              <a:rect b="b" l="l" r="r" t="t"/>
              <a:pathLst>
                <a:path extrusionOk="0" h="108" w="107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305046" y="3481553"/>
              <a:ext cx="194960" cy="196781"/>
            </a:xfrm>
            <a:custGeom>
              <a:rect b="b" l="l" r="r" t="t"/>
              <a:pathLst>
                <a:path extrusionOk="0" h="108" w="107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-215912" y="3184118"/>
              <a:ext cx="719711" cy="7288"/>
            </a:xfrm>
            <a:custGeom>
              <a:rect b="b" l="l" r="r" t="t"/>
              <a:pathLst>
                <a:path extrusionOk="0" h="4" w="395">
                  <a:moveTo>
                    <a:pt x="395" y="2"/>
                  </a:moveTo>
                  <a:cubicBezTo>
                    <a:pt x="395" y="3"/>
                    <a:pt x="306" y="4"/>
                    <a:pt x="197" y="4"/>
                  </a:cubicBezTo>
                  <a:cubicBezTo>
                    <a:pt x="88" y="4"/>
                    <a:pt x="0" y="3"/>
                    <a:pt x="0" y="2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-215912" y="3262467"/>
              <a:ext cx="719711" cy="5466"/>
            </a:xfrm>
            <a:custGeom>
              <a:rect b="b" l="l" r="r" t="t"/>
              <a:pathLst>
                <a:path extrusionOk="0" h="3" w="395">
                  <a:moveTo>
                    <a:pt x="395" y="1"/>
                  </a:moveTo>
                  <a:cubicBezTo>
                    <a:pt x="395" y="2"/>
                    <a:pt x="306" y="3"/>
                    <a:pt x="197" y="3"/>
                  </a:cubicBezTo>
                  <a:cubicBezTo>
                    <a:pt x="88" y="3"/>
                    <a:pt x="0" y="2"/>
                    <a:pt x="0" y="1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-215912" y="3338993"/>
              <a:ext cx="424538" cy="5466"/>
            </a:xfrm>
            <a:custGeom>
              <a:rect b="b" l="l" r="r" t="t"/>
              <a:pathLst>
                <a:path extrusionOk="0" h="3" w="233">
                  <a:moveTo>
                    <a:pt x="233" y="2"/>
                  </a:moveTo>
                  <a:cubicBezTo>
                    <a:pt x="233" y="2"/>
                    <a:pt x="230" y="2"/>
                    <a:pt x="224" y="2"/>
                  </a:cubicBezTo>
                  <a:cubicBezTo>
                    <a:pt x="218" y="3"/>
                    <a:pt x="209" y="3"/>
                    <a:pt x="199" y="3"/>
                  </a:cubicBezTo>
                  <a:cubicBezTo>
                    <a:pt x="178" y="3"/>
                    <a:pt x="149" y="3"/>
                    <a:pt x="117" y="3"/>
                  </a:cubicBezTo>
                  <a:cubicBezTo>
                    <a:pt x="85" y="3"/>
                    <a:pt x="55" y="3"/>
                    <a:pt x="34" y="3"/>
                  </a:cubicBezTo>
                  <a:cubicBezTo>
                    <a:pt x="24" y="3"/>
                    <a:pt x="16" y="3"/>
                    <a:pt x="9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1"/>
                    <a:pt x="9" y="1"/>
                  </a:cubicBezTo>
                  <a:cubicBezTo>
                    <a:pt x="16" y="1"/>
                    <a:pt x="24" y="1"/>
                    <a:pt x="34" y="1"/>
                  </a:cubicBezTo>
                  <a:cubicBezTo>
                    <a:pt x="55" y="1"/>
                    <a:pt x="85" y="0"/>
                    <a:pt x="117" y="0"/>
                  </a:cubicBezTo>
                  <a:cubicBezTo>
                    <a:pt x="149" y="0"/>
                    <a:pt x="178" y="1"/>
                    <a:pt x="199" y="1"/>
                  </a:cubicBezTo>
                  <a:cubicBezTo>
                    <a:pt x="209" y="1"/>
                    <a:pt x="218" y="1"/>
                    <a:pt x="224" y="1"/>
                  </a:cubicBezTo>
                  <a:cubicBezTo>
                    <a:pt x="230" y="1"/>
                    <a:pt x="233" y="2"/>
                    <a:pt x="23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5"/>
          <p:cNvGrpSpPr/>
          <p:nvPr/>
        </p:nvGrpSpPr>
        <p:grpSpPr>
          <a:xfrm flipH="1">
            <a:off x="-1081345" y="113250"/>
            <a:ext cx="1629907" cy="509054"/>
            <a:chOff x="5401930" y="789587"/>
            <a:chExt cx="1629907" cy="509054"/>
          </a:xfrm>
        </p:grpSpPr>
        <p:sp>
          <p:nvSpPr>
            <p:cNvPr id="501" name="Google Shape;501;p15"/>
            <p:cNvSpPr/>
            <p:nvPr/>
          </p:nvSpPr>
          <p:spPr>
            <a:xfrm>
              <a:off x="5401930" y="1244155"/>
              <a:ext cx="54486" cy="54486"/>
            </a:xfrm>
            <a:custGeom>
              <a:rect b="b" l="l" r="r" t="t"/>
              <a:pathLst>
                <a:path extrusionOk="0" h="35" w="35">
                  <a:moveTo>
                    <a:pt x="35" y="17"/>
                  </a:moveTo>
                  <a:cubicBezTo>
                    <a:pt x="35" y="27"/>
                    <a:pt x="2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5423724" y="789587"/>
              <a:ext cx="1608112" cy="470135"/>
            </a:xfrm>
            <a:custGeom>
              <a:rect b="b" l="l" r="r" t="t"/>
              <a:pathLst>
                <a:path extrusionOk="0" h="302" w="1033">
                  <a:moveTo>
                    <a:pt x="6" y="302"/>
                  </a:moveTo>
                  <a:lnTo>
                    <a:pt x="0" y="302"/>
                  </a:lnTo>
                  <a:lnTo>
                    <a:pt x="0" y="96"/>
                  </a:lnTo>
                  <a:cubicBezTo>
                    <a:pt x="0" y="43"/>
                    <a:pt x="43" y="0"/>
                    <a:pt x="95" y="0"/>
                  </a:cubicBezTo>
                  <a:lnTo>
                    <a:pt x="937" y="0"/>
                  </a:lnTo>
                  <a:cubicBezTo>
                    <a:pt x="990" y="0"/>
                    <a:pt x="1033" y="43"/>
                    <a:pt x="1033" y="96"/>
                  </a:cubicBezTo>
                  <a:lnTo>
                    <a:pt x="1033" y="129"/>
                  </a:lnTo>
                  <a:lnTo>
                    <a:pt x="1026" y="129"/>
                  </a:lnTo>
                  <a:lnTo>
                    <a:pt x="1026" y="96"/>
                  </a:lnTo>
                  <a:cubicBezTo>
                    <a:pt x="1026" y="47"/>
                    <a:pt x="986" y="7"/>
                    <a:pt x="937" y="7"/>
                  </a:cubicBezTo>
                  <a:lnTo>
                    <a:pt x="95" y="7"/>
                  </a:lnTo>
                  <a:cubicBezTo>
                    <a:pt x="46" y="7"/>
                    <a:pt x="6" y="47"/>
                    <a:pt x="6" y="96"/>
                  </a:cubicBezTo>
                  <a:lnTo>
                    <a:pt x="6" y="30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5"/>
          <p:cNvGrpSpPr/>
          <p:nvPr/>
        </p:nvGrpSpPr>
        <p:grpSpPr>
          <a:xfrm>
            <a:off x="7816037" y="4031738"/>
            <a:ext cx="1922275" cy="1637403"/>
            <a:chOff x="7816037" y="3726938"/>
            <a:chExt cx="1922275" cy="1637403"/>
          </a:xfrm>
        </p:grpSpPr>
        <p:grpSp>
          <p:nvGrpSpPr>
            <p:cNvPr id="504" name="Google Shape;504;p15"/>
            <p:cNvGrpSpPr/>
            <p:nvPr/>
          </p:nvGrpSpPr>
          <p:grpSpPr>
            <a:xfrm>
              <a:off x="8672408" y="4604012"/>
              <a:ext cx="521107" cy="335256"/>
              <a:chOff x="9601058" y="4286612"/>
              <a:chExt cx="521107" cy="335256"/>
            </a:xfrm>
          </p:grpSpPr>
          <p:sp>
            <p:nvSpPr>
              <p:cNvPr id="505" name="Google Shape;505;p15"/>
              <p:cNvSpPr/>
              <p:nvPr/>
            </p:nvSpPr>
            <p:spPr>
              <a:xfrm>
                <a:off x="9601058" y="4286612"/>
                <a:ext cx="61950" cy="67416"/>
              </a:xfrm>
              <a:custGeom>
                <a:rect b="b" l="l" r="r" t="t"/>
                <a:pathLst>
                  <a:path extrusionOk="0" h="37" w="34">
                    <a:moveTo>
                      <a:pt x="0" y="19"/>
                    </a:moveTo>
                    <a:cubicBezTo>
                      <a:pt x="0" y="9"/>
                      <a:pt x="7" y="0"/>
                      <a:pt x="17" y="0"/>
                    </a:cubicBezTo>
                    <a:cubicBezTo>
                      <a:pt x="26" y="0"/>
                      <a:pt x="34" y="9"/>
                      <a:pt x="34" y="19"/>
                    </a:cubicBezTo>
                    <a:cubicBezTo>
                      <a:pt x="34" y="29"/>
                      <a:pt x="26" y="37"/>
                      <a:pt x="17" y="37"/>
                    </a:cubicBezTo>
                    <a:cubicBezTo>
                      <a:pt x="7" y="37"/>
                      <a:pt x="0" y="29"/>
                      <a:pt x="0" y="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9632033" y="4313943"/>
                <a:ext cx="490132" cy="307926"/>
              </a:xfrm>
              <a:custGeom>
                <a:rect b="b" l="l" r="r" t="t"/>
                <a:pathLst>
                  <a:path extrusionOk="0" h="169" w="269">
                    <a:moveTo>
                      <a:pt x="0" y="0"/>
                    </a:moveTo>
                    <a:lnTo>
                      <a:pt x="58" y="0"/>
                    </a:lnTo>
                    <a:cubicBezTo>
                      <a:pt x="111" y="0"/>
                      <a:pt x="154" y="46"/>
                      <a:pt x="154" y="102"/>
                    </a:cubicBezTo>
                    <a:cubicBezTo>
                      <a:pt x="154" y="139"/>
                      <a:pt x="156" y="162"/>
                      <a:pt x="187" y="162"/>
                    </a:cubicBezTo>
                    <a:lnTo>
                      <a:pt x="269" y="162"/>
                    </a:lnTo>
                    <a:lnTo>
                      <a:pt x="269" y="169"/>
                    </a:lnTo>
                    <a:lnTo>
                      <a:pt x="187" y="169"/>
                    </a:lnTo>
                    <a:cubicBezTo>
                      <a:pt x="148" y="169"/>
                      <a:pt x="148" y="134"/>
                      <a:pt x="148" y="102"/>
                    </a:cubicBezTo>
                    <a:cubicBezTo>
                      <a:pt x="148" y="50"/>
                      <a:pt x="108" y="7"/>
                      <a:pt x="58" y="7"/>
                    </a:cubicBez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5825" lIns="90000" spcFirstLastPara="1" rIns="90000" wrap="square" tIns="15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15"/>
            <p:cNvGrpSpPr/>
            <p:nvPr/>
          </p:nvGrpSpPr>
          <p:grpSpPr>
            <a:xfrm>
              <a:off x="8672411" y="3726938"/>
              <a:ext cx="1065901" cy="619495"/>
              <a:chOff x="-192639" y="64613"/>
              <a:chExt cx="1065901" cy="619495"/>
            </a:xfrm>
          </p:grpSpPr>
          <p:sp>
            <p:nvSpPr>
              <p:cNvPr id="508" name="Google Shape;508;p15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5"/>
            <p:cNvSpPr/>
            <p:nvPr/>
          </p:nvSpPr>
          <p:spPr>
            <a:xfrm>
              <a:off x="7816037" y="4557175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8" name="Google Shape;518;p16"/>
          <p:cNvSpPr txBox="1"/>
          <p:nvPr>
            <p:ph idx="1" type="subTitle"/>
          </p:nvPr>
        </p:nvSpPr>
        <p:spPr>
          <a:xfrm>
            <a:off x="713225" y="3113225"/>
            <a:ext cx="2453400" cy="14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9" name="Google Shape;519;p16"/>
          <p:cNvSpPr txBox="1"/>
          <p:nvPr>
            <p:ph idx="2" type="subTitle"/>
          </p:nvPr>
        </p:nvSpPr>
        <p:spPr>
          <a:xfrm>
            <a:off x="3345334" y="3113225"/>
            <a:ext cx="2453400" cy="14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0" name="Google Shape;520;p16"/>
          <p:cNvSpPr txBox="1"/>
          <p:nvPr>
            <p:ph idx="3" type="subTitle"/>
          </p:nvPr>
        </p:nvSpPr>
        <p:spPr>
          <a:xfrm>
            <a:off x="5977452" y="3113225"/>
            <a:ext cx="2453400" cy="14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1" name="Google Shape;521;p16"/>
          <p:cNvSpPr txBox="1"/>
          <p:nvPr>
            <p:ph idx="4" type="subTitle"/>
          </p:nvPr>
        </p:nvSpPr>
        <p:spPr>
          <a:xfrm>
            <a:off x="713225" y="2694750"/>
            <a:ext cx="24534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22" name="Google Shape;522;p16"/>
          <p:cNvSpPr txBox="1"/>
          <p:nvPr>
            <p:ph idx="5" type="subTitle"/>
          </p:nvPr>
        </p:nvSpPr>
        <p:spPr>
          <a:xfrm>
            <a:off x="3345339" y="2694750"/>
            <a:ext cx="24534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23" name="Google Shape;523;p16"/>
          <p:cNvSpPr txBox="1"/>
          <p:nvPr>
            <p:ph idx="6" type="subTitle"/>
          </p:nvPr>
        </p:nvSpPr>
        <p:spPr>
          <a:xfrm>
            <a:off x="5977452" y="2694750"/>
            <a:ext cx="24534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grpSp>
        <p:nvGrpSpPr>
          <p:cNvPr id="524" name="Google Shape;524;p16"/>
          <p:cNvGrpSpPr/>
          <p:nvPr/>
        </p:nvGrpSpPr>
        <p:grpSpPr>
          <a:xfrm>
            <a:off x="8672408" y="4756412"/>
            <a:ext cx="521107" cy="335256"/>
            <a:chOff x="9601058" y="4286612"/>
            <a:chExt cx="521107" cy="335256"/>
          </a:xfrm>
        </p:grpSpPr>
        <p:sp>
          <p:nvSpPr>
            <p:cNvPr id="525" name="Google Shape;525;p16"/>
            <p:cNvSpPr/>
            <p:nvPr/>
          </p:nvSpPr>
          <p:spPr>
            <a:xfrm>
              <a:off x="9601058" y="4286612"/>
              <a:ext cx="61950" cy="67416"/>
            </a:xfrm>
            <a:custGeom>
              <a:rect b="b" l="l" r="r" t="t"/>
              <a:pathLst>
                <a:path extrusionOk="0" h="37" w="34">
                  <a:moveTo>
                    <a:pt x="0" y="19"/>
                  </a:moveTo>
                  <a:cubicBezTo>
                    <a:pt x="0" y="9"/>
                    <a:pt x="7" y="0"/>
                    <a:pt x="17" y="0"/>
                  </a:cubicBezTo>
                  <a:cubicBezTo>
                    <a:pt x="26" y="0"/>
                    <a:pt x="34" y="9"/>
                    <a:pt x="34" y="19"/>
                  </a:cubicBezTo>
                  <a:cubicBezTo>
                    <a:pt x="34" y="29"/>
                    <a:pt x="26" y="37"/>
                    <a:pt x="17" y="37"/>
                  </a:cubicBezTo>
                  <a:cubicBezTo>
                    <a:pt x="7" y="37"/>
                    <a:pt x="0" y="29"/>
                    <a:pt x="0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9632033" y="4313943"/>
              <a:ext cx="490132" cy="307926"/>
            </a:xfrm>
            <a:custGeom>
              <a:rect b="b" l="l" r="r" t="t"/>
              <a:pathLst>
                <a:path extrusionOk="0" h="169" w="269">
                  <a:moveTo>
                    <a:pt x="0" y="0"/>
                  </a:moveTo>
                  <a:lnTo>
                    <a:pt x="58" y="0"/>
                  </a:lnTo>
                  <a:cubicBezTo>
                    <a:pt x="111" y="0"/>
                    <a:pt x="154" y="46"/>
                    <a:pt x="154" y="102"/>
                  </a:cubicBezTo>
                  <a:cubicBezTo>
                    <a:pt x="154" y="139"/>
                    <a:pt x="156" y="162"/>
                    <a:pt x="187" y="162"/>
                  </a:cubicBezTo>
                  <a:lnTo>
                    <a:pt x="269" y="162"/>
                  </a:lnTo>
                  <a:lnTo>
                    <a:pt x="269" y="169"/>
                  </a:lnTo>
                  <a:lnTo>
                    <a:pt x="187" y="169"/>
                  </a:lnTo>
                  <a:cubicBezTo>
                    <a:pt x="148" y="169"/>
                    <a:pt x="148" y="134"/>
                    <a:pt x="148" y="102"/>
                  </a:cubicBezTo>
                  <a:cubicBezTo>
                    <a:pt x="148" y="50"/>
                    <a:pt x="108" y="7"/>
                    <a:pt x="58" y="7"/>
                  </a:cubicBez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15825" lIns="90000" spcFirstLastPara="1" rIns="90000" wrap="square" tIns="15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-1105181" y="273787"/>
            <a:ext cx="10843493" cy="4225046"/>
            <a:chOff x="-1105181" y="273787"/>
            <a:chExt cx="10843493" cy="4225046"/>
          </a:xfrm>
        </p:grpSpPr>
        <p:grpSp>
          <p:nvGrpSpPr>
            <p:cNvPr id="528" name="Google Shape;528;p16"/>
            <p:cNvGrpSpPr/>
            <p:nvPr/>
          </p:nvGrpSpPr>
          <p:grpSpPr>
            <a:xfrm>
              <a:off x="-1105181" y="1488834"/>
              <a:ext cx="1754642" cy="717886"/>
              <a:chOff x="-1340531" y="3895472"/>
              <a:chExt cx="1754642" cy="717886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16"/>
            <p:cNvGrpSpPr/>
            <p:nvPr/>
          </p:nvGrpSpPr>
          <p:grpSpPr>
            <a:xfrm>
              <a:off x="-645612" y="273787"/>
              <a:ext cx="1550567" cy="1051320"/>
              <a:chOff x="-872012" y="2723887"/>
              <a:chExt cx="1550567" cy="1051320"/>
            </a:xfrm>
          </p:grpSpPr>
          <p:sp>
            <p:nvSpPr>
              <p:cNvPr id="542" name="Google Shape;542;p16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5" name="Google Shape;555;p16"/>
            <p:cNvGrpSpPr/>
            <p:nvPr/>
          </p:nvGrpSpPr>
          <p:grpSpPr>
            <a:xfrm>
              <a:off x="8672411" y="3879338"/>
              <a:ext cx="1065901" cy="619495"/>
              <a:chOff x="-192639" y="64613"/>
              <a:chExt cx="1065901" cy="619495"/>
            </a:xfrm>
          </p:grpSpPr>
          <p:sp>
            <p:nvSpPr>
              <p:cNvPr id="556" name="Google Shape;556;p16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3" name="Google Shape;563;p16"/>
          <p:cNvGrpSpPr/>
          <p:nvPr/>
        </p:nvGrpSpPr>
        <p:grpSpPr>
          <a:xfrm>
            <a:off x="-190973" y="-451649"/>
            <a:ext cx="9632271" cy="5968389"/>
            <a:chOff x="-190973" y="-451649"/>
            <a:chExt cx="9632271" cy="5968389"/>
          </a:xfrm>
        </p:grpSpPr>
        <p:grpSp>
          <p:nvGrpSpPr>
            <p:cNvPr id="564" name="Google Shape;564;p16"/>
            <p:cNvGrpSpPr/>
            <p:nvPr/>
          </p:nvGrpSpPr>
          <p:grpSpPr>
            <a:xfrm>
              <a:off x="-190973" y="2491125"/>
              <a:ext cx="453184" cy="454844"/>
              <a:chOff x="1031102" y="400625"/>
              <a:chExt cx="453184" cy="454844"/>
            </a:xfrm>
          </p:grpSpPr>
          <p:sp>
            <p:nvSpPr>
              <p:cNvPr id="565" name="Google Shape;565;p16"/>
              <p:cNvSpPr/>
              <p:nvPr/>
            </p:nvSpPr>
            <p:spPr>
              <a:xfrm>
                <a:off x="1172203" y="546706"/>
                <a:ext cx="164341" cy="166002"/>
              </a:xfrm>
              <a:custGeom>
                <a:rect b="b" l="l" r="r" t="t"/>
                <a:pathLst>
                  <a:path extrusionOk="0" h="100" w="99">
                    <a:moveTo>
                      <a:pt x="69" y="95"/>
                    </a:moveTo>
                    <a:cubicBezTo>
                      <a:pt x="69" y="95"/>
                      <a:pt x="68" y="95"/>
                      <a:pt x="67" y="96"/>
                    </a:cubicBezTo>
                    <a:cubicBezTo>
                      <a:pt x="65" y="97"/>
                      <a:pt x="62" y="98"/>
                      <a:pt x="58" y="99"/>
                    </a:cubicBezTo>
                    <a:cubicBezTo>
                      <a:pt x="51" y="101"/>
                      <a:pt x="38" y="101"/>
                      <a:pt x="26" y="94"/>
                    </a:cubicBezTo>
                    <a:cubicBezTo>
                      <a:pt x="13" y="88"/>
                      <a:pt x="1" y="73"/>
                      <a:pt x="0" y="54"/>
                    </a:cubicBezTo>
                    <a:cubicBezTo>
                      <a:pt x="-1" y="45"/>
                      <a:pt x="1" y="35"/>
                      <a:pt x="6" y="26"/>
                    </a:cubicBezTo>
                    <a:cubicBezTo>
                      <a:pt x="11" y="17"/>
                      <a:pt x="19" y="9"/>
                      <a:pt x="29" y="5"/>
                    </a:cubicBezTo>
                    <a:cubicBezTo>
                      <a:pt x="39" y="0"/>
                      <a:pt x="51" y="-1"/>
                      <a:pt x="61" y="1"/>
                    </a:cubicBezTo>
                    <a:cubicBezTo>
                      <a:pt x="71" y="4"/>
                      <a:pt x="79" y="9"/>
                      <a:pt x="86" y="16"/>
                    </a:cubicBezTo>
                    <a:cubicBezTo>
                      <a:pt x="99" y="30"/>
                      <a:pt x="102" y="49"/>
                      <a:pt x="98" y="62"/>
                    </a:cubicBezTo>
                    <a:cubicBezTo>
                      <a:pt x="95" y="76"/>
                      <a:pt x="86" y="85"/>
                      <a:pt x="80" y="89"/>
                    </a:cubicBezTo>
                    <a:cubicBezTo>
                      <a:pt x="77" y="92"/>
                      <a:pt x="74" y="93"/>
                      <a:pt x="72" y="94"/>
                    </a:cubicBezTo>
                    <a:cubicBezTo>
                      <a:pt x="70" y="95"/>
                      <a:pt x="69" y="95"/>
                      <a:pt x="69" y="95"/>
                    </a:cubicBezTo>
                    <a:cubicBezTo>
                      <a:pt x="69" y="94"/>
                      <a:pt x="73" y="93"/>
                      <a:pt x="79" y="88"/>
                    </a:cubicBezTo>
                    <a:cubicBezTo>
                      <a:pt x="85" y="83"/>
                      <a:pt x="92" y="75"/>
                      <a:pt x="95" y="61"/>
                    </a:cubicBezTo>
                    <a:cubicBezTo>
                      <a:pt x="99" y="49"/>
                      <a:pt x="96" y="31"/>
                      <a:pt x="83" y="18"/>
                    </a:cubicBezTo>
                    <a:cubicBezTo>
                      <a:pt x="77" y="12"/>
                      <a:pt x="69" y="7"/>
                      <a:pt x="60" y="5"/>
                    </a:cubicBezTo>
                    <a:cubicBezTo>
                      <a:pt x="51" y="3"/>
                      <a:pt x="40" y="4"/>
                      <a:pt x="31" y="8"/>
                    </a:cubicBezTo>
                    <a:cubicBezTo>
                      <a:pt x="22" y="12"/>
                      <a:pt x="14" y="19"/>
                      <a:pt x="10" y="28"/>
                    </a:cubicBezTo>
                    <a:cubicBezTo>
                      <a:pt x="5" y="36"/>
                      <a:pt x="3" y="45"/>
                      <a:pt x="3" y="54"/>
                    </a:cubicBezTo>
                    <a:cubicBezTo>
                      <a:pt x="5" y="71"/>
                      <a:pt x="16" y="85"/>
                      <a:pt x="27" y="92"/>
                    </a:cubicBezTo>
                    <a:cubicBezTo>
                      <a:pt x="39" y="98"/>
                      <a:pt x="51" y="99"/>
                      <a:pt x="58" y="97"/>
                    </a:cubicBezTo>
                    <a:cubicBezTo>
                      <a:pt x="65" y="96"/>
                      <a:pt x="69" y="94"/>
                      <a:pt x="69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1032762" y="403945"/>
                <a:ext cx="448204" cy="448204"/>
              </a:xfrm>
              <a:custGeom>
                <a:rect b="b" l="l" r="r" t="t"/>
                <a:pathLst>
                  <a:path extrusionOk="0" h="270" w="270">
                    <a:moveTo>
                      <a:pt x="153" y="245"/>
                    </a:moveTo>
                    <a:cubicBezTo>
                      <a:pt x="153" y="245"/>
                      <a:pt x="153" y="246"/>
                      <a:pt x="154" y="247"/>
                    </a:cubicBezTo>
                    <a:cubicBezTo>
                      <a:pt x="155" y="248"/>
                      <a:pt x="156" y="249"/>
                      <a:pt x="157" y="251"/>
                    </a:cubicBezTo>
                    <a:cubicBezTo>
                      <a:pt x="160" y="254"/>
                      <a:pt x="164" y="260"/>
                      <a:pt x="170" y="267"/>
                    </a:cubicBezTo>
                    <a:lnTo>
                      <a:pt x="169" y="267"/>
                    </a:lnTo>
                    <a:cubicBezTo>
                      <a:pt x="180" y="262"/>
                      <a:pt x="193" y="256"/>
                      <a:pt x="210" y="248"/>
                    </a:cubicBezTo>
                    <a:lnTo>
                      <a:pt x="210" y="249"/>
                    </a:lnTo>
                    <a:cubicBezTo>
                      <a:pt x="208" y="241"/>
                      <a:pt x="206" y="232"/>
                      <a:pt x="204" y="222"/>
                    </a:cubicBezTo>
                    <a:lnTo>
                      <a:pt x="204" y="222"/>
                    </a:lnTo>
                    <a:lnTo>
                      <a:pt x="205" y="221"/>
                    </a:lnTo>
                    <a:cubicBezTo>
                      <a:pt x="212" y="215"/>
                      <a:pt x="218" y="208"/>
                      <a:pt x="224" y="200"/>
                    </a:cubicBezTo>
                    <a:lnTo>
                      <a:pt x="225" y="199"/>
                    </a:lnTo>
                    <a:lnTo>
                      <a:pt x="226" y="200"/>
                    </a:lnTo>
                    <a:cubicBezTo>
                      <a:pt x="234" y="201"/>
                      <a:pt x="243" y="202"/>
                      <a:pt x="253" y="203"/>
                    </a:cubicBezTo>
                    <a:lnTo>
                      <a:pt x="251" y="204"/>
                    </a:lnTo>
                    <a:cubicBezTo>
                      <a:pt x="256" y="191"/>
                      <a:pt x="261" y="177"/>
                      <a:pt x="267" y="162"/>
                    </a:cubicBezTo>
                    <a:lnTo>
                      <a:pt x="268" y="164"/>
                    </a:lnTo>
                    <a:cubicBezTo>
                      <a:pt x="261" y="159"/>
                      <a:pt x="253" y="154"/>
                      <a:pt x="245" y="149"/>
                    </a:cubicBezTo>
                    <a:lnTo>
                      <a:pt x="244" y="148"/>
                    </a:lnTo>
                    <a:lnTo>
                      <a:pt x="244" y="147"/>
                    </a:lnTo>
                    <a:cubicBezTo>
                      <a:pt x="245" y="138"/>
                      <a:pt x="245" y="128"/>
                      <a:pt x="244" y="118"/>
                    </a:cubicBezTo>
                    <a:lnTo>
                      <a:pt x="243" y="117"/>
                    </a:lnTo>
                    <a:lnTo>
                      <a:pt x="244" y="117"/>
                    </a:lnTo>
                    <a:cubicBezTo>
                      <a:pt x="251" y="112"/>
                      <a:pt x="258" y="106"/>
                      <a:pt x="266" y="100"/>
                    </a:cubicBezTo>
                    <a:lnTo>
                      <a:pt x="265" y="103"/>
                    </a:lnTo>
                    <a:cubicBezTo>
                      <a:pt x="260" y="90"/>
                      <a:pt x="253" y="76"/>
                      <a:pt x="247" y="61"/>
                    </a:cubicBezTo>
                    <a:lnTo>
                      <a:pt x="249" y="62"/>
                    </a:lnTo>
                    <a:cubicBezTo>
                      <a:pt x="241" y="64"/>
                      <a:pt x="232" y="66"/>
                      <a:pt x="222" y="68"/>
                    </a:cubicBezTo>
                    <a:lnTo>
                      <a:pt x="221" y="68"/>
                    </a:lnTo>
                    <a:lnTo>
                      <a:pt x="221" y="67"/>
                    </a:lnTo>
                    <a:cubicBezTo>
                      <a:pt x="215" y="60"/>
                      <a:pt x="208" y="53"/>
                      <a:pt x="200" y="47"/>
                    </a:cubicBezTo>
                    <a:lnTo>
                      <a:pt x="199" y="46"/>
                    </a:lnTo>
                    <a:lnTo>
                      <a:pt x="199" y="45"/>
                    </a:lnTo>
                    <a:cubicBezTo>
                      <a:pt x="200" y="37"/>
                      <a:pt x="201" y="28"/>
                      <a:pt x="203" y="18"/>
                    </a:cubicBezTo>
                    <a:lnTo>
                      <a:pt x="204" y="20"/>
                    </a:lnTo>
                    <a:cubicBezTo>
                      <a:pt x="191" y="15"/>
                      <a:pt x="176" y="10"/>
                      <a:pt x="162" y="4"/>
                    </a:cubicBezTo>
                    <a:lnTo>
                      <a:pt x="164" y="4"/>
                    </a:lnTo>
                    <a:cubicBezTo>
                      <a:pt x="160" y="11"/>
                      <a:pt x="154" y="18"/>
                      <a:pt x="149" y="26"/>
                    </a:cubicBezTo>
                    <a:lnTo>
                      <a:pt x="148" y="27"/>
                    </a:lnTo>
                    <a:lnTo>
                      <a:pt x="147" y="27"/>
                    </a:lnTo>
                    <a:cubicBezTo>
                      <a:pt x="138" y="26"/>
                      <a:pt x="128" y="26"/>
                      <a:pt x="118" y="28"/>
                    </a:cubicBezTo>
                    <a:lnTo>
                      <a:pt x="118" y="28"/>
                    </a:lnTo>
                    <a:cubicBezTo>
                      <a:pt x="118" y="27"/>
                      <a:pt x="120" y="28"/>
                      <a:pt x="117" y="27"/>
                    </a:cubicBezTo>
                    <a:lnTo>
                      <a:pt x="117" y="27"/>
                    </a:lnTo>
                    <a:lnTo>
                      <a:pt x="117" y="27"/>
                    </a:lnTo>
                    <a:lnTo>
                      <a:pt x="116" y="27"/>
                    </a:lnTo>
                    <a:lnTo>
                      <a:pt x="116" y="26"/>
                    </a:lnTo>
                    <a:lnTo>
                      <a:pt x="116" y="26"/>
                    </a:lnTo>
                    <a:lnTo>
                      <a:pt x="115" y="24"/>
                    </a:lnTo>
                    <a:lnTo>
                      <a:pt x="112" y="21"/>
                    </a:lnTo>
                    <a:lnTo>
                      <a:pt x="108" y="16"/>
                    </a:lnTo>
                    <a:cubicBezTo>
                      <a:pt x="106" y="12"/>
                      <a:pt x="103" y="9"/>
                      <a:pt x="100" y="5"/>
                    </a:cubicBezTo>
                    <a:lnTo>
                      <a:pt x="103" y="6"/>
                    </a:lnTo>
                    <a:cubicBezTo>
                      <a:pt x="89" y="12"/>
                      <a:pt x="75" y="18"/>
                      <a:pt x="61" y="24"/>
                    </a:cubicBezTo>
                    <a:lnTo>
                      <a:pt x="63" y="22"/>
                    </a:lnTo>
                    <a:cubicBezTo>
                      <a:pt x="64" y="31"/>
                      <a:pt x="66" y="40"/>
                      <a:pt x="68" y="49"/>
                    </a:cubicBezTo>
                    <a:lnTo>
                      <a:pt x="68" y="50"/>
                    </a:lnTo>
                    <a:lnTo>
                      <a:pt x="67" y="50"/>
                    </a:lnTo>
                    <a:cubicBezTo>
                      <a:pt x="60" y="57"/>
                      <a:pt x="53" y="64"/>
                      <a:pt x="47" y="71"/>
                    </a:cubicBezTo>
                    <a:lnTo>
                      <a:pt x="47" y="72"/>
                    </a:lnTo>
                    <a:lnTo>
                      <a:pt x="45" y="72"/>
                    </a:lnTo>
                    <a:cubicBezTo>
                      <a:pt x="36" y="71"/>
                      <a:pt x="27" y="69"/>
                      <a:pt x="18" y="68"/>
                    </a:cubicBezTo>
                    <a:lnTo>
                      <a:pt x="21" y="67"/>
                    </a:lnTo>
                    <a:cubicBezTo>
                      <a:pt x="15" y="81"/>
                      <a:pt x="10" y="95"/>
                      <a:pt x="4" y="109"/>
                    </a:cubicBezTo>
                    <a:lnTo>
                      <a:pt x="4" y="107"/>
                    </a:lnTo>
                    <a:cubicBezTo>
                      <a:pt x="11" y="112"/>
                      <a:pt x="19" y="117"/>
                      <a:pt x="26" y="122"/>
                    </a:cubicBezTo>
                    <a:lnTo>
                      <a:pt x="27" y="123"/>
                    </a:lnTo>
                    <a:lnTo>
                      <a:pt x="27" y="124"/>
                    </a:lnTo>
                    <a:cubicBezTo>
                      <a:pt x="26" y="134"/>
                      <a:pt x="26" y="143"/>
                      <a:pt x="28" y="153"/>
                    </a:cubicBezTo>
                    <a:lnTo>
                      <a:pt x="28" y="154"/>
                    </a:lnTo>
                    <a:lnTo>
                      <a:pt x="27" y="154"/>
                    </a:lnTo>
                    <a:cubicBezTo>
                      <a:pt x="19" y="160"/>
                      <a:pt x="12" y="165"/>
                      <a:pt x="5" y="171"/>
                    </a:cubicBezTo>
                    <a:lnTo>
                      <a:pt x="6" y="169"/>
                    </a:lnTo>
                    <a:cubicBezTo>
                      <a:pt x="12" y="183"/>
                      <a:pt x="18" y="197"/>
                      <a:pt x="24" y="210"/>
                    </a:cubicBezTo>
                    <a:lnTo>
                      <a:pt x="22" y="209"/>
                    </a:lnTo>
                    <a:cubicBezTo>
                      <a:pt x="31" y="207"/>
                      <a:pt x="40" y="205"/>
                      <a:pt x="49" y="204"/>
                    </a:cubicBezTo>
                    <a:lnTo>
                      <a:pt x="50" y="204"/>
                    </a:lnTo>
                    <a:lnTo>
                      <a:pt x="50" y="204"/>
                    </a:lnTo>
                    <a:cubicBezTo>
                      <a:pt x="57" y="212"/>
                      <a:pt x="64" y="219"/>
                      <a:pt x="71" y="224"/>
                    </a:cubicBezTo>
                    <a:lnTo>
                      <a:pt x="72" y="225"/>
                    </a:lnTo>
                    <a:lnTo>
                      <a:pt x="72" y="226"/>
                    </a:lnTo>
                    <a:cubicBezTo>
                      <a:pt x="70" y="235"/>
                      <a:pt x="69" y="244"/>
                      <a:pt x="68" y="252"/>
                    </a:cubicBezTo>
                    <a:lnTo>
                      <a:pt x="67" y="251"/>
                    </a:lnTo>
                    <a:cubicBezTo>
                      <a:pt x="83" y="258"/>
                      <a:pt x="97" y="263"/>
                      <a:pt x="109" y="268"/>
                    </a:cubicBezTo>
                    <a:lnTo>
                      <a:pt x="108" y="268"/>
                    </a:lnTo>
                    <a:cubicBezTo>
                      <a:pt x="114" y="259"/>
                      <a:pt x="119" y="252"/>
                      <a:pt x="123" y="246"/>
                    </a:cubicBezTo>
                    <a:lnTo>
                      <a:pt x="123" y="245"/>
                    </a:lnTo>
                    <a:lnTo>
                      <a:pt x="124" y="245"/>
                    </a:lnTo>
                    <a:cubicBezTo>
                      <a:pt x="134" y="246"/>
                      <a:pt x="141" y="246"/>
                      <a:pt x="146" y="246"/>
                    </a:cubicBezTo>
                    <a:cubicBezTo>
                      <a:pt x="148" y="246"/>
                      <a:pt x="150" y="245"/>
                      <a:pt x="151" y="245"/>
                    </a:cubicBezTo>
                    <a:cubicBezTo>
                      <a:pt x="153" y="245"/>
                      <a:pt x="153" y="245"/>
                      <a:pt x="153" y="245"/>
                    </a:cubicBezTo>
                    <a:cubicBezTo>
                      <a:pt x="153" y="245"/>
                      <a:pt x="152" y="245"/>
                      <a:pt x="151" y="246"/>
                    </a:cubicBezTo>
                    <a:cubicBezTo>
                      <a:pt x="150" y="246"/>
                      <a:pt x="148" y="246"/>
                      <a:pt x="146" y="246"/>
                    </a:cubicBezTo>
                    <a:cubicBezTo>
                      <a:pt x="141" y="247"/>
                      <a:pt x="134" y="247"/>
                      <a:pt x="124" y="246"/>
                    </a:cubicBezTo>
                    <a:lnTo>
                      <a:pt x="124" y="246"/>
                    </a:lnTo>
                    <a:cubicBezTo>
                      <a:pt x="120" y="252"/>
                      <a:pt x="115" y="260"/>
                      <a:pt x="109" y="269"/>
                    </a:cubicBezTo>
                    <a:lnTo>
                      <a:pt x="109" y="270"/>
                    </a:lnTo>
                    <a:lnTo>
                      <a:pt x="108" y="269"/>
                    </a:lnTo>
                    <a:cubicBezTo>
                      <a:pt x="96" y="265"/>
                      <a:pt x="82" y="260"/>
                      <a:pt x="66" y="253"/>
                    </a:cubicBezTo>
                    <a:lnTo>
                      <a:pt x="65" y="253"/>
                    </a:lnTo>
                    <a:lnTo>
                      <a:pt x="65" y="252"/>
                    </a:lnTo>
                    <a:cubicBezTo>
                      <a:pt x="66" y="244"/>
                      <a:pt x="68" y="235"/>
                      <a:pt x="69" y="225"/>
                    </a:cubicBezTo>
                    <a:lnTo>
                      <a:pt x="70" y="226"/>
                    </a:lnTo>
                    <a:cubicBezTo>
                      <a:pt x="62" y="221"/>
                      <a:pt x="55" y="214"/>
                      <a:pt x="48" y="206"/>
                    </a:cubicBezTo>
                    <a:lnTo>
                      <a:pt x="49" y="206"/>
                    </a:lnTo>
                    <a:cubicBezTo>
                      <a:pt x="41" y="208"/>
                      <a:pt x="32" y="210"/>
                      <a:pt x="23" y="212"/>
                    </a:cubicBezTo>
                    <a:lnTo>
                      <a:pt x="21" y="212"/>
                    </a:lnTo>
                    <a:lnTo>
                      <a:pt x="21" y="211"/>
                    </a:lnTo>
                    <a:cubicBezTo>
                      <a:pt x="15" y="198"/>
                      <a:pt x="9" y="184"/>
                      <a:pt x="3" y="170"/>
                    </a:cubicBezTo>
                    <a:lnTo>
                      <a:pt x="2" y="169"/>
                    </a:lnTo>
                    <a:lnTo>
                      <a:pt x="3" y="168"/>
                    </a:lnTo>
                    <a:cubicBezTo>
                      <a:pt x="10" y="162"/>
                      <a:pt x="17" y="157"/>
                      <a:pt x="25" y="151"/>
                    </a:cubicBezTo>
                    <a:lnTo>
                      <a:pt x="24" y="153"/>
                    </a:lnTo>
                    <a:cubicBezTo>
                      <a:pt x="23" y="143"/>
                      <a:pt x="22" y="133"/>
                      <a:pt x="23" y="123"/>
                    </a:cubicBezTo>
                    <a:lnTo>
                      <a:pt x="24" y="125"/>
                    </a:lnTo>
                    <a:cubicBezTo>
                      <a:pt x="17" y="120"/>
                      <a:pt x="9" y="115"/>
                      <a:pt x="2" y="110"/>
                    </a:cubicBezTo>
                    <a:lnTo>
                      <a:pt x="0" y="109"/>
                    </a:lnTo>
                    <a:lnTo>
                      <a:pt x="1" y="108"/>
                    </a:lnTo>
                    <a:cubicBezTo>
                      <a:pt x="6" y="94"/>
                      <a:pt x="12" y="80"/>
                      <a:pt x="17" y="65"/>
                    </a:cubicBezTo>
                    <a:lnTo>
                      <a:pt x="18" y="64"/>
                    </a:lnTo>
                    <a:lnTo>
                      <a:pt x="19" y="64"/>
                    </a:lnTo>
                    <a:cubicBezTo>
                      <a:pt x="28" y="66"/>
                      <a:pt x="37" y="67"/>
                      <a:pt x="46" y="68"/>
                    </a:cubicBezTo>
                    <a:lnTo>
                      <a:pt x="44" y="69"/>
                    </a:lnTo>
                    <a:cubicBezTo>
                      <a:pt x="50" y="61"/>
                      <a:pt x="57" y="54"/>
                      <a:pt x="65" y="47"/>
                    </a:cubicBezTo>
                    <a:lnTo>
                      <a:pt x="64" y="49"/>
                    </a:lnTo>
                    <a:cubicBezTo>
                      <a:pt x="62" y="40"/>
                      <a:pt x="61" y="31"/>
                      <a:pt x="59" y="22"/>
                    </a:cubicBezTo>
                    <a:lnTo>
                      <a:pt x="58" y="21"/>
                    </a:lnTo>
                    <a:lnTo>
                      <a:pt x="60" y="20"/>
                    </a:lnTo>
                    <a:cubicBezTo>
                      <a:pt x="73" y="14"/>
                      <a:pt x="87" y="8"/>
                      <a:pt x="101" y="2"/>
                    </a:cubicBezTo>
                    <a:lnTo>
                      <a:pt x="103" y="1"/>
                    </a:lnTo>
                    <a:lnTo>
                      <a:pt x="103" y="3"/>
                    </a:lnTo>
                    <a:cubicBezTo>
                      <a:pt x="106" y="6"/>
                      <a:pt x="109" y="10"/>
                      <a:pt x="112" y="13"/>
                    </a:cubicBezTo>
                    <a:lnTo>
                      <a:pt x="116" y="19"/>
                    </a:lnTo>
                    <a:lnTo>
                      <a:pt x="118" y="22"/>
                    </a:lnTo>
                    <a:lnTo>
                      <a:pt x="119" y="23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ubicBezTo>
                      <a:pt x="116" y="23"/>
                      <a:pt x="119" y="24"/>
                      <a:pt x="118" y="24"/>
                    </a:cubicBezTo>
                    <a:lnTo>
                      <a:pt x="118" y="24"/>
                    </a:lnTo>
                    <a:cubicBezTo>
                      <a:pt x="128" y="22"/>
                      <a:pt x="138" y="22"/>
                      <a:pt x="148" y="23"/>
                    </a:cubicBezTo>
                    <a:lnTo>
                      <a:pt x="146" y="24"/>
                    </a:lnTo>
                    <a:cubicBezTo>
                      <a:pt x="151" y="16"/>
                      <a:pt x="156" y="8"/>
                      <a:pt x="161" y="1"/>
                    </a:cubicBezTo>
                    <a:lnTo>
                      <a:pt x="162" y="0"/>
                    </a:lnTo>
                    <a:lnTo>
                      <a:pt x="163" y="0"/>
                    </a:lnTo>
                    <a:cubicBezTo>
                      <a:pt x="178" y="6"/>
                      <a:pt x="192" y="11"/>
                      <a:pt x="205" y="17"/>
                    </a:cubicBezTo>
                    <a:lnTo>
                      <a:pt x="207" y="17"/>
                    </a:lnTo>
                    <a:lnTo>
                      <a:pt x="207" y="19"/>
                    </a:lnTo>
                    <a:cubicBezTo>
                      <a:pt x="205" y="28"/>
                      <a:pt x="204" y="37"/>
                      <a:pt x="203" y="46"/>
                    </a:cubicBezTo>
                    <a:lnTo>
                      <a:pt x="202" y="44"/>
                    </a:lnTo>
                    <a:cubicBezTo>
                      <a:pt x="210" y="50"/>
                      <a:pt x="218" y="57"/>
                      <a:pt x="224" y="64"/>
                    </a:cubicBezTo>
                    <a:lnTo>
                      <a:pt x="222" y="64"/>
                    </a:lnTo>
                    <a:cubicBezTo>
                      <a:pt x="231" y="62"/>
                      <a:pt x="240" y="60"/>
                      <a:pt x="248" y="59"/>
                    </a:cubicBezTo>
                    <a:lnTo>
                      <a:pt x="250" y="58"/>
                    </a:lnTo>
                    <a:lnTo>
                      <a:pt x="251" y="60"/>
                    </a:lnTo>
                    <a:cubicBezTo>
                      <a:pt x="257" y="74"/>
                      <a:pt x="263" y="88"/>
                      <a:pt x="269" y="101"/>
                    </a:cubicBezTo>
                    <a:lnTo>
                      <a:pt x="269" y="102"/>
                    </a:lnTo>
                    <a:lnTo>
                      <a:pt x="268" y="103"/>
                    </a:lnTo>
                    <a:cubicBezTo>
                      <a:pt x="261" y="109"/>
                      <a:pt x="253" y="114"/>
                      <a:pt x="246" y="119"/>
                    </a:cubicBezTo>
                    <a:lnTo>
                      <a:pt x="247" y="118"/>
                    </a:lnTo>
                    <a:cubicBezTo>
                      <a:pt x="249" y="128"/>
                      <a:pt x="249" y="138"/>
                      <a:pt x="248" y="148"/>
                    </a:cubicBezTo>
                    <a:lnTo>
                      <a:pt x="247" y="146"/>
                    </a:lnTo>
                    <a:cubicBezTo>
                      <a:pt x="255" y="151"/>
                      <a:pt x="262" y="157"/>
                      <a:pt x="269" y="161"/>
                    </a:cubicBezTo>
                    <a:lnTo>
                      <a:pt x="270" y="162"/>
                    </a:lnTo>
                    <a:lnTo>
                      <a:pt x="270" y="163"/>
                    </a:lnTo>
                    <a:cubicBezTo>
                      <a:pt x="264" y="178"/>
                      <a:pt x="259" y="192"/>
                      <a:pt x="254" y="205"/>
                    </a:cubicBezTo>
                    <a:lnTo>
                      <a:pt x="253" y="206"/>
                    </a:lnTo>
                    <a:lnTo>
                      <a:pt x="252" y="206"/>
                    </a:lnTo>
                    <a:cubicBezTo>
                      <a:pt x="243" y="205"/>
                      <a:pt x="234" y="203"/>
                      <a:pt x="225" y="202"/>
                    </a:cubicBezTo>
                    <a:lnTo>
                      <a:pt x="226" y="201"/>
                    </a:lnTo>
                    <a:cubicBezTo>
                      <a:pt x="220" y="210"/>
                      <a:pt x="213" y="217"/>
                      <a:pt x="206" y="223"/>
                    </a:cubicBezTo>
                    <a:lnTo>
                      <a:pt x="206" y="222"/>
                    </a:lnTo>
                    <a:cubicBezTo>
                      <a:pt x="208" y="231"/>
                      <a:pt x="210" y="240"/>
                      <a:pt x="211" y="248"/>
                    </a:cubicBezTo>
                    <a:lnTo>
                      <a:pt x="212" y="249"/>
                    </a:lnTo>
                    <a:lnTo>
                      <a:pt x="211" y="250"/>
                    </a:lnTo>
                    <a:cubicBezTo>
                      <a:pt x="194" y="257"/>
                      <a:pt x="180" y="263"/>
                      <a:pt x="169" y="267"/>
                    </a:cubicBezTo>
                    <a:lnTo>
                      <a:pt x="169" y="268"/>
                    </a:lnTo>
                    <a:lnTo>
                      <a:pt x="169" y="267"/>
                    </a:lnTo>
                    <a:cubicBezTo>
                      <a:pt x="164" y="260"/>
                      <a:pt x="160" y="255"/>
                      <a:pt x="157" y="251"/>
                    </a:cubicBezTo>
                    <a:cubicBezTo>
                      <a:pt x="156" y="249"/>
                      <a:pt x="155" y="248"/>
                      <a:pt x="154" y="247"/>
                    </a:cubicBezTo>
                    <a:cubicBezTo>
                      <a:pt x="153" y="246"/>
                      <a:pt x="153" y="245"/>
                      <a:pt x="153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1170543" y="545046"/>
                <a:ext cx="169322" cy="167662"/>
              </a:xfrm>
              <a:custGeom>
                <a:rect b="b" l="l" r="r" t="t"/>
                <a:pathLst>
                  <a:path extrusionOk="0" h="101" w="102">
                    <a:moveTo>
                      <a:pt x="70" y="96"/>
                    </a:moveTo>
                    <a:lnTo>
                      <a:pt x="69" y="96"/>
                    </a:lnTo>
                    <a:cubicBezTo>
                      <a:pt x="68" y="97"/>
                      <a:pt x="67" y="97"/>
                      <a:pt x="65" y="98"/>
                    </a:cubicBezTo>
                    <a:cubicBezTo>
                      <a:pt x="61" y="99"/>
                      <a:pt x="55" y="100"/>
                      <a:pt x="47" y="100"/>
                    </a:cubicBezTo>
                    <a:cubicBezTo>
                      <a:pt x="40" y="99"/>
                      <a:pt x="30" y="97"/>
                      <a:pt x="22" y="90"/>
                    </a:cubicBezTo>
                    <a:cubicBezTo>
                      <a:pt x="13" y="84"/>
                      <a:pt x="5" y="73"/>
                      <a:pt x="3" y="59"/>
                    </a:cubicBezTo>
                    <a:cubicBezTo>
                      <a:pt x="0" y="46"/>
                      <a:pt x="4" y="29"/>
                      <a:pt x="16" y="18"/>
                    </a:cubicBezTo>
                    <a:cubicBezTo>
                      <a:pt x="27" y="6"/>
                      <a:pt x="46" y="-1"/>
                      <a:pt x="64" y="5"/>
                    </a:cubicBezTo>
                    <a:cubicBezTo>
                      <a:pt x="73" y="7"/>
                      <a:pt x="81" y="12"/>
                      <a:pt x="88" y="20"/>
                    </a:cubicBezTo>
                    <a:cubicBezTo>
                      <a:pt x="94" y="27"/>
                      <a:pt x="98" y="36"/>
                      <a:pt x="99" y="46"/>
                    </a:cubicBezTo>
                    <a:cubicBezTo>
                      <a:pt x="101" y="56"/>
                      <a:pt x="99" y="67"/>
                      <a:pt x="94" y="76"/>
                    </a:cubicBezTo>
                    <a:cubicBezTo>
                      <a:pt x="91" y="81"/>
                      <a:pt x="88" y="85"/>
                      <a:pt x="84" y="88"/>
                    </a:cubicBezTo>
                    <a:cubicBezTo>
                      <a:pt x="82" y="90"/>
                      <a:pt x="80" y="92"/>
                      <a:pt x="78" y="93"/>
                    </a:cubicBezTo>
                    <a:cubicBezTo>
                      <a:pt x="77" y="94"/>
                      <a:pt x="76" y="95"/>
                      <a:pt x="74" y="96"/>
                    </a:cubicBezTo>
                    <a:lnTo>
                      <a:pt x="73" y="96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cubicBezTo>
                      <a:pt x="71" y="97"/>
                      <a:pt x="73" y="96"/>
                      <a:pt x="72" y="95"/>
                    </a:cubicBezTo>
                    <a:lnTo>
                      <a:pt x="70" y="94"/>
                    </a:lnTo>
                    <a:cubicBezTo>
                      <a:pt x="71" y="93"/>
                      <a:pt x="74" y="92"/>
                      <a:pt x="75" y="91"/>
                    </a:cubicBezTo>
                    <a:cubicBezTo>
                      <a:pt x="93" y="81"/>
                      <a:pt x="101" y="59"/>
                      <a:pt x="97" y="41"/>
                    </a:cubicBezTo>
                    <a:cubicBezTo>
                      <a:pt x="93" y="22"/>
                      <a:pt x="77" y="8"/>
                      <a:pt x="60" y="5"/>
                    </a:cubicBezTo>
                    <a:cubicBezTo>
                      <a:pt x="42" y="1"/>
                      <a:pt x="25" y="8"/>
                      <a:pt x="15" y="20"/>
                    </a:cubicBezTo>
                    <a:cubicBezTo>
                      <a:pt x="4" y="31"/>
                      <a:pt x="1" y="47"/>
                      <a:pt x="3" y="60"/>
                    </a:cubicBezTo>
                    <a:cubicBezTo>
                      <a:pt x="6" y="73"/>
                      <a:pt x="13" y="84"/>
                      <a:pt x="22" y="90"/>
                    </a:cubicBezTo>
                    <a:cubicBezTo>
                      <a:pt x="30" y="97"/>
                      <a:pt x="40" y="99"/>
                      <a:pt x="47" y="100"/>
                    </a:cubicBezTo>
                    <a:cubicBezTo>
                      <a:pt x="55" y="100"/>
                      <a:pt x="61" y="99"/>
                      <a:pt x="65" y="98"/>
                    </a:cubicBezTo>
                    <a:cubicBezTo>
                      <a:pt x="68" y="97"/>
                      <a:pt x="70" y="96"/>
                      <a:pt x="70" y="96"/>
                    </a:cubicBezTo>
                    <a:cubicBezTo>
                      <a:pt x="70" y="96"/>
                      <a:pt x="69" y="97"/>
                      <a:pt x="65" y="99"/>
                    </a:cubicBezTo>
                    <a:cubicBezTo>
                      <a:pt x="61" y="100"/>
                      <a:pt x="55" y="102"/>
                      <a:pt x="47" y="101"/>
                    </a:cubicBezTo>
                    <a:cubicBezTo>
                      <a:pt x="39" y="101"/>
                      <a:pt x="30" y="99"/>
                      <a:pt x="21" y="92"/>
                    </a:cubicBezTo>
                    <a:cubicBezTo>
                      <a:pt x="11" y="86"/>
                      <a:pt x="3" y="75"/>
                      <a:pt x="1" y="61"/>
                    </a:cubicBezTo>
                    <a:cubicBezTo>
                      <a:pt x="-2" y="47"/>
                      <a:pt x="1" y="30"/>
                      <a:pt x="12" y="18"/>
                    </a:cubicBezTo>
                    <a:cubicBezTo>
                      <a:pt x="23" y="5"/>
                      <a:pt x="42" y="-3"/>
                      <a:pt x="61" y="1"/>
                    </a:cubicBezTo>
                    <a:cubicBezTo>
                      <a:pt x="70" y="3"/>
                      <a:pt x="79" y="7"/>
                      <a:pt x="86" y="14"/>
                    </a:cubicBezTo>
                    <a:cubicBezTo>
                      <a:pt x="93" y="21"/>
                      <a:pt x="99" y="30"/>
                      <a:pt x="101" y="40"/>
                    </a:cubicBezTo>
                    <a:cubicBezTo>
                      <a:pt x="106" y="60"/>
                      <a:pt x="97" y="84"/>
                      <a:pt x="77" y="95"/>
                    </a:cubicBezTo>
                    <a:cubicBezTo>
                      <a:pt x="75" y="96"/>
                      <a:pt x="73" y="97"/>
                      <a:pt x="71" y="98"/>
                    </a:cubicBezTo>
                    <a:lnTo>
                      <a:pt x="69" y="98"/>
                    </a:lnTo>
                    <a:lnTo>
                      <a:pt x="69" y="97"/>
                    </a:lnTo>
                    <a:cubicBezTo>
                      <a:pt x="68" y="96"/>
                      <a:pt x="69" y="94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lnTo>
                      <a:pt x="70" y="94"/>
                    </a:lnTo>
                    <a:lnTo>
                      <a:pt x="70" y="94"/>
                    </a:lnTo>
                    <a:lnTo>
                      <a:pt x="71" y="93"/>
                    </a:lnTo>
                    <a:lnTo>
                      <a:pt x="73" y="92"/>
                    </a:lnTo>
                    <a:cubicBezTo>
                      <a:pt x="74" y="92"/>
                      <a:pt x="75" y="91"/>
                      <a:pt x="76" y="90"/>
                    </a:cubicBezTo>
                    <a:cubicBezTo>
                      <a:pt x="78" y="89"/>
                      <a:pt x="80" y="87"/>
                      <a:pt x="81" y="86"/>
                    </a:cubicBezTo>
                    <a:cubicBezTo>
                      <a:pt x="85" y="82"/>
                      <a:pt x="88" y="79"/>
                      <a:pt x="90" y="74"/>
                    </a:cubicBezTo>
                    <a:cubicBezTo>
                      <a:pt x="95" y="66"/>
                      <a:pt x="97" y="56"/>
                      <a:pt x="96" y="47"/>
                    </a:cubicBezTo>
                    <a:cubicBezTo>
                      <a:pt x="95" y="38"/>
                      <a:pt x="91" y="29"/>
                      <a:pt x="85" y="22"/>
                    </a:cubicBezTo>
                    <a:cubicBezTo>
                      <a:pt x="79" y="16"/>
                      <a:pt x="71" y="11"/>
                      <a:pt x="63" y="8"/>
                    </a:cubicBezTo>
                    <a:cubicBezTo>
                      <a:pt x="46" y="4"/>
                      <a:pt x="29" y="9"/>
                      <a:pt x="18" y="20"/>
                    </a:cubicBezTo>
                    <a:cubicBezTo>
                      <a:pt x="7" y="31"/>
                      <a:pt x="3" y="46"/>
                      <a:pt x="6" y="59"/>
                    </a:cubicBezTo>
                    <a:cubicBezTo>
                      <a:pt x="8" y="72"/>
                      <a:pt x="15" y="83"/>
                      <a:pt x="23" y="89"/>
                    </a:cubicBezTo>
                    <a:cubicBezTo>
                      <a:pt x="31" y="95"/>
                      <a:pt x="40" y="98"/>
                      <a:pt x="47" y="99"/>
                    </a:cubicBezTo>
                    <a:cubicBezTo>
                      <a:pt x="55" y="99"/>
                      <a:pt x="61" y="98"/>
                      <a:pt x="64" y="97"/>
                    </a:cubicBezTo>
                    <a:cubicBezTo>
                      <a:pt x="68" y="97"/>
                      <a:pt x="70" y="96"/>
                      <a:pt x="70" y="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1031102" y="400625"/>
                <a:ext cx="453184" cy="454844"/>
              </a:xfrm>
              <a:custGeom>
                <a:rect b="b" l="l" r="r" t="t"/>
                <a:pathLst>
                  <a:path extrusionOk="0" h="274" w="273">
                    <a:moveTo>
                      <a:pt x="154" y="247"/>
                    </a:moveTo>
                    <a:cubicBezTo>
                      <a:pt x="156" y="250"/>
                      <a:pt x="160" y="256"/>
                      <a:pt x="171" y="270"/>
                    </a:cubicBezTo>
                    <a:lnTo>
                      <a:pt x="170" y="269"/>
                    </a:lnTo>
                    <a:cubicBezTo>
                      <a:pt x="181" y="265"/>
                      <a:pt x="195" y="258"/>
                      <a:pt x="212" y="251"/>
                    </a:cubicBezTo>
                    <a:lnTo>
                      <a:pt x="212" y="252"/>
                    </a:lnTo>
                    <a:cubicBezTo>
                      <a:pt x="210" y="243"/>
                      <a:pt x="208" y="234"/>
                      <a:pt x="206" y="224"/>
                    </a:cubicBezTo>
                    <a:lnTo>
                      <a:pt x="208" y="224"/>
                    </a:lnTo>
                    <a:lnTo>
                      <a:pt x="208" y="225"/>
                    </a:lnTo>
                    <a:lnTo>
                      <a:pt x="206" y="224"/>
                    </a:lnTo>
                    <a:cubicBezTo>
                      <a:pt x="214" y="218"/>
                      <a:pt x="221" y="211"/>
                      <a:pt x="227" y="203"/>
                    </a:cubicBezTo>
                    <a:lnTo>
                      <a:pt x="228" y="204"/>
                    </a:lnTo>
                    <a:lnTo>
                      <a:pt x="227" y="205"/>
                    </a:lnTo>
                    <a:lnTo>
                      <a:pt x="227" y="203"/>
                    </a:lnTo>
                    <a:cubicBezTo>
                      <a:pt x="235" y="204"/>
                      <a:pt x="245" y="205"/>
                      <a:pt x="254" y="207"/>
                    </a:cubicBezTo>
                    <a:lnTo>
                      <a:pt x="253" y="208"/>
                    </a:lnTo>
                    <a:cubicBezTo>
                      <a:pt x="258" y="194"/>
                      <a:pt x="264" y="179"/>
                      <a:pt x="270" y="164"/>
                    </a:cubicBezTo>
                    <a:lnTo>
                      <a:pt x="271" y="165"/>
                    </a:lnTo>
                    <a:cubicBezTo>
                      <a:pt x="263" y="161"/>
                      <a:pt x="255" y="155"/>
                      <a:pt x="247" y="150"/>
                    </a:cubicBezTo>
                    <a:lnTo>
                      <a:pt x="249" y="148"/>
                    </a:lnTo>
                    <a:lnTo>
                      <a:pt x="249" y="149"/>
                    </a:lnTo>
                    <a:lnTo>
                      <a:pt x="247" y="150"/>
                    </a:lnTo>
                    <a:cubicBezTo>
                      <a:pt x="248" y="141"/>
                      <a:pt x="248" y="130"/>
                      <a:pt x="246" y="120"/>
                    </a:cubicBezTo>
                    <a:lnTo>
                      <a:pt x="249" y="120"/>
                    </a:lnTo>
                    <a:lnTo>
                      <a:pt x="248" y="122"/>
                    </a:lnTo>
                    <a:lnTo>
                      <a:pt x="246" y="120"/>
                    </a:lnTo>
                    <a:cubicBezTo>
                      <a:pt x="253" y="115"/>
                      <a:pt x="261" y="109"/>
                      <a:pt x="269" y="103"/>
                    </a:cubicBezTo>
                    <a:lnTo>
                      <a:pt x="269" y="105"/>
                    </a:lnTo>
                    <a:cubicBezTo>
                      <a:pt x="263" y="92"/>
                      <a:pt x="256" y="77"/>
                      <a:pt x="249" y="62"/>
                    </a:cubicBezTo>
                    <a:lnTo>
                      <a:pt x="251" y="63"/>
                    </a:lnTo>
                    <a:cubicBezTo>
                      <a:pt x="243" y="64"/>
                      <a:pt x="233" y="66"/>
                      <a:pt x="223" y="68"/>
                    </a:cubicBezTo>
                    <a:lnTo>
                      <a:pt x="224" y="65"/>
                    </a:lnTo>
                    <a:lnTo>
                      <a:pt x="225" y="66"/>
                    </a:lnTo>
                    <a:lnTo>
                      <a:pt x="223" y="68"/>
                    </a:lnTo>
                    <a:cubicBezTo>
                      <a:pt x="218" y="61"/>
                      <a:pt x="210" y="54"/>
                      <a:pt x="202" y="48"/>
                    </a:cubicBezTo>
                    <a:lnTo>
                      <a:pt x="204" y="46"/>
                    </a:lnTo>
                    <a:lnTo>
                      <a:pt x="205" y="47"/>
                    </a:lnTo>
                    <a:lnTo>
                      <a:pt x="202" y="48"/>
                    </a:lnTo>
                    <a:cubicBezTo>
                      <a:pt x="203" y="39"/>
                      <a:pt x="204" y="30"/>
                      <a:pt x="206" y="20"/>
                    </a:cubicBezTo>
                    <a:lnTo>
                      <a:pt x="207" y="21"/>
                    </a:lnTo>
                    <a:cubicBezTo>
                      <a:pt x="193" y="16"/>
                      <a:pt x="178" y="10"/>
                      <a:pt x="163" y="4"/>
                    </a:cubicBezTo>
                    <a:lnTo>
                      <a:pt x="165" y="4"/>
                    </a:lnTo>
                    <a:cubicBezTo>
                      <a:pt x="160" y="11"/>
                      <a:pt x="154" y="19"/>
                      <a:pt x="149" y="27"/>
                    </a:cubicBezTo>
                    <a:lnTo>
                      <a:pt x="147" y="25"/>
                    </a:lnTo>
                    <a:lnTo>
                      <a:pt x="148" y="24"/>
                    </a:lnTo>
                    <a:lnTo>
                      <a:pt x="149" y="27"/>
                    </a:lnTo>
                    <a:cubicBezTo>
                      <a:pt x="140" y="27"/>
                      <a:pt x="130" y="27"/>
                      <a:pt x="119" y="28"/>
                    </a:cubicBez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1" y="26"/>
                    </a:lnTo>
                    <a:lnTo>
                      <a:pt x="119" y="28"/>
                    </a:lnTo>
                    <a:cubicBezTo>
                      <a:pt x="114" y="21"/>
                      <a:pt x="108" y="13"/>
                      <a:pt x="102" y="5"/>
                    </a:cubicBezTo>
                    <a:lnTo>
                      <a:pt x="104" y="6"/>
                    </a:lnTo>
                    <a:cubicBezTo>
                      <a:pt x="91" y="12"/>
                      <a:pt x="76" y="19"/>
                      <a:pt x="61" y="25"/>
                    </a:cubicBezTo>
                    <a:lnTo>
                      <a:pt x="62" y="23"/>
                    </a:lnTo>
                    <a:cubicBezTo>
                      <a:pt x="64" y="32"/>
                      <a:pt x="66" y="41"/>
                      <a:pt x="68" y="51"/>
                    </a:cubicBezTo>
                    <a:lnTo>
                      <a:pt x="64" y="51"/>
                    </a:lnTo>
                    <a:lnTo>
                      <a:pt x="65" y="49"/>
                    </a:lnTo>
                    <a:lnTo>
                      <a:pt x="67" y="52"/>
                    </a:lnTo>
                    <a:cubicBezTo>
                      <a:pt x="60" y="57"/>
                      <a:pt x="53" y="64"/>
                      <a:pt x="47" y="73"/>
                    </a:cubicBezTo>
                    <a:lnTo>
                      <a:pt x="45" y="70"/>
                    </a:lnTo>
                    <a:lnTo>
                      <a:pt x="46" y="69"/>
                    </a:lnTo>
                    <a:lnTo>
                      <a:pt x="47" y="73"/>
                    </a:lnTo>
                    <a:cubicBezTo>
                      <a:pt x="38" y="72"/>
                      <a:pt x="28" y="70"/>
                      <a:pt x="19" y="69"/>
                    </a:cubicBezTo>
                    <a:lnTo>
                      <a:pt x="21" y="68"/>
                    </a:lnTo>
                    <a:cubicBezTo>
                      <a:pt x="16" y="81"/>
                      <a:pt x="10" y="97"/>
                      <a:pt x="4" y="112"/>
                    </a:cubicBezTo>
                    <a:lnTo>
                      <a:pt x="3" y="109"/>
                    </a:lnTo>
                    <a:cubicBezTo>
                      <a:pt x="11" y="114"/>
                      <a:pt x="19" y="120"/>
                      <a:pt x="27" y="125"/>
                    </a:cubicBezTo>
                    <a:lnTo>
                      <a:pt x="24" y="128"/>
                    </a:lnTo>
                    <a:lnTo>
                      <a:pt x="23" y="126"/>
                    </a:lnTo>
                    <a:lnTo>
                      <a:pt x="27" y="126"/>
                    </a:lnTo>
                    <a:cubicBezTo>
                      <a:pt x="26" y="135"/>
                      <a:pt x="26" y="145"/>
                      <a:pt x="28" y="155"/>
                    </a:cubicBezTo>
                    <a:lnTo>
                      <a:pt x="24" y="155"/>
                    </a:lnTo>
                    <a:lnTo>
                      <a:pt x="25" y="154"/>
                    </a:lnTo>
                    <a:lnTo>
                      <a:pt x="28" y="156"/>
                    </a:lnTo>
                    <a:cubicBezTo>
                      <a:pt x="21" y="161"/>
                      <a:pt x="13" y="167"/>
                      <a:pt x="5" y="173"/>
                    </a:cubicBezTo>
                    <a:lnTo>
                      <a:pt x="6" y="170"/>
                    </a:lnTo>
                    <a:cubicBezTo>
                      <a:pt x="11" y="184"/>
                      <a:pt x="18" y="198"/>
                      <a:pt x="25" y="213"/>
                    </a:cubicBezTo>
                    <a:lnTo>
                      <a:pt x="22" y="212"/>
                    </a:lnTo>
                    <a:cubicBezTo>
                      <a:pt x="31" y="210"/>
                      <a:pt x="40" y="208"/>
                      <a:pt x="50" y="207"/>
                    </a:cubicBezTo>
                    <a:lnTo>
                      <a:pt x="50" y="210"/>
                    </a:lnTo>
                    <a:lnTo>
                      <a:pt x="49" y="210"/>
                    </a:lnTo>
                    <a:lnTo>
                      <a:pt x="51" y="207"/>
                    </a:lnTo>
                    <a:cubicBezTo>
                      <a:pt x="57" y="214"/>
                      <a:pt x="64" y="221"/>
                      <a:pt x="72" y="227"/>
                    </a:cubicBezTo>
                    <a:lnTo>
                      <a:pt x="69" y="229"/>
                    </a:lnTo>
                    <a:lnTo>
                      <a:pt x="69" y="228"/>
                    </a:lnTo>
                    <a:lnTo>
                      <a:pt x="72" y="228"/>
                    </a:lnTo>
                    <a:cubicBezTo>
                      <a:pt x="71" y="237"/>
                      <a:pt x="70" y="246"/>
                      <a:pt x="69" y="256"/>
                    </a:cubicBezTo>
                    <a:lnTo>
                      <a:pt x="67" y="253"/>
                    </a:lnTo>
                    <a:cubicBezTo>
                      <a:pt x="81" y="259"/>
                      <a:pt x="96" y="264"/>
                      <a:pt x="110" y="270"/>
                    </a:cubicBezTo>
                    <a:lnTo>
                      <a:pt x="108" y="271"/>
                    </a:lnTo>
                    <a:cubicBezTo>
                      <a:pt x="113" y="263"/>
                      <a:pt x="118" y="255"/>
                      <a:pt x="123" y="247"/>
                    </a:cubicBezTo>
                    <a:lnTo>
                      <a:pt x="126" y="250"/>
                    </a:lnTo>
                    <a:lnTo>
                      <a:pt x="126" y="251"/>
                    </a:lnTo>
                    <a:lnTo>
                      <a:pt x="125" y="247"/>
                    </a:lnTo>
                    <a:cubicBezTo>
                      <a:pt x="133" y="248"/>
                      <a:pt x="141" y="248"/>
                      <a:pt x="150" y="246"/>
                    </a:cubicBez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3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0" y="250"/>
                    </a:lnTo>
                    <a:cubicBezTo>
                      <a:pt x="147" y="250"/>
                      <a:pt x="144" y="251"/>
                      <a:pt x="141" y="251"/>
                    </a:cubicBezTo>
                    <a:cubicBezTo>
                      <a:pt x="136" y="251"/>
                      <a:pt x="130" y="251"/>
                      <a:pt x="124" y="250"/>
                    </a:cubicBezTo>
                    <a:lnTo>
                      <a:pt x="126" y="249"/>
                    </a:lnTo>
                    <a:cubicBezTo>
                      <a:pt x="121" y="257"/>
                      <a:pt x="116" y="264"/>
                      <a:pt x="111" y="272"/>
                    </a:cubicBezTo>
                    <a:lnTo>
                      <a:pt x="109" y="269"/>
                    </a:lnTo>
                    <a:lnTo>
                      <a:pt x="109" y="269"/>
                    </a:lnTo>
                    <a:lnTo>
                      <a:pt x="109" y="272"/>
                    </a:lnTo>
                    <a:cubicBezTo>
                      <a:pt x="95" y="267"/>
                      <a:pt x="81" y="261"/>
                      <a:pt x="67" y="256"/>
                    </a:cubicBezTo>
                    <a:lnTo>
                      <a:pt x="70" y="253"/>
                    </a:lnTo>
                    <a:lnTo>
                      <a:pt x="70" y="254"/>
                    </a:lnTo>
                    <a:lnTo>
                      <a:pt x="66" y="255"/>
                    </a:lnTo>
                    <a:cubicBezTo>
                      <a:pt x="68" y="245"/>
                      <a:pt x="69" y="236"/>
                      <a:pt x="71" y="227"/>
                    </a:cubicBezTo>
                    <a:lnTo>
                      <a:pt x="71" y="229"/>
                    </a:lnTo>
                    <a:cubicBezTo>
                      <a:pt x="63" y="223"/>
                      <a:pt x="55" y="216"/>
                      <a:pt x="49" y="208"/>
                    </a:cubicBezTo>
                    <a:lnTo>
                      <a:pt x="51" y="208"/>
                    </a:lnTo>
                    <a:cubicBezTo>
                      <a:pt x="42" y="210"/>
                      <a:pt x="33" y="212"/>
                      <a:pt x="24" y="214"/>
                    </a:cubicBezTo>
                    <a:lnTo>
                      <a:pt x="24" y="210"/>
                    </a:lnTo>
                    <a:lnTo>
                      <a:pt x="25" y="211"/>
                    </a:lnTo>
                    <a:lnTo>
                      <a:pt x="23" y="213"/>
                    </a:lnTo>
                    <a:cubicBezTo>
                      <a:pt x="17" y="199"/>
                      <a:pt x="11" y="185"/>
                      <a:pt x="5" y="172"/>
                    </a:cubicBezTo>
                    <a:lnTo>
                      <a:pt x="8" y="172"/>
                    </a:lnTo>
                    <a:lnTo>
                      <a:pt x="8" y="173"/>
                    </a:lnTo>
                    <a:lnTo>
                      <a:pt x="5" y="171"/>
                    </a:lnTo>
                    <a:cubicBezTo>
                      <a:pt x="12" y="165"/>
                      <a:pt x="20" y="160"/>
                      <a:pt x="27" y="154"/>
                    </a:cubicBezTo>
                    <a:lnTo>
                      <a:pt x="26" y="156"/>
                    </a:lnTo>
                    <a:cubicBezTo>
                      <a:pt x="25" y="146"/>
                      <a:pt x="24" y="135"/>
                      <a:pt x="26" y="125"/>
                    </a:cubicBezTo>
                    <a:lnTo>
                      <a:pt x="26" y="127"/>
                    </a:lnTo>
                    <a:cubicBezTo>
                      <a:pt x="19" y="122"/>
                      <a:pt x="11" y="116"/>
                      <a:pt x="3" y="111"/>
                    </a:cubicBezTo>
                    <a:lnTo>
                      <a:pt x="6" y="109"/>
                    </a:lnTo>
                    <a:lnTo>
                      <a:pt x="7" y="111"/>
                    </a:lnTo>
                    <a:lnTo>
                      <a:pt x="3" y="111"/>
                    </a:lnTo>
                    <a:cubicBezTo>
                      <a:pt x="9" y="96"/>
                      <a:pt x="14" y="82"/>
                      <a:pt x="19" y="68"/>
                    </a:cubicBezTo>
                    <a:lnTo>
                      <a:pt x="22" y="71"/>
                    </a:lnTo>
                    <a:lnTo>
                      <a:pt x="21" y="72"/>
                    </a:lnTo>
                    <a:lnTo>
                      <a:pt x="20" y="68"/>
                    </a:lnTo>
                    <a:cubicBezTo>
                      <a:pt x="29" y="70"/>
                      <a:pt x="39" y="71"/>
                      <a:pt x="48" y="72"/>
                    </a:cubicBezTo>
                    <a:lnTo>
                      <a:pt x="46" y="73"/>
                    </a:lnTo>
                    <a:cubicBezTo>
                      <a:pt x="52" y="64"/>
                      <a:pt x="59" y="57"/>
                      <a:pt x="67" y="50"/>
                    </a:cubicBezTo>
                    <a:lnTo>
                      <a:pt x="67" y="52"/>
                    </a:lnTo>
                    <a:cubicBezTo>
                      <a:pt x="65" y="43"/>
                      <a:pt x="63" y="34"/>
                      <a:pt x="61" y="25"/>
                    </a:cubicBezTo>
                    <a:lnTo>
                      <a:pt x="65" y="25"/>
                    </a:lnTo>
                    <a:lnTo>
                      <a:pt x="64" y="27"/>
                    </a:lnTo>
                    <a:lnTo>
                      <a:pt x="62" y="24"/>
                    </a:lnTo>
                    <a:cubicBezTo>
                      <a:pt x="76" y="18"/>
                      <a:pt x="89" y="12"/>
                      <a:pt x="103" y="6"/>
                    </a:cubicBezTo>
                    <a:lnTo>
                      <a:pt x="103" y="9"/>
                    </a:lnTo>
                    <a:lnTo>
                      <a:pt x="101" y="9"/>
                    </a:lnTo>
                    <a:lnTo>
                      <a:pt x="103" y="6"/>
                    </a:lnTo>
                    <a:cubicBezTo>
                      <a:pt x="109" y="14"/>
                      <a:pt x="114" y="21"/>
                      <a:pt x="119" y="28"/>
                    </a:cubicBezTo>
                    <a:lnTo>
                      <a:pt x="119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18" y="29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20" y="28"/>
                    </a:lnTo>
                    <a:lnTo>
                      <a:pt x="119" y="28"/>
                    </a:lnTo>
                    <a:cubicBezTo>
                      <a:pt x="130" y="26"/>
                      <a:pt x="140" y="26"/>
                      <a:pt x="149" y="27"/>
                    </a:cubicBezTo>
                    <a:lnTo>
                      <a:pt x="148" y="28"/>
                    </a:lnTo>
                    <a:cubicBezTo>
                      <a:pt x="153" y="20"/>
                      <a:pt x="158" y="12"/>
                      <a:pt x="164" y="4"/>
                    </a:cubicBezTo>
                    <a:lnTo>
                      <a:pt x="165" y="7"/>
                    </a:lnTo>
                    <a:lnTo>
                      <a:pt x="164" y="7"/>
                    </a:lnTo>
                    <a:lnTo>
                      <a:pt x="164" y="4"/>
                    </a:lnTo>
                    <a:cubicBezTo>
                      <a:pt x="179" y="10"/>
                      <a:pt x="192" y="15"/>
                      <a:pt x="206" y="21"/>
                    </a:cubicBezTo>
                    <a:lnTo>
                      <a:pt x="204" y="23"/>
                    </a:lnTo>
                    <a:lnTo>
                      <a:pt x="203" y="21"/>
                    </a:lnTo>
                    <a:lnTo>
                      <a:pt x="206" y="21"/>
                    </a:lnTo>
                    <a:cubicBezTo>
                      <a:pt x="205" y="31"/>
                      <a:pt x="203" y="40"/>
                      <a:pt x="202" y="48"/>
                    </a:cubicBezTo>
                    <a:lnTo>
                      <a:pt x="201" y="47"/>
                    </a:lnTo>
                    <a:cubicBezTo>
                      <a:pt x="210" y="53"/>
                      <a:pt x="218" y="61"/>
                      <a:pt x="224" y="68"/>
                    </a:cubicBezTo>
                    <a:lnTo>
                      <a:pt x="222" y="68"/>
                    </a:lnTo>
                    <a:cubicBezTo>
                      <a:pt x="232" y="66"/>
                      <a:pt x="241" y="64"/>
                      <a:pt x="250" y="62"/>
                    </a:cubicBezTo>
                    <a:lnTo>
                      <a:pt x="249" y="65"/>
                    </a:lnTo>
                    <a:lnTo>
                      <a:pt x="248" y="64"/>
                    </a:lnTo>
                    <a:lnTo>
                      <a:pt x="250" y="62"/>
                    </a:lnTo>
                    <a:cubicBezTo>
                      <a:pt x="257" y="77"/>
                      <a:pt x="263" y="91"/>
                      <a:pt x="268" y="104"/>
                    </a:cubicBezTo>
                    <a:lnTo>
                      <a:pt x="266" y="104"/>
                    </a:lnTo>
                    <a:lnTo>
                      <a:pt x="266" y="102"/>
                    </a:lnTo>
                    <a:lnTo>
                      <a:pt x="268" y="104"/>
                    </a:lnTo>
                    <a:cubicBezTo>
                      <a:pt x="260" y="110"/>
                      <a:pt x="253" y="115"/>
                      <a:pt x="246" y="121"/>
                    </a:cubicBezTo>
                    <a:lnTo>
                      <a:pt x="246" y="119"/>
                    </a:lnTo>
                    <a:cubicBezTo>
                      <a:pt x="248" y="131"/>
                      <a:pt x="248" y="141"/>
                      <a:pt x="247" y="150"/>
                    </a:cubicBezTo>
                    <a:lnTo>
                      <a:pt x="247" y="149"/>
                    </a:lnTo>
                    <a:cubicBezTo>
                      <a:pt x="255" y="155"/>
                      <a:pt x="263" y="160"/>
                      <a:pt x="270" y="165"/>
                    </a:cubicBezTo>
                    <a:lnTo>
                      <a:pt x="268" y="166"/>
                    </a:lnTo>
                    <a:lnTo>
                      <a:pt x="268" y="165"/>
                    </a:lnTo>
                    <a:lnTo>
                      <a:pt x="270" y="165"/>
                    </a:lnTo>
                    <a:cubicBezTo>
                      <a:pt x="264" y="181"/>
                      <a:pt x="258" y="194"/>
                      <a:pt x="254" y="207"/>
                    </a:cubicBezTo>
                    <a:lnTo>
                      <a:pt x="252" y="205"/>
                    </a:lnTo>
                    <a:lnTo>
                      <a:pt x="253" y="205"/>
                    </a:lnTo>
                    <a:lnTo>
                      <a:pt x="254" y="207"/>
                    </a:lnTo>
                    <a:cubicBezTo>
                      <a:pt x="243" y="205"/>
                      <a:pt x="234" y="204"/>
                      <a:pt x="226" y="203"/>
                    </a:cubicBezTo>
                    <a:lnTo>
                      <a:pt x="227" y="202"/>
                    </a:lnTo>
                    <a:cubicBezTo>
                      <a:pt x="220" y="212"/>
                      <a:pt x="213" y="219"/>
                      <a:pt x="206" y="224"/>
                    </a:cubicBezTo>
                    <a:lnTo>
                      <a:pt x="206" y="224"/>
                    </a:lnTo>
                    <a:cubicBezTo>
                      <a:pt x="209" y="235"/>
                      <a:pt x="210" y="243"/>
                      <a:pt x="212" y="251"/>
                    </a:cubicBezTo>
                    <a:lnTo>
                      <a:pt x="210" y="251"/>
                    </a:lnTo>
                    <a:lnTo>
                      <a:pt x="211" y="250"/>
                    </a:lnTo>
                    <a:lnTo>
                      <a:pt x="212" y="251"/>
                    </a:lnTo>
                    <a:cubicBezTo>
                      <a:pt x="194" y="259"/>
                      <a:pt x="181" y="265"/>
                      <a:pt x="170" y="269"/>
                    </a:cubicBezTo>
                    <a:lnTo>
                      <a:pt x="170" y="268"/>
                    </a:lnTo>
                    <a:lnTo>
                      <a:pt x="171" y="268"/>
                    </a:lnTo>
                    <a:lnTo>
                      <a:pt x="170" y="269"/>
                    </a:lnTo>
                    <a:cubicBezTo>
                      <a:pt x="160" y="255"/>
                      <a:pt x="156" y="250"/>
                      <a:pt x="154" y="247"/>
                    </a:cubicBezTo>
                    <a:cubicBezTo>
                      <a:pt x="154" y="247"/>
                      <a:pt x="156" y="249"/>
                      <a:pt x="158" y="252"/>
                    </a:cubicBezTo>
                    <a:cubicBezTo>
                      <a:pt x="161" y="256"/>
                      <a:pt x="166" y="261"/>
                      <a:pt x="171" y="269"/>
                    </a:cubicBezTo>
                    <a:lnTo>
                      <a:pt x="172" y="269"/>
                    </a:lnTo>
                    <a:lnTo>
                      <a:pt x="171" y="269"/>
                    </a:lnTo>
                    <a:lnTo>
                      <a:pt x="170" y="269"/>
                    </a:lnTo>
                    <a:lnTo>
                      <a:pt x="169" y="269"/>
                    </a:lnTo>
                    <a:lnTo>
                      <a:pt x="170" y="268"/>
                    </a:lnTo>
                    <a:cubicBezTo>
                      <a:pt x="180" y="264"/>
                      <a:pt x="193" y="258"/>
                      <a:pt x="211" y="249"/>
                    </a:cubicBezTo>
                    <a:lnTo>
                      <a:pt x="213" y="249"/>
                    </a:lnTo>
                    <a:lnTo>
                      <a:pt x="212" y="250"/>
                    </a:lnTo>
                    <a:lnTo>
                      <a:pt x="212" y="251"/>
                    </a:lnTo>
                    <a:lnTo>
                      <a:pt x="211" y="253"/>
                    </a:lnTo>
                    <a:lnTo>
                      <a:pt x="210" y="251"/>
                    </a:lnTo>
                    <a:cubicBezTo>
                      <a:pt x="209" y="243"/>
                      <a:pt x="207" y="235"/>
                      <a:pt x="205" y="224"/>
                    </a:cubicBezTo>
                    <a:lnTo>
                      <a:pt x="205" y="223"/>
                    </a:lnTo>
                    <a:lnTo>
                      <a:pt x="205" y="223"/>
                    </a:lnTo>
                    <a:cubicBezTo>
                      <a:pt x="212" y="218"/>
                      <a:pt x="218" y="211"/>
                      <a:pt x="225" y="201"/>
                    </a:cubicBezTo>
                    <a:lnTo>
                      <a:pt x="226" y="201"/>
                    </a:lnTo>
                    <a:lnTo>
                      <a:pt x="226" y="201"/>
                    </a:lnTo>
                    <a:cubicBezTo>
                      <a:pt x="234" y="202"/>
                      <a:pt x="243" y="203"/>
                      <a:pt x="254" y="205"/>
                    </a:cubicBezTo>
                    <a:lnTo>
                      <a:pt x="257" y="205"/>
                    </a:lnTo>
                    <a:lnTo>
                      <a:pt x="254" y="207"/>
                    </a:lnTo>
                    <a:lnTo>
                      <a:pt x="253" y="207"/>
                    </a:lnTo>
                    <a:lnTo>
                      <a:pt x="251" y="209"/>
                    </a:lnTo>
                    <a:lnTo>
                      <a:pt x="252" y="206"/>
                    </a:lnTo>
                    <a:cubicBezTo>
                      <a:pt x="257" y="193"/>
                      <a:pt x="262" y="180"/>
                      <a:pt x="268" y="164"/>
                    </a:cubicBezTo>
                    <a:lnTo>
                      <a:pt x="269" y="161"/>
                    </a:lnTo>
                    <a:lnTo>
                      <a:pt x="270" y="164"/>
                    </a:lnTo>
                    <a:lnTo>
                      <a:pt x="270" y="165"/>
                    </a:lnTo>
                    <a:lnTo>
                      <a:pt x="271" y="168"/>
                    </a:lnTo>
                    <a:lnTo>
                      <a:pt x="269" y="167"/>
                    </a:lnTo>
                    <a:cubicBezTo>
                      <a:pt x="261" y="162"/>
                      <a:pt x="254" y="157"/>
                      <a:pt x="245" y="151"/>
                    </a:cubicBezTo>
                    <a:lnTo>
                      <a:pt x="245" y="151"/>
                    </a:lnTo>
                    <a:lnTo>
                      <a:pt x="245" y="150"/>
                    </a:lnTo>
                    <a:cubicBezTo>
                      <a:pt x="246" y="141"/>
                      <a:pt x="246" y="131"/>
                      <a:pt x="244" y="120"/>
                    </a:cubicBezTo>
                    <a:lnTo>
                      <a:pt x="244" y="119"/>
                    </a:lnTo>
                    <a:lnTo>
                      <a:pt x="244" y="119"/>
                    </a:lnTo>
                    <a:cubicBezTo>
                      <a:pt x="251" y="113"/>
                      <a:pt x="258" y="108"/>
                      <a:pt x="267" y="102"/>
                    </a:cubicBezTo>
                    <a:lnTo>
                      <a:pt x="270" y="99"/>
                    </a:lnTo>
                    <a:lnTo>
                      <a:pt x="269" y="103"/>
                    </a:lnTo>
                    <a:lnTo>
                      <a:pt x="268" y="105"/>
                    </a:lnTo>
                    <a:lnTo>
                      <a:pt x="267" y="108"/>
                    </a:lnTo>
                    <a:lnTo>
                      <a:pt x="266" y="105"/>
                    </a:lnTo>
                    <a:cubicBezTo>
                      <a:pt x="260" y="92"/>
                      <a:pt x="254" y="79"/>
                      <a:pt x="247" y="64"/>
                    </a:cubicBezTo>
                    <a:lnTo>
                      <a:pt x="246" y="60"/>
                    </a:lnTo>
                    <a:lnTo>
                      <a:pt x="249" y="62"/>
                    </a:lnTo>
                    <a:lnTo>
                      <a:pt x="251" y="63"/>
                    </a:lnTo>
                    <a:lnTo>
                      <a:pt x="254" y="64"/>
                    </a:lnTo>
                    <a:lnTo>
                      <a:pt x="250" y="65"/>
                    </a:lnTo>
                    <a:cubicBezTo>
                      <a:pt x="242" y="67"/>
                      <a:pt x="233" y="69"/>
                      <a:pt x="223" y="71"/>
                    </a:cubicBezTo>
                    <a:lnTo>
                      <a:pt x="222" y="71"/>
                    </a:lnTo>
                    <a:lnTo>
                      <a:pt x="222" y="70"/>
                    </a:lnTo>
                    <a:cubicBezTo>
                      <a:pt x="215" y="63"/>
                      <a:pt x="208" y="56"/>
                      <a:pt x="200" y="49"/>
                    </a:cubicBezTo>
                    <a:lnTo>
                      <a:pt x="199" y="49"/>
                    </a:lnTo>
                    <a:lnTo>
                      <a:pt x="199" y="48"/>
                    </a:lnTo>
                    <a:cubicBezTo>
                      <a:pt x="200" y="39"/>
                      <a:pt x="201" y="30"/>
                      <a:pt x="203" y="20"/>
                    </a:cubicBezTo>
                    <a:lnTo>
                      <a:pt x="204" y="16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09" y="25"/>
                    </a:lnTo>
                    <a:lnTo>
                      <a:pt x="205" y="23"/>
                    </a:lnTo>
                    <a:cubicBezTo>
                      <a:pt x="191" y="18"/>
                      <a:pt x="177" y="13"/>
                      <a:pt x="163" y="7"/>
                    </a:cubicBezTo>
                    <a:lnTo>
                      <a:pt x="158" y="6"/>
                    </a:lnTo>
                    <a:lnTo>
                      <a:pt x="163" y="4"/>
                    </a:lnTo>
                    <a:lnTo>
                      <a:pt x="164" y="4"/>
                    </a:lnTo>
                    <a:lnTo>
                      <a:pt x="169" y="2"/>
                    </a:lnTo>
                    <a:lnTo>
                      <a:pt x="166" y="6"/>
                    </a:lnTo>
                    <a:cubicBezTo>
                      <a:pt x="161" y="14"/>
                      <a:pt x="156" y="21"/>
                      <a:pt x="151" y="29"/>
                    </a:cubicBezTo>
                    <a:lnTo>
                      <a:pt x="150" y="30"/>
                    </a:lnTo>
                    <a:lnTo>
                      <a:pt x="149" y="30"/>
                    </a:lnTo>
                    <a:cubicBezTo>
                      <a:pt x="139" y="29"/>
                      <a:pt x="130" y="29"/>
                      <a:pt x="120" y="31"/>
                    </a:cubicBez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20" y="28"/>
                    </a:lnTo>
                    <a:cubicBezTo>
                      <a:pt x="120" y="27"/>
                      <a:pt x="120" y="27"/>
                      <a:pt x="120" y="27"/>
                    </a:cubicBezTo>
                    <a:lnTo>
                      <a:pt x="120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3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8" y="31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0"/>
                    </a:lnTo>
                    <a:cubicBezTo>
                      <a:pt x="111" y="23"/>
                      <a:pt x="106" y="15"/>
                      <a:pt x="100" y="8"/>
                    </a:cubicBezTo>
                    <a:lnTo>
                      <a:pt x="97" y="4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9" y="7"/>
                    </a:lnTo>
                    <a:lnTo>
                      <a:pt x="104" y="9"/>
                    </a:lnTo>
                    <a:cubicBezTo>
                      <a:pt x="91" y="15"/>
                      <a:pt x="77" y="21"/>
                      <a:pt x="63" y="27"/>
                    </a:cubicBezTo>
                    <a:lnTo>
                      <a:pt x="58" y="29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4" y="18"/>
                    </a:lnTo>
                    <a:lnTo>
                      <a:pt x="65" y="23"/>
                    </a:lnTo>
                    <a:cubicBezTo>
                      <a:pt x="67" y="32"/>
                      <a:pt x="68" y="42"/>
                      <a:pt x="70" y="51"/>
                    </a:cubicBezTo>
                    <a:lnTo>
                      <a:pt x="70" y="52"/>
                    </a:lnTo>
                    <a:lnTo>
                      <a:pt x="70" y="53"/>
                    </a:lnTo>
                    <a:cubicBezTo>
                      <a:pt x="62" y="59"/>
                      <a:pt x="55" y="66"/>
                      <a:pt x="49" y="75"/>
                    </a:cubicBezTo>
                    <a:lnTo>
                      <a:pt x="48" y="76"/>
                    </a:lnTo>
                    <a:lnTo>
                      <a:pt x="47" y="75"/>
                    </a:lnTo>
                    <a:cubicBezTo>
                      <a:pt x="38" y="74"/>
                      <a:pt x="29" y="73"/>
                      <a:pt x="19" y="71"/>
                    </a:cubicBezTo>
                    <a:lnTo>
                      <a:pt x="14" y="71"/>
                    </a:lnTo>
                    <a:lnTo>
                      <a:pt x="19" y="68"/>
                    </a:lnTo>
                    <a:lnTo>
                      <a:pt x="20" y="67"/>
                    </a:lnTo>
                    <a:lnTo>
                      <a:pt x="25" y="64"/>
                    </a:lnTo>
                    <a:lnTo>
                      <a:pt x="23" y="69"/>
                    </a:lnTo>
                    <a:cubicBezTo>
                      <a:pt x="17" y="83"/>
                      <a:pt x="12" y="97"/>
                      <a:pt x="6" y="111"/>
                    </a:cubicBezTo>
                    <a:lnTo>
                      <a:pt x="5" y="116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1" y="105"/>
                    </a:lnTo>
                    <a:lnTo>
                      <a:pt x="5" y="108"/>
                    </a:lnTo>
                    <a:cubicBezTo>
                      <a:pt x="13" y="113"/>
                      <a:pt x="21" y="118"/>
                      <a:pt x="29" y="123"/>
                    </a:cubicBezTo>
                    <a:lnTo>
                      <a:pt x="30" y="124"/>
                    </a:lnTo>
                    <a:lnTo>
                      <a:pt x="29" y="125"/>
                    </a:lnTo>
                    <a:cubicBezTo>
                      <a:pt x="28" y="135"/>
                      <a:pt x="28" y="145"/>
                      <a:pt x="30" y="155"/>
                    </a:cubicBezTo>
                    <a:lnTo>
                      <a:pt x="30" y="156"/>
                    </a:lnTo>
                    <a:lnTo>
                      <a:pt x="29" y="157"/>
                    </a:lnTo>
                    <a:cubicBezTo>
                      <a:pt x="22" y="163"/>
                      <a:pt x="15" y="168"/>
                      <a:pt x="7" y="174"/>
                    </a:cubicBezTo>
                    <a:lnTo>
                      <a:pt x="3" y="177"/>
                    </a:lnTo>
                    <a:lnTo>
                      <a:pt x="4" y="172"/>
                    </a:lnTo>
                    <a:lnTo>
                      <a:pt x="4" y="170"/>
                    </a:lnTo>
                    <a:lnTo>
                      <a:pt x="6" y="165"/>
                    </a:lnTo>
                    <a:lnTo>
                      <a:pt x="8" y="170"/>
                    </a:lnTo>
                    <a:cubicBezTo>
                      <a:pt x="14" y="184"/>
                      <a:pt x="20" y="197"/>
                      <a:pt x="26" y="211"/>
                    </a:cubicBezTo>
                    <a:lnTo>
                      <a:pt x="29" y="216"/>
                    </a:lnTo>
                    <a:lnTo>
                      <a:pt x="24" y="214"/>
                    </a:lnTo>
                    <a:lnTo>
                      <a:pt x="22" y="213"/>
                    </a:lnTo>
                    <a:lnTo>
                      <a:pt x="18" y="211"/>
                    </a:lnTo>
                    <a:lnTo>
                      <a:pt x="23" y="209"/>
                    </a:lnTo>
                    <a:cubicBezTo>
                      <a:pt x="32" y="208"/>
                      <a:pt x="41" y="206"/>
                      <a:pt x="50" y="204"/>
                    </a:cubicBezTo>
                    <a:lnTo>
                      <a:pt x="52" y="204"/>
                    </a:lnTo>
                    <a:lnTo>
                      <a:pt x="52" y="205"/>
                    </a:lnTo>
                    <a:cubicBezTo>
                      <a:pt x="58" y="213"/>
                      <a:pt x="66" y="220"/>
                      <a:pt x="74" y="225"/>
                    </a:cubicBezTo>
                    <a:lnTo>
                      <a:pt x="75" y="226"/>
                    </a:lnTo>
                    <a:lnTo>
                      <a:pt x="75" y="227"/>
                    </a:lnTo>
                    <a:cubicBezTo>
                      <a:pt x="73" y="236"/>
                      <a:pt x="72" y="246"/>
                      <a:pt x="70" y="255"/>
                    </a:cubicBezTo>
                    <a:lnTo>
                      <a:pt x="70" y="260"/>
                    </a:lnTo>
                    <a:lnTo>
                      <a:pt x="67" y="255"/>
                    </a:lnTo>
                    <a:lnTo>
                      <a:pt x="66" y="255"/>
                    </a:lnTo>
                    <a:lnTo>
                      <a:pt x="63" y="250"/>
                    </a:lnTo>
                    <a:lnTo>
                      <a:pt x="69" y="252"/>
                    </a:lnTo>
                    <a:cubicBezTo>
                      <a:pt x="83" y="257"/>
                      <a:pt x="97" y="263"/>
                      <a:pt x="111" y="268"/>
                    </a:cubicBezTo>
                    <a:lnTo>
                      <a:pt x="116" y="270"/>
                    </a:lnTo>
                    <a:lnTo>
                      <a:pt x="111" y="272"/>
                    </a:lnTo>
                    <a:lnTo>
                      <a:pt x="110" y="272"/>
                    </a:lnTo>
                    <a:lnTo>
                      <a:pt x="104" y="274"/>
                    </a:lnTo>
                    <a:lnTo>
                      <a:pt x="108" y="269"/>
                    </a:lnTo>
                    <a:cubicBezTo>
                      <a:pt x="113" y="262"/>
                      <a:pt x="118" y="254"/>
                      <a:pt x="123" y="246"/>
                    </a:cubicBezTo>
                    <a:lnTo>
                      <a:pt x="124" y="245"/>
                    </a:lnTo>
                    <a:lnTo>
                      <a:pt x="125" y="246"/>
                    </a:lnTo>
                    <a:cubicBezTo>
                      <a:pt x="130" y="246"/>
                      <a:pt x="136" y="246"/>
                      <a:pt x="141" y="246"/>
                    </a:cubicBezTo>
                    <a:cubicBezTo>
                      <a:pt x="144" y="246"/>
                      <a:pt x="147" y="246"/>
                      <a:pt x="150" y="246"/>
                    </a:cubicBezTo>
                    <a:lnTo>
                      <a:pt x="154" y="245"/>
                    </a:lnTo>
                    <a:lnTo>
                      <a:pt x="154" y="245"/>
                    </a:lnTo>
                    <a:lnTo>
                      <a:pt x="155" y="245"/>
                    </a:lnTo>
                    <a:lnTo>
                      <a:pt x="155" y="245"/>
                    </a:lnTo>
                    <a:cubicBezTo>
                      <a:pt x="156" y="245"/>
                      <a:pt x="157" y="248"/>
                      <a:pt x="156" y="248"/>
                    </a:cubicBezTo>
                    <a:lnTo>
                      <a:pt x="156" y="248"/>
                    </a:lnTo>
                    <a:lnTo>
                      <a:pt x="156" y="248"/>
                    </a:lnTo>
                    <a:lnTo>
                      <a:pt x="155" y="249"/>
                    </a:lnTo>
                    <a:cubicBezTo>
                      <a:pt x="154" y="249"/>
                      <a:pt x="153" y="250"/>
                      <a:pt x="153" y="250"/>
                    </a:cubicBezTo>
                    <a:lnTo>
                      <a:pt x="151" y="250"/>
                    </a:lnTo>
                    <a:cubicBezTo>
                      <a:pt x="142" y="251"/>
                      <a:pt x="133" y="251"/>
                      <a:pt x="125" y="250"/>
                    </a:cubicBezTo>
                    <a:lnTo>
                      <a:pt x="118" y="250"/>
                    </a:lnTo>
                    <a:lnTo>
                      <a:pt x="124" y="247"/>
                    </a:lnTo>
                    <a:lnTo>
                      <a:pt x="125" y="246"/>
                    </a:lnTo>
                    <a:lnTo>
                      <a:pt x="131" y="243"/>
                    </a:lnTo>
                    <a:lnTo>
                      <a:pt x="127" y="249"/>
                    </a:lnTo>
                    <a:cubicBezTo>
                      <a:pt x="122" y="257"/>
                      <a:pt x="117" y="265"/>
                      <a:pt x="112" y="273"/>
                    </a:cubicBezTo>
                    <a:lnTo>
                      <a:pt x="111" y="274"/>
                    </a:lnTo>
                    <a:lnTo>
                      <a:pt x="109" y="273"/>
                    </a:lnTo>
                    <a:cubicBezTo>
                      <a:pt x="95" y="268"/>
                      <a:pt x="80" y="262"/>
                      <a:pt x="66" y="257"/>
                    </a:cubicBezTo>
                    <a:lnTo>
                      <a:pt x="65" y="256"/>
                    </a:lnTo>
                    <a:lnTo>
                      <a:pt x="65" y="255"/>
                    </a:lnTo>
                    <a:cubicBezTo>
                      <a:pt x="66" y="245"/>
                      <a:pt x="68" y="236"/>
                      <a:pt x="69" y="227"/>
                    </a:cubicBezTo>
                    <a:lnTo>
                      <a:pt x="70" y="220"/>
                    </a:lnTo>
                    <a:lnTo>
                      <a:pt x="73" y="227"/>
                    </a:lnTo>
                    <a:lnTo>
                      <a:pt x="73" y="227"/>
                    </a:lnTo>
                    <a:lnTo>
                      <a:pt x="76" y="234"/>
                    </a:lnTo>
                    <a:lnTo>
                      <a:pt x="70" y="230"/>
                    </a:lnTo>
                    <a:cubicBezTo>
                      <a:pt x="62" y="224"/>
                      <a:pt x="54" y="216"/>
                      <a:pt x="48" y="209"/>
                    </a:cubicBezTo>
                    <a:lnTo>
                      <a:pt x="44" y="204"/>
                    </a:lnTo>
                    <a:lnTo>
                      <a:pt x="50" y="206"/>
                    </a:lnTo>
                    <a:lnTo>
                      <a:pt x="51" y="206"/>
                    </a:lnTo>
                    <a:lnTo>
                      <a:pt x="58" y="209"/>
                    </a:lnTo>
                    <a:lnTo>
                      <a:pt x="51" y="210"/>
                    </a:lnTo>
                    <a:cubicBezTo>
                      <a:pt x="41" y="212"/>
                      <a:pt x="32" y="214"/>
                      <a:pt x="23" y="215"/>
                    </a:cubicBezTo>
                    <a:lnTo>
                      <a:pt x="22" y="216"/>
                    </a:lnTo>
                    <a:lnTo>
                      <a:pt x="21" y="214"/>
                    </a:lnTo>
                    <a:cubicBezTo>
                      <a:pt x="15" y="200"/>
                      <a:pt x="8" y="185"/>
                      <a:pt x="2" y="172"/>
                    </a:cubicBezTo>
                    <a:lnTo>
                      <a:pt x="2" y="170"/>
                    </a:lnTo>
                    <a:lnTo>
                      <a:pt x="3" y="169"/>
                    </a:lnTo>
                    <a:cubicBezTo>
                      <a:pt x="11" y="163"/>
                      <a:pt x="18" y="158"/>
                      <a:pt x="25" y="152"/>
                    </a:cubicBezTo>
                    <a:lnTo>
                      <a:pt x="31" y="148"/>
                    </a:lnTo>
                    <a:lnTo>
                      <a:pt x="28" y="155"/>
                    </a:lnTo>
                    <a:lnTo>
                      <a:pt x="28" y="156"/>
                    </a:lnTo>
                    <a:lnTo>
                      <a:pt x="25" y="162"/>
                    </a:lnTo>
                    <a:lnTo>
                      <a:pt x="24" y="155"/>
                    </a:lnTo>
                    <a:cubicBezTo>
                      <a:pt x="22" y="145"/>
                      <a:pt x="22" y="134"/>
                      <a:pt x="23" y="125"/>
                    </a:cubicBezTo>
                    <a:lnTo>
                      <a:pt x="24" y="118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30" y="132"/>
                    </a:lnTo>
                    <a:lnTo>
                      <a:pt x="25" y="128"/>
                    </a:lnTo>
                    <a:cubicBezTo>
                      <a:pt x="17" y="123"/>
                      <a:pt x="9" y="117"/>
                      <a:pt x="1" y="112"/>
                    </a:cubicBezTo>
                    <a:lnTo>
                      <a:pt x="0" y="112"/>
                    </a:lnTo>
                    <a:lnTo>
                      <a:pt x="1" y="110"/>
                    </a:lnTo>
                    <a:cubicBezTo>
                      <a:pt x="6" y="95"/>
                      <a:pt x="12" y="80"/>
                      <a:pt x="18" y="66"/>
                    </a:cubicBezTo>
                    <a:lnTo>
                      <a:pt x="18" y="65"/>
                    </a:lnTo>
                    <a:lnTo>
                      <a:pt x="20" y="65"/>
                    </a:lnTo>
                    <a:cubicBezTo>
                      <a:pt x="29" y="66"/>
                      <a:pt x="39" y="68"/>
                      <a:pt x="48" y="69"/>
                    </a:cubicBezTo>
                    <a:lnTo>
                      <a:pt x="54" y="70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1" y="76"/>
                    </a:lnTo>
                    <a:lnTo>
                      <a:pt x="44" y="70"/>
                    </a:lnTo>
                    <a:cubicBezTo>
                      <a:pt x="51" y="62"/>
                      <a:pt x="58" y="54"/>
                      <a:pt x="65" y="48"/>
                    </a:cubicBezTo>
                    <a:lnTo>
                      <a:pt x="70" y="44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8"/>
                    </a:lnTo>
                    <a:lnTo>
                      <a:pt x="64" y="51"/>
                    </a:lnTo>
                    <a:cubicBezTo>
                      <a:pt x="62" y="42"/>
                      <a:pt x="60" y="32"/>
                      <a:pt x="59" y="24"/>
                    </a:cubicBezTo>
                    <a:lnTo>
                      <a:pt x="58" y="22"/>
                    </a:lnTo>
                    <a:lnTo>
                      <a:pt x="60" y="22"/>
                    </a:lnTo>
                    <a:cubicBezTo>
                      <a:pt x="75" y="15"/>
                      <a:pt x="90" y="8"/>
                      <a:pt x="103" y="2"/>
                    </a:cubicBezTo>
                    <a:lnTo>
                      <a:pt x="104" y="2"/>
                    </a:lnTo>
                    <a:lnTo>
                      <a:pt x="105" y="3"/>
                    </a:lnTo>
                    <a:cubicBezTo>
                      <a:pt x="111" y="11"/>
                      <a:pt x="117" y="19"/>
                      <a:pt x="122" y="26"/>
                    </a:cubicBezTo>
                    <a:lnTo>
                      <a:pt x="126" y="31"/>
                    </a:lnTo>
                    <a:lnTo>
                      <a:pt x="120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7"/>
                    </a:lnTo>
                    <a:lnTo>
                      <a:pt x="119" y="24"/>
                    </a:lnTo>
                    <a:cubicBezTo>
                      <a:pt x="120" y="24"/>
                      <a:pt x="120" y="24"/>
                      <a:pt x="120" y="25"/>
                    </a:cubicBez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cubicBezTo>
                      <a:pt x="120" y="25"/>
                      <a:pt x="120" y="24"/>
                      <a:pt x="120" y="25"/>
                    </a:cubicBez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26"/>
                    </a:lnTo>
                    <a:lnTo>
                      <a:pt x="119" y="25"/>
                    </a:lnTo>
                    <a:lnTo>
                      <a:pt x="119" y="25"/>
                    </a:lnTo>
                    <a:cubicBezTo>
                      <a:pt x="129" y="23"/>
                      <a:pt x="140" y="23"/>
                      <a:pt x="149" y="24"/>
                    </a:cubicBezTo>
                    <a:lnTo>
                      <a:pt x="155" y="24"/>
                    </a:lnTo>
                    <a:lnTo>
                      <a:pt x="150" y="27"/>
                    </a:lnTo>
                    <a:lnTo>
                      <a:pt x="148" y="28"/>
                    </a:lnTo>
                    <a:lnTo>
                      <a:pt x="143" y="30"/>
                    </a:lnTo>
                    <a:lnTo>
                      <a:pt x="146" y="25"/>
                    </a:lnTo>
                    <a:cubicBezTo>
                      <a:pt x="152" y="17"/>
                      <a:pt x="157" y="9"/>
                      <a:pt x="162" y="2"/>
                    </a:cubicBezTo>
                    <a:lnTo>
                      <a:pt x="163" y="0"/>
                    </a:lnTo>
                    <a:lnTo>
                      <a:pt x="164" y="1"/>
                    </a:lnTo>
                    <a:cubicBezTo>
                      <a:pt x="179" y="7"/>
                      <a:pt x="195" y="13"/>
                      <a:pt x="208" y="18"/>
                    </a:cubicBezTo>
                    <a:lnTo>
                      <a:pt x="209" y="18"/>
                    </a:lnTo>
                    <a:lnTo>
                      <a:pt x="209" y="20"/>
                    </a:lnTo>
                    <a:cubicBezTo>
                      <a:pt x="208" y="30"/>
                      <a:pt x="206" y="39"/>
                      <a:pt x="205" y="48"/>
                    </a:cubicBezTo>
                    <a:lnTo>
                      <a:pt x="204" y="53"/>
                    </a:lnTo>
                    <a:lnTo>
                      <a:pt x="202" y="48"/>
                    </a:lnTo>
                    <a:lnTo>
                      <a:pt x="201" y="47"/>
                    </a:lnTo>
                    <a:lnTo>
                      <a:pt x="199" y="42"/>
                    </a:lnTo>
                    <a:lnTo>
                      <a:pt x="204" y="45"/>
                    </a:lnTo>
                    <a:cubicBezTo>
                      <a:pt x="212" y="51"/>
                      <a:pt x="220" y="59"/>
                      <a:pt x="226" y="66"/>
                    </a:cubicBezTo>
                    <a:lnTo>
                      <a:pt x="229" y="70"/>
                    </a:lnTo>
                    <a:lnTo>
                      <a:pt x="224" y="68"/>
                    </a:lnTo>
                    <a:lnTo>
                      <a:pt x="223" y="68"/>
                    </a:lnTo>
                    <a:lnTo>
                      <a:pt x="218" y="66"/>
                    </a:lnTo>
                    <a:lnTo>
                      <a:pt x="223" y="65"/>
                    </a:lnTo>
                    <a:cubicBezTo>
                      <a:pt x="233" y="63"/>
                      <a:pt x="242" y="61"/>
                      <a:pt x="251" y="60"/>
                    </a:cubicBezTo>
                    <a:lnTo>
                      <a:pt x="252" y="59"/>
                    </a:lnTo>
                    <a:lnTo>
                      <a:pt x="252" y="60"/>
                    </a:lnTo>
                    <a:cubicBezTo>
                      <a:pt x="259" y="75"/>
                      <a:pt x="265" y="90"/>
                      <a:pt x="271" y="103"/>
                    </a:cubicBezTo>
                    <a:lnTo>
                      <a:pt x="272" y="104"/>
                    </a:lnTo>
                    <a:lnTo>
                      <a:pt x="271" y="105"/>
                    </a:lnTo>
                    <a:cubicBezTo>
                      <a:pt x="263" y="111"/>
                      <a:pt x="255" y="117"/>
                      <a:pt x="248" y="122"/>
                    </a:cubicBezTo>
                    <a:lnTo>
                      <a:pt x="244" y="125"/>
                    </a:lnTo>
                    <a:lnTo>
                      <a:pt x="246" y="120"/>
                    </a:lnTo>
                    <a:lnTo>
                      <a:pt x="246" y="119"/>
                    </a:lnTo>
                    <a:lnTo>
                      <a:pt x="248" y="115"/>
                    </a:lnTo>
                    <a:lnTo>
                      <a:pt x="249" y="120"/>
                    </a:lnTo>
                    <a:cubicBezTo>
                      <a:pt x="251" y="130"/>
                      <a:pt x="251" y="141"/>
                      <a:pt x="250" y="150"/>
                    </a:cubicBezTo>
                    <a:lnTo>
                      <a:pt x="249" y="154"/>
                    </a:lnTo>
                    <a:lnTo>
                      <a:pt x="247" y="150"/>
                    </a:lnTo>
                    <a:lnTo>
                      <a:pt x="247" y="149"/>
                    </a:lnTo>
                    <a:lnTo>
                      <a:pt x="245" y="145"/>
                    </a:lnTo>
                    <a:lnTo>
                      <a:pt x="248" y="147"/>
                    </a:lnTo>
                    <a:cubicBezTo>
                      <a:pt x="257" y="153"/>
                      <a:pt x="265" y="158"/>
                      <a:pt x="272" y="163"/>
                    </a:cubicBezTo>
                    <a:lnTo>
                      <a:pt x="273" y="164"/>
                    </a:lnTo>
                    <a:lnTo>
                      <a:pt x="272" y="165"/>
                    </a:lnTo>
                    <a:cubicBezTo>
                      <a:pt x="266" y="180"/>
                      <a:pt x="260" y="194"/>
                      <a:pt x="255" y="208"/>
                    </a:cubicBezTo>
                    <a:lnTo>
                      <a:pt x="255" y="209"/>
                    </a:lnTo>
                    <a:lnTo>
                      <a:pt x="254" y="209"/>
                    </a:lnTo>
                    <a:cubicBezTo>
                      <a:pt x="244" y="207"/>
                      <a:pt x="235" y="206"/>
                      <a:pt x="226" y="204"/>
                    </a:cubicBezTo>
                    <a:lnTo>
                      <a:pt x="223" y="204"/>
                    </a:lnTo>
                    <a:lnTo>
                      <a:pt x="226" y="203"/>
                    </a:lnTo>
                    <a:lnTo>
                      <a:pt x="227" y="202"/>
                    </a:lnTo>
                    <a:lnTo>
                      <a:pt x="230" y="201"/>
                    </a:lnTo>
                    <a:lnTo>
                      <a:pt x="228" y="204"/>
                    </a:lnTo>
                    <a:cubicBezTo>
                      <a:pt x="222" y="212"/>
                      <a:pt x="215" y="219"/>
                      <a:pt x="207" y="225"/>
                    </a:cubicBezTo>
                    <a:lnTo>
                      <a:pt x="205" y="227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7" y="221"/>
                    </a:lnTo>
                    <a:lnTo>
                      <a:pt x="208" y="224"/>
                    </a:lnTo>
                    <a:cubicBezTo>
                      <a:pt x="210" y="234"/>
                      <a:pt x="211" y="243"/>
                      <a:pt x="213" y="251"/>
                    </a:cubicBezTo>
                    <a:lnTo>
                      <a:pt x="213" y="252"/>
                    </a:lnTo>
                    <a:lnTo>
                      <a:pt x="213" y="252"/>
                    </a:lnTo>
                    <a:cubicBezTo>
                      <a:pt x="195" y="259"/>
                      <a:pt x="181" y="265"/>
                      <a:pt x="170" y="270"/>
                    </a:cubicBezTo>
                    <a:lnTo>
                      <a:pt x="170" y="270"/>
                    </a:lnTo>
                    <a:lnTo>
                      <a:pt x="170" y="270"/>
                    </a:lnTo>
                    <a:cubicBezTo>
                      <a:pt x="165" y="263"/>
                      <a:pt x="161" y="257"/>
                      <a:pt x="158" y="253"/>
                    </a:cubicBezTo>
                    <a:cubicBezTo>
                      <a:pt x="157" y="251"/>
                      <a:pt x="156" y="250"/>
                      <a:pt x="155" y="249"/>
                    </a:cubicBezTo>
                    <a:cubicBezTo>
                      <a:pt x="154" y="248"/>
                      <a:pt x="154" y="247"/>
                      <a:pt x="154" y="2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9" name="Google Shape;569;p16"/>
            <p:cNvSpPr/>
            <p:nvPr/>
          </p:nvSpPr>
          <p:spPr>
            <a:xfrm>
              <a:off x="8544623" y="-451649"/>
              <a:ext cx="896675" cy="896675"/>
            </a:xfrm>
            <a:custGeom>
              <a:rect b="b" l="l" r="r" t="t"/>
              <a:pathLst>
                <a:path extrusionOk="0" h="493" w="493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2" y="42"/>
                  </a:lnTo>
                  <a:cubicBezTo>
                    <a:pt x="250" y="41"/>
                    <a:pt x="269" y="42"/>
                    <a:pt x="286" y="46"/>
                  </a:cubicBezTo>
                  <a:lnTo>
                    <a:pt x="318" y="7"/>
                  </a:lnTo>
                  <a:lnTo>
                    <a:pt x="392" y="44"/>
                  </a:lnTo>
                  <a:lnTo>
                    <a:pt x="381" y="92"/>
                  </a:lnTo>
                  <a:cubicBezTo>
                    <a:pt x="395" y="104"/>
                    <a:pt x="406" y="118"/>
                    <a:pt x="416" y="133"/>
                  </a:cubicBezTo>
                  <a:lnTo>
                    <a:pt x="466" y="128"/>
                  </a:lnTo>
                  <a:lnTo>
                    <a:pt x="493" y="206"/>
                  </a:lnTo>
                  <a:lnTo>
                    <a:pt x="450" y="233"/>
                  </a:lnTo>
                  <a:cubicBezTo>
                    <a:pt x="451" y="250"/>
                    <a:pt x="450" y="269"/>
                    <a:pt x="447" y="287"/>
                  </a:cubicBezTo>
                  <a:lnTo>
                    <a:pt x="486" y="318"/>
                  </a:lnTo>
                  <a:lnTo>
                    <a:pt x="449" y="393"/>
                  </a:lnTo>
                  <a:lnTo>
                    <a:pt x="400" y="381"/>
                  </a:lnTo>
                  <a:cubicBezTo>
                    <a:pt x="388" y="395"/>
                    <a:pt x="374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4"/>
                  </a:lnTo>
                  <a:lnTo>
                    <a:pt x="43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4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49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7816037" y="4709575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3" name="Google Shape;573;p17"/>
          <p:cNvSpPr txBox="1"/>
          <p:nvPr>
            <p:ph idx="1" type="subTitle"/>
          </p:nvPr>
        </p:nvSpPr>
        <p:spPr>
          <a:xfrm>
            <a:off x="1710425" y="1958450"/>
            <a:ext cx="27366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74" name="Google Shape;574;p17"/>
          <p:cNvSpPr txBox="1"/>
          <p:nvPr>
            <p:ph idx="2" type="subTitle"/>
          </p:nvPr>
        </p:nvSpPr>
        <p:spPr>
          <a:xfrm>
            <a:off x="5696152" y="1958450"/>
            <a:ext cx="27366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75" name="Google Shape;575;p17"/>
          <p:cNvSpPr txBox="1"/>
          <p:nvPr>
            <p:ph idx="3" type="subTitle"/>
          </p:nvPr>
        </p:nvSpPr>
        <p:spPr>
          <a:xfrm>
            <a:off x="1710425" y="3565300"/>
            <a:ext cx="27366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76" name="Google Shape;576;p17"/>
          <p:cNvSpPr txBox="1"/>
          <p:nvPr>
            <p:ph idx="4" type="subTitle"/>
          </p:nvPr>
        </p:nvSpPr>
        <p:spPr>
          <a:xfrm>
            <a:off x="5696152" y="3565300"/>
            <a:ext cx="27366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77" name="Google Shape;577;p17"/>
          <p:cNvSpPr txBox="1"/>
          <p:nvPr>
            <p:ph idx="5" type="subTitle"/>
          </p:nvPr>
        </p:nvSpPr>
        <p:spPr>
          <a:xfrm>
            <a:off x="1710426" y="1649250"/>
            <a:ext cx="27366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78" name="Google Shape;578;p17"/>
          <p:cNvSpPr txBox="1"/>
          <p:nvPr>
            <p:ph idx="6" type="subTitle"/>
          </p:nvPr>
        </p:nvSpPr>
        <p:spPr>
          <a:xfrm>
            <a:off x="1710426" y="3256125"/>
            <a:ext cx="27366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79" name="Google Shape;579;p17"/>
          <p:cNvSpPr txBox="1"/>
          <p:nvPr>
            <p:ph idx="7" type="subTitle"/>
          </p:nvPr>
        </p:nvSpPr>
        <p:spPr>
          <a:xfrm>
            <a:off x="5696127" y="1649250"/>
            <a:ext cx="27366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80" name="Google Shape;580;p17"/>
          <p:cNvSpPr txBox="1"/>
          <p:nvPr>
            <p:ph idx="8" type="subTitle"/>
          </p:nvPr>
        </p:nvSpPr>
        <p:spPr>
          <a:xfrm>
            <a:off x="5696127" y="3256125"/>
            <a:ext cx="2736600" cy="4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grpSp>
        <p:nvGrpSpPr>
          <p:cNvPr id="581" name="Google Shape;581;p17"/>
          <p:cNvGrpSpPr/>
          <p:nvPr/>
        </p:nvGrpSpPr>
        <p:grpSpPr>
          <a:xfrm>
            <a:off x="8685438" y="257187"/>
            <a:ext cx="1864286" cy="2073133"/>
            <a:chOff x="8685438" y="257187"/>
            <a:chExt cx="1864286" cy="2073133"/>
          </a:xfrm>
        </p:grpSpPr>
        <p:grpSp>
          <p:nvGrpSpPr>
            <p:cNvPr id="582" name="Google Shape;582;p17"/>
            <p:cNvGrpSpPr/>
            <p:nvPr/>
          </p:nvGrpSpPr>
          <p:grpSpPr>
            <a:xfrm>
              <a:off x="8795082" y="1612434"/>
              <a:ext cx="1754642" cy="717886"/>
              <a:chOff x="-1340531" y="3895472"/>
              <a:chExt cx="1754642" cy="717886"/>
            </a:xfrm>
          </p:grpSpPr>
          <p:sp>
            <p:nvSpPr>
              <p:cNvPr id="583" name="Google Shape;583;p17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7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7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7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7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7"/>
              <p:cNvSpPr/>
              <p:nvPr/>
            </p:nvSpPr>
            <p:spPr>
              <a:xfrm>
                <a:off x="-1214111" y="4086569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7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7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7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7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7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7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5" name="Google Shape;595;p17"/>
            <p:cNvGrpSpPr/>
            <p:nvPr/>
          </p:nvGrpSpPr>
          <p:grpSpPr>
            <a:xfrm>
              <a:off x="8685438" y="257187"/>
              <a:ext cx="1550567" cy="1051320"/>
              <a:chOff x="-872012" y="2723887"/>
              <a:chExt cx="1550567" cy="1051320"/>
            </a:xfrm>
          </p:grpSpPr>
          <p:sp>
            <p:nvSpPr>
              <p:cNvPr id="596" name="Google Shape;596;p17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7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7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7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7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7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7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7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7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7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" name="Google Shape;609;p17"/>
          <p:cNvGrpSpPr/>
          <p:nvPr/>
        </p:nvGrpSpPr>
        <p:grpSpPr>
          <a:xfrm>
            <a:off x="-110481" y="-179977"/>
            <a:ext cx="8691573" cy="5474520"/>
            <a:chOff x="-110481" y="-179977"/>
            <a:chExt cx="8691573" cy="5474520"/>
          </a:xfrm>
        </p:grpSpPr>
        <p:grpSp>
          <p:nvGrpSpPr>
            <p:cNvPr id="610" name="Google Shape;610;p17"/>
            <p:cNvGrpSpPr/>
            <p:nvPr/>
          </p:nvGrpSpPr>
          <p:grpSpPr>
            <a:xfrm rot="5400000">
              <a:off x="8057254" y="43225"/>
              <a:ext cx="747041" cy="300637"/>
              <a:chOff x="7676966" y="144400"/>
              <a:chExt cx="747041" cy="300637"/>
            </a:xfrm>
          </p:grpSpPr>
          <p:sp>
            <p:nvSpPr>
              <p:cNvPr id="611" name="Google Shape;611;p17"/>
              <p:cNvSpPr/>
              <p:nvPr/>
            </p:nvSpPr>
            <p:spPr>
              <a:xfrm>
                <a:off x="8360235" y="144400"/>
                <a:ext cx="63772" cy="63772"/>
              </a:xfrm>
              <a:custGeom>
                <a:rect b="b" l="l" r="r" t="t"/>
                <a:pathLst>
                  <a:path extrusionOk="0" h="35" w="35">
                    <a:moveTo>
                      <a:pt x="17" y="0"/>
                    </a:move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6" y="35"/>
                      <a:pt x="17" y="35"/>
                    </a:cubicBezTo>
                    <a:cubicBezTo>
                      <a:pt x="7" y="35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7676966" y="173553"/>
                <a:ext cx="723355" cy="271485"/>
              </a:xfrm>
              <a:custGeom>
                <a:rect b="b" l="l" r="r" t="t"/>
                <a:pathLst>
                  <a:path extrusionOk="0" h="149" w="397">
                    <a:moveTo>
                      <a:pt x="397" y="0"/>
                    </a:moveTo>
                    <a:lnTo>
                      <a:pt x="397" y="97"/>
                    </a:lnTo>
                    <a:cubicBezTo>
                      <a:pt x="397" y="125"/>
                      <a:pt x="374" y="149"/>
                      <a:pt x="345" y="149"/>
                    </a:cubicBezTo>
                    <a:lnTo>
                      <a:pt x="51" y="149"/>
                    </a:lnTo>
                    <a:cubicBezTo>
                      <a:pt x="23" y="149"/>
                      <a:pt x="0" y="125"/>
                      <a:pt x="0" y="97"/>
                    </a:cubicBezTo>
                    <a:lnTo>
                      <a:pt x="0" y="12"/>
                    </a:lnTo>
                    <a:lnTo>
                      <a:pt x="6" y="12"/>
                    </a:lnTo>
                    <a:lnTo>
                      <a:pt x="6" y="97"/>
                    </a:lnTo>
                    <a:cubicBezTo>
                      <a:pt x="6" y="122"/>
                      <a:pt x="27" y="142"/>
                      <a:pt x="51" y="142"/>
                    </a:cubicBezTo>
                    <a:lnTo>
                      <a:pt x="345" y="142"/>
                    </a:lnTo>
                    <a:cubicBezTo>
                      <a:pt x="370" y="142"/>
                      <a:pt x="390" y="122"/>
                      <a:pt x="390" y="97"/>
                    </a:cubicBezTo>
                    <a:lnTo>
                      <a:pt x="390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8625" lIns="90000" spcFirstLastPara="1" rIns="90000" wrap="square" tIns="8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613;p17"/>
            <p:cNvGrpSpPr/>
            <p:nvPr/>
          </p:nvGrpSpPr>
          <p:grpSpPr>
            <a:xfrm>
              <a:off x="-110481" y="4410851"/>
              <a:ext cx="728821" cy="883693"/>
              <a:chOff x="-110481" y="4410851"/>
              <a:chExt cx="728821" cy="883693"/>
            </a:xfrm>
          </p:grpSpPr>
          <p:grpSp>
            <p:nvGrpSpPr>
              <p:cNvPr id="614" name="Google Shape;614;p17"/>
              <p:cNvGrpSpPr/>
              <p:nvPr/>
            </p:nvGrpSpPr>
            <p:grpSpPr>
              <a:xfrm flipH="1">
                <a:off x="-110481" y="4959287"/>
                <a:ext cx="521107" cy="335256"/>
                <a:chOff x="488808" y="2271112"/>
                <a:chExt cx="521107" cy="335256"/>
              </a:xfrm>
            </p:grpSpPr>
            <p:sp>
              <p:nvSpPr>
                <p:cNvPr id="615" name="Google Shape;615;p17"/>
                <p:cNvSpPr/>
                <p:nvPr/>
              </p:nvSpPr>
              <p:spPr>
                <a:xfrm>
                  <a:off x="488808" y="2271112"/>
                  <a:ext cx="61950" cy="67416"/>
                </a:xfrm>
                <a:custGeom>
                  <a:rect b="b" l="l" r="r" t="t"/>
                  <a:pathLst>
                    <a:path extrusionOk="0" h="37" w="34">
                      <a:moveTo>
                        <a:pt x="0" y="19"/>
                      </a:moveTo>
                      <a:cubicBezTo>
                        <a:pt x="0" y="9"/>
                        <a:pt x="7" y="0"/>
                        <a:pt x="17" y="0"/>
                      </a:cubicBezTo>
                      <a:cubicBezTo>
                        <a:pt x="26" y="0"/>
                        <a:pt x="34" y="9"/>
                        <a:pt x="34" y="19"/>
                      </a:cubicBezTo>
                      <a:cubicBezTo>
                        <a:pt x="34" y="29"/>
                        <a:pt x="26" y="37"/>
                        <a:pt x="17" y="37"/>
                      </a:cubicBezTo>
                      <a:cubicBezTo>
                        <a:pt x="7" y="37"/>
                        <a:pt x="0" y="29"/>
                        <a:pt x="0" y="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17"/>
                <p:cNvSpPr/>
                <p:nvPr/>
              </p:nvSpPr>
              <p:spPr>
                <a:xfrm>
                  <a:off x="519783" y="2298443"/>
                  <a:ext cx="490132" cy="307926"/>
                </a:xfrm>
                <a:custGeom>
                  <a:rect b="b" l="l" r="r" t="t"/>
                  <a:pathLst>
                    <a:path extrusionOk="0" h="169" w="269">
                      <a:moveTo>
                        <a:pt x="0" y="0"/>
                      </a:moveTo>
                      <a:lnTo>
                        <a:pt x="58" y="0"/>
                      </a:lnTo>
                      <a:cubicBezTo>
                        <a:pt x="111" y="0"/>
                        <a:pt x="154" y="46"/>
                        <a:pt x="154" y="102"/>
                      </a:cubicBezTo>
                      <a:cubicBezTo>
                        <a:pt x="154" y="139"/>
                        <a:pt x="156" y="162"/>
                        <a:pt x="187" y="162"/>
                      </a:cubicBezTo>
                      <a:lnTo>
                        <a:pt x="269" y="162"/>
                      </a:lnTo>
                      <a:lnTo>
                        <a:pt x="269" y="169"/>
                      </a:lnTo>
                      <a:lnTo>
                        <a:pt x="187" y="169"/>
                      </a:lnTo>
                      <a:cubicBezTo>
                        <a:pt x="148" y="169"/>
                        <a:pt x="148" y="134"/>
                        <a:pt x="148" y="102"/>
                      </a:cubicBezTo>
                      <a:cubicBezTo>
                        <a:pt x="148" y="50"/>
                        <a:pt x="108" y="7"/>
                        <a:pt x="58" y="7"/>
                      </a:cubicBez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5825" lIns="90000" spcFirstLastPara="1" rIns="90000" wrap="square" tIns="15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7" name="Google Shape;617;p17"/>
              <p:cNvSpPr/>
              <p:nvPr/>
            </p:nvSpPr>
            <p:spPr>
              <a:xfrm flipH="1">
                <a:off x="170115" y="4410851"/>
                <a:ext cx="448225" cy="448223"/>
              </a:xfrm>
              <a:custGeom>
                <a:rect b="b" l="l" r="r" t="t"/>
                <a:pathLst>
                  <a:path extrusionOk="0" h="246" w="246">
                    <a:moveTo>
                      <a:pt x="123" y="246"/>
                    </a:moveTo>
                    <a:lnTo>
                      <a:pt x="169" y="246"/>
                    </a:lnTo>
                    <a:cubicBezTo>
                      <a:pt x="211" y="246"/>
                      <a:pt x="246" y="212"/>
                      <a:pt x="246" y="170"/>
                    </a:cubicBezTo>
                    <a:lnTo>
                      <a:pt x="246" y="76"/>
                    </a:lnTo>
                    <a:cubicBezTo>
                      <a:pt x="246" y="34"/>
                      <a:pt x="211" y="0"/>
                      <a:pt x="169" y="0"/>
                    </a:cubicBezTo>
                    <a:lnTo>
                      <a:pt x="76" y="0"/>
                    </a:lnTo>
                    <a:cubicBezTo>
                      <a:pt x="34" y="0"/>
                      <a:pt x="0" y="34"/>
                      <a:pt x="0" y="76"/>
                    </a:cubicBezTo>
                    <a:lnTo>
                      <a:pt x="0" y="170"/>
                    </a:lnTo>
                    <a:cubicBezTo>
                      <a:pt x="0" y="212"/>
                      <a:pt x="34" y="246"/>
                      <a:pt x="76" y="246"/>
                    </a:cubicBezTo>
                    <a:lnTo>
                      <a:pt x="123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3550" lIns="90000" spcFirstLastPara="1" rIns="90000" wrap="square" tIns="43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7"/>
              <p:cNvSpPr/>
              <p:nvPr/>
            </p:nvSpPr>
            <p:spPr>
              <a:xfrm flipH="1">
                <a:off x="310413" y="4589412"/>
                <a:ext cx="158519" cy="18220"/>
              </a:xfrm>
              <a:custGeom>
                <a:rect b="b" l="l" r="r" t="t"/>
                <a:pathLst>
                  <a:path extrusionOk="0" h="10" w="87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7"/>
              <p:cNvSpPr/>
              <p:nvPr/>
            </p:nvSpPr>
            <p:spPr>
              <a:xfrm flipH="1">
                <a:off x="310413" y="4629497"/>
                <a:ext cx="158519" cy="18220"/>
              </a:xfrm>
              <a:custGeom>
                <a:rect b="b" l="l" r="r" t="t"/>
                <a:pathLst>
                  <a:path extrusionOk="0" h="10" w="87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 flipH="1">
                <a:off x="310413" y="4669582"/>
                <a:ext cx="158519" cy="18220"/>
              </a:xfrm>
              <a:custGeom>
                <a:rect b="b" l="l" r="r" t="t"/>
                <a:pathLst>
                  <a:path extrusionOk="0" h="10" w="87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" name="Google Shape;621;p17"/>
          <p:cNvGrpSpPr/>
          <p:nvPr/>
        </p:nvGrpSpPr>
        <p:grpSpPr>
          <a:xfrm rot="4500040">
            <a:off x="-41687" y="313978"/>
            <a:ext cx="862723" cy="686639"/>
            <a:chOff x="163587" y="135917"/>
            <a:chExt cx="862749" cy="686659"/>
          </a:xfrm>
        </p:grpSpPr>
        <p:sp>
          <p:nvSpPr>
            <p:cNvPr id="622" name="Google Shape;622;p17"/>
            <p:cNvSpPr/>
            <p:nvPr/>
          </p:nvSpPr>
          <p:spPr>
            <a:xfrm>
              <a:off x="490652" y="288717"/>
              <a:ext cx="535683" cy="533859"/>
            </a:xfrm>
            <a:custGeom>
              <a:rect b="b" l="l" r="r" t="t"/>
              <a:pathLst>
                <a:path extrusionOk="0" h="293" w="294">
                  <a:moveTo>
                    <a:pt x="166" y="268"/>
                  </a:moveTo>
                  <a:cubicBezTo>
                    <a:pt x="156" y="269"/>
                    <a:pt x="145" y="270"/>
                    <a:pt x="134" y="269"/>
                  </a:cubicBezTo>
                  <a:lnTo>
                    <a:pt x="117" y="293"/>
                  </a:lnTo>
                  <a:lnTo>
                    <a:pt x="71" y="276"/>
                  </a:lnTo>
                  <a:lnTo>
                    <a:pt x="75" y="246"/>
                  </a:lnTo>
                  <a:cubicBezTo>
                    <a:pt x="67" y="240"/>
                    <a:pt x="59" y="232"/>
                    <a:pt x="52" y="224"/>
                  </a:cubicBezTo>
                  <a:lnTo>
                    <a:pt x="22" y="229"/>
                  </a:lnTo>
                  <a:lnTo>
                    <a:pt x="2" y="184"/>
                  </a:lnTo>
                  <a:lnTo>
                    <a:pt x="26" y="166"/>
                  </a:lnTo>
                  <a:cubicBezTo>
                    <a:pt x="24" y="155"/>
                    <a:pt x="24" y="144"/>
                    <a:pt x="25" y="134"/>
                  </a:cubicBezTo>
                  <a:lnTo>
                    <a:pt x="0" y="117"/>
                  </a:lnTo>
                  <a:lnTo>
                    <a:pt x="18" y="71"/>
                  </a:lnTo>
                  <a:lnTo>
                    <a:pt x="48" y="75"/>
                  </a:lnTo>
                  <a:cubicBezTo>
                    <a:pt x="54" y="66"/>
                    <a:pt x="62" y="58"/>
                    <a:pt x="70" y="51"/>
                  </a:cubicBezTo>
                  <a:lnTo>
                    <a:pt x="64" y="22"/>
                  </a:lnTo>
                  <a:lnTo>
                    <a:pt x="110" y="2"/>
                  </a:lnTo>
                  <a:lnTo>
                    <a:pt x="128" y="26"/>
                  </a:lnTo>
                  <a:cubicBezTo>
                    <a:pt x="139" y="24"/>
                    <a:pt x="150" y="24"/>
                    <a:pt x="160" y="25"/>
                  </a:cubicBezTo>
                  <a:lnTo>
                    <a:pt x="177" y="0"/>
                  </a:lnTo>
                  <a:lnTo>
                    <a:pt x="223" y="18"/>
                  </a:lnTo>
                  <a:lnTo>
                    <a:pt x="219" y="48"/>
                  </a:lnTo>
                  <a:cubicBezTo>
                    <a:pt x="228" y="54"/>
                    <a:pt x="236" y="61"/>
                    <a:pt x="242" y="70"/>
                  </a:cubicBezTo>
                  <a:lnTo>
                    <a:pt x="272" y="64"/>
                  </a:lnTo>
                  <a:lnTo>
                    <a:pt x="292" y="110"/>
                  </a:lnTo>
                  <a:lnTo>
                    <a:pt x="268" y="127"/>
                  </a:lnTo>
                  <a:cubicBezTo>
                    <a:pt x="270" y="138"/>
                    <a:pt x="270" y="149"/>
                    <a:pt x="269" y="160"/>
                  </a:cubicBezTo>
                  <a:lnTo>
                    <a:pt x="294" y="177"/>
                  </a:lnTo>
                  <a:lnTo>
                    <a:pt x="276" y="223"/>
                  </a:lnTo>
                  <a:lnTo>
                    <a:pt x="246" y="219"/>
                  </a:lnTo>
                  <a:cubicBezTo>
                    <a:pt x="240" y="227"/>
                    <a:pt x="232" y="235"/>
                    <a:pt x="224" y="242"/>
                  </a:cubicBezTo>
                  <a:lnTo>
                    <a:pt x="230" y="272"/>
                  </a:lnTo>
                  <a:lnTo>
                    <a:pt x="184" y="292"/>
                  </a:lnTo>
                  <a:lnTo>
                    <a:pt x="166" y="268"/>
                  </a:lnTo>
                  <a:moveTo>
                    <a:pt x="167" y="196"/>
                  </a:moveTo>
                  <a:cubicBezTo>
                    <a:pt x="194" y="184"/>
                    <a:pt x="206" y="153"/>
                    <a:pt x="194" y="126"/>
                  </a:cubicBezTo>
                  <a:cubicBezTo>
                    <a:pt x="182" y="99"/>
                    <a:pt x="150" y="87"/>
                    <a:pt x="123" y="99"/>
                  </a:cubicBezTo>
                  <a:cubicBezTo>
                    <a:pt x="97" y="111"/>
                    <a:pt x="84" y="142"/>
                    <a:pt x="96" y="169"/>
                  </a:cubicBezTo>
                  <a:cubicBezTo>
                    <a:pt x="108" y="196"/>
                    <a:pt x="140" y="208"/>
                    <a:pt x="167" y="1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163587" y="135917"/>
              <a:ext cx="275130" cy="276951"/>
            </a:xfrm>
            <a:custGeom>
              <a:rect b="b" l="l" r="r" t="t"/>
              <a:pathLst>
                <a:path extrusionOk="0" h="152" w="151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9700" lIns="90000" spcFirstLastPara="1" rIns="90000" wrap="square" tIns="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6" name="Google Shape;626;p18"/>
          <p:cNvSpPr txBox="1"/>
          <p:nvPr>
            <p:ph idx="1" type="subTitle"/>
          </p:nvPr>
        </p:nvSpPr>
        <p:spPr>
          <a:xfrm>
            <a:off x="725756" y="171015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7" name="Google Shape;627;p18"/>
          <p:cNvSpPr txBox="1"/>
          <p:nvPr>
            <p:ph idx="2" type="subTitle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8" name="Google Shape;628;p18"/>
          <p:cNvSpPr txBox="1"/>
          <p:nvPr>
            <p:ph idx="3" type="subTitle"/>
          </p:nvPr>
        </p:nvSpPr>
        <p:spPr>
          <a:xfrm>
            <a:off x="725756" y="349880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9" name="Google Shape;629;p18"/>
          <p:cNvSpPr txBox="1"/>
          <p:nvPr>
            <p:ph idx="4" type="subTitle"/>
          </p:nvPr>
        </p:nvSpPr>
        <p:spPr>
          <a:xfrm>
            <a:off x="3579000" y="349880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30" name="Google Shape;630;p18"/>
          <p:cNvSpPr txBox="1"/>
          <p:nvPr>
            <p:ph idx="5" type="subTitle"/>
          </p:nvPr>
        </p:nvSpPr>
        <p:spPr>
          <a:xfrm>
            <a:off x="6432244" y="171016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31" name="Google Shape;631;p18"/>
          <p:cNvSpPr txBox="1"/>
          <p:nvPr>
            <p:ph idx="6" type="subTitle"/>
          </p:nvPr>
        </p:nvSpPr>
        <p:spPr>
          <a:xfrm>
            <a:off x="6432244" y="349880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32" name="Google Shape;632;p18"/>
          <p:cNvSpPr txBox="1"/>
          <p:nvPr>
            <p:ph idx="7" type="subTitle"/>
          </p:nvPr>
        </p:nvSpPr>
        <p:spPr>
          <a:xfrm>
            <a:off x="729656" y="1136475"/>
            <a:ext cx="19782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33" name="Google Shape;633;p18"/>
          <p:cNvSpPr txBox="1"/>
          <p:nvPr>
            <p:ph idx="8" type="subTitle"/>
          </p:nvPr>
        </p:nvSpPr>
        <p:spPr>
          <a:xfrm>
            <a:off x="3582900" y="1136484"/>
            <a:ext cx="19782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34" name="Google Shape;634;p18"/>
          <p:cNvSpPr txBox="1"/>
          <p:nvPr>
            <p:ph idx="9" type="subTitle"/>
          </p:nvPr>
        </p:nvSpPr>
        <p:spPr>
          <a:xfrm>
            <a:off x="6436144" y="1136484"/>
            <a:ext cx="19782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35" name="Google Shape;635;p18"/>
          <p:cNvSpPr txBox="1"/>
          <p:nvPr>
            <p:ph idx="13" type="subTitle"/>
          </p:nvPr>
        </p:nvSpPr>
        <p:spPr>
          <a:xfrm>
            <a:off x="725756" y="2922000"/>
            <a:ext cx="1986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36" name="Google Shape;636;p18"/>
          <p:cNvSpPr txBox="1"/>
          <p:nvPr>
            <p:ph idx="14" type="subTitle"/>
          </p:nvPr>
        </p:nvSpPr>
        <p:spPr>
          <a:xfrm>
            <a:off x="3582900" y="2922000"/>
            <a:ext cx="19782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37" name="Google Shape;637;p18"/>
          <p:cNvSpPr txBox="1"/>
          <p:nvPr>
            <p:ph idx="15" type="subTitle"/>
          </p:nvPr>
        </p:nvSpPr>
        <p:spPr>
          <a:xfrm>
            <a:off x="6436144" y="2922000"/>
            <a:ext cx="19782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grpSp>
        <p:nvGrpSpPr>
          <p:cNvPr id="638" name="Google Shape;638;p18"/>
          <p:cNvGrpSpPr/>
          <p:nvPr/>
        </p:nvGrpSpPr>
        <p:grpSpPr>
          <a:xfrm>
            <a:off x="-467813" y="917813"/>
            <a:ext cx="9747761" cy="3844264"/>
            <a:chOff x="-467813" y="917813"/>
            <a:chExt cx="9747761" cy="3844264"/>
          </a:xfrm>
        </p:grpSpPr>
        <p:sp>
          <p:nvSpPr>
            <p:cNvPr id="639" name="Google Shape;639;p18"/>
            <p:cNvSpPr/>
            <p:nvPr/>
          </p:nvSpPr>
          <p:spPr>
            <a:xfrm>
              <a:off x="-467813" y="917813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0" name="Google Shape;640;p18"/>
            <p:cNvGrpSpPr/>
            <p:nvPr/>
          </p:nvGrpSpPr>
          <p:grpSpPr>
            <a:xfrm>
              <a:off x="8862698" y="4022921"/>
              <a:ext cx="417250" cy="417248"/>
              <a:chOff x="8892173" y="3448146"/>
              <a:chExt cx="417250" cy="417248"/>
            </a:xfrm>
          </p:grpSpPr>
          <p:sp>
            <p:nvSpPr>
              <p:cNvPr id="641" name="Google Shape;641;p18"/>
              <p:cNvSpPr/>
              <p:nvPr/>
            </p:nvSpPr>
            <p:spPr>
              <a:xfrm>
                <a:off x="9019717" y="3581155"/>
                <a:ext cx="154874" cy="153052"/>
              </a:xfrm>
              <a:custGeom>
                <a:rect b="b" l="l" r="r" t="t"/>
                <a:pathLst>
                  <a:path extrusionOk="0" h="84" w="85">
                    <a:moveTo>
                      <a:pt x="59" y="80"/>
                    </a:moveTo>
                    <a:cubicBezTo>
                      <a:pt x="59" y="80"/>
                      <a:pt x="59" y="81"/>
                      <a:pt x="57" y="81"/>
                    </a:cubicBezTo>
                    <a:cubicBezTo>
                      <a:pt x="56" y="82"/>
                      <a:pt x="53" y="83"/>
                      <a:pt x="50" y="84"/>
                    </a:cubicBezTo>
                    <a:cubicBezTo>
                      <a:pt x="44" y="85"/>
                      <a:pt x="33" y="85"/>
                      <a:pt x="23" y="80"/>
                    </a:cubicBezTo>
                    <a:cubicBezTo>
                      <a:pt x="12" y="74"/>
                      <a:pt x="2" y="62"/>
                      <a:pt x="0" y="46"/>
                    </a:cubicBezTo>
                    <a:cubicBezTo>
                      <a:pt x="0" y="38"/>
                      <a:pt x="1" y="29"/>
                      <a:pt x="6" y="22"/>
                    </a:cubicBezTo>
                    <a:cubicBezTo>
                      <a:pt x="10" y="14"/>
                      <a:pt x="17" y="8"/>
                      <a:pt x="25" y="4"/>
                    </a:cubicBezTo>
                    <a:cubicBezTo>
                      <a:pt x="34" y="0"/>
                      <a:pt x="43" y="-1"/>
                      <a:pt x="52" y="1"/>
                    </a:cubicBezTo>
                    <a:cubicBezTo>
                      <a:pt x="60" y="3"/>
                      <a:pt x="68" y="7"/>
                      <a:pt x="73" y="13"/>
                    </a:cubicBezTo>
                    <a:cubicBezTo>
                      <a:pt x="85" y="25"/>
                      <a:pt x="87" y="41"/>
                      <a:pt x="84" y="52"/>
                    </a:cubicBezTo>
                    <a:cubicBezTo>
                      <a:pt x="81" y="64"/>
                      <a:pt x="74" y="72"/>
                      <a:pt x="68" y="75"/>
                    </a:cubicBezTo>
                    <a:cubicBezTo>
                      <a:pt x="66" y="77"/>
                      <a:pt x="64" y="79"/>
                      <a:pt x="62" y="79"/>
                    </a:cubicBezTo>
                    <a:cubicBezTo>
                      <a:pt x="60" y="80"/>
                      <a:pt x="59" y="80"/>
                      <a:pt x="59" y="80"/>
                    </a:cubicBezTo>
                    <a:cubicBezTo>
                      <a:pt x="59" y="80"/>
                      <a:pt x="63" y="79"/>
                      <a:pt x="68" y="74"/>
                    </a:cubicBezTo>
                    <a:cubicBezTo>
                      <a:pt x="72" y="70"/>
                      <a:pt x="79" y="63"/>
                      <a:pt x="81" y="52"/>
                    </a:cubicBezTo>
                    <a:cubicBezTo>
                      <a:pt x="84" y="41"/>
                      <a:pt x="82" y="26"/>
                      <a:pt x="71" y="15"/>
                    </a:cubicBezTo>
                    <a:cubicBezTo>
                      <a:pt x="66" y="10"/>
                      <a:pt x="59" y="6"/>
                      <a:pt x="51" y="4"/>
                    </a:cubicBezTo>
                    <a:cubicBezTo>
                      <a:pt x="43" y="3"/>
                      <a:pt x="35" y="4"/>
                      <a:pt x="27" y="7"/>
                    </a:cubicBezTo>
                    <a:cubicBezTo>
                      <a:pt x="19" y="10"/>
                      <a:pt x="13" y="16"/>
                      <a:pt x="9" y="23"/>
                    </a:cubicBezTo>
                    <a:cubicBezTo>
                      <a:pt x="5" y="30"/>
                      <a:pt x="3" y="38"/>
                      <a:pt x="4" y="45"/>
                    </a:cubicBezTo>
                    <a:cubicBezTo>
                      <a:pt x="4" y="60"/>
                      <a:pt x="14" y="72"/>
                      <a:pt x="24" y="78"/>
                    </a:cubicBezTo>
                    <a:cubicBezTo>
                      <a:pt x="34" y="83"/>
                      <a:pt x="43" y="83"/>
                      <a:pt x="50" y="82"/>
                    </a:cubicBezTo>
                    <a:cubicBezTo>
                      <a:pt x="56" y="81"/>
                      <a:pt x="59" y="80"/>
                      <a:pt x="59" y="8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8"/>
              <p:cNvSpPr/>
              <p:nvPr/>
            </p:nvSpPr>
            <p:spPr>
              <a:xfrm>
                <a:off x="8892173" y="3448146"/>
                <a:ext cx="417250" cy="417248"/>
              </a:xfrm>
              <a:custGeom>
                <a:rect b="b" l="l" r="r" t="t"/>
                <a:pathLst>
                  <a:path extrusionOk="0" h="229" w="229">
                    <a:moveTo>
                      <a:pt x="129" y="208"/>
                    </a:moveTo>
                    <a:cubicBezTo>
                      <a:pt x="129" y="208"/>
                      <a:pt x="130" y="208"/>
                      <a:pt x="130" y="209"/>
                    </a:cubicBezTo>
                    <a:cubicBezTo>
                      <a:pt x="131" y="210"/>
                      <a:pt x="132" y="211"/>
                      <a:pt x="133" y="212"/>
                    </a:cubicBezTo>
                    <a:cubicBezTo>
                      <a:pt x="135" y="216"/>
                      <a:pt x="139" y="220"/>
                      <a:pt x="143" y="226"/>
                    </a:cubicBezTo>
                    <a:lnTo>
                      <a:pt x="143" y="226"/>
                    </a:lnTo>
                    <a:cubicBezTo>
                      <a:pt x="152" y="222"/>
                      <a:pt x="163" y="217"/>
                      <a:pt x="178" y="210"/>
                    </a:cubicBezTo>
                    <a:lnTo>
                      <a:pt x="177" y="211"/>
                    </a:lnTo>
                    <a:cubicBezTo>
                      <a:pt x="176" y="204"/>
                      <a:pt x="174" y="197"/>
                      <a:pt x="172" y="189"/>
                    </a:cubicBezTo>
                    <a:lnTo>
                      <a:pt x="172" y="188"/>
                    </a:lnTo>
                    <a:lnTo>
                      <a:pt x="173" y="188"/>
                    </a:lnTo>
                    <a:cubicBezTo>
                      <a:pt x="179" y="183"/>
                      <a:pt x="185" y="177"/>
                      <a:pt x="190" y="170"/>
                    </a:cubicBezTo>
                    <a:lnTo>
                      <a:pt x="190" y="169"/>
                    </a:lnTo>
                    <a:lnTo>
                      <a:pt x="191" y="169"/>
                    </a:lnTo>
                    <a:cubicBezTo>
                      <a:pt x="198" y="170"/>
                      <a:pt x="205" y="171"/>
                      <a:pt x="213" y="172"/>
                    </a:cubicBezTo>
                    <a:lnTo>
                      <a:pt x="212" y="173"/>
                    </a:lnTo>
                    <a:cubicBezTo>
                      <a:pt x="216" y="162"/>
                      <a:pt x="221" y="150"/>
                      <a:pt x="226" y="138"/>
                    </a:cubicBezTo>
                    <a:lnTo>
                      <a:pt x="226" y="139"/>
                    </a:lnTo>
                    <a:cubicBezTo>
                      <a:pt x="220" y="135"/>
                      <a:pt x="214" y="131"/>
                      <a:pt x="207" y="126"/>
                    </a:cubicBezTo>
                    <a:lnTo>
                      <a:pt x="206" y="126"/>
                    </a:lnTo>
                    <a:lnTo>
                      <a:pt x="206" y="125"/>
                    </a:lnTo>
                    <a:cubicBezTo>
                      <a:pt x="207" y="117"/>
                      <a:pt x="207" y="109"/>
                      <a:pt x="206" y="101"/>
                    </a:cubicBezTo>
                    <a:lnTo>
                      <a:pt x="206" y="100"/>
                    </a:lnTo>
                    <a:lnTo>
                      <a:pt x="206" y="99"/>
                    </a:lnTo>
                    <a:cubicBezTo>
                      <a:pt x="212" y="95"/>
                      <a:pt x="218" y="90"/>
                      <a:pt x="225" y="85"/>
                    </a:cubicBezTo>
                    <a:lnTo>
                      <a:pt x="224" y="87"/>
                    </a:lnTo>
                    <a:cubicBezTo>
                      <a:pt x="220" y="76"/>
                      <a:pt x="214" y="64"/>
                      <a:pt x="209" y="52"/>
                    </a:cubicBezTo>
                    <a:lnTo>
                      <a:pt x="211" y="53"/>
                    </a:lnTo>
                    <a:cubicBezTo>
                      <a:pt x="204" y="55"/>
                      <a:pt x="196" y="56"/>
                      <a:pt x="188" y="58"/>
                    </a:cubicBezTo>
                    <a:lnTo>
                      <a:pt x="187" y="58"/>
                    </a:lnTo>
                    <a:lnTo>
                      <a:pt x="187" y="57"/>
                    </a:lnTo>
                    <a:cubicBezTo>
                      <a:pt x="182" y="51"/>
                      <a:pt x="176" y="45"/>
                      <a:pt x="169" y="40"/>
                    </a:cubicBezTo>
                    <a:lnTo>
                      <a:pt x="168" y="40"/>
                    </a:lnTo>
                    <a:lnTo>
                      <a:pt x="168" y="39"/>
                    </a:lnTo>
                    <a:cubicBezTo>
                      <a:pt x="169" y="32"/>
                      <a:pt x="170" y="24"/>
                      <a:pt x="171" y="16"/>
                    </a:cubicBezTo>
                    <a:lnTo>
                      <a:pt x="172" y="18"/>
                    </a:lnTo>
                    <a:cubicBezTo>
                      <a:pt x="161" y="13"/>
                      <a:pt x="149" y="9"/>
                      <a:pt x="137" y="4"/>
                    </a:cubicBezTo>
                    <a:lnTo>
                      <a:pt x="139" y="3"/>
                    </a:lnTo>
                    <a:cubicBezTo>
                      <a:pt x="135" y="9"/>
                      <a:pt x="130" y="16"/>
                      <a:pt x="126" y="23"/>
                    </a:cubicBezTo>
                    <a:lnTo>
                      <a:pt x="125" y="23"/>
                    </a:lnTo>
                    <a:lnTo>
                      <a:pt x="124" y="23"/>
                    </a:lnTo>
                    <a:cubicBezTo>
                      <a:pt x="117" y="22"/>
                      <a:pt x="108" y="23"/>
                      <a:pt x="100" y="24"/>
                    </a:cubicBezTo>
                    <a:lnTo>
                      <a:pt x="100" y="24"/>
                    </a:lnTo>
                    <a:cubicBezTo>
                      <a:pt x="99" y="24"/>
                      <a:pt x="102" y="24"/>
                      <a:pt x="98" y="23"/>
                    </a:cubicBez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5" y="19"/>
                    </a:lnTo>
                    <a:lnTo>
                      <a:pt x="91" y="14"/>
                    </a:lnTo>
                    <a:cubicBezTo>
                      <a:pt x="89" y="11"/>
                      <a:pt x="87" y="8"/>
                      <a:pt x="85" y="5"/>
                    </a:cubicBezTo>
                    <a:lnTo>
                      <a:pt x="87" y="5"/>
                    </a:lnTo>
                    <a:cubicBezTo>
                      <a:pt x="75" y="10"/>
                      <a:pt x="63" y="16"/>
                      <a:pt x="52" y="21"/>
                    </a:cubicBezTo>
                    <a:lnTo>
                      <a:pt x="53" y="19"/>
                    </a:lnTo>
                    <a:cubicBezTo>
                      <a:pt x="54" y="26"/>
                      <a:pt x="56" y="34"/>
                      <a:pt x="57" y="41"/>
                    </a:cubicBezTo>
                    <a:lnTo>
                      <a:pt x="57" y="42"/>
                    </a:lnTo>
                    <a:lnTo>
                      <a:pt x="57" y="43"/>
                    </a:lnTo>
                    <a:cubicBezTo>
                      <a:pt x="50" y="48"/>
                      <a:pt x="44" y="54"/>
                      <a:pt x="40" y="61"/>
                    </a:cubicBezTo>
                    <a:lnTo>
                      <a:pt x="39" y="61"/>
                    </a:lnTo>
                    <a:lnTo>
                      <a:pt x="38" y="61"/>
                    </a:lnTo>
                    <a:cubicBezTo>
                      <a:pt x="30" y="60"/>
                      <a:pt x="23" y="59"/>
                      <a:pt x="15" y="58"/>
                    </a:cubicBezTo>
                    <a:lnTo>
                      <a:pt x="17" y="57"/>
                    </a:lnTo>
                    <a:cubicBezTo>
                      <a:pt x="12" y="69"/>
                      <a:pt x="8" y="81"/>
                      <a:pt x="3" y="93"/>
                    </a:cubicBezTo>
                    <a:lnTo>
                      <a:pt x="3" y="91"/>
                    </a:lnTo>
                    <a:cubicBezTo>
                      <a:pt x="9" y="95"/>
                      <a:pt x="16" y="99"/>
                      <a:pt x="22" y="104"/>
                    </a:cubicBezTo>
                    <a:lnTo>
                      <a:pt x="23" y="104"/>
                    </a:lnTo>
                    <a:lnTo>
                      <a:pt x="22" y="105"/>
                    </a:lnTo>
                    <a:cubicBezTo>
                      <a:pt x="22" y="113"/>
                      <a:pt x="22" y="122"/>
                      <a:pt x="23" y="129"/>
                    </a:cubicBezTo>
                    <a:lnTo>
                      <a:pt x="23" y="130"/>
                    </a:lnTo>
                    <a:lnTo>
                      <a:pt x="22" y="131"/>
                    </a:lnTo>
                    <a:cubicBezTo>
                      <a:pt x="16" y="136"/>
                      <a:pt x="10" y="140"/>
                      <a:pt x="4" y="145"/>
                    </a:cubicBezTo>
                    <a:lnTo>
                      <a:pt x="4" y="143"/>
                    </a:lnTo>
                    <a:cubicBezTo>
                      <a:pt x="10" y="155"/>
                      <a:pt x="15" y="167"/>
                      <a:pt x="20" y="178"/>
                    </a:cubicBezTo>
                    <a:lnTo>
                      <a:pt x="18" y="177"/>
                    </a:lnTo>
                    <a:cubicBezTo>
                      <a:pt x="26" y="176"/>
                      <a:pt x="34" y="174"/>
                      <a:pt x="41" y="173"/>
                    </a:cubicBezTo>
                    <a:lnTo>
                      <a:pt x="42" y="173"/>
                    </a:lnTo>
                    <a:lnTo>
                      <a:pt x="42" y="173"/>
                    </a:lnTo>
                    <a:cubicBezTo>
                      <a:pt x="48" y="180"/>
                      <a:pt x="54" y="186"/>
                      <a:pt x="60" y="190"/>
                    </a:cubicBezTo>
                    <a:lnTo>
                      <a:pt x="60" y="191"/>
                    </a:lnTo>
                    <a:lnTo>
                      <a:pt x="60" y="191"/>
                    </a:lnTo>
                    <a:cubicBezTo>
                      <a:pt x="59" y="200"/>
                      <a:pt x="58" y="207"/>
                      <a:pt x="57" y="214"/>
                    </a:cubicBezTo>
                    <a:lnTo>
                      <a:pt x="56" y="213"/>
                    </a:lnTo>
                    <a:cubicBezTo>
                      <a:pt x="70" y="219"/>
                      <a:pt x="82" y="223"/>
                      <a:pt x="92" y="227"/>
                    </a:cubicBezTo>
                    <a:lnTo>
                      <a:pt x="91" y="227"/>
                    </a:lnTo>
                    <a:cubicBezTo>
                      <a:pt x="96" y="220"/>
                      <a:pt x="100" y="213"/>
                      <a:pt x="104" y="208"/>
                    </a:cubicBezTo>
                    <a:lnTo>
                      <a:pt x="104" y="208"/>
                    </a:lnTo>
                    <a:lnTo>
                      <a:pt x="104" y="208"/>
                    </a:lnTo>
                    <a:cubicBezTo>
                      <a:pt x="113" y="209"/>
                      <a:pt x="119" y="209"/>
                      <a:pt x="123" y="208"/>
                    </a:cubicBezTo>
                    <a:cubicBezTo>
                      <a:pt x="125" y="208"/>
                      <a:pt x="126" y="208"/>
                      <a:pt x="128" y="208"/>
                    </a:cubicBezTo>
                    <a:cubicBezTo>
                      <a:pt x="129" y="208"/>
                      <a:pt x="129" y="208"/>
                      <a:pt x="129" y="208"/>
                    </a:cubicBezTo>
                    <a:lnTo>
                      <a:pt x="128" y="208"/>
                    </a:lnTo>
                    <a:cubicBezTo>
                      <a:pt x="127" y="209"/>
                      <a:pt x="125" y="209"/>
                      <a:pt x="123" y="209"/>
                    </a:cubicBezTo>
                    <a:cubicBezTo>
                      <a:pt x="119" y="209"/>
                      <a:pt x="113" y="210"/>
                      <a:pt x="104" y="209"/>
                    </a:cubicBezTo>
                    <a:lnTo>
                      <a:pt x="105" y="209"/>
                    </a:lnTo>
                    <a:cubicBezTo>
                      <a:pt x="101" y="214"/>
                      <a:pt x="97" y="221"/>
                      <a:pt x="92" y="228"/>
                    </a:cubicBezTo>
                    <a:lnTo>
                      <a:pt x="92" y="229"/>
                    </a:lnTo>
                    <a:lnTo>
                      <a:pt x="91" y="228"/>
                    </a:lnTo>
                    <a:cubicBezTo>
                      <a:pt x="81" y="225"/>
                      <a:pt x="69" y="220"/>
                      <a:pt x="56" y="215"/>
                    </a:cubicBezTo>
                    <a:lnTo>
                      <a:pt x="55" y="215"/>
                    </a:lnTo>
                    <a:lnTo>
                      <a:pt x="55" y="214"/>
                    </a:lnTo>
                    <a:cubicBezTo>
                      <a:pt x="56" y="207"/>
                      <a:pt x="57" y="199"/>
                      <a:pt x="58" y="191"/>
                    </a:cubicBezTo>
                    <a:lnTo>
                      <a:pt x="59" y="192"/>
                    </a:lnTo>
                    <a:cubicBezTo>
                      <a:pt x="52" y="187"/>
                      <a:pt x="46" y="182"/>
                      <a:pt x="40" y="175"/>
                    </a:cubicBezTo>
                    <a:lnTo>
                      <a:pt x="41" y="175"/>
                    </a:lnTo>
                    <a:cubicBezTo>
                      <a:pt x="34" y="177"/>
                      <a:pt x="27" y="178"/>
                      <a:pt x="19" y="180"/>
                    </a:cubicBezTo>
                    <a:lnTo>
                      <a:pt x="18" y="180"/>
                    </a:lnTo>
                    <a:lnTo>
                      <a:pt x="17" y="179"/>
                    </a:lnTo>
                    <a:cubicBezTo>
                      <a:pt x="12" y="168"/>
                      <a:pt x="7" y="156"/>
                      <a:pt x="2" y="144"/>
                    </a:cubicBezTo>
                    <a:lnTo>
                      <a:pt x="1" y="143"/>
                    </a:lnTo>
                    <a:lnTo>
                      <a:pt x="2" y="142"/>
                    </a:lnTo>
                    <a:cubicBezTo>
                      <a:pt x="8" y="138"/>
                      <a:pt x="14" y="133"/>
                      <a:pt x="21" y="129"/>
                    </a:cubicBezTo>
                    <a:lnTo>
                      <a:pt x="20" y="130"/>
                    </a:lnTo>
                    <a:cubicBezTo>
                      <a:pt x="19" y="122"/>
                      <a:pt x="18" y="113"/>
                      <a:pt x="19" y="105"/>
                    </a:cubicBezTo>
                    <a:lnTo>
                      <a:pt x="20" y="106"/>
                    </a:lnTo>
                    <a:cubicBezTo>
                      <a:pt x="14" y="102"/>
                      <a:pt x="7" y="98"/>
                      <a:pt x="1" y="93"/>
                    </a:cubicBezTo>
                    <a:lnTo>
                      <a:pt x="0" y="93"/>
                    </a:lnTo>
                    <a:lnTo>
                      <a:pt x="0" y="92"/>
                    </a:lnTo>
                    <a:cubicBezTo>
                      <a:pt x="5" y="80"/>
                      <a:pt x="9" y="68"/>
                      <a:pt x="14" y="56"/>
                    </a:cubicBezTo>
                    <a:lnTo>
                      <a:pt x="14" y="55"/>
                    </a:lnTo>
                    <a:lnTo>
                      <a:pt x="16" y="55"/>
                    </a:lnTo>
                    <a:cubicBezTo>
                      <a:pt x="23" y="56"/>
                      <a:pt x="31" y="57"/>
                      <a:pt x="39" y="58"/>
                    </a:cubicBezTo>
                    <a:lnTo>
                      <a:pt x="37" y="59"/>
                    </a:lnTo>
                    <a:cubicBezTo>
                      <a:pt x="42" y="52"/>
                      <a:pt x="48" y="46"/>
                      <a:pt x="54" y="40"/>
                    </a:cubicBezTo>
                    <a:lnTo>
                      <a:pt x="54" y="42"/>
                    </a:lnTo>
                    <a:cubicBezTo>
                      <a:pt x="52" y="35"/>
                      <a:pt x="51" y="27"/>
                      <a:pt x="49" y="19"/>
                    </a:cubicBezTo>
                    <a:lnTo>
                      <a:pt x="49" y="18"/>
                    </a:lnTo>
                    <a:lnTo>
                      <a:pt x="50" y="18"/>
                    </a:lnTo>
                    <a:cubicBezTo>
                      <a:pt x="62" y="13"/>
                      <a:pt x="74" y="7"/>
                      <a:pt x="85" y="2"/>
                    </a:cubicBezTo>
                    <a:lnTo>
                      <a:pt x="87" y="2"/>
                    </a:lnTo>
                    <a:lnTo>
                      <a:pt x="87" y="3"/>
                    </a:lnTo>
                    <a:cubicBezTo>
                      <a:pt x="90" y="6"/>
                      <a:pt x="92" y="9"/>
                      <a:pt x="94" y="12"/>
                    </a:cubicBezTo>
                    <a:lnTo>
                      <a:pt x="98" y="17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cubicBezTo>
                      <a:pt x="98" y="20"/>
                      <a:pt x="100" y="21"/>
                      <a:pt x="99" y="21"/>
                    </a:cubicBezTo>
                    <a:lnTo>
                      <a:pt x="99" y="21"/>
                    </a:lnTo>
                    <a:cubicBezTo>
                      <a:pt x="108" y="19"/>
                      <a:pt x="117" y="19"/>
                      <a:pt x="125" y="20"/>
                    </a:cubicBezTo>
                    <a:lnTo>
                      <a:pt x="123" y="21"/>
                    </a:lnTo>
                    <a:cubicBezTo>
                      <a:pt x="128" y="14"/>
                      <a:pt x="132" y="8"/>
                      <a:pt x="136" y="2"/>
                    </a:cubicBezTo>
                    <a:lnTo>
                      <a:pt x="137" y="0"/>
                    </a:lnTo>
                    <a:lnTo>
                      <a:pt x="138" y="1"/>
                    </a:lnTo>
                    <a:cubicBezTo>
                      <a:pt x="150" y="6"/>
                      <a:pt x="162" y="10"/>
                      <a:pt x="174" y="15"/>
                    </a:cubicBezTo>
                    <a:lnTo>
                      <a:pt x="175" y="15"/>
                    </a:lnTo>
                    <a:lnTo>
                      <a:pt x="175" y="16"/>
                    </a:lnTo>
                    <a:cubicBezTo>
                      <a:pt x="174" y="24"/>
                      <a:pt x="172" y="32"/>
                      <a:pt x="171" y="39"/>
                    </a:cubicBezTo>
                    <a:lnTo>
                      <a:pt x="171" y="38"/>
                    </a:lnTo>
                    <a:cubicBezTo>
                      <a:pt x="178" y="43"/>
                      <a:pt x="184" y="49"/>
                      <a:pt x="189" y="55"/>
                    </a:cubicBezTo>
                    <a:lnTo>
                      <a:pt x="187" y="55"/>
                    </a:lnTo>
                    <a:cubicBezTo>
                      <a:pt x="195" y="53"/>
                      <a:pt x="203" y="52"/>
                      <a:pt x="210" y="50"/>
                    </a:cubicBezTo>
                    <a:lnTo>
                      <a:pt x="211" y="50"/>
                    </a:lnTo>
                    <a:lnTo>
                      <a:pt x="212" y="51"/>
                    </a:lnTo>
                    <a:cubicBezTo>
                      <a:pt x="217" y="63"/>
                      <a:pt x="222" y="75"/>
                      <a:pt x="227" y="86"/>
                    </a:cubicBezTo>
                    <a:lnTo>
                      <a:pt x="228" y="87"/>
                    </a:lnTo>
                    <a:lnTo>
                      <a:pt x="227" y="88"/>
                    </a:lnTo>
                    <a:cubicBezTo>
                      <a:pt x="220" y="93"/>
                      <a:pt x="214" y="97"/>
                      <a:pt x="208" y="102"/>
                    </a:cubicBezTo>
                    <a:lnTo>
                      <a:pt x="209" y="100"/>
                    </a:lnTo>
                    <a:cubicBezTo>
                      <a:pt x="210" y="109"/>
                      <a:pt x="210" y="118"/>
                      <a:pt x="209" y="125"/>
                    </a:cubicBezTo>
                    <a:lnTo>
                      <a:pt x="209" y="124"/>
                    </a:lnTo>
                    <a:cubicBezTo>
                      <a:pt x="216" y="129"/>
                      <a:pt x="222" y="133"/>
                      <a:pt x="228" y="137"/>
                    </a:cubicBezTo>
                    <a:lnTo>
                      <a:pt x="229" y="138"/>
                    </a:lnTo>
                    <a:lnTo>
                      <a:pt x="229" y="139"/>
                    </a:lnTo>
                    <a:cubicBezTo>
                      <a:pt x="224" y="151"/>
                      <a:pt x="219" y="163"/>
                      <a:pt x="215" y="174"/>
                    </a:cubicBezTo>
                    <a:lnTo>
                      <a:pt x="214" y="175"/>
                    </a:lnTo>
                    <a:lnTo>
                      <a:pt x="213" y="175"/>
                    </a:lnTo>
                    <a:cubicBezTo>
                      <a:pt x="205" y="174"/>
                      <a:pt x="198" y="173"/>
                      <a:pt x="191" y="172"/>
                    </a:cubicBezTo>
                    <a:lnTo>
                      <a:pt x="192" y="171"/>
                    </a:lnTo>
                    <a:cubicBezTo>
                      <a:pt x="186" y="178"/>
                      <a:pt x="180" y="184"/>
                      <a:pt x="174" y="189"/>
                    </a:cubicBezTo>
                    <a:lnTo>
                      <a:pt x="175" y="188"/>
                    </a:lnTo>
                    <a:cubicBezTo>
                      <a:pt x="176" y="196"/>
                      <a:pt x="178" y="204"/>
                      <a:pt x="179" y="211"/>
                    </a:cubicBezTo>
                    <a:lnTo>
                      <a:pt x="179" y="212"/>
                    </a:lnTo>
                    <a:lnTo>
                      <a:pt x="178" y="212"/>
                    </a:lnTo>
                    <a:cubicBezTo>
                      <a:pt x="164" y="218"/>
                      <a:pt x="152" y="223"/>
                      <a:pt x="143" y="227"/>
                    </a:cubicBezTo>
                    <a:lnTo>
                      <a:pt x="143" y="227"/>
                    </a:lnTo>
                    <a:lnTo>
                      <a:pt x="143" y="227"/>
                    </a:lnTo>
                    <a:cubicBezTo>
                      <a:pt x="138" y="221"/>
                      <a:pt x="135" y="216"/>
                      <a:pt x="133" y="213"/>
                    </a:cubicBezTo>
                    <a:cubicBezTo>
                      <a:pt x="132" y="212"/>
                      <a:pt x="131" y="210"/>
                      <a:pt x="130" y="209"/>
                    </a:cubicBezTo>
                    <a:lnTo>
                      <a:pt x="129" y="208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37425" lIns="90000" spcFirstLastPara="1" rIns="90000" wrap="square" tIns="37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3" name="Google Shape;643;p18"/>
            <p:cNvSpPr/>
            <p:nvPr/>
          </p:nvSpPr>
          <p:spPr>
            <a:xfrm>
              <a:off x="-411527" y="3865401"/>
              <a:ext cx="896675" cy="896675"/>
            </a:xfrm>
            <a:custGeom>
              <a:rect b="b" l="l" r="r" t="t"/>
              <a:pathLst>
                <a:path extrusionOk="0" h="493" w="493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2" y="42"/>
                  </a:lnTo>
                  <a:cubicBezTo>
                    <a:pt x="250" y="41"/>
                    <a:pt x="269" y="42"/>
                    <a:pt x="286" y="46"/>
                  </a:cubicBezTo>
                  <a:lnTo>
                    <a:pt x="318" y="7"/>
                  </a:lnTo>
                  <a:lnTo>
                    <a:pt x="392" y="44"/>
                  </a:lnTo>
                  <a:lnTo>
                    <a:pt x="381" y="92"/>
                  </a:lnTo>
                  <a:cubicBezTo>
                    <a:pt x="395" y="104"/>
                    <a:pt x="406" y="118"/>
                    <a:pt x="416" y="133"/>
                  </a:cubicBezTo>
                  <a:lnTo>
                    <a:pt x="466" y="128"/>
                  </a:lnTo>
                  <a:lnTo>
                    <a:pt x="493" y="206"/>
                  </a:lnTo>
                  <a:lnTo>
                    <a:pt x="450" y="233"/>
                  </a:lnTo>
                  <a:cubicBezTo>
                    <a:pt x="451" y="250"/>
                    <a:pt x="450" y="269"/>
                    <a:pt x="447" y="287"/>
                  </a:cubicBezTo>
                  <a:lnTo>
                    <a:pt x="486" y="318"/>
                  </a:lnTo>
                  <a:lnTo>
                    <a:pt x="449" y="393"/>
                  </a:lnTo>
                  <a:lnTo>
                    <a:pt x="400" y="381"/>
                  </a:lnTo>
                  <a:cubicBezTo>
                    <a:pt x="388" y="395"/>
                    <a:pt x="374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4"/>
                  </a:lnTo>
                  <a:lnTo>
                    <a:pt x="43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4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49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18"/>
          <p:cNvGrpSpPr/>
          <p:nvPr/>
        </p:nvGrpSpPr>
        <p:grpSpPr>
          <a:xfrm>
            <a:off x="-187189" y="139313"/>
            <a:ext cx="10554863" cy="1424632"/>
            <a:chOff x="-187189" y="139313"/>
            <a:chExt cx="10554863" cy="1424632"/>
          </a:xfrm>
        </p:grpSpPr>
        <p:grpSp>
          <p:nvGrpSpPr>
            <p:cNvPr id="645" name="Google Shape;645;p18"/>
            <p:cNvGrpSpPr/>
            <p:nvPr/>
          </p:nvGrpSpPr>
          <p:grpSpPr>
            <a:xfrm>
              <a:off x="-187189" y="139313"/>
              <a:ext cx="1065901" cy="619495"/>
              <a:chOff x="-192639" y="64613"/>
              <a:chExt cx="1065901" cy="619495"/>
            </a:xfrm>
          </p:grpSpPr>
          <p:sp>
            <p:nvSpPr>
              <p:cNvPr id="646" name="Google Shape;646;p18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8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8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8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18"/>
            <p:cNvGrpSpPr/>
            <p:nvPr/>
          </p:nvGrpSpPr>
          <p:grpSpPr>
            <a:xfrm>
              <a:off x="8613032" y="846059"/>
              <a:ext cx="1754642" cy="717886"/>
              <a:chOff x="-1340531" y="3895472"/>
              <a:chExt cx="1754642" cy="717886"/>
            </a:xfrm>
          </p:grpSpPr>
          <p:sp>
            <p:nvSpPr>
              <p:cNvPr id="654" name="Google Shape;654;p18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8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8"/>
              <p:cNvSpPr/>
              <p:nvPr/>
            </p:nvSpPr>
            <p:spPr>
              <a:xfrm>
                <a:off x="-1214111" y="4086569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8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8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8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6" name="Google Shape;666;p18"/>
          <p:cNvGrpSpPr/>
          <p:nvPr/>
        </p:nvGrpSpPr>
        <p:grpSpPr>
          <a:xfrm>
            <a:off x="-373317" y="-11"/>
            <a:ext cx="9420579" cy="5164678"/>
            <a:chOff x="-373317" y="-11"/>
            <a:chExt cx="9420579" cy="5164678"/>
          </a:xfrm>
        </p:grpSpPr>
        <p:sp>
          <p:nvSpPr>
            <p:cNvPr id="667" name="Google Shape;667;p18"/>
            <p:cNvSpPr/>
            <p:nvPr/>
          </p:nvSpPr>
          <p:spPr>
            <a:xfrm flipH="1">
              <a:off x="8430775" y="4491593"/>
              <a:ext cx="616486" cy="673073"/>
            </a:xfrm>
            <a:custGeom>
              <a:rect b="b" l="l" r="r" t="t"/>
              <a:pathLst>
                <a:path extrusionOk="0" h="452" w="414">
                  <a:moveTo>
                    <a:pt x="250" y="234"/>
                  </a:moveTo>
                  <a:cubicBezTo>
                    <a:pt x="292" y="216"/>
                    <a:pt x="322" y="173"/>
                    <a:pt x="322" y="122"/>
                  </a:cubicBezTo>
                  <a:cubicBezTo>
                    <a:pt x="323" y="55"/>
                    <a:pt x="272" y="0"/>
                    <a:pt x="209" y="0"/>
                  </a:cubicBezTo>
                  <a:cubicBezTo>
                    <a:pt x="146" y="-1"/>
                    <a:pt x="95" y="53"/>
                    <a:pt x="95" y="120"/>
                  </a:cubicBezTo>
                  <a:cubicBezTo>
                    <a:pt x="95" y="172"/>
                    <a:pt x="125" y="216"/>
                    <a:pt x="167" y="234"/>
                  </a:cubicBezTo>
                  <a:cubicBezTo>
                    <a:pt x="-8" y="260"/>
                    <a:pt x="0" y="450"/>
                    <a:pt x="0" y="450"/>
                  </a:cubicBezTo>
                  <a:lnTo>
                    <a:pt x="414" y="452"/>
                  </a:lnTo>
                  <a:cubicBezTo>
                    <a:pt x="414" y="452"/>
                    <a:pt x="424" y="260"/>
                    <a:pt x="250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18"/>
            <p:cNvGrpSpPr/>
            <p:nvPr/>
          </p:nvGrpSpPr>
          <p:grpSpPr>
            <a:xfrm rot="-5400000">
              <a:off x="8328274" y="125817"/>
              <a:ext cx="525651" cy="273994"/>
              <a:chOff x="8719660" y="4363531"/>
              <a:chExt cx="525651" cy="273994"/>
            </a:xfrm>
          </p:grpSpPr>
          <p:sp>
            <p:nvSpPr>
              <p:cNvPr id="669" name="Google Shape;669;p18"/>
              <p:cNvSpPr/>
              <p:nvPr/>
            </p:nvSpPr>
            <p:spPr>
              <a:xfrm flipH="1">
                <a:off x="8719660" y="4363531"/>
                <a:ext cx="52118" cy="55097"/>
              </a:xfrm>
              <a:custGeom>
                <a:rect b="b" l="l" r="r" t="t"/>
                <a:pathLst>
                  <a:path extrusionOk="0" h="37" w="35">
                    <a:moveTo>
                      <a:pt x="35" y="19"/>
                    </a:moveTo>
                    <a:cubicBezTo>
                      <a:pt x="35" y="8"/>
                      <a:pt x="27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7" y="37"/>
                      <a:pt x="35" y="29"/>
                      <a:pt x="35" y="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8"/>
              <p:cNvSpPr/>
              <p:nvPr/>
            </p:nvSpPr>
            <p:spPr>
              <a:xfrm flipH="1">
                <a:off x="8750931" y="4385867"/>
                <a:ext cx="494380" cy="251658"/>
              </a:xfrm>
              <a:custGeom>
                <a:rect b="b" l="l" r="r" t="t"/>
                <a:pathLst>
                  <a:path extrusionOk="0" h="169" w="332">
                    <a:moveTo>
                      <a:pt x="332" y="0"/>
                    </a:moveTo>
                    <a:lnTo>
                      <a:pt x="260" y="0"/>
                    </a:lnTo>
                    <a:cubicBezTo>
                      <a:pt x="195" y="0"/>
                      <a:pt x="142" y="46"/>
                      <a:pt x="142" y="102"/>
                    </a:cubicBezTo>
                    <a:cubicBezTo>
                      <a:pt x="142" y="139"/>
                      <a:pt x="139" y="162"/>
                      <a:pt x="101" y="162"/>
                    </a:cubicBezTo>
                    <a:lnTo>
                      <a:pt x="0" y="162"/>
                    </a:lnTo>
                    <a:lnTo>
                      <a:pt x="0" y="169"/>
                    </a:lnTo>
                    <a:lnTo>
                      <a:pt x="101" y="169"/>
                    </a:lnTo>
                    <a:cubicBezTo>
                      <a:pt x="150" y="169"/>
                      <a:pt x="150" y="134"/>
                      <a:pt x="150" y="102"/>
                    </a:cubicBezTo>
                    <a:cubicBezTo>
                      <a:pt x="150" y="49"/>
                      <a:pt x="199" y="7"/>
                      <a:pt x="260" y="7"/>
                    </a:cubicBezTo>
                    <a:lnTo>
                      <a:pt x="332" y="7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5825" lIns="90000" spcFirstLastPara="1" rIns="90000" wrap="square" tIns="15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18"/>
            <p:cNvSpPr/>
            <p:nvPr/>
          </p:nvSpPr>
          <p:spPr>
            <a:xfrm>
              <a:off x="8651888" y="353353"/>
              <a:ext cx="372274" cy="372275"/>
            </a:xfrm>
            <a:custGeom>
              <a:rect b="b" l="l" r="r" t="t"/>
              <a:pathLst>
                <a:path extrusionOk="0" h="250" w="250">
                  <a:moveTo>
                    <a:pt x="125" y="250"/>
                  </a:moveTo>
                  <a:lnTo>
                    <a:pt x="174" y="250"/>
                  </a:lnTo>
                  <a:cubicBezTo>
                    <a:pt x="216" y="250"/>
                    <a:pt x="250" y="216"/>
                    <a:pt x="250" y="174"/>
                  </a:cubicBezTo>
                  <a:lnTo>
                    <a:pt x="250" y="76"/>
                  </a:lnTo>
                  <a:cubicBezTo>
                    <a:pt x="250" y="34"/>
                    <a:pt x="216" y="0"/>
                    <a:pt x="174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174"/>
                  </a:lnTo>
                  <a:cubicBezTo>
                    <a:pt x="0" y="216"/>
                    <a:pt x="34" y="250"/>
                    <a:pt x="76" y="250"/>
                  </a:cubicBezTo>
                  <a:lnTo>
                    <a:pt x="125" y="2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18"/>
            <p:cNvGrpSpPr/>
            <p:nvPr/>
          </p:nvGrpSpPr>
          <p:grpSpPr>
            <a:xfrm flipH="1" rot="10800000">
              <a:off x="-373317" y="3506457"/>
              <a:ext cx="747041" cy="300637"/>
              <a:chOff x="7676966" y="144400"/>
              <a:chExt cx="747041" cy="300637"/>
            </a:xfrm>
          </p:grpSpPr>
          <p:sp>
            <p:nvSpPr>
              <p:cNvPr id="673" name="Google Shape;673;p18"/>
              <p:cNvSpPr/>
              <p:nvPr/>
            </p:nvSpPr>
            <p:spPr>
              <a:xfrm>
                <a:off x="8360235" y="144400"/>
                <a:ext cx="63772" cy="63772"/>
              </a:xfrm>
              <a:custGeom>
                <a:rect b="b" l="l" r="r" t="t"/>
                <a:pathLst>
                  <a:path extrusionOk="0" h="35" w="35">
                    <a:moveTo>
                      <a:pt x="17" y="0"/>
                    </a:move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6" y="35"/>
                      <a:pt x="17" y="35"/>
                    </a:cubicBezTo>
                    <a:cubicBezTo>
                      <a:pt x="7" y="35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>
                <a:off x="7676966" y="173553"/>
                <a:ext cx="723355" cy="271485"/>
              </a:xfrm>
              <a:custGeom>
                <a:rect b="b" l="l" r="r" t="t"/>
                <a:pathLst>
                  <a:path extrusionOk="0" h="149" w="397">
                    <a:moveTo>
                      <a:pt x="397" y="0"/>
                    </a:moveTo>
                    <a:lnTo>
                      <a:pt x="397" y="97"/>
                    </a:lnTo>
                    <a:cubicBezTo>
                      <a:pt x="397" y="125"/>
                      <a:pt x="374" y="149"/>
                      <a:pt x="345" y="149"/>
                    </a:cubicBezTo>
                    <a:lnTo>
                      <a:pt x="51" y="149"/>
                    </a:lnTo>
                    <a:cubicBezTo>
                      <a:pt x="23" y="149"/>
                      <a:pt x="0" y="125"/>
                      <a:pt x="0" y="97"/>
                    </a:cubicBezTo>
                    <a:lnTo>
                      <a:pt x="0" y="12"/>
                    </a:lnTo>
                    <a:lnTo>
                      <a:pt x="6" y="12"/>
                    </a:lnTo>
                    <a:lnTo>
                      <a:pt x="6" y="97"/>
                    </a:lnTo>
                    <a:cubicBezTo>
                      <a:pt x="6" y="122"/>
                      <a:pt x="27" y="142"/>
                      <a:pt x="51" y="142"/>
                    </a:cubicBezTo>
                    <a:lnTo>
                      <a:pt x="345" y="142"/>
                    </a:lnTo>
                    <a:cubicBezTo>
                      <a:pt x="370" y="142"/>
                      <a:pt x="390" y="122"/>
                      <a:pt x="390" y="97"/>
                    </a:cubicBezTo>
                    <a:lnTo>
                      <a:pt x="390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8625" lIns="90000" spcFirstLastPara="1" rIns="90000" wrap="square" tIns="8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5" name="Google Shape;675;p18"/>
            <p:cNvSpPr/>
            <p:nvPr/>
          </p:nvSpPr>
          <p:spPr>
            <a:xfrm>
              <a:off x="8753230" y="447248"/>
              <a:ext cx="160341" cy="176738"/>
            </a:xfrm>
            <a:custGeom>
              <a:rect b="b" l="l" r="r" t="t"/>
              <a:pathLst>
                <a:path extrusionOk="0" h="97" w="88">
                  <a:moveTo>
                    <a:pt x="3" y="96"/>
                  </a:moveTo>
                  <a:lnTo>
                    <a:pt x="29" y="96"/>
                  </a:lnTo>
                  <a:cubicBezTo>
                    <a:pt x="31" y="96"/>
                    <a:pt x="32" y="95"/>
                    <a:pt x="32" y="93"/>
                  </a:cubicBezTo>
                  <a:lnTo>
                    <a:pt x="32" y="65"/>
                  </a:lnTo>
                  <a:cubicBezTo>
                    <a:pt x="32" y="64"/>
                    <a:pt x="33" y="62"/>
                    <a:pt x="35" y="62"/>
                  </a:cubicBezTo>
                  <a:lnTo>
                    <a:pt x="54" y="62"/>
                  </a:lnTo>
                  <a:cubicBezTo>
                    <a:pt x="55" y="62"/>
                    <a:pt x="56" y="64"/>
                    <a:pt x="56" y="65"/>
                  </a:cubicBezTo>
                  <a:lnTo>
                    <a:pt x="56" y="94"/>
                  </a:lnTo>
                  <a:cubicBezTo>
                    <a:pt x="56" y="95"/>
                    <a:pt x="58" y="97"/>
                    <a:pt x="59" y="97"/>
                  </a:cubicBezTo>
                  <a:lnTo>
                    <a:pt x="86" y="97"/>
                  </a:lnTo>
                  <a:cubicBezTo>
                    <a:pt x="87" y="97"/>
                    <a:pt x="88" y="95"/>
                    <a:pt x="88" y="94"/>
                  </a:cubicBezTo>
                  <a:lnTo>
                    <a:pt x="88" y="43"/>
                  </a:lnTo>
                  <a:cubicBezTo>
                    <a:pt x="88" y="42"/>
                    <a:pt x="88" y="41"/>
                    <a:pt x="88" y="41"/>
                  </a:cubicBezTo>
                  <a:lnTo>
                    <a:pt x="46" y="1"/>
                  </a:lnTo>
                  <a:cubicBezTo>
                    <a:pt x="45" y="0"/>
                    <a:pt x="43" y="0"/>
                    <a:pt x="42" y="1"/>
                  </a:cubicBezTo>
                  <a:lnTo>
                    <a:pt x="1" y="40"/>
                  </a:lnTo>
                  <a:cubicBezTo>
                    <a:pt x="0" y="40"/>
                    <a:pt x="0" y="41"/>
                    <a:pt x="0" y="42"/>
                  </a:cubicBezTo>
                  <a:lnTo>
                    <a:pt x="0" y="93"/>
                  </a:lnTo>
                  <a:cubicBezTo>
                    <a:pt x="0" y="95"/>
                    <a:pt x="1" y="96"/>
                    <a:pt x="3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9"/>
          <p:cNvSpPr txBox="1"/>
          <p:nvPr>
            <p:ph hasCustomPrompt="1" type="title"/>
          </p:nvPr>
        </p:nvSpPr>
        <p:spPr>
          <a:xfrm>
            <a:off x="4938163" y="2104955"/>
            <a:ext cx="3492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8" name="Google Shape;678;p19"/>
          <p:cNvSpPr txBox="1"/>
          <p:nvPr>
            <p:ph idx="1" type="subTitle"/>
          </p:nvPr>
        </p:nvSpPr>
        <p:spPr>
          <a:xfrm>
            <a:off x="4938163" y="2727198"/>
            <a:ext cx="34926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9" name="Google Shape;679;p19"/>
          <p:cNvSpPr txBox="1"/>
          <p:nvPr>
            <p:ph hasCustomPrompt="1" idx="2" type="title"/>
          </p:nvPr>
        </p:nvSpPr>
        <p:spPr>
          <a:xfrm>
            <a:off x="4938175" y="688431"/>
            <a:ext cx="3492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0" name="Google Shape;680;p19"/>
          <p:cNvSpPr txBox="1"/>
          <p:nvPr>
            <p:ph idx="3" type="subTitle"/>
          </p:nvPr>
        </p:nvSpPr>
        <p:spPr>
          <a:xfrm>
            <a:off x="4938175" y="1310968"/>
            <a:ext cx="34926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1" name="Google Shape;681;p19"/>
          <p:cNvSpPr txBox="1"/>
          <p:nvPr>
            <p:ph hasCustomPrompt="1" idx="4" type="title"/>
          </p:nvPr>
        </p:nvSpPr>
        <p:spPr>
          <a:xfrm>
            <a:off x="4938163" y="3521192"/>
            <a:ext cx="3492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2" name="Google Shape;682;p19"/>
          <p:cNvSpPr txBox="1"/>
          <p:nvPr>
            <p:ph idx="5" type="subTitle"/>
          </p:nvPr>
        </p:nvSpPr>
        <p:spPr>
          <a:xfrm>
            <a:off x="4938163" y="4143435"/>
            <a:ext cx="34926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83" name="Google Shape;683;p19"/>
          <p:cNvGrpSpPr/>
          <p:nvPr/>
        </p:nvGrpSpPr>
        <p:grpSpPr>
          <a:xfrm>
            <a:off x="-272048" y="4561775"/>
            <a:ext cx="453184" cy="454844"/>
            <a:chOff x="1031102" y="400625"/>
            <a:chExt cx="453184" cy="454844"/>
          </a:xfrm>
        </p:grpSpPr>
        <p:sp>
          <p:nvSpPr>
            <p:cNvPr id="684" name="Google Shape;684;p19"/>
            <p:cNvSpPr/>
            <p:nvPr/>
          </p:nvSpPr>
          <p:spPr>
            <a:xfrm>
              <a:off x="1172203" y="546706"/>
              <a:ext cx="164341" cy="166002"/>
            </a:xfrm>
            <a:custGeom>
              <a:rect b="b" l="l" r="r" t="t"/>
              <a:pathLst>
                <a:path extrusionOk="0" h="100" w="99">
                  <a:moveTo>
                    <a:pt x="69" y="95"/>
                  </a:moveTo>
                  <a:cubicBezTo>
                    <a:pt x="69" y="95"/>
                    <a:pt x="68" y="95"/>
                    <a:pt x="67" y="96"/>
                  </a:cubicBezTo>
                  <a:cubicBezTo>
                    <a:pt x="65" y="97"/>
                    <a:pt x="62" y="98"/>
                    <a:pt x="58" y="99"/>
                  </a:cubicBezTo>
                  <a:cubicBezTo>
                    <a:pt x="51" y="101"/>
                    <a:pt x="38" y="101"/>
                    <a:pt x="26" y="94"/>
                  </a:cubicBezTo>
                  <a:cubicBezTo>
                    <a:pt x="13" y="88"/>
                    <a:pt x="1" y="73"/>
                    <a:pt x="0" y="54"/>
                  </a:cubicBezTo>
                  <a:cubicBezTo>
                    <a:pt x="-1" y="45"/>
                    <a:pt x="1" y="35"/>
                    <a:pt x="6" y="26"/>
                  </a:cubicBezTo>
                  <a:cubicBezTo>
                    <a:pt x="11" y="17"/>
                    <a:pt x="19" y="9"/>
                    <a:pt x="29" y="5"/>
                  </a:cubicBezTo>
                  <a:cubicBezTo>
                    <a:pt x="39" y="0"/>
                    <a:pt x="51" y="-1"/>
                    <a:pt x="61" y="1"/>
                  </a:cubicBezTo>
                  <a:cubicBezTo>
                    <a:pt x="71" y="4"/>
                    <a:pt x="79" y="9"/>
                    <a:pt x="86" y="16"/>
                  </a:cubicBezTo>
                  <a:cubicBezTo>
                    <a:pt x="99" y="30"/>
                    <a:pt x="102" y="49"/>
                    <a:pt x="98" y="62"/>
                  </a:cubicBezTo>
                  <a:cubicBezTo>
                    <a:pt x="95" y="76"/>
                    <a:pt x="86" y="85"/>
                    <a:pt x="80" y="89"/>
                  </a:cubicBezTo>
                  <a:cubicBezTo>
                    <a:pt x="77" y="92"/>
                    <a:pt x="74" y="93"/>
                    <a:pt x="72" y="94"/>
                  </a:cubicBezTo>
                  <a:cubicBezTo>
                    <a:pt x="70" y="95"/>
                    <a:pt x="69" y="95"/>
                    <a:pt x="69" y="95"/>
                  </a:cubicBezTo>
                  <a:cubicBezTo>
                    <a:pt x="69" y="94"/>
                    <a:pt x="73" y="93"/>
                    <a:pt x="79" y="88"/>
                  </a:cubicBezTo>
                  <a:cubicBezTo>
                    <a:pt x="85" y="83"/>
                    <a:pt x="92" y="75"/>
                    <a:pt x="95" y="61"/>
                  </a:cubicBezTo>
                  <a:cubicBezTo>
                    <a:pt x="99" y="49"/>
                    <a:pt x="96" y="31"/>
                    <a:pt x="83" y="18"/>
                  </a:cubicBezTo>
                  <a:cubicBezTo>
                    <a:pt x="77" y="12"/>
                    <a:pt x="69" y="7"/>
                    <a:pt x="60" y="5"/>
                  </a:cubicBezTo>
                  <a:cubicBezTo>
                    <a:pt x="51" y="3"/>
                    <a:pt x="40" y="4"/>
                    <a:pt x="31" y="8"/>
                  </a:cubicBezTo>
                  <a:cubicBezTo>
                    <a:pt x="22" y="12"/>
                    <a:pt x="14" y="19"/>
                    <a:pt x="10" y="28"/>
                  </a:cubicBezTo>
                  <a:cubicBezTo>
                    <a:pt x="5" y="36"/>
                    <a:pt x="3" y="45"/>
                    <a:pt x="3" y="54"/>
                  </a:cubicBezTo>
                  <a:cubicBezTo>
                    <a:pt x="5" y="71"/>
                    <a:pt x="16" y="85"/>
                    <a:pt x="27" y="92"/>
                  </a:cubicBezTo>
                  <a:cubicBezTo>
                    <a:pt x="39" y="98"/>
                    <a:pt x="51" y="99"/>
                    <a:pt x="58" y="97"/>
                  </a:cubicBezTo>
                  <a:cubicBezTo>
                    <a:pt x="65" y="96"/>
                    <a:pt x="69" y="94"/>
                    <a:pt x="69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1032762" y="403945"/>
              <a:ext cx="448204" cy="448204"/>
            </a:xfrm>
            <a:custGeom>
              <a:rect b="b" l="l" r="r" t="t"/>
              <a:pathLst>
                <a:path extrusionOk="0" h="270" w="270">
                  <a:moveTo>
                    <a:pt x="153" y="245"/>
                  </a:moveTo>
                  <a:cubicBezTo>
                    <a:pt x="153" y="245"/>
                    <a:pt x="153" y="246"/>
                    <a:pt x="154" y="247"/>
                  </a:cubicBezTo>
                  <a:cubicBezTo>
                    <a:pt x="155" y="248"/>
                    <a:pt x="156" y="249"/>
                    <a:pt x="157" y="251"/>
                  </a:cubicBezTo>
                  <a:cubicBezTo>
                    <a:pt x="160" y="254"/>
                    <a:pt x="164" y="260"/>
                    <a:pt x="170" y="267"/>
                  </a:cubicBezTo>
                  <a:lnTo>
                    <a:pt x="169" y="267"/>
                  </a:lnTo>
                  <a:cubicBezTo>
                    <a:pt x="180" y="262"/>
                    <a:pt x="193" y="256"/>
                    <a:pt x="210" y="248"/>
                  </a:cubicBezTo>
                  <a:lnTo>
                    <a:pt x="210" y="249"/>
                  </a:lnTo>
                  <a:cubicBezTo>
                    <a:pt x="208" y="241"/>
                    <a:pt x="206" y="232"/>
                    <a:pt x="204" y="222"/>
                  </a:cubicBezTo>
                  <a:lnTo>
                    <a:pt x="204" y="222"/>
                  </a:lnTo>
                  <a:lnTo>
                    <a:pt x="205" y="221"/>
                  </a:lnTo>
                  <a:cubicBezTo>
                    <a:pt x="212" y="215"/>
                    <a:pt x="218" y="208"/>
                    <a:pt x="224" y="200"/>
                  </a:cubicBezTo>
                  <a:lnTo>
                    <a:pt x="225" y="199"/>
                  </a:lnTo>
                  <a:lnTo>
                    <a:pt x="226" y="200"/>
                  </a:lnTo>
                  <a:cubicBezTo>
                    <a:pt x="234" y="201"/>
                    <a:pt x="243" y="202"/>
                    <a:pt x="253" y="203"/>
                  </a:cubicBezTo>
                  <a:lnTo>
                    <a:pt x="251" y="204"/>
                  </a:lnTo>
                  <a:cubicBezTo>
                    <a:pt x="256" y="191"/>
                    <a:pt x="261" y="177"/>
                    <a:pt x="267" y="162"/>
                  </a:cubicBezTo>
                  <a:lnTo>
                    <a:pt x="268" y="164"/>
                  </a:lnTo>
                  <a:cubicBezTo>
                    <a:pt x="261" y="159"/>
                    <a:pt x="253" y="154"/>
                    <a:pt x="245" y="149"/>
                  </a:cubicBezTo>
                  <a:lnTo>
                    <a:pt x="244" y="148"/>
                  </a:lnTo>
                  <a:lnTo>
                    <a:pt x="244" y="147"/>
                  </a:lnTo>
                  <a:cubicBezTo>
                    <a:pt x="245" y="138"/>
                    <a:pt x="245" y="128"/>
                    <a:pt x="244" y="118"/>
                  </a:cubicBezTo>
                  <a:lnTo>
                    <a:pt x="243" y="117"/>
                  </a:lnTo>
                  <a:lnTo>
                    <a:pt x="244" y="117"/>
                  </a:lnTo>
                  <a:cubicBezTo>
                    <a:pt x="251" y="112"/>
                    <a:pt x="258" y="106"/>
                    <a:pt x="266" y="100"/>
                  </a:cubicBezTo>
                  <a:lnTo>
                    <a:pt x="265" y="103"/>
                  </a:lnTo>
                  <a:cubicBezTo>
                    <a:pt x="260" y="90"/>
                    <a:pt x="253" y="76"/>
                    <a:pt x="247" y="61"/>
                  </a:cubicBezTo>
                  <a:lnTo>
                    <a:pt x="249" y="62"/>
                  </a:lnTo>
                  <a:cubicBezTo>
                    <a:pt x="241" y="64"/>
                    <a:pt x="232" y="66"/>
                    <a:pt x="222" y="68"/>
                  </a:cubicBezTo>
                  <a:lnTo>
                    <a:pt x="221" y="68"/>
                  </a:lnTo>
                  <a:lnTo>
                    <a:pt x="221" y="67"/>
                  </a:lnTo>
                  <a:cubicBezTo>
                    <a:pt x="215" y="60"/>
                    <a:pt x="208" y="53"/>
                    <a:pt x="200" y="47"/>
                  </a:cubicBezTo>
                  <a:lnTo>
                    <a:pt x="199" y="46"/>
                  </a:lnTo>
                  <a:lnTo>
                    <a:pt x="199" y="45"/>
                  </a:lnTo>
                  <a:cubicBezTo>
                    <a:pt x="200" y="37"/>
                    <a:pt x="201" y="28"/>
                    <a:pt x="203" y="18"/>
                  </a:cubicBezTo>
                  <a:lnTo>
                    <a:pt x="204" y="20"/>
                  </a:lnTo>
                  <a:cubicBezTo>
                    <a:pt x="191" y="15"/>
                    <a:pt x="176" y="10"/>
                    <a:pt x="162" y="4"/>
                  </a:cubicBezTo>
                  <a:lnTo>
                    <a:pt x="164" y="4"/>
                  </a:lnTo>
                  <a:cubicBezTo>
                    <a:pt x="160" y="11"/>
                    <a:pt x="154" y="18"/>
                    <a:pt x="149" y="26"/>
                  </a:cubicBezTo>
                  <a:lnTo>
                    <a:pt x="148" y="27"/>
                  </a:lnTo>
                  <a:lnTo>
                    <a:pt x="147" y="27"/>
                  </a:lnTo>
                  <a:cubicBezTo>
                    <a:pt x="138" y="26"/>
                    <a:pt x="128" y="26"/>
                    <a:pt x="118" y="28"/>
                  </a:cubicBezTo>
                  <a:lnTo>
                    <a:pt x="118" y="28"/>
                  </a:lnTo>
                  <a:cubicBezTo>
                    <a:pt x="118" y="27"/>
                    <a:pt x="120" y="28"/>
                    <a:pt x="117" y="27"/>
                  </a:cubicBezTo>
                  <a:lnTo>
                    <a:pt x="117" y="27"/>
                  </a:lnTo>
                  <a:lnTo>
                    <a:pt x="117" y="27"/>
                  </a:lnTo>
                  <a:lnTo>
                    <a:pt x="116" y="27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5" y="24"/>
                  </a:lnTo>
                  <a:lnTo>
                    <a:pt x="112" y="21"/>
                  </a:lnTo>
                  <a:lnTo>
                    <a:pt x="108" y="16"/>
                  </a:lnTo>
                  <a:cubicBezTo>
                    <a:pt x="106" y="12"/>
                    <a:pt x="103" y="9"/>
                    <a:pt x="100" y="5"/>
                  </a:cubicBezTo>
                  <a:lnTo>
                    <a:pt x="103" y="6"/>
                  </a:lnTo>
                  <a:cubicBezTo>
                    <a:pt x="89" y="12"/>
                    <a:pt x="75" y="18"/>
                    <a:pt x="61" y="24"/>
                  </a:cubicBezTo>
                  <a:lnTo>
                    <a:pt x="63" y="22"/>
                  </a:lnTo>
                  <a:cubicBezTo>
                    <a:pt x="64" y="31"/>
                    <a:pt x="66" y="40"/>
                    <a:pt x="68" y="49"/>
                  </a:cubicBezTo>
                  <a:lnTo>
                    <a:pt x="68" y="50"/>
                  </a:lnTo>
                  <a:lnTo>
                    <a:pt x="67" y="50"/>
                  </a:lnTo>
                  <a:cubicBezTo>
                    <a:pt x="60" y="57"/>
                    <a:pt x="53" y="64"/>
                    <a:pt x="47" y="71"/>
                  </a:cubicBezTo>
                  <a:lnTo>
                    <a:pt x="47" y="72"/>
                  </a:lnTo>
                  <a:lnTo>
                    <a:pt x="45" y="72"/>
                  </a:lnTo>
                  <a:cubicBezTo>
                    <a:pt x="36" y="71"/>
                    <a:pt x="27" y="69"/>
                    <a:pt x="18" y="68"/>
                  </a:cubicBezTo>
                  <a:lnTo>
                    <a:pt x="21" y="67"/>
                  </a:lnTo>
                  <a:cubicBezTo>
                    <a:pt x="15" y="81"/>
                    <a:pt x="10" y="95"/>
                    <a:pt x="4" y="109"/>
                  </a:cubicBezTo>
                  <a:lnTo>
                    <a:pt x="4" y="107"/>
                  </a:lnTo>
                  <a:cubicBezTo>
                    <a:pt x="11" y="112"/>
                    <a:pt x="19" y="117"/>
                    <a:pt x="26" y="122"/>
                  </a:cubicBezTo>
                  <a:lnTo>
                    <a:pt x="27" y="123"/>
                  </a:lnTo>
                  <a:lnTo>
                    <a:pt x="27" y="124"/>
                  </a:lnTo>
                  <a:cubicBezTo>
                    <a:pt x="26" y="134"/>
                    <a:pt x="26" y="143"/>
                    <a:pt x="28" y="153"/>
                  </a:cubicBezTo>
                  <a:lnTo>
                    <a:pt x="28" y="154"/>
                  </a:lnTo>
                  <a:lnTo>
                    <a:pt x="27" y="154"/>
                  </a:lnTo>
                  <a:cubicBezTo>
                    <a:pt x="19" y="160"/>
                    <a:pt x="12" y="165"/>
                    <a:pt x="5" y="171"/>
                  </a:cubicBezTo>
                  <a:lnTo>
                    <a:pt x="6" y="169"/>
                  </a:lnTo>
                  <a:cubicBezTo>
                    <a:pt x="12" y="183"/>
                    <a:pt x="18" y="197"/>
                    <a:pt x="24" y="210"/>
                  </a:cubicBezTo>
                  <a:lnTo>
                    <a:pt x="22" y="209"/>
                  </a:lnTo>
                  <a:cubicBezTo>
                    <a:pt x="31" y="207"/>
                    <a:pt x="40" y="205"/>
                    <a:pt x="49" y="204"/>
                  </a:cubicBezTo>
                  <a:lnTo>
                    <a:pt x="50" y="204"/>
                  </a:lnTo>
                  <a:lnTo>
                    <a:pt x="50" y="204"/>
                  </a:lnTo>
                  <a:cubicBezTo>
                    <a:pt x="57" y="212"/>
                    <a:pt x="64" y="219"/>
                    <a:pt x="71" y="224"/>
                  </a:cubicBezTo>
                  <a:lnTo>
                    <a:pt x="72" y="225"/>
                  </a:lnTo>
                  <a:lnTo>
                    <a:pt x="72" y="226"/>
                  </a:lnTo>
                  <a:cubicBezTo>
                    <a:pt x="70" y="235"/>
                    <a:pt x="69" y="244"/>
                    <a:pt x="68" y="252"/>
                  </a:cubicBezTo>
                  <a:lnTo>
                    <a:pt x="67" y="251"/>
                  </a:lnTo>
                  <a:cubicBezTo>
                    <a:pt x="83" y="258"/>
                    <a:pt x="97" y="263"/>
                    <a:pt x="109" y="268"/>
                  </a:cubicBezTo>
                  <a:lnTo>
                    <a:pt x="108" y="268"/>
                  </a:lnTo>
                  <a:cubicBezTo>
                    <a:pt x="114" y="259"/>
                    <a:pt x="119" y="252"/>
                    <a:pt x="123" y="246"/>
                  </a:cubicBezTo>
                  <a:lnTo>
                    <a:pt x="123" y="245"/>
                  </a:lnTo>
                  <a:lnTo>
                    <a:pt x="124" y="245"/>
                  </a:lnTo>
                  <a:cubicBezTo>
                    <a:pt x="134" y="246"/>
                    <a:pt x="141" y="246"/>
                    <a:pt x="146" y="246"/>
                  </a:cubicBezTo>
                  <a:cubicBezTo>
                    <a:pt x="148" y="246"/>
                    <a:pt x="150" y="245"/>
                    <a:pt x="151" y="245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3" y="245"/>
                    <a:pt x="152" y="245"/>
                    <a:pt x="151" y="246"/>
                  </a:cubicBezTo>
                  <a:cubicBezTo>
                    <a:pt x="150" y="246"/>
                    <a:pt x="148" y="246"/>
                    <a:pt x="146" y="246"/>
                  </a:cubicBezTo>
                  <a:cubicBezTo>
                    <a:pt x="141" y="247"/>
                    <a:pt x="134" y="247"/>
                    <a:pt x="124" y="246"/>
                  </a:cubicBezTo>
                  <a:lnTo>
                    <a:pt x="124" y="246"/>
                  </a:lnTo>
                  <a:cubicBezTo>
                    <a:pt x="120" y="252"/>
                    <a:pt x="115" y="260"/>
                    <a:pt x="109" y="269"/>
                  </a:cubicBezTo>
                  <a:lnTo>
                    <a:pt x="109" y="270"/>
                  </a:lnTo>
                  <a:lnTo>
                    <a:pt x="108" y="269"/>
                  </a:lnTo>
                  <a:cubicBezTo>
                    <a:pt x="96" y="265"/>
                    <a:pt x="82" y="260"/>
                    <a:pt x="66" y="253"/>
                  </a:cubicBezTo>
                  <a:lnTo>
                    <a:pt x="65" y="253"/>
                  </a:lnTo>
                  <a:lnTo>
                    <a:pt x="65" y="252"/>
                  </a:lnTo>
                  <a:cubicBezTo>
                    <a:pt x="66" y="244"/>
                    <a:pt x="68" y="235"/>
                    <a:pt x="69" y="225"/>
                  </a:cubicBezTo>
                  <a:lnTo>
                    <a:pt x="70" y="226"/>
                  </a:lnTo>
                  <a:cubicBezTo>
                    <a:pt x="62" y="221"/>
                    <a:pt x="55" y="214"/>
                    <a:pt x="48" y="206"/>
                  </a:cubicBezTo>
                  <a:lnTo>
                    <a:pt x="49" y="206"/>
                  </a:lnTo>
                  <a:cubicBezTo>
                    <a:pt x="41" y="208"/>
                    <a:pt x="32" y="210"/>
                    <a:pt x="23" y="212"/>
                  </a:cubicBezTo>
                  <a:lnTo>
                    <a:pt x="21" y="212"/>
                  </a:lnTo>
                  <a:lnTo>
                    <a:pt x="21" y="211"/>
                  </a:lnTo>
                  <a:cubicBezTo>
                    <a:pt x="15" y="198"/>
                    <a:pt x="9" y="184"/>
                    <a:pt x="3" y="170"/>
                  </a:cubicBezTo>
                  <a:lnTo>
                    <a:pt x="2" y="169"/>
                  </a:lnTo>
                  <a:lnTo>
                    <a:pt x="3" y="168"/>
                  </a:lnTo>
                  <a:cubicBezTo>
                    <a:pt x="10" y="162"/>
                    <a:pt x="17" y="157"/>
                    <a:pt x="25" y="151"/>
                  </a:cubicBezTo>
                  <a:lnTo>
                    <a:pt x="24" y="153"/>
                  </a:lnTo>
                  <a:cubicBezTo>
                    <a:pt x="23" y="143"/>
                    <a:pt x="22" y="133"/>
                    <a:pt x="23" y="123"/>
                  </a:cubicBezTo>
                  <a:lnTo>
                    <a:pt x="24" y="125"/>
                  </a:lnTo>
                  <a:cubicBezTo>
                    <a:pt x="17" y="120"/>
                    <a:pt x="9" y="115"/>
                    <a:pt x="2" y="110"/>
                  </a:cubicBezTo>
                  <a:lnTo>
                    <a:pt x="0" y="109"/>
                  </a:lnTo>
                  <a:lnTo>
                    <a:pt x="1" y="108"/>
                  </a:lnTo>
                  <a:cubicBezTo>
                    <a:pt x="6" y="94"/>
                    <a:pt x="12" y="80"/>
                    <a:pt x="17" y="65"/>
                  </a:cubicBezTo>
                  <a:lnTo>
                    <a:pt x="18" y="64"/>
                  </a:lnTo>
                  <a:lnTo>
                    <a:pt x="19" y="64"/>
                  </a:lnTo>
                  <a:cubicBezTo>
                    <a:pt x="28" y="66"/>
                    <a:pt x="37" y="67"/>
                    <a:pt x="46" y="68"/>
                  </a:cubicBezTo>
                  <a:lnTo>
                    <a:pt x="44" y="69"/>
                  </a:lnTo>
                  <a:cubicBezTo>
                    <a:pt x="50" y="61"/>
                    <a:pt x="57" y="54"/>
                    <a:pt x="65" y="47"/>
                  </a:cubicBezTo>
                  <a:lnTo>
                    <a:pt x="64" y="49"/>
                  </a:lnTo>
                  <a:cubicBezTo>
                    <a:pt x="62" y="40"/>
                    <a:pt x="61" y="31"/>
                    <a:pt x="59" y="22"/>
                  </a:cubicBezTo>
                  <a:lnTo>
                    <a:pt x="58" y="21"/>
                  </a:lnTo>
                  <a:lnTo>
                    <a:pt x="60" y="20"/>
                  </a:lnTo>
                  <a:cubicBezTo>
                    <a:pt x="73" y="14"/>
                    <a:pt x="87" y="8"/>
                    <a:pt x="101" y="2"/>
                  </a:cubicBezTo>
                  <a:lnTo>
                    <a:pt x="103" y="1"/>
                  </a:lnTo>
                  <a:lnTo>
                    <a:pt x="103" y="3"/>
                  </a:lnTo>
                  <a:cubicBezTo>
                    <a:pt x="106" y="6"/>
                    <a:pt x="109" y="10"/>
                    <a:pt x="112" y="13"/>
                  </a:cubicBezTo>
                  <a:lnTo>
                    <a:pt x="116" y="19"/>
                  </a:lnTo>
                  <a:lnTo>
                    <a:pt x="118" y="22"/>
                  </a:lnTo>
                  <a:lnTo>
                    <a:pt x="119" y="23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cubicBezTo>
                    <a:pt x="116" y="23"/>
                    <a:pt x="119" y="24"/>
                    <a:pt x="118" y="24"/>
                  </a:cubicBezTo>
                  <a:lnTo>
                    <a:pt x="118" y="24"/>
                  </a:lnTo>
                  <a:cubicBezTo>
                    <a:pt x="128" y="22"/>
                    <a:pt x="138" y="22"/>
                    <a:pt x="148" y="23"/>
                  </a:cubicBezTo>
                  <a:lnTo>
                    <a:pt x="146" y="24"/>
                  </a:lnTo>
                  <a:cubicBezTo>
                    <a:pt x="151" y="16"/>
                    <a:pt x="156" y="8"/>
                    <a:pt x="161" y="1"/>
                  </a:cubicBezTo>
                  <a:lnTo>
                    <a:pt x="162" y="0"/>
                  </a:lnTo>
                  <a:lnTo>
                    <a:pt x="163" y="0"/>
                  </a:lnTo>
                  <a:cubicBezTo>
                    <a:pt x="178" y="6"/>
                    <a:pt x="192" y="11"/>
                    <a:pt x="205" y="17"/>
                  </a:cubicBezTo>
                  <a:lnTo>
                    <a:pt x="207" y="17"/>
                  </a:lnTo>
                  <a:lnTo>
                    <a:pt x="207" y="19"/>
                  </a:lnTo>
                  <a:cubicBezTo>
                    <a:pt x="205" y="28"/>
                    <a:pt x="204" y="37"/>
                    <a:pt x="203" y="46"/>
                  </a:cubicBezTo>
                  <a:lnTo>
                    <a:pt x="202" y="44"/>
                  </a:lnTo>
                  <a:cubicBezTo>
                    <a:pt x="210" y="50"/>
                    <a:pt x="218" y="57"/>
                    <a:pt x="224" y="64"/>
                  </a:cubicBezTo>
                  <a:lnTo>
                    <a:pt x="222" y="64"/>
                  </a:lnTo>
                  <a:cubicBezTo>
                    <a:pt x="231" y="62"/>
                    <a:pt x="240" y="60"/>
                    <a:pt x="248" y="59"/>
                  </a:cubicBezTo>
                  <a:lnTo>
                    <a:pt x="250" y="58"/>
                  </a:lnTo>
                  <a:lnTo>
                    <a:pt x="251" y="60"/>
                  </a:lnTo>
                  <a:cubicBezTo>
                    <a:pt x="257" y="74"/>
                    <a:pt x="263" y="88"/>
                    <a:pt x="269" y="101"/>
                  </a:cubicBezTo>
                  <a:lnTo>
                    <a:pt x="269" y="102"/>
                  </a:lnTo>
                  <a:lnTo>
                    <a:pt x="268" y="103"/>
                  </a:lnTo>
                  <a:cubicBezTo>
                    <a:pt x="261" y="109"/>
                    <a:pt x="253" y="114"/>
                    <a:pt x="246" y="119"/>
                  </a:cubicBezTo>
                  <a:lnTo>
                    <a:pt x="247" y="118"/>
                  </a:lnTo>
                  <a:cubicBezTo>
                    <a:pt x="249" y="128"/>
                    <a:pt x="249" y="138"/>
                    <a:pt x="248" y="148"/>
                  </a:cubicBezTo>
                  <a:lnTo>
                    <a:pt x="247" y="146"/>
                  </a:lnTo>
                  <a:cubicBezTo>
                    <a:pt x="255" y="151"/>
                    <a:pt x="262" y="157"/>
                    <a:pt x="269" y="161"/>
                  </a:cubicBezTo>
                  <a:lnTo>
                    <a:pt x="270" y="162"/>
                  </a:lnTo>
                  <a:lnTo>
                    <a:pt x="270" y="163"/>
                  </a:lnTo>
                  <a:cubicBezTo>
                    <a:pt x="264" y="178"/>
                    <a:pt x="259" y="192"/>
                    <a:pt x="254" y="205"/>
                  </a:cubicBezTo>
                  <a:lnTo>
                    <a:pt x="253" y="206"/>
                  </a:lnTo>
                  <a:lnTo>
                    <a:pt x="252" y="206"/>
                  </a:lnTo>
                  <a:cubicBezTo>
                    <a:pt x="243" y="205"/>
                    <a:pt x="234" y="203"/>
                    <a:pt x="225" y="202"/>
                  </a:cubicBezTo>
                  <a:lnTo>
                    <a:pt x="226" y="201"/>
                  </a:lnTo>
                  <a:cubicBezTo>
                    <a:pt x="220" y="210"/>
                    <a:pt x="213" y="217"/>
                    <a:pt x="206" y="223"/>
                  </a:cubicBezTo>
                  <a:lnTo>
                    <a:pt x="206" y="222"/>
                  </a:lnTo>
                  <a:cubicBezTo>
                    <a:pt x="208" y="231"/>
                    <a:pt x="210" y="240"/>
                    <a:pt x="211" y="248"/>
                  </a:cubicBezTo>
                  <a:lnTo>
                    <a:pt x="212" y="249"/>
                  </a:lnTo>
                  <a:lnTo>
                    <a:pt x="211" y="250"/>
                  </a:lnTo>
                  <a:cubicBezTo>
                    <a:pt x="194" y="257"/>
                    <a:pt x="180" y="263"/>
                    <a:pt x="169" y="267"/>
                  </a:cubicBezTo>
                  <a:lnTo>
                    <a:pt x="169" y="268"/>
                  </a:lnTo>
                  <a:lnTo>
                    <a:pt x="169" y="267"/>
                  </a:lnTo>
                  <a:cubicBezTo>
                    <a:pt x="164" y="260"/>
                    <a:pt x="160" y="255"/>
                    <a:pt x="157" y="251"/>
                  </a:cubicBezTo>
                  <a:cubicBezTo>
                    <a:pt x="156" y="249"/>
                    <a:pt x="155" y="248"/>
                    <a:pt x="154" y="247"/>
                  </a:cubicBezTo>
                  <a:cubicBezTo>
                    <a:pt x="153" y="246"/>
                    <a:pt x="153" y="245"/>
                    <a:pt x="153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1170543" y="545046"/>
              <a:ext cx="169322" cy="167662"/>
            </a:xfrm>
            <a:custGeom>
              <a:rect b="b" l="l" r="r" t="t"/>
              <a:pathLst>
                <a:path extrusionOk="0" h="101" w="102">
                  <a:moveTo>
                    <a:pt x="70" y="96"/>
                  </a:moveTo>
                  <a:lnTo>
                    <a:pt x="69" y="96"/>
                  </a:lnTo>
                  <a:cubicBezTo>
                    <a:pt x="68" y="97"/>
                    <a:pt x="67" y="97"/>
                    <a:pt x="65" y="98"/>
                  </a:cubicBezTo>
                  <a:cubicBezTo>
                    <a:pt x="61" y="99"/>
                    <a:pt x="55" y="100"/>
                    <a:pt x="47" y="100"/>
                  </a:cubicBezTo>
                  <a:cubicBezTo>
                    <a:pt x="40" y="99"/>
                    <a:pt x="30" y="97"/>
                    <a:pt x="22" y="90"/>
                  </a:cubicBezTo>
                  <a:cubicBezTo>
                    <a:pt x="13" y="84"/>
                    <a:pt x="5" y="73"/>
                    <a:pt x="3" y="59"/>
                  </a:cubicBezTo>
                  <a:cubicBezTo>
                    <a:pt x="0" y="46"/>
                    <a:pt x="4" y="29"/>
                    <a:pt x="16" y="18"/>
                  </a:cubicBezTo>
                  <a:cubicBezTo>
                    <a:pt x="27" y="6"/>
                    <a:pt x="46" y="-1"/>
                    <a:pt x="64" y="5"/>
                  </a:cubicBezTo>
                  <a:cubicBezTo>
                    <a:pt x="73" y="7"/>
                    <a:pt x="81" y="12"/>
                    <a:pt x="88" y="20"/>
                  </a:cubicBezTo>
                  <a:cubicBezTo>
                    <a:pt x="94" y="27"/>
                    <a:pt x="98" y="36"/>
                    <a:pt x="99" y="46"/>
                  </a:cubicBezTo>
                  <a:cubicBezTo>
                    <a:pt x="101" y="56"/>
                    <a:pt x="99" y="67"/>
                    <a:pt x="94" y="76"/>
                  </a:cubicBezTo>
                  <a:cubicBezTo>
                    <a:pt x="91" y="81"/>
                    <a:pt x="88" y="85"/>
                    <a:pt x="84" y="88"/>
                  </a:cubicBezTo>
                  <a:cubicBezTo>
                    <a:pt x="82" y="90"/>
                    <a:pt x="80" y="92"/>
                    <a:pt x="78" y="93"/>
                  </a:cubicBezTo>
                  <a:cubicBezTo>
                    <a:pt x="77" y="94"/>
                    <a:pt x="76" y="95"/>
                    <a:pt x="74" y="96"/>
                  </a:cubicBezTo>
                  <a:lnTo>
                    <a:pt x="73" y="96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cubicBezTo>
                    <a:pt x="71" y="97"/>
                    <a:pt x="73" y="96"/>
                    <a:pt x="72" y="95"/>
                  </a:cubicBezTo>
                  <a:lnTo>
                    <a:pt x="70" y="94"/>
                  </a:lnTo>
                  <a:cubicBezTo>
                    <a:pt x="71" y="93"/>
                    <a:pt x="74" y="92"/>
                    <a:pt x="75" y="91"/>
                  </a:cubicBezTo>
                  <a:cubicBezTo>
                    <a:pt x="93" y="81"/>
                    <a:pt x="101" y="59"/>
                    <a:pt x="97" y="41"/>
                  </a:cubicBezTo>
                  <a:cubicBezTo>
                    <a:pt x="93" y="22"/>
                    <a:pt x="77" y="8"/>
                    <a:pt x="60" y="5"/>
                  </a:cubicBezTo>
                  <a:cubicBezTo>
                    <a:pt x="42" y="1"/>
                    <a:pt x="25" y="8"/>
                    <a:pt x="15" y="20"/>
                  </a:cubicBezTo>
                  <a:cubicBezTo>
                    <a:pt x="4" y="31"/>
                    <a:pt x="1" y="47"/>
                    <a:pt x="3" y="60"/>
                  </a:cubicBezTo>
                  <a:cubicBezTo>
                    <a:pt x="6" y="73"/>
                    <a:pt x="13" y="84"/>
                    <a:pt x="22" y="90"/>
                  </a:cubicBezTo>
                  <a:cubicBezTo>
                    <a:pt x="30" y="97"/>
                    <a:pt x="40" y="99"/>
                    <a:pt x="47" y="100"/>
                  </a:cubicBezTo>
                  <a:cubicBezTo>
                    <a:pt x="55" y="100"/>
                    <a:pt x="61" y="99"/>
                    <a:pt x="65" y="98"/>
                  </a:cubicBezTo>
                  <a:cubicBezTo>
                    <a:pt x="68" y="97"/>
                    <a:pt x="70" y="96"/>
                    <a:pt x="70" y="96"/>
                  </a:cubicBezTo>
                  <a:cubicBezTo>
                    <a:pt x="70" y="96"/>
                    <a:pt x="69" y="97"/>
                    <a:pt x="65" y="99"/>
                  </a:cubicBezTo>
                  <a:cubicBezTo>
                    <a:pt x="61" y="100"/>
                    <a:pt x="55" y="102"/>
                    <a:pt x="47" y="101"/>
                  </a:cubicBezTo>
                  <a:cubicBezTo>
                    <a:pt x="39" y="101"/>
                    <a:pt x="30" y="99"/>
                    <a:pt x="21" y="92"/>
                  </a:cubicBezTo>
                  <a:cubicBezTo>
                    <a:pt x="11" y="86"/>
                    <a:pt x="3" y="75"/>
                    <a:pt x="1" y="61"/>
                  </a:cubicBezTo>
                  <a:cubicBezTo>
                    <a:pt x="-2" y="47"/>
                    <a:pt x="1" y="30"/>
                    <a:pt x="12" y="18"/>
                  </a:cubicBezTo>
                  <a:cubicBezTo>
                    <a:pt x="23" y="5"/>
                    <a:pt x="42" y="-3"/>
                    <a:pt x="61" y="1"/>
                  </a:cubicBezTo>
                  <a:cubicBezTo>
                    <a:pt x="70" y="3"/>
                    <a:pt x="79" y="7"/>
                    <a:pt x="86" y="14"/>
                  </a:cubicBezTo>
                  <a:cubicBezTo>
                    <a:pt x="93" y="21"/>
                    <a:pt x="99" y="30"/>
                    <a:pt x="101" y="40"/>
                  </a:cubicBezTo>
                  <a:cubicBezTo>
                    <a:pt x="106" y="60"/>
                    <a:pt x="97" y="84"/>
                    <a:pt x="77" y="95"/>
                  </a:cubicBezTo>
                  <a:cubicBezTo>
                    <a:pt x="75" y="96"/>
                    <a:pt x="73" y="97"/>
                    <a:pt x="71" y="98"/>
                  </a:cubicBezTo>
                  <a:lnTo>
                    <a:pt x="69" y="98"/>
                  </a:lnTo>
                  <a:lnTo>
                    <a:pt x="69" y="97"/>
                  </a:lnTo>
                  <a:cubicBezTo>
                    <a:pt x="68" y="96"/>
                    <a:pt x="69" y="94"/>
                    <a:pt x="69" y="95"/>
                  </a:cubicBezTo>
                  <a:cubicBezTo>
                    <a:pt x="69" y="94"/>
                    <a:pt x="69" y="94"/>
                    <a:pt x="69" y="94"/>
                  </a:cubicBezTo>
                  <a:lnTo>
                    <a:pt x="70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3" y="92"/>
                  </a:lnTo>
                  <a:cubicBezTo>
                    <a:pt x="74" y="92"/>
                    <a:pt x="75" y="91"/>
                    <a:pt x="76" y="90"/>
                  </a:cubicBezTo>
                  <a:cubicBezTo>
                    <a:pt x="78" y="89"/>
                    <a:pt x="80" y="87"/>
                    <a:pt x="81" y="86"/>
                  </a:cubicBezTo>
                  <a:cubicBezTo>
                    <a:pt x="85" y="82"/>
                    <a:pt x="88" y="79"/>
                    <a:pt x="90" y="74"/>
                  </a:cubicBezTo>
                  <a:cubicBezTo>
                    <a:pt x="95" y="66"/>
                    <a:pt x="97" y="56"/>
                    <a:pt x="96" y="47"/>
                  </a:cubicBezTo>
                  <a:cubicBezTo>
                    <a:pt x="95" y="38"/>
                    <a:pt x="91" y="29"/>
                    <a:pt x="85" y="22"/>
                  </a:cubicBezTo>
                  <a:cubicBezTo>
                    <a:pt x="79" y="16"/>
                    <a:pt x="71" y="11"/>
                    <a:pt x="63" y="8"/>
                  </a:cubicBezTo>
                  <a:cubicBezTo>
                    <a:pt x="46" y="4"/>
                    <a:pt x="29" y="9"/>
                    <a:pt x="18" y="20"/>
                  </a:cubicBezTo>
                  <a:cubicBezTo>
                    <a:pt x="7" y="31"/>
                    <a:pt x="3" y="46"/>
                    <a:pt x="6" y="59"/>
                  </a:cubicBezTo>
                  <a:cubicBezTo>
                    <a:pt x="8" y="72"/>
                    <a:pt x="15" y="83"/>
                    <a:pt x="23" y="89"/>
                  </a:cubicBezTo>
                  <a:cubicBezTo>
                    <a:pt x="31" y="95"/>
                    <a:pt x="40" y="98"/>
                    <a:pt x="47" y="99"/>
                  </a:cubicBezTo>
                  <a:cubicBezTo>
                    <a:pt x="55" y="99"/>
                    <a:pt x="61" y="98"/>
                    <a:pt x="64" y="97"/>
                  </a:cubicBezTo>
                  <a:cubicBezTo>
                    <a:pt x="68" y="97"/>
                    <a:pt x="70" y="96"/>
                    <a:pt x="70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1031102" y="400625"/>
              <a:ext cx="453184" cy="454844"/>
            </a:xfrm>
            <a:custGeom>
              <a:rect b="b" l="l" r="r" t="t"/>
              <a:pathLst>
                <a:path extrusionOk="0" h="274" w="273">
                  <a:moveTo>
                    <a:pt x="154" y="247"/>
                  </a:moveTo>
                  <a:cubicBezTo>
                    <a:pt x="156" y="250"/>
                    <a:pt x="160" y="256"/>
                    <a:pt x="171" y="270"/>
                  </a:cubicBezTo>
                  <a:lnTo>
                    <a:pt x="170" y="269"/>
                  </a:lnTo>
                  <a:cubicBezTo>
                    <a:pt x="181" y="265"/>
                    <a:pt x="195" y="258"/>
                    <a:pt x="212" y="251"/>
                  </a:cubicBezTo>
                  <a:lnTo>
                    <a:pt x="212" y="252"/>
                  </a:lnTo>
                  <a:cubicBezTo>
                    <a:pt x="210" y="243"/>
                    <a:pt x="208" y="234"/>
                    <a:pt x="206" y="224"/>
                  </a:cubicBezTo>
                  <a:lnTo>
                    <a:pt x="208" y="224"/>
                  </a:lnTo>
                  <a:lnTo>
                    <a:pt x="208" y="225"/>
                  </a:lnTo>
                  <a:lnTo>
                    <a:pt x="206" y="224"/>
                  </a:lnTo>
                  <a:cubicBezTo>
                    <a:pt x="214" y="218"/>
                    <a:pt x="221" y="211"/>
                    <a:pt x="227" y="203"/>
                  </a:cubicBezTo>
                  <a:lnTo>
                    <a:pt x="228" y="204"/>
                  </a:lnTo>
                  <a:lnTo>
                    <a:pt x="227" y="205"/>
                  </a:lnTo>
                  <a:lnTo>
                    <a:pt x="227" y="203"/>
                  </a:lnTo>
                  <a:cubicBezTo>
                    <a:pt x="235" y="204"/>
                    <a:pt x="245" y="205"/>
                    <a:pt x="254" y="207"/>
                  </a:cubicBezTo>
                  <a:lnTo>
                    <a:pt x="253" y="208"/>
                  </a:lnTo>
                  <a:cubicBezTo>
                    <a:pt x="258" y="194"/>
                    <a:pt x="264" y="179"/>
                    <a:pt x="270" y="164"/>
                  </a:cubicBezTo>
                  <a:lnTo>
                    <a:pt x="271" y="165"/>
                  </a:lnTo>
                  <a:cubicBezTo>
                    <a:pt x="263" y="161"/>
                    <a:pt x="255" y="155"/>
                    <a:pt x="247" y="150"/>
                  </a:cubicBezTo>
                  <a:lnTo>
                    <a:pt x="249" y="148"/>
                  </a:lnTo>
                  <a:lnTo>
                    <a:pt x="249" y="149"/>
                  </a:lnTo>
                  <a:lnTo>
                    <a:pt x="247" y="150"/>
                  </a:lnTo>
                  <a:cubicBezTo>
                    <a:pt x="248" y="141"/>
                    <a:pt x="248" y="130"/>
                    <a:pt x="246" y="120"/>
                  </a:cubicBezTo>
                  <a:lnTo>
                    <a:pt x="249" y="120"/>
                  </a:lnTo>
                  <a:lnTo>
                    <a:pt x="248" y="122"/>
                  </a:lnTo>
                  <a:lnTo>
                    <a:pt x="246" y="120"/>
                  </a:lnTo>
                  <a:cubicBezTo>
                    <a:pt x="253" y="115"/>
                    <a:pt x="261" y="109"/>
                    <a:pt x="269" y="103"/>
                  </a:cubicBezTo>
                  <a:lnTo>
                    <a:pt x="269" y="105"/>
                  </a:lnTo>
                  <a:cubicBezTo>
                    <a:pt x="263" y="92"/>
                    <a:pt x="256" y="77"/>
                    <a:pt x="249" y="62"/>
                  </a:cubicBezTo>
                  <a:lnTo>
                    <a:pt x="251" y="63"/>
                  </a:lnTo>
                  <a:cubicBezTo>
                    <a:pt x="243" y="64"/>
                    <a:pt x="233" y="66"/>
                    <a:pt x="223" y="68"/>
                  </a:cubicBezTo>
                  <a:lnTo>
                    <a:pt x="224" y="65"/>
                  </a:lnTo>
                  <a:lnTo>
                    <a:pt x="225" y="66"/>
                  </a:lnTo>
                  <a:lnTo>
                    <a:pt x="223" y="68"/>
                  </a:lnTo>
                  <a:cubicBezTo>
                    <a:pt x="218" y="61"/>
                    <a:pt x="210" y="54"/>
                    <a:pt x="202" y="48"/>
                  </a:cubicBezTo>
                  <a:lnTo>
                    <a:pt x="204" y="46"/>
                  </a:lnTo>
                  <a:lnTo>
                    <a:pt x="205" y="47"/>
                  </a:lnTo>
                  <a:lnTo>
                    <a:pt x="202" y="48"/>
                  </a:lnTo>
                  <a:cubicBezTo>
                    <a:pt x="203" y="39"/>
                    <a:pt x="204" y="30"/>
                    <a:pt x="206" y="20"/>
                  </a:cubicBezTo>
                  <a:lnTo>
                    <a:pt x="207" y="21"/>
                  </a:lnTo>
                  <a:cubicBezTo>
                    <a:pt x="193" y="16"/>
                    <a:pt x="178" y="10"/>
                    <a:pt x="163" y="4"/>
                  </a:cubicBezTo>
                  <a:lnTo>
                    <a:pt x="165" y="4"/>
                  </a:lnTo>
                  <a:cubicBezTo>
                    <a:pt x="160" y="11"/>
                    <a:pt x="154" y="19"/>
                    <a:pt x="149" y="27"/>
                  </a:cubicBezTo>
                  <a:lnTo>
                    <a:pt x="147" y="25"/>
                  </a:lnTo>
                  <a:lnTo>
                    <a:pt x="148" y="24"/>
                  </a:lnTo>
                  <a:lnTo>
                    <a:pt x="149" y="27"/>
                  </a:lnTo>
                  <a:cubicBezTo>
                    <a:pt x="140" y="27"/>
                    <a:pt x="130" y="27"/>
                    <a:pt x="119" y="28"/>
                  </a:cubicBezTo>
                  <a:lnTo>
                    <a:pt x="120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9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1" y="26"/>
                  </a:lnTo>
                  <a:lnTo>
                    <a:pt x="119" y="28"/>
                  </a:lnTo>
                  <a:cubicBezTo>
                    <a:pt x="114" y="21"/>
                    <a:pt x="108" y="13"/>
                    <a:pt x="102" y="5"/>
                  </a:cubicBezTo>
                  <a:lnTo>
                    <a:pt x="104" y="6"/>
                  </a:lnTo>
                  <a:cubicBezTo>
                    <a:pt x="91" y="12"/>
                    <a:pt x="76" y="19"/>
                    <a:pt x="61" y="25"/>
                  </a:cubicBezTo>
                  <a:lnTo>
                    <a:pt x="62" y="23"/>
                  </a:lnTo>
                  <a:cubicBezTo>
                    <a:pt x="64" y="32"/>
                    <a:pt x="66" y="41"/>
                    <a:pt x="68" y="51"/>
                  </a:cubicBezTo>
                  <a:lnTo>
                    <a:pt x="64" y="51"/>
                  </a:lnTo>
                  <a:lnTo>
                    <a:pt x="65" y="49"/>
                  </a:lnTo>
                  <a:lnTo>
                    <a:pt x="67" y="52"/>
                  </a:lnTo>
                  <a:cubicBezTo>
                    <a:pt x="60" y="57"/>
                    <a:pt x="53" y="64"/>
                    <a:pt x="47" y="73"/>
                  </a:cubicBezTo>
                  <a:lnTo>
                    <a:pt x="45" y="70"/>
                  </a:lnTo>
                  <a:lnTo>
                    <a:pt x="46" y="69"/>
                  </a:lnTo>
                  <a:lnTo>
                    <a:pt x="47" y="73"/>
                  </a:lnTo>
                  <a:cubicBezTo>
                    <a:pt x="38" y="72"/>
                    <a:pt x="28" y="70"/>
                    <a:pt x="19" y="69"/>
                  </a:cubicBezTo>
                  <a:lnTo>
                    <a:pt x="21" y="68"/>
                  </a:lnTo>
                  <a:cubicBezTo>
                    <a:pt x="16" y="81"/>
                    <a:pt x="10" y="97"/>
                    <a:pt x="4" y="112"/>
                  </a:cubicBezTo>
                  <a:lnTo>
                    <a:pt x="3" y="109"/>
                  </a:lnTo>
                  <a:cubicBezTo>
                    <a:pt x="11" y="114"/>
                    <a:pt x="19" y="120"/>
                    <a:pt x="27" y="125"/>
                  </a:cubicBezTo>
                  <a:lnTo>
                    <a:pt x="24" y="128"/>
                  </a:lnTo>
                  <a:lnTo>
                    <a:pt x="23" y="126"/>
                  </a:lnTo>
                  <a:lnTo>
                    <a:pt x="27" y="126"/>
                  </a:lnTo>
                  <a:cubicBezTo>
                    <a:pt x="26" y="135"/>
                    <a:pt x="26" y="145"/>
                    <a:pt x="28" y="155"/>
                  </a:cubicBezTo>
                  <a:lnTo>
                    <a:pt x="24" y="155"/>
                  </a:lnTo>
                  <a:lnTo>
                    <a:pt x="25" y="154"/>
                  </a:lnTo>
                  <a:lnTo>
                    <a:pt x="28" y="156"/>
                  </a:lnTo>
                  <a:cubicBezTo>
                    <a:pt x="21" y="161"/>
                    <a:pt x="13" y="167"/>
                    <a:pt x="5" y="173"/>
                  </a:cubicBezTo>
                  <a:lnTo>
                    <a:pt x="6" y="170"/>
                  </a:lnTo>
                  <a:cubicBezTo>
                    <a:pt x="11" y="184"/>
                    <a:pt x="18" y="198"/>
                    <a:pt x="25" y="213"/>
                  </a:cubicBezTo>
                  <a:lnTo>
                    <a:pt x="22" y="212"/>
                  </a:lnTo>
                  <a:cubicBezTo>
                    <a:pt x="31" y="210"/>
                    <a:pt x="40" y="208"/>
                    <a:pt x="50" y="207"/>
                  </a:cubicBezTo>
                  <a:lnTo>
                    <a:pt x="50" y="210"/>
                  </a:lnTo>
                  <a:lnTo>
                    <a:pt x="49" y="210"/>
                  </a:lnTo>
                  <a:lnTo>
                    <a:pt x="51" y="207"/>
                  </a:lnTo>
                  <a:cubicBezTo>
                    <a:pt x="57" y="214"/>
                    <a:pt x="64" y="221"/>
                    <a:pt x="72" y="227"/>
                  </a:cubicBezTo>
                  <a:lnTo>
                    <a:pt x="69" y="229"/>
                  </a:lnTo>
                  <a:lnTo>
                    <a:pt x="69" y="228"/>
                  </a:lnTo>
                  <a:lnTo>
                    <a:pt x="72" y="228"/>
                  </a:lnTo>
                  <a:cubicBezTo>
                    <a:pt x="71" y="237"/>
                    <a:pt x="70" y="246"/>
                    <a:pt x="69" y="256"/>
                  </a:cubicBezTo>
                  <a:lnTo>
                    <a:pt x="67" y="253"/>
                  </a:lnTo>
                  <a:cubicBezTo>
                    <a:pt x="81" y="259"/>
                    <a:pt x="96" y="264"/>
                    <a:pt x="110" y="270"/>
                  </a:cubicBezTo>
                  <a:lnTo>
                    <a:pt x="108" y="271"/>
                  </a:lnTo>
                  <a:cubicBezTo>
                    <a:pt x="113" y="263"/>
                    <a:pt x="118" y="255"/>
                    <a:pt x="123" y="247"/>
                  </a:cubicBezTo>
                  <a:lnTo>
                    <a:pt x="126" y="250"/>
                  </a:lnTo>
                  <a:lnTo>
                    <a:pt x="126" y="251"/>
                  </a:lnTo>
                  <a:lnTo>
                    <a:pt x="125" y="247"/>
                  </a:lnTo>
                  <a:cubicBezTo>
                    <a:pt x="133" y="248"/>
                    <a:pt x="141" y="248"/>
                    <a:pt x="150" y="246"/>
                  </a:cubicBezTo>
                  <a:lnTo>
                    <a:pt x="152" y="246"/>
                  </a:lnTo>
                  <a:lnTo>
                    <a:pt x="152" y="246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0" y="250"/>
                  </a:lnTo>
                  <a:cubicBezTo>
                    <a:pt x="147" y="250"/>
                    <a:pt x="144" y="251"/>
                    <a:pt x="141" y="251"/>
                  </a:cubicBezTo>
                  <a:cubicBezTo>
                    <a:pt x="136" y="251"/>
                    <a:pt x="130" y="251"/>
                    <a:pt x="124" y="250"/>
                  </a:cubicBezTo>
                  <a:lnTo>
                    <a:pt x="126" y="249"/>
                  </a:lnTo>
                  <a:cubicBezTo>
                    <a:pt x="121" y="257"/>
                    <a:pt x="116" y="264"/>
                    <a:pt x="111" y="272"/>
                  </a:cubicBezTo>
                  <a:lnTo>
                    <a:pt x="109" y="269"/>
                  </a:lnTo>
                  <a:lnTo>
                    <a:pt x="109" y="269"/>
                  </a:lnTo>
                  <a:lnTo>
                    <a:pt x="109" y="272"/>
                  </a:lnTo>
                  <a:cubicBezTo>
                    <a:pt x="95" y="267"/>
                    <a:pt x="81" y="261"/>
                    <a:pt x="67" y="256"/>
                  </a:cubicBezTo>
                  <a:lnTo>
                    <a:pt x="70" y="253"/>
                  </a:lnTo>
                  <a:lnTo>
                    <a:pt x="70" y="254"/>
                  </a:lnTo>
                  <a:lnTo>
                    <a:pt x="66" y="255"/>
                  </a:lnTo>
                  <a:cubicBezTo>
                    <a:pt x="68" y="245"/>
                    <a:pt x="69" y="236"/>
                    <a:pt x="71" y="227"/>
                  </a:cubicBezTo>
                  <a:lnTo>
                    <a:pt x="71" y="229"/>
                  </a:lnTo>
                  <a:cubicBezTo>
                    <a:pt x="63" y="223"/>
                    <a:pt x="55" y="216"/>
                    <a:pt x="49" y="208"/>
                  </a:cubicBezTo>
                  <a:lnTo>
                    <a:pt x="51" y="208"/>
                  </a:lnTo>
                  <a:cubicBezTo>
                    <a:pt x="42" y="210"/>
                    <a:pt x="33" y="212"/>
                    <a:pt x="24" y="214"/>
                  </a:cubicBezTo>
                  <a:lnTo>
                    <a:pt x="24" y="210"/>
                  </a:lnTo>
                  <a:lnTo>
                    <a:pt x="25" y="211"/>
                  </a:lnTo>
                  <a:lnTo>
                    <a:pt x="23" y="213"/>
                  </a:lnTo>
                  <a:cubicBezTo>
                    <a:pt x="17" y="199"/>
                    <a:pt x="11" y="185"/>
                    <a:pt x="5" y="172"/>
                  </a:cubicBezTo>
                  <a:lnTo>
                    <a:pt x="8" y="172"/>
                  </a:lnTo>
                  <a:lnTo>
                    <a:pt x="8" y="173"/>
                  </a:lnTo>
                  <a:lnTo>
                    <a:pt x="5" y="171"/>
                  </a:lnTo>
                  <a:cubicBezTo>
                    <a:pt x="12" y="165"/>
                    <a:pt x="20" y="160"/>
                    <a:pt x="27" y="154"/>
                  </a:cubicBezTo>
                  <a:lnTo>
                    <a:pt x="26" y="156"/>
                  </a:lnTo>
                  <a:cubicBezTo>
                    <a:pt x="25" y="146"/>
                    <a:pt x="24" y="135"/>
                    <a:pt x="26" y="125"/>
                  </a:cubicBezTo>
                  <a:lnTo>
                    <a:pt x="26" y="127"/>
                  </a:lnTo>
                  <a:cubicBezTo>
                    <a:pt x="19" y="122"/>
                    <a:pt x="11" y="116"/>
                    <a:pt x="3" y="111"/>
                  </a:cubicBezTo>
                  <a:lnTo>
                    <a:pt x="6" y="109"/>
                  </a:lnTo>
                  <a:lnTo>
                    <a:pt x="7" y="111"/>
                  </a:lnTo>
                  <a:lnTo>
                    <a:pt x="3" y="111"/>
                  </a:lnTo>
                  <a:cubicBezTo>
                    <a:pt x="9" y="96"/>
                    <a:pt x="14" y="82"/>
                    <a:pt x="19" y="68"/>
                  </a:cubicBezTo>
                  <a:lnTo>
                    <a:pt x="22" y="71"/>
                  </a:lnTo>
                  <a:lnTo>
                    <a:pt x="21" y="72"/>
                  </a:lnTo>
                  <a:lnTo>
                    <a:pt x="20" y="68"/>
                  </a:lnTo>
                  <a:cubicBezTo>
                    <a:pt x="29" y="70"/>
                    <a:pt x="39" y="71"/>
                    <a:pt x="48" y="72"/>
                  </a:cubicBezTo>
                  <a:lnTo>
                    <a:pt x="46" y="73"/>
                  </a:lnTo>
                  <a:cubicBezTo>
                    <a:pt x="52" y="64"/>
                    <a:pt x="59" y="57"/>
                    <a:pt x="67" y="50"/>
                  </a:cubicBezTo>
                  <a:lnTo>
                    <a:pt x="67" y="52"/>
                  </a:lnTo>
                  <a:cubicBezTo>
                    <a:pt x="65" y="43"/>
                    <a:pt x="63" y="34"/>
                    <a:pt x="61" y="25"/>
                  </a:cubicBezTo>
                  <a:lnTo>
                    <a:pt x="65" y="25"/>
                  </a:lnTo>
                  <a:lnTo>
                    <a:pt x="64" y="27"/>
                  </a:lnTo>
                  <a:lnTo>
                    <a:pt x="62" y="24"/>
                  </a:lnTo>
                  <a:cubicBezTo>
                    <a:pt x="76" y="18"/>
                    <a:pt x="89" y="12"/>
                    <a:pt x="103" y="6"/>
                  </a:cubicBezTo>
                  <a:lnTo>
                    <a:pt x="103" y="9"/>
                  </a:lnTo>
                  <a:lnTo>
                    <a:pt x="101" y="9"/>
                  </a:lnTo>
                  <a:lnTo>
                    <a:pt x="103" y="6"/>
                  </a:lnTo>
                  <a:cubicBezTo>
                    <a:pt x="109" y="14"/>
                    <a:pt x="114" y="21"/>
                    <a:pt x="119" y="28"/>
                  </a:cubicBezTo>
                  <a:lnTo>
                    <a:pt x="119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8" y="29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19" y="28"/>
                  </a:lnTo>
                  <a:cubicBezTo>
                    <a:pt x="130" y="26"/>
                    <a:pt x="140" y="26"/>
                    <a:pt x="149" y="27"/>
                  </a:cubicBezTo>
                  <a:lnTo>
                    <a:pt x="148" y="28"/>
                  </a:lnTo>
                  <a:cubicBezTo>
                    <a:pt x="153" y="20"/>
                    <a:pt x="158" y="12"/>
                    <a:pt x="164" y="4"/>
                  </a:cubicBezTo>
                  <a:lnTo>
                    <a:pt x="165" y="7"/>
                  </a:lnTo>
                  <a:lnTo>
                    <a:pt x="164" y="7"/>
                  </a:lnTo>
                  <a:lnTo>
                    <a:pt x="164" y="4"/>
                  </a:lnTo>
                  <a:cubicBezTo>
                    <a:pt x="179" y="10"/>
                    <a:pt x="192" y="15"/>
                    <a:pt x="206" y="21"/>
                  </a:cubicBezTo>
                  <a:lnTo>
                    <a:pt x="204" y="23"/>
                  </a:lnTo>
                  <a:lnTo>
                    <a:pt x="203" y="21"/>
                  </a:lnTo>
                  <a:lnTo>
                    <a:pt x="206" y="21"/>
                  </a:lnTo>
                  <a:cubicBezTo>
                    <a:pt x="205" y="31"/>
                    <a:pt x="203" y="40"/>
                    <a:pt x="202" y="48"/>
                  </a:cubicBezTo>
                  <a:lnTo>
                    <a:pt x="201" y="47"/>
                  </a:lnTo>
                  <a:cubicBezTo>
                    <a:pt x="210" y="53"/>
                    <a:pt x="218" y="61"/>
                    <a:pt x="224" y="68"/>
                  </a:cubicBezTo>
                  <a:lnTo>
                    <a:pt x="222" y="68"/>
                  </a:lnTo>
                  <a:cubicBezTo>
                    <a:pt x="232" y="66"/>
                    <a:pt x="241" y="64"/>
                    <a:pt x="250" y="62"/>
                  </a:cubicBezTo>
                  <a:lnTo>
                    <a:pt x="249" y="65"/>
                  </a:lnTo>
                  <a:lnTo>
                    <a:pt x="248" y="64"/>
                  </a:lnTo>
                  <a:lnTo>
                    <a:pt x="250" y="62"/>
                  </a:lnTo>
                  <a:cubicBezTo>
                    <a:pt x="257" y="77"/>
                    <a:pt x="263" y="91"/>
                    <a:pt x="268" y="104"/>
                  </a:cubicBezTo>
                  <a:lnTo>
                    <a:pt x="266" y="104"/>
                  </a:lnTo>
                  <a:lnTo>
                    <a:pt x="266" y="102"/>
                  </a:lnTo>
                  <a:lnTo>
                    <a:pt x="268" y="104"/>
                  </a:lnTo>
                  <a:cubicBezTo>
                    <a:pt x="260" y="110"/>
                    <a:pt x="253" y="115"/>
                    <a:pt x="246" y="121"/>
                  </a:cubicBezTo>
                  <a:lnTo>
                    <a:pt x="246" y="119"/>
                  </a:lnTo>
                  <a:cubicBezTo>
                    <a:pt x="248" y="131"/>
                    <a:pt x="248" y="141"/>
                    <a:pt x="247" y="150"/>
                  </a:cubicBezTo>
                  <a:lnTo>
                    <a:pt x="247" y="149"/>
                  </a:lnTo>
                  <a:cubicBezTo>
                    <a:pt x="255" y="155"/>
                    <a:pt x="263" y="160"/>
                    <a:pt x="270" y="165"/>
                  </a:cubicBezTo>
                  <a:lnTo>
                    <a:pt x="268" y="166"/>
                  </a:lnTo>
                  <a:lnTo>
                    <a:pt x="268" y="165"/>
                  </a:lnTo>
                  <a:lnTo>
                    <a:pt x="270" y="165"/>
                  </a:lnTo>
                  <a:cubicBezTo>
                    <a:pt x="264" y="181"/>
                    <a:pt x="258" y="194"/>
                    <a:pt x="254" y="207"/>
                  </a:cubicBezTo>
                  <a:lnTo>
                    <a:pt x="252" y="205"/>
                  </a:lnTo>
                  <a:lnTo>
                    <a:pt x="253" y="205"/>
                  </a:lnTo>
                  <a:lnTo>
                    <a:pt x="254" y="207"/>
                  </a:lnTo>
                  <a:cubicBezTo>
                    <a:pt x="243" y="205"/>
                    <a:pt x="234" y="204"/>
                    <a:pt x="226" y="203"/>
                  </a:cubicBezTo>
                  <a:lnTo>
                    <a:pt x="227" y="202"/>
                  </a:lnTo>
                  <a:cubicBezTo>
                    <a:pt x="220" y="212"/>
                    <a:pt x="213" y="219"/>
                    <a:pt x="206" y="224"/>
                  </a:cubicBezTo>
                  <a:lnTo>
                    <a:pt x="206" y="224"/>
                  </a:lnTo>
                  <a:cubicBezTo>
                    <a:pt x="209" y="235"/>
                    <a:pt x="210" y="243"/>
                    <a:pt x="212" y="251"/>
                  </a:cubicBezTo>
                  <a:lnTo>
                    <a:pt x="210" y="251"/>
                  </a:lnTo>
                  <a:lnTo>
                    <a:pt x="211" y="250"/>
                  </a:lnTo>
                  <a:lnTo>
                    <a:pt x="212" y="251"/>
                  </a:lnTo>
                  <a:cubicBezTo>
                    <a:pt x="194" y="259"/>
                    <a:pt x="181" y="265"/>
                    <a:pt x="170" y="269"/>
                  </a:cubicBezTo>
                  <a:lnTo>
                    <a:pt x="170" y="268"/>
                  </a:lnTo>
                  <a:lnTo>
                    <a:pt x="171" y="268"/>
                  </a:lnTo>
                  <a:lnTo>
                    <a:pt x="170" y="269"/>
                  </a:lnTo>
                  <a:cubicBezTo>
                    <a:pt x="160" y="255"/>
                    <a:pt x="156" y="250"/>
                    <a:pt x="154" y="247"/>
                  </a:cubicBezTo>
                  <a:cubicBezTo>
                    <a:pt x="154" y="247"/>
                    <a:pt x="156" y="249"/>
                    <a:pt x="158" y="252"/>
                  </a:cubicBezTo>
                  <a:cubicBezTo>
                    <a:pt x="161" y="256"/>
                    <a:pt x="166" y="261"/>
                    <a:pt x="171" y="269"/>
                  </a:cubicBezTo>
                  <a:lnTo>
                    <a:pt x="172" y="269"/>
                  </a:lnTo>
                  <a:lnTo>
                    <a:pt x="171" y="269"/>
                  </a:lnTo>
                  <a:lnTo>
                    <a:pt x="170" y="269"/>
                  </a:lnTo>
                  <a:lnTo>
                    <a:pt x="169" y="269"/>
                  </a:lnTo>
                  <a:lnTo>
                    <a:pt x="170" y="268"/>
                  </a:lnTo>
                  <a:cubicBezTo>
                    <a:pt x="180" y="264"/>
                    <a:pt x="193" y="258"/>
                    <a:pt x="211" y="249"/>
                  </a:cubicBezTo>
                  <a:lnTo>
                    <a:pt x="213" y="249"/>
                  </a:lnTo>
                  <a:lnTo>
                    <a:pt x="212" y="250"/>
                  </a:lnTo>
                  <a:lnTo>
                    <a:pt x="212" y="251"/>
                  </a:lnTo>
                  <a:lnTo>
                    <a:pt x="211" y="253"/>
                  </a:lnTo>
                  <a:lnTo>
                    <a:pt x="210" y="251"/>
                  </a:lnTo>
                  <a:cubicBezTo>
                    <a:pt x="209" y="243"/>
                    <a:pt x="207" y="235"/>
                    <a:pt x="205" y="224"/>
                  </a:cubicBezTo>
                  <a:lnTo>
                    <a:pt x="205" y="223"/>
                  </a:lnTo>
                  <a:lnTo>
                    <a:pt x="205" y="223"/>
                  </a:lnTo>
                  <a:cubicBezTo>
                    <a:pt x="212" y="218"/>
                    <a:pt x="218" y="211"/>
                    <a:pt x="225" y="201"/>
                  </a:cubicBezTo>
                  <a:lnTo>
                    <a:pt x="226" y="201"/>
                  </a:lnTo>
                  <a:lnTo>
                    <a:pt x="226" y="201"/>
                  </a:lnTo>
                  <a:cubicBezTo>
                    <a:pt x="234" y="202"/>
                    <a:pt x="243" y="203"/>
                    <a:pt x="254" y="205"/>
                  </a:cubicBezTo>
                  <a:lnTo>
                    <a:pt x="257" y="205"/>
                  </a:lnTo>
                  <a:lnTo>
                    <a:pt x="254" y="207"/>
                  </a:lnTo>
                  <a:lnTo>
                    <a:pt x="253" y="207"/>
                  </a:lnTo>
                  <a:lnTo>
                    <a:pt x="251" y="209"/>
                  </a:lnTo>
                  <a:lnTo>
                    <a:pt x="252" y="206"/>
                  </a:lnTo>
                  <a:cubicBezTo>
                    <a:pt x="257" y="193"/>
                    <a:pt x="262" y="180"/>
                    <a:pt x="268" y="164"/>
                  </a:cubicBezTo>
                  <a:lnTo>
                    <a:pt x="269" y="161"/>
                  </a:lnTo>
                  <a:lnTo>
                    <a:pt x="270" y="164"/>
                  </a:lnTo>
                  <a:lnTo>
                    <a:pt x="270" y="165"/>
                  </a:lnTo>
                  <a:lnTo>
                    <a:pt x="271" y="168"/>
                  </a:lnTo>
                  <a:lnTo>
                    <a:pt x="269" y="167"/>
                  </a:lnTo>
                  <a:cubicBezTo>
                    <a:pt x="261" y="162"/>
                    <a:pt x="254" y="157"/>
                    <a:pt x="245" y="151"/>
                  </a:cubicBezTo>
                  <a:lnTo>
                    <a:pt x="245" y="151"/>
                  </a:lnTo>
                  <a:lnTo>
                    <a:pt x="245" y="150"/>
                  </a:lnTo>
                  <a:cubicBezTo>
                    <a:pt x="246" y="141"/>
                    <a:pt x="246" y="131"/>
                    <a:pt x="244" y="120"/>
                  </a:cubicBezTo>
                  <a:lnTo>
                    <a:pt x="244" y="119"/>
                  </a:lnTo>
                  <a:lnTo>
                    <a:pt x="244" y="119"/>
                  </a:lnTo>
                  <a:cubicBezTo>
                    <a:pt x="251" y="113"/>
                    <a:pt x="258" y="108"/>
                    <a:pt x="267" y="102"/>
                  </a:cubicBezTo>
                  <a:lnTo>
                    <a:pt x="270" y="99"/>
                  </a:lnTo>
                  <a:lnTo>
                    <a:pt x="269" y="103"/>
                  </a:lnTo>
                  <a:lnTo>
                    <a:pt x="268" y="105"/>
                  </a:lnTo>
                  <a:lnTo>
                    <a:pt x="267" y="108"/>
                  </a:lnTo>
                  <a:lnTo>
                    <a:pt x="266" y="105"/>
                  </a:lnTo>
                  <a:cubicBezTo>
                    <a:pt x="260" y="92"/>
                    <a:pt x="254" y="79"/>
                    <a:pt x="247" y="64"/>
                  </a:cubicBezTo>
                  <a:lnTo>
                    <a:pt x="246" y="60"/>
                  </a:lnTo>
                  <a:lnTo>
                    <a:pt x="249" y="62"/>
                  </a:lnTo>
                  <a:lnTo>
                    <a:pt x="251" y="63"/>
                  </a:lnTo>
                  <a:lnTo>
                    <a:pt x="254" y="64"/>
                  </a:lnTo>
                  <a:lnTo>
                    <a:pt x="250" y="65"/>
                  </a:lnTo>
                  <a:cubicBezTo>
                    <a:pt x="242" y="67"/>
                    <a:pt x="233" y="69"/>
                    <a:pt x="223" y="71"/>
                  </a:cubicBezTo>
                  <a:lnTo>
                    <a:pt x="222" y="71"/>
                  </a:lnTo>
                  <a:lnTo>
                    <a:pt x="222" y="70"/>
                  </a:lnTo>
                  <a:cubicBezTo>
                    <a:pt x="215" y="63"/>
                    <a:pt x="208" y="56"/>
                    <a:pt x="200" y="49"/>
                  </a:cubicBezTo>
                  <a:lnTo>
                    <a:pt x="199" y="49"/>
                  </a:lnTo>
                  <a:lnTo>
                    <a:pt x="199" y="48"/>
                  </a:lnTo>
                  <a:cubicBezTo>
                    <a:pt x="200" y="39"/>
                    <a:pt x="201" y="30"/>
                    <a:pt x="203" y="20"/>
                  </a:cubicBezTo>
                  <a:lnTo>
                    <a:pt x="204" y="16"/>
                  </a:lnTo>
                  <a:lnTo>
                    <a:pt x="206" y="20"/>
                  </a:lnTo>
                  <a:lnTo>
                    <a:pt x="207" y="21"/>
                  </a:lnTo>
                  <a:lnTo>
                    <a:pt x="209" y="25"/>
                  </a:lnTo>
                  <a:lnTo>
                    <a:pt x="205" y="23"/>
                  </a:lnTo>
                  <a:cubicBezTo>
                    <a:pt x="191" y="18"/>
                    <a:pt x="177" y="13"/>
                    <a:pt x="163" y="7"/>
                  </a:cubicBezTo>
                  <a:lnTo>
                    <a:pt x="158" y="6"/>
                  </a:lnTo>
                  <a:lnTo>
                    <a:pt x="163" y="4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66" y="6"/>
                  </a:lnTo>
                  <a:cubicBezTo>
                    <a:pt x="161" y="14"/>
                    <a:pt x="156" y="21"/>
                    <a:pt x="151" y="29"/>
                  </a:cubicBezTo>
                  <a:lnTo>
                    <a:pt x="150" y="30"/>
                  </a:lnTo>
                  <a:lnTo>
                    <a:pt x="149" y="30"/>
                  </a:lnTo>
                  <a:cubicBezTo>
                    <a:pt x="139" y="29"/>
                    <a:pt x="130" y="29"/>
                    <a:pt x="120" y="31"/>
                  </a:cubicBez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28"/>
                  </a:lnTo>
                  <a:cubicBezTo>
                    <a:pt x="120" y="27"/>
                    <a:pt x="120" y="27"/>
                    <a:pt x="120" y="27"/>
                  </a:cubicBezTo>
                  <a:lnTo>
                    <a:pt x="120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1" y="3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cubicBezTo>
                    <a:pt x="111" y="23"/>
                    <a:pt x="106" y="15"/>
                    <a:pt x="100" y="8"/>
                  </a:cubicBezTo>
                  <a:lnTo>
                    <a:pt x="97" y="4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9" y="7"/>
                  </a:lnTo>
                  <a:lnTo>
                    <a:pt x="104" y="9"/>
                  </a:lnTo>
                  <a:cubicBezTo>
                    <a:pt x="91" y="15"/>
                    <a:pt x="77" y="21"/>
                    <a:pt x="63" y="27"/>
                  </a:cubicBezTo>
                  <a:lnTo>
                    <a:pt x="58" y="29"/>
                  </a:lnTo>
                  <a:lnTo>
                    <a:pt x="61" y="25"/>
                  </a:lnTo>
                  <a:lnTo>
                    <a:pt x="62" y="23"/>
                  </a:lnTo>
                  <a:lnTo>
                    <a:pt x="64" y="18"/>
                  </a:lnTo>
                  <a:lnTo>
                    <a:pt x="65" y="23"/>
                  </a:lnTo>
                  <a:cubicBezTo>
                    <a:pt x="67" y="32"/>
                    <a:pt x="68" y="42"/>
                    <a:pt x="70" y="51"/>
                  </a:cubicBezTo>
                  <a:lnTo>
                    <a:pt x="70" y="52"/>
                  </a:lnTo>
                  <a:lnTo>
                    <a:pt x="70" y="53"/>
                  </a:lnTo>
                  <a:cubicBezTo>
                    <a:pt x="62" y="59"/>
                    <a:pt x="55" y="66"/>
                    <a:pt x="49" y="75"/>
                  </a:cubicBezTo>
                  <a:lnTo>
                    <a:pt x="48" y="76"/>
                  </a:lnTo>
                  <a:lnTo>
                    <a:pt x="47" y="75"/>
                  </a:lnTo>
                  <a:cubicBezTo>
                    <a:pt x="38" y="74"/>
                    <a:pt x="29" y="73"/>
                    <a:pt x="19" y="71"/>
                  </a:cubicBezTo>
                  <a:lnTo>
                    <a:pt x="14" y="71"/>
                  </a:lnTo>
                  <a:lnTo>
                    <a:pt x="19" y="68"/>
                  </a:lnTo>
                  <a:lnTo>
                    <a:pt x="20" y="67"/>
                  </a:lnTo>
                  <a:lnTo>
                    <a:pt x="25" y="64"/>
                  </a:lnTo>
                  <a:lnTo>
                    <a:pt x="23" y="69"/>
                  </a:lnTo>
                  <a:cubicBezTo>
                    <a:pt x="17" y="83"/>
                    <a:pt x="12" y="97"/>
                    <a:pt x="6" y="111"/>
                  </a:cubicBezTo>
                  <a:lnTo>
                    <a:pt x="5" y="116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1" y="105"/>
                  </a:lnTo>
                  <a:lnTo>
                    <a:pt x="5" y="108"/>
                  </a:lnTo>
                  <a:cubicBezTo>
                    <a:pt x="13" y="113"/>
                    <a:pt x="21" y="118"/>
                    <a:pt x="29" y="123"/>
                  </a:cubicBezTo>
                  <a:lnTo>
                    <a:pt x="30" y="124"/>
                  </a:lnTo>
                  <a:lnTo>
                    <a:pt x="29" y="125"/>
                  </a:lnTo>
                  <a:cubicBezTo>
                    <a:pt x="28" y="135"/>
                    <a:pt x="28" y="145"/>
                    <a:pt x="30" y="155"/>
                  </a:cubicBezTo>
                  <a:lnTo>
                    <a:pt x="30" y="156"/>
                  </a:lnTo>
                  <a:lnTo>
                    <a:pt x="29" y="157"/>
                  </a:lnTo>
                  <a:cubicBezTo>
                    <a:pt x="22" y="163"/>
                    <a:pt x="15" y="168"/>
                    <a:pt x="7" y="174"/>
                  </a:cubicBezTo>
                  <a:lnTo>
                    <a:pt x="3" y="177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6" y="165"/>
                  </a:lnTo>
                  <a:lnTo>
                    <a:pt x="8" y="170"/>
                  </a:lnTo>
                  <a:cubicBezTo>
                    <a:pt x="14" y="184"/>
                    <a:pt x="20" y="197"/>
                    <a:pt x="26" y="211"/>
                  </a:cubicBezTo>
                  <a:lnTo>
                    <a:pt x="29" y="216"/>
                  </a:lnTo>
                  <a:lnTo>
                    <a:pt x="24" y="214"/>
                  </a:lnTo>
                  <a:lnTo>
                    <a:pt x="22" y="213"/>
                  </a:lnTo>
                  <a:lnTo>
                    <a:pt x="18" y="211"/>
                  </a:lnTo>
                  <a:lnTo>
                    <a:pt x="23" y="209"/>
                  </a:lnTo>
                  <a:cubicBezTo>
                    <a:pt x="32" y="208"/>
                    <a:pt x="41" y="206"/>
                    <a:pt x="50" y="204"/>
                  </a:cubicBezTo>
                  <a:lnTo>
                    <a:pt x="52" y="204"/>
                  </a:lnTo>
                  <a:lnTo>
                    <a:pt x="52" y="205"/>
                  </a:lnTo>
                  <a:cubicBezTo>
                    <a:pt x="58" y="213"/>
                    <a:pt x="66" y="220"/>
                    <a:pt x="74" y="225"/>
                  </a:cubicBezTo>
                  <a:lnTo>
                    <a:pt x="75" y="226"/>
                  </a:lnTo>
                  <a:lnTo>
                    <a:pt x="75" y="227"/>
                  </a:lnTo>
                  <a:cubicBezTo>
                    <a:pt x="73" y="236"/>
                    <a:pt x="72" y="246"/>
                    <a:pt x="70" y="255"/>
                  </a:cubicBezTo>
                  <a:lnTo>
                    <a:pt x="70" y="260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3" y="250"/>
                  </a:lnTo>
                  <a:lnTo>
                    <a:pt x="69" y="252"/>
                  </a:lnTo>
                  <a:cubicBezTo>
                    <a:pt x="83" y="257"/>
                    <a:pt x="97" y="263"/>
                    <a:pt x="111" y="268"/>
                  </a:cubicBezTo>
                  <a:lnTo>
                    <a:pt x="116" y="270"/>
                  </a:lnTo>
                  <a:lnTo>
                    <a:pt x="111" y="272"/>
                  </a:lnTo>
                  <a:lnTo>
                    <a:pt x="110" y="272"/>
                  </a:lnTo>
                  <a:lnTo>
                    <a:pt x="104" y="274"/>
                  </a:lnTo>
                  <a:lnTo>
                    <a:pt x="108" y="269"/>
                  </a:lnTo>
                  <a:cubicBezTo>
                    <a:pt x="113" y="262"/>
                    <a:pt x="118" y="254"/>
                    <a:pt x="123" y="246"/>
                  </a:cubicBezTo>
                  <a:lnTo>
                    <a:pt x="124" y="245"/>
                  </a:lnTo>
                  <a:lnTo>
                    <a:pt x="125" y="246"/>
                  </a:lnTo>
                  <a:cubicBezTo>
                    <a:pt x="130" y="246"/>
                    <a:pt x="136" y="246"/>
                    <a:pt x="141" y="246"/>
                  </a:cubicBezTo>
                  <a:cubicBezTo>
                    <a:pt x="144" y="246"/>
                    <a:pt x="147" y="246"/>
                    <a:pt x="150" y="246"/>
                  </a:cubicBezTo>
                  <a:lnTo>
                    <a:pt x="154" y="245"/>
                  </a:lnTo>
                  <a:lnTo>
                    <a:pt x="154" y="245"/>
                  </a:lnTo>
                  <a:lnTo>
                    <a:pt x="155" y="245"/>
                  </a:lnTo>
                  <a:lnTo>
                    <a:pt x="155" y="245"/>
                  </a:lnTo>
                  <a:cubicBezTo>
                    <a:pt x="156" y="245"/>
                    <a:pt x="157" y="248"/>
                    <a:pt x="156" y="248"/>
                  </a:cubicBezTo>
                  <a:lnTo>
                    <a:pt x="156" y="248"/>
                  </a:lnTo>
                  <a:lnTo>
                    <a:pt x="156" y="248"/>
                  </a:lnTo>
                  <a:lnTo>
                    <a:pt x="155" y="249"/>
                  </a:lnTo>
                  <a:cubicBezTo>
                    <a:pt x="154" y="249"/>
                    <a:pt x="153" y="250"/>
                    <a:pt x="153" y="250"/>
                  </a:cubicBezTo>
                  <a:lnTo>
                    <a:pt x="151" y="250"/>
                  </a:lnTo>
                  <a:cubicBezTo>
                    <a:pt x="142" y="251"/>
                    <a:pt x="133" y="251"/>
                    <a:pt x="125" y="250"/>
                  </a:cubicBezTo>
                  <a:lnTo>
                    <a:pt x="118" y="250"/>
                  </a:lnTo>
                  <a:lnTo>
                    <a:pt x="124" y="247"/>
                  </a:lnTo>
                  <a:lnTo>
                    <a:pt x="125" y="246"/>
                  </a:lnTo>
                  <a:lnTo>
                    <a:pt x="131" y="243"/>
                  </a:lnTo>
                  <a:lnTo>
                    <a:pt x="127" y="249"/>
                  </a:lnTo>
                  <a:cubicBezTo>
                    <a:pt x="122" y="257"/>
                    <a:pt x="117" y="265"/>
                    <a:pt x="112" y="273"/>
                  </a:cubicBezTo>
                  <a:lnTo>
                    <a:pt x="111" y="274"/>
                  </a:lnTo>
                  <a:lnTo>
                    <a:pt x="109" y="273"/>
                  </a:lnTo>
                  <a:cubicBezTo>
                    <a:pt x="95" y="268"/>
                    <a:pt x="80" y="262"/>
                    <a:pt x="66" y="257"/>
                  </a:cubicBezTo>
                  <a:lnTo>
                    <a:pt x="65" y="256"/>
                  </a:lnTo>
                  <a:lnTo>
                    <a:pt x="65" y="255"/>
                  </a:lnTo>
                  <a:cubicBezTo>
                    <a:pt x="66" y="245"/>
                    <a:pt x="68" y="236"/>
                    <a:pt x="69" y="227"/>
                  </a:cubicBezTo>
                  <a:lnTo>
                    <a:pt x="70" y="220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6" y="234"/>
                  </a:lnTo>
                  <a:lnTo>
                    <a:pt x="70" y="230"/>
                  </a:lnTo>
                  <a:cubicBezTo>
                    <a:pt x="62" y="224"/>
                    <a:pt x="54" y="216"/>
                    <a:pt x="48" y="209"/>
                  </a:cubicBezTo>
                  <a:lnTo>
                    <a:pt x="44" y="204"/>
                  </a:lnTo>
                  <a:lnTo>
                    <a:pt x="50" y="206"/>
                  </a:lnTo>
                  <a:lnTo>
                    <a:pt x="51" y="206"/>
                  </a:lnTo>
                  <a:lnTo>
                    <a:pt x="58" y="209"/>
                  </a:lnTo>
                  <a:lnTo>
                    <a:pt x="51" y="210"/>
                  </a:lnTo>
                  <a:cubicBezTo>
                    <a:pt x="41" y="212"/>
                    <a:pt x="32" y="214"/>
                    <a:pt x="23" y="215"/>
                  </a:cubicBezTo>
                  <a:lnTo>
                    <a:pt x="22" y="216"/>
                  </a:lnTo>
                  <a:lnTo>
                    <a:pt x="21" y="214"/>
                  </a:lnTo>
                  <a:cubicBezTo>
                    <a:pt x="15" y="200"/>
                    <a:pt x="8" y="185"/>
                    <a:pt x="2" y="172"/>
                  </a:cubicBezTo>
                  <a:lnTo>
                    <a:pt x="2" y="170"/>
                  </a:lnTo>
                  <a:lnTo>
                    <a:pt x="3" y="169"/>
                  </a:lnTo>
                  <a:cubicBezTo>
                    <a:pt x="11" y="163"/>
                    <a:pt x="18" y="158"/>
                    <a:pt x="25" y="152"/>
                  </a:cubicBezTo>
                  <a:lnTo>
                    <a:pt x="31" y="148"/>
                  </a:lnTo>
                  <a:lnTo>
                    <a:pt x="28" y="155"/>
                  </a:lnTo>
                  <a:lnTo>
                    <a:pt x="28" y="156"/>
                  </a:lnTo>
                  <a:lnTo>
                    <a:pt x="25" y="162"/>
                  </a:lnTo>
                  <a:lnTo>
                    <a:pt x="24" y="155"/>
                  </a:lnTo>
                  <a:cubicBezTo>
                    <a:pt x="22" y="145"/>
                    <a:pt x="22" y="134"/>
                    <a:pt x="23" y="125"/>
                  </a:cubicBezTo>
                  <a:lnTo>
                    <a:pt x="24" y="118"/>
                  </a:lnTo>
                  <a:lnTo>
                    <a:pt x="27" y="125"/>
                  </a:lnTo>
                  <a:lnTo>
                    <a:pt x="28" y="126"/>
                  </a:lnTo>
                  <a:lnTo>
                    <a:pt x="30" y="132"/>
                  </a:lnTo>
                  <a:lnTo>
                    <a:pt x="25" y="128"/>
                  </a:lnTo>
                  <a:cubicBezTo>
                    <a:pt x="17" y="123"/>
                    <a:pt x="9" y="117"/>
                    <a:pt x="1" y="112"/>
                  </a:cubicBezTo>
                  <a:lnTo>
                    <a:pt x="0" y="112"/>
                  </a:lnTo>
                  <a:lnTo>
                    <a:pt x="1" y="110"/>
                  </a:lnTo>
                  <a:cubicBezTo>
                    <a:pt x="6" y="95"/>
                    <a:pt x="12" y="80"/>
                    <a:pt x="18" y="66"/>
                  </a:cubicBezTo>
                  <a:lnTo>
                    <a:pt x="18" y="65"/>
                  </a:lnTo>
                  <a:lnTo>
                    <a:pt x="20" y="65"/>
                  </a:lnTo>
                  <a:cubicBezTo>
                    <a:pt x="29" y="66"/>
                    <a:pt x="39" y="68"/>
                    <a:pt x="48" y="69"/>
                  </a:cubicBezTo>
                  <a:lnTo>
                    <a:pt x="54" y="70"/>
                  </a:lnTo>
                  <a:lnTo>
                    <a:pt x="48" y="73"/>
                  </a:lnTo>
                  <a:lnTo>
                    <a:pt x="47" y="73"/>
                  </a:lnTo>
                  <a:lnTo>
                    <a:pt x="41" y="76"/>
                  </a:lnTo>
                  <a:lnTo>
                    <a:pt x="44" y="70"/>
                  </a:lnTo>
                  <a:cubicBezTo>
                    <a:pt x="51" y="62"/>
                    <a:pt x="58" y="54"/>
                    <a:pt x="65" y="48"/>
                  </a:cubicBezTo>
                  <a:lnTo>
                    <a:pt x="70" y="44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5" y="58"/>
                  </a:lnTo>
                  <a:lnTo>
                    <a:pt x="64" y="51"/>
                  </a:lnTo>
                  <a:cubicBezTo>
                    <a:pt x="62" y="42"/>
                    <a:pt x="60" y="32"/>
                    <a:pt x="59" y="24"/>
                  </a:cubicBezTo>
                  <a:lnTo>
                    <a:pt x="58" y="22"/>
                  </a:lnTo>
                  <a:lnTo>
                    <a:pt x="60" y="22"/>
                  </a:lnTo>
                  <a:cubicBezTo>
                    <a:pt x="75" y="15"/>
                    <a:pt x="90" y="8"/>
                    <a:pt x="103" y="2"/>
                  </a:cubicBezTo>
                  <a:lnTo>
                    <a:pt x="104" y="2"/>
                  </a:lnTo>
                  <a:lnTo>
                    <a:pt x="105" y="3"/>
                  </a:lnTo>
                  <a:cubicBezTo>
                    <a:pt x="111" y="11"/>
                    <a:pt x="117" y="19"/>
                    <a:pt x="122" y="26"/>
                  </a:cubicBezTo>
                  <a:lnTo>
                    <a:pt x="126" y="31"/>
                  </a:lnTo>
                  <a:lnTo>
                    <a:pt x="120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9" y="24"/>
                  </a:lnTo>
                  <a:cubicBezTo>
                    <a:pt x="120" y="24"/>
                    <a:pt x="120" y="24"/>
                    <a:pt x="120" y="25"/>
                  </a:cubicBez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cubicBezTo>
                    <a:pt x="120" y="25"/>
                    <a:pt x="120" y="24"/>
                    <a:pt x="120" y="25"/>
                  </a:cubicBezTo>
                  <a:lnTo>
                    <a:pt x="119" y="27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4" y="26"/>
                  </a:lnTo>
                  <a:lnTo>
                    <a:pt x="119" y="25"/>
                  </a:lnTo>
                  <a:lnTo>
                    <a:pt x="119" y="25"/>
                  </a:lnTo>
                  <a:cubicBezTo>
                    <a:pt x="129" y="23"/>
                    <a:pt x="140" y="23"/>
                    <a:pt x="149" y="24"/>
                  </a:cubicBezTo>
                  <a:lnTo>
                    <a:pt x="155" y="24"/>
                  </a:lnTo>
                  <a:lnTo>
                    <a:pt x="150" y="27"/>
                  </a:lnTo>
                  <a:lnTo>
                    <a:pt x="148" y="28"/>
                  </a:lnTo>
                  <a:lnTo>
                    <a:pt x="143" y="30"/>
                  </a:lnTo>
                  <a:lnTo>
                    <a:pt x="146" y="25"/>
                  </a:lnTo>
                  <a:cubicBezTo>
                    <a:pt x="152" y="17"/>
                    <a:pt x="157" y="9"/>
                    <a:pt x="162" y="2"/>
                  </a:cubicBezTo>
                  <a:lnTo>
                    <a:pt x="163" y="0"/>
                  </a:lnTo>
                  <a:lnTo>
                    <a:pt x="164" y="1"/>
                  </a:lnTo>
                  <a:cubicBezTo>
                    <a:pt x="179" y="7"/>
                    <a:pt x="195" y="13"/>
                    <a:pt x="208" y="18"/>
                  </a:cubicBezTo>
                  <a:lnTo>
                    <a:pt x="209" y="18"/>
                  </a:lnTo>
                  <a:lnTo>
                    <a:pt x="209" y="20"/>
                  </a:lnTo>
                  <a:cubicBezTo>
                    <a:pt x="208" y="30"/>
                    <a:pt x="206" y="39"/>
                    <a:pt x="205" y="48"/>
                  </a:cubicBezTo>
                  <a:lnTo>
                    <a:pt x="204" y="53"/>
                  </a:lnTo>
                  <a:lnTo>
                    <a:pt x="202" y="48"/>
                  </a:lnTo>
                  <a:lnTo>
                    <a:pt x="201" y="47"/>
                  </a:lnTo>
                  <a:lnTo>
                    <a:pt x="199" y="42"/>
                  </a:lnTo>
                  <a:lnTo>
                    <a:pt x="204" y="45"/>
                  </a:lnTo>
                  <a:cubicBezTo>
                    <a:pt x="212" y="51"/>
                    <a:pt x="220" y="59"/>
                    <a:pt x="226" y="66"/>
                  </a:cubicBezTo>
                  <a:lnTo>
                    <a:pt x="229" y="70"/>
                  </a:lnTo>
                  <a:lnTo>
                    <a:pt x="224" y="68"/>
                  </a:lnTo>
                  <a:lnTo>
                    <a:pt x="223" y="68"/>
                  </a:lnTo>
                  <a:lnTo>
                    <a:pt x="218" y="66"/>
                  </a:lnTo>
                  <a:lnTo>
                    <a:pt x="223" y="65"/>
                  </a:lnTo>
                  <a:cubicBezTo>
                    <a:pt x="233" y="63"/>
                    <a:pt x="242" y="61"/>
                    <a:pt x="251" y="60"/>
                  </a:cubicBezTo>
                  <a:lnTo>
                    <a:pt x="252" y="59"/>
                  </a:lnTo>
                  <a:lnTo>
                    <a:pt x="252" y="60"/>
                  </a:lnTo>
                  <a:cubicBezTo>
                    <a:pt x="259" y="75"/>
                    <a:pt x="265" y="90"/>
                    <a:pt x="271" y="103"/>
                  </a:cubicBezTo>
                  <a:lnTo>
                    <a:pt x="272" y="104"/>
                  </a:lnTo>
                  <a:lnTo>
                    <a:pt x="271" y="105"/>
                  </a:lnTo>
                  <a:cubicBezTo>
                    <a:pt x="263" y="111"/>
                    <a:pt x="255" y="117"/>
                    <a:pt x="248" y="122"/>
                  </a:cubicBezTo>
                  <a:lnTo>
                    <a:pt x="244" y="125"/>
                  </a:lnTo>
                  <a:lnTo>
                    <a:pt x="246" y="120"/>
                  </a:lnTo>
                  <a:lnTo>
                    <a:pt x="246" y="119"/>
                  </a:lnTo>
                  <a:lnTo>
                    <a:pt x="248" y="115"/>
                  </a:lnTo>
                  <a:lnTo>
                    <a:pt x="249" y="120"/>
                  </a:lnTo>
                  <a:cubicBezTo>
                    <a:pt x="251" y="130"/>
                    <a:pt x="251" y="141"/>
                    <a:pt x="250" y="150"/>
                  </a:cubicBezTo>
                  <a:lnTo>
                    <a:pt x="249" y="154"/>
                  </a:lnTo>
                  <a:lnTo>
                    <a:pt x="247" y="150"/>
                  </a:lnTo>
                  <a:lnTo>
                    <a:pt x="247" y="149"/>
                  </a:lnTo>
                  <a:lnTo>
                    <a:pt x="245" y="145"/>
                  </a:lnTo>
                  <a:lnTo>
                    <a:pt x="248" y="147"/>
                  </a:lnTo>
                  <a:cubicBezTo>
                    <a:pt x="257" y="153"/>
                    <a:pt x="265" y="158"/>
                    <a:pt x="272" y="163"/>
                  </a:cubicBezTo>
                  <a:lnTo>
                    <a:pt x="273" y="164"/>
                  </a:lnTo>
                  <a:lnTo>
                    <a:pt x="272" y="165"/>
                  </a:lnTo>
                  <a:cubicBezTo>
                    <a:pt x="266" y="180"/>
                    <a:pt x="260" y="194"/>
                    <a:pt x="255" y="208"/>
                  </a:cubicBezTo>
                  <a:lnTo>
                    <a:pt x="255" y="209"/>
                  </a:lnTo>
                  <a:lnTo>
                    <a:pt x="254" y="209"/>
                  </a:lnTo>
                  <a:cubicBezTo>
                    <a:pt x="244" y="207"/>
                    <a:pt x="235" y="206"/>
                    <a:pt x="226" y="204"/>
                  </a:cubicBezTo>
                  <a:lnTo>
                    <a:pt x="223" y="204"/>
                  </a:lnTo>
                  <a:lnTo>
                    <a:pt x="226" y="203"/>
                  </a:lnTo>
                  <a:lnTo>
                    <a:pt x="227" y="202"/>
                  </a:lnTo>
                  <a:lnTo>
                    <a:pt x="230" y="201"/>
                  </a:lnTo>
                  <a:lnTo>
                    <a:pt x="228" y="204"/>
                  </a:lnTo>
                  <a:cubicBezTo>
                    <a:pt x="222" y="212"/>
                    <a:pt x="215" y="219"/>
                    <a:pt x="207" y="225"/>
                  </a:cubicBezTo>
                  <a:lnTo>
                    <a:pt x="205" y="227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7" y="221"/>
                  </a:lnTo>
                  <a:lnTo>
                    <a:pt x="208" y="224"/>
                  </a:lnTo>
                  <a:cubicBezTo>
                    <a:pt x="210" y="234"/>
                    <a:pt x="211" y="243"/>
                    <a:pt x="213" y="251"/>
                  </a:cubicBezTo>
                  <a:lnTo>
                    <a:pt x="213" y="252"/>
                  </a:lnTo>
                  <a:lnTo>
                    <a:pt x="213" y="252"/>
                  </a:lnTo>
                  <a:cubicBezTo>
                    <a:pt x="195" y="259"/>
                    <a:pt x="181" y="265"/>
                    <a:pt x="170" y="270"/>
                  </a:cubicBezTo>
                  <a:lnTo>
                    <a:pt x="170" y="270"/>
                  </a:lnTo>
                  <a:lnTo>
                    <a:pt x="170" y="270"/>
                  </a:lnTo>
                  <a:cubicBezTo>
                    <a:pt x="165" y="263"/>
                    <a:pt x="161" y="257"/>
                    <a:pt x="158" y="253"/>
                  </a:cubicBezTo>
                  <a:cubicBezTo>
                    <a:pt x="157" y="251"/>
                    <a:pt x="156" y="250"/>
                    <a:pt x="155" y="249"/>
                  </a:cubicBezTo>
                  <a:cubicBezTo>
                    <a:pt x="154" y="248"/>
                    <a:pt x="154" y="247"/>
                    <a:pt x="154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19"/>
          <p:cNvGrpSpPr/>
          <p:nvPr/>
        </p:nvGrpSpPr>
        <p:grpSpPr>
          <a:xfrm>
            <a:off x="-1363106" y="2337062"/>
            <a:ext cx="2010135" cy="1932933"/>
            <a:chOff x="-1363106" y="2337062"/>
            <a:chExt cx="2010135" cy="1932933"/>
          </a:xfrm>
        </p:grpSpPr>
        <p:grpSp>
          <p:nvGrpSpPr>
            <p:cNvPr id="689" name="Google Shape;689;p19"/>
            <p:cNvGrpSpPr/>
            <p:nvPr/>
          </p:nvGrpSpPr>
          <p:grpSpPr>
            <a:xfrm>
              <a:off x="-1363106" y="3552109"/>
              <a:ext cx="1754642" cy="717886"/>
              <a:chOff x="-1340531" y="3895472"/>
              <a:chExt cx="1754642" cy="717886"/>
            </a:xfrm>
          </p:grpSpPr>
          <p:sp>
            <p:nvSpPr>
              <p:cNvPr id="690" name="Google Shape;690;p19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2" name="Google Shape;702;p19"/>
            <p:cNvGrpSpPr/>
            <p:nvPr/>
          </p:nvGrpSpPr>
          <p:grpSpPr>
            <a:xfrm>
              <a:off x="-903537" y="2337062"/>
              <a:ext cx="1550567" cy="1051320"/>
              <a:chOff x="-872012" y="2723887"/>
              <a:chExt cx="1550567" cy="1051320"/>
            </a:xfrm>
          </p:grpSpPr>
          <p:sp>
            <p:nvSpPr>
              <p:cNvPr id="703" name="Google Shape;703;p19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0"/>
          <p:cNvSpPr txBox="1"/>
          <p:nvPr>
            <p:ph type="title"/>
          </p:nvPr>
        </p:nvSpPr>
        <p:spPr>
          <a:xfrm>
            <a:off x="733463" y="976025"/>
            <a:ext cx="44481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8" name="Google Shape;718;p20"/>
          <p:cNvSpPr txBox="1"/>
          <p:nvPr>
            <p:ph idx="1" type="subTitle"/>
          </p:nvPr>
        </p:nvSpPr>
        <p:spPr>
          <a:xfrm>
            <a:off x="733425" y="182027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19" name="Google Shape;719;p20"/>
          <p:cNvSpPr txBox="1"/>
          <p:nvPr/>
        </p:nvSpPr>
        <p:spPr>
          <a:xfrm>
            <a:off x="713225" y="3590775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b="1" lang="en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b="1" lang="en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1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20" name="Google Shape;720;p20"/>
          <p:cNvGrpSpPr/>
          <p:nvPr/>
        </p:nvGrpSpPr>
        <p:grpSpPr>
          <a:xfrm>
            <a:off x="-501553" y="-179987"/>
            <a:ext cx="9485819" cy="3497672"/>
            <a:chOff x="-501553" y="-179987"/>
            <a:chExt cx="9485819" cy="3497672"/>
          </a:xfrm>
        </p:grpSpPr>
        <p:grpSp>
          <p:nvGrpSpPr>
            <p:cNvPr id="721" name="Google Shape;721;p20"/>
            <p:cNvGrpSpPr/>
            <p:nvPr/>
          </p:nvGrpSpPr>
          <p:grpSpPr>
            <a:xfrm>
              <a:off x="-501553" y="-179987"/>
              <a:ext cx="1767651" cy="1127846"/>
              <a:chOff x="-501553" y="-179987"/>
              <a:chExt cx="1767651" cy="1127846"/>
            </a:xfrm>
          </p:grpSpPr>
          <p:sp>
            <p:nvSpPr>
              <p:cNvPr id="722" name="Google Shape;722;p20"/>
              <p:cNvSpPr/>
              <p:nvPr/>
            </p:nvSpPr>
            <p:spPr>
              <a:xfrm>
                <a:off x="-501553" y="-179987"/>
                <a:ext cx="1126028" cy="1127846"/>
              </a:xfrm>
              <a:custGeom>
                <a:rect b="b" l="l" r="r" t="t"/>
                <a:pathLst>
                  <a:path extrusionOk="0" h="619" w="618">
                    <a:moveTo>
                      <a:pt x="564" y="269"/>
                    </a:moveTo>
                    <a:cubicBezTo>
                      <a:pt x="568" y="292"/>
                      <a:pt x="568" y="315"/>
                      <a:pt x="566" y="337"/>
                    </a:cubicBezTo>
                    <a:lnTo>
                      <a:pt x="618" y="372"/>
                    </a:lnTo>
                    <a:lnTo>
                      <a:pt x="581" y="470"/>
                    </a:lnTo>
                    <a:lnTo>
                      <a:pt x="518" y="461"/>
                    </a:lnTo>
                    <a:cubicBezTo>
                      <a:pt x="505" y="479"/>
                      <a:pt x="489" y="496"/>
                      <a:pt x="471" y="511"/>
                    </a:cubicBezTo>
                    <a:lnTo>
                      <a:pt x="483" y="573"/>
                    </a:lnTo>
                    <a:lnTo>
                      <a:pt x="387" y="615"/>
                    </a:lnTo>
                    <a:lnTo>
                      <a:pt x="350" y="564"/>
                    </a:lnTo>
                    <a:cubicBezTo>
                      <a:pt x="327" y="568"/>
                      <a:pt x="304" y="569"/>
                      <a:pt x="281" y="566"/>
                    </a:cubicBezTo>
                    <a:lnTo>
                      <a:pt x="246" y="619"/>
                    </a:lnTo>
                    <a:lnTo>
                      <a:pt x="148" y="581"/>
                    </a:lnTo>
                    <a:lnTo>
                      <a:pt x="157" y="518"/>
                    </a:lnTo>
                    <a:cubicBezTo>
                      <a:pt x="139" y="505"/>
                      <a:pt x="122" y="489"/>
                      <a:pt x="108" y="471"/>
                    </a:cubicBezTo>
                    <a:lnTo>
                      <a:pt x="46" y="484"/>
                    </a:lnTo>
                    <a:lnTo>
                      <a:pt x="3" y="388"/>
                    </a:lnTo>
                    <a:lnTo>
                      <a:pt x="54" y="350"/>
                    </a:lnTo>
                    <a:cubicBezTo>
                      <a:pt x="50" y="327"/>
                      <a:pt x="50" y="304"/>
                      <a:pt x="52" y="281"/>
                    </a:cubicBezTo>
                    <a:lnTo>
                      <a:pt x="0" y="246"/>
                    </a:lnTo>
                    <a:lnTo>
                      <a:pt x="37" y="148"/>
                    </a:lnTo>
                    <a:lnTo>
                      <a:pt x="100" y="157"/>
                    </a:lnTo>
                    <a:cubicBezTo>
                      <a:pt x="113" y="139"/>
                      <a:pt x="129" y="122"/>
                      <a:pt x="147" y="108"/>
                    </a:cubicBezTo>
                    <a:lnTo>
                      <a:pt x="135" y="46"/>
                    </a:lnTo>
                    <a:lnTo>
                      <a:pt x="231" y="3"/>
                    </a:lnTo>
                    <a:lnTo>
                      <a:pt x="268" y="54"/>
                    </a:lnTo>
                    <a:cubicBezTo>
                      <a:pt x="291" y="50"/>
                      <a:pt x="314" y="50"/>
                      <a:pt x="337" y="52"/>
                    </a:cubicBezTo>
                    <a:lnTo>
                      <a:pt x="372" y="0"/>
                    </a:lnTo>
                    <a:lnTo>
                      <a:pt x="470" y="37"/>
                    </a:lnTo>
                    <a:lnTo>
                      <a:pt x="461" y="100"/>
                    </a:lnTo>
                    <a:cubicBezTo>
                      <a:pt x="479" y="113"/>
                      <a:pt x="496" y="129"/>
                      <a:pt x="510" y="147"/>
                    </a:cubicBezTo>
                    <a:lnTo>
                      <a:pt x="572" y="135"/>
                    </a:lnTo>
                    <a:lnTo>
                      <a:pt x="615" y="231"/>
                    </a:lnTo>
                    <a:lnTo>
                      <a:pt x="564" y="269"/>
                    </a:lnTo>
                    <a:moveTo>
                      <a:pt x="414" y="268"/>
                    </a:moveTo>
                    <a:cubicBezTo>
                      <a:pt x="388" y="211"/>
                      <a:pt x="322" y="186"/>
                      <a:pt x="265" y="211"/>
                    </a:cubicBezTo>
                    <a:cubicBezTo>
                      <a:pt x="208" y="236"/>
                      <a:pt x="183" y="303"/>
                      <a:pt x="208" y="359"/>
                    </a:cubicBezTo>
                    <a:cubicBezTo>
                      <a:pt x="233" y="416"/>
                      <a:pt x="300" y="442"/>
                      <a:pt x="356" y="417"/>
                    </a:cubicBezTo>
                    <a:cubicBezTo>
                      <a:pt x="413" y="391"/>
                      <a:pt x="439" y="325"/>
                      <a:pt x="414" y="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23" name="Google Shape;723;p20"/>
              <p:cNvGrpSpPr/>
              <p:nvPr/>
            </p:nvGrpSpPr>
            <p:grpSpPr>
              <a:xfrm>
                <a:off x="848848" y="-107879"/>
                <a:ext cx="417250" cy="417248"/>
                <a:chOff x="8892173" y="3448146"/>
                <a:chExt cx="417250" cy="417248"/>
              </a:xfrm>
            </p:grpSpPr>
            <p:sp>
              <p:nvSpPr>
                <p:cNvPr id="724" name="Google Shape;724;p20"/>
                <p:cNvSpPr/>
                <p:nvPr/>
              </p:nvSpPr>
              <p:spPr>
                <a:xfrm>
                  <a:off x="9019717" y="3581155"/>
                  <a:ext cx="154874" cy="153052"/>
                </a:xfrm>
                <a:custGeom>
                  <a:rect b="b" l="l" r="r" t="t"/>
                  <a:pathLst>
                    <a:path extrusionOk="0" h="84" w="85">
                      <a:moveTo>
                        <a:pt x="59" y="80"/>
                      </a:moveTo>
                      <a:cubicBezTo>
                        <a:pt x="59" y="80"/>
                        <a:pt x="59" y="81"/>
                        <a:pt x="57" y="81"/>
                      </a:cubicBezTo>
                      <a:cubicBezTo>
                        <a:pt x="56" y="82"/>
                        <a:pt x="53" y="83"/>
                        <a:pt x="50" y="84"/>
                      </a:cubicBezTo>
                      <a:cubicBezTo>
                        <a:pt x="44" y="85"/>
                        <a:pt x="33" y="85"/>
                        <a:pt x="23" y="80"/>
                      </a:cubicBezTo>
                      <a:cubicBezTo>
                        <a:pt x="12" y="74"/>
                        <a:pt x="2" y="62"/>
                        <a:pt x="0" y="46"/>
                      </a:cubicBezTo>
                      <a:cubicBezTo>
                        <a:pt x="0" y="38"/>
                        <a:pt x="1" y="29"/>
                        <a:pt x="6" y="22"/>
                      </a:cubicBezTo>
                      <a:cubicBezTo>
                        <a:pt x="10" y="14"/>
                        <a:pt x="17" y="8"/>
                        <a:pt x="25" y="4"/>
                      </a:cubicBezTo>
                      <a:cubicBezTo>
                        <a:pt x="34" y="0"/>
                        <a:pt x="43" y="-1"/>
                        <a:pt x="52" y="1"/>
                      </a:cubicBezTo>
                      <a:cubicBezTo>
                        <a:pt x="60" y="3"/>
                        <a:pt x="68" y="7"/>
                        <a:pt x="73" y="13"/>
                      </a:cubicBezTo>
                      <a:cubicBezTo>
                        <a:pt x="85" y="25"/>
                        <a:pt x="87" y="41"/>
                        <a:pt x="84" y="52"/>
                      </a:cubicBezTo>
                      <a:cubicBezTo>
                        <a:pt x="81" y="64"/>
                        <a:pt x="74" y="72"/>
                        <a:pt x="68" y="75"/>
                      </a:cubicBezTo>
                      <a:cubicBezTo>
                        <a:pt x="66" y="77"/>
                        <a:pt x="64" y="79"/>
                        <a:pt x="62" y="79"/>
                      </a:cubicBezTo>
                      <a:cubicBezTo>
                        <a:pt x="60" y="80"/>
                        <a:pt x="59" y="80"/>
                        <a:pt x="59" y="80"/>
                      </a:cubicBezTo>
                      <a:cubicBezTo>
                        <a:pt x="59" y="80"/>
                        <a:pt x="63" y="79"/>
                        <a:pt x="68" y="74"/>
                      </a:cubicBezTo>
                      <a:cubicBezTo>
                        <a:pt x="72" y="70"/>
                        <a:pt x="79" y="63"/>
                        <a:pt x="81" y="52"/>
                      </a:cubicBezTo>
                      <a:cubicBezTo>
                        <a:pt x="84" y="41"/>
                        <a:pt x="82" y="26"/>
                        <a:pt x="71" y="15"/>
                      </a:cubicBezTo>
                      <a:cubicBezTo>
                        <a:pt x="66" y="10"/>
                        <a:pt x="59" y="6"/>
                        <a:pt x="51" y="4"/>
                      </a:cubicBezTo>
                      <a:cubicBezTo>
                        <a:pt x="43" y="3"/>
                        <a:pt x="35" y="4"/>
                        <a:pt x="27" y="7"/>
                      </a:cubicBezTo>
                      <a:cubicBezTo>
                        <a:pt x="19" y="10"/>
                        <a:pt x="13" y="16"/>
                        <a:pt x="9" y="23"/>
                      </a:cubicBezTo>
                      <a:cubicBezTo>
                        <a:pt x="5" y="30"/>
                        <a:pt x="3" y="38"/>
                        <a:pt x="4" y="45"/>
                      </a:cubicBezTo>
                      <a:cubicBezTo>
                        <a:pt x="4" y="60"/>
                        <a:pt x="14" y="72"/>
                        <a:pt x="24" y="78"/>
                      </a:cubicBezTo>
                      <a:cubicBezTo>
                        <a:pt x="34" y="83"/>
                        <a:pt x="43" y="83"/>
                        <a:pt x="50" y="82"/>
                      </a:cubicBezTo>
                      <a:cubicBezTo>
                        <a:pt x="56" y="81"/>
                        <a:pt x="59" y="80"/>
                        <a:pt x="59" y="8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20"/>
                <p:cNvSpPr/>
                <p:nvPr/>
              </p:nvSpPr>
              <p:spPr>
                <a:xfrm>
                  <a:off x="8892173" y="3448146"/>
                  <a:ext cx="417250" cy="417248"/>
                </a:xfrm>
                <a:custGeom>
                  <a:rect b="b" l="l" r="r" t="t"/>
                  <a:pathLst>
                    <a:path extrusionOk="0" h="229" w="229">
                      <a:moveTo>
                        <a:pt x="129" y="208"/>
                      </a:moveTo>
                      <a:cubicBezTo>
                        <a:pt x="129" y="208"/>
                        <a:pt x="130" y="208"/>
                        <a:pt x="130" y="209"/>
                      </a:cubicBezTo>
                      <a:cubicBezTo>
                        <a:pt x="131" y="210"/>
                        <a:pt x="132" y="211"/>
                        <a:pt x="133" y="212"/>
                      </a:cubicBezTo>
                      <a:cubicBezTo>
                        <a:pt x="135" y="216"/>
                        <a:pt x="139" y="220"/>
                        <a:pt x="143" y="226"/>
                      </a:cubicBezTo>
                      <a:lnTo>
                        <a:pt x="143" y="226"/>
                      </a:lnTo>
                      <a:cubicBezTo>
                        <a:pt x="152" y="222"/>
                        <a:pt x="163" y="217"/>
                        <a:pt x="178" y="210"/>
                      </a:cubicBezTo>
                      <a:lnTo>
                        <a:pt x="177" y="211"/>
                      </a:lnTo>
                      <a:cubicBezTo>
                        <a:pt x="176" y="204"/>
                        <a:pt x="174" y="197"/>
                        <a:pt x="172" y="189"/>
                      </a:cubicBezTo>
                      <a:lnTo>
                        <a:pt x="172" y="188"/>
                      </a:lnTo>
                      <a:lnTo>
                        <a:pt x="173" y="188"/>
                      </a:lnTo>
                      <a:cubicBezTo>
                        <a:pt x="179" y="183"/>
                        <a:pt x="185" y="177"/>
                        <a:pt x="190" y="170"/>
                      </a:cubicBezTo>
                      <a:lnTo>
                        <a:pt x="190" y="169"/>
                      </a:lnTo>
                      <a:lnTo>
                        <a:pt x="191" y="169"/>
                      </a:lnTo>
                      <a:cubicBezTo>
                        <a:pt x="198" y="170"/>
                        <a:pt x="205" y="171"/>
                        <a:pt x="213" y="172"/>
                      </a:cubicBezTo>
                      <a:lnTo>
                        <a:pt x="212" y="173"/>
                      </a:lnTo>
                      <a:cubicBezTo>
                        <a:pt x="216" y="162"/>
                        <a:pt x="221" y="150"/>
                        <a:pt x="226" y="138"/>
                      </a:cubicBezTo>
                      <a:lnTo>
                        <a:pt x="226" y="139"/>
                      </a:lnTo>
                      <a:cubicBezTo>
                        <a:pt x="220" y="135"/>
                        <a:pt x="214" y="131"/>
                        <a:pt x="207" y="126"/>
                      </a:cubicBezTo>
                      <a:lnTo>
                        <a:pt x="206" y="126"/>
                      </a:lnTo>
                      <a:lnTo>
                        <a:pt x="206" y="125"/>
                      </a:lnTo>
                      <a:cubicBezTo>
                        <a:pt x="207" y="117"/>
                        <a:pt x="207" y="109"/>
                        <a:pt x="206" y="101"/>
                      </a:cubicBezTo>
                      <a:lnTo>
                        <a:pt x="206" y="100"/>
                      </a:lnTo>
                      <a:lnTo>
                        <a:pt x="206" y="99"/>
                      </a:lnTo>
                      <a:cubicBezTo>
                        <a:pt x="212" y="95"/>
                        <a:pt x="218" y="90"/>
                        <a:pt x="225" y="85"/>
                      </a:cubicBezTo>
                      <a:lnTo>
                        <a:pt x="224" y="87"/>
                      </a:lnTo>
                      <a:cubicBezTo>
                        <a:pt x="220" y="76"/>
                        <a:pt x="214" y="64"/>
                        <a:pt x="209" y="52"/>
                      </a:cubicBezTo>
                      <a:lnTo>
                        <a:pt x="211" y="53"/>
                      </a:lnTo>
                      <a:cubicBezTo>
                        <a:pt x="204" y="55"/>
                        <a:pt x="196" y="56"/>
                        <a:pt x="188" y="58"/>
                      </a:cubicBezTo>
                      <a:lnTo>
                        <a:pt x="187" y="58"/>
                      </a:lnTo>
                      <a:lnTo>
                        <a:pt x="187" y="57"/>
                      </a:lnTo>
                      <a:cubicBezTo>
                        <a:pt x="182" y="51"/>
                        <a:pt x="176" y="45"/>
                        <a:pt x="169" y="40"/>
                      </a:cubicBezTo>
                      <a:lnTo>
                        <a:pt x="168" y="40"/>
                      </a:lnTo>
                      <a:lnTo>
                        <a:pt x="168" y="39"/>
                      </a:lnTo>
                      <a:cubicBezTo>
                        <a:pt x="169" y="32"/>
                        <a:pt x="170" y="24"/>
                        <a:pt x="171" y="16"/>
                      </a:cubicBezTo>
                      <a:lnTo>
                        <a:pt x="172" y="18"/>
                      </a:lnTo>
                      <a:cubicBezTo>
                        <a:pt x="161" y="13"/>
                        <a:pt x="149" y="9"/>
                        <a:pt x="137" y="4"/>
                      </a:cubicBezTo>
                      <a:lnTo>
                        <a:pt x="139" y="3"/>
                      </a:lnTo>
                      <a:cubicBezTo>
                        <a:pt x="135" y="9"/>
                        <a:pt x="130" y="16"/>
                        <a:pt x="126" y="23"/>
                      </a:cubicBezTo>
                      <a:lnTo>
                        <a:pt x="125" y="23"/>
                      </a:lnTo>
                      <a:lnTo>
                        <a:pt x="124" y="23"/>
                      </a:lnTo>
                      <a:cubicBezTo>
                        <a:pt x="117" y="22"/>
                        <a:pt x="108" y="23"/>
                        <a:pt x="100" y="24"/>
                      </a:cubicBezTo>
                      <a:lnTo>
                        <a:pt x="100" y="24"/>
                      </a:lnTo>
                      <a:cubicBezTo>
                        <a:pt x="99" y="24"/>
                        <a:pt x="102" y="24"/>
                        <a:pt x="98" y="23"/>
                      </a:cubicBez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7" y="22"/>
                      </a:lnTo>
                      <a:lnTo>
                        <a:pt x="97" y="21"/>
                      </a:lnTo>
                      <a:lnTo>
                        <a:pt x="95" y="19"/>
                      </a:lnTo>
                      <a:lnTo>
                        <a:pt x="91" y="14"/>
                      </a:lnTo>
                      <a:cubicBezTo>
                        <a:pt x="89" y="11"/>
                        <a:pt x="87" y="8"/>
                        <a:pt x="85" y="5"/>
                      </a:cubicBezTo>
                      <a:lnTo>
                        <a:pt x="87" y="5"/>
                      </a:lnTo>
                      <a:cubicBezTo>
                        <a:pt x="75" y="10"/>
                        <a:pt x="63" y="16"/>
                        <a:pt x="52" y="21"/>
                      </a:cubicBezTo>
                      <a:lnTo>
                        <a:pt x="53" y="19"/>
                      </a:lnTo>
                      <a:cubicBezTo>
                        <a:pt x="54" y="26"/>
                        <a:pt x="56" y="34"/>
                        <a:pt x="57" y="41"/>
                      </a:cubicBezTo>
                      <a:lnTo>
                        <a:pt x="57" y="42"/>
                      </a:lnTo>
                      <a:lnTo>
                        <a:pt x="57" y="43"/>
                      </a:lnTo>
                      <a:cubicBezTo>
                        <a:pt x="50" y="48"/>
                        <a:pt x="44" y="54"/>
                        <a:pt x="40" y="61"/>
                      </a:cubicBezTo>
                      <a:lnTo>
                        <a:pt x="39" y="61"/>
                      </a:lnTo>
                      <a:lnTo>
                        <a:pt x="38" y="61"/>
                      </a:lnTo>
                      <a:cubicBezTo>
                        <a:pt x="30" y="60"/>
                        <a:pt x="23" y="59"/>
                        <a:pt x="15" y="58"/>
                      </a:cubicBezTo>
                      <a:lnTo>
                        <a:pt x="17" y="57"/>
                      </a:lnTo>
                      <a:cubicBezTo>
                        <a:pt x="12" y="69"/>
                        <a:pt x="8" y="81"/>
                        <a:pt x="3" y="93"/>
                      </a:cubicBezTo>
                      <a:lnTo>
                        <a:pt x="3" y="91"/>
                      </a:lnTo>
                      <a:cubicBezTo>
                        <a:pt x="9" y="95"/>
                        <a:pt x="16" y="99"/>
                        <a:pt x="22" y="104"/>
                      </a:cubicBezTo>
                      <a:lnTo>
                        <a:pt x="23" y="104"/>
                      </a:lnTo>
                      <a:lnTo>
                        <a:pt x="22" y="105"/>
                      </a:lnTo>
                      <a:cubicBezTo>
                        <a:pt x="22" y="113"/>
                        <a:pt x="22" y="122"/>
                        <a:pt x="23" y="129"/>
                      </a:cubicBezTo>
                      <a:lnTo>
                        <a:pt x="23" y="130"/>
                      </a:lnTo>
                      <a:lnTo>
                        <a:pt x="22" y="131"/>
                      </a:lnTo>
                      <a:cubicBezTo>
                        <a:pt x="16" y="136"/>
                        <a:pt x="10" y="140"/>
                        <a:pt x="4" y="145"/>
                      </a:cubicBezTo>
                      <a:lnTo>
                        <a:pt x="4" y="143"/>
                      </a:lnTo>
                      <a:cubicBezTo>
                        <a:pt x="10" y="155"/>
                        <a:pt x="15" y="167"/>
                        <a:pt x="20" y="178"/>
                      </a:cubicBezTo>
                      <a:lnTo>
                        <a:pt x="18" y="177"/>
                      </a:lnTo>
                      <a:cubicBezTo>
                        <a:pt x="26" y="176"/>
                        <a:pt x="34" y="174"/>
                        <a:pt x="41" y="173"/>
                      </a:cubicBezTo>
                      <a:lnTo>
                        <a:pt x="42" y="173"/>
                      </a:lnTo>
                      <a:lnTo>
                        <a:pt x="42" y="173"/>
                      </a:lnTo>
                      <a:cubicBezTo>
                        <a:pt x="48" y="180"/>
                        <a:pt x="54" y="186"/>
                        <a:pt x="60" y="190"/>
                      </a:cubicBezTo>
                      <a:lnTo>
                        <a:pt x="60" y="191"/>
                      </a:lnTo>
                      <a:lnTo>
                        <a:pt x="60" y="191"/>
                      </a:lnTo>
                      <a:cubicBezTo>
                        <a:pt x="59" y="200"/>
                        <a:pt x="58" y="207"/>
                        <a:pt x="57" y="214"/>
                      </a:cubicBezTo>
                      <a:lnTo>
                        <a:pt x="56" y="213"/>
                      </a:lnTo>
                      <a:cubicBezTo>
                        <a:pt x="70" y="219"/>
                        <a:pt x="82" y="223"/>
                        <a:pt x="92" y="227"/>
                      </a:cubicBezTo>
                      <a:lnTo>
                        <a:pt x="91" y="227"/>
                      </a:lnTo>
                      <a:cubicBezTo>
                        <a:pt x="96" y="220"/>
                        <a:pt x="100" y="213"/>
                        <a:pt x="104" y="208"/>
                      </a:cubicBezTo>
                      <a:lnTo>
                        <a:pt x="104" y="208"/>
                      </a:lnTo>
                      <a:lnTo>
                        <a:pt x="104" y="208"/>
                      </a:lnTo>
                      <a:cubicBezTo>
                        <a:pt x="113" y="209"/>
                        <a:pt x="119" y="209"/>
                        <a:pt x="123" y="208"/>
                      </a:cubicBezTo>
                      <a:cubicBezTo>
                        <a:pt x="125" y="208"/>
                        <a:pt x="126" y="208"/>
                        <a:pt x="128" y="208"/>
                      </a:cubicBezTo>
                      <a:cubicBezTo>
                        <a:pt x="129" y="208"/>
                        <a:pt x="129" y="208"/>
                        <a:pt x="129" y="208"/>
                      </a:cubicBezTo>
                      <a:lnTo>
                        <a:pt x="128" y="208"/>
                      </a:lnTo>
                      <a:cubicBezTo>
                        <a:pt x="127" y="209"/>
                        <a:pt x="125" y="209"/>
                        <a:pt x="123" y="209"/>
                      </a:cubicBezTo>
                      <a:cubicBezTo>
                        <a:pt x="119" y="209"/>
                        <a:pt x="113" y="210"/>
                        <a:pt x="104" y="209"/>
                      </a:cubicBezTo>
                      <a:lnTo>
                        <a:pt x="105" y="209"/>
                      </a:lnTo>
                      <a:cubicBezTo>
                        <a:pt x="101" y="214"/>
                        <a:pt x="97" y="221"/>
                        <a:pt x="92" y="228"/>
                      </a:cubicBezTo>
                      <a:lnTo>
                        <a:pt x="92" y="229"/>
                      </a:lnTo>
                      <a:lnTo>
                        <a:pt x="91" y="228"/>
                      </a:lnTo>
                      <a:cubicBezTo>
                        <a:pt x="81" y="225"/>
                        <a:pt x="69" y="220"/>
                        <a:pt x="56" y="215"/>
                      </a:cubicBezTo>
                      <a:lnTo>
                        <a:pt x="55" y="215"/>
                      </a:lnTo>
                      <a:lnTo>
                        <a:pt x="55" y="214"/>
                      </a:lnTo>
                      <a:cubicBezTo>
                        <a:pt x="56" y="207"/>
                        <a:pt x="57" y="199"/>
                        <a:pt x="58" y="191"/>
                      </a:cubicBezTo>
                      <a:lnTo>
                        <a:pt x="59" y="192"/>
                      </a:lnTo>
                      <a:cubicBezTo>
                        <a:pt x="52" y="187"/>
                        <a:pt x="46" y="182"/>
                        <a:pt x="40" y="175"/>
                      </a:cubicBezTo>
                      <a:lnTo>
                        <a:pt x="41" y="175"/>
                      </a:lnTo>
                      <a:cubicBezTo>
                        <a:pt x="34" y="177"/>
                        <a:pt x="27" y="178"/>
                        <a:pt x="19" y="180"/>
                      </a:cubicBezTo>
                      <a:lnTo>
                        <a:pt x="18" y="180"/>
                      </a:lnTo>
                      <a:lnTo>
                        <a:pt x="17" y="179"/>
                      </a:lnTo>
                      <a:cubicBezTo>
                        <a:pt x="12" y="168"/>
                        <a:pt x="7" y="156"/>
                        <a:pt x="2" y="144"/>
                      </a:cubicBezTo>
                      <a:lnTo>
                        <a:pt x="1" y="143"/>
                      </a:lnTo>
                      <a:lnTo>
                        <a:pt x="2" y="142"/>
                      </a:lnTo>
                      <a:cubicBezTo>
                        <a:pt x="8" y="138"/>
                        <a:pt x="14" y="133"/>
                        <a:pt x="21" y="129"/>
                      </a:cubicBezTo>
                      <a:lnTo>
                        <a:pt x="20" y="130"/>
                      </a:lnTo>
                      <a:cubicBezTo>
                        <a:pt x="19" y="122"/>
                        <a:pt x="18" y="113"/>
                        <a:pt x="19" y="105"/>
                      </a:cubicBezTo>
                      <a:lnTo>
                        <a:pt x="20" y="106"/>
                      </a:lnTo>
                      <a:cubicBezTo>
                        <a:pt x="14" y="102"/>
                        <a:pt x="7" y="98"/>
                        <a:pt x="1" y="93"/>
                      </a:cubicBezTo>
                      <a:lnTo>
                        <a:pt x="0" y="93"/>
                      </a:lnTo>
                      <a:lnTo>
                        <a:pt x="0" y="92"/>
                      </a:lnTo>
                      <a:cubicBezTo>
                        <a:pt x="5" y="80"/>
                        <a:pt x="9" y="68"/>
                        <a:pt x="14" y="56"/>
                      </a:cubicBezTo>
                      <a:lnTo>
                        <a:pt x="14" y="55"/>
                      </a:lnTo>
                      <a:lnTo>
                        <a:pt x="16" y="55"/>
                      </a:lnTo>
                      <a:cubicBezTo>
                        <a:pt x="23" y="56"/>
                        <a:pt x="31" y="57"/>
                        <a:pt x="39" y="58"/>
                      </a:cubicBezTo>
                      <a:lnTo>
                        <a:pt x="37" y="59"/>
                      </a:lnTo>
                      <a:cubicBezTo>
                        <a:pt x="42" y="52"/>
                        <a:pt x="48" y="46"/>
                        <a:pt x="54" y="40"/>
                      </a:cubicBezTo>
                      <a:lnTo>
                        <a:pt x="54" y="42"/>
                      </a:lnTo>
                      <a:cubicBezTo>
                        <a:pt x="52" y="35"/>
                        <a:pt x="51" y="27"/>
                        <a:pt x="49" y="19"/>
                      </a:cubicBezTo>
                      <a:lnTo>
                        <a:pt x="49" y="18"/>
                      </a:lnTo>
                      <a:lnTo>
                        <a:pt x="50" y="18"/>
                      </a:lnTo>
                      <a:cubicBezTo>
                        <a:pt x="62" y="13"/>
                        <a:pt x="74" y="7"/>
                        <a:pt x="85" y="2"/>
                      </a:cubicBezTo>
                      <a:lnTo>
                        <a:pt x="87" y="2"/>
                      </a:lnTo>
                      <a:lnTo>
                        <a:pt x="87" y="3"/>
                      </a:lnTo>
                      <a:cubicBezTo>
                        <a:pt x="90" y="6"/>
                        <a:pt x="92" y="9"/>
                        <a:pt x="94" y="12"/>
                      </a:cubicBezTo>
                      <a:lnTo>
                        <a:pt x="98" y="17"/>
                      </a:lnTo>
                      <a:lnTo>
                        <a:pt x="99" y="19"/>
                      </a:lnTo>
                      <a:lnTo>
                        <a:pt x="100" y="20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cubicBezTo>
                        <a:pt x="98" y="20"/>
                        <a:pt x="100" y="21"/>
                        <a:pt x="99" y="21"/>
                      </a:cubicBezTo>
                      <a:lnTo>
                        <a:pt x="99" y="21"/>
                      </a:lnTo>
                      <a:cubicBezTo>
                        <a:pt x="108" y="19"/>
                        <a:pt x="117" y="19"/>
                        <a:pt x="125" y="20"/>
                      </a:cubicBezTo>
                      <a:lnTo>
                        <a:pt x="123" y="21"/>
                      </a:lnTo>
                      <a:cubicBezTo>
                        <a:pt x="128" y="14"/>
                        <a:pt x="132" y="8"/>
                        <a:pt x="136" y="2"/>
                      </a:cubicBezTo>
                      <a:lnTo>
                        <a:pt x="137" y="0"/>
                      </a:lnTo>
                      <a:lnTo>
                        <a:pt x="138" y="1"/>
                      </a:lnTo>
                      <a:cubicBezTo>
                        <a:pt x="150" y="6"/>
                        <a:pt x="162" y="10"/>
                        <a:pt x="174" y="15"/>
                      </a:cubicBezTo>
                      <a:lnTo>
                        <a:pt x="175" y="15"/>
                      </a:lnTo>
                      <a:lnTo>
                        <a:pt x="175" y="16"/>
                      </a:lnTo>
                      <a:cubicBezTo>
                        <a:pt x="174" y="24"/>
                        <a:pt x="172" y="32"/>
                        <a:pt x="171" y="39"/>
                      </a:cubicBezTo>
                      <a:lnTo>
                        <a:pt x="171" y="38"/>
                      </a:lnTo>
                      <a:cubicBezTo>
                        <a:pt x="178" y="43"/>
                        <a:pt x="184" y="49"/>
                        <a:pt x="189" y="55"/>
                      </a:cubicBezTo>
                      <a:lnTo>
                        <a:pt x="187" y="55"/>
                      </a:lnTo>
                      <a:cubicBezTo>
                        <a:pt x="195" y="53"/>
                        <a:pt x="203" y="52"/>
                        <a:pt x="210" y="50"/>
                      </a:cubicBezTo>
                      <a:lnTo>
                        <a:pt x="211" y="50"/>
                      </a:lnTo>
                      <a:lnTo>
                        <a:pt x="212" y="51"/>
                      </a:lnTo>
                      <a:cubicBezTo>
                        <a:pt x="217" y="63"/>
                        <a:pt x="222" y="75"/>
                        <a:pt x="227" y="86"/>
                      </a:cubicBezTo>
                      <a:lnTo>
                        <a:pt x="228" y="87"/>
                      </a:lnTo>
                      <a:lnTo>
                        <a:pt x="227" y="88"/>
                      </a:lnTo>
                      <a:cubicBezTo>
                        <a:pt x="220" y="93"/>
                        <a:pt x="214" y="97"/>
                        <a:pt x="208" y="102"/>
                      </a:cubicBezTo>
                      <a:lnTo>
                        <a:pt x="209" y="100"/>
                      </a:lnTo>
                      <a:cubicBezTo>
                        <a:pt x="210" y="109"/>
                        <a:pt x="210" y="118"/>
                        <a:pt x="209" y="125"/>
                      </a:cubicBezTo>
                      <a:lnTo>
                        <a:pt x="209" y="124"/>
                      </a:lnTo>
                      <a:cubicBezTo>
                        <a:pt x="216" y="129"/>
                        <a:pt x="222" y="133"/>
                        <a:pt x="228" y="137"/>
                      </a:cubicBezTo>
                      <a:lnTo>
                        <a:pt x="229" y="138"/>
                      </a:lnTo>
                      <a:lnTo>
                        <a:pt x="229" y="139"/>
                      </a:lnTo>
                      <a:cubicBezTo>
                        <a:pt x="224" y="151"/>
                        <a:pt x="219" y="163"/>
                        <a:pt x="215" y="174"/>
                      </a:cubicBezTo>
                      <a:lnTo>
                        <a:pt x="214" y="175"/>
                      </a:lnTo>
                      <a:lnTo>
                        <a:pt x="213" y="175"/>
                      </a:lnTo>
                      <a:cubicBezTo>
                        <a:pt x="205" y="174"/>
                        <a:pt x="198" y="173"/>
                        <a:pt x="191" y="172"/>
                      </a:cubicBezTo>
                      <a:lnTo>
                        <a:pt x="192" y="171"/>
                      </a:lnTo>
                      <a:cubicBezTo>
                        <a:pt x="186" y="178"/>
                        <a:pt x="180" y="184"/>
                        <a:pt x="174" y="189"/>
                      </a:cubicBezTo>
                      <a:lnTo>
                        <a:pt x="175" y="188"/>
                      </a:lnTo>
                      <a:cubicBezTo>
                        <a:pt x="176" y="196"/>
                        <a:pt x="178" y="204"/>
                        <a:pt x="179" y="211"/>
                      </a:cubicBezTo>
                      <a:lnTo>
                        <a:pt x="179" y="212"/>
                      </a:lnTo>
                      <a:lnTo>
                        <a:pt x="178" y="212"/>
                      </a:lnTo>
                      <a:cubicBezTo>
                        <a:pt x="164" y="218"/>
                        <a:pt x="152" y="223"/>
                        <a:pt x="143" y="227"/>
                      </a:cubicBezTo>
                      <a:lnTo>
                        <a:pt x="143" y="227"/>
                      </a:lnTo>
                      <a:lnTo>
                        <a:pt x="143" y="227"/>
                      </a:lnTo>
                      <a:cubicBezTo>
                        <a:pt x="138" y="221"/>
                        <a:pt x="135" y="216"/>
                        <a:pt x="133" y="213"/>
                      </a:cubicBezTo>
                      <a:cubicBezTo>
                        <a:pt x="132" y="212"/>
                        <a:pt x="131" y="210"/>
                        <a:pt x="130" y="209"/>
                      </a:cubicBezTo>
                      <a:lnTo>
                        <a:pt x="129" y="2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37425" lIns="90000" spcFirstLastPara="1" rIns="90000" wrap="square" tIns="37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26" name="Google Shape;726;p20"/>
            <p:cNvSpPr/>
            <p:nvPr/>
          </p:nvSpPr>
          <p:spPr>
            <a:xfrm>
              <a:off x="8545569" y="2878986"/>
              <a:ext cx="438697" cy="438700"/>
            </a:xfrm>
            <a:custGeom>
              <a:rect b="b" l="l" r="r" t="t"/>
              <a:pathLst>
                <a:path extrusionOk="0" h="409" w="409">
                  <a:moveTo>
                    <a:pt x="117" y="60"/>
                  </a:moveTo>
                  <a:cubicBezTo>
                    <a:pt x="130" y="52"/>
                    <a:pt x="144" y="46"/>
                    <a:pt x="158" y="42"/>
                  </a:cubicBezTo>
                  <a:lnTo>
                    <a:pt x="166" y="1"/>
                  </a:lnTo>
                  <a:lnTo>
                    <a:pt x="235" y="0"/>
                  </a:lnTo>
                  <a:lnTo>
                    <a:pt x="245" y="40"/>
                  </a:lnTo>
                  <a:cubicBezTo>
                    <a:pt x="259" y="44"/>
                    <a:pt x="273" y="49"/>
                    <a:pt x="287" y="57"/>
                  </a:cubicBezTo>
                  <a:lnTo>
                    <a:pt x="321" y="34"/>
                  </a:lnTo>
                  <a:lnTo>
                    <a:pt x="371" y="82"/>
                  </a:lnTo>
                  <a:lnTo>
                    <a:pt x="349" y="117"/>
                  </a:lnTo>
                  <a:cubicBezTo>
                    <a:pt x="357" y="130"/>
                    <a:pt x="363" y="144"/>
                    <a:pt x="367" y="158"/>
                  </a:cubicBezTo>
                  <a:lnTo>
                    <a:pt x="408" y="167"/>
                  </a:lnTo>
                  <a:lnTo>
                    <a:pt x="409" y="236"/>
                  </a:lnTo>
                  <a:lnTo>
                    <a:pt x="369" y="245"/>
                  </a:lnTo>
                  <a:cubicBezTo>
                    <a:pt x="365" y="260"/>
                    <a:pt x="360" y="274"/>
                    <a:pt x="352" y="287"/>
                  </a:cubicBezTo>
                  <a:lnTo>
                    <a:pt x="375" y="322"/>
                  </a:lnTo>
                  <a:lnTo>
                    <a:pt x="327" y="371"/>
                  </a:lnTo>
                  <a:lnTo>
                    <a:pt x="292" y="350"/>
                  </a:lnTo>
                  <a:cubicBezTo>
                    <a:pt x="279" y="358"/>
                    <a:pt x="265" y="364"/>
                    <a:pt x="251" y="368"/>
                  </a:cubicBezTo>
                  <a:lnTo>
                    <a:pt x="242" y="408"/>
                  </a:lnTo>
                  <a:lnTo>
                    <a:pt x="173" y="409"/>
                  </a:lnTo>
                  <a:lnTo>
                    <a:pt x="164" y="369"/>
                  </a:lnTo>
                  <a:cubicBezTo>
                    <a:pt x="149" y="366"/>
                    <a:pt x="135" y="360"/>
                    <a:pt x="122" y="353"/>
                  </a:cubicBezTo>
                  <a:lnTo>
                    <a:pt x="87" y="375"/>
                  </a:lnTo>
                  <a:lnTo>
                    <a:pt x="38" y="328"/>
                  </a:lnTo>
                  <a:lnTo>
                    <a:pt x="59" y="292"/>
                  </a:lnTo>
                  <a:cubicBezTo>
                    <a:pt x="51" y="279"/>
                    <a:pt x="45" y="265"/>
                    <a:pt x="41" y="251"/>
                  </a:cubicBezTo>
                  <a:lnTo>
                    <a:pt x="1" y="243"/>
                  </a:lnTo>
                  <a:lnTo>
                    <a:pt x="0" y="174"/>
                  </a:lnTo>
                  <a:lnTo>
                    <a:pt x="40" y="164"/>
                  </a:lnTo>
                  <a:cubicBezTo>
                    <a:pt x="43" y="149"/>
                    <a:pt x="49" y="136"/>
                    <a:pt x="56" y="122"/>
                  </a:cubicBezTo>
                  <a:lnTo>
                    <a:pt x="34" y="88"/>
                  </a:lnTo>
                  <a:lnTo>
                    <a:pt x="81" y="38"/>
                  </a:lnTo>
                  <a:lnTo>
                    <a:pt x="117" y="60"/>
                  </a:lnTo>
                  <a:moveTo>
                    <a:pt x="153" y="151"/>
                  </a:moveTo>
                  <a:cubicBezTo>
                    <a:pt x="125" y="181"/>
                    <a:pt x="126" y="228"/>
                    <a:pt x="155" y="256"/>
                  </a:cubicBezTo>
                  <a:cubicBezTo>
                    <a:pt x="185" y="285"/>
                    <a:pt x="231" y="283"/>
                    <a:pt x="260" y="254"/>
                  </a:cubicBezTo>
                  <a:cubicBezTo>
                    <a:pt x="288" y="224"/>
                    <a:pt x="288" y="178"/>
                    <a:pt x="258" y="149"/>
                  </a:cubicBezTo>
                  <a:cubicBezTo>
                    <a:pt x="229" y="121"/>
                    <a:pt x="182" y="122"/>
                    <a:pt x="153" y="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3989375" y="2571975"/>
            <a:ext cx="4383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3"/>
          <p:cNvSpPr txBox="1"/>
          <p:nvPr>
            <p:ph hasCustomPrompt="1" idx="2" type="title"/>
          </p:nvPr>
        </p:nvSpPr>
        <p:spPr>
          <a:xfrm>
            <a:off x="5642675" y="1454775"/>
            <a:ext cx="1077000" cy="962100"/>
          </a:xfrm>
          <a:prstGeom prst="rect">
            <a:avLst/>
          </a:prstGeom>
          <a:solidFill>
            <a:schemeClr val="dk2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66" name="Google Shape;66;p3"/>
          <p:cNvGrpSpPr/>
          <p:nvPr/>
        </p:nvGrpSpPr>
        <p:grpSpPr>
          <a:xfrm>
            <a:off x="-1105181" y="273787"/>
            <a:ext cx="2010135" cy="1932933"/>
            <a:chOff x="-1105181" y="273787"/>
            <a:chExt cx="2010135" cy="1932933"/>
          </a:xfrm>
        </p:grpSpPr>
        <p:grpSp>
          <p:nvGrpSpPr>
            <p:cNvPr id="67" name="Google Shape;67;p3"/>
            <p:cNvGrpSpPr/>
            <p:nvPr/>
          </p:nvGrpSpPr>
          <p:grpSpPr>
            <a:xfrm>
              <a:off x="-1105181" y="1488834"/>
              <a:ext cx="1754642" cy="717886"/>
              <a:chOff x="-1340531" y="3895472"/>
              <a:chExt cx="1754642" cy="717886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p3"/>
            <p:cNvGrpSpPr/>
            <p:nvPr/>
          </p:nvGrpSpPr>
          <p:grpSpPr>
            <a:xfrm>
              <a:off x="-645612" y="273787"/>
              <a:ext cx="1550567" cy="1051320"/>
              <a:chOff x="-872012" y="2723887"/>
              <a:chExt cx="1550567" cy="1051320"/>
            </a:xfrm>
          </p:grpSpPr>
          <p:sp>
            <p:nvSpPr>
              <p:cNvPr id="81" name="Google Shape;81;p3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4" name="Google Shape;94;p3"/>
          <p:cNvGrpSpPr/>
          <p:nvPr/>
        </p:nvGrpSpPr>
        <p:grpSpPr>
          <a:xfrm>
            <a:off x="-190973" y="2491125"/>
            <a:ext cx="4432548" cy="2947650"/>
            <a:chOff x="-190973" y="2491125"/>
            <a:chExt cx="4432548" cy="2947650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-190973" y="2491125"/>
              <a:ext cx="453184" cy="454844"/>
              <a:chOff x="1031102" y="400625"/>
              <a:chExt cx="453184" cy="454844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1172203" y="546706"/>
                <a:ext cx="164341" cy="166002"/>
              </a:xfrm>
              <a:custGeom>
                <a:rect b="b" l="l" r="r" t="t"/>
                <a:pathLst>
                  <a:path extrusionOk="0" h="100" w="99">
                    <a:moveTo>
                      <a:pt x="69" y="95"/>
                    </a:moveTo>
                    <a:cubicBezTo>
                      <a:pt x="69" y="95"/>
                      <a:pt x="68" y="95"/>
                      <a:pt x="67" y="96"/>
                    </a:cubicBezTo>
                    <a:cubicBezTo>
                      <a:pt x="65" y="97"/>
                      <a:pt x="62" y="98"/>
                      <a:pt x="58" y="99"/>
                    </a:cubicBezTo>
                    <a:cubicBezTo>
                      <a:pt x="51" y="101"/>
                      <a:pt x="38" y="101"/>
                      <a:pt x="26" y="94"/>
                    </a:cubicBezTo>
                    <a:cubicBezTo>
                      <a:pt x="13" y="88"/>
                      <a:pt x="1" y="73"/>
                      <a:pt x="0" y="54"/>
                    </a:cubicBezTo>
                    <a:cubicBezTo>
                      <a:pt x="-1" y="45"/>
                      <a:pt x="1" y="35"/>
                      <a:pt x="6" y="26"/>
                    </a:cubicBezTo>
                    <a:cubicBezTo>
                      <a:pt x="11" y="17"/>
                      <a:pt x="19" y="9"/>
                      <a:pt x="29" y="5"/>
                    </a:cubicBezTo>
                    <a:cubicBezTo>
                      <a:pt x="39" y="0"/>
                      <a:pt x="51" y="-1"/>
                      <a:pt x="61" y="1"/>
                    </a:cubicBezTo>
                    <a:cubicBezTo>
                      <a:pt x="71" y="4"/>
                      <a:pt x="79" y="9"/>
                      <a:pt x="86" y="16"/>
                    </a:cubicBezTo>
                    <a:cubicBezTo>
                      <a:pt x="99" y="30"/>
                      <a:pt x="102" y="49"/>
                      <a:pt x="98" y="62"/>
                    </a:cubicBezTo>
                    <a:cubicBezTo>
                      <a:pt x="95" y="76"/>
                      <a:pt x="86" y="85"/>
                      <a:pt x="80" y="89"/>
                    </a:cubicBezTo>
                    <a:cubicBezTo>
                      <a:pt x="77" y="92"/>
                      <a:pt x="74" y="93"/>
                      <a:pt x="72" y="94"/>
                    </a:cubicBezTo>
                    <a:cubicBezTo>
                      <a:pt x="70" y="95"/>
                      <a:pt x="69" y="95"/>
                      <a:pt x="69" y="95"/>
                    </a:cubicBezTo>
                    <a:cubicBezTo>
                      <a:pt x="69" y="94"/>
                      <a:pt x="73" y="93"/>
                      <a:pt x="79" y="88"/>
                    </a:cubicBezTo>
                    <a:cubicBezTo>
                      <a:pt x="85" y="83"/>
                      <a:pt x="92" y="75"/>
                      <a:pt x="95" y="61"/>
                    </a:cubicBezTo>
                    <a:cubicBezTo>
                      <a:pt x="99" y="49"/>
                      <a:pt x="96" y="31"/>
                      <a:pt x="83" y="18"/>
                    </a:cubicBezTo>
                    <a:cubicBezTo>
                      <a:pt x="77" y="12"/>
                      <a:pt x="69" y="7"/>
                      <a:pt x="60" y="5"/>
                    </a:cubicBezTo>
                    <a:cubicBezTo>
                      <a:pt x="51" y="3"/>
                      <a:pt x="40" y="4"/>
                      <a:pt x="31" y="8"/>
                    </a:cubicBezTo>
                    <a:cubicBezTo>
                      <a:pt x="22" y="12"/>
                      <a:pt x="14" y="19"/>
                      <a:pt x="10" y="28"/>
                    </a:cubicBezTo>
                    <a:cubicBezTo>
                      <a:pt x="5" y="36"/>
                      <a:pt x="3" y="45"/>
                      <a:pt x="3" y="54"/>
                    </a:cubicBezTo>
                    <a:cubicBezTo>
                      <a:pt x="5" y="71"/>
                      <a:pt x="16" y="85"/>
                      <a:pt x="27" y="92"/>
                    </a:cubicBezTo>
                    <a:cubicBezTo>
                      <a:pt x="39" y="98"/>
                      <a:pt x="51" y="99"/>
                      <a:pt x="58" y="97"/>
                    </a:cubicBezTo>
                    <a:cubicBezTo>
                      <a:pt x="65" y="96"/>
                      <a:pt x="69" y="94"/>
                      <a:pt x="69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032762" y="403945"/>
                <a:ext cx="448204" cy="448204"/>
              </a:xfrm>
              <a:custGeom>
                <a:rect b="b" l="l" r="r" t="t"/>
                <a:pathLst>
                  <a:path extrusionOk="0" h="270" w="270">
                    <a:moveTo>
                      <a:pt x="153" y="245"/>
                    </a:moveTo>
                    <a:cubicBezTo>
                      <a:pt x="153" y="245"/>
                      <a:pt x="153" y="246"/>
                      <a:pt x="154" y="247"/>
                    </a:cubicBezTo>
                    <a:cubicBezTo>
                      <a:pt x="155" y="248"/>
                      <a:pt x="156" y="249"/>
                      <a:pt x="157" y="251"/>
                    </a:cubicBezTo>
                    <a:cubicBezTo>
                      <a:pt x="160" y="254"/>
                      <a:pt x="164" y="260"/>
                      <a:pt x="170" y="267"/>
                    </a:cubicBezTo>
                    <a:lnTo>
                      <a:pt x="169" y="267"/>
                    </a:lnTo>
                    <a:cubicBezTo>
                      <a:pt x="180" y="262"/>
                      <a:pt x="193" y="256"/>
                      <a:pt x="210" y="248"/>
                    </a:cubicBezTo>
                    <a:lnTo>
                      <a:pt x="210" y="249"/>
                    </a:lnTo>
                    <a:cubicBezTo>
                      <a:pt x="208" y="241"/>
                      <a:pt x="206" y="232"/>
                      <a:pt x="204" y="222"/>
                    </a:cubicBezTo>
                    <a:lnTo>
                      <a:pt x="204" y="222"/>
                    </a:lnTo>
                    <a:lnTo>
                      <a:pt x="205" y="221"/>
                    </a:lnTo>
                    <a:cubicBezTo>
                      <a:pt x="212" y="215"/>
                      <a:pt x="218" y="208"/>
                      <a:pt x="224" y="200"/>
                    </a:cubicBezTo>
                    <a:lnTo>
                      <a:pt x="225" y="199"/>
                    </a:lnTo>
                    <a:lnTo>
                      <a:pt x="226" y="200"/>
                    </a:lnTo>
                    <a:cubicBezTo>
                      <a:pt x="234" y="201"/>
                      <a:pt x="243" y="202"/>
                      <a:pt x="253" y="203"/>
                    </a:cubicBezTo>
                    <a:lnTo>
                      <a:pt x="251" y="204"/>
                    </a:lnTo>
                    <a:cubicBezTo>
                      <a:pt x="256" y="191"/>
                      <a:pt x="261" y="177"/>
                      <a:pt x="267" y="162"/>
                    </a:cubicBezTo>
                    <a:lnTo>
                      <a:pt x="268" y="164"/>
                    </a:lnTo>
                    <a:cubicBezTo>
                      <a:pt x="261" y="159"/>
                      <a:pt x="253" y="154"/>
                      <a:pt x="245" y="149"/>
                    </a:cubicBezTo>
                    <a:lnTo>
                      <a:pt x="244" y="148"/>
                    </a:lnTo>
                    <a:lnTo>
                      <a:pt x="244" y="147"/>
                    </a:lnTo>
                    <a:cubicBezTo>
                      <a:pt x="245" y="138"/>
                      <a:pt x="245" y="128"/>
                      <a:pt x="244" y="118"/>
                    </a:cubicBezTo>
                    <a:lnTo>
                      <a:pt x="243" y="117"/>
                    </a:lnTo>
                    <a:lnTo>
                      <a:pt x="244" y="117"/>
                    </a:lnTo>
                    <a:cubicBezTo>
                      <a:pt x="251" y="112"/>
                      <a:pt x="258" y="106"/>
                      <a:pt x="266" y="100"/>
                    </a:cubicBezTo>
                    <a:lnTo>
                      <a:pt x="265" y="103"/>
                    </a:lnTo>
                    <a:cubicBezTo>
                      <a:pt x="260" y="90"/>
                      <a:pt x="253" y="76"/>
                      <a:pt x="247" y="61"/>
                    </a:cubicBezTo>
                    <a:lnTo>
                      <a:pt x="249" y="62"/>
                    </a:lnTo>
                    <a:cubicBezTo>
                      <a:pt x="241" y="64"/>
                      <a:pt x="232" y="66"/>
                      <a:pt x="222" y="68"/>
                    </a:cubicBezTo>
                    <a:lnTo>
                      <a:pt x="221" y="68"/>
                    </a:lnTo>
                    <a:lnTo>
                      <a:pt x="221" y="67"/>
                    </a:lnTo>
                    <a:cubicBezTo>
                      <a:pt x="215" y="60"/>
                      <a:pt x="208" y="53"/>
                      <a:pt x="200" y="47"/>
                    </a:cubicBezTo>
                    <a:lnTo>
                      <a:pt x="199" y="46"/>
                    </a:lnTo>
                    <a:lnTo>
                      <a:pt x="199" y="45"/>
                    </a:lnTo>
                    <a:cubicBezTo>
                      <a:pt x="200" y="37"/>
                      <a:pt x="201" y="28"/>
                      <a:pt x="203" y="18"/>
                    </a:cubicBezTo>
                    <a:lnTo>
                      <a:pt x="204" y="20"/>
                    </a:lnTo>
                    <a:cubicBezTo>
                      <a:pt x="191" y="15"/>
                      <a:pt x="176" y="10"/>
                      <a:pt x="162" y="4"/>
                    </a:cubicBezTo>
                    <a:lnTo>
                      <a:pt x="164" y="4"/>
                    </a:lnTo>
                    <a:cubicBezTo>
                      <a:pt x="160" y="11"/>
                      <a:pt x="154" y="18"/>
                      <a:pt x="149" y="26"/>
                    </a:cubicBezTo>
                    <a:lnTo>
                      <a:pt x="148" y="27"/>
                    </a:lnTo>
                    <a:lnTo>
                      <a:pt x="147" y="27"/>
                    </a:lnTo>
                    <a:cubicBezTo>
                      <a:pt x="138" y="26"/>
                      <a:pt x="128" y="26"/>
                      <a:pt x="118" y="28"/>
                    </a:cubicBezTo>
                    <a:lnTo>
                      <a:pt x="118" y="28"/>
                    </a:lnTo>
                    <a:cubicBezTo>
                      <a:pt x="118" y="27"/>
                      <a:pt x="120" y="28"/>
                      <a:pt x="117" y="27"/>
                    </a:cubicBezTo>
                    <a:lnTo>
                      <a:pt x="117" y="27"/>
                    </a:lnTo>
                    <a:lnTo>
                      <a:pt x="117" y="27"/>
                    </a:lnTo>
                    <a:lnTo>
                      <a:pt x="116" y="27"/>
                    </a:lnTo>
                    <a:lnTo>
                      <a:pt x="116" y="26"/>
                    </a:lnTo>
                    <a:lnTo>
                      <a:pt x="116" y="26"/>
                    </a:lnTo>
                    <a:lnTo>
                      <a:pt x="115" y="24"/>
                    </a:lnTo>
                    <a:lnTo>
                      <a:pt x="112" y="21"/>
                    </a:lnTo>
                    <a:lnTo>
                      <a:pt x="108" y="16"/>
                    </a:lnTo>
                    <a:cubicBezTo>
                      <a:pt x="106" y="12"/>
                      <a:pt x="103" y="9"/>
                      <a:pt x="100" y="5"/>
                    </a:cubicBezTo>
                    <a:lnTo>
                      <a:pt x="103" y="6"/>
                    </a:lnTo>
                    <a:cubicBezTo>
                      <a:pt x="89" y="12"/>
                      <a:pt x="75" y="18"/>
                      <a:pt x="61" y="24"/>
                    </a:cubicBezTo>
                    <a:lnTo>
                      <a:pt x="63" y="22"/>
                    </a:lnTo>
                    <a:cubicBezTo>
                      <a:pt x="64" y="31"/>
                      <a:pt x="66" y="40"/>
                      <a:pt x="68" y="49"/>
                    </a:cubicBezTo>
                    <a:lnTo>
                      <a:pt x="68" y="50"/>
                    </a:lnTo>
                    <a:lnTo>
                      <a:pt x="67" y="50"/>
                    </a:lnTo>
                    <a:cubicBezTo>
                      <a:pt x="60" y="57"/>
                      <a:pt x="53" y="64"/>
                      <a:pt x="47" y="71"/>
                    </a:cubicBezTo>
                    <a:lnTo>
                      <a:pt x="47" y="72"/>
                    </a:lnTo>
                    <a:lnTo>
                      <a:pt x="45" y="72"/>
                    </a:lnTo>
                    <a:cubicBezTo>
                      <a:pt x="36" y="71"/>
                      <a:pt x="27" y="69"/>
                      <a:pt x="18" y="68"/>
                    </a:cubicBezTo>
                    <a:lnTo>
                      <a:pt x="21" y="67"/>
                    </a:lnTo>
                    <a:cubicBezTo>
                      <a:pt x="15" y="81"/>
                      <a:pt x="10" y="95"/>
                      <a:pt x="4" y="109"/>
                    </a:cubicBezTo>
                    <a:lnTo>
                      <a:pt x="4" y="107"/>
                    </a:lnTo>
                    <a:cubicBezTo>
                      <a:pt x="11" y="112"/>
                      <a:pt x="19" y="117"/>
                      <a:pt x="26" y="122"/>
                    </a:cubicBezTo>
                    <a:lnTo>
                      <a:pt x="27" y="123"/>
                    </a:lnTo>
                    <a:lnTo>
                      <a:pt x="27" y="124"/>
                    </a:lnTo>
                    <a:cubicBezTo>
                      <a:pt x="26" y="134"/>
                      <a:pt x="26" y="143"/>
                      <a:pt x="28" y="153"/>
                    </a:cubicBezTo>
                    <a:lnTo>
                      <a:pt x="28" y="154"/>
                    </a:lnTo>
                    <a:lnTo>
                      <a:pt x="27" y="154"/>
                    </a:lnTo>
                    <a:cubicBezTo>
                      <a:pt x="19" y="160"/>
                      <a:pt x="12" y="165"/>
                      <a:pt x="5" y="171"/>
                    </a:cubicBezTo>
                    <a:lnTo>
                      <a:pt x="6" y="169"/>
                    </a:lnTo>
                    <a:cubicBezTo>
                      <a:pt x="12" y="183"/>
                      <a:pt x="18" y="197"/>
                      <a:pt x="24" y="210"/>
                    </a:cubicBezTo>
                    <a:lnTo>
                      <a:pt x="22" y="209"/>
                    </a:lnTo>
                    <a:cubicBezTo>
                      <a:pt x="31" y="207"/>
                      <a:pt x="40" y="205"/>
                      <a:pt x="49" y="204"/>
                    </a:cubicBezTo>
                    <a:lnTo>
                      <a:pt x="50" y="204"/>
                    </a:lnTo>
                    <a:lnTo>
                      <a:pt x="50" y="204"/>
                    </a:lnTo>
                    <a:cubicBezTo>
                      <a:pt x="57" y="212"/>
                      <a:pt x="64" y="219"/>
                      <a:pt x="71" y="224"/>
                    </a:cubicBezTo>
                    <a:lnTo>
                      <a:pt x="72" y="225"/>
                    </a:lnTo>
                    <a:lnTo>
                      <a:pt x="72" y="226"/>
                    </a:lnTo>
                    <a:cubicBezTo>
                      <a:pt x="70" y="235"/>
                      <a:pt x="69" y="244"/>
                      <a:pt x="68" y="252"/>
                    </a:cubicBezTo>
                    <a:lnTo>
                      <a:pt x="67" y="251"/>
                    </a:lnTo>
                    <a:cubicBezTo>
                      <a:pt x="83" y="258"/>
                      <a:pt x="97" y="263"/>
                      <a:pt x="109" y="268"/>
                    </a:cubicBezTo>
                    <a:lnTo>
                      <a:pt x="108" y="268"/>
                    </a:lnTo>
                    <a:cubicBezTo>
                      <a:pt x="114" y="259"/>
                      <a:pt x="119" y="252"/>
                      <a:pt x="123" y="246"/>
                    </a:cubicBezTo>
                    <a:lnTo>
                      <a:pt x="123" y="245"/>
                    </a:lnTo>
                    <a:lnTo>
                      <a:pt x="124" y="245"/>
                    </a:lnTo>
                    <a:cubicBezTo>
                      <a:pt x="134" y="246"/>
                      <a:pt x="141" y="246"/>
                      <a:pt x="146" y="246"/>
                    </a:cubicBezTo>
                    <a:cubicBezTo>
                      <a:pt x="148" y="246"/>
                      <a:pt x="150" y="245"/>
                      <a:pt x="151" y="245"/>
                    </a:cubicBezTo>
                    <a:cubicBezTo>
                      <a:pt x="153" y="245"/>
                      <a:pt x="153" y="245"/>
                      <a:pt x="153" y="245"/>
                    </a:cubicBezTo>
                    <a:cubicBezTo>
                      <a:pt x="153" y="245"/>
                      <a:pt x="152" y="245"/>
                      <a:pt x="151" y="246"/>
                    </a:cubicBezTo>
                    <a:cubicBezTo>
                      <a:pt x="150" y="246"/>
                      <a:pt x="148" y="246"/>
                      <a:pt x="146" y="246"/>
                    </a:cubicBezTo>
                    <a:cubicBezTo>
                      <a:pt x="141" y="247"/>
                      <a:pt x="134" y="247"/>
                      <a:pt x="124" y="246"/>
                    </a:cubicBezTo>
                    <a:lnTo>
                      <a:pt x="124" y="246"/>
                    </a:lnTo>
                    <a:cubicBezTo>
                      <a:pt x="120" y="252"/>
                      <a:pt x="115" y="260"/>
                      <a:pt x="109" y="269"/>
                    </a:cubicBezTo>
                    <a:lnTo>
                      <a:pt x="109" y="270"/>
                    </a:lnTo>
                    <a:lnTo>
                      <a:pt x="108" y="269"/>
                    </a:lnTo>
                    <a:cubicBezTo>
                      <a:pt x="96" y="265"/>
                      <a:pt x="82" y="260"/>
                      <a:pt x="66" y="253"/>
                    </a:cubicBezTo>
                    <a:lnTo>
                      <a:pt x="65" y="253"/>
                    </a:lnTo>
                    <a:lnTo>
                      <a:pt x="65" y="252"/>
                    </a:lnTo>
                    <a:cubicBezTo>
                      <a:pt x="66" y="244"/>
                      <a:pt x="68" y="235"/>
                      <a:pt x="69" y="225"/>
                    </a:cubicBezTo>
                    <a:lnTo>
                      <a:pt x="70" y="226"/>
                    </a:lnTo>
                    <a:cubicBezTo>
                      <a:pt x="62" y="221"/>
                      <a:pt x="55" y="214"/>
                      <a:pt x="48" y="206"/>
                    </a:cubicBezTo>
                    <a:lnTo>
                      <a:pt x="49" y="206"/>
                    </a:lnTo>
                    <a:cubicBezTo>
                      <a:pt x="41" y="208"/>
                      <a:pt x="32" y="210"/>
                      <a:pt x="23" y="212"/>
                    </a:cubicBezTo>
                    <a:lnTo>
                      <a:pt x="21" y="212"/>
                    </a:lnTo>
                    <a:lnTo>
                      <a:pt x="21" y="211"/>
                    </a:lnTo>
                    <a:cubicBezTo>
                      <a:pt x="15" y="198"/>
                      <a:pt x="9" y="184"/>
                      <a:pt x="3" y="170"/>
                    </a:cubicBezTo>
                    <a:lnTo>
                      <a:pt x="2" y="169"/>
                    </a:lnTo>
                    <a:lnTo>
                      <a:pt x="3" y="168"/>
                    </a:lnTo>
                    <a:cubicBezTo>
                      <a:pt x="10" y="162"/>
                      <a:pt x="17" y="157"/>
                      <a:pt x="25" y="151"/>
                    </a:cubicBezTo>
                    <a:lnTo>
                      <a:pt x="24" y="153"/>
                    </a:lnTo>
                    <a:cubicBezTo>
                      <a:pt x="23" y="143"/>
                      <a:pt x="22" y="133"/>
                      <a:pt x="23" y="123"/>
                    </a:cubicBezTo>
                    <a:lnTo>
                      <a:pt x="24" y="125"/>
                    </a:lnTo>
                    <a:cubicBezTo>
                      <a:pt x="17" y="120"/>
                      <a:pt x="9" y="115"/>
                      <a:pt x="2" y="110"/>
                    </a:cubicBezTo>
                    <a:lnTo>
                      <a:pt x="0" y="109"/>
                    </a:lnTo>
                    <a:lnTo>
                      <a:pt x="1" y="108"/>
                    </a:lnTo>
                    <a:cubicBezTo>
                      <a:pt x="6" y="94"/>
                      <a:pt x="12" y="80"/>
                      <a:pt x="17" y="65"/>
                    </a:cubicBezTo>
                    <a:lnTo>
                      <a:pt x="18" y="64"/>
                    </a:lnTo>
                    <a:lnTo>
                      <a:pt x="19" y="64"/>
                    </a:lnTo>
                    <a:cubicBezTo>
                      <a:pt x="28" y="66"/>
                      <a:pt x="37" y="67"/>
                      <a:pt x="46" y="68"/>
                    </a:cubicBezTo>
                    <a:lnTo>
                      <a:pt x="44" y="69"/>
                    </a:lnTo>
                    <a:cubicBezTo>
                      <a:pt x="50" y="61"/>
                      <a:pt x="57" y="54"/>
                      <a:pt x="65" y="47"/>
                    </a:cubicBezTo>
                    <a:lnTo>
                      <a:pt x="64" y="49"/>
                    </a:lnTo>
                    <a:cubicBezTo>
                      <a:pt x="62" y="40"/>
                      <a:pt x="61" y="31"/>
                      <a:pt x="59" y="22"/>
                    </a:cubicBezTo>
                    <a:lnTo>
                      <a:pt x="58" y="21"/>
                    </a:lnTo>
                    <a:lnTo>
                      <a:pt x="60" y="20"/>
                    </a:lnTo>
                    <a:cubicBezTo>
                      <a:pt x="73" y="14"/>
                      <a:pt x="87" y="8"/>
                      <a:pt x="101" y="2"/>
                    </a:cubicBezTo>
                    <a:lnTo>
                      <a:pt x="103" y="1"/>
                    </a:lnTo>
                    <a:lnTo>
                      <a:pt x="103" y="3"/>
                    </a:lnTo>
                    <a:cubicBezTo>
                      <a:pt x="106" y="6"/>
                      <a:pt x="109" y="10"/>
                      <a:pt x="112" y="13"/>
                    </a:cubicBezTo>
                    <a:lnTo>
                      <a:pt x="116" y="19"/>
                    </a:lnTo>
                    <a:lnTo>
                      <a:pt x="118" y="22"/>
                    </a:lnTo>
                    <a:lnTo>
                      <a:pt x="119" y="23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ubicBezTo>
                      <a:pt x="116" y="23"/>
                      <a:pt x="119" y="24"/>
                      <a:pt x="118" y="24"/>
                    </a:cubicBezTo>
                    <a:lnTo>
                      <a:pt x="118" y="24"/>
                    </a:lnTo>
                    <a:cubicBezTo>
                      <a:pt x="128" y="22"/>
                      <a:pt x="138" y="22"/>
                      <a:pt x="148" y="23"/>
                    </a:cubicBezTo>
                    <a:lnTo>
                      <a:pt x="146" y="24"/>
                    </a:lnTo>
                    <a:cubicBezTo>
                      <a:pt x="151" y="16"/>
                      <a:pt x="156" y="8"/>
                      <a:pt x="161" y="1"/>
                    </a:cubicBezTo>
                    <a:lnTo>
                      <a:pt x="162" y="0"/>
                    </a:lnTo>
                    <a:lnTo>
                      <a:pt x="163" y="0"/>
                    </a:lnTo>
                    <a:cubicBezTo>
                      <a:pt x="178" y="6"/>
                      <a:pt x="192" y="11"/>
                      <a:pt x="205" y="17"/>
                    </a:cubicBezTo>
                    <a:lnTo>
                      <a:pt x="207" y="17"/>
                    </a:lnTo>
                    <a:lnTo>
                      <a:pt x="207" y="19"/>
                    </a:lnTo>
                    <a:cubicBezTo>
                      <a:pt x="205" y="28"/>
                      <a:pt x="204" y="37"/>
                      <a:pt x="203" y="46"/>
                    </a:cubicBezTo>
                    <a:lnTo>
                      <a:pt x="202" y="44"/>
                    </a:lnTo>
                    <a:cubicBezTo>
                      <a:pt x="210" y="50"/>
                      <a:pt x="218" y="57"/>
                      <a:pt x="224" y="64"/>
                    </a:cubicBezTo>
                    <a:lnTo>
                      <a:pt x="222" y="64"/>
                    </a:lnTo>
                    <a:cubicBezTo>
                      <a:pt x="231" y="62"/>
                      <a:pt x="240" y="60"/>
                      <a:pt x="248" y="59"/>
                    </a:cubicBezTo>
                    <a:lnTo>
                      <a:pt x="250" y="58"/>
                    </a:lnTo>
                    <a:lnTo>
                      <a:pt x="251" y="60"/>
                    </a:lnTo>
                    <a:cubicBezTo>
                      <a:pt x="257" y="74"/>
                      <a:pt x="263" y="88"/>
                      <a:pt x="269" y="101"/>
                    </a:cubicBezTo>
                    <a:lnTo>
                      <a:pt x="269" y="102"/>
                    </a:lnTo>
                    <a:lnTo>
                      <a:pt x="268" y="103"/>
                    </a:lnTo>
                    <a:cubicBezTo>
                      <a:pt x="261" y="109"/>
                      <a:pt x="253" y="114"/>
                      <a:pt x="246" y="119"/>
                    </a:cubicBezTo>
                    <a:lnTo>
                      <a:pt x="247" y="118"/>
                    </a:lnTo>
                    <a:cubicBezTo>
                      <a:pt x="249" y="128"/>
                      <a:pt x="249" y="138"/>
                      <a:pt x="248" y="148"/>
                    </a:cubicBezTo>
                    <a:lnTo>
                      <a:pt x="247" y="146"/>
                    </a:lnTo>
                    <a:cubicBezTo>
                      <a:pt x="255" y="151"/>
                      <a:pt x="262" y="157"/>
                      <a:pt x="269" y="161"/>
                    </a:cubicBezTo>
                    <a:lnTo>
                      <a:pt x="270" y="162"/>
                    </a:lnTo>
                    <a:lnTo>
                      <a:pt x="270" y="163"/>
                    </a:lnTo>
                    <a:cubicBezTo>
                      <a:pt x="264" y="178"/>
                      <a:pt x="259" y="192"/>
                      <a:pt x="254" y="205"/>
                    </a:cubicBezTo>
                    <a:lnTo>
                      <a:pt x="253" y="206"/>
                    </a:lnTo>
                    <a:lnTo>
                      <a:pt x="252" y="206"/>
                    </a:lnTo>
                    <a:cubicBezTo>
                      <a:pt x="243" y="205"/>
                      <a:pt x="234" y="203"/>
                      <a:pt x="225" y="202"/>
                    </a:cubicBezTo>
                    <a:lnTo>
                      <a:pt x="226" y="201"/>
                    </a:lnTo>
                    <a:cubicBezTo>
                      <a:pt x="220" y="210"/>
                      <a:pt x="213" y="217"/>
                      <a:pt x="206" y="223"/>
                    </a:cubicBezTo>
                    <a:lnTo>
                      <a:pt x="206" y="222"/>
                    </a:lnTo>
                    <a:cubicBezTo>
                      <a:pt x="208" y="231"/>
                      <a:pt x="210" y="240"/>
                      <a:pt x="211" y="248"/>
                    </a:cubicBezTo>
                    <a:lnTo>
                      <a:pt x="212" y="249"/>
                    </a:lnTo>
                    <a:lnTo>
                      <a:pt x="211" y="250"/>
                    </a:lnTo>
                    <a:cubicBezTo>
                      <a:pt x="194" y="257"/>
                      <a:pt x="180" y="263"/>
                      <a:pt x="169" y="267"/>
                    </a:cubicBezTo>
                    <a:lnTo>
                      <a:pt x="169" y="268"/>
                    </a:lnTo>
                    <a:lnTo>
                      <a:pt x="169" y="267"/>
                    </a:lnTo>
                    <a:cubicBezTo>
                      <a:pt x="164" y="260"/>
                      <a:pt x="160" y="255"/>
                      <a:pt x="157" y="251"/>
                    </a:cubicBezTo>
                    <a:cubicBezTo>
                      <a:pt x="156" y="249"/>
                      <a:pt x="155" y="248"/>
                      <a:pt x="154" y="247"/>
                    </a:cubicBezTo>
                    <a:cubicBezTo>
                      <a:pt x="153" y="246"/>
                      <a:pt x="153" y="245"/>
                      <a:pt x="153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170543" y="545046"/>
                <a:ext cx="169322" cy="167662"/>
              </a:xfrm>
              <a:custGeom>
                <a:rect b="b" l="l" r="r" t="t"/>
                <a:pathLst>
                  <a:path extrusionOk="0" h="101" w="102">
                    <a:moveTo>
                      <a:pt x="70" y="96"/>
                    </a:moveTo>
                    <a:lnTo>
                      <a:pt x="69" y="96"/>
                    </a:lnTo>
                    <a:cubicBezTo>
                      <a:pt x="68" y="97"/>
                      <a:pt x="67" y="97"/>
                      <a:pt x="65" y="98"/>
                    </a:cubicBezTo>
                    <a:cubicBezTo>
                      <a:pt x="61" y="99"/>
                      <a:pt x="55" y="100"/>
                      <a:pt x="47" y="100"/>
                    </a:cubicBezTo>
                    <a:cubicBezTo>
                      <a:pt x="40" y="99"/>
                      <a:pt x="30" y="97"/>
                      <a:pt x="22" y="90"/>
                    </a:cubicBezTo>
                    <a:cubicBezTo>
                      <a:pt x="13" y="84"/>
                      <a:pt x="5" y="73"/>
                      <a:pt x="3" y="59"/>
                    </a:cubicBezTo>
                    <a:cubicBezTo>
                      <a:pt x="0" y="46"/>
                      <a:pt x="4" y="29"/>
                      <a:pt x="16" y="18"/>
                    </a:cubicBezTo>
                    <a:cubicBezTo>
                      <a:pt x="27" y="6"/>
                      <a:pt x="46" y="-1"/>
                      <a:pt x="64" y="5"/>
                    </a:cubicBezTo>
                    <a:cubicBezTo>
                      <a:pt x="73" y="7"/>
                      <a:pt x="81" y="12"/>
                      <a:pt x="88" y="20"/>
                    </a:cubicBezTo>
                    <a:cubicBezTo>
                      <a:pt x="94" y="27"/>
                      <a:pt x="98" y="36"/>
                      <a:pt x="99" y="46"/>
                    </a:cubicBezTo>
                    <a:cubicBezTo>
                      <a:pt x="101" y="56"/>
                      <a:pt x="99" y="67"/>
                      <a:pt x="94" y="76"/>
                    </a:cubicBezTo>
                    <a:cubicBezTo>
                      <a:pt x="91" y="81"/>
                      <a:pt x="88" y="85"/>
                      <a:pt x="84" y="88"/>
                    </a:cubicBezTo>
                    <a:cubicBezTo>
                      <a:pt x="82" y="90"/>
                      <a:pt x="80" y="92"/>
                      <a:pt x="78" y="93"/>
                    </a:cubicBezTo>
                    <a:cubicBezTo>
                      <a:pt x="77" y="94"/>
                      <a:pt x="76" y="95"/>
                      <a:pt x="74" y="96"/>
                    </a:cubicBezTo>
                    <a:lnTo>
                      <a:pt x="73" y="96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cubicBezTo>
                      <a:pt x="71" y="97"/>
                      <a:pt x="73" y="96"/>
                      <a:pt x="72" y="95"/>
                    </a:cubicBezTo>
                    <a:lnTo>
                      <a:pt x="70" y="94"/>
                    </a:lnTo>
                    <a:cubicBezTo>
                      <a:pt x="71" y="93"/>
                      <a:pt x="74" y="92"/>
                      <a:pt x="75" y="91"/>
                    </a:cubicBezTo>
                    <a:cubicBezTo>
                      <a:pt x="93" y="81"/>
                      <a:pt x="101" y="59"/>
                      <a:pt x="97" y="41"/>
                    </a:cubicBezTo>
                    <a:cubicBezTo>
                      <a:pt x="93" y="22"/>
                      <a:pt x="77" y="8"/>
                      <a:pt x="60" y="5"/>
                    </a:cubicBezTo>
                    <a:cubicBezTo>
                      <a:pt x="42" y="1"/>
                      <a:pt x="25" y="8"/>
                      <a:pt x="15" y="20"/>
                    </a:cubicBezTo>
                    <a:cubicBezTo>
                      <a:pt x="4" y="31"/>
                      <a:pt x="1" y="47"/>
                      <a:pt x="3" y="60"/>
                    </a:cubicBezTo>
                    <a:cubicBezTo>
                      <a:pt x="6" y="73"/>
                      <a:pt x="13" y="84"/>
                      <a:pt x="22" y="90"/>
                    </a:cubicBezTo>
                    <a:cubicBezTo>
                      <a:pt x="30" y="97"/>
                      <a:pt x="40" y="99"/>
                      <a:pt x="47" y="100"/>
                    </a:cubicBezTo>
                    <a:cubicBezTo>
                      <a:pt x="55" y="100"/>
                      <a:pt x="61" y="99"/>
                      <a:pt x="65" y="98"/>
                    </a:cubicBezTo>
                    <a:cubicBezTo>
                      <a:pt x="68" y="97"/>
                      <a:pt x="70" y="96"/>
                      <a:pt x="70" y="96"/>
                    </a:cubicBezTo>
                    <a:cubicBezTo>
                      <a:pt x="70" y="96"/>
                      <a:pt x="69" y="97"/>
                      <a:pt x="65" y="99"/>
                    </a:cubicBezTo>
                    <a:cubicBezTo>
                      <a:pt x="61" y="100"/>
                      <a:pt x="55" y="102"/>
                      <a:pt x="47" y="101"/>
                    </a:cubicBezTo>
                    <a:cubicBezTo>
                      <a:pt x="39" y="101"/>
                      <a:pt x="30" y="99"/>
                      <a:pt x="21" y="92"/>
                    </a:cubicBezTo>
                    <a:cubicBezTo>
                      <a:pt x="11" y="86"/>
                      <a:pt x="3" y="75"/>
                      <a:pt x="1" y="61"/>
                    </a:cubicBezTo>
                    <a:cubicBezTo>
                      <a:pt x="-2" y="47"/>
                      <a:pt x="1" y="30"/>
                      <a:pt x="12" y="18"/>
                    </a:cubicBezTo>
                    <a:cubicBezTo>
                      <a:pt x="23" y="5"/>
                      <a:pt x="42" y="-3"/>
                      <a:pt x="61" y="1"/>
                    </a:cubicBezTo>
                    <a:cubicBezTo>
                      <a:pt x="70" y="3"/>
                      <a:pt x="79" y="7"/>
                      <a:pt x="86" y="14"/>
                    </a:cubicBezTo>
                    <a:cubicBezTo>
                      <a:pt x="93" y="21"/>
                      <a:pt x="99" y="30"/>
                      <a:pt x="101" y="40"/>
                    </a:cubicBezTo>
                    <a:cubicBezTo>
                      <a:pt x="106" y="60"/>
                      <a:pt x="97" y="84"/>
                      <a:pt x="77" y="95"/>
                    </a:cubicBezTo>
                    <a:cubicBezTo>
                      <a:pt x="75" y="96"/>
                      <a:pt x="73" y="97"/>
                      <a:pt x="71" y="98"/>
                    </a:cubicBezTo>
                    <a:lnTo>
                      <a:pt x="69" y="98"/>
                    </a:lnTo>
                    <a:lnTo>
                      <a:pt x="69" y="97"/>
                    </a:lnTo>
                    <a:cubicBezTo>
                      <a:pt x="68" y="96"/>
                      <a:pt x="69" y="94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lnTo>
                      <a:pt x="70" y="94"/>
                    </a:lnTo>
                    <a:lnTo>
                      <a:pt x="70" y="94"/>
                    </a:lnTo>
                    <a:lnTo>
                      <a:pt x="71" y="93"/>
                    </a:lnTo>
                    <a:lnTo>
                      <a:pt x="73" y="92"/>
                    </a:lnTo>
                    <a:cubicBezTo>
                      <a:pt x="74" y="92"/>
                      <a:pt x="75" y="91"/>
                      <a:pt x="76" y="90"/>
                    </a:cubicBezTo>
                    <a:cubicBezTo>
                      <a:pt x="78" y="89"/>
                      <a:pt x="80" y="87"/>
                      <a:pt x="81" y="86"/>
                    </a:cubicBezTo>
                    <a:cubicBezTo>
                      <a:pt x="85" y="82"/>
                      <a:pt x="88" y="79"/>
                      <a:pt x="90" y="74"/>
                    </a:cubicBezTo>
                    <a:cubicBezTo>
                      <a:pt x="95" y="66"/>
                      <a:pt x="97" y="56"/>
                      <a:pt x="96" y="47"/>
                    </a:cubicBezTo>
                    <a:cubicBezTo>
                      <a:pt x="95" y="38"/>
                      <a:pt x="91" y="29"/>
                      <a:pt x="85" y="22"/>
                    </a:cubicBezTo>
                    <a:cubicBezTo>
                      <a:pt x="79" y="16"/>
                      <a:pt x="71" y="11"/>
                      <a:pt x="63" y="8"/>
                    </a:cubicBezTo>
                    <a:cubicBezTo>
                      <a:pt x="46" y="4"/>
                      <a:pt x="29" y="9"/>
                      <a:pt x="18" y="20"/>
                    </a:cubicBezTo>
                    <a:cubicBezTo>
                      <a:pt x="7" y="31"/>
                      <a:pt x="3" y="46"/>
                      <a:pt x="6" y="59"/>
                    </a:cubicBezTo>
                    <a:cubicBezTo>
                      <a:pt x="8" y="72"/>
                      <a:pt x="15" y="83"/>
                      <a:pt x="23" y="89"/>
                    </a:cubicBezTo>
                    <a:cubicBezTo>
                      <a:pt x="31" y="95"/>
                      <a:pt x="40" y="98"/>
                      <a:pt x="47" y="99"/>
                    </a:cubicBezTo>
                    <a:cubicBezTo>
                      <a:pt x="55" y="99"/>
                      <a:pt x="61" y="98"/>
                      <a:pt x="64" y="97"/>
                    </a:cubicBezTo>
                    <a:cubicBezTo>
                      <a:pt x="68" y="97"/>
                      <a:pt x="70" y="96"/>
                      <a:pt x="70" y="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031102" y="400625"/>
                <a:ext cx="453184" cy="454844"/>
              </a:xfrm>
              <a:custGeom>
                <a:rect b="b" l="l" r="r" t="t"/>
                <a:pathLst>
                  <a:path extrusionOk="0" h="274" w="273">
                    <a:moveTo>
                      <a:pt x="154" y="247"/>
                    </a:moveTo>
                    <a:cubicBezTo>
                      <a:pt x="156" y="250"/>
                      <a:pt x="160" y="256"/>
                      <a:pt x="171" y="270"/>
                    </a:cubicBezTo>
                    <a:lnTo>
                      <a:pt x="170" y="269"/>
                    </a:lnTo>
                    <a:cubicBezTo>
                      <a:pt x="181" y="265"/>
                      <a:pt x="195" y="258"/>
                      <a:pt x="212" y="251"/>
                    </a:cubicBezTo>
                    <a:lnTo>
                      <a:pt x="212" y="252"/>
                    </a:lnTo>
                    <a:cubicBezTo>
                      <a:pt x="210" y="243"/>
                      <a:pt x="208" y="234"/>
                      <a:pt x="206" y="224"/>
                    </a:cubicBezTo>
                    <a:lnTo>
                      <a:pt x="208" y="224"/>
                    </a:lnTo>
                    <a:lnTo>
                      <a:pt x="208" y="225"/>
                    </a:lnTo>
                    <a:lnTo>
                      <a:pt x="206" y="224"/>
                    </a:lnTo>
                    <a:cubicBezTo>
                      <a:pt x="214" y="218"/>
                      <a:pt x="221" y="211"/>
                      <a:pt x="227" y="203"/>
                    </a:cubicBezTo>
                    <a:lnTo>
                      <a:pt x="228" y="204"/>
                    </a:lnTo>
                    <a:lnTo>
                      <a:pt x="227" y="205"/>
                    </a:lnTo>
                    <a:lnTo>
                      <a:pt x="227" y="203"/>
                    </a:lnTo>
                    <a:cubicBezTo>
                      <a:pt x="235" y="204"/>
                      <a:pt x="245" y="205"/>
                      <a:pt x="254" y="207"/>
                    </a:cubicBezTo>
                    <a:lnTo>
                      <a:pt x="253" y="208"/>
                    </a:lnTo>
                    <a:cubicBezTo>
                      <a:pt x="258" y="194"/>
                      <a:pt x="264" y="179"/>
                      <a:pt x="270" y="164"/>
                    </a:cubicBezTo>
                    <a:lnTo>
                      <a:pt x="271" y="165"/>
                    </a:lnTo>
                    <a:cubicBezTo>
                      <a:pt x="263" y="161"/>
                      <a:pt x="255" y="155"/>
                      <a:pt x="247" y="150"/>
                    </a:cubicBezTo>
                    <a:lnTo>
                      <a:pt x="249" y="148"/>
                    </a:lnTo>
                    <a:lnTo>
                      <a:pt x="249" y="149"/>
                    </a:lnTo>
                    <a:lnTo>
                      <a:pt x="247" y="150"/>
                    </a:lnTo>
                    <a:cubicBezTo>
                      <a:pt x="248" y="141"/>
                      <a:pt x="248" y="130"/>
                      <a:pt x="246" y="120"/>
                    </a:cubicBezTo>
                    <a:lnTo>
                      <a:pt x="249" y="120"/>
                    </a:lnTo>
                    <a:lnTo>
                      <a:pt x="248" y="122"/>
                    </a:lnTo>
                    <a:lnTo>
                      <a:pt x="246" y="120"/>
                    </a:lnTo>
                    <a:cubicBezTo>
                      <a:pt x="253" y="115"/>
                      <a:pt x="261" y="109"/>
                      <a:pt x="269" y="103"/>
                    </a:cubicBezTo>
                    <a:lnTo>
                      <a:pt x="269" y="105"/>
                    </a:lnTo>
                    <a:cubicBezTo>
                      <a:pt x="263" y="92"/>
                      <a:pt x="256" y="77"/>
                      <a:pt x="249" y="62"/>
                    </a:cubicBezTo>
                    <a:lnTo>
                      <a:pt x="251" y="63"/>
                    </a:lnTo>
                    <a:cubicBezTo>
                      <a:pt x="243" y="64"/>
                      <a:pt x="233" y="66"/>
                      <a:pt x="223" y="68"/>
                    </a:cubicBezTo>
                    <a:lnTo>
                      <a:pt x="224" y="65"/>
                    </a:lnTo>
                    <a:lnTo>
                      <a:pt x="225" y="66"/>
                    </a:lnTo>
                    <a:lnTo>
                      <a:pt x="223" y="68"/>
                    </a:lnTo>
                    <a:cubicBezTo>
                      <a:pt x="218" y="61"/>
                      <a:pt x="210" y="54"/>
                      <a:pt x="202" y="48"/>
                    </a:cubicBezTo>
                    <a:lnTo>
                      <a:pt x="204" y="46"/>
                    </a:lnTo>
                    <a:lnTo>
                      <a:pt x="205" y="47"/>
                    </a:lnTo>
                    <a:lnTo>
                      <a:pt x="202" y="48"/>
                    </a:lnTo>
                    <a:cubicBezTo>
                      <a:pt x="203" y="39"/>
                      <a:pt x="204" y="30"/>
                      <a:pt x="206" y="20"/>
                    </a:cubicBezTo>
                    <a:lnTo>
                      <a:pt x="207" y="21"/>
                    </a:lnTo>
                    <a:cubicBezTo>
                      <a:pt x="193" y="16"/>
                      <a:pt x="178" y="10"/>
                      <a:pt x="163" y="4"/>
                    </a:cubicBezTo>
                    <a:lnTo>
                      <a:pt x="165" y="4"/>
                    </a:lnTo>
                    <a:cubicBezTo>
                      <a:pt x="160" y="11"/>
                      <a:pt x="154" y="19"/>
                      <a:pt x="149" y="27"/>
                    </a:cubicBezTo>
                    <a:lnTo>
                      <a:pt x="147" y="25"/>
                    </a:lnTo>
                    <a:lnTo>
                      <a:pt x="148" y="24"/>
                    </a:lnTo>
                    <a:lnTo>
                      <a:pt x="149" y="27"/>
                    </a:lnTo>
                    <a:cubicBezTo>
                      <a:pt x="140" y="27"/>
                      <a:pt x="130" y="27"/>
                      <a:pt x="119" y="28"/>
                    </a:cubicBez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1" y="26"/>
                    </a:lnTo>
                    <a:lnTo>
                      <a:pt x="119" y="28"/>
                    </a:lnTo>
                    <a:cubicBezTo>
                      <a:pt x="114" y="21"/>
                      <a:pt x="108" y="13"/>
                      <a:pt x="102" y="5"/>
                    </a:cubicBezTo>
                    <a:lnTo>
                      <a:pt x="104" y="6"/>
                    </a:lnTo>
                    <a:cubicBezTo>
                      <a:pt x="91" y="12"/>
                      <a:pt x="76" y="19"/>
                      <a:pt x="61" y="25"/>
                    </a:cubicBezTo>
                    <a:lnTo>
                      <a:pt x="62" y="23"/>
                    </a:lnTo>
                    <a:cubicBezTo>
                      <a:pt x="64" y="32"/>
                      <a:pt x="66" y="41"/>
                      <a:pt x="68" y="51"/>
                    </a:cubicBezTo>
                    <a:lnTo>
                      <a:pt x="64" y="51"/>
                    </a:lnTo>
                    <a:lnTo>
                      <a:pt x="65" y="49"/>
                    </a:lnTo>
                    <a:lnTo>
                      <a:pt x="67" y="52"/>
                    </a:lnTo>
                    <a:cubicBezTo>
                      <a:pt x="60" y="57"/>
                      <a:pt x="53" y="64"/>
                      <a:pt x="47" y="73"/>
                    </a:cubicBezTo>
                    <a:lnTo>
                      <a:pt x="45" y="70"/>
                    </a:lnTo>
                    <a:lnTo>
                      <a:pt x="46" y="69"/>
                    </a:lnTo>
                    <a:lnTo>
                      <a:pt x="47" y="73"/>
                    </a:lnTo>
                    <a:cubicBezTo>
                      <a:pt x="38" y="72"/>
                      <a:pt x="28" y="70"/>
                      <a:pt x="19" y="69"/>
                    </a:cubicBezTo>
                    <a:lnTo>
                      <a:pt x="21" y="68"/>
                    </a:lnTo>
                    <a:cubicBezTo>
                      <a:pt x="16" y="81"/>
                      <a:pt x="10" y="97"/>
                      <a:pt x="4" y="112"/>
                    </a:cubicBezTo>
                    <a:lnTo>
                      <a:pt x="3" y="109"/>
                    </a:lnTo>
                    <a:cubicBezTo>
                      <a:pt x="11" y="114"/>
                      <a:pt x="19" y="120"/>
                      <a:pt x="27" y="125"/>
                    </a:cubicBezTo>
                    <a:lnTo>
                      <a:pt x="24" y="128"/>
                    </a:lnTo>
                    <a:lnTo>
                      <a:pt x="23" y="126"/>
                    </a:lnTo>
                    <a:lnTo>
                      <a:pt x="27" y="126"/>
                    </a:lnTo>
                    <a:cubicBezTo>
                      <a:pt x="26" y="135"/>
                      <a:pt x="26" y="145"/>
                      <a:pt x="28" y="155"/>
                    </a:cubicBezTo>
                    <a:lnTo>
                      <a:pt x="24" y="155"/>
                    </a:lnTo>
                    <a:lnTo>
                      <a:pt x="25" y="154"/>
                    </a:lnTo>
                    <a:lnTo>
                      <a:pt x="28" y="156"/>
                    </a:lnTo>
                    <a:cubicBezTo>
                      <a:pt x="21" y="161"/>
                      <a:pt x="13" y="167"/>
                      <a:pt x="5" y="173"/>
                    </a:cubicBezTo>
                    <a:lnTo>
                      <a:pt x="6" y="170"/>
                    </a:lnTo>
                    <a:cubicBezTo>
                      <a:pt x="11" y="184"/>
                      <a:pt x="18" y="198"/>
                      <a:pt x="25" y="213"/>
                    </a:cubicBezTo>
                    <a:lnTo>
                      <a:pt x="22" y="212"/>
                    </a:lnTo>
                    <a:cubicBezTo>
                      <a:pt x="31" y="210"/>
                      <a:pt x="40" y="208"/>
                      <a:pt x="50" y="207"/>
                    </a:cubicBezTo>
                    <a:lnTo>
                      <a:pt x="50" y="210"/>
                    </a:lnTo>
                    <a:lnTo>
                      <a:pt x="49" y="210"/>
                    </a:lnTo>
                    <a:lnTo>
                      <a:pt x="51" y="207"/>
                    </a:lnTo>
                    <a:cubicBezTo>
                      <a:pt x="57" y="214"/>
                      <a:pt x="64" y="221"/>
                      <a:pt x="72" y="227"/>
                    </a:cubicBezTo>
                    <a:lnTo>
                      <a:pt x="69" y="229"/>
                    </a:lnTo>
                    <a:lnTo>
                      <a:pt x="69" y="228"/>
                    </a:lnTo>
                    <a:lnTo>
                      <a:pt x="72" y="228"/>
                    </a:lnTo>
                    <a:cubicBezTo>
                      <a:pt x="71" y="237"/>
                      <a:pt x="70" y="246"/>
                      <a:pt x="69" y="256"/>
                    </a:cubicBezTo>
                    <a:lnTo>
                      <a:pt x="67" y="253"/>
                    </a:lnTo>
                    <a:cubicBezTo>
                      <a:pt x="81" y="259"/>
                      <a:pt x="96" y="264"/>
                      <a:pt x="110" y="270"/>
                    </a:cubicBezTo>
                    <a:lnTo>
                      <a:pt x="108" y="271"/>
                    </a:lnTo>
                    <a:cubicBezTo>
                      <a:pt x="113" y="263"/>
                      <a:pt x="118" y="255"/>
                      <a:pt x="123" y="247"/>
                    </a:cubicBezTo>
                    <a:lnTo>
                      <a:pt x="126" y="250"/>
                    </a:lnTo>
                    <a:lnTo>
                      <a:pt x="126" y="251"/>
                    </a:lnTo>
                    <a:lnTo>
                      <a:pt x="125" y="247"/>
                    </a:lnTo>
                    <a:cubicBezTo>
                      <a:pt x="133" y="248"/>
                      <a:pt x="141" y="248"/>
                      <a:pt x="150" y="246"/>
                    </a:cubicBez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3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0" y="250"/>
                    </a:lnTo>
                    <a:cubicBezTo>
                      <a:pt x="147" y="250"/>
                      <a:pt x="144" y="251"/>
                      <a:pt x="141" y="251"/>
                    </a:cubicBezTo>
                    <a:cubicBezTo>
                      <a:pt x="136" y="251"/>
                      <a:pt x="130" y="251"/>
                      <a:pt x="124" y="250"/>
                    </a:cubicBezTo>
                    <a:lnTo>
                      <a:pt x="126" y="249"/>
                    </a:lnTo>
                    <a:cubicBezTo>
                      <a:pt x="121" y="257"/>
                      <a:pt x="116" y="264"/>
                      <a:pt x="111" y="272"/>
                    </a:cubicBezTo>
                    <a:lnTo>
                      <a:pt x="109" y="269"/>
                    </a:lnTo>
                    <a:lnTo>
                      <a:pt x="109" y="269"/>
                    </a:lnTo>
                    <a:lnTo>
                      <a:pt x="109" y="272"/>
                    </a:lnTo>
                    <a:cubicBezTo>
                      <a:pt x="95" y="267"/>
                      <a:pt x="81" y="261"/>
                      <a:pt x="67" y="256"/>
                    </a:cubicBezTo>
                    <a:lnTo>
                      <a:pt x="70" y="253"/>
                    </a:lnTo>
                    <a:lnTo>
                      <a:pt x="70" y="254"/>
                    </a:lnTo>
                    <a:lnTo>
                      <a:pt x="66" y="255"/>
                    </a:lnTo>
                    <a:cubicBezTo>
                      <a:pt x="68" y="245"/>
                      <a:pt x="69" y="236"/>
                      <a:pt x="71" y="227"/>
                    </a:cubicBezTo>
                    <a:lnTo>
                      <a:pt x="71" y="229"/>
                    </a:lnTo>
                    <a:cubicBezTo>
                      <a:pt x="63" y="223"/>
                      <a:pt x="55" y="216"/>
                      <a:pt x="49" y="208"/>
                    </a:cubicBezTo>
                    <a:lnTo>
                      <a:pt x="51" y="208"/>
                    </a:lnTo>
                    <a:cubicBezTo>
                      <a:pt x="42" y="210"/>
                      <a:pt x="33" y="212"/>
                      <a:pt x="24" y="214"/>
                    </a:cubicBezTo>
                    <a:lnTo>
                      <a:pt x="24" y="210"/>
                    </a:lnTo>
                    <a:lnTo>
                      <a:pt x="25" y="211"/>
                    </a:lnTo>
                    <a:lnTo>
                      <a:pt x="23" y="213"/>
                    </a:lnTo>
                    <a:cubicBezTo>
                      <a:pt x="17" y="199"/>
                      <a:pt x="11" y="185"/>
                      <a:pt x="5" y="172"/>
                    </a:cubicBezTo>
                    <a:lnTo>
                      <a:pt x="8" y="172"/>
                    </a:lnTo>
                    <a:lnTo>
                      <a:pt x="8" y="173"/>
                    </a:lnTo>
                    <a:lnTo>
                      <a:pt x="5" y="171"/>
                    </a:lnTo>
                    <a:cubicBezTo>
                      <a:pt x="12" y="165"/>
                      <a:pt x="20" y="160"/>
                      <a:pt x="27" y="154"/>
                    </a:cubicBezTo>
                    <a:lnTo>
                      <a:pt x="26" y="156"/>
                    </a:lnTo>
                    <a:cubicBezTo>
                      <a:pt x="25" y="146"/>
                      <a:pt x="24" y="135"/>
                      <a:pt x="26" y="125"/>
                    </a:cubicBezTo>
                    <a:lnTo>
                      <a:pt x="26" y="127"/>
                    </a:lnTo>
                    <a:cubicBezTo>
                      <a:pt x="19" y="122"/>
                      <a:pt x="11" y="116"/>
                      <a:pt x="3" y="111"/>
                    </a:cubicBezTo>
                    <a:lnTo>
                      <a:pt x="6" y="109"/>
                    </a:lnTo>
                    <a:lnTo>
                      <a:pt x="7" y="111"/>
                    </a:lnTo>
                    <a:lnTo>
                      <a:pt x="3" y="111"/>
                    </a:lnTo>
                    <a:cubicBezTo>
                      <a:pt x="9" y="96"/>
                      <a:pt x="14" y="82"/>
                      <a:pt x="19" y="68"/>
                    </a:cubicBezTo>
                    <a:lnTo>
                      <a:pt x="22" y="71"/>
                    </a:lnTo>
                    <a:lnTo>
                      <a:pt x="21" y="72"/>
                    </a:lnTo>
                    <a:lnTo>
                      <a:pt x="20" y="68"/>
                    </a:lnTo>
                    <a:cubicBezTo>
                      <a:pt x="29" y="70"/>
                      <a:pt x="39" y="71"/>
                      <a:pt x="48" y="72"/>
                    </a:cubicBezTo>
                    <a:lnTo>
                      <a:pt x="46" y="73"/>
                    </a:lnTo>
                    <a:cubicBezTo>
                      <a:pt x="52" y="64"/>
                      <a:pt x="59" y="57"/>
                      <a:pt x="67" y="50"/>
                    </a:cubicBezTo>
                    <a:lnTo>
                      <a:pt x="67" y="52"/>
                    </a:lnTo>
                    <a:cubicBezTo>
                      <a:pt x="65" y="43"/>
                      <a:pt x="63" y="34"/>
                      <a:pt x="61" y="25"/>
                    </a:cubicBezTo>
                    <a:lnTo>
                      <a:pt x="65" y="25"/>
                    </a:lnTo>
                    <a:lnTo>
                      <a:pt x="64" y="27"/>
                    </a:lnTo>
                    <a:lnTo>
                      <a:pt x="62" y="24"/>
                    </a:lnTo>
                    <a:cubicBezTo>
                      <a:pt x="76" y="18"/>
                      <a:pt x="89" y="12"/>
                      <a:pt x="103" y="6"/>
                    </a:cubicBezTo>
                    <a:lnTo>
                      <a:pt x="103" y="9"/>
                    </a:lnTo>
                    <a:lnTo>
                      <a:pt x="101" y="9"/>
                    </a:lnTo>
                    <a:lnTo>
                      <a:pt x="103" y="6"/>
                    </a:lnTo>
                    <a:cubicBezTo>
                      <a:pt x="109" y="14"/>
                      <a:pt x="114" y="21"/>
                      <a:pt x="119" y="28"/>
                    </a:cubicBezTo>
                    <a:lnTo>
                      <a:pt x="119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18" y="29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20" y="28"/>
                    </a:lnTo>
                    <a:lnTo>
                      <a:pt x="119" y="28"/>
                    </a:lnTo>
                    <a:cubicBezTo>
                      <a:pt x="130" y="26"/>
                      <a:pt x="140" y="26"/>
                      <a:pt x="149" y="27"/>
                    </a:cubicBezTo>
                    <a:lnTo>
                      <a:pt x="148" y="28"/>
                    </a:lnTo>
                    <a:cubicBezTo>
                      <a:pt x="153" y="20"/>
                      <a:pt x="158" y="12"/>
                      <a:pt x="164" y="4"/>
                    </a:cubicBezTo>
                    <a:lnTo>
                      <a:pt x="165" y="7"/>
                    </a:lnTo>
                    <a:lnTo>
                      <a:pt x="164" y="7"/>
                    </a:lnTo>
                    <a:lnTo>
                      <a:pt x="164" y="4"/>
                    </a:lnTo>
                    <a:cubicBezTo>
                      <a:pt x="179" y="10"/>
                      <a:pt x="192" y="15"/>
                      <a:pt x="206" y="21"/>
                    </a:cubicBezTo>
                    <a:lnTo>
                      <a:pt x="204" y="23"/>
                    </a:lnTo>
                    <a:lnTo>
                      <a:pt x="203" y="21"/>
                    </a:lnTo>
                    <a:lnTo>
                      <a:pt x="206" y="21"/>
                    </a:lnTo>
                    <a:cubicBezTo>
                      <a:pt x="205" y="31"/>
                      <a:pt x="203" y="40"/>
                      <a:pt x="202" y="48"/>
                    </a:cubicBezTo>
                    <a:lnTo>
                      <a:pt x="201" y="47"/>
                    </a:lnTo>
                    <a:cubicBezTo>
                      <a:pt x="210" y="53"/>
                      <a:pt x="218" y="61"/>
                      <a:pt x="224" y="68"/>
                    </a:cubicBezTo>
                    <a:lnTo>
                      <a:pt x="222" y="68"/>
                    </a:lnTo>
                    <a:cubicBezTo>
                      <a:pt x="232" y="66"/>
                      <a:pt x="241" y="64"/>
                      <a:pt x="250" y="62"/>
                    </a:cubicBezTo>
                    <a:lnTo>
                      <a:pt x="249" y="65"/>
                    </a:lnTo>
                    <a:lnTo>
                      <a:pt x="248" y="64"/>
                    </a:lnTo>
                    <a:lnTo>
                      <a:pt x="250" y="62"/>
                    </a:lnTo>
                    <a:cubicBezTo>
                      <a:pt x="257" y="77"/>
                      <a:pt x="263" y="91"/>
                      <a:pt x="268" y="104"/>
                    </a:cubicBezTo>
                    <a:lnTo>
                      <a:pt x="266" y="104"/>
                    </a:lnTo>
                    <a:lnTo>
                      <a:pt x="266" y="102"/>
                    </a:lnTo>
                    <a:lnTo>
                      <a:pt x="268" y="104"/>
                    </a:lnTo>
                    <a:cubicBezTo>
                      <a:pt x="260" y="110"/>
                      <a:pt x="253" y="115"/>
                      <a:pt x="246" y="121"/>
                    </a:cubicBezTo>
                    <a:lnTo>
                      <a:pt x="246" y="119"/>
                    </a:lnTo>
                    <a:cubicBezTo>
                      <a:pt x="248" y="131"/>
                      <a:pt x="248" y="141"/>
                      <a:pt x="247" y="150"/>
                    </a:cubicBezTo>
                    <a:lnTo>
                      <a:pt x="247" y="149"/>
                    </a:lnTo>
                    <a:cubicBezTo>
                      <a:pt x="255" y="155"/>
                      <a:pt x="263" y="160"/>
                      <a:pt x="270" y="165"/>
                    </a:cubicBezTo>
                    <a:lnTo>
                      <a:pt x="268" y="166"/>
                    </a:lnTo>
                    <a:lnTo>
                      <a:pt x="268" y="165"/>
                    </a:lnTo>
                    <a:lnTo>
                      <a:pt x="270" y="165"/>
                    </a:lnTo>
                    <a:cubicBezTo>
                      <a:pt x="264" y="181"/>
                      <a:pt x="258" y="194"/>
                      <a:pt x="254" y="207"/>
                    </a:cubicBezTo>
                    <a:lnTo>
                      <a:pt x="252" y="205"/>
                    </a:lnTo>
                    <a:lnTo>
                      <a:pt x="253" y="205"/>
                    </a:lnTo>
                    <a:lnTo>
                      <a:pt x="254" y="207"/>
                    </a:lnTo>
                    <a:cubicBezTo>
                      <a:pt x="243" y="205"/>
                      <a:pt x="234" y="204"/>
                      <a:pt x="226" y="203"/>
                    </a:cubicBezTo>
                    <a:lnTo>
                      <a:pt x="227" y="202"/>
                    </a:lnTo>
                    <a:cubicBezTo>
                      <a:pt x="220" y="212"/>
                      <a:pt x="213" y="219"/>
                      <a:pt x="206" y="224"/>
                    </a:cubicBezTo>
                    <a:lnTo>
                      <a:pt x="206" y="224"/>
                    </a:lnTo>
                    <a:cubicBezTo>
                      <a:pt x="209" y="235"/>
                      <a:pt x="210" y="243"/>
                      <a:pt x="212" y="251"/>
                    </a:cubicBezTo>
                    <a:lnTo>
                      <a:pt x="210" y="251"/>
                    </a:lnTo>
                    <a:lnTo>
                      <a:pt x="211" y="250"/>
                    </a:lnTo>
                    <a:lnTo>
                      <a:pt x="212" y="251"/>
                    </a:lnTo>
                    <a:cubicBezTo>
                      <a:pt x="194" y="259"/>
                      <a:pt x="181" y="265"/>
                      <a:pt x="170" y="269"/>
                    </a:cubicBezTo>
                    <a:lnTo>
                      <a:pt x="170" y="268"/>
                    </a:lnTo>
                    <a:lnTo>
                      <a:pt x="171" y="268"/>
                    </a:lnTo>
                    <a:lnTo>
                      <a:pt x="170" y="269"/>
                    </a:lnTo>
                    <a:cubicBezTo>
                      <a:pt x="160" y="255"/>
                      <a:pt x="156" y="250"/>
                      <a:pt x="154" y="247"/>
                    </a:cubicBezTo>
                    <a:cubicBezTo>
                      <a:pt x="154" y="247"/>
                      <a:pt x="156" y="249"/>
                      <a:pt x="158" y="252"/>
                    </a:cubicBezTo>
                    <a:cubicBezTo>
                      <a:pt x="161" y="256"/>
                      <a:pt x="166" y="261"/>
                      <a:pt x="171" y="269"/>
                    </a:cubicBezTo>
                    <a:lnTo>
                      <a:pt x="172" y="269"/>
                    </a:lnTo>
                    <a:lnTo>
                      <a:pt x="171" y="269"/>
                    </a:lnTo>
                    <a:lnTo>
                      <a:pt x="170" y="269"/>
                    </a:lnTo>
                    <a:lnTo>
                      <a:pt x="169" y="269"/>
                    </a:lnTo>
                    <a:lnTo>
                      <a:pt x="170" y="268"/>
                    </a:lnTo>
                    <a:cubicBezTo>
                      <a:pt x="180" y="264"/>
                      <a:pt x="193" y="258"/>
                      <a:pt x="211" y="249"/>
                    </a:cubicBezTo>
                    <a:lnTo>
                      <a:pt x="213" y="249"/>
                    </a:lnTo>
                    <a:lnTo>
                      <a:pt x="212" y="250"/>
                    </a:lnTo>
                    <a:lnTo>
                      <a:pt x="212" y="251"/>
                    </a:lnTo>
                    <a:lnTo>
                      <a:pt x="211" y="253"/>
                    </a:lnTo>
                    <a:lnTo>
                      <a:pt x="210" y="251"/>
                    </a:lnTo>
                    <a:cubicBezTo>
                      <a:pt x="209" y="243"/>
                      <a:pt x="207" y="235"/>
                      <a:pt x="205" y="224"/>
                    </a:cubicBezTo>
                    <a:lnTo>
                      <a:pt x="205" y="223"/>
                    </a:lnTo>
                    <a:lnTo>
                      <a:pt x="205" y="223"/>
                    </a:lnTo>
                    <a:cubicBezTo>
                      <a:pt x="212" y="218"/>
                      <a:pt x="218" y="211"/>
                      <a:pt x="225" y="201"/>
                    </a:cubicBezTo>
                    <a:lnTo>
                      <a:pt x="226" y="201"/>
                    </a:lnTo>
                    <a:lnTo>
                      <a:pt x="226" y="201"/>
                    </a:lnTo>
                    <a:cubicBezTo>
                      <a:pt x="234" y="202"/>
                      <a:pt x="243" y="203"/>
                      <a:pt x="254" y="205"/>
                    </a:cubicBezTo>
                    <a:lnTo>
                      <a:pt x="257" y="205"/>
                    </a:lnTo>
                    <a:lnTo>
                      <a:pt x="254" y="207"/>
                    </a:lnTo>
                    <a:lnTo>
                      <a:pt x="253" y="207"/>
                    </a:lnTo>
                    <a:lnTo>
                      <a:pt x="251" y="209"/>
                    </a:lnTo>
                    <a:lnTo>
                      <a:pt x="252" y="206"/>
                    </a:lnTo>
                    <a:cubicBezTo>
                      <a:pt x="257" y="193"/>
                      <a:pt x="262" y="180"/>
                      <a:pt x="268" y="164"/>
                    </a:cubicBezTo>
                    <a:lnTo>
                      <a:pt x="269" y="161"/>
                    </a:lnTo>
                    <a:lnTo>
                      <a:pt x="270" y="164"/>
                    </a:lnTo>
                    <a:lnTo>
                      <a:pt x="270" y="165"/>
                    </a:lnTo>
                    <a:lnTo>
                      <a:pt x="271" y="168"/>
                    </a:lnTo>
                    <a:lnTo>
                      <a:pt x="269" y="167"/>
                    </a:lnTo>
                    <a:cubicBezTo>
                      <a:pt x="261" y="162"/>
                      <a:pt x="254" y="157"/>
                      <a:pt x="245" y="151"/>
                    </a:cubicBezTo>
                    <a:lnTo>
                      <a:pt x="245" y="151"/>
                    </a:lnTo>
                    <a:lnTo>
                      <a:pt x="245" y="150"/>
                    </a:lnTo>
                    <a:cubicBezTo>
                      <a:pt x="246" y="141"/>
                      <a:pt x="246" y="131"/>
                      <a:pt x="244" y="120"/>
                    </a:cubicBezTo>
                    <a:lnTo>
                      <a:pt x="244" y="119"/>
                    </a:lnTo>
                    <a:lnTo>
                      <a:pt x="244" y="119"/>
                    </a:lnTo>
                    <a:cubicBezTo>
                      <a:pt x="251" y="113"/>
                      <a:pt x="258" y="108"/>
                      <a:pt x="267" y="102"/>
                    </a:cubicBezTo>
                    <a:lnTo>
                      <a:pt x="270" y="99"/>
                    </a:lnTo>
                    <a:lnTo>
                      <a:pt x="269" y="103"/>
                    </a:lnTo>
                    <a:lnTo>
                      <a:pt x="268" y="105"/>
                    </a:lnTo>
                    <a:lnTo>
                      <a:pt x="267" y="108"/>
                    </a:lnTo>
                    <a:lnTo>
                      <a:pt x="266" y="105"/>
                    </a:lnTo>
                    <a:cubicBezTo>
                      <a:pt x="260" y="92"/>
                      <a:pt x="254" y="79"/>
                      <a:pt x="247" y="64"/>
                    </a:cubicBezTo>
                    <a:lnTo>
                      <a:pt x="246" y="60"/>
                    </a:lnTo>
                    <a:lnTo>
                      <a:pt x="249" y="62"/>
                    </a:lnTo>
                    <a:lnTo>
                      <a:pt x="251" y="63"/>
                    </a:lnTo>
                    <a:lnTo>
                      <a:pt x="254" y="64"/>
                    </a:lnTo>
                    <a:lnTo>
                      <a:pt x="250" y="65"/>
                    </a:lnTo>
                    <a:cubicBezTo>
                      <a:pt x="242" y="67"/>
                      <a:pt x="233" y="69"/>
                      <a:pt x="223" y="71"/>
                    </a:cubicBezTo>
                    <a:lnTo>
                      <a:pt x="222" y="71"/>
                    </a:lnTo>
                    <a:lnTo>
                      <a:pt x="222" y="70"/>
                    </a:lnTo>
                    <a:cubicBezTo>
                      <a:pt x="215" y="63"/>
                      <a:pt x="208" y="56"/>
                      <a:pt x="200" y="49"/>
                    </a:cubicBezTo>
                    <a:lnTo>
                      <a:pt x="199" y="49"/>
                    </a:lnTo>
                    <a:lnTo>
                      <a:pt x="199" y="48"/>
                    </a:lnTo>
                    <a:cubicBezTo>
                      <a:pt x="200" y="39"/>
                      <a:pt x="201" y="30"/>
                      <a:pt x="203" y="20"/>
                    </a:cubicBezTo>
                    <a:lnTo>
                      <a:pt x="204" y="16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09" y="25"/>
                    </a:lnTo>
                    <a:lnTo>
                      <a:pt x="205" y="23"/>
                    </a:lnTo>
                    <a:cubicBezTo>
                      <a:pt x="191" y="18"/>
                      <a:pt x="177" y="13"/>
                      <a:pt x="163" y="7"/>
                    </a:cubicBezTo>
                    <a:lnTo>
                      <a:pt x="158" y="6"/>
                    </a:lnTo>
                    <a:lnTo>
                      <a:pt x="163" y="4"/>
                    </a:lnTo>
                    <a:lnTo>
                      <a:pt x="164" y="4"/>
                    </a:lnTo>
                    <a:lnTo>
                      <a:pt x="169" y="2"/>
                    </a:lnTo>
                    <a:lnTo>
                      <a:pt x="166" y="6"/>
                    </a:lnTo>
                    <a:cubicBezTo>
                      <a:pt x="161" y="14"/>
                      <a:pt x="156" y="21"/>
                      <a:pt x="151" y="29"/>
                    </a:cubicBezTo>
                    <a:lnTo>
                      <a:pt x="150" y="30"/>
                    </a:lnTo>
                    <a:lnTo>
                      <a:pt x="149" y="30"/>
                    </a:lnTo>
                    <a:cubicBezTo>
                      <a:pt x="139" y="29"/>
                      <a:pt x="130" y="29"/>
                      <a:pt x="120" y="31"/>
                    </a:cubicBez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20" y="28"/>
                    </a:lnTo>
                    <a:cubicBezTo>
                      <a:pt x="120" y="27"/>
                      <a:pt x="120" y="27"/>
                      <a:pt x="120" y="27"/>
                    </a:cubicBezTo>
                    <a:lnTo>
                      <a:pt x="120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3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8" y="31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0"/>
                    </a:lnTo>
                    <a:cubicBezTo>
                      <a:pt x="111" y="23"/>
                      <a:pt x="106" y="15"/>
                      <a:pt x="100" y="8"/>
                    </a:cubicBezTo>
                    <a:lnTo>
                      <a:pt x="97" y="4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9" y="7"/>
                    </a:lnTo>
                    <a:lnTo>
                      <a:pt x="104" y="9"/>
                    </a:lnTo>
                    <a:cubicBezTo>
                      <a:pt x="91" y="15"/>
                      <a:pt x="77" y="21"/>
                      <a:pt x="63" y="27"/>
                    </a:cubicBezTo>
                    <a:lnTo>
                      <a:pt x="58" y="29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4" y="18"/>
                    </a:lnTo>
                    <a:lnTo>
                      <a:pt x="65" y="23"/>
                    </a:lnTo>
                    <a:cubicBezTo>
                      <a:pt x="67" y="32"/>
                      <a:pt x="68" y="42"/>
                      <a:pt x="70" y="51"/>
                    </a:cubicBezTo>
                    <a:lnTo>
                      <a:pt x="70" y="52"/>
                    </a:lnTo>
                    <a:lnTo>
                      <a:pt x="70" y="53"/>
                    </a:lnTo>
                    <a:cubicBezTo>
                      <a:pt x="62" y="59"/>
                      <a:pt x="55" y="66"/>
                      <a:pt x="49" y="75"/>
                    </a:cubicBezTo>
                    <a:lnTo>
                      <a:pt x="48" y="76"/>
                    </a:lnTo>
                    <a:lnTo>
                      <a:pt x="47" y="75"/>
                    </a:lnTo>
                    <a:cubicBezTo>
                      <a:pt x="38" y="74"/>
                      <a:pt x="29" y="73"/>
                      <a:pt x="19" y="71"/>
                    </a:cubicBezTo>
                    <a:lnTo>
                      <a:pt x="14" y="71"/>
                    </a:lnTo>
                    <a:lnTo>
                      <a:pt x="19" y="68"/>
                    </a:lnTo>
                    <a:lnTo>
                      <a:pt x="20" y="67"/>
                    </a:lnTo>
                    <a:lnTo>
                      <a:pt x="25" y="64"/>
                    </a:lnTo>
                    <a:lnTo>
                      <a:pt x="23" y="69"/>
                    </a:lnTo>
                    <a:cubicBezTo>
                      <a:pt x="17" y="83"/>
                      <a:pt x="12" y="97"/>
                      <a:pt x="6" y="111"/>
                    </a:cubicBezTo>
                    <a:lnTo>
                      <a:pt x="5" y="116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1" y="105"/>
                    </a:lnTo>
                    <a:lnTo>
                      <a:pt x="5" y="108"/>
                    </a:lnTo>
                    <a:cubicBezTo>
                      <a:pt x="13" y="113"/>
                      <a:pt x="21" y="118"/>
                      <a:pt x="29" y="123"/>
                    </a:cubicBezTo>
                    <a:lnTo>
                      <a:pt x="30" y="124"/>
                    </a:lnTo>
                    <a:lnTo>
                      <a:pt x="29" y="125"/>
                    </a:lnTo>
                    <a:cubicBezTo>
                      <a:pt x="28" y="135"/>
                      <a:pt x="28" y="145"/>
                      <a:pt x="30" y="155"/>
                    </a:cubicBezTo>
                    <a:lnTo>
                      <a:pt x="30" y="156"/>
                    </a:lnTo>
                    <a:lnTo>
                      <a:pt x="29" y="157"/>
                    </a:lnTo>
                    <a:cubicBezTo>
                      <a:pt x="22" y="163"/>
                      <a:pt x="15" y="168"/>
                      <a:pt x="7" y="174"/>
                    </a:cubicBezTo>
                    <a:lnTo>
                      <a:pt x="3" y="177"/>
                    </a:lnTo>
                    <a:lnTo>
                      <a:pt x="4" y="172"/>
                    </a:lnTo>
                    <a:lnTo>
                      <a:pt x="4" y="170"/>
                    </a:lnTo>
                    <a:lnTo>
                      <a:pt x="6" y="165"/>
                    </a:lnTo>
                    <a:lnTo>
                      <a:pt x="8" y="170"/>
                    </a:lnTo>
                    <a:cubicBezTo>
                      <a:pt x="14" y="184"/>
                      <a:pt x="20" y="197"/>
                      <a:pt x="26" y="211"/>
                    </a:cubicBezTo>
                    <a:lnTo>
                      <a:pt x="29" y="216"/>
                    </a:lnTo>
                    <a:lnTo>
                      <a:pt x="24" y="214"/>
                    </a:lnTo>
                    <a:lnTo>
                      <a:pt x="22" y="213"/>
                    </a:lnTo>
                    <a:lnTo>
                      <a:pt x="18" y="211"/>
                    </a:lnTo>
                    <a:lnTo>
                      <a:pt x="23" y="209"/>
                    </a:lnTo>
                    <a:cubicBezTo>
                      <a:pt x="32" y="208"/>
                      <a:pt x="41" y="206"/>
                      <a:pt x="50" y="204"/>
                    </a:cubicBezTo>
                    <a:lnTo>
                      <a:pt x="52" y="204"/>
                    </a:lnTo>
                    <a:lnTo>
                      <a:pt x="52" y="205"/>
                    </a:lnTo>
                    <a:cubicBezTo>
                      <a:pt x="58" y="213"/>
                      <a:pt x="66" y="220"/>
                      <a:pt x="74" y="225"/>
                    </a:cubicBezTo>
                    <a:lnTo>
                      <a:pt x="75" y="226"/>
                    </a:lnTo>
                    <a:lnTo>
                      <a:pt x="75" y="227"/>
                    </a:lnTo>
                    <a:cubicBezTo>
                      <a:pt x="73" y="236"/>
                      <a:pt x="72" y="246"/>
                      <a:pt x="70" y="255"/>
                    </a:cubicBezTo>
                    <a:lnTo>
                      <a:pt x="70" y="260"/>
                    </a:lnTo>
                    <a:lnTo>
                      <a:pt x="67" y="255"/>
                    </a:lnTo>
                    <a:lnTo>
                      <a:pt x="66" y="255"/>
                    </a:lnTo>
                    <a:lnTo>
                      <a:pt x="63" y="250"/>
                    </a:lnTo>
                    <a:lnTo>
                      <a:pt x="69" y="252"/>
                    </a:lnTo>
                    <a:cubicBezTo>
                      <a:pt x="83" y="257"/>
                      <a:pt x="97" y="263"/>
                      <a:pt x="111" y="268"/>
                    </a:cubicBezTo>
                    <a:lnTo>
                      <a:pt x="116" y="270"/>
                    </a:lnTo>
                    <a:lnTo>
                      <a:pt x="111" y="272"/>
                    </a:lnTo>
                    <a:lnTo>
                      <a:pt x="110" y="272"/>
                    </a:lnTo>
                    <a:lnTo>
                      <a:pt x="104" y="274"/>
                    </a:lnTo>
                    <a:lnTo>
                      <a:pt x="108" y="269"/>
                    </a:lnTo>
                    <a:cubicBezTo>
                      <a:pt x="113" y="262"/>
                      <a:pt x="118" y="254"/>
                      <a:pt x="123" y="246"/>
                    </a:cubicBezTo>
                    <a:lnTo>
                      <a:pt x="124" y="245"/>
                    </a:lnTo>
                    <a:lnTo>
                      <a:pt x="125" y="246"/>
                    </a:lnTo>
                    <a:cubicBezTo>
                      <a:pt x="130" y="246"/>
                      <a:pt x="136" y="246"/>
                      <a:pt x="141" y="246"/>
                    </a:cubicBezTo>
                    <a:cubicBezTo>
                      <a:pt x="144" y="246"/>
                      <a:pt x="147" y="246"/>
                      <a:pt x="150" y="246"/>
                    </a:cubicBezTo>
                    <a:lnTo>
                      <a:pt x="154" y="245"/>
                    </a:lnTo>
                    <a:lnTo>
                      <a:pt x="154" y="245"/>
                    </a:lnTo>
                    <a:lnTo>
                      <a:pt x="155" y="245"/>
                    </a:lnTo>
                    <a:lnTo>
                      <a:pt x="155" y="245"/>
                    </a:lnTo>
                    <a:cubicBezTo>
                      <a:pt x="156" y="245"/>
                      <a:pt x="157" y="248"/>
                      <a:pt x="156" y="248"/>
                    </a:cubicBezTo>
                    <a:lnTo>
                      <a:pt x="156" y="248"/>
                    </a:lnTo>
                    <a:lnTo>
                      <a:pt x="156" y="248"/>
                    </a:lnTo>
                    <a:lnTo>
                      <a:pt x="155" y="249"/>
                    </a:lnTo>
                    <a:cubicBezTo>
                      <a:pt x="154" y="249"/>
                      <a:pt x="153" y="250"/>
                      <a:pt x="153" y="250"/>
                    </a:cubicBezTo>
                    <a:lnTo>
                      <a:pt x="151" y="250"/>
                    </a:lnTo>
                    <a:cubicBezTo>
                      <a:pt x="142" y="251"/>
                      <a:pt x="133" y="251"/>
                      <a:pt x="125" y="250"/>
                    </a:cubicBezTo>
                    <a:lnTo>
                      <a:pt x="118" y="250"/>
                    </a:lnTo>
                    <a:lnTo>
                      <a:pt x="124" y="247"/>
                    </a:lnTo>
                    <a:lnTo>
                      <a:pt x="125" y="246"/>
                    </a:lnTo>
                    <a:lnTo>
                      <a:pt x="131" y="243"/>
                    </a:lnTo>
                    <a:lnTo>
                      <a:pt x="127" y="249"/>
                    </a:lnTo>
                    <a:cubicBezTo>
                      <a:pt x="122" y="257"/>
                      <a:pt x="117" y="265"/>
                      <a:pt x="112" y="273"/>
                    </a:cubicBezTo>
                    <a:lnTo>
                      <a:pt x="111" y="274"/>
                    </a:lnTo>
                    <a:lnTo>
                      <a:pt x="109" y="273"/>
                    </a:lnTo>
                    <a:cubicBezTo>
                      <a:pt x="95" y="268"/>
                      <a:pt x="80" y="262"/>
                      <a:pt x="66" y="257"/>
                    </a:cubicBezTo>
                    <a:lnTo>
                      <a:pt x="65" y="256"/>
                    </a:lnTo>
                    <a:lnTo>
                      <a:pt x="65" y="255"/>
                    </a:lnTo>
                    <a:cubicBezTo>
                      <a:pt x="66" y="245"/>
                      <a:pt x="68" y="236"/>
                      <a:pt x="69" y="227"/>
                    </a:cubicBezTo>
                    <a:lnTo>
                      <a:pt x="70" y="220"/>
                    </a:lnTo>
                    <a:lnTo>
                      <a:pt x="73" y="227"/>
                    </a:lnTo>
                    <a:lnTo>
                      <a:pt x="73" y="227"/>
                    </a:lnTo>
                    <a:lnTo>
                      <a:pt x="76" y="234"/>
                    </a:lnTo>
                    <a:lnTo>
                      <a:pt x="70" y="230"/>
                    </a:lnTo>
                    <a:cubicBezTo>
                      <a:pt x="62" y="224"/>
                      <a:pt x="54" y="216"/>
                      <a:pt x="48" y="209"/>
                    </a:cubicBezTo>
                    <a:lnTo>
                      <a:pt x="44" y="204"/>
                    </a:lnTo>
                    <a:lnTo>
                      <a:pt x="50" y="206"/>
                    </a:lnTo>
                    <a:lnTo>
                      <a:pt x="51" y="206"/>
                    </a:lnTo>
                    <a:lnTo>
                      <a:pt x="58" y="209"/>
                    </a:lnTo>
                    <a:lnTo>
                      <a:pt x="51" y="210"/>
                    </a:lnTo>
                    <a:cubicBezTo>
                      <a:pt x="41" y="212"/>
                      <a:pt x="32" y="214"/>
                      <a:pt x="23" y="215"/>
                    </a:cubicBezTo>
                    <a:lnTo>
                      <a:pt x="22" y="216"/>
                    </a:lnTo>
                    <a:lnTo>
                      <a:pt x="21" y="214"/>
                    </a:lnTo>
                    <a:cubicBezTo>
                      <a:pt x="15" y="200"/>
                      <a:pt x="8" y="185"/>
                      <a:pt x="2" y="172"/>
                    </a:cubicBezTo>
                    <a:lnTo>
                      <a:pt x="2" y="170"/>
                    </a:lnTo>
                    <a:lnTo>
                      <a:pt x="3" y="169"/>
                    </a:lnTo>
                    <a:cubicBezTo>
                      <a:pt x="11" y="163"/>
                      <a:pt x="18" y="158"/>
                      <a:pt x="25" y="152"/>
                    </a:cubicBezTo>
                    <a:lnTo>
                      <a:pt x="31" y="148"/>
                    </a:lnTo>
                    <a:lnTo>
                      <a:pt x="28" y="155"/>
                    </a:lnTo>
                    <a:lnTo>
                      <a:pt x="28" y="156"/>
                    </a:lnTo>
                    <a:lnTo>
                      <a:pt x="25" y="162"/>
                    </a:lnTo>
                    <a:lnTo>
                      <a:pt x="24" y="155"/>
                    </a:lnTo>
                    <a:cubicBezTo>
                      <a:pt x="22" y="145"/>
                      <a:pt x="22" y="134"/>
                      <a:pt x="23" y="125"/>
                    </a:cubicBezTo>
                    <a:lnTo>
                      <a:pt x="24" y="118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30" y="132"/>
                    </a:lnTo>
                    <a:lnTo>
                      <a:pt x="25" y="128"/>
                    </a:lnTo>
                    <a:cubicBezTo>
                      <a:pt x="17" y="123"/>
                      <a:pt x="9" y="117"/>
                      <a:pt x="1" y="112"/>
                    </a:cubicBezTo>
                    <a:lnTo>
                      <a:pt x="0" y="112"/>
                    </a:lnTo>
                    <a:lnTo>
                      <a:pt x="1" y="110"/>
                    </a:lnTo>
                    <a:cubicBezTo>
                      <a:pt x="6" y="95"/>
                      <a:pt x="12" y="80"/>
                      <a:pt x="18" y="66"/>
                    </a:cubicBezTo>
                    <a:lnTo>
                      <a:pt x="18" y="65"/>
                    </a:lnTo>
                    <a:lnTo>
                      <a:pt x="20" y="65"/>
                    </a:lnTo>
                    <a:cubicBezTo>
                      <a:pt x="29" y="66"/>
                      <a:pt x="39" y="68"/>
                      <a:pt x="48" y="69"/>
                    </a:cubicBezTo>
                    <a:lnTo>
                      <a:pt x="54" y="70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1" y="76"/>
                    </a:lnTo>
                    <a:lnTo>
                      <a:pt x="44" y="70"/>
                    </a:lnTo>
                    <a:cubicBezTo>
                      <a:pt x="51" y="62"/>
                      <a:pt x="58" y="54"/>
                      <a:pt x="65" y="48"/>
                    </a:cubicBezTo>
                    <a:lnTo>
                      <a:pt x="70" y="44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8"/>
                    </a:lnTo>
                    <a:lnTo>
                      <a:pt x="64" y="51"/>
                    </a:lnTo>
                    <a:cubicBezTo>
                      <a:pt x="62" y="42"/>
                      <a:pt x="60" y="32"/>
                      <a:pt x="59" y="24"/>
                    </a:cubicBezTo>
                    <a:lnTo>
                      <a:pt x="58" y="22"/>
                    </a:lnTo>
                    <a:lnTo>
                      <a:pt x="60" y="22"/>
                    </a:lnTo>
                    <a:cubicBezTo>
                      <a:pt x="75" y="15"/>
                      <a:pt x="90" y="8"/>
                      <a:pt x="103" y="2"/>
                    </a:cubicBezTo>
                    <a:lnTo>
                      <a:pt x="104" y="2"/>
                    </a:lnTo>
                    <a:lnTo>
                      <a:pt x="105" y="3"/>
                    </a:lnTo>
                    <a:cubicBezTo>
                      <a:pt x="111" y="11"/>
                      <a:pt x="117" y="19"/>
                      <a:pt x="122" y="26"/>
                    </a:cubicBezTo>
                    <a:lnTo>
                      <a:pt x="126" y="31"/>
                    </a:lnTo>
                    <a:lnTo>
                      <a:pt x="120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7"/>
                    </a:lnTo>
                    <a:lnTo>
                      <a:pt x="119" y="24"/>
                    </a:lnTo>
                    <a:cubicBezTo>
                      <a:pt x="120" y="24"/>
                      <a:pt x="120" y="24"/>
                      <a:pt x="120" y="25"/>
                    </a:cubicBez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cubicBezTo>
                      <a:pt x="120" y="25"/>
                      <a:pt x="120" y="24"/>
                      <a:pt x="120" y="25"/>
                    </a:cubicBez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26"/>
                    </a:lnTo>
                    <a:lnTo>
                      <a:pt x="119" y="25"/>
                    </a:lnTo>
                    <a:lnTo>
                      <a:pt x="119" y="25"/>
                    </a:lnTo>
                    <a:cubicBezTo>
                      <a:pt x="129" y="23"/>
                      <a:pt x="140" y="23"/>
                      <a:pt x="149" y="24"/>
                    </a:cubicBezTo>
                    <a:lnTo>
                      <a:pt x="155" y="24"/>
                    </a:lnTo>
                    <a:lnTo>
                      <a:pt x="150" y="27"/>
                    </a:lnTo>
                    <a:lnTo>
                      <a:pt x="148" y="28"/>
                    </a:lnTo>
                    <a:lnTo>
                      <a:pt x="143" y="30"/>
                    </a:lnTo>
                    <a:lnTo>
                      <a:pt x="146" y="25"/>
                    </a:lnTo>
                    <a:cubicBezTo>
                      <a:pt x="152" y="17"/>
                      <a:pt x="157" y="9"/>
                      <a:pt x="162" y="2"/>
                    </a:cubicBezTo>
                    <a:lnTo>
                      <a:pt x="163" y="0"/>
                    </a:lnTo>
                    <a:lnTo>
                      <a:pt x="164" y="1"/>
                    </a:lnTo>
                    <a:cubicBezTo>
                      <a:pt x="179" y="7"/>
                      <a:pt x="195" y="13"/>
                      <a:pt x="208" y="18"/>
                    </a:cubicBezTo>
                    <a:lnTo>
                      <a:pt x="209" y="18"/>
                    </a:lnTo>
                    <a:lnTo>
                      <a:pt x="209" y="20"/>
                    </a:lnTo>
                    <a:cubicBezTo>
                      <a:pt x="208" y="30"/>
                      <a:pt x="206" y="39"/>
                      <a:pt x="205" y="48"/>
                    </a:cubicBezTo>
                    <a:lnTo>
                      <a:pt x="204" y="53"/>
                    </a:lnTo>
                    <a:lnTo>
                      <a:pt x="202" y="48"/>
                    </a:lnTo>
                    <a:lnTo>
                      <a:pt x="201" y="47"/>
                    </a:lnTo>
                    <a:lnTo>
                      <a:pt x="199" y="42"/>
                    </a:lnTo>
                    <a:lnTo>
                      <a:pt x="204" y="45"/>
                    </a:lnTo>
                    <a:cubicBezTo>
                      <a:pt x="212" y="51"/>
                      <a:pt x="220" y="59"/>
                      <a:pt x="226" y="66"/>
                    </a:cubicBezTo>
                    <a:lnTo>
                      <a:pt x="229" y="70"/>
                    </a:lnTo>
                    <a:lnTo>
                      <a:pt x="224" y="68"/>
                    </a:lnTo>
                    <a:lnTo>
                      <a:pt x="223" y="68"/>
                    </a:lnTo>
                    <a:lnTo>
                      <a:pt x="218" y="66"/>
                    </a:lnTo>
                    <a:lnTo>
                      <a:pt x="223" y="65"/>
                    </a:lnTo>
                    <a:cubicBezTo>
                      <a:pt x="233" y="63"/>
                      <a:pt x="242" y="61"/>
                      <a:pt x="251" y="60"/>
                    </a:cubicBezTo>
                    <a:lnTo>
                      <a:pt x="252" y="59"/>
                    </a:lnTo>
                    <a:lnTo>
                      <a:pt x="252" y="60"/>
                    </a:lnTo>
                    <a:cubicBezTo>
                      <a:pt x="259" y="75"/>
                      <a:pt x="265" y="90"/>
                      <a:pt x="271" y="103"/>
                    </a:cubicBezTo>
                    <a:lnTo>
                      <a:pt x="272" y="104"/>
                    </a:lnTo>
                    <a:lnTo>
                      <a:pt x="271" y="105"/>
                    </a:lnTo>
                    <a:cubicBezTo>
                      <a:pt x="263" y="111"/>
                      <a:pt x="255" y="117"/>
                      <a:pt x="248" y="122"/>
                    </a:cubicBezTo>
                    <a:lnTo>
                      <a:pt x="244" y="125"/>
                    </a:lnTo>
                    <a:lnTo>
                      <a:pt x="246" y="120"/>
                    </a:lnTo>
                    <a:lnTo>
                      <a:pt x="246" y="119"/>
                    </a:lnTo>
                    <a:lnTo>
                      <a:pt x="248" y="115"/>
                    </a:lnTo>
                    <a:lnTo>
                      <a:pt x="249" y="120"/>
                    </a:lnTo>
                    <a:cubicBezTo>
                      <a:pt x="251" y="130"/>
                      <a:pt x="251" y="141"/>
                      <a:pt x="250" y="150"/>
                    </a:cubicBezTo>
                    <a:lnTo>
                      <a:pt x="249" y="154"/>
                    </a:lnTo>
                    <a:lnTo>
                      <a:pt x="247" y="150"/>
                    </a:lnTo>
                    <a:lnTo>
                      <a:pt x="247" y="149"/>
                    </a:lnTo>
                    <a:lnTo>
                      <a:pt x="245" y="145"/>
                    </a:lnTo>
                    <a:lnTo>
                      <a:pt x="248" y="147"/>
                    </a:lnTo>
                    <a:cubicBezTo>
                      <a:pt x="257" y="153"/>
                      <a:pt x="265" y="158"/>
                      <a:pt x="272" y="163"/>
                    </a:cubicBezTo>
                    <a:lnTo>
                      <a:pt x="273" y="164"/>
                    </a:lnTo>
                    <a:lnTo>
                      <a:pt x="272" y="165"/>
                    </a:lnTo>
                    <a:cubicBezTo>
                      <a:pt x="266" y="180"/>
                      <a:pt x="260" y="194"/>
                      <a:pt x="255" y="208"/>
                    </a:cubicBezTo>
                    <a:lnTo>
                      <a:pt x="255" y="209"/>
                    </a:lnTo>
                    <a:lnTo>
                      <a:pt x="254" y="209"/>
                    </a:lnTo>
                    <a:cubicBezTo>
                      <a:pt x="244" y="207"/>
                      <a:pt x="235" y="206"/>
                      <a:pt x="226" y="204"/>
                    </a:cubicBezTo>
                    <a:lnTo>
                      <a:pt x="223" y="204"/>
                    </a:lnTo>
                    <a:lnTo>
                      <a:pt x="226" y="203"/>
                    </a:lnTo>
                    <a:lnTo>
                      <a:pt x="227" y="202"/>
                    </a:lnTo>
                    <a:lnTo>
                      <a:pt x="230" y="201"/>
                    </a:lnTo>
                    <a:lnTo>
                      <a:pt x="228" y="204"/>
                    </a:lnTo>
                    <a:cubicBezTo>
                      <a:pt x="222" y="212"/>
                      <a:pt x="215" y="219"/>
                      <a:pt x="207" y="225"/>
                    </a:cubicBezTo>
                    <a:lnTo>
                      <a:pt x="205" y="227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7" y="221"/>
                    </a:lnTo>
                    <a:lnTo>
                      <a:pt x="208" y="224"/>
                    </a:lnTo>
                    <a:cubicBezTo>
                      <a:pt x="210" y="234"/>
                      <a:pt x="211" y="243"/>
                      <a:pt x="213" y="251"/>
                    </a:cubicBezTo>
                    <a:lnTo>
                      <a:pt x="213" y="252"/>
                    </a:lnTo>
                    <a:lnTo>
                      <a:pt x="213" y="252"/>
                    </a:lnTo>
                    <a:cubicBezTo>
                      <a:pt x="195" y="259"/>
                      <a:pt x="181" y="265"/>
                      <a:pt x="170" y="270"/>
                    </a:cubicBezTo>
                    <a:lnTo>
                      <a:pt x="170" y="270"/>
                    </a:lnTo>
                    <a:lnTo>
                      <a:pt x="170" y="270"/>
                    </a:lnTo>
                    <a:cubicBezTo>
                      <a:pt x="165" y="263"/>
                      <a:pt x="161" y="257"/>
                      <a:pt x="158" y="253"/>
                    </a:cubicBezTo>
                    <a:cubicBezTo>
                      <a:pt x="157" y="251"/>
                      <a:pt x="156" y="250"/>
                      <a:pt x="155" y="249"/>
                    </a:cubicBezTo>
                    <a:cubicBezTo>
                      <a:pt x="154" y="248"/>
                      <a:pt x="154" y="247"/>
                      <a:pt x="154" y="2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" name="Google Shape;100;p3"/>
            <p:cNvSpPr/>
            <p:nvPr/>
          </p:nvSpPr>
          <p:spPr>
            <a:xfrm>
              <a:off x="3424847" y="4620388"/>
              <a:ext cx="816727" cy="818387"/>
            </a:xfrm>
            <a:custGeom>
              <a:rect b="b" l="l" r="r" t="t"/>
              <a:pathLst>
                <a:path extrusionOk="0" h="493" w="492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3" y="42"/>
                  </a:lnTo>
                  <a:cubicBezTo>
                    <a:pt x="250" y="41"/>
                    <a:pt x="269" y="42"/>
                    <a:pt x="287" y="46"/>
                  </a:cubicBezTo>
                  <a:lnTo>
                    <a:pt x="318" y="7"/>
                  </a:lnTo>
                  <a:lnTo>
                    <a:pt x="393" y="44"/>
                  </a:lnTo>
                  <a:lnTo>
                    <a:pt x="381" y="92"/>
                  </a:lnTo>
                  <a:cubicBezTo>
                    <a:pt x="395" y="104"/>
                    <a:pt x="407" y="118"/>
                    <a:pt x="416" y="133"/>
                  </a:cubicBezTo>
                  <a:lnTo>
                    <a:pt x="465" y="128"/>
                  </a:lnTo>
                  <a:lnTo>
                    <a:pt x="492" y="206"/>
                  </a:lnTo>
                  <a:lnTo>
                    <a:pt x="449" y="233"/>
                  </a:lnTo>
                  <a:cubicBezTo>
                    <a:pt x="450" y="250"/>
                    <a:pt x="449" y="269"/>
                    <a:pt x="446" y="287"/>
                  </a:cubicBezTo>
                  <a:lnTo>
                    <a:pt x="485" y="318"/>
                  </a:lnTo>
                  <a:lnTo>
                    <a:pt x="448" y="393"/>
                  </a:lnTo>
                  <a:lnTo>
                    <a:pt x="400" y="381"/>
                  </a:lnTo>
                  <a:cubicBezTo>
                    <a:pt x="388" y="395"/>
                    <a:pt x="375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5"/>
                  </a:lnTo>
                  <a:lnTo>
                    <a:pt x="44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5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50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4436569" y="-378425"/>
            <a:ext cx="5710067" cy="5683730"/>
            <a:chOff x="4436569" y="-378425"/>
            <a:chExt cx="5710067" cy="5683730"/>
          </a:xfrm>
        </p:grpSpPr>
        <p:grpSp>
          <p:nvGrpSpPr>
            <p:cNvPr id="102" name="Google Shape;102;p3"/>
            <p:cNvGrpSpPr/>
            <p:nvPr/>
          </p:nvGrpSpPr>
          <p:grpSpPr>
            <a:xfrm rot="-5400000">
              <a:off x="4348614" y="4946476"/>
              <a:ext cx="446784" cy="270873"/>
              <a:chOff x="13937051" y="251501"/>
              <a:chExt cx="446784" cy="270873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14329349" y="467888"/>
                <a:ext cx="54486" cy="54486"/>
              </a:xfrm>
              <a:custGeom>
                <a:rect b="b" l="l" r="r" t="t"/>
                <a:pathLst>
                  <a:path extrusionOk="0" h="35" w="35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13937051" y="251501"/>
                <a:ext cx="418763" cy="249078"/>
              </a:xfrm>
              <a:custGeom>
                <a:rect b="b" l="l" r="r" t="t"/>
                <a:pathLst>
                  <a:path extrusionOk="0" h="160" w="269">
                    <a:moveTo>
                      <a:pt x="269" y="160"/>
                    </a:moveTo>
                    <a:lnTo>
                      <a:pt x="211" y="160"/>
                    </a:lnTo>
                    <a:cubicBezTo>
                      <a:pt x="158" y="160"/>
                      <a:pt x="115" y="117"/>
                      <a:pt x="115" y="64"/>
                    </a:cubicBezTo>
                    <a:cubicBezTo>
                      <a:pt x="115" y="29"/>
                      <a:pt x="113" y="7"/>
                      <a:pt x="82" y="7"/>
                    </a:cubicBezTo>
                    <a:lnTo>
                      <a:pt x="0" y="7"/>
                    </a:lnTo>
                    <a:lnTo>
                      <a:pt x="0" y="0"/>
                    </a:lnTo>
                    <a:lnTo>
                      <a:pt x="82" y="0"/>
                    </a:lnTo>
                    <a:cubicBezTo>
                      <a:pt x="122" y="0"/>
                      <a:pt x="122" y="34"/>
                      <a:pt x="122" y="63"/>
                    </a:cubicBezTo>
                    <a:cubicBezTo>
                      <a:pt x="122" y="113"/>
                      <a:pt x="162" y="153"/>
                      <a:pt x="211" y="153"/>
                    </a:cubicBezTo>
                    <a:lnTo>
                      <a:pt x="269" y="153"/>
                    </a:lnTo>
                    <a:lnTo>
                      <a:pt x="269" y="16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2600" lIns="90000" spcFirstLastPara="1" rIns="90000" wrap="square" tIns="126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8242875" y="-378425"/>
              <a:ext cx="1903762" cy="1293604"/>
              <a:chOff x="8242875" y="-378425"/>
              <a:chExt cx="1903762" cy="1293604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flipH="1" rot="10800000">
                <a:off x="8516730" y="406125"/>
                <a:ext cx="1629907" cy="509054"/>
                <a:chOff x="5401930" y="789587"/>
                <a:chExt cx="1629907" cy="509054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5401930" y="1244155"/>
                  <a:ext cx="54486" cy="54486"/>
                </a:xfrm>
                <a:custGeom>
                  <a:rect b="b" l="l" r="r" t="t"/>
                  <a:pathLst>
                    <a:path extrusionOk="0" h="35" w="35">
                      <a:moveTo>
                        <a:pt x="35" y="17"/>
                      </a:moveTo>
                      <a:cubicBezTo>
                        <a:pt x="35" y="27"/>
                        <a:pt x="27" y="35"/>
                        <a:pt x="17" y="35"/>
                      </a:cubicBezTo>
                      <a:cubicBezTo>
                        <a:pt x="8" y="35"/>
                        <a:pt x="0" y="27"/>
                        <a:pt x="0" y="17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27" y="0"/>
                        <a:pt x="35" y="8"/>
                        <a:pt x="35" y="1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5423724" y="789587"/>
                  <a:ext cx="1608112" cy="470135"/>
                </a:xfrm>
                <a:custGeom>
                  <a:rect b="b" l="l" r="r" t="t"/>
                  <a:pathLst>
                    <a:path extrusionOk="0" h="302" w="1033">
                      <a:moveTo>
                        <a:pt x="6" y="302"/>
                      </a:moveTo>
                      <a:lnTo>
                        <a:pt x="0" y="302"/>
                      </a:lnTo>
                      <a:lnTo>
                        <a:pt x="0" y="96"/>
                      </a:lnTo>
                      <a:cubicBezTo>
                        <a:pt x="0" y="43"/>
                        <a:pt x="43" y="0"/>
                        <a:pt x="95" y="0"/>
                      </a:cubicBezTo>
                      <a:lnTo>
                        <a:pt x="937" y="0"/>
                      </a:lnTo>
                      <a:cubicBezTo>
                        <a:pt x="990" y="0"/>
                        <a:pt x="1033" y="43"/>
                        <a:pt x="1033" y="96"/>
                      </a:cubicBezTo>
                      <a:lnTo>
                        <a:pt x="1033" y="129"/>
                      </a:lnTo>
                      <a:lnTo>
                        <a:pt x="1026" y="129"/>
                      </a:lnTo>
                      <a:lnTo>
                        <a:pt x="1026" y="96"/>
                      </a:lnTo>
                      <a:cubicBezTo>
                        <a:pt x="1026" y="47"/>
                        <a:pt x="986" y="7"/>
                        <a:pt x="937" y="7"/>
                      </a:cubicBezTo>
                      <a:lnTo>
                        <a:pt x="95" y="7"/>
                      </a:lnTo>
                      <a:cubicBezTo>
                        <a:pt x="46" y="7"/>
                        <a:pt x="6" y="47"/>
                        <a:pt x="6" y="96"/>
                      </a:cubicBezTo>
                      <a:lnTo>
                        <a:pt x="6" y="30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" name="Google Shape;109;p3"/>
              <p:cNvSpPr/>
              <p:nvPr/>
            </p:nvSpPr>
            <p:spPr>
              <a:xfrm>
                <a:off x="8242875" y="-378425"/>
                <a:ext cx="652200" cy="652200"/>
              </a:xfrm>
              <a:prstGeom prst="roundRect">
                <a:avLst>
                  <a:gd fmla="val 30579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1"/>
          <p:cNvGrpSpPr/>
          <p:nvPr/>
        </p:nvGrpSpPr>
        <p:grpSpPr>
          <a:xfrm>
            <a:off x="8685438" y="257187"/>
            <a:ext cx="1864286" cy="2073133"/>
            <a:chOff x="8685438" y="257187"/>
            <a:chExt cx="1864286" cy="2073133"/>
          </a:xfrm>
        </p:grpSpPr>
        <p:grpSp>
          <p:nvGrpSpPr>
            <p:cNvPr id="729" name="Google Shape;729;p21"/>
            <p:cNvGrpSpPr/>
            <p:nvPr/>
          </p:nvGrpSpPr>
          <p:grpSpPr>
            <a:xfrm>
              <a:off x="8795082" y="1612434"/>
              <a:ext cx="1754642" cy="717886"/>
              <a:chOff x="-1340531" y="3895472"/>
              <a:chExt cx="1754642" cy="717886"/>
            </a:xfrm>
          </p:grpSpPr>
          <p:sp>
            <p:nvSpPr>
              <p:cNvPr id="730" name="Google Shape;730;p21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1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1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1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1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>
                <a:off x="-1214111" y="4086569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1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1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1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1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1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1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21"/>
            <p:cNvGrpSpPr/>
            <p:nvPr/>
          </p:nvGrpSpPr>
          <p:grpSpPr>
            <a:xfrm>
              <a:off x="8685438" y="257187"/>
              <a:ext cx="1550567" cy="1051320"/>
              <a:chOff x="-872012" y="2723887"/>
              <a:chExt cx="1550567" cy="1051320"/>
            </a:xfrm>
          </p:grpSpPr>
          <p:sp>
            <p:nvSpPr>
              <p:cNvPr id="743" name="Google Shape;743;p21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1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6" name="Google Shape;756;p21"/>
          <p:cNvGrpSpPr/>
          <p:nvPr/>
        </p:nvGrpSpPr>
        <p:grpSpPr>
          <a:xfrm>
            <a:off x="-110481" y="-179977"/>
            <a:ext cx="8691573" cy="5474520"/>
            <a:chOff x="-110481" y="-179977"/>
            <a:chExt cx="8691573" cy="5474520"/>
          </a:xfrm>
        </p:grpSpPr>
        <p:grpSp>
          <p:nvGrpSpPr>
            <p:cNvPr id="757" name="Google Shape;757;p21"/>
            <p:cNvGrpSpPr/>
            <p:nvPr/>
          </p:nvGrpSpPr>
          <p:grpSpPr>
            <a:xfrm rot="5400000">
              <a:off x="8057254" y="43225"/>
              <a:ext cx="747041" cy="300637"/>
              <a:chOff x="7676966" y="144400"/>
              <a:chExt cx="747041" cy="300637"/>
            </a:xfrm>
          </p:grpSpPr>
          <p:sp>
            <p:nvSpPr>
              <p:cNvPr id="758" name="Google Shape;758;p21"/>
              <p:cNvSpPr/>
              <p:nvPr/>
            </p:nvSpPr>
            <p:spPr>
              <a:xfrm>
                <a:off x="8360235" y="144400"/>
                <a:ext cx="63772" cy="63772"/>
              </a:xfrm>
              <a:custGeom>
                <a:rect b="b" l="l" r="r" t="t"/>
                <a:pathLst>
                  <a:path extrusionOk="0" h="35" w="35">
                    <a:moveTo>
                      <a:pt x="17" y="0"/>
                    </a:move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6" y="35"/>
                      <a:pt x="17" y="35"/>
                    </a:cubicBezTo>
                    <a:cubicBezTo>
                      <a:pt x="7" y="35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1"/>
              <p:cNvSpPr/>
              <p:nvPr/>
            </p:nvSpPr>
            <p:spPr>
              <a:xfrm>
                <a:off x="7676966" y="173553"/>
                <a:ext cx="723355" cy="271485"/>
              </a:xfrm>
              <a:custGeom>
                <a:rect b="b" l="l" r="r" t="t"/>
                <a:pathLst>
                  <a:path extrusionOk="0" h="149" w="397">
                    <a:moveTo>
                      <a:pt x="397" y="0"/>
                    </a:moveTo>
                    <a:lnTo>
                      <a:pt x="397" y="97"/>
                    </a:lnTo>
                    <a:cubicBezTo>
                      <a:pt x="397" y="125"/>
                      <a:pt x="374" y="149"/>
                      <a:pt x="345" y="149"/>
                    </a:cubicBezTo>
                    <a:lnTo>
                      <a:pt x="51" y="149"/>
                    </a:lnTo>
                    <a:cubicBezTo>
                      <a:pt x="23" y="149"/>
                      <a:pt x="0" y="125"/>
                      <a:pt x="0" y="97"/>
                    </a:cubicBezTo>
                    <a:lnTo>
                      <a:pt x="0" y="12"/>
                    </a:lnTo>
                    <a:lnTo>
                      <a:pt x="6" y="12"/>
                    </a:lnTo>
                    <a:lnTo>
                      <a:pt x="6" y="97"/>
                    </a:lnTo>
                    <a:cubicBezTo>
                      <a:pt x="6" y="122"/>
                      <a:pt x="27" y="142"/>
                      <a:pt x="51" y="142"/>
                    </a:cubicBezTo>
                    <a:lnTo>
                      <a:pt x="345" y="142"/>
                    </a:lnTo>
                    <a:cubicBezTo>
                      <a:pt x="370" y="142"/>
                      <a:pt x="390" y="122"/>
                      <a:pt x="390" y="97"/>
                    </a:cubicBezTo>
                    <a:lnTo>
                      <a:pt x="390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8625" lIns="90000" spcFirstLastPara="1" rIns="90000" wrap="square" tIns="8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0" name="Google Shape;760;p21"/>
            <p:cNvGrpSpPr/>
            <p:nvPr/>
          </p:nvGrpSpPr>
          <p:grpSpPr>
            <a:xfrm>
              <a:off x="-110481" y="4410851"/>
              <a:ext cx="728821" cy="883693"/>
              <a:chOff x="-110481" y="4410851"/>
              <a:chExt cx="728821" cy="883693"/>
            </a:xfrm>
          </p:grpSpPr>
          <p:grpSp>
            <p:nvGrpSpPr>
              <p:cNvPr id="761" name="Google Shape;761;p21"/>
              <p:cNvGrpSpPr/>
              <p:nvPr/>
            </p:nvGrpSpPr>
            <p:grpSpPr>
              <a:xfrm flipH="1">
                <a:off x="-110481" y="4959287"/>
                <a:ext cx="521107" cy="335256"/>
                <a:chOff x="488808" y="2271112"/>
                <a:chExt cx="521107" cy="335256"/>
              </a:xfrm>
            </p:grpSpPr>
            <p:sp>
              <p:nvSpPr>
                <p:cNvPr id="762" name="Google Shape;762;p21"/>
                <p:cNvSpPr/>
                <p:nvPr/>
              </p:nvSpPr>
              <p:spPr>
                <a:xfrm>
                  <a:off x="488808" y="2271112"/>
                  <a:ext cx="61950" cy="67416"/>
                </a:xfrm>
                <a:custGeom>
                  <a:rect b="b" l="l" r="r" t="t"/>
                  <a:pathLst>
                    <a:path extrusionOk="0" h="37" w="34">
                      <a:moveTo>
                        <a:pt x="0" y="19"/>
                      </a:moveTo>
                      <a:cubicBezTo>
                        <a:pt x="0" y="9"/>
                        <a:pt x="7" y="0"/>
                        <a:pt x="17" y="0"/>
                      </a:cubicBezTo>
                      <a:cubicBezTo>
                        <a:pt x="26" y="0"/>
                        <a:pt x="34" y="9"/>
                        <a:pt x="34" y="19"/>
                      </a:cubicBezTo>
                      <a:cubicBezTo>
                        <a:pt x="34" y="29"/>
                        <a:pt x="26" y="37"/>
                        <a:pt x="17" y="37"/>
                      </a:cubicBezTo>
                      <a:cubicBezTo>
                        <a:pt x="7" y="37"/>
                        <a:pt x="0" y="29"/>
                        <a:pt x="0" y="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21"/>
                <p:cNvSpPr/>
                <p:nvPr/>
              </p:nvSpPr>
              <p:spPr>
                <a:xfrm>
                  <a:off x="519783" y="2298443"/>
                  <a:ext cx="490132" cy="307926"/>
                </a:xfrm>
                <a:custGeom>
                  <a:rect b="b" l="l" r="r" t="t"/>
                  <a:pathLst>
                    <a:path extrusionOk="0" h="169" w="269">
                      <a:moveTo>
                        <a:pt x="0" y="0"/>
                      </a:moveTo>
                      <a:lnTo>
                        <a:pt x="58" y="0"/>
                      </a:lnTo>
                      <a:cubicBezTo>
                        <a:pt x="111" y="0"/>
                        <a:pt x="154" y="46"/>
                        <a:pt x="154" y="102"/>
                      </a:cubicBezTo>
                      <a:cubicBezTo>
                        <a:pt x="154" y="139"/>
                        <a:pt x="156" y="162"/>
                        <a:pt x="187" y="162"/>
                      </a:cubicBezTo>
                      <a:lnTo>
                        <a:pt x="269" y="162"/>
                      </a:lnTo>
                      <a:lnTo>
                        <a:pt x="269" y="169"/>
                      </a:lnTo>
                      <a:lnTo>
                        <a:pt x="187" y="169"/>
                      </a:lnTo>
                      <a:cubicBezTo>
                        <a:pt x="148" y="169"/>
                        <a:pt x="148" y="134"/>
                        <a:pt x="148" y="102"/>
                      </a:cubicBezTo>
                      <a:cubicBezTo>
                        <a:pt x="148" y="50"/>
                        <a:pt x="108" y="7"/>
                        <a:pt x="58" y="7"/>
                      </a:cubicBez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5825" lIns="90000" spcFirstLastPara="1" rIns="90000" wrap="square" tIns="15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4" name="Google Shape;764;p21"/>
              <p:cNvSpPr/>
              <p:nvPr/>
            </p:nvSpPr>
            <p:spPr>
              <a:xfrm flipH="1">
                <a:off x="170115" y="4410851"/>
                <a:ext cx="448225" cy="448223"/>
              </a:xfrm>
              <a:custGeom>
                <a:rect b="b" l="l" r="r" t="t"/>
                <a:pathLst>
                  <a:path extrusionOk="0" h="246" w="246">
                    <a:moveTo>
                      <a:pt x="123" y="246"/>
                    </a:moveTo>
                    <a:lnTo>
                      <a:pt x="169" y="246"/>
                    </a:lnTo>
                    <a:cubicBezTo>
                      <a:pt x="211" y="246"/>
                      <a:pt x="246" y="212"/>
                      <a:pt x="246" y="170"/>
                    </a:cubicBezTo>
                    <a:lnTo>
                      <a:pt x="246" y="76"/>
                    </a:lnTo>
                    <a:cubicBezTo>
                      <a:pt x="246" y="34"/>
                      <a:pt x="211" y="0"/>
                      <a:pt x="169" y="0"/>
                    </a:cubicBezTo>
                    <a:lnTo>
                      <a:pt x="76" y="0"/>
                    </a:lnTo>
                    <a:cubicBezTo>
                      <a:pt x="34" y="0"/>
                      <a:pt x="0" y="34"/>
                      <a:pt x="0" y="76"/>
                    </a:cubicBezTo>
                    <a:lnTo>
                      <a:pt x="0" y="170"/>
                    </a:lnTo>
                    <a:cubicBezTo>
                      <a:pt x="0" y="212"/>
                      <a:pt x="34" y="246"/>
                      <a:pt x="76" y="246"/>
                    </a:cubicBezTo>
                    <a:lnTo>
                      <a:pt x="123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3550" lIns="90000" spcFirstLastPara="1" rIns="90000" wrap="square" tIns="43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 flipH="1">
                <a:off x="310413" y="4589412"/>
                <a:ext cx="158519" cy="18220"/>
              </a:xfrm>
              <a:custGeom>
                <a:rect b="b" l="l" r="r" t="t"/>
                <a:pathLst>
                  <a:path extrusionOk="0" h="10" w="87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1"/>
              <p:cNvSpPr/>
              <p:nvPr/>
            </p:nvSpPr>
            <p:spPr>
              <a:xfrm flipH="1">
                <a:off x="310413" y="4629497"/>
                <a:ext cx="158519" cy="18220"/>
              </a:xfrm>
              <a:custGeom>
                <a:rect b="b" l="l" r="r" t="t"/>
                <a:pathLst>
                  <a:path extrusionOk="0" h="10" w="87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 flipH="1">
                <a:off x="310413" y="4669582"/>
                <a:ext cx="158519" cy="18220"/>
              </a:xfrm>
              <a:custGeom>
                <a:rect b="b" l="l" r="r" t="t"/>
                <a:pathLst>
                  <a:path extrusionOk="0" h="10" w="87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8" name="Google Shape;768;p21"/>
          <p:cNvGrpSpPr/>
          <p:nvPr/>
        </p:nvGrpSpPr>
        <p:grpSpPr>
          <a:xfrm rot="4500040">
            <a:off x="-41687" y="313978"/>
            <a:ext cx="862723" cy="686639"/>
            <a:chOff x="163587" y="135917"/>
            <a:chExt cx="862749" cy="686659"/>
          </a:xfrm>
        </p:grpSpPr>
        <p:sp>
          <p:nvSpPr>
            <p:cNvPr id="769" name="Google Shape;769;p21"/>
            <p:cNvSpPr/>
            <p:nvPr/>
          </p:nvSpPr>
          <p:spPr>
            <a:xfrm>
              <a:off x="490652" y="288717"/>
              <a:ext cx="535683" cy="533859"/>
            </a:xfrm>
            <a:custGeom>
              <a:rect b="b" l="l" r="r" t="t"/>
              <a:pathLst>
                <a:path extrusionOk="0" h="293" w="294">
                  <a:moveTo>
                    <a:pt x="166" y="268"/>
                  </a:moveTo>
                  <a:cubicBezTo>
                    <a:pt x="156" y="269"/>
                    <a:pt x="145" y="270"/>
                    <a:pt x="134" y="269"/>
                  </a:cubicBezTo>
                  <a:lnTo>
                    <a:pt x="117" y="293"/>
                  </a:lnTo>
                  <a:lnTo>
                    <a:pt x="71" y="276"/>
                  </a:lnTo>
                  <a:lnTo>
                    <a:pt x="75" y="246"/>
                  </a:lnTo>
                  <a:cubicBezTo>
                    <a:pt x="67" y="240"/>
                    <a:pt x="59" y="232"/>
                    <a:pt x="52" y="224"/>
                  </a:cubicBezTo>
                  <a:lnTo>
                    <a:pt x="22" y="229"/>
                  </a:lnTo>
                  <a:lnTo>
                    <a:pt x="2" y="184"/>
                  </a:lnTo>
                  <a:lnTo>
                    <a:pt x="26" y="166"/>
                  </a:lnTo>
                  <a:cubicBezTo>
                    <a:pt x="24" y="155"/>
                    <a:pt x="24" y="144"/>
                    <a:pt x="25" y="134"/>
                  </a:cubicBezTo>
                  <a:lnTo>
                    <a:pt x="0" y="117"/>
                  </a:lnTo>
                  <a:lnTo>
                    <a:pt x="18" y="71"/>
                  </a:lnTo>
                  <a:lnTo>
                    <a:pt x="48" y="75"/>
                  </a:lnTo>
                  <a:cubicBezTo>
                    <a:pt x="54" y="66"/>
                    <a:pt x="62" y="58"/>
                    <a:pt x="70" y="51"/>
                  </a:cubicBezTo>
                  <a:lnTo>
                    <a:pt x="64" y="22"/>
                  </a:lnTo>
                  <a:lnTo>
                    <a:pt x="110" y="2"/>
                  </a:lnTo>
                  <a:lnTo>
                    <a:pt x="128" y="26"/>
                  </a:lnTo>
                  <a:cubicBezTo>
                    <a:pt x="139" y="24"/>
                    <a:pt x="150" y="24"/>
                    <a:pt x="160" y="25"/>
                  </a:cubicBezTo>
                  <a:lnTo>
                    <a:pt x="177" y="0"/>
                  </a:lnTo>
                  <a:lnTo>
                    <a:pt x="223" y="18"/>
                  </a:lnTo>
                  <a:lnTo>
                    <a:pt x="219" y="48"/>
                  </a:lnTo>
                  <a:cubicBezTo>
                    <a:pt x="228" y="54"/>
                    <a:pt x="236" y="61"/>
                    <a:pt x="242" y="70"/>
                  </a:cubicBezTo>
                  <a:lnTo>
                    <a:pt x="272" y="64"/>
                  </a:lnTo>
                  <a:lnTo>
                    <a:pt x="292" y="110"/>
                  </a:lnTo>
                  <a:lnTo>
                    <a:pt x="268" y="127"/>
                  </a:lnTo>
                  <a:cubicBezTo>
                    <a:pt x="270" y="138"/>
                    <a:pt x="270" y="149"/>
                    <a:pt x="269" y="160"/>
                  </a:cubicBezTo>
                  <a:lnTo>
                    <a:pt x="294" y="177"/>
                  </a:lnTo>
                  <a:lnTo>
                    <a:pt x="276" y="223"/>
                  </a:lnTo>
                  <a:lnTo>
                    <a:pt x="246" y="219"/>
                  </a:lnTo>
                  <a:cubicBezTo>
                    <a:pt x="240" y="227"/>
                    <a:pt x="232" y="235"/>
                    <a:pt x="224" y="242"/>
                  </a:cubicBezTo>
                  <a:lnTo>
                    <a:pt x="230" y="272"/>
                  </a:lnTo>
                  <a:lnTo>
                    <a:pt x="184" y="292"/>
                  </a:lnTo>
                  <a:lnTo>
                    <a:pt x="166" y="268"/>
                  </a:lnTo>
                  <a:moveTo>
                    <a:pt x="167" y="196"/>
                  </a:moveTo>
                  <a:cubicBezTo>
                    <a:pt x="194" y="184"/>
                    <a:pt x="206" y="153"/>
                    <a:pt x="194" y="126"/>
                  </a:cubicBezTo>
                  <a:cubicBezTo>
                    <a:pt x="182" y="99"/>
                    <a:pt x="150" y="87"/>
                    <a:pt x="123" y="99"/>
                  </a:cubicBezTo>
                  <a:cubicBezTo>
                    <a:pt x="97" y="111"/>
                    <a:pt x="84" y="142"/>
                    <a:pt x="96" y="169"/>
                  </a:cubicBezTo>
                  <a:cubicBezTo>
                    <a:pt x="108" y="196"/>
                    <a:pt x="140" y="208"/>
                    <a:pt x="167" y="1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163587" y="135917"/>
              <a:ext cx="275130" cy="276951"/>
            </a:xfrm>
            <a:custGeom>
              <a:rect b="b" l="l" r="r" t="t"/>
              <a:pathLst>
                <a:path extrusionOk="0" h="152" w="151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9700" lIns="90000" spcFirstLastPara="1" rIns="90000" wrap="square" tIns="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2"/>
          <p:cNvGrpSpPr/>
          <p:nvPr/>
        </p:nvGrpSpPr>
        <p:grpSpPr>
          <a:xfrm>
            <a:off x="-187189" y="139313"/>
            <a:ext cx="10397451" cy="5226445"/>
            <a:chOff x="-187189" y="139313"/>
            <a:chExt cx="10397451" cy="5226445"/>
          </a:xfrm>
        </p:grpSpPr>
        <p:grpSp>
          <p:nvGrpSpPr>
            <p:cNvPr id="773" name="Google Shape;773;p22"/>
            <p:cNvGrpSpPr/>
            <p:nvPr/>
          </p:nvGrpSpPr>
          <p:grpSpPr>
            <a:xfrm>
              <a:off x="-187189" y="139313"/>
              <a:ext cx="1065901" cy="619495"/>
              <a:chOff x="-192639" y="64613"/>
              <a:chExt cx="1065901" cy="619495"/>
            </a:xfrm>
          </p:grpSpPr>
          <p:sp>
            <p:nvSpPr>
              <p:cNvPr id="774" name="Google Shape;774;p22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2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2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rect b="b" l="l" r="r" t="t"/>
                <a:pathLst>
                  <a:path extrusionOk="0" h="1920" w="91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rect b="b" l="l" r="r" t="t"/>
                <a:pathLst>
                  <a:path extrusionOk="0" h="2" w="78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rect b="b" l="l" r="r" t="t"/>
                <a:pathLst>
                  <a:path extrusionOk="0" h="2" w="79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rect b="b" l="l" r="r" t="t"/>
                <a:pathLst>
                  <a:path extrusionOk="0" h="2" w="79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rect b="b" l="l" r="r" t="t"/>
                <a:pathLst>
                  <a:path extrusionOk="0" h="138" w="743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rect b="b" l="l" r="r" t="t"/>
                <a:pathLst>
                  <a:path extrusionOk="0" h="3" w="435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rect b="b" l="l" r="r" t="t"/>
                <a:pathLst>
                  <a:path extrusionOk="0" h="2" w="43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rect b="b" l="l" r="r" t="t"/>
                <a:pathLst>
                  <a:path extrusionOk="0" h="3" w="435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rect b="b" l="l" r="r" t="t"/>
                <a:pathLst>
                  <a:path extrusionOk="0" h="2" w="435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4" name="Google Shape;794;p22"/>
            <p:cNvGrpSpPr/>
            <p:nvPr/>
          </p:nvGrpSpPr>
          <p:grpSpPr>
            <a:xfrm flipH="1">
              <a:off x="7830526" y="4746263"/>
              <a:ext cx="1065901" cy="619495"/>
              <a:chOff x="-192639" y="64613"/>
              <a:chExt cx="1065901" cy="619495"/>
            </a:xfrm>
          </p:grpSpPr>
          <p:sp>
            <p:nvSpPr>
              <p:cNvPr id="795" name="Google Shape;795;p22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22"/>
          <p:cNvGrpSpPr/>
          <p:nvPr/>
        </p:nvGrpSpPr>
        <p:grpSpPr>
          <a:xfrm>
            <a:off x="-467821" y="4104134"/>
            <a:ext cx="1293604" cy="1903762"/>
            <a:chOff x="-467821" y="4104134"/>
            <a:chExt cx="1293604" cy="1903762"/>
          </a:xfrm>
        </p:grpSpPr>
        <p:grpSp>
          <p:nvGrpSpPr>
            <p:cNvPr id="803" name="Google Shape;803;p22"/>
            <p:cNvGrpSpPr/>
            <p:nvPr/>
          </p:nvGrpSpPr>
          <p:grpSpPr>
            <a:xfrm rot="5400000">
              <a:off x="-243698" y="4938415"/>
              <a:ext cx="1629907" cy="509054"/>
              <a:chOff x="5401930" y="789587"/>
              <a:chExt cx="1629907" cy="509054"/>
            </a:xfrm>
          </p:grpSpPr>
          <p:sp>
            <p:nvSpPr>
              <p:cNvPr id="804" name="Google Shape;804;p22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rect b="b" l="l" r="r" t="t"/>
                <a:pathLst>
                  <a:path extrusionOk="0" h="35" w="35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rect b="b" l="l" r="r" t="t"/>
                <a:pathLst>
                  <a:path extrusionOk="0" h="302" w="1033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2"/>
            <p:cNvSpPr/>
            <p:nvPr/>
          </p:nvSpPr>
          <p:spPr>
            <a:xfrm flipH="1" rot="-5400000">
              <a:off x="-467821" y="4104134"/>
              <a:ext cx="652200" cy="652200"/>
            </a:xfrm>
            <a:prstGeom prst="roundRect">
              <a:avLst>
                <a:gd fmla="val 3057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7" name="Google Shape;807;p22"/>
          <p:cNvGrpSpPr/>
          <p:nvPr/>
        </p:nvGrpSpPr>
        <p:grpSpPr>
          <a:xfrm>
            <a:off x="-467813" y="-389062"/>
            <a:ext cx="9963094" cy="2257077"/>
            <a:chOff x="-467813" y="-389062"/>
            <a:chExt cx="9963094" cy="2257077"/>
          </a:xfrm>
        </p:grpSpPr>
        <p:sp>
          <p:nvSpPr>
            <p:cNvPr id="808" name="Google Shape;808;p22"/>
            <p:cNvSpPr/>
            <p:nvPr/>
          </p:nvSpPr>
          <p:spPr>
            <a:xfrm>
              <a:off x="-467813" y="917813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9" name="Google Shape;809;p22"/>
            <p:cNvGrpSpPr/>
            <p:nvPr/>
          </p:nvGrpSpPr>
          <p:grpSpPr>
            <a:xfrm>
              <a:off x="431852" y="1589242"/>
              <a:ext cx="278774" cy="278773"/>
              <a:chOff x="2013865" y="139317"/>
              <a:chExt cx="278774" cy="278773"/>
            </a:xfrm>
          </p:grpSpPr>
          <p:sp>
            <p:nvSpPr>
              <p:cNvPr id="810" name="Google Shape;810;p22"/>
              <p:cNvSpPr/>
              <p:nvPr/>
            </p:nvSpPr>
            <p:spPr>
              <a:xfrm>
                <a:off x="2015687" y="139317"/>
                <a:ext cx="275130" cy="276951"/>
              </a:xfrm>
              <a:custGeom>
                <a:rect b="b" l="l" r="r" t="t"/>
                <a:pathLst>
                  <a:path extrusionOk="0" h="152" w="151">
                    <a:moveTo>
                      <a:pt x="85" y="139"/>
                    </a:moveTo>
                    <a:cubicBezTo>
                      <a:pt x="80" y="140"/>
                      <a:pt x="74" y="140"/>
                      <a:pt x="69" y="139"/>
                    </a:cubicBezTo>
                    <a:lnTo>
                      <a:pt x="60" y="152"/>
                    </a:lnTo>
                    <a:lnTo>
                      <a:pt x="36" y="143"/>
                    </a:lnTo>
                    <a:lnTo>
                      <a:pt x="38" y="128"/>
                    </a:lnTo>
                    <a:cubicBezTo>
                      <a:pt x="34" y="124"/>
                      <a:pt x="30" y="120"/>
                      <a:pt x="26" y="116"/>
                    </a:cubicBezTo>
                    <a:lnTo>
                      <a:pt x="11" y="119"/>
                    </a:lnTo>
                    <a:lnTo>
                      <a:pt x="0" y="96"/>
                    </a:lnTo>
                    <a:lnTo>
                      <a:pt x="13" y="86"/>
                    </a:lnTo>
                    <a:cubicBezTo>
                      <a:pt x="12" y="81"/>
                      <a:pt x="12" y="75"/>
                      <a:pt x="13" y="69"/>
                    </a:cubicBezTo>
                    <a:lnTo>
                      <a:pt x="0" y="61"/>
                    </a:lnTo>
                    <a:lnTo>
                      <a:pt x="9" y="37"/>
                    </a:lnTo>
                    <a:lnTo>
                      <a:pt x="24" y="39"/>
                    </a:lnTo>
                    <a:cubicBezTo>
                      <a:pt x="27" y="35"/>
                      <a:pt x="31" y="30"/>
                      <a:pt x="36" y="27"/>
                    </a:cubicBezTo>
                    <a:lnTo>
                      <a:pt x="33" y="12"/>
                    </a:lnTo>
                    <a:lnTo>
                      <a:pt x="56" y="1"/>
                    </a:lnTo>
                    <a:lnTo>
                      <a:pt x="66" y="14"/>
                    </a:lnTo>
                    <a:cubicBezTo>
                      <a:pt x="71" y="13"/>
                      <a:pt x="77" y="13"/>
                      <a:pt x="82" y="13"/>
                    </a:cubicBezTo>
                    <a:lnTo>
                      <a:pt x="91" y="0"/>
                    </a:lnTo>
                    <a:lnTo>
                      <a:pt x="115" y="10"/>
                    </a:lnTo>
                    <a:lnTo>
                      <a:pt x="113" y="25"/>
                    </a:lnTo>
                    <a:cubicBezTo>
                      <a:pt x="117" y="28"/>
                      <a:pt x="121" y="32"/>
                      <a:pt x="125" y="37"/>
                    </a:cubicBezTo>
                    <a:lnTo>
                      <a:pt x="140" y="34"/>
                    </a:lnTo>
                    <a:lnTo>
                      <a:pt x="151" y="57"/>
                    </a:lnTo>
                    <a:lnTo>
                      <a:pt x="138" y="66"/>
                    </a:lnTo>
                    <a:cubicBezTo>
                      <a:pt x="139" y="72"/>
                      <a:pt x="139" y="78"/>
                      <a:pt x="138" y="83"/>
                    </a:cubicBezTo>
                    <a:lnTo>
                      <a:pt x="151" y="92"/>
                    </a:lnTo>
                    <a:lnTo>
                      <a:pt x="142" y="116"/>
                    </a:lnTo>
                    <a:lnTo>
                      <a:pt x="127" y="114"/>
                    </a:lnTo>
                    <a:cubicBezTo>
                      <a:pt x="124" y="118"/>
                      <a:pt x="120" y="122"/>
                      <a:pt x="115" y="126"/>
                    </a:cubicBezTo>
                    <a:lnTo>
                      <a:pt x="118" y="141"/>
                    </a:lnTo>
                    <a:lnTo>
                      <a:pt x="95" y="151"/>
                    </a:lnTo>
                    <a:lnTo>
                      <a:pt x="85" y="139"/>
                    </a:lnTo>
                    <a:moveTo>
                      <a:pt x="86" y="102"/>
                    </a:moveTo>
                    <a:cubicBezTo>
                      <a:pt x="99" y="96"/>
                      <a:pt x="106" y="79"/>
                      <a:pt x="100" y="66"/>
                    </a:cubicBezTo>
                    <a:cubicBezTo>
                      <a:pt x="93" y="52"/>
                      <a:pt x="77" y="45"/>
                      <a:pt x="63" y="52"/>
                    </a:cubicBezTo>
                    <a:cubicBezTo>
                      <a:pt x="49" y="58"/>
                      <a:pt x="43" y="74"/>
                      <a:pt x="49" y="88"/>
                    </a:cubicBezTo>
                    <a:cubicBezTo>
                      <a:pt x="55" y="102"/>
                      <a:pt x="72" y="108"/>
                      <a:pt x="86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9700" lIns="90000" spcFirstLastPara="1" rIns="90000" wrap="square" tIns="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2099501" y="226775"/>
                <a:ext cx="102035" cy="103857"/>
              </a:xfrm>
              <a:custGeom>
                <a:rect b="b" l="l" r="r" t="t"/>
                <a:pathLst>
                  <a:path extrusionOk="0" h="57" w="56">
                    <a:moveTo>
                      <a:pt x="40" y="54"/>
                    </a:moveTo>
                    <a:cubicBezTo>
                      <a:pt x="40" y="54"/>
                      <a:pt x="38" y="55"/>
                      <a:pt x="33" y="56"/>
                    </a:cubicBezTo>
                    <a:cubicBezTo>
                      <a:pt x="29" y="57"/>
                      <a:pt x="22" y="57"/>
                      <a:pt x="15" y="53"/>
                    </a:cubicBezTo>
                    <a:cubicBezTo>
                      <a:pt x="11" y="52"/>
                      <a:pt x="8" y="49"/>
                      <a:pt x="5" y="45"/>
                    </a:cubicBezTo>
                    <a:cubicBezTo>
                      <a:pt x="2" y="41"/>
                      <a:pt x="0" y="36"/>
                      <a:pt x="0" y="31"/>
                    </a:cubicBezTo>
                    <a:cubicBezTo>
                      <a:pt x="0" y="28"/>
                      <a:pt x="0" y="25"/>
                      <a:pt x="1" y="23"/>
                    </a:cubicBezTo>
                    <a:cubicBezTo>
                      <a:pt x="1" y="20"/>
                      <a:pt x="2" y="17"/>
                      <a:pt x="4" y="15"/>
                    </a:cubicBezTo>
                    <a:cubicBezTo>
                      <a:pt x="7" y="10"/>
                      <a:pt x="11" y="5"/>
                      <a:pt x="17" y="3"/>
                    </a:cubicBezTo>
                    <a:cubicBezTo>
                      <a:pt x="22" y="0"/>
                      <a:pt x="29" y="0"/>
                      <a:pt x="34" y="1"/>
                    </a:cubicBezTo>
                    <a:cubicBezTo>
                      <a:pt x="37" y="2"/>
                      <a:pt x="40" y="3"/>
                      <a:pt x="42" y="4"/>
                    </a:cubicBezTo>
                    <a:cubicBezTo>
                      <a:pt x="45" y="5"/>
                      <a:pt x="47" y="7"/>
                      <a:pt x="49" y="9"/>
                    </a:cubicBezTo>
                    <a:cubicBezTo>
                      <a:pt x="53" y="13"/>
                      <a:pt x="55" y="18"/>
                      <a:pt x="56" y="22"/>
                    </a:cubicBezTo>
                    <a:cubicBezTo>
                      <a:pt x="57" y="27"/>
                      <a:pt x="57" y="31"/>
                      <a:pt x="56" y="35"/>
                    </a:cubicBezTo>
                    <a:cubicBezTo>
                      <a:pt x="54" y="43"/>
                      <a:pt x="49" y="48"/>
                      <a:pt x="46" y="51"/>
                    </a:cubicBezTo>
                    <a:cubicBezTo>
                      <a:pt x="42" y="53"/>
                      <a:pt x="40" y="54"/>
                      <a:pt x="40" y="54"/>
                    </a:cubicBezTo>
                    <a:cubicBezTo>
                      <a:pt x="39" y="54"/>
                      <a:pt x="42" y="53"/>
                      <a:pt x="45" y="50"/>
                    </a:cubicBezTo>
                    <a:cubicBezTo>
                      <a:pt x="48" y="48"/>
                      <a:pt x="53" y="43"/>
                      <a:pt x="55" y="35"/>
                    </a:cubicBezTo>
                    <a:cubicBezTo>
                      <a:pt x="55" y="31"/>
                      <a:pt x="56" y="27"/>
                      <a:pt x="55" y="23"/>
                    </a:cubicBezTo>
                    <a:cubicBezTo>
                      <a:pt x="53" y="18"/>
                      <a:pt x="51" y="14"/>
                      <a:pt x="48" y="10"/>
                    </a:cubicBezTo>
                    <a:cubicBezTo>
                      <a:pt x="46" y="8"/>
                      <a:pt x="44" y="7"/>
                      <a:pt x="42" y="6"/>
                    </a:cubicBezTo>
                    <a:cubicBezTo>
                      <a:pt x="39" y="4"/>
                      <a:pt x="37" y="3"/>
                      <a:pt x="34" y="3"/>
                    </a:cubicBezTo>
                    <a:cubicBezTo>
                      <a:pt x="29" y="1"/>
                      <a:pt x="23" y="2"/>
                      <a:pt x="17" y="4"/>
                    </a:cubicBezTo>
                    <a:cubicBezTo>
                      <a:pt x="12" y="7"/>
                      <a:pt x="8" y="11"/>
                      <a:pt x="5" y="16"/>
                    </a:cubicBezTo>
                    <a:cubicBezTo>
                      <a:pt x="4" y="18"/>
                      <a:pt x="3" y="20"/>
                      <a:pt x="2" y="23"/>
                    </a:cubicBezTo>
                    <a:cubicBezTo>
                      <a:pt x="2" y="26"/>
                      <a:pt x="1" y="28"/>
                      <a:pt x="2" y="31"/>
                    </a:cubicBezTo>
                    <a:cubicBezTo>
                      <a:pt x="2" y="36"/>
                      <a:pt x="4" y="40"/>
                      <a:pt x="6" y="44"/>
                    </a:cubicBezTo>
                    <a:cubicBezTo>
                      <a:pt x="9" y="48"/>
                      <a:pt x="12" y="51"/>
                      <a:pt x="15" y="53"/>
                    </a:cubicBezTo>
                    <a:cubicBezTo>
                      <a:pt x="22" y="56"/>
                      <a:pt x="29" y="56"/>
                      <a:pt x="33" y="56"/>
                    </a:cubicBezTo>
                    <a:cubicBezTo>
                      <a:pt x="37" y="55"/>
                      <a:pt x="40" y="54"/>
                      <a:pt x="40" y="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2013865" y="139317"/>
                <a:ext cx="278774" cy="278773"/>
              </a:xfrm>
              <a:custGeom>
                <a:rect b="b" l="l" r="r" t="t"/>
                <a:pathLst>
                  <a:path extrusionOk="0" h="153" w="153">
                    <a:moveTo>
                      <a:pt x="86" y="139"/>
                    </a:moveTo>
                    <a:cubicBezTo>
                      <a:pt x="86" y="139"/>
                      <a:pt x="87" y="139"/>
                      <a:pt x="87" y="140"/>
                    </a:cubicBezTo>
                    <a:lnTo>
                      <a:pt x="89" y="142"/>
                    </a:lnTo>
                    <a:cubicBezTo>
                      <a:pt x="90" y="144"/>
                      <a:pt x="93" y="147"/>
                      <a:pt x="96" y="151"/>
                    </a:cubicBezTo>
                    <a:lnTo>
                      <a:pt x="96" y="151"/>
                    </a:lnTo>
                    <a:cubicBezTo>
                      <a:pt x="102" y="148"/>
                      <a:pt x="109" y="145"/>
                      <a:pt x="119" y="141"/>
                    </a:cubicBezTo>
                    <a:lnTo>
                      <a:pt x="119" y="141"/>
                    </a:lnTo>
                    <a:cubicBezTo>
                      <a:pt x="118" y="136"/>
                      <a:pt x="117" y="131"/>
                      <a:pt x="116" y="126"/>
                    </a:cubicBezTo>
                    <a:lnTo>
                      <a:pt x="116" y="125"/>
                    </a:lnTo>
                    <a:lnTo>
                      <a:pt x="116" y="125"/>
                    </a:lnTo>
                    <a:cubicBezTo>
                      <a:pt x="120" y="122"/>
                      <a:pt x="124" y="118"/>
                      <a:pt x="127" y="113"/>
                    </a:cubicBezTo>
                    <a:lnTo>
                      <a:pt x="128" y="113"/>
                    </a:lnTo>
                    <a:lnTo>
                      <a:pt x="128" y="113"/>
                    </a:lnTo>
                    <a:cubicBezTo>
                      <a:pt x="133" y="114"/>
                      <a:pt x="138" y="114"/>
                      <a:pt x="143" y="115"/>
                    </a:cubicBezTo>
                    <a:lnTo>
                      <a:pt x="143" y="116"/>
                    </a:lnTo>
                    <a:cubicBezTo>
                      <a:pt x="146" y="108"/>
                      <a:pt x="149" y="100"/>
                      <a:pt x="152" y="92"/>
                    </a:cubicBezTo>
                    <a:lnTo>
                      <a:pt x="152" y="92"/>
                    </a:lnTo>
                    <a:cubicBezTo>
                      <a:pt x="148" y="90"/>
                      <a:pt x="144" y="87"/>
                      <a:pt x="139" y="84"/>
                    </a:cubicBezTo>
                    <a:lnTo>
                      <a:pt x="139" y="83"/>
                    </a:lnTo>
                    <a:lnTo>
                      <a:pt x="139" y="83"/>
                    </a:lnTo>
                    <a:cubicBezTo>
                      <a:pt x="139" y="78"/>
                      <a:pt x="139" y="72"/>
                      <a:pt x="138" y="67"/>
                    </a:cubicBezTo>
                    <a:lnTo>
                      <a:pt x="138" y="66"/>
                    </a:lnTo>
                    <a:lnTo>
                      <a:pt x="139" y="66"/>
                    </a:lnTo>
                    <a:cubicBezTo>
                      <a:pt x="143" y="63"/>
                      <a:pt x="147" y="60"/>
                      <a:pt x="151" y="57"/>
                    </a:cubicBezTo>
                    <a:lnTo>
                      <a:pt x="151" y="57"/>
                    </a:lnTo>
                    <a:cubicBezTo>
                      <a:pt x="148" y="50"/>
                      <a:pt x="144" y="42"/>
                      <a:pt x="141" y="34"/>
                    </a:cubicBezTo>
                    <a:lnTo>
                      <a:pt x="141" y="34"/>
                    </a:lnTo>
                    <a:cubicBezTo>
                      <a:pt x="137" y="35"/>
                      <a:pt x="131" y="36"/>
                      <a:pt x="126" y="37"/>
                    </a:cubicBezTo>
                    <a:lnTo>
                      <a:pt x="126" y="37"/>
                    </a:lnTo>
                    <a:lnTo>
                      <a:pt x="125" y="37"/>
                    </a:lnTo>
                    <a:cubicBezTo>
                      <a:pt x="122" y="33"/>
                      <a:pt x="118" y="29"/>
                      <a:pt x="113" y="26"/>
                    </a:cubicBezTo>
                    <a:lnTo>
                      <a:pt x="113" y="26"/>
                    </a:lnTo>
                    <a:lnTo>
                      <a:pt x="113" y="25"/>
                    </a:lnTo>
                    <a:cubicBezTo>
                      <a:pt x="114" y="20"/>
                      <a:pt x="115" y="15"/>
                      <a:pt x="115" y="10"/>
                    </a:cubicBezTo>
                    <a:lnTo>
                      <a:pt x="116" y="11"/>
                    </a:lnTo>
                    <a:cubicBezTo>
                      <a:pt x="108" y="8"/>
                      <a:pt x="100" y="4"/>
                      <a:pt x="92" y="1"/>
                    </a:cubicBezTo>
                    <a:lnTo>
                      <a:pt x="93" y="1"/>
                    </a:lnTo>
                    <a:cubicBezTo>
                      <a:pt x="90" y="5"/>
                      <a:pt x="87" y="9"/>
                      <a:pt x="84" y="14"/>
                    </a:cubicBezTo>
                    <a:lnTo>
                      <a:pt x="84" y="14"/>
                    </a:lnTo>
                    <a:lnTo>
                      <a:pt x="83" y="14"/>
                    </a:lnTo>
                    <a:cubicBezTo>
                      <a:pt x="78" y="14"/>
                      <a:pt x="72" y="14"/>
                      <a:pt x="67" y="15"/>
                    </a:cubicBezTo>
                    <a:lnTo>
                      <a:pt x="67" y="15"/>
                    </a:lnTo>
                    <a:cubicBezTo>
                      <a:pt x="66" y="14"/>
                      <a:pt x="68" y="15"/>
                      <a:pt x="66" y="14"/>
                    </a:cubicBezTo>
                    <a:lnTo>
                      <a:pt x="66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4" y="11"/>
                    </a:lnTo>
                    <a:lnTo>
                      <a:pt x="61" y="8"/>
                    </a:lnTo>
                    <a:cubicBezTo>
                      <a:pt x="60" y="6"/>
                      <a:pt x="58" y="4"/>
                      <a:pt x="57" y="2"/>
                    </a:cubicBezTo>
                    <a:lnTo>
                      <a:pt x="58" y="2"/>
                    </a:lnTo>
                    <a:cubicBezTo>
                      <a:pt x="50" y="6"/>
                      <a:pt x="42" y="9"/>
                      <a:pt x="34" y="13"/>
                    </a:cubicBezTo>
                    <a:lnTo>
                      <a:pt x="35" y="12"/>
                    </a:lnTo>
                    <a:cubicBezTo>
                      <a:pt x="36" y="17"/>
                      <a:pt x="37" y="22"/>
                      <a:pt x="38" y="27"/>
                    </a:cubicBezTo>
                    <a:lnTo>
                      <a:pt x="38" y="27"/>
                    </a:lnTo>
                    <a:lnTo>
                      <a:pt x="37" y="28"/>
                    </a:lnTo>
                    <a:cubicBezTo>
                      <a:pt x="33" y="31"/>
                      <a:pt x="29" y="35"/>
                      <a:pt x="26" y="40"/>
                    </a:cubicBezTo>
                    <a:lnTo>
                      <a:pt x="26" y="40"/>
                    </a:lnTo>
                    <a:lnTo>
                      <a:pt x="25" y="40"/>
                    </a:lnTo>
                    <a:cubicBezTo>
                      <a:pt x="20" y="39"/>
                      <a:pt x="15" y="39"/>
                      <a:pt x="10" y="38"/>
                    </a:cubicBezTo>
                    <a:lnTo>
                      <a:pt x="11" y="37"/>
                    </a:lnTo>
                    <a:cubicBezTo>
                      <a:pt x="8" y="46"/>
                      <a:pt x="4" y="53"/>
                      <a:pt x="1" y="61"/>
                    </a:cubicBezTo>
                    <a:lnTo>
                      <a:pt x="1" y="60"/>
                    </a:lnTo>
                    <a:cubicBezTo>
                      <a:pt x="6" y="63"/>
                      <a:pt x="10" y="66"/>
                      <a:pt x="14" y="69"/>
                    </a:cubicBezTo>
                    <a:lnTo>
                      <a:pt x="14" y="69"/>
                    </a:lnTo>
                    <a:lnTo>
                      <a:pt x="14" y="70"/>
                    </a:lnTo>
                    <a:cubicBezTo>
                      <a:pt x="14" y="75"/>
                      <a:pt x="14" y="81"/>
                      <a:pt x="15" y="86"/>
                    </a:cubicBezTo>
                    <a:lnTo>
                      <a:pt x="15" y="87"/>
                    </a:lnTo>
                    <a:lnTo>
                      <a:pt x="14" y="87"/>
                    </a:lnTo>
                    <a:cubicBezTo>
                      <a:pt x="10" y="90"/>
                      <a:pt x="6" y="93"/>
                      <a:pt x="2" y="96"/>
                    </a:cubicBezTo>
                    <a:lnTo>
                      <a:pt x="2" y="96"/>
                    </a:lnTo>
                    <a:cubicBezTo>
                      <a:pt x="6" y="104"/>
                      <a:pt x="9" y="112"/>
                      <a:pt x="13" y="119"/>
                    </a:cubicBezTo>
                    <a:lnTo>
                      <a:pt x="12" y="119"/>
                    </a:lnTo>
                    <a:cubicBezTo>
                      <a:pt x="17" y="118"/>
                      <a:pt x="22" y="117"/>
                      <a:pt x="27" y="116"/>
                    </a:cubicBezTo>
                    <a:lnTo>
                      <a:pt x="27" y="116"/>
                    </a:lnTo>
                    <a:lnTo>
                      <a:pt x="28" y="116"/>
                    </a:lnTo>
                    <a:cubicBezTo>
                      <a:pt x="31" y="121"/>
                      <a:pt x="35" y="124"/>
                      <a:pt x="40" y="127"/>
                    </a:cubicBezTo>
                    <a:lnTo>
                      <a:pt x="40" y="128"/>
                    </a:lnTo>
                    <a:lnTo>
                      <a:pt x="40" y="128"/>
                    </a:lnTo>
                    <a:cubicBezTo>
                      <a:pt x="39" y="134"/>
                      <a:pt x="38" y="139"/>
                      <a:pt x="38" y="143"/>
                    </a:cubicBezTo>
                    <a:lnTo>
                      <a:pt x="37" y="143"/>
                    </a:lnTo>
                    <a:cubicBezTo>
                      <a:pt x="47" y="146"/>
                      <a:pt x="55" y="150"/>
                      <a:pt x="61" y="152"/>
                    </a:cubicBezTo>
                    <a:lnTo>
                      <a:pt x="61" y="152"/>
                    </a:lnTo>
                    <a:cubicBezTo>
                      <a:pt x="64" y="147"/>
                      <a:pt x="67" y="143"/>
                      <a:pt x="70" y="139"/>
                    </a:cubicBezTo>
                    <a:lnTo>
                      <a:pt x="70" y="139"/>
                    </a:lnTo>
                    <a:lnTo>
                      <a:pt x="70" y="139"/>
                    </a:lnTo>
                    <a:cubicBezTo>
                      <a:pt x="75" y="140"/>
                      <a:pt x="80" y="140"/>
                      <a:pt x="82" y="140"/>
                    </a:cubicBezTo>
                    <a:lnTo>
                      <a:pt x="85" y="139"/>
                    </a:lnTo>
                    <a:cubicBezTo>
                      <a:pt x="86" y="139"/>
                      <a:pt x="87" y="139"/>
                      <a:pt x="87" y="139"/>
                    </a:cubicBezTo>
                    <a:cubicBezTo>
                      <a:pt x="87" y="139"/>
                      <a:pt x="85" y="138"/>
                      <a:pt x="85" y="139"/>
                    </a:cubicBezTo>
                    <a:cubicBezTo>
                      <a:pt x="84" y="140"/>
                      <a:pt x="84" y="140"/>
                      <a:pt x="82" y="140"/>
                    </a:cubicBezTo>
                    <a:cubicBezTo>
                      <a:pt x="80" y="140"/>
                      <a:pt x="75" y="140"/>
                      <a:pt x="70" y="140"/>
                    </a:cubicBezTo>
                    <a:lnTo>
                      <a:pt x="70" y="140"/>
                    </a:lnTo>
                    <a:cubicBezTo>
                      <a:pt x="68" y="143"/>
                      <a:pt x="65" y="148"/>
                      <a:pt x="61" y="153"/>
                    </a:cubicBezTo>
                    <a:lnTo>
                      <a:pt x="61" y="153"/>
                    </a:lnTo>
                    <a:lnTo>
                      <a:pt x="61" y="153"/>
                    </a:lnTo>
                    <a:cubicBezTo>
                      <a:pt x="54" y="150"/>
                      <a:pt x="46" y="147"/>
                      <a:pt x="37" y="144"/>
                    </a:cubicBezTo>
                    <a:lnTo>
                      <a:pt x="37" y="144"/>
                    </a:lnTo>
                    <a:lnTo>
                      <a:pt x="37" y="143"/>
                    </a:lnTo>
                    <a:cubicBezTo>
                      <a:pt x="37" y="138"/>
                      <a:pt x="38" y="133"/>
                      <a:pt x="39" y="128"/>
                    </a:cubicBezTo>
                    <a:lnTo>
                      <a:pt x="39" y="128"/>
                    </a:lnTo>
                    <a:cubicBezTo>
                      <a:pt x="35" y="125"/>
                      <a:pt x="31" y="121"/>
                      <a:pt x="27" y="117"/>
                    </a:cubicBezTo>
                    <a:lnTo>
                      <a:pt x="27" y="117"/>
                    </a:lnTo>
                    <a:cubicBezTo>
                      <a:pt x="23" y="118"/>
                      <a:pt x="17" y="119"/>
                      <a:pt x="12" y="120"/>
                    </a:cubicBezTo>
                    <a:lnTo>
                      <a:pt x="12" y="120"/>
                    </a:lnTo>
                    <a:lnTo>
                      <a:pt x="11" y="120"/>
                    </a:lnTo>
                    <a:cubicBezTo>
                      <a:pt x="8" y="112"/>
                      <a:pt x="5" y="104"/>
                      <a:pt x="1" y="96"/>
                    </a:cubicBezTo>
                    <a:lnTo>
                      <a:pt x="1" y="96"/>
                    </a:lnTo>
                    <a:lnTo>
                      <a:pt x="1" y="95"/>
                    </a:lnTo>
                    <a:cubicBezTo>
                      <a:pt x="5" y="92"/>
                      <a:pt x="9" y="89"/>
                      <a:pt x="14" y="86"/>
                    </a:cubicBezTo>
                    <a:lnTo>
                      <a:pt x="13" y="87"/>
                    </a:lnTo>
                    <a:cubicBezTo>
                      <a:pt x="12" y="81"/>
                      <a:pt x="12" y="76"/>
                      <a:pt x="13" y="70"/>
                    </a:cubicBezTo>
                    <a:lnTo>
                      <a:pt x="13" y="70"/>
                    </a:lnTo>
                    <a:cubicBezTo>
                      <a:pt x="9" y="68"/>
                      <a:pt x="5" y="65"/>
                      <a:pt x="0" y="62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" y="53"/>
                      <a:pt x="6" y="45"/>
                      <a:pt x="9" y="37"/>
                    </a:cubicBezTo>
                    <a:lnTo>
                      <a:pt x="10" y="36"/>
                    </a:lnTo>
                    <a:lnTo>
                      <a:pt x="10" y="36"/>
                    </a:lnTo>
                    <a:cubicBezTo>
                      <a:pt x="15" y="37"/>
                      <a:pt x="20" y="38"/>
                      <a:pt x="25" y="39"/>
                    </a:cubicBezTo>
                    <a:lnTo>
                      <a:pt x="25" y="39"/>
                    </a:lnTo>
                    <a:cubicBezTo>
                      <a:pt x="28" y="34"/>
                      <a:pt x="32" y="30"/>
                      <a:pt x="36" y="27"/>
                    </a:cubicBezTo>
                    <a:lnTo>
                      <a:pt x="36" y="27"/>
                    </a:lnTo>
                    <a:cubicBezTo>
                      <a:pt x="35" y="22"/>
                      <a:pt x="34" y="17"/>
                      <a:pt x="33" y="12"/>
                    </a:cubicBezTo>
                    <a:lnTo>
                      <a:pt x="33" y="12"/>
                    </a:lnTo>
                    <a:lnTo>
                      <a:pt x="34" y="11"/>
                    </a:lnTo>
                    <a:cubicBezTo>
                      <a:pt x="41" y="8"/>
                      <a:pt x="49" y="4"/>
                      <a:pt x="57" y="1"/>
                    </a:cubicBezTo>
                    <a:lnTo>
                      <a:pt x="58" y="1"/>
                    </a:lnTo>
                    <a:lnTo>
                      <a:pt x="58" y="1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cubicBezTo>
                      <a:pt x="66" y="13"/>
                      <a:pt x="67" y="14"/>
                      <a:pt x="67" y="13"/>
                    </a:cubicBezTo>
                    <a:lnTo>
                      <a:pt x="67" y="13"/>
                    </a:lnTo>
                    <a:cubicBezTo>
                      <a:pt x="72" y="12"/>
                      <a:pt x="78" y="12"/>
                      <a:pt x="84" y="13"/>
                    </a:cubicBezTo>
                    <a:lnTo>
                      <a:pt x="83" y="13"/>
                    </a:lnTo>
                    <a:cubicBezTo>
                      <a:pt x="86" y="9"/>
                      <a:pt x="89" y="4"/>
                      <a:pt x="91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101" y="3"/>
                      <a:pt x="109" y="6"/>
                      <a:pt x="116" y="9"/>
                    </a:cubicBezTo>
                    <a:lnTo>
                      <a:pt x="117" y="10"/>
                    </a:lnTo>
                    <a:lnTo>
                      <a:pt x="117" y="10"/>
                    </a:lnTo>
                    <a:cubicBezTo>
                      <a:pt x="116" y="15"/>
                      <a:pt x="115" y="21"/>
                      <a:pt x="115" y="25"/>
                    </a:cubicBezTo>
                    <a:lnTo>
                      <a:pt x="114" y="25"/>
                    </a:lnTo>
                    <a:cubicBezTo>
                      <a:pt x="119" y="28"/>
                      <a:pt x="123" y="32"/>
                      <a:pt x="127" y="36"/>
                    </a:cubicBezTo>
                    <a:lnTo>
                      <a:pt x="126" y="36"/>
                    </a:lnTo>
                    <a:cubicBezTo>
                      <a:pt x="131" y="35"/>
                      <a:pt x="136" y="34"/>
                      <a:pt x="141" y="33"/>
                    </a:cubicBezTo>
                    <a:lnTo>
                      <a:pt x="142" y="33"/>
                    </a:lnTo>
                    <a:lnTo>
                      <a:pt x="142" y="34"/>
                    </a:lnTo>
                    <a:cubicBezTo>
                      <a:pt x="146" y="42"/>
                      <a:pt x="149" y="50"/>
                      <a:pt x="152" y="57"/>
                    </a:cubicBezTo>
                    <a:lnTo>
                      <a:pt x="153" y="58"/>
                    </a:lnTo>
                    <a:lnTo>
                      <a:pt x="152" y="58"/>
                    </a:lnTo>
                    <a:cubicBezTo>
                      <a:pt x="148" y="61"/>
                      <a:pt x="144" y="64"/>
                      <a:pt x="140" y="67"/>
                    </a:cubicBezTo>
                    <a:lnTo>
                      <a:pt x="140" y="67"/>
                    </a:lnTo>
                    <a:cubicBezTo>
                      <a:pt x="141" y="72"/>
                      <a:pt x="141" y="78"/>
                      <a:pt x="140" y="84"/>
                    </a:cubicBezTo>
                    <a:lnTo>
                      <a:pt x="140" y="83"/>
                    </a:lnTo>
                    <a:cubicBezTo>
                      <a:pt x="145" y="86"/>
                      <a:pt x="149" y="89"/>
                      <a:pt x="153" y="92"/>
                    </a:cubicBezTo>
                    <a:lnTo>
                      <a:pt x="153" y="92"/>
                    </a:lnTo>
                    <a:lnTo>
                      <a:pt x="153" y="92"/>
                    </a:lnTo>
                    <a:cubicBezTo>
                      <a:pt x="150" y="101"/>
                      <a:pt x="147" y="109"/>
                      <a:pt x="144" y="116"/>
                    </a:cubicBezTo>
                    <a:lnTo>
                      <a:pt x="144" y="117"/>
                    </a:lnTo>
                    <a:lnTo>
                      <a:pt x="143" y="117"/>
                    </a:lnTo>
                    <a:cubicBezTo>
                      <a:pt x="138" y="116"/>
                      <a:pt x="133" y="115"/>
                      <a:pt x="128" y="114"/>
                    </a:cubicBezTo>
                    <a:lnTo>
                      <a:pt x="128" y="114"/>
                    </a:lnTo>
                    <a:cubicBezTo>
                      <a:pt x="125" y="119"/>
                      <a:pt x="121" y="123"/>
                      <a:pt x="117" y="126"/>
                    </a:cubicBezTo>
                    <a:lnTo>
                      <a:pt x="117" y="126"/>
                    </a:lnTo>
                    <a:cubicBezTo>
                      <a:pt x="118" y="132"/>
                      <a:pt x="119" y="137"/>
                      <a:pt x="120" y="141"/>
                    </a:cubicBezTo>
                    <a:lnTo>
                      <a:pt x="120" y="142"/>
                    </a:lnTo>
                    <a:lnTo>
                      <a:pt x="120" y="142"/>
                    </a:lnTo>
                    <a:cubicBezTo>
                      <a:pt x="110" y="146"/>
                      <a:pt x="102" y="149"/>
                      <a:pt x="96" y="152"/>
                    </a:cubicBezTo>
                    <a:lnTo>
                      <a:pt x="96" y="152"/>
                    </a:lnTo>
                    <a:cubicBezTo>
                      <a:pt x="93" y="148"/>
                      <a:pt x="90" y="145"/>
                      <a:pt x="89" y="143"/>
                    </a:cubicBez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0075" lIns="90000" spcFirstLastPara="1" rIns="90000" wrap="square" tIns="10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3" name="Google Shape;813;p22"/>
            <p:cNvSpPr/>
            <p:nvPr/>
          </p:nvSpPr>
          <p:spPr>
            <a:xfrm>
              <a:off x="8688112" y="-389062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1_1_1_1_1_1_1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23"/>
          <p:cNvGrpSpPr/>
          <p:nvPr/>
        </p:nvGrpSpPr>
        <p:grpSpPr>
          <a:xfrm>
            <a:off x="-418950" y="-28177"/>
            <a:ext cx="9294476" cy="5212107"/>
            <a:chOff x="-418950" y="-28177"/>
            <a:chExt cx="9294476" cy="5212107"/>
          </a:xfrm>
        </p:grpSpPr>
        <p:sp>
          <p:nvSpPr>
            <p:cNvPr id="816" name="Google Shape;816;p23"/>
            <p:cNvSpPr/>
            <p:nvPr/>
          </p:nvSpPr>
          <p:spPr>
            <a:xfrm>
              <a:off x="7265675" y="93375"/>
              <a:ext cx="1609852" cy="396300"/>
            </a:xfrm>
            <a:custGeom>
              <a:rect b="b" l="l" r="r" t="t"/>
              <a:pathLst>
                <a:path extrusionOk="0" h="2138" w="8685">
                  <a:moveTo>
                    <a:pt x="5273" y="0"/>
                  </a:moveTo>
                  <a:cubicBezTo>
                    <a:pt x="5006" y="0"/>
                    <a:pt x="4730" y="103"/>
                    <a:pt x="4487" y="226"/>
                  </a:cubicBezTo>
                  <a:cubicBezTo>
                    <a:pt x="4136" y="402"/>
                    <a:pt x="3791" y="623"/>
                    <a:pt x="3401" y="649"/>
                  </a:cubicBezTo>
                  <a:cubicBezTo>
                    <a:pt x="3373" y="651"/>
                    <a:pt x="3345" y="651"/>
                    <a:pt x="3316" y="651"/>
                  </a:cubicBezTo>
                  <a:cubicBezTo>
                    <a:pt x="3142" y="651"/>
                    <a:pt x="2962" y="623"/>
                    <a:pt x="2791" y="623"/>
                  </a:cubicBezTo>
                  <a:cubicBezTo>
                    <a:pt x="2651" y="623"/>
                    <a:pt x="2516" y="642"/>
                    <a:pt x="2394" y="710"/>
                  </a:cubicBezTo>
                  <a:cubicBezTo>
                    <a:pt x="2172" y="834"/>
                    <a:pt x="2056" y="1090"/>
                    <a:pt x="1852" y="1240"/>
                  </a:cubicBezTo>
                  <a:cubicBezTo>
                    <a:pt x="1651" y="1387"/>
                    <a:pt x="1391" y="1418"/>
                    <a:pt x="1143" y="1432"/>
                  </a:cubicBezTo>
                  <a:cubicBezTo>
                    <a:pt x="895" y="1446"/>
                    <a:pt x="638" y="1448"/>
                    <a:pt x="413" y="1551"/>
                  </a:cubicBezTo>
                  <a:cubicBezTo>
                    <a:pt x="187" y="1655"/>
                    <a:pt x="0" y="1894"/>
                    <a:pt x="47" y="2138"/>
                  </a:cubicBezTo>
                  <a:lnTo>
                    <a:pt x="8618" y="2052"/>
                  </a:lnTo>
                  <a:cubicBezTo>
                    <a:pt x="8685" y="1577"/>
                    <a:pt x="8012" y="1184"/>
                    <a:pt x="7507" y="1143"/>
                  </a:cubicBezTo>
                  <a:cubicBezTo>
                    <a:pt x="7266" y="1124"/>
                    <a:pt x="7016" y="1161"/>
                    <a:pt x="6787" y="1081"/>
                  </a:cubicBezTo>
                  <a:cubicBezTo>
                    <a:pt x="6293" y="909"/>
                    <a:pt x="6095" y="270"/>
                    <a:pt x="5613" y="66"/>
                  </a:cubicBezTo>
                  <a:cubicBezTo>
                    <a:pt x="5503" y="20"/>
                    <a:pt x="5389" y="0"/>
                    <a:pt x="5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-418950" y="-28177"/>
              <a:ext cx="989597" cy="803315"/>
            </a:xfrm>
            <a:custGeom>
              <a:rect b="b" l="l" r="r" t="t"/>
              <a:pathLst>
                <a:path extrusionOk="0" h="3769" w="4643">
                  <a:moveTo>
                    <a:pt x="2513" y="1"/>
                  </a:moveTo>
                  <a:cubicBezTo>
                    <a:pt x="2345" y="1"/>
                    <a:pt x="2177" y="36"/>
                    <a:pt x="2040" y="104"/>
                  </a:cubicBezTo>
                  <a:cubicBezTo>
                    <a:pt x="1715" y="265"/>
                    <a:pt x="1506" y="634"/>
                    <a:pt x="1536" y="996"/>
                  </a:cubicBezTo>
                  <a:cubicBezTo>
                    <a:pt x="1390" y="875"/>
                    <a:pt x="1205" y="819"/>
                    <a:pt x="1018" y="819"/>
                  </a:cubicBezTo>
                  <a:cubicBezTo>
                    <a:pt x="693" y="819"/>
                    <a:pt x="362" y="988"/>
                    <a:pt x="222" y="1285"/>
                  </a:cubicBezTo>
                  <a:cubicBezTo>
                    <a:pt x="0" y="1752"/>
                    <a:pt x="322" y="2388"/>
                    <a:pt x="829" y="2485"/>
                  </a:cubicBezTo>
                  <a:cubicBezTo>
                    <a:pt x="807" y="3116"/>
                    <a:pt x="1342" y="3716"/>
                    <a:pt x="1972" y="3766"/>
                  </a:cubicBezTo>
                  <a:cubicBezTo>
                    <a:pt x="2000" y="3768"/>
                    <a:pt x="2029" y="3769"/>
                    <a:pt x="2057" y="3769"/>
                  </a:cubicBezTo>
                  <a:cubicBezTo>
                    <a:pt x="2657" y="3769"/>
                    <a:pt x="3227" y="3278"/>
                    <a:pt x="3299" y="2679"/>
                  </a:cubicBezTo>
                  <a:cubicBezTo>
                    <a:pt x="3437" y="2831"/>
                    <a:pt x="3643" y="2912"/>
                    <a:pt x="3848" y="2912"/>
                  </a:cubicBezTo>
                  <a:cubicBezTo>
                    <a:pt x="3982" y="2912"/>
                    <a:pt x="4116" y="2877"/>
                    <a:pt x="4229" y="2805"/>
                  </a:cubicBezTo>
                  <a:cubicBezTo>
                    <a:pt x="4516" y="2624"/>
                    <a:pt x="4643" y="2224"/>
                    <a:pt x="4512" y="1910"/>
                  </a:cubicBezTo>
                  <a:cubicBezTo>
                    <a:pt x="4400" y="1643"/>
                    <a:pt x="4113" y="1464"/>
                    <a:pt x="3825" y="1464"/>
                  </a:cubicBezTo>
                  <a:cubicBezTo>
                    <a:pt x="3776" y="1464"/>
                    <a:pt x="3726" y="1469"/>
                    <a:pt x="3678" y="1480"/>
                  </a:cubicBezTo>
                  <a:cubicBezTo>
                    <a:pt x="3948" y="1016"/>
                    <a:pt x="3653" y="331"/>
                    <a:pt x="3131" y="207"/>
                  </a:cubicBezTo>
                  <a:cubicBezTo>
                    <a:pt x="2975" y="67"/>
                    <a:pt x="2744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-95726" y="539498"/>
              <a:ext cx="609977" cy="610314"/>
            </a:xfrm>
            <a:custGeom>
              <a:rect b="b" l="l" r="r" t="t"/>
              <a:pathLst>
                <a:path extrusionOk="0" h="3452" w="3450">
                  <a:moveTo>
                    <a:pt x="1725" y="1"/>
                  </a:moveTo>
                  <a:cubicBezTo>
                    <a:pt x="773" y="1"/>
                    <a:pt x="0" y="774"/>
                    <a:pt x="0" y="1726"/>
                  </a:cubicBezTo>
                  <a:cubicBezTo>
                    <a:pt x="0" y="2679"/>
                    <a:pt x="773" y="3452"/>
                    <a:pt x="1725" y="3452"/>
                  </a:cubicBezTo>
                  <a:cubicBezTo>
                    <a:pt x="2678" y="3452"/>
                    <a:pt x="3450" y="2679"/>
                    <a:pt x="3450" y="1726"/>
                  </a:cubicBezTo>
                  <a:cubicBezTo>
                    <a:pt x="3450" y="774"/>
                    <a:pt x="2678" y="1"/>
                    <a:pt x="1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8506900" y="4512233"/>
              <a:ext cx="368626" cy="335934"/>
            </a:xfrm>
            <a:custGeom>
              <a:rect b="b" l="l" r="r" t="t"/>
              <a:pathLst>
                <a:path extrusionOk="0" h="1831" w="2009">
                  <a:moveTo>
                    <a:pt x="1005" y="1"/>
                  </a:moveTo>
                  <a:cubicBezTo>
                    <a:pt x="770" y="1"/>
                    <a:pt x="536" y="90"/>
                    <a:pt x="358" y="269"/>
                  </a:cubicBezTo>
                  <a:cubicBezTo>
                    <a:pt x="0" y="626"/>
                    <a:pt x="0" y="1205"/>
                    <a:pt x="358" y="1563"/>
                  </a:cubicBezTo>
                  <a:cubicBezTo>
                    <a:pt x="536" y="1741"/>
                    <a:pt x="770" y="1831"/>
                    <a:pt x="1005" y="1831"/>
                  </a:cubicBezTo>
                  <a:cubicBezTo>
                    <a:pt x="1239" y="1831"/>
                    <a:pt x="1473" y="1741"/>
                    <a:pt x="1651" y="1563"/>
                  </a:cubicBezTo>
                  <a:cubicBezTo>
                    <a:pt x="2009" y="1205"/>
                    <a:pt x="2009" y="626"/>
                    <a:pt x="1651" y="269"/>
                  </a:cubicBezTo>
                  <a:cubicBezTo>
                    <a:pt x="1473" y="90"/>
                    <a:pt x="1239" y="1"/>
                    <a:pt x="1005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8349890" y="4736328"/>
              <a:ext cx="491135" cy="447602"/>
            </a:xfrm>
            <a:custGeom>
              <a:rect b="b" l="l" r="r" t="t"/>
              <a:pathLst>
                <a:path extrusionOk="0" h="1831" w="2009">
                  <a:moveTo>
                    <a:pt x="1005" y="1"/>
                  </a:moveTo>
                  <a:cubicBezTo>
                    <a:pt x="770" y="1"/>
                    <a:pt x="536" y="90"/>
                    <a:pt x="358" y="269"/>
                  </a:cubicBezTo>
                  <a:cubicBezTo>
                    <a:pt x="0" y="626"/>
                    <a:pt x="0" y="1205"/>
                    <a:pt x="358" y="1563"/>
                  </a:cubicBezTo>
                  <a:cubicBezTo>
                    <a:pt x="536" y="1741"/>
                    <a:pt x="770" y="1831"/>
                    <a:pt x="1005" y="1831"/>
                  </a:cubicBezTo>
                  <a:cubicBezTo>
                    <a:pt x="1239" y="1831"/>
                    <a:pt x="1473" y="1741"/>
                    <a:pt x="1651" y="1563"/>
                  </a:cubicBezTo>
                  <a:cubicBezTo>
                    <a:pt x="2009" y="1205"/>
                    <a:pt x="2009" y="626"/>
                    <a:pt x="1651" y="269"/>
                  </a:cubicBezTo>
                  <a:cubicBezTo>
                    <a:pt x="1473" y="90"/>
                    <a:pt x="1239" y="1"/>
                    <a:pt x="1005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1" name="Google Shape;821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2" name="Google Shape;822;p23"/>
          <p:cNvSpPr txBox="1"/>
          <p:nvPr>
            <p:ph idx="1" type="subTitle"/>
          </p:nvPr>
        </p:nvSpPr>
        <p:spPr>
          <a:xfrm>
            <a:off x="720000" y="2193175"/>
            <a:ext cx="245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23" name="Google Shape;823;p23"/>
          <p:cNvSpPr txBox="1"/>
          <p:nvPr>
            <p:ph idx="2" type="subTitle"/>
          </p:nvPr>
        </p:nvSpPr>
        <p:spPr>
          <a:xfrm>
            <a:off x="3347788" y="2193175"/>
            <a:ext cx="245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24" name="Google Shape;824;p23"/>
          <p:cNvSpPr txBox="1"/>
          <p:nvPr>
            <p:ph idx="3" type="subTitle"/>
          </p:nvPr>
        </p:nvSpPr>
        <p:spPr>
          <a:xfrm>
            <a:off x="720000" y="3855175"/>
            <a:ext cx="245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25" name="Google Shape;825;p23"/>
          <p:cNvSpPr txBox="1"/>
          <p:nvPr>
            <p:ph idx="4" type="subTitle"/>
          </p:nvPr>
        </p:nvSpPr>
        <p:spPr>
          <a:xfrm>
            <a:off x="3347788" y="3855175"/>
            <a:ext cx="245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26" name="Google Shape;826;p23"/>
          <p:cNvSpPr txBox="1"/>
          <p:nvPr>
            <p:ph idx="5" type="subTitle"/>
          </p:nvPr>
        </p:nvSpPr>
        <p:spPr>
          <a:xfrm>
            <a:off x="5975575" y="2193175"/>
            <a:ext cx="245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27" name="Google Shape;827;p23"/>
          <p:cNvSpPr txBox="1"/>
          <p:nvPr>
            <p:ph idx="6" type="subTitle"/>
          </p:nvPr>
        </p:nvSpPr>
        <p:spPr>
          <a:xfrm>
            <a:off x="5975575" y="3855175"/>
            <a:ext cx="245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28" name="Google Shape;828;p23"/>
          <p:cNvSpPr txBox="1"/>
          <p:nvPr>
            <p:ph hasCustomPrompt="1" idx="7" type="title"/>
          </p:nvPr>
        </p:nvSpPr>
        <p:spPr>
          <a:xfrm>
            <a:off x="720000" y="1420975"/>
            <a:ext cx="8478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9" name="Google Shape;829;p23"/>
          <p:cNvSpPr txBox="1"/>
          <p:nvPr>
            <p:ph hasCustomPrompt="1" idx="8" type="title"/>
          </p:nvPr>
        </p:nvSpPr>
        <p:spPr>
          <a:xfrm>
            <a:off x="720000" y="3083000"/>
            <a:ext cx="8478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0" name="Google Shape;830;p23"/>
          <p:cNvSpPr txBox="1"/>
          <p:nvPr>
            <p:ph hasCustomPrompt="1" idx="9" type="title"/>
          </p:nvPr>
        </p:nvSpPr>
        <p:spPr>
          <a:xfrm>
            <a:off x="3347801" y="1420975"/>
            <a:ext cx="8478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1" name="Google Shape;831;p23"/>
          <p:cNvSpPr txBox="1"/>
          <p:nvPr>
            <p:ph hasCustomPrompt="1" idx="13" type="title"/>
          </p:nvPr>
        </p:nvSpPr>
        <p:spPr>
          <a:xfrm>
            <a:off x="3347801" y="3083000"/>
            <a:ext cx="8478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2" name="Google Shape;832;p23"/>
          <p:cNvSpPr txBox="1"/>
          <p:nvPr>
            <p:ph hasCustomPrompt="1" idx="14" type="title"/>
          </p:nvPr>
        </p:nvSpPr>
        <p:spPr>
          <a:xfrm>
            <a:off x="5975600" y="1420975"/>
            <a:ext cx="8478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3" name="Google Shape;833;p23"/>
          <p:cNvSpPr txBox="1"/>
          <p:nvPr>
            <p:ph hasCustomPrompt="1" idx="15" type="title"/>
          </p:nvPr>
        </p:nvSpPr>
        <p:spPr>
          <a:xfrm>
            <a:off x="5975600" y="3083000"/>
            <a:ext cx="8478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4" name="Google Shape;834;p23"/>
          <p:cNvSpPr txBox="1"/>
          <p:nvPr>
            <p:ph idx="16" type="subTitle"/>
          </p:nvPr>
        </p:nvSpPr>
        <p:spPr>
          <a:xfrm>
            <a:off x="720000" y="1980375"/>
            <a:ext cx="2455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835" name="Google Shape;835;p23"/>
          <p:cNvSpPr txBox="1"/>
          <p:nvPr>
            <p:ph idx="17" type="subTitle"/>
          </p:nvPr>
        </p:nvSpPr>
        <p:spPr>
          <a:xfrm>
            <a:off x="3347794" y="1980375"/>
            <a:ext cx="2455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836" name="Google Shape;836;p23"/>
          <p:cNvSpPr txBox="1"/>
          <p:nvPr>
            <p:ph idx="18" type="subTitle"/>
          </p:nvPr>
        </p:nvSpPr>
        <p:spPr>
          <a:xfrm>
            <a:off x="5975580" y="1980375"/>
            <a:ext cx="2455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837" name="Google Shape;837;p23"/>
          <p:cNvSpPr txBox="1"/>
          <p:nvPr>
            <p:ph idx="19" type="subTitle"/>
          </p:nvPr>
        </p:nvSpPr>
        <p:spPr>
          <a:xfrm>
            <a:off x="720000" y="3642450"/>
            <a:ext cx="2455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838" name="Google Shape;838;p23"/>
          <p:cNvSpPr txBox="1"/>
          <p:nvPr>
            <p:ph idx="20" type="subTitle"/>
          </p:nvPr>
        </p:nvSpPr>
        <p:spPr>
          <a:xfrm>
            <a:off x="3347794" y="3642450"/>
            <a:ext cx="2455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839" name="Google Shape;839;p23"/>
          <p:cNvSpPr txBox="1"/>
          <p:nvPr>
            <p:ph idx="21" type="subTitle"/>
          </p:nvPr>
        </p:nvSpPr>
        <p:spPr>
          <a:xfrm>
            <a:off x="5975580" y="3642450"/>
            <a:ext cx="2455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ilita On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grpSp>
        <p:nvGrpSpPr>
          <p:cNvPr id="840" name="Google Shape;840;p23"/>
          <p:cNvGrpSpPr/>
          <p:nvPr/>
        </p:nvGrpSpPr>
        <p:grpSpPr>
          <a:xfrm>
            <a:off x="212571" y="180609"/>
            <a:ext cx="8640275" cy="4426713"/>
            <a:chOff x="212571" y="180609"/>
            <a:chExt cx="8640275" cy="4426713"/>
          </a:xfrm>
        </p:grpSpPr>
        <p:sp>
          <p:nvSpPr>
            <p:cNvPr id="841" name="Google Shape;841;p23"/>
            <p:cNvSpPr/>
            <p:nvPr/>
          </p:nvSpPr>
          <p:spPr>
            <a:xfrm>
              <a:off x="212571" y="180609"/>
              <a:ext cx="149275" cy="149275"/>
            </a:xfrm>
            <a:custGeom>
              <a:rect b="b" l="l" r="r" t="t"/>
              <a:pathLst>
                <a:path extrusionOk="0" h="703" w="703">
                  <a:moveTo>
                    <a:pt x="343" y="1"/>
                  </a:moveTo>
                  <a:lnTo>
                    <a:pt x="282" y="252"/>
                  </a:lnTo>
                  <a:cubicBezTo>
                    <a:pt x="278" y="268"/>
                    <a:pt x="265" y="282"/>
                    <a:pt x="248" y="287"/>
                  </a:cubicBezTo>
                  <a:lnTo>
                    <a:pt x="0" y="360"/>
                  </a:lnTo>
                  <a:lnTo>
                    <a:pt x="251" y="421"/>
                  </a:lnTo>
                  <a:cubicBezTo>
                    <a:pt x="268" y="425"/>
                    <a:pt x="282" y="438"/>
                    <a:pt x="287" y="455"/>
                  </a:cubicBezTo>
                  <a:lnTo>
                    <a:pt x="360" y="703"/>
                  </a:lnTo>
                  <a:lnTo>
                    <a:pt x="421" y="452"/>
                  </a:lnTo>
                  <a:cubicBezTo>
                    <a:pt x="425" y="435"/>
                    <a:pt x="438" y="421"/>
                    <a:pt x="455" y="416"/>
                  </a:cubicBezTo>
                  <a:lnTo>
                    <a:pt x="702" y="343"/>
                  </a:lnTo>
                  <a:lnTo>
                    <a:pt x="452" y="282"/>
                  </a:lnTo>
                  <a:cubicBezTo>
                    <a:pt x="435" y="278"/>
                    <a:pt x="421" y="265"/>
                    <a:pt x="416" y="24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364971" y="333009"/>
              <a:ext cx="149275" cy="149275"/>
            </a:xfrm>
            <a:custGeom>
              <a:rect b="b" l="l" r="r" t="t"/>
              <a:pathLst>
                <a:path extrusionOk="0" h="703" w="703">
                  <a:moveTo>
                    <a:pt x="343" y="1"/>
                  </a:moveTo>
                  <a:lnTo>
                    <a:pt x="282" y="252"/>
                  </a:lnTo>
                  <a:cubicBezTo>
                    <a:pt x="278" y="268"/>
                    <a:pt x="265" y="282"/>
                    <a:pt x="248" y="287"/>
                  </a:cubicBezTo>
                  <a:lnTo>
                    <a:pt x="0" y="360"/>
                  </a:lnTo>
                  <a:lnTo>
                    <a:pt x="251" y="421"/>
                  </a:lnTo>
                  <a:cubicBezTo>
                    <a:pt x="268" y="425"/>
                    <a:pt x="282" y="438"/>
                    <a:pt x="287" y="455"/>
                  </a:cubicBezTo>
                  <a:lnTo>
                    <a:pt x="360" y="703"/>
                  </a:lnTo>
                  <a:lnTo>
                    <a:pt x="421" y="452"/>
                  </a:lnTo>
                  <a:cubicBezTo>
                    <a:pt x="425" y="435"/>
                    <a:pt x="438" y="421"/>
                    <a:pt x="455" y="416"/>
                  </a:cubicBezTo>
                  <a:lnTo>
                    <a:pt x="702" y="343"/>
                  </a:lnTo>
                  <a:lnTo>
                    <a:pt x="452" y="282"/>
                  </a:lnTo>
                  <a:cubicBezTo>
                    <a:pt x="435" y="278"/>
                    <a:pt x="421" y="265"/>
                    <a:pt x="416" y="24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3" name="Google Shape;843;p23"/>
            <p:cNvGrpSpPr/>
            <p:nvPr/>
          </p:nvGrpSpPr>
          <p:grpSpPr>
            <a:xfrm>
              <a:off x="8487350" y="183413"/>
              <a:ext cx="365496" cy="4423909"/>
              <a:chOff x="8487350" y="183413"/>
              <a:chExt cx="365496" cy="4423909"/>
            </a:xfrm>
          </p:grpSpPr>
          <p:sp>
            <p:nvSpPr>
              <p:cNvPr id="844" name="Google Shape;844;p23"/>
              <p:cNvSpPr/>
              <p:nvPr/>
            </p:nvSpPr>
            <p:spPr>
              <a:xfrm>
                <a:off x="8487350" y="183412"/>
                <a:ext cx="216225" cy="216225"/>
              </a:xfrm>
              <a:custGeom>
                <a:rect b="b" l="l" r="r" t="t"/>
                <a:pathLst>
                  <a:path extrusionOk="0" h="703" w="703">
                    <a:moveTo>
                      <a:pt x="343" y="1"/>
                    </a:moveTo>
                    <a:lnTo>
                      <a:pt x="282" y="252"/>
                    </a:lnTo>
                    <a:cubicBezTo>
                      <a:pt x="278" y="268"/>
                      <a:pt x="265" y="282"/>
                      <a:pt x="248" y="287"/>
                    </a:cubicBezTo>
                    <a:lnTo>
                      <a:pt x="0" y="360"/>
                    </a:lnTo>
                    <a:lnTo>
                      <a:pt x="251" y="421"/>
                    </a:lnTo>
                    <a:cubicBezTo>
                      <a:pt x="268" y="425"/>
                      <a:pt x="282" y="438"/>
                      <a:pt x="287" y="455"/>
                    </a:cubicBezTo>
                    <a:lnTo>
                      <a:pt x="360" y="703"/>
                    </a:lnTo>
                    <a:lnTo>
                      <a:pt x="421" y="452"/>
                    </a:lnTo>
                    <a:cubicBezTo>
                      <a:pt x="425" y="435"/>
                      <a:pt x="438" y="421"/>
                      <a:pt x="455" y="416"/>
                    </a:cubicBezTo>
                    <a:lnTo>
                      <a:pt x="702" y="343"/>
                    </a:lnTo>
                    <a:lnTo>
                      <a:pt x="452" y="282"/>
                    </a:lnTo>
                    <a:cubicBezTo>
                      <a:pt x="435" y="278"/>
                      <a:pt x="421" y="265"/>
                      <a:pt x="416" y="248"/>
                    </a:cubicBezTo>
                    <a:lnTo>
                      <a:pt x="3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3"/>
              <p:cNvSpPr/>
              <p:nvPr/>
            </p:nvSpPr>
            <p:spPr>
              <a:xfrm>
                <a:off x="8703571" y="656746"/>
                <a:ext cx="149275" cy="149275"/>
              </a:xfrm>
              <a:custGeom>
                <a:rect b="b" l="l" r="r" t="t"/>
                <a:pathLst>
                  <a:path extrusionOk="0" h="703" w="703">
                    <a:moveTo>
                      <a:pt x="343" y="1"/>
                    </a:moveTo>
                    <a:lnTo>
                      <a:pt x="282" y="252"/>
                    </a:lnTo>
                    <a:cubicBezTo>
                      <a:pt x="278" y="268"/>
                      <a:pt x="265" y="282"/>
                      <a:pt x="248" y="287"/>
                    </a:cubicBezTo>
                    <a:lnTo>
                      <a:pt x="0" y="360"/>
                    </a:lnTo>
                    <a:lnTo>
                      <a:pt x="251" y="421"/>
                    </a:lnTo>
                    <a:cubicBezTo>
                      <a:pt x="268" y="425"/>
                      <a:pt x="282" y="438"/>
                      <a:pt x="287" y="455"/>
                    </a:cubicBezTo>
                    <a:lnTo>
                      <a:pt x="360" y="703"/>
                    </a:lnTo>
                    <a:lnTo>
                      <a:pt x="421" y="452"/>
                    </a:lnTo>
                    <a:cubicBezTo>
                      <a:pt x="425" y="435"/>
                      <a:pt x="438" y="421"/>
                      <a:pt x="455" y="416"/>
                    </a:cubicBezTo>
                    <a:lnTo>
                      <a:pt x="702" y="343"/>
                    </a:lnTo>
                    <a:lnTo>
                      <a:pt x="452" y="282"/>
                    </a:lnTo>
                    <a:cubicBezTo>
                      <a:pt x="435" y="278"/>
                      <a:pt x="421" y="265"/>
                      <a:pt x="416" y="248"/>
                    </a:cubicBezTo>
                    <a:lnTo>
                      <a:pt x="3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3"/>
              <p:cNvSpPr/>
              <p:nvPr/>
            </p:nvSpPr>
            <p:spPr>
              <a:xfrm>
                <a:off x="8520821" y="4458046"/>
                <a:ext cx="149275" cy="149275"/>
              </a:xfrm>
              <a:custGeom>
                <a:rect b="b" l="l" r="r" t="t"/>
                <a:pathLst>
                  <a:path extrusionOk="0" h="703" w="703">
                    <a:moveTo>
                      <a:pt x="343" y="1"/>
                    </a:moveTo>
                    <a:lnTo>
                      <a:pt x="282" y="252"/>
                    </a:lnTo>
                    <a:cubicBezTo>
                      <a:pt x="278" y="268"/>
                      <a:pt x="265" y="282"/>
                      <a:pt x="248" y="287"/>
                    </a:cubicBezTo>
                    <a:lnTo>
                      <a:pt x="0" y="360"/>
                    </a:lnTo>
                    <a:lnTo>
                      <a:pt x="251" y="421"/>
                    </a:lnTo>
                    <a:cubicBezTo>
                      <a:pt x="268" y="425"/>
                      <a:pt x="282" y="438"/>
                      <a:pt x="287" y="455"/>
                    </a:cubicBezTo>
                    <a:lnTo>
                      <a:pt x="360" y="703"/>
                    </a:lnTo>
                    <a:lnTo>
                      <a:pt x="421" y="452"/>
                    </a:lnTo>
                    <a:cubicBezTo>
                      <a:pt x="425" y="435"/>
                      <a:pt x="438" y="421"/>
                      <a:pt x="455" y="416"/>
                    </a:cubicBezTo>
                    <a:lnTo>
                      <a:pt x="702" y="343"/>
                    </a:lnTo>
                    <a:lnTo>
                      <a:pt x="452" y="282"/>
                    </a:lnTo>
                    <a:cubicBezTo>
                      <a:pt x="435" y="278"/>
                      <a:pt x="421" y="265"/>
                      <a:pt x="416" y="248"/>
                    </a:cubicBezTo>
                    <a:lnTo>
                      <a:pt x="3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4"/>
          <p:cNvSpPr txBox="1"/>
          <p:nvPr>
            <p:ph type="title"/>
          </p:nvPr>
        </p:nvSpPr>
        <p:spPr>
          <a:xfrm>
            <a:off x="3963775" y="2111450"/>
            <a:ext cx="4467000" cy="16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9" name="Google Shape;849;p24"/>
          <p:cNvSpPr txBox="1"/>
          <p:nvPr>
            <p:ph hasCustomPrompt="1" idx="2" type="title"/>
          </p:nvPr>
        </p:nvSpPr>
        <p:spPr>
          <a:xfrm>
            <a:off x="7131476" y="1152375"/>
            <a:ext cx="12993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0" name="Google Shape;850;p24"/>
          <p:cNvSpPr txBox="1"/>
          <p:nvPr>
            <p:ph idx="1" type="subTitle"/>
          </p:nvPr>
        </p:nvSpPr>
        <p:spPr>
          <a:xfrm>
            <a:off x="3963775" y="3715550"/>
            <a:ext cx="44670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851" name="Google Shape;851;p24"/>
          <p:cNvGrpSpPr/>
          <p:nvPr/>
        </p:nvGrpSpPr>
        <p:grpSpPr>
          <a:xfrm>
            <a:off x="184125" y="164488"/>
            <a:ext cx="8844025" cy="4834309"/>
            <a:chOff x="184125" y="164488"/>
            <a:chExt cx="8844025" cy="4834309"/>
          </a:xfrm>
        </p:grpSpPr>
        <p:sp>
          <p:nvSpPr>
            <p:cNvPr id="852" name="Google Shape;852;p24"/>
            <p:cNvSpPr/>
            <p:nvPr/>
          </p:nvSpPr>
          <p:spPr>
            <a:xfrm flipH="1">
              <a:off x="184125" y="4513949"/>
              <a:ext cx="1968976" cy="484848"/>
            </a:xfrm>
            <a:custGeom>
              <a:rect b="b" l="l" r="r" t="t"/>
              <a:pathLst>
                <a:path extrusionOk="0" h="1588" w="6449">
                  <a:moveTo>
                    <a:pt x="3915" y="1"/>
                  </a:moveTo>
                  <a:cubicBezTo>
                    <a:pt x="3717" y="1"/>
                    <a:pt x="3512" y="78"/>
                    <a:pt x="3331" y="169"/>
                  </a:cubicBezTo>
                  <a:cubicBezTo>
                    <a:pt x="3071" y="299"/>
                    <a:pt x="2815" y="464"/>
                    <a:pt x="2525" y="482"/>
                  </a:cubicBezTo>
                  <a:cubicBezTo>
                    <a:pt x="2503" y="483"/>
                    <a:pt x="2481" y="484"/>
                    <a:pt x="2458" y="484"/>
                  </a:cubicBezTo>
                  <a:cubicBezTo>
                    <a:pt x="2331" y="484"/>
                    <a:pt x="2199" y="463"/>
                    <a:pt x="2073" y="463"/>
                  </a:cubicBezTo>
                  <a:cubicBezTo>
                    <a:pt x="1969" y="463"/>
                    <a:pt x="1869" y="477"/>
                    <a:pt x="1777" y="528"/>
                  </a:cubicBezTo>
                  <a:cubicBezTo>
                    <a:pt x="1613" y="620"/>
                    <a:pt x="1526" y="810"/>
                    <a:pt x="1376" y="921"/>
                  </a:cubicBezTo>
                  <a:cubicBezTo>
                    <a:pt x="1227" y="1030"/>
                    <a:pt x="1033" y="1053"/>
                    <a:pt x="850" y="1064"/>
                  </a:cubicBezTo>
                  <a:cubicBezTo>
                    <a:pt x="665" y="1073"/>
                    <a:pt x="474" y="1075"/>
                    <a:pt x="307" y="1152"/>
                  </a:cubicBezTo>
                  <a:cubicBezTo>
                    <a:pt x="139" y="1229"/>
                    <a:pt x="1" y="1406"/>
                    <a:pt x="36" y="1588"/>
                  </a:cubicBezTo>
                  <a:lnTo>
                    <a:pt x="6400" y="1525"/>
                  </a:lnTo>
                  <a:cubicBezTo>
                    <a:pt x="6448" y="1171"/>
                    <a:pt x="5949" y="879"/>
                    <a:pt x="5574" y="850"/>
                  </a:cubicBezTo>
                  <a:cubicBezTo>
                    <a:pt x="5395" y="835"/>
                    <a:pt x="5209" y="862"/>
                    <a:pt x="5039" y="803"/>
                  </a:cubicBezTo>
                  <a:cubicBezTo>
                    <a:pt x="4673" y="676"/>
                    <a:pt x="4526" y="201"/>
                    <a:pt x="4168" y="50"/>
                  </a:cubicBezTo>
                  <a:cubicBezTo>
                    <a:pt x="4086" y="15"/>
                    <a:pt x="4001" y="1"/>
                    <a:pt x="3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4"/>
            <p:cNvSpPr/>
            <p:nvPr/>
          </p:nvSpPr>
          <p:spPr>
            <a:xfrm flipH="1">
              <a:off x="7505079" y="164488"/>
              <a:ext cx="1523071" cy="375001"/>
            </a:xfrm>
            <a:custGeom>
              <a:rect b="b" l="l" r="r" t="t"/>
              <a:pathLst>
                <a:path extrusionOk="0" h="1077" w="4374">
                  <a:moveTo>
                    <a:pt x="2654" y="0"/>
                  </a:moveTo>
                  <a:cubicBezTo>
                    <a:pt x="2520" y="0"/>
                    <a:pt x="2382" y="52"/>
                    <a:pt x="2259" y="114"/>
                  </a:cubicBezTo>
                  <a:cubicBezTo>
                    <a:pt x="2083" y="202"/>
                    <a:pt x="1908" y="314"/>
                    <a:pt x="1712" y="327"/>
                  </a:cubicBezTo>
                  <a:cubicBezTo>
                    <a:pt x="1698" y="328"/>
                    <a:pt x="1684" y="328"/>
                    <a:pt x="1670" y="328"/>
                  </a:cubicBezTo>
                  <a:cubicBezTo>
                    <a:pt x="1583" y="328"/>
                    <a:pt x="1492" y="314"/>
                    <a:pt x="1405" y="314"/>
                  </a:cubicBezTo>
                  <a:cubicBezTo>
                    <a:pt x="1335" y="314"/>
                    <a:pt x="1267" y="323"/>
                    <a:pt x="1205" y="357"/>
                  </a:cubicBezTo>
                  <a:cubicBezTo>
                    <a:pt x="1093" y="420"/>
                    <a:pt x="1035" y="548"/>
                    <a:pt x="932" y="624"/>
                  </a:cubicBezTo>
                  <a:cubicBezTo>
                    <a:pt x="832" y="698"/>
                    <a:pt x="700" y="714"/>
                    <a:pt x="576" y="721"/>
                  </a:cubicBezTo>
                  <a:cubicBezTo>
                    <a:pt x="451" y="727"/>
                    <a:pt x="322" y="728"/>
                    <a:pt x="208" y="781"/>
                  </a:cubicBezTo>
                  <a:cubicBezTo>
                    <a:pt x="94" y="833"/>
                    <a:pt x="0" y="953"/>
                    <a:pt x="23" y="1076"/>
                  </a:cubicBezTo>
                  <a:lnTo>
                    <a:pt x="4340" y="1033"/>
                  </a:lnTo>
                  <a:cubicBezTo>
                    <a:pt x="4373" y="794"/>
                    <a:pt x="4034" y="596"/>
                    <a:pt x="3780" y="576"/>
                  </a:cubicBezTo>
                  <a:cubicBezTo>
                    <a:pt x="3659" y="566"/>
                    <a:pt x="3533" y="584"/>
                    <a:pt x="3418" y="544"/>
                  </a:cubicBezTo>
                  <a:cubicBezTo>
                    <a:pt x="3168" y="457"/>
                    <a:pt x="3069" y="136"/>
                    <a:pt x="2826" y="34"/>
                  </a:cubicBezTo>
                  <a:cubicBezTo>
                    <a:pt x="2770" y="10"/>
                    <a:pt x="2713" y="0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24"/>
          <p:cNvGrpSpPr/>
          <p:nvPr/>
        </p:nvGrpSpPr>
        <p:grpSpPr>
          <a:xfrm>
            <a:off x="8430773" y="76701"/>
            <a:ext cx="538696" cy="550581"/>
            <a:chOff x="8430773" y="76701"/>
            <a:chExt cx="538696" cy="550581"/>
          </a:xfrm>
        </p:grpSpPr>
        <p:sp>
          <p:nvSpPr>
            <p:cNvPr id="855" name="Google Shape;855;p24"/>
            <p:cNvSpPr/>
            <p:nvPr/>
          </p:nvSpPr>
          <p:spPr>
            <a:xfrm>
              <a:off x="8735569" y="76701"/>
              <a:ext cx="233899" cy="233924"/>
            </a:xfrm>
            <a:custGeom>
              <a:rect b="b" l="l" r="r" t="t"/>
              <a:pathLst>
                <a:path extrusionOk="0" h="720" w="720">
                  <a:moveTo>
                    <a:pt x="351" y="1"/>
                  </a:moveTo>
                  <a:lnTo>
                    <a:pt x="288" y="257"/>
                  </a:lnTo>
                  <a:cubicBezTo>
                    <a:pt x="284" y="275"/>
                    <a:pt x="271" y="289"/>
                    <a:pt x="253" y="294"/>
                  </a:cubicBezTo>
                  <a:lnTo>
                    <a:pt x="0" y="369"/>
                  </a:lnTo>
                  <a:lnTo>
                    <a:pt x="257" y="432"/>
                  </a:lnTo>
                  <a:cubicBezTo>
                    <a:pt x="275" y="436"/>
                    <a:pt x="288" y="449"/>
                    <a:pt x="294" y="467"/>
                  </a:cubicBezTo>
                  <a:lnTo>
                    <a:pt x="368" y="720"/>
                  </a:lnTo>
                  <a:lnTo>
                    <a:pt x="432" y="464"/>
                  </a:lnTo>
                  <a:cubicBezTo>
                    <a:pt x="436" y="446"/>
                    <a:pt x="448" y="432"/>
                    <a:pt x="466" y="427"/>
                  </a:cubicBezTo>
                  <a:lnTo>
                    <a:pt x="719" y="352"/>
                  </a:lnTo>
                  <a:lnTo>
                    <a:pt x="463" y="289"/>
                  </a:lnTo>
                  <a:cubicBezTo>
                    <a:pt x="445" y="284"/>
                    <a:pt x="432" y="272"/>
                    <a:pt x="426" y="25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8430773" y="457707"/>
              <a:ext cx="169574" cy="169574"/>
            </a:xfrm>
            <a:custGeom>
              <a:rect b="b" l="l" r="r" t="t"/>
              <a:pathLst>
                <a:path extrusionOk="0" h="720" w="720">
                  <a:moveTo>
                    <a:pt x="351" y="1"/>
                  </a:moveTo>
                  <a:lnTo>
                    <a:pt x="288" y="257"/>
                  </a:lnTo>
                  <a:cubicBezTo>
                    <a:pt x="284" y="275"/>
                    <a:pt x="271" y="289"/>
                    <a:pt x="253" y="294"/>
                  </a:cubicBezTo>
                  <a:lnTo>
                    <a:pt x="0" y="369"/>
                  </a:lnTo>
                  <a:lnTo>
                    <a:pt x="257" y="432"/>
                  </a:lnTo>
                  <a:cubicBezTo>
                    <a:pt x="275" y="436"/>
                    <a:pt x="288" y="449"/>
                    <a:pt x="294" y="467"/>
                  </a:cubicBezTo>
                  <a:lnTo>
                    <a:pt x="368" y="720"/>
                  </a:lnTo>
                  <a:lnTo>
                    <a:pt x="432" y="464"/>
                  </a:lnTo>
                  <a:cubicBezTo>
                    <a:pt x="436" y="446"/>
                    <a:pt x="448" y="432"/>
                    <a:pt x="466" y="427"/>
                  </a:cubicBezTo>
                  <a:lnTo>
                    <a:pt x="719" y="352"/>
                  </a:lnTo>
                  <a:lnTo>
                    <a:pt x="463" y="289"/>
                  </a:lnTo>
                  <a:cubicBezTo>
                    <a:pt x="445" y="284"/>
                    <a:pt x="432" y="272"/>
                    <a:pt x="426" y="25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3_2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59" name="Google Shape;859;p25"/>
          <p:cNvSpPr txBox="1"/>
          <p:nvPr>
            <p:ph idx="1" type="body"/>
          </p:nvPr>
        </p:nvSpPr>
        <p:spPr>
          <a:xfrm>
            <a:off x="720000" y="1332650"/>
            <a:ext cx="7704000" cy="32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0" name="Google Shape;860;p25"/>
          <p:cNvSpPr/>
          <p:nvPr/>
        </p:nvSpPr>
        <p:spPr>
          <a:xfrm flipH="1">
            <a:off x="8243100" y="42804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25"/>
          <p:cNvSpPr/>
          <p:nvPr/>
        </p:nvSpPr>
        <p:spPr>
          <a:xfrm flipH="1">
            <a:off x="-215575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25"/>
          <p:cNvSpPr/>
          <p:nvPr/>
        </p:nvSpPr>
        <p:spPr>
          <a:xfrm flipH="1">
            <a:off x="-1038475" y="-17791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25"/>
          <p:cNvSpPr/>
          <p:nvPr/>
        </p:nvSpPr>
        <p:spPr>
          <a:xfrm flipH="1">
            <a:off x="-219325" y="8653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25"/>
          <p:cNvSpPr/>
          <p:nvPr/>
        </p:nvSpPr>
        <p:spPr>
          <a:xfrm flipH="1">
            <a:off x="7828025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25"/>
          <p:cNvSpPr/>
          <p:nvPr/>
        </p:nvSpPr>
        <p:spPr>
          <a:xfrm flipH="1">
            <a:off x="8338025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8" name="Google Shape;868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69" name="Google Shape;869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2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2" name="Google Shape;872;p2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3" name="Google Shape;873;p26"/>
          <p:cNvSpPr txBox="1"/>
          <p:nvPr>
            <p:ph idx="2" type="body"/>
          </p:nvPr>
        </p:nvSpPr>
        <p:spPr>
          <a:xfrm>
            <a:off x="4700775" y="497475"/>
            <a:ext cx="42858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74" name="Google Shape;874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13" name="Google Shape;113;p4"/>
          <p:cNvGrpSpPr/>
          <p:nvPr/>
        </p:nvGrpSpPr>
        <p:grpSpPr>
          <a:xfrm>
            <a:off x="8672408" y="4756412"/>
            <a:ext cx="521107" cy="335256"/>
            <a:chOff x="9601058" y="4286612"/>
            <a:chExt cx="521107" cy="335256"/>
          </a:xfrm>
        </p:grpSpPr>
        <p:sp>
          <p:nvSpPr>
            <p:cNvPr id="114" name="Google Shape;114;p4"/>
            <p:cNvSpPr/>
            <p:nvPr/>
          </p:nvSpPr>
          <p:spPr>
            <a:xfrm>
              <a:off x="9601058" y="4286612"/>
              <a:ext cx="61950" cy="67416"/>
            </a:xfrm>
            <a:custGeom>
              <a:rect b="b" l="l" r="r" t="t"/>
              <a:pathLst>
                <a:path extrusionOk="0" h="37" w="34">
                  <a:moveTo>
                    <a:pt x="0" y="19"/>
                  </a:moveTo>
                  <a:cubicBezTo>
                    <a:pt x="0" y="9"/>
                    <a:pt x="7" y="0"/>
                    <a:pt x="17" y="0"/>
                  </a:cubicBezTo>
                  <a:cubicBezTo>
                    <a:pt x="26" y="0"/>
                    <a:pt x="34" y="9"/>
                    <a:pt x="34" y="19"/>
                  </a:cubicBezTo>
                  <a:cubicBezTo>
                    <a:pt x="34" y="29"/>
                    <a:pt x="26" y="37"/>
                    <a:pt x="17" y="37"/>
                  </a:cubicBezTo>
                  <a:cubicBezTo>
                    <a:pt x="7" y="37"/>
                    <a:pt x="0" y="29"/>
                    <a:pt x="0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632033" y="4313943"/>
              <a:ext cx="490132" cy="307926"/>
            </a:xfrm>
            <a:custGeom>
              <a:rect b="b" l="l" r="r" t="t"/>
              <a:pathLst>
                <a:path extrusionOk="0" h="169" w="269">
                  <a:moveTo>
                    <a:pt x="0" y="0"/>
                  </a:moveTo>
                  <a:lnTo>
                    <a:pt x="58" y="0"/>
                  </a:lnTo>
                  <a:cubicBezTo>
                    <a:pt x="111" y="0"/>
                    <a:pt x="154" y="46"/>
                    <a:pt x="154" y="102"/>
                  </a:cubicBezTo>
                  <a:cubicBezTo>
                    <a:pt x="154" y="139"/>
                    <a:pt x="156" y="162"/>
                    <a:pt x="187" y="162"/>
                  </a:cubicBezTo>
                  <a:lnTo>
                    <a:pt x="269" y="162"/>
                  </a:lnTo>
                  <a:lnTo>
                    <a:pt x="269" y="169"/>
                  </a:lnTo>
                  <a:lnTo>
                    <a:pt x="187" y="169"/>
                  </a:lnTo>
                  <a:cubicBezTo>
                    <a:pt x="148" y="169"/>
                    <a:pt x="148" y="134"/>
                    <a:pt x="148" y="102"/>
                  </a:cubicBezTo>
                  <a:cubicBezTo>
                    <a:pt x="148" y="50"/>
                    <a:pt x="108" y="7"/>
                    <a:pt x="58" y="7"/>
                  </a:cubicBez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15825" lIns="90000" spcFirstLastPara="1" rIns="90000" wrap="square" tIns="15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-1156756" y="299834"/>
            <a:ext cx="11137385" cy="4198999"/>
            <a:chOff x="-1156756" y="299834"/>
            <a:chExt cx="11137385" cy="4198999"/>
          </a:xfrm>
        </p:grpSpPr>
        <p:grpSp>
          <p:nvGrpSpPr>
            <p:cNvPr id="117" name="Google Shape;117;p4"/>
            <p:cNvGrpSpPr/>
            <p:nvPr/>
          </p:nvGrpSpPr>
          <p:grpSpPr>
            <a:xfrm>
              <a:off x="-1156756" y="299834"/>
              <a:ext cx="1754642" cy="717886"/>
              <a:chOff x="-1340531" y="3895472"/>
              <a:chExt cx="1754642" cy="717886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430063" y="2639212"/>
              <a:ext cx="1550567" cy="1051320"/>
              <a:chOff x="-872012" y="2723887"/>
              <a:chExt cx="1550567" cy="105132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4"/>
            <p:cNvGrpSpPr/>
            <p:nvPr/>
          </p:nvGrpSpPr>
          <p:grpSpPr>
            <a:xfrm>
              <a:off x="8672411" y="3879338"/>
              <a:ext cx="1065901" cy="619495"/>
              <a:chOff x="-192639" y="64613"/>
              <a:chExt cx="1065901" cy="619495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2" name="Google Shape;152;p4"/>
          <p:cNvGrpSpPr/>
          <p:nvPr/>
        </p:nvGrpSpPr>
        <p:grpSpPr>
          <a:xfrm>
            <a:off x="-191798" y="-451649"/>
            <a:ext cx="9633096" cy="5968389"/>
            <a:chOff x="-191798" y="-451649"/>
            <a:chExt cx="9633096" cy="5968389"/>
          </a:xfrm>
        </p:grpSpPr>
        <p:grpSp>
          <p:nvGrpSpPr>
            <p:cNvPr id="153" name="Google Shape;153;p4"/>
            <p:cNvGrpSpPr/>
            <p:nvPr/>
          </p:nvGrpSpPr>
          <p:grpSpPr>
            <a:xfrm>
              <a:off x="-191798" y="1290000"/>
              <a:ext cx="453184" cy="454844"/>
              <a:chOff x="1030277" y="-800500"/>
              <a:chExt cx="453184" cy="454844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1169718" y="-656079"/>
                <a:ext cx="169322" cy="167662"/>
              </a:xfrm>
              <a:custGeom>
                <a:rect b="b" l="l" r="r" t="t"/>
                <a:pathLst>
                  <a:path extrusionOk="0" h="101" w="102">
                    <a:moveTo>
                      <a:pt x="70" y="96"/>
                    </a:moveTo>
                    <a:lnTo>
                      <a:pt x="69" y="96"/>
                    </a:lnTo>
                    <a:cubicBezTo>
                      <a:pt x="68" y="97"/>
                      <a:pt x="67" y="97"/>
                      <a:pt x="65" y="98"/>
                    </a:cubicBezTo>
                    <a:cubicBezTo>
                      <a:pt x="61" y="99"/>
                      <a:pt x="55" y="100"/>
                      <a:pt x="47" y="100"/>
                    </a:cubicBezTo>
                    <a:cubicBezTo>
                      <a:pt x="40" y="99"/>
                      <a:pt x="30" y="97"/>
                      <a:pt x="22" y="90"/>
                    </a:cubicBezTo>
                    <a:cubicBezTo>
                      <a:pt x="13" y="84"/>
                      <a:pt x="5" y="73"/>
                      <a:pt x="3" y="59"/>
                    </a:cubicBezTo>
                    <a:cubicBezTo>
                      <a:pt x="0" y="46"/>
                      <a:pt x="4" y="29"/>
                      <a:pt x="16" y="18"/>
                    </a:cubicBezTo>
                    <a:cubicBezTo>
                      <a:pt x="27" y="6"/>
                      <a:pt x="46" y="-1"/>
                      <a:pt x="64" y="5"/>
                    </a:cubicBezTo>
                    <a:cubicBezTo>
                      <a:pt x="73" y="7"/>
                      <a:pt x="81" y="12"/>
                      <a:pt x="88" y="20"/>
                    </a:cubicBezTo>
                    <a:cubicBezTo>
                      <a:pt x="94" y="27"/>
                      <a:pt x="98" y="36"/>
                      <a:pt x="99" y="46"/>
                    </a:cubicBezTo>
                    <a:cubicBezTo>
                      <a:pt x="101" y="56"/>
                      <a:pt x="99" y="67"/>
                      <a:pt x="94" y="76"/>
                    </a:cubicBezTo>
                    <a:cubicBezTo>
                      <a:pt x="91" y="81"/>
                      <a:pt x="88" y="85"/>
                      <a:pt x="84" y="88"/>
                    </a:cubicBezTo>
                    <a:cubicBezTo>
                      <a:pt x="82" y="90"/>
                      <a:pt x="80" y="92"/>
                      <a:pt x="78" y="93"/>
                    </a:cubicBezTo>
                    <a:cubicBezTo>
                      <a:pt x="77" y="94"/>
                      <a:pt x="76" y="95"/>
                      <a:pt x="74" y="96"/>
                    </a:cubicBezTo>
                    <a:lnTo>
                      <a:pt x="73" y="96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cubicBezTo>
                      <a:pt x="71" y="97"/>
                      <a:pt x="73" y="96"/>
                      <a:pt x="72" y="95"/>
                    </a:cubicBezTo>
                    <a:lnTo>
                      <a:pt x="70" y="94"/>
                    </a:lnTo>
                    <a:cubicBezTo>
                      <a:pt x="71" y="93"/>
                      <a:pt x="74" y="92"/>
                      <a:pt x="75" y="91"/>
                    </a:cubicBezTo>
                    <a:cubicBezTo>
                      <a:pt x="93" y="81"/>
                      <a:pt x="101" y="59"/>
                      <a:pt x="97" y="41"/>
                    </a:cubicBezTo>
                    <a:cubicBezTo>
                      <a:pt x="93" y="22"/>
                      <a:pt x="77" y="8"/>
                      <a:pt x="60" y="5"/>
                    </a:cubicBezTo>
                    <a:cubicBezTo>
                      <a:pt x="42" y="1"/>
                      <a:pt x="25" y="8"/>
                      <a:pt x="15" y="20"/>
                    </a:cubicBezTo>
                    <a:cubicBezTo>
                      <a:pt x="4" y="31"/>
                      <a:pt x="1" y="47"/>
                      <a:pt x="3" y="60"/>
                    </a:cubicBezTo>
                    <a:cubicBezTo>
                      <a:pt x="6" y="73"/>
                      <a:pt x="13" y="84"/>
                      <a:pt x="22" y="90"/>
                    </a:cubicBezTo>
                    <a:cubicBezTo>
                      <a:pt x="30" y="97"/>
                      <a:pt x="40" y="99"/>
                      <a:pt x="47" y="100"/>
                    </a:cubicBezTo>
                    <a:cubicBezTo>
                      <a:pt x="55" y="100"/>
                      <a:pt x="61" y="99"/>
                      <a:pt x="65" y="98"/>
                    </a:cubicBezTo>
                    <a:cubicBezTo>
                      <a:pt x="68" y="97"/>
                      <a:pt x="70" y="96"/>
                      <a:pt x="70" y="96"/>
                    </a:cubicBezTo>
                    <a:cubicBezTo>
                      <a:pt x="70" y="96"/>
                      <a:pt x="69" y="97"/>
                      <a:pt x="65" y="99"/>
                    </a:cubicBezTo>
                    <a:cubicBezTo>
                      <a:pt x="61" y="100"/>
                      <a:pt x="55" y="102"/>
                      <a:pt x="47" y="101"/>
                    </a:cubicBezTo>
                    <a:cubicBezTo>
                      <a:pt x="39" y="101"/>
                      <a:pt x="30" y="99"/>
                      <a:pt x="21" y="92"/>
                    </a:cubicBezTo>
                    <a:cubicBezTo>
                      <a:pt x="11" y="86"/>
                      <a:pt x="3" y="75"/>
                      <a:pt x="1" y="61"/>
                    </a:cubicBezTo>
                    <a:cubicBezTo>
                      <a:pt x="-2" y="47"/>
                      <a:pt x="1" y="30"/>
                      <a:pt x="12" y="18"/>
                    </a:cubicBezTo>
                    <a:cubicBezTo>
                      <a:pt x="23" y="5"/>
                      <a:pt x="42" y="-3"/>
                      <a:pt x="61" y="1"/>
                    </a:cubicBezTo>
                    <a:cubicBezTo>
                      <a:pt x="70" y="3"/>
                      <a:pt x="79" y="7"/>
                      <a:pt x="86" y="14"/>
                    </a:cubicBezTo>
                    <a:cubicBezTo>
                      <a:pt x="93" y="21"/>
                      <a:pt x="99" y="30"/>
                      <a:pt x="101" y="40"/>
                    </a:cubicBezTo>
                    <a:cubicBezTo>
                      <a:pt x="106" y="60"/>
                      <a:pt x="97" y="84"/>
                      <a:pt x="77" y="95"/>
                    </a:cubicBezTo>
                    <a:cubicBezTo>
                      <a:pt x="75" y="96"/>
                      <a:pt x="73" y="97"/>
                      <a:pt x="71" y="98"/>
                    </a:cubicBezTo>
                    <a:lnTo>
                      <a:pt x="69" y="98"/>
                    </a:lnTo>
                    <a:lnTo>
                      <a:pt x="69" y="97"/>
                    </a:lnTo>
                    <a:cubicBezTo>
                      <a:pt x="68" y="96"/>
                      <a:pt x="69" y="94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lnTo>
                      <a:pt x="70" y="94"/>
                    </a:lnTo>
                    <a:lnTo>
                      <a:pt x="70" y="94"/>
                    </a:lnTo>
                    <a:lnTo>
                      <a:pt x="71" y="93"/>
                    </a:lnTo>
                    <a:lnTo>
                      <a:pt x="73" y="92"/>
                    </a:lnTo>
                    <a:cubicBezTo>
                      <a:pt x="74" y="92"/>
                      <a:pt x="75" y="91"/>
                      <a:pt x="76" y="90"/>
                    </a:cubicBezTo>
                    <a:cubicBezTo>
                      <a:pt x="78" y="89"/>
                      <a:pt x="80" y="87"/>
                      <a:pt x="81" y="86"/>
                    </a:cubicBezTo>
                    <a:cubicBezTo>
                      <a:pt x="85" y="82"/>
                      <a:pt x="88" y="79"/>
                      <a:pt x="90" y="74"/>
                    </a:cubicBezTo>
                    <a:cubicBezTo>
                      <a:pt x="95" y="66"/>
                      <a:pt x="97" y="56"/>
                      <a:pt x="96" y="47"/>
                    </a:cubicBezTo>
                    <a:cubicBezTo>
                      <a:pt x="95" y="38"/>
                      <a:pt x="91" y="29"/>
                      <a:pt x="85" y="22"/>
                    </a:cubicBezTo>
                    <a:cubicBezTo>
                      <a:pt x="79" y="16"/>
                      <a:pt x="71" y="11"/>
                      <a:pt x="63" y="8"/>
                    </a:cubicBezTo>
                    <a:cubicBezTo>
                      <a:pt x="46" y="4"/>
                      <a:pt x="29" y="9"/>
                      <a:pt x="18" y="20"/>
                    </a:cubicBezTo>
                    <a:cubicBezTo>
                      <a:pt x="7" y="31"/>
                      <a:pt x="3" y="46"/>
                      <a:pt x="6" y="59"/>
                    </a:cubicBezTo>
                    <a:cubicBezTo>
                      <a:pt x="8" y="72"/>
                      <a:pt x="15" y="83"/>
                      <a:pt x="23" y="89"/>
                    </a:cubicBezTo>
                    <a:cubicBezTo>
                      <a:pt x="31" y="95"/>
                      <a:pt x="40" y="98"/>
                      <a:pt x="47" y="99"/>
                    </a:cubicBezTo>
                    <a:cubicBezTo>
                      <a:pt x="55" y="99"/>
                      <a:pt x="61" y="98"/>
                      <a:pt x="64" y="97"/>
                    </a:cubicBezTo>
                    <a:cubicBezTo>
                      <a:pt x="68" y="97"/>
                      <a:pt x="70" y="96"/>
                      <a:pt x="70" y="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1030277" y="-800500"/>
                <a:ext cx="453184" cy="454844"/>
              </a:xfrm>
              <a:custGeom>
                <a:rect b="b" l="l" r="r" t="t"/>
                <a:pathLst>
                  <a:path extrusionOk="0" h="274" w="273">
                    <a:moveTo>
                      <a:pt x="154" y="247"/>
                    </a:moveTo>
                    <a:cubicBezTo>
                      <a:pt x="156" y="250"/>
                      <a:pt x="160" y="256"/>
                      <a:pt x="171" y="270"/>
                    </a:cubicBezTo>
                    <a:lnTo>
                      <a:pt x="170" y="269"/>
                    </a:lnTo>
                    <a:cubicBezTo>
                      <a:pt x="181" y="265"/>
                      <a:pt x="195" y="258"/>
                      <a:pt x="212" y="251"/>
                    </a:cubicBezTo>
                    <a:lnTo>
                      <a:pt x="212" y="252"/>
                    </a:lnTo>
                    <a:cubicBezTo>
                      <a:pt x="210" y="243"/>
                      <a:pt x="208" y="234"/>
                      <a:pt x="206" y="224"/>
                    </a:cubicBezTo>
                    <a:lnTo>
                      <a:pt x="208" y="224"/>
                    </a:lnTo>
                    <a:lnTo>
                      <a:pt x="208" y="225"/>
                    </a:lnTo>
                    <a:lnTo>
                      <a:pt x="206" y="224"/>
                    </a:lnTo>
                    <a:cubicBezTo>
                      <a:pt x="214" y="218"/>
                      <a:pt x="221" y="211"/>
                      <a:pt x="227" y="203"/>
                    </a:cubicBezTo>
                    <a:lnTo>
                      <a:pt x="228" y="204"/>
                    </a:lnTo>
                    <a:lnTo>
                      <a:pt x="227" y="205"/>
                    </a:lnTo>
                    <a:lnTo>
                      <a:pt x="227" y="203"/>
                    </a:lnTo>
                    <a:cubicBezTo>
                      <a:pt x="235" y="204"/>
                      <a:pt x="245" y="205"/>
                      <a:pt x="254" y="207"/>
                    </a:cubicBezTo>
                    <a:lnTo>
                      <a:pt x="253" y="208"/>
                    </a:lnTo>
                    <a:cubicBezTo>
                      <a:pt x="258" y="194"/>
                      <a:pt x="264" y="179"/>
                      <a:pt x="270" y="164"/>
                    </a:cubicBezTo>
                    <a:lnTo>
                      <a:pt x="271" y="165"/>
                    </a:lnTo>
                    <a:cubicBezTo>
                      <a:pt x="263" y="161"/>
                      <a:pt x="255" y="155"/>
                      <a:pt x="247" y="150"/>
                    </a:cubicBezTo>
                    <a:lnTo>
                      <a:pt x="249" y="148"/>
                    </a:lnTo>
                    <a:lnTo>
                      <a:pt x="249" y="149"/>
                    </a:lnTo>
                    <a:lnTo>
                      <a:pt x="247" y="150"/>
                    </a:lnTo>
                    <a:cubicBezTo>
                      <a:pt x="248" y="141"/>
                      <a:pt x="248" y="130"/>
                      <a:pt x="246" y="120"/>
                    </a:cubicBezTo>
                    <a:lnTo>
                      <a:pt x="249" y="120"/>
                    </a:lnTo>
                    <a:lnTo>
                      <a:pt x="248" y="122"/>
                    </a:lnTo>
                    <a:lnTo>
                      <a:pt x="246" y="120"/>
                    </a:lnTo>
                    <a:cubicBezTo>
                      <a:pt x="253" y="115"/>
                      <a:pt x="261" y="109"/>
                      <a:pt x="269" y="103"/>
                    </a:cubicBezTo>
                    <a:lnTo>
                      <a:pt x="269" y="105"/>
                    </a:lnTo>
                    <a:cubicBezTo>
                      <a:pt x="263" y="92"/>
                      <a:pt x="256" y="77"/>
                      <a:pt x="249" y="62"/>
                    </a:cubicBezTo>
                    <a:lnTo>
                      <a:pt x="251" y="63"/>
                    </a:lnTo>
                    <a:cubicBezTo>
                      <a:pt x="243" y="64"/>
                      <a:pt x="233" y="66"/>
                      <a:pt x="223" y="68"/>
                    </a:cubicBezTo>
                    <a:lnTo>
                      <a:pt x="224" y="65"/>
                    </a:lnTo>
                    <a:lnTo>
                      <a:pt x="225" y="66"/>
                    </a:lnTo>
                    <a:lnTo>
                      <a:pt x="223" y="68"/>
                    </a:lnTo>
                    <a:cubicBezTo>
                      <a:pt x="218" y="61"/>
                      <a:pt x="210" y="54"/>
                      <a:pt x="202" y="48"/>
                    </a:cubicBezTo>
                    <a:lnTo>
                      <a:pt x="204" y="46"/>
                    </a:lnTo>
                    <a:lnTo>
                      <a:pt x="205" y="47"/>
                    </a:lnTo>
                    <a:lnTo>
                      <a:pt x="202" y="48"/>
                    </a:lnTo>
                    <a:cubicBezTo>
                      <a:pt x="203" y="39"/>
                      <a:pt x="204" y="30"/>
                      <a:pt x="206" y="20"/>
                    </a:cubicBezTo>
                    <a:lnTo>
                      <a:pt x="207" y="21"/>
                    </a:lnTo>
                    <a:cubicBezTo>
                      <a:pt x="193" y="16"/>
                      <a:pt x="178" y="10"/>
                      <a:pt x="163" y="4"/>
                    </a:cubicBezTo>
                    <a:lnTo>
                      <a:pt x="165" y="4"/>
                    </a:lnTo>
                    <a:cubicBezTo>
                      <a:pt x="160" y="11"/>
                      <a:pt x="154" y="19"/>
                      <a:pt x="149" y="27"/>
                    </a:cubicBezTo>
                    <a:lnTo>
                      <a:pt x="147" y="25"/>
                    </a:lnTo>
                    <a:lnTo>
                      <a:pt x="148" y="24"/>
                    </a:lnTo>
                    <a:lnTo>
                      <a:pt x="149" y="27"/>
                    </a:lnTo>
                    <a:cubicBezTo>
                      <a:pt x="140" y="27"/>
                      <a:pt x="130" y="27"/>
                      <a:pt x="119" y="28"/>
                    </a:cubicBez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1" y="26"/>
                    </a:lnTo>
                    <a:lnTo>
                      <a:pt x="119" y="28"/>
                    </a:lnTo>
                    <a:cubicBezTo>
                      <a:pt x="114" y="21"/>
                      <a:pt x="108" y="13"/>
                      <a:pt x="102" y="5"/>
                    </a:cubicBezTo>
                    <a:lnTo>
                      <a:pt x="104" y="6"/>
                    </a:lnTo>
                    <a:cubicBezTo>
                      <a:pt x="91" y="12"/>
                      <a:pt x="76" y="19"/>
                      <a:pt x="61" y="25"/>
                    </a:cubicBezTo>
                    <a:lnTo>
                      <a:pt x="62" y="23"/>
                    </a:lnTo>
                    <a:cubicBezTo>
                      <a:pt x="64" y="32"/>
                      <a:pt x="66" y="41"/>
                      <a:pt x="68" y="51"/>
                    </a:cubicBezTo>
                    <a:lnTo>
                      <a:pt x="64" y="51"/>
                    </a:lnTo>
                    <a:lnTo>
                      <a:pt x="65" y="49"/>
                    </a:lnTo>
                    <a:lnTo>
                      <a:pt x="67" y="52"/>
                    </a:lnTo>
                    <a:cubicBezTo>
                      <a:pt x="60" y="57"/>
                      <a:pt x="53" y="64"/>
                      <a:pt x="47" y="73"/>
                    </a:cubicBezTo>
                    <a:lnTo>
                      <a:pt x="45" y="70"/>
                    </a:lnTo>
                    <a:lnTo>
                      <a:pt x="46" y="69"/>
                    </a:lnTo>
                    <a:lnTo>
                      <a:pt x="47" y="73"/>
                    </a:lnTo>
                    <a:cubicBezTo>
                      <a:pt x="38" y="72"/>
                      <a:pt x="28" y="70"/>
                      <a:pt x="19" y="69"/>
                    </a:cubicBezTo>
                    <a:lnTo>
                      <a:pt x="21" y="68"/>
                    </a:lnTo>
                    <a:cubicBezTo>
                      <a:pt x="16" y="81"/>
                      <a:pt x="10" y="97"/>
                      <a:pt x="4" y="112"/>
                    </a:cubicBezTo>
                    <a:lnTo>
                      <a:pt x="3" y="109"/>
                    </a:lnTo>
                    <a:cubicBezTo>
                      <a:pt x="11" y="114"/>
                      <a:pt x="19" y="120"/>
                      <a:pt x="27" y="125"/>
                    </a:cubicBezTo>
                    <a:lnTo>
                      <a:pt x="24" y="128"/>
                    </a:lnTo>
                    <a:lnTo>
                      <a:pt x="23" y="126"/>
                    </a:lnTo>
                    <a:lnTo>
                      <a:pt x="27" y="126"/>
                    </a:lnTo>
                    <a:cubicBezTo>
                      <a:pt x="26" y="135"/>
                      <a:pt x="26" y="145"/>
                      <a:pt x="28" y="155"/>
                    </a:cubicBezTo>
                    <a:lnTo>
                      <a:pt x="24" y="155"/>
                    </a:lnTo>
                    <a:lnTo>
                      <a:pt x="25" y="154"/>
                    </a:lnTo>
                    <a:lnTo>
                      <a:pt x="28" y="156"/>
                    </a:lnTo>
                    <a:cubicBezTo>
                      <a:pt x="21" y="161"/>
                      <a:pt x="13" y="167"/>
                      <a:pt x="5" y="173"/>
                    </a:cubicBezTo>
                    <a:lnTo>
                      <a:pt x="6" y="170"/>
                    </a:lnTo>
                    <a:cubicBezTo>
                      <a:pt x="11" y="184"/>
                      <a:pt x="18" y="198"/>
                      <a:pt x="25" y="213"/>
                    </a:cubicBezTo>
                    <a:lnTo>
                      <a:pt x="22" y="212"/>
                    </a:lnTo>
                    <a:cubicBezTo>
                      <a:pt x="31" y="210"/>
                      <a:pt x="40" y="208"/>
                      <a:pt x="50" y="207"/>
                    </a:cubicBezTo>
                    <a:lnTo>
                      <a:pt x="50" y="210"/>
                    </a:lnTo>
                    <a:lnTo>
                      <a:pt x="49" y="210"/>
                    </a:lnTo>
                    <a:lnTo>
                      <a:pt x="51" y="207"/>
                    </a:lnTo>
                    <a:cubicBezTo>
                      <a:pt x="57" y="214"/>
                      <a:pt x="64" y="221"/>
                      <a:pt x="72" y="227"/>
                    </a:cubicBezTo>
                    <a:lnTo>
                      <a:pt x="69" y="229"/>
                    </a:lnTo>
                    <a:lnTo>
                      <a:pt x="69" y="228"/>
                    </a:lnTo>
                    <a:lnTo>
                      <a:pt x="72" y="228"/>
                    </a:lnTo>
                    <a:cubicBezTo>
                      <a:pt x="71" y="237"/>
                      <a:pt x="70" y="246"/>
                      <a:pt x="69" y="256"/>
                    </a:cubicBezTo>
                    <a:lnTo>
                      <a:pt x="67" y="253"/>
                    </a:lnTo>
                    <a:cubicBezTo>
                      <a:pt x="81" y="259"/>
                      <a:pt x="96" y="264"/>
                      <a:pt x="110" y="270"/>
                    </a:cubicBezTo>
                    <a:lnTo>
                      <a:pt x="108" y="271"/>
                    </a:lnTo>
                    <a:cubicBezTo>
                      <a:pt x="113" y="263"/>
                      <a:pt x="118" y="255"/>
                      <a:pt x="123" y="247"/>
                    </a:cubicBezTo>
                    <a:lnTo>
                      <a:pt x="126" y="250"/>
                    </a:lnTo>
                    <a:lnTo>
                      <a:pt x="126" y="251"/>
                    </a:lnTo>
                    <a:lnTo>
                      <a:pt x="125" y="247"/>
                    </a:lnTo>
                    <a:cubicBezTo>
                      <a:pt x="133" y="248"/>
                      <a:pt x="141" y="248"/>
                      <a:pt x="150" y="246"/>
                    </a:cubicBez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3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0" y="250"/>
                    </a:lnTo>
                    <a:cubicBezTo>
                      <a:pt x="147" y="250"/>
                      <a:pt x="144" y="251"/>
                      <a:pt x="141" y="251"/>
                    </a:cubicBezTo>
                    <a:cubicBezTo>
                      <a:pt x="136" y="251"/>
                      <a:pt x="130" y="251"/>
                      <a:pt x="124" y="250"/>
                    </a:cubicBezTo>
                    <a:lnTo>
                      <a:pt x="126" y="249"/>
                    </a:lnTo>
                    <a:cubicBezTo>
                      <a:pt x="121" y="257"/>
                      <a:pt x="116" y="264"/>
                      <a:pt x="111" y="272"/>
                    </a:cubicBezTo>
                    <a:lnTo>
                      <a:pt x="109" y="269"/>
                    </a:lnTo>
                    <a:lnTo>
                      <a:pt x="109" y="269"/>
                    </a:lnTo>
                    <a:lnTo>
                      <a:pt x="109" y="272"/>
                    </a:lnTo>
                    <a:cubicBezTo>
                      <a:pt x="95" y="267"/>
                      <a:pt x="81" y="261"/>
                      <a:pt x="67" y="256"/>
                    </a:cubicBezTo>
                    <a:lnTo>
                      <a:pt x="70" y="253"/>
                    </a:lnTo>
                    <a:lnTo>
                      <a:pt x="70" y="254"/>
                    </a:lnTo>
                    <a:lnTo>
                      <a:pt x="66" y="255"/>
                    </a:lnTo>
                    <a:cubicBezTo>
                      <a:pt x="68" y="245"/>
                      <a:pt x="69" y="236"/>
                      <a:pt x="71" y="227"/>
                    </a:cubicBezTo>
                    <a:lnTo>
                      <a:pt x="71" y="229"/>
                    </a:lnTo>
                    <a:cubicBezTo>
                      <a:pt x="63" y="223"/>
                      <a:pt x="55" y="216"/>
                      <a:pt x="49" y="208"/>
                    </a:cubicBezTo>
                    <a:lnTo>
                      <a:pt x="51" y="208"/>
                    </a:lnTo>
                    <a:cubicBezTo>
                      <a:pt x="42" y="210"/>
                      <a:pt x="33" y="212"/>
                      <a:pt x="24" y="214"/>
                    </a:cubicBezTo>
                    <a:lnTo>
                      <a:pt x="24" y="210"/>
                    </a:lnTo>
                    <a:lnTo>
                      <a:pt x="25" y="211"/>
                    </a:lnTo>
                    <a:lnTo>
                      <a:pt x="23" y="213"/>
                    </a:lnTo>
                    <a:cubicBezTo>
                      <a:pt x="17" y="199"/>
                      <a:pt x="11" y="185"/>
                      <a:pt x="5" y="172"/>
                    </a:cubicBezTo>
                    <a:lnTo>
                      <a:pt x="8" y="172"/>
                    </a:lnTo>
                    <a:lnTo>
                      <a:pt x="8" y="173"/>
                    </a:lnTo>
                    <a:lnTo>
                      <a:pt x="5" y="171"/>
                    </a:lnTo>
                    <a:cubicBezTo>
                      <a:pt x="12" y="165"/>
                      <a:pt x="20" y="160"/>
                      <a:pt x="27" y="154"/>
                    </a:cubicBezTo>
                    <a:lnTo>
                      <a:pt x="26" y="156"/>
                    </a:lnTo>
                    <a:cubicBezTo>
                      <a:pt x="25" y="146"/>
                      <a:pt x="24" y="135"/>
                      <a:pt x="26" y="125"/>
                    </a:cubicBezTo>
                    <a:lnTo>
                      <a:pt x="26" y="127"/>
                    </a:lnTo>
                    <a:cubicBezTo>
                      <a:pt x="19" y="122"/>
                      <a:pt x="11" y="116"/>
                      <a:pt x="3" y="111"/>
                    </a:cubicBezTo>
                    <a:lnTo>
                      <a:pt x="6" y="109"/>
                    </a:lnTo>
                    <a:lnTo>
                      <a:pt x="7" y="111"/>
                    </a:lnTo>
                    <a:lnTo>
                      <a:pt x="3" y="111"/>
                    </a:lnTo>
                    <a:cubicBezTo>
                      <a:pt x="9" y="96"/>
                      <a:pt x="14" y="82"/>
                      <a:pt x="19" y="68"/>
                    </a:cubicBezTo>
                    <a:lnTo>
                      <a:pt x="22" y="71"/>
                    </a:lnTo>
                    <a:lnTo>
                      <a:pt x="21" y="72"/>
                    </a:lnTo>
                    <a:lnTo>
                      <a:pt x="20" y="68"/>
                    </a:lnTo>
                    <a:cubicBezTo>
                      <a:pt x="29" y="70"/>
                      <a:pt x="39" y="71"/>
                      <a:pt x="48" y="72"/>
                    </a:cubicBezTo>
                    <a:lnTo>
                      <a:pt x="46" y="73"/>
                    </a:lnTo>
                    <a:cubicBezTo>
                      <a:pt x="52" y="64"/>
                      <a:pt x="59" y="57"/>
                      <a:pt x="67" y="50"/>
                    </a:cubicBezTo>
                    <a:lnTo>
                      <a:pt x="67" y="52"/>
                    </a:lnTo>
                    <a:cubicBezTo>
                      <a:pt x="65" y="43"/>
                      <a:pt x="63" y="34"/>
                      <a:pt x="61" y="25"/>
                    </a:cubicBezTo>
                    <a:lnTo>
                      <a:pt x="65" y="25"/>
                    </a:lnTo>
                    <a:lnTo>
                      <a:pt x="64" y="27"/>
                    </a:lnTo>
                    <a:lnTo>
                      <a:pt x="62" y="24"/>
                    </a:lnTo>
                    <a:cubicBezTo>
                      <a:pt x="76" y="18"/>
                      <a:pt x="89" y="12"/>
                      <a:pt x="103" y="6"/>
                    </a:cubicBezTo>
                    <a:lnTo>
                      <a:pt x="103" y="9"/>
                    </a:lnTo>
                    <a:lnTo>
                      <a:pt x="101" y="9"/>
                    </a:lnTo>
                    <a:lnTo>
                      <a:pt x="103" y="6"/>
                    </a:lnTo>
                    <a:cubicBezTo>
                      <a:pt x="109" y="14"/>
                      <a:pt x="114" y="21"/>
                      <a:pt x="119" y="28"/>
                    </a:cubicBezTo>
                    <a:lnTo>
                      <a:pt x="119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18" y="29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20" y="28"/>
                    </a:lnTo>
                    <a:lnTo>
                      <a:pt x="119" y="28"/>
                    </a:lnTo>
                    <a:cubicBezTo>
                      <a:pt x="130" y="26"/>
                      <a:pt x="140" y="26"/>
                      <a:pt x="149" y="27"/>
                    </a:cubicBezTo>
                    <a:lnTo>
                      <a:pt x="148" y="28"/>
                    </a:lnTo>
                    <a:cubicBezTo>
                      <a:pt x="153" y="20"/>
                      <a:pt x="158" y="12"/>
                      <a:pt x="164" y="4"/>
                    </a:cubicBezTo>
                    <a:lnTo>
                      <a:pt x="165" y="7"/>
                    </a:lnTo>
                    <a:lnTo>
                      <a:pt x="164" y="7"/>
                    </a:lnTo>
                    <a:lnTo>
                      <a:pt x="164" y="4"/>
                    </a:lnTo>
                    <a:cubicBezTo>
                      <a:pt x="179" y="10"/>
                      <a:pt x="192" y="15"/>
                      <a:pt x="206" y="21"/>
                    </a:cubicBezTo>
                    <a:lnTo>
                      <a:pt x="204" y="23"/>
                    </a:lnTo>
                    <a:lnTo>
                      <a:pt x="203" y="21"/>
                    </a:lnTo>
                    <a:lnTo>
                      <a:pt x="206" y="21"/>
                    </a:lnTo>
                    <a:cubicBezTo>
                      <a:pt x="205" y="31"/>
                      <a:pt x="203" y="40"/>
                      <a:pt x="202" y="48"/>
                    </a:cubicBezTo>
                    <a:lnTo>
                      <a:pt x="201" y="47"/>
                    </a:lnTo>
                    <a:cubicBezTo>
                      <a:pt x="210" y="53"/>
                      <a:pt x="218" y="61"/>
                      <a:pt x="224" y="68"/>
                    </a:cubicBezTo>
                    <a:lnTo>
                      <a:pt x="222" y="68"/>
                    </a:lnTo>
                    <a:cubicBezTo>
                      <a:pt x="232" y="66"/>
                      <a:pt x="241" y="64"/>
                      <a:pt x="250" y="62"/>
                    </a:cubicBezTo>
                    <a:lnTo>
                      <a:pt x="249" y="65"/>
                    </a:lnTo>
                    <a:lnTo>
                      <a:pt x="248" y="64"/>
                    </a:lnTo>
                    <a:lnTo>
                      <a:pt x="250" y="62"/>
                    </a:lnTo>
                    <a:cubicBezTo>
                      <a:pt x="257" y="77"/>
                      <a:pt x="263" y="91"/>
                      <a:pt x="268" y="104"/>
                    </a:cubicBezTo>
                    <a:lnTo>
                      <a:pt x="266" y="104"/>
                    </a:lnTo>
                    <a:lnTo>
                      <a:pt x="266" y="102"/>
                    </a:lnTo>
                    <a:lnTo>
                      <a:pt x="268" y="104"/>
                    </a:lnTo>
                    <a:cubicBezTo>
                      <a:pt x="260" y="110"/>
                      <a:pt x="253" y="115"/>
                      <a:pt x="246" y="121"/>
                    </a:cubicBezTo>
                    <a:lnTo>
                      <a:pt x="246" y="119"/>
                    </a:lnTo>
                    <a:cubicBezTo>
                      <a:pt x="248" y="131"/>
                      <a:pt x="248" y="141"/>
                      <a:pt x="247" y="150"/>
                    </a:cubicBezTo>
                    <a:lnTo>
                      <a:pt x="247" y="149"/>
                    </a:lnTo>
                    <a:cubicBezTo>
                      <a:pt x="255" y="155"/>
                      <a:pt x="263" y="160"/>
                      <a:pt x="270" y="165"/>
                    </a:cubicBezTo>
                    <a:lnTo>
                      <a:pt x="268" y="166"/>
                    </a:lnTo>
                    <a:lnTo>
                      <a:pt x="268" y="165"/>
                    </a:lnTo>
                    <a:lnTo>
                      <a:pt x="270" y="165"/>
                    </a:lnTo>
                    <a:cubicBezTo>
                      <a:pt x="264" y="181"/>
                      <a:pt x="258" y="194"/>
                      <a:pt x="254" y="207"/>
                    </a:cubicBezTo>
                    <a:lnTo>
                      <a:pt x="252" y="205"/>
                    </a:lnTo>
                    <a:lnTo>
                      <a:pt x="253" y="205"/>
                    </a:lnTo>
                    <a:lnTo>
                      <a:pt x="254" y="207"/>
                    </a:lnTo>
                    <a:cubicBezTo>
                      <a:pt x="243" y="205"/>
                      <a:pt x="234" y="204"/>
                      <a:pt x="226" y="203"/>
                    </a:cubicBezTo>
                    <a:lnTo>
                      <a:pt x="227" y="202"/>
                    </a:lnTo>
                    <a:cubicBezTo>
                      <a:pt x="220" y="212"/>
                      <a:pt x="213" y="219"/>
                      <a:pt x="206" y="224"/>
                    </a:cubicBezTo>
                    <a:lnTo>
                      <a:pt x="206" y="224"/>
                    </a:lnTo>
                    <a:cubicBezTo>
                      <a:pt x="209" y="235"/>
                      <a:pt x="210" y="243"/>
                      <a:pt x="212" y="251"/>
                    </a:cubicBezTo>
                    <a:lnTo>
                      <a:pt x="210" y="251"/>
                    </a:lnTo>
                    <a:lnTo>
                      <a:pt x="211" y="250"/>
                    </a:lnTo>
                    <a:lnTo>
                      <a:pt x="212" y="251"/>
                    </a:lnTo>
                    <a:cubicBezTo>
                      <a:pt x="194" y="259"/>
                      <a:pt x="181" y="265"/>
                      <a:pt x="170" y="269"/>
                    </a:cubicBezTo>
                    <a:lnTo>
                      <a:pt x="170" y="268"/>
                    </a:lnTo>
                    <a:lnTo>
                      <a:pt x="171" y="268"/>
                    </a:lnTo>
                    <a:lnTo>
                      <a:pt x="170" y="269"/>
                    </a:lnTo>
                    <a:cubicBezTo>
                      <a:pt x="160" y="255"/>
                      <a:pt x="156" y="250"/>
                      <a:pt x="154" y="247"/>
                    </a:cubicBezTo>
                    <a:cubicBezTo>
                      <a:pt x="154" y="247"/>
                      <a:pt x="156" y="249"/>
                      <a:pt x="158" y="252"/>
                    </a:cubicBezTo>
                    <a:cubicBezTo>
                      <a:pt x="161" y="256"/>
                      <a:pt x="166" y="261"/>
                      <a:pt x="171" y="269"/>
                    </a:cubicBezTo>
                    <a:lnTo>
                      <a:pt x="172" y="269"/>
                    </a:lnTo>
                    <a:lnTo>
                      <a:pt x="171" y="269"/>
                    </a:lnTo>
                    <a:lnTo>
                      <a:pt x="170" y="269"/>
                    </a:lnTo>
                    <a:lnTo>
                      <a:pt x="169" y="269"/>
                    </a:lnTo>
                    <a:lnTo>
                      <a:pt x="170" y="268"/>
                    </a:lnTo>
                    <a:cubicBezTo>
                      <a:pt x="180" y="264"/>
                      <a:pt x="193" y="258"/>
                      <a:pt x="211" y="249"/>
                    </a:cubicBezTo>
                    <a:lnTo>
                      <a:pt x="213" y="249"/>
                    </a:lnTo>
                    <a:lnTo>
                      <a:pt x="212" y="250"/>
                    </a:lnTo>
                    <a:lnTo>
                      <a:pt x="212" y="251"/>
                    </a:lnTo>
                    <a:lnTo>
                      <a:pt x="211" y="253"/>
                    </a:lnTo>
                    <a:lnTo>
                      <a:pt x="210" y="251"/>
                    </a:lnTo>
                    <a:cubicBezTo>
                      <a:pt x="209" y="243"/>
                      <a:pt x="207" y="235"/>
                      <a:pt x="205" y="224"/>
                    </a:cubicBezTo>
                    <a:lnTo>
                      <a:pt x="205" y="223"/>
                    </a:lnTo>
                    <a:lnTo>
                      <a:pt x="205" y="223"/>
                    </a:lnTo>
                    <a:cubicBezTo>
                      <a:pt x="212" y="218"/>
                      <a:pt x="218" y="211"/>
                      <a:pt x="225" y="201"/>
                    </a:cubicBezTo>
                    <a:lnTo>
                      <a:pt x="226" y="201"/>
                    </a:lnTo>
                    <a:lnTo>
                      <a:pt x="226" y="201"/>
                    </a:lnTo>
                    <a:cubicBezTo>
                      <a:pt x="234" y="202"/>
                      <a:pt x="243" y="203"/>
                      <a:pt x="254" y="205"/>
                    </a:cubicBezTo>
                    <a:lnTo>
                      <a:pt x="257" y="205"/>
                    </a:lnTo>
                    <a:lnTo>
                      <a:pt x="254" y="207"/>
                    </a:lnTo>
                    <a:lnTo>
                      <a:pt x="253" y="207"/>
                    </a:lnTo>
                    <a:lnTo>
                      <a:pt x="251" y="209"/>
                    </a:lnTo>
                    <a:lnTo>
                      <a:pt x="252" y="206"/>
                    </a:lnTo>
                    <a:cubicBezTo>
                      <a:pt x="257" y="193"/>
                      <a:pt x="262" y="180"/>
                      <a:pt x="268" y="164"/>
                    </a:cubicBezTo>
                    <a:lnTo>
                      <a:pt x="269" y="161"/>
                    </a:lnTo>
                    <a:lnTo>
                      <a:pt x="270" y="164"/>
                    </a:lnTo>
                    <a:lnTo>
                      <a:pt x="270" y="165"/>
                    </a:lnTo>
                    <a:lnTo>
                      <a:pt x="271" y="168"/>
                    </a:lnTo>
                    <a:lnTo>
                      <a:pt x="269" y="167"/>
                    </a:lnTo>
                    <a:cubicBezTo>
                      <a:pt x="261" y="162"/>
                      <a:pt x="254" y="157"/>
                      <a:pt x="245" y="151"/>
                    </a:cubicBezTo>
                    <a:lnTo>
                      <a:pt x="245" y="151"/>
                    </a:lnTo>
                    <a:lnTo>
                      <a:pt x="245" y="150"/>
                    </a:lnTo>
                    <a:cubicBezTo>
                      <a:pt x="246" y="141"/>
                      <a:pt x="246" y="131"/>
                      <a:pt x="244" y="120"/>
                    </a:cubicBezTo>
                    <a:lnTo>
                      <a:pt x="244" y="119"/>
                    </a:lnTo>
                    <a:lnTo>
                      <a:pt x="244" y="119"/>
                    </a:lnTo>
                    <a:cubicBezTo>
                      <a:pt x="251" y="113"/>
                      <a:pt x="258" y="108"/>
                      <a:pt x="267" y="102"/>
                    </a:cubicBezTo>
                    <a:lnTo>
                      <a:pt x="270" y="99"/>
                    </a:lnTo>
                    <a:lnTo>
                      <a:pt x="269" y="103"/>
                    </a:lnTo>
                    <a:lnTo>
                      <a:pt x="268" y="105"/>
                    </a:lnTo>
                    <a:lnTo>
                      <a:pt x="267" y="108"/>
                    </a:lnTo>
                    <a:lnTo>
                      <a:pt x="266" y="105"/>
                    </a:lnTo>
                    <a:cubicBezTo>
                      <a:pt x="260" y="92"/>
                      <a:pt x="254" y="79"/>
                      <a:pt x="247" y="64"/>
                    </a:cubicBezTo>
                    <a:lnTo>
                      <a:pt x="246" y="60"/>
                    </a:lnTo>
                    <a:lnTo>
                      <a:pt x="249" y="62"/>
                    </a:lnTo>
                    <a:lnTo>
                      <a:pt x="251" y="63"/>
                    </a:lnTo>
                    <a:lnTo>
                      <a:pt x="254" y="64"/>
                    </a:lnTo>
                    <a:lnTo>
                      <a:pt x="250" y="65"/>
                    </a:lnTo>
                    <a:cubicBezTo>
                      <a:pt x="242" y="67"/>
                      <a:pt x="233" y="69"/>
                      <a:pt x="223" y="71"/>
                    </a:cubicBezTo>
                    <a:lnTo>
                      <a:pt x="222" y="71"/>
                    </a:lnTo>
                    <a:lnTo>
                      <a:pt x="222" y="70"/>
                    </a:lnTo>
                    <a:cubicBezTo>
                      <a:pt x="215" y="63"/>
                      <a:pt x="208" y="56"/>
                      <a:pt x="200" y="49"/>
                    </a:cubicBezTo>
                    <a:lnTo>
                      <a:pt x="199" y="49"/>
                    </a:lnTo>
                    <a:lnTo>
                      <a:pt x="199" y="48"/>
                    </a:lnTo>
                    <a:cubicBezTo>
                      <a:pt x="200" y="39"/>
                      <a:pt x="201" y="30"/>
                      <a:pt x="203" y="20"/>
                    </a:cubicBezTo>
                    <a:lnTo>
                      <a:pt x="204" y="16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09" y="25"/>
                    </a:lnTo>
                    <a:lnTo>
                      <a:pt x="205" y="23"/>
                    </a:lnTo>
                    <a:cubicBezTo>
                      <a:pt x="191" y="18"/>
                      <a:pt x="177" y="13"/>
                      <a:pt x="163" y="7"/>
                    </a:cubicBezTo>
                    <a:lnTo>
                      <a:pt x="158" y="6"/>
                    </a:lnTo>
                    <a:lnTo>
                      <a:pt x="163" y="4"/>
                    </a:lnTo>
                    <a:lnTo>
                      <a:pt x="164" y="4"/>
                    </a:lnTo>
                    <a:lnTo>
                      <a:pt x="169" y="2"/>
                    </a:lnTo>
                    <a:lnTo>
                      <a:pt x="166" y="6"/>
                    </a:lnTo>
                    <a:cubicBezTo>
                      <a:pt x="161" y="14"/>
                      <a:pt x="156" y="21"/>
                      <a:pt x="151" y="29"/>
                    </a:cubicBezTo>
                    <a:lnTo>
                      <a:pt x="150" y="30"/>
                    </a:lnTo>
                    <a:lnTo>
                      <a:pt x="149" y="30"/>
                    </a:lnTo>
                    <a:cubicBezTo>
                      <a:pt x="139" y="29"/>
                      <a:pt x="130" y="29"/>
                      <a:pt x="120" y="31"/>
                    </a:cubicBez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20" y="28"/>
                    </a:lnTo>
                    <a:cubicBezTo>
                      <a:pt x="120" y="27"/>
                      <a:pt x="120" y="27"/>
                      <a:pt x="120" y="27"/>
                    </a:cubicBezTo>
                    <a:lnTo>
                      <a:pt x="120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3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8" y="31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0"/>
                    </a:lnTo>
                    <a:cubicBezTo>
                      <a:pt x="111" y="23"/>
                      <a:pt x="106" y="15"/>
                      <a:pt x="100" y="8"/>
                    </a:cubicBezTo>
                    <a:lnTo>
                      <a:pt x="97" y="4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9" y="7"/>
                    </a:lnTo>
                    <a:lnTo>
                      <a:pt x="104" y="9"/>
                    </a:lnTo>
                    <a:cubicBezTo>
                      <a:pt x="91" y="15"/>
                      <a:pt x="77" y="21"/>
                      <a:pt x="63" y="27"/>
                    </a:cubicBezTo>
                    <a:lnTo>
                      <a:pt x="58" y="29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4" y="18"/>
                    </a:lnTo>
                    <a:lnTo>
                      <a:pt x="65" y="23"/>
                    </a:lnTo>
                    <a:cubicBezTo>
                      <a:pt x="67" y="32"/>
                      <a:pt x="68" y="42"/>
                      <a:pt x="70" y="51"/>
                    </a:cubicBezTo>
                    <a:lnTo>
                      <a:pt x="70" y="52"/>
                    </a:lnTo>
                    <a:lnTo>
                      <a:pt x="70" y="53"/>
                    </a:lnTo>
                    <a:cubicBezTo>
                      <a:pt x="62" y="59"/>
                      <a:pt x="55" y="66"/>
                      <a:pt x="49" y="75"/>
                    </a:cubicBezTo>
                    <a:lnTo>
                      <a:pt x="48" y="76"/>
                    </a:lnTo>
                    <a:lnTo>
                      <a:pt x="47" y="75"/>
                    </a:lnTo>
                    <a:cubicBezTo>
                      <a:pt x="38" y="74"/>
                      <a:pt x="29" y="73"/>
                      <a:pt x="19" y="71"/>
                    </a:cubicBezTo>
                    <a:lnTo>
                      <a:pt x="14" y="71"/>
                    </a:lnTo>
                    <a:lnTo>
                      <a:pt x="19" y="68"/>
                    </a:lnTo>
                    <a:lnTo>
                      <a:pt x="20" y="67"/>
                    </a:lnTo>
                    <a:lnTo>
                      <a:pt x="25" y="64"/>
                    </a:lnTo>
                    <a:lnTo>
                      <a:pt x="23" y="69"/>
                    </a:lnTo>
                    <a:cubicBezTo>
                      <a:pt x="17" y="83"/>
                      <a:pt x="12" y="97"/>
                      <a:pt x="6" y="111"/>
                    </a:cubicBezTo>
                    <a:lnTo>
                      <a:pt x="5" y="116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1" y="105"/>
                    </a:lnTo>
                    <a:lnTo>
                      <a:pt x="5" y="108"/>
                    </a:lnTo>
                    <a:cubicBezTo>
                      <a:pt x="13" y="113"/>
                      <a:pt x="21" y="118"/>
                      <a:pt x="29" y="123"/>
                    </a:cubicBezTo>
                    <a:lnTo>
                      <a:pt x="30" y="124"/>
                    </a:lnTo>
                    <a:lnTo>
                      <a:pt x="29" y="125"/>
                    </a:lnTo>
                    <a:cubicBezTo>
                      <a:pt x="28" y="135"/>
                      <a:pt x="28" y="145"/>
                      <a:pt x="30" y="155"/>
                    </a:cubicBezTo>
                    <a:lnTo>
                      <a:pt x="30" y="156"/>
                    </a:lnTo>
                    <a:lnTo>
                      <a:pt x="29" y="157"/>
                    </a:lnTo>
                    <a:cubicBezTo>
                      <a:pt x="22" y="163"/>
                      <a:pt x="15" y="168"/>
                      <a:pt x="7" y="174"/>
                    </a:cubicBezTo>
                    <a:lnTo>
                      <a:pt x="3" y="177"/>
                    </a:lnTo>
                    <a:lnTo>
                      <a:pt x="4" y="172"/>
                    </a:lnTo>
                    <a:lnTo>
                      <a:pt x="4" y="170"/>
                    </a:lnTo>
                    <a:lnTo>
                      <a:pt x="6" y="165"/>
                    </a:lnTo>
                    <a:lnTo>
                      <a:pt x="8" y="170"/>
                    </a:lnTo>
                    <a:cubicBezTo>
                      <a:pt x="14" y="184"/>
                      <a:pt x="20" y="197"/>
                      <a:pt x="26" y="211"/>
                    </a:cubicBezTo>
                    <a:lnTo>
                      <a:pt x="29" y="216"/>
                    </a:lnTo>
                    <a:lnTo>
                      <a:pt x="24" y="214"/>
                    </a:lnTo>
                    <a:lnTo>
                      <a:pt x="22" y="213"/>
                    </a:lnTo>
                    <a:lnTo>
                      <a:pt x="18" y="211"/>
                    </a:lnTo>
                    <a:lnTo>
                      <a:pt x="23" y="209"/>
                    </a:lnTo>
                    <a:cubicBezTo>
                      <a:pt x="32" y="208"/>
                      <a:pt x="41" y="206"/>
                      <a:pt x="50" y="204"/>
                    </a:cubicBezTo>
                    <a:lnTo>
                      <a:pt x="52" y="204"/>
                    </a:lnTo>
                    <a:lnTo>
                      <a:pt x="52" y="205"/>
                    </a:lnTo>
                    <a:cubicBezTo>
                      <a:pt x="58" y="213"/>
                      <a:pt x="66" y="220"/>
                      <a:pt x="74" y="225"/>
                    </a:cubicBezTo>
                    <a:lnTo>
                      <a:pt x="75" y="226"/>
                    </a:lnTo>
                    <a:lnTo>
                      <a:pt x="75" y="227"/>
                    </a:lnTo>
                    <a:cubicBezTo>
                      <a:pt x="73" y="236"/>
                      <a:pt x="72" y="246"/>
                      <a:pt x="70" y="255"/>
                    </a:cubicBezTo>
                    <a:lnTo>
                      <a:pt x="70" y="260"/>
                    </a:lnTo>
                    <a:lnTo>
                      <a:pt x="67" y="255"/>
                    </a:lnTo>
                    <a:lnTo>
                      <a:pt x="66" y="255"/>
                    </a:lnTo>
                    <a:lnTo>
                      <a:pt x="63" y="250"/>
                    </a:lnTo>
                    <a:lnTo>
                      <a:pt x="69" y="252"/>
                    </a:lnTo>
                    <a:cubicBezTo>
                      <a:pt x="83" y="257"/>
                      <a:pt x="97" y="263"/>
                      <a:pt x="111" y="268"/>
                    </a:cubicBezTo>
                    <a:lnTo>
                      <a:pt x="116" y="270"/>
                    </a:lnTo>
                    <a:lnTo>
                      <a:pt x="111" y="272"/>
                    </a:lnTo>
                    <a:lnTo>
                      <a:pt x="110" y="272"/>
                    </a:lnTo>
                    <a:lnTo>
                      <a:pt x="104" y="274"/>
                    </a:lnTo>
                    <a:lnTo>
                      <a:pt x="108" y="269"/>
                    </a:lnTo>
                    <a:cubicBezTo>
                      <a:pt x="113" y="262"/>
                      <a:pt x="118" y="254"/>
                      <a:pt x="123" y="246"/>
                    </a:cubicBezTo>
                    <a:lnTo>
                      <a:pt x="124" y="245"/>
                    </a:lnTo>
                    <a:lnTo>
                      <a:pt x="125" y="246"/>
                    </a:lnTo>
                    <a:cubicBezTo>
                      <a:pt x="130" y="246"/>
                      <a:pt x="136" y="246"/>
                      <a:pt x="141" y="246"/>
                    </a:cubicBezTo>
                    <a:cubicBezTo>
                      <a:pt x="144" y="246"/>
                      <a:pt x="147" y="246"/>
                      <a:pt x="150" y="246"/>
                    </a:cubicBezTo>
                    <a:lnTo>
                      <a:pt x="154" y="245"/>
                    </a:lnTo>
                    <a:lnTo>
                      <a:pt x="154" y="245"/>
                    </a:lnTo>
                    <a:lnTo>
                      <a:pt x="155" y="245"/>
                    </a:lnTo>
                    <a:lnTo>
                      <a:pt x="155" y="245"/>
                    </a:lnTo>
                    <a:cubicBezTo>
                      <a:pt x="156" y="245"/>
                      <a:pt x="157" y="248"/>
                      <a:pt x="156" y="248"/>
                    </a:cubicBezTo>
                    <a:lnTo>
                      <a:pt x="156" y="248"/>
                    </a:lnTo>
                    <a:lnTo>
                      <a:pt x="156" y="248"/>
                    </a:lnTo>
                    <a:lnTo>
                      <a:pt x="155" y="249"/>
                    </a:lnTo>
                    <a:cubicBezTo>
                      <a:pt x="154" y="249"/>
                      <a:pt x="153" y="250"/>
                      <a:pt x="153" y="250"/>
                    </a:cubicBezTo>
                    <a:lnTo>
                      <a:pt x="151" y="250"/>
                    </a:lnTo>
                    <a:cubicBezTo>
                      <a:pt x="142" y="251"/>
                      <a:pt x="133" y="251"/>
                      <a:pt x="125" y="250"/>
                    </a:cubicBezTo>
                    <a:lnTo>
                      <a:pt x="118" y="250"/>
                    </a:lnTo>
                    <a:lnTo>
                      <a:pt x="124" y="247"/>
                    </a:lnTo>
                    <a:lnTo>
                      <a:pt x="125" y="246"/>
                    </a:lnTo>
                    <a:lnTo>
                      <a:pt x="131" y="243"/>
                    </a:lnTo>
                    <a:lnTo>
                      <a:pt x="127" y="249"/>
                    </a:lnTo>
                    <a:cubicBezTo>
                      <a:pt x="122" y="257"/>
                      <a:pt x="117" y="265"/>
                      <a:pt x="112" y="273"/>
                    </a:cubicBezTo>
                    <a:lnTo>
                      <a:pt x="111" y="274"/>
                    </a:lnTo>
                    <a:lnTo>
                      <a:pt x="109" y="273"/>
                    </a:lnTo>
                    <a:cubicBezTo>
                      <a:pt x="95" y="268"/>
                      <a:pt x="80" y="262"/>
                      <a:pt x="66" y="257"/>
                    </a:cubicBezTo>
                    <a:lnTo>
                      <a:pt x="65" y="256"/>
                    </a:lnTo>
                    <a:lnTo>
                      <a:pt x="65" y="255"/>
                    </a:lnTo>
                    <a:cubicBezTo>
                      <a:pt x="66" y="245"/>
                      <a:pt x="68" y="236"/>
                      <a:pt x="69" y="227"/>
                    </a:cubicBezTo>
                    <a:lnTo>
                      <a:pt x="70" y="220"/>
                    </a:lnTo>
                    <a:lnTo>
                      <a:pt x="73" y="227"/>
                    </a:lnTo>
                    <a:lnTo>
                      <a:pt x="73" y="227"/>
                    </a:lnTo>
                    <a:lnTo>
                      <a:pt x="76" y="234"/>
                    </a:lnTo>
                    <a:lnTo>
                      <a:pt x="70" y="230"/>
                    </a:lnTo>
                    <a:cubicBezTo>
                      <a:pt x="62" y="224"/>
                      <a:pt x="54" y="216"/>
                      <a:pt x="48" y="209"/>
                    </a:cubicBezTo>
                    <a:lnTo>
                      <a:pt x="44" y="204"/>
                    </a:lnTo>
                    <a:lnTo>
                      <a:pt x="50" y="206"/>
                    </a:lnTo>
                    <a:lnTo>
                      <a:pt x="51" y="206"/>
                    </a:lnTo>
                    <a:lnTo>
                      <a:pt x="58" y="209"/>
                    </a:lnTo>
                    <a:lnTo>
                      <a:pt x="51" y="210"/>
                    </a:lnTo>
                    <a:cubicBezTo>
                      <a:pt x="41" y="212"/>
                      <a:pt x="32" y="214"/>
                      <a:pt x="23" y="215"/>
                    </a:cubicBezTo>
                    <a:lnTo>
                      <a:pt x="22" y="216"/>
                    </a:lnTo>
                    <a:lnTo>
                      <a:pt x="21" y="214"/>
                    </a:lnTo>
                    <a:cubicBezTo>
                      <a:pt x="15" y="200"/>
                      <a:pt x="8" y="185"/>
                      <a:pt x="2" y="172"/>
                    </a:cubicBezTo>
                    <a:lnTo>
                      <a:pt x="2" y="170"/>
                    </a:lnTo>
                    <a:lnTo>
                      <a:pt x="3" y="169"/>
                    </a:lnTo>
                    <a:cubicBezTo>
                      <a:pt x="11" y="163"/>
                      <a:pt x="18" y="158"/>
                      <a:pt x="25" y="152"/>
                    </a:cubicBezTo>
                    <a:lnTo>
                      <a:pt x="31" y="148"/>
                    </a:lnTo>
                    <a:lnTo>
                      <a:pt x="28" y="155"/>
                    </a:lnTo>
                    <a:lnTo>
                      <a:pt x="28" y="156"/>
                    </a:lnTo>
                    <a:lnTo>
                      <a:pt x="25" y="162"/>
                    </a:lnTo>
                    <a:lnTo>
                      <a:pt x="24" y="155"/>
                    </a:lnTo>
                    <a:cubicBezTo>
                      <a:pt x="22" y="145"/>
                      <a:pt x="22" y="134"/>
                      <a:pt x="23" y="125"/>
                    </a:cubicBezTo>
                    <a:lnTo>
                      <a:pt x="24" y="118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30" y="132"/>
                    </a:lnTo>
                    <a:lnTo>
                      <a:pt x="25" y="128"/>
                    </a:lnTo>
                    <a:cubicBezTo>
                      <a:pt x="17" y="123"/>
                      <a:pt x="9" y="117"/>
                      <a:pt x="1" y="112"/>
                    </a:cubicBezTo>
                    <a:lnTo>
                      <a:pt x="0" y="112"/>
                    </a:lnTo>
                    <a:lnTo>
                      <a:pt x="1" y="110"/>
                    </a:lnTo>
                    <a:cubicBezTo>
                      <a:pt x="6" y="95"/>
                      <a:pt x="12" y="80"/>
                      <a:pt x="18" y="66"/>
                    </a:cubicBezTo>
                    <a:lnTo>
                      <a:pt x="18" y="65"/>
                    </a:lnTo>
                    <a:lnTo>
                      <a:pt x="20" y="65"/>
                    </a:lnTo>
                    <a:cubicBezTo>
                      <a:pt x="29" y="66"/>
                      <a:pt x="39" y="68"/>
                      <a:pt x="48" y="69"/>
                    </a:cubicBezTo>
                    <a:lnTo>
                      <a:pt x="54" y="70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1" y="76"/>
                    </a:lnTo>
                    <a:lnTo>
                      <a:pt x="44" y="70"/>
                    </a:lnTo>
                    <a:cubicBezTo>
                      <a:pt x="51" y="62"/>
                      <a:pt x="58" y="54"/>
                      <a:pt x="65" y="48"/>
                    </a:cubicBezTo>
                    <a:lnTo>
                      <a:pt x="70" y="44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8"/>
                    </a:lnTo>
                    <a:lnTo>
                      <a:pt x="64" y="51"/>
                    </a:lnTo>
                    <a:cubicBezTo>
                      <a:pt x="62" y="42"/>
                      <a:pt x="60" y="32"/>
                      <a:pt x="59" y="24"/>
                    </a:cubicBezTo>
                    <a:lnTo>
                      <a:pt x="58" y="22"/>
                    </a:lnTo>
                    <a:lnTo>
                      <a:pt x="60" y="22"/>
                    </a:lnTo>
                    <a:cubicBezTo>
                      <a:pt x="75" y="15"/>
                      <a:pt x="90" y="8"/>
                      <a:pt x="103" y="2"/>
                    </a:cubicBezTo>
                    <a:lnTo>
                      <a:pt x="104" y="2"/>
                    </a:lnTo>
                    <a:lnTo>
                      <a:pt x="105" y="3"/>
                    </a:lnTo>
                    <a:cubicBezTo>
                      <a:pt x="111" y="11"/>
                      <a:pt x="117" y="19"/>
                      <a:pt x="122" y="26"/>
                    </a:cubicBezTo>
                    <a:lnTo>
                      <a:pt x="126" y="31"/>
                    </a:lnTo>
                    <a:lnTo>
                      <a:pt x="120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7"/>
                    </a:lnTo>
                    <a:lnTo>
                      <a:pt x="119" y="24"/>
                    </a:lnTo>
                    <a:cubicBezTo>
                      <a:pt x="120" y="24"/>
                      <a:pt x="120" y="24"/>
                      <a:pt x="120" y="25"/>
                    </a:cubicBez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cubicBezTo>
                      <a:pt x="120" y="25"/>
                      <a:pt x="120" y="24"/>
                      <a:pt x="120" y="25"/>
                    </a:cubicBez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26"/>
                    </a:lnTo>
                    <a:lnTo>
                      <a:pt x="119" y="25"/>
                    </a:lnTo>
                    <a:lnTo>
                      <a:pt x="119" y="25"/>
                    </a:lnTo>
                    <a:cubicBezTo>
                      <a:pt x="129" y="23"/>
                      <a:pt x="140" y="23"/>
                      <a:pt x="149" y="24"/>
                    </a:cubicBezTo>
                    <a:lnTo>
                      <a:pt x="155" y="24"/>
                    </a:lnTo>
                    <a:lnTo>
                      <a:pt x="150" y="27"/>
                    </a:lnTo>
                    <a:lnTo>
                      <a:pt x="148" y="28"/>
                    </a:lnTo>
                    <a:lnTo>
                      <a:pt x="143" y="30"/>
                    </a:lnTo>
                    <a:lnTo>
                      <a:pt x="146" y="25"/>
                    </a:lnTo>
                    <a:cubicBezTo>
                      <a:pt x="152" y="17"/>
                      <a:pt x="157" y="9"/>
                      <a:pt x="162" y="2"/>
                    </a:cubicBezTo>
                    <a:lnTo>
                      <a:pt x="163" y="0"/>
                    </a:lnTo>
                    <a:lnTo>
                      <a:pt x="164" y="1"/>
                    </a:lnTo>
                    <a:cubicBezTo>
                      <a:pt x="179" y="7"/>
                      <a:pt x="195" y="13"/>
                      <a:pt x="208" y="18"/>
                    </a:cubicBezTo>
                    <a:lnTo>
                      <a:pt x="209" y="18"/>
                    </a:lnTo>
                    <a:lnTo>
                      <a:pt x="209" y="20"/>
                    </a:lnTo>
                    <a:cubicBezTo>
                      <a:pt x="208" y="30"/>
                      <a:pt x="206" y="39"/>
                      <a:pt x="205" y="48"/>
                    </a:cubicBezTo>
                    <a:lnTo>
                      <a:pt x="204" y="53"/>
                    </a:lnTo>
                    <a:lnTo>
                      <a:pt x="202" y="48"/>
                    </a:lnTo>
                    <a:lnTo>
                      <a:pt x="201" y="47"/>
                    </a:lnTo>
                    <a:lnTo>
                      <a:pt x="199" y="42"/>
                    </a:lnTo>
                    <a:lnTo>
                      <a:pt x="204" y="45"/>
                    </a:lnTo>
                    <a:cubicBezTo>
                      <a:pt x="212" y="51"/>
                      <a:pt x="220" y="59"/>
                      <a:pt x="226" y="66"/>
                    </a:cubicBezTo>
                    <a:lnTo>
                      <a:pt x="229" y="70"/>
                    </a:lnTo>
                    <a:lnTo>
                      <a:pt x="224" y="68"/>
                    </a:lnTo>
                    <a:lnTo>
                      <a:pt x="223" y="68"/>
                    </a:lnTo>
                    <a:lnTo>
                      <a:pt x="218" y="66"/>
                    </a:lnTo>
                    <a:lnTo>
                      <a:pt x="223" y="65"/>
                    </a:lnTo>
                    <a:cubicBezTo>
                      <a:pt x="233" y="63"/>
                      <a:pt x="242" y="61"/>
                      <a:pt x="251" y="60"/>
                    </a:cubicBezTo>
                    <a:lnTo>
                      <a:pt x="252" y="59"/>
                    </a:lnTo>
                    <a:lnTo>
                      <a:pt x="252" y="60"/>
                    </a:lnTo>
                    <a:cubicBezTo>
                      <a:pt x="259" y="75"/>
                      <a:pt x="265" y="90"/>
                      <a:pt x="271" y="103"/>
                    </a:cubicBezTo>
                    <a:lnTo>
                      <a:pt x="272" y="104"/>
                    </a:lnTo>
                    <a:lnTo>
                      <a:pt x="271" y="105"/>
                    </a:lnTo>
                    <a:cubicBezTo>
                      <a:pt x="263" y="111"/>
                      <a:pt x="255" y="117"/>
                      <a:pt x="248" y="122"/>
                    </a:cubicBezTo>
                    <a:lnTo>
                      <a:pt x="244" y="125"/>
                    </a:lnTo>
                    <a:lnTo>
                      <a:pt x="246" y="120"/>
                    </a:lnTo>
                    <a:lnTo>
                      <a:pt x="246" y="119"/>
                    </a:lnTo>
                    <a:lnTo>
                      <a:pt x="248" y="115"/>
                    </a:lnTo>
                    <a:lnTo>
                      <a:pt x="249" y="120"/>
                    </a:lnTo>
                    <a:cubicBezTo>
                      <a:pt x="251" y="130"/>
                      <a:pt x="251" y="141"/>
                      <a:pt x="250" y="150"/>
                    </a:cubicBezTo>
                    <a:lnTo>
                      <a:pt x="249" y="154"/>
                    </a:lnTo>
                    <a:lnTo>
                      <a:pt x="247" y="150"/>
                    </a:lnTo>
                    <a:lnTo>
                      <a:pt x="247" y="149"/>
                    </a:lnTo>
                    <a:lnTo>
                      <a:pt x="245" y="145"/>
                    </a:lnTo>
                    <a:lnTo>
                      <a:pt x="248" y="147"/>
                    </a:lnTo>
                    <a:cubicBezTo>
                      <a:pt x="257" y="153"/>
                      <a:pt x="265" y="158"/>
                      <a:pt x="272" y="163"/>
                    </a:cubicBezTo>
                    <a:lnTo>
                      <a:pt x="273" y="164"/>
                    </a:lnTo>
                    <a:lnTo>
                      <a:pt x="272" y="165"/>
                    </a:lnTo>
                    <a:cubicBezTo>
                      <a:pt x="266" y="180"/>
                      <a:pt x="260" y="194"/>
                      <a:pt x="255" y="208"/>
                    </a:cubicBezTo>
                    <a:lnTo>
                      <a:pt x="255" y="209"/>
                    </a:lnTo>
                    <a:lnTo>
                      <a:pt x="254" y="209"/>
                    </a:lnTo>
                    <a:cubicBezTo>
                      <a:pt x="244" y="207"/>
                      <a:pt x="235" y="206"/>
                      <a:pt x="226" y="204"/>
                    </a:cubicBezTo>
                    <a:lnTo>
                      <a:pt x="223" y="204"/>
                    </a:lnTo>
                    <a:lnTo>
                      <a:pt x="226" y="203"/>
                    </a:lnTo>
                    <a:lnTo>
                      <a:pt x="227" y="202"/>
                    </a:lnTo>
                    <a:lnTo>
                      <a:pt x="230" y="201"/>
                    </a:lnTo>
                    <a:lnTo>
                      <a:pt x="228" y="204"/>
                    </a:lnTo>
                    <a:cubicBezTo>
                      <a:pt x="222" y="212"/>
                      <a:pt x="215" y="219"/>
                      <a:pt x="207" y="225"/>
                    </a:cubicBezTo>
                    <a:lnTo>
                      <a:pt x="205" y="227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7" y="221"/>
                    </a:lnTo>
                    <a:lnTo>
                      <a:pt x="208" y="224"/>
                    </a:lnTo>
                    <a:cubicBezTo>
                      <a:pt x="210" y="234"/>
                      <a:pt x="211" y="243"/>
                      <a:pt x="213" y="251"/>
                    </a:cubicBezTo>
                    <a:lnTo>
                      <a:pt x="213" y="252"/>
                    </a:lnTo>
                    <a:lnTo>
                      <a:pt x="213" y="252"/>
                    </a:lnTo>
                    <a:cubicBezTo>
                      <a:pt x="195" y="259"/>
                      <a:pt x="181" y="265"/>
                      <a:pt x="170" y="270"/>
                    </a:cubicBezTo>
                    <a:lnTo>
                      <a:pt x="170" y="270"/>
                    </a:lnTo>
                    <a:lnTo>
                      <a:pt x="170" y="270"/>
                    </a:lnTo>
                    <a:cubicBezTo>
                      <a:pt x="165" y="263"/>
                      <a:pt x="161" y="257"/>
                      <a:pt x="158" y="253"/>
                    </a:cubicBezTo>
                    <a:cubicBezTo>
                      <a:pt x="157" y="251"/>
                      <a:pt x="156" y="250"/>
                      <a:pt x="155" y="249"/>
                    </a:cubicBezTo>
                    <a:cubicBezTo>
                      <a:pt x="154" y="248"/>
                      <a:pt x="154" y="247"/>
                      <a:pt x="154" y="2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4"/>
            <p:cNvSpPr/>
            <p:nvPr/>
          </p:nvSpPr>
          <p:spPr>
            <a:xfrm>
              <a:off x="8544623" y="-451649"/>
              <a:ext cx="896675" cy="896675"/>
            </a:xfrm>
            <a:custGeom>
              <a:rect b="b" l="l" r="r" t="t"/>
              <a:pathLst>
                <a:path extrusionOk="0" h="493" w="493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2" y="42"/>
                  </a:lnTo>
                  <a:cubicBezTo>
                    <a:pt x="250" y="41"/>
                    <a:pt x="269" y="42"/>
                    <a:pt x="286" y="46"/>
                  </a:cubicBezTo>
                  <a:lnTo>
                    <a:pt x="318" y="7"/>
                  </a:lnTo>
                  <a:lnTo>
                    <a:pt x="392" y="44"/>
                  </a:lnTo>
                  <a:lnTo>
                    <a:pt x="381" y="92"/>
                  </a:lnTo>
                  <a:cubicBezTo>
                    <a:pt x="395" y="104"/>
                    <a:pt x="406" y="118"/>
                    <a:pt x="416" y="133"/>
                  </a:cubicBezTo>
                  <a:lnTo>
                    <a:pt x="466" y="128"/>
                  </a:lnTo>
                  <a:lnTo>
                    <a:pt x="493" y="206"/>
                  </a:lnTo>
                  <a:lnTo>
                    <a:pt x="450" y="233"/>
                  </a:lnTo>
                  <a:cubicBezTo>
                    <a:pt x="451" y="250"/>
                    <a:pt x="450" y="269"/>
                    <a:pt x="447" y="287"/>
                  </a:cubicBezTo>
                  <a:lnTo>
                    <a:pt x="486" y="318"/>
                  </a:lnTo>
                  <a:lnTo>
                    <a:pt x="449" y="393"/>
                  </a:lnTo>
                  <a:lnTo>
                    <a:pt x="400" y="381"/>
                  </a:lnTo>
                  <a:cubicBezTo>
                    <a:pt x="388" y="395"/>
                    <a:pt x="374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4"/>
                  </a:lnTo>
                  <a:lnTo>
                    <a:pt x="43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4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49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816037" y="4709575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0" name="Google Shape;160;p5"/>
          <p:cNvSpPr txBox="1"/>
          <p:nvPr>
            <p:ph idx="1" type="subTitle"/>
          </p:nvPr>
        </p:nvSpPr>
        <p:spPr>
          <a:xfrm>
            <a:off x="4983888" y="2878947"/>
            <a:ext cx="2606400" cy="14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5"/>
          <p:cNvSpPr txBox="1"/>
          <p:nvPr>
            <p:ph idx="2" type="subTitle"/>
          </p:nvPr>
        </p:nvSpPr>
        <p:spPr>
          <a:xfrm>
            <a:off x="1553713" y="2878946"/>
            <a:ext cx="2606400" cy="14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2" name="Google Shape;162;p5"/>
          <p:cNvSpPr txBox="1"/>
          <p:nvPr>
            <p:ph idx="3" type="subTitle"/>
          </p:nvPr>
        </p:nvSpPr>
        <p:spPr>
          <a:xfrm>
            <a:off x="1553713" y="2527525"/>
            <a:ext cx="2606400" cy="4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63" name="Google Shape;163;p5"/>
          <p:cNvSpPr txBox="1"/>
          <p:nvPr>
            <p:ph idx="4" type="subTitle"/>
          </p:nvPr>
        </p:nvSpPr>
        <p:spPr>
          <a:xfrm>
            <a:off x="4983888" y="2527525"/>
            <a:ext cx="2606400" cy="4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grpSp>
        <p:nvGrpSpPr>
          <p:cNvPr id="164" name="Google Shape;164;p5"/>
          <p:cNvGrpSpPr/>
          <p:nvPr/>
        </p:nvGrpSpPr>
        <p:grpSpPr>
          <a:xfrm>
            <a:off x="-187189" y="139313"/>
            <a:ext cx="10397451" cy="5226445"/>
            <a:chOff x="-187189" y="139313"/>
            <a:chExt cx="10397451" cy="5226445"/>
          </a:xfrm>
        </p:grpSpPr>
        <p:grpSp>
          <p:nvGrpSpPr>
            <p:cNvPr id="165" name="Google Shape;165;p5"/>
            <p:cNvGrpSpPr/>
            <p:nvPr/>
          </p:nvGrpSpPr>
          <p:grpSpPr>
            <a:xfrm>
              <a:off x="-187189" y="139313"/>
              <a:ext cx="1065901" cy="619495"/>
              <a:chOff x="-192639" y="64613"/>
              <a:chExt cx="1065901" cy="619495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5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174" name="Google Shape;174;p5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rect b="b" l="l" r="r" t="t"/>
                <a:pathLst>
                  <a:path extrusionOk="0" h="1920" w="91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rect b="b" l="l" r="r" t="t"/>
                <a:pathLst>
                  <a:path extrusionOk="0" h="2" w="78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rect b="b" l="l" r="r" t="t"/>
                <a:pathLst>
                  <a:path extrusionOk="0" h="2" w="79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rect b="b" l="l" r="r" t="t"/>
                <a:pathLst>
                  <a:path extrusionOk="0" h="2" w="79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rect b="b" l="l" r="r" t="t"/>
                <a:pathLst>
                  <a:path extrusionOk="0" h="138" w="743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rect b="b" l="l" r="r" t="t"/>
                <a:pathLst>
                  <a:path extrusionOk="0" h="3" w="435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rect b="b" l="l" r="r" t="t"/>
                <a:pathLst>
                  <a:path extrusionOk="0" h="2" w="43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rect b="b" l="l" r="r" t="t"/>
                <a:pathLst>
                  <a:path extrusionOk="0" h="3" w="435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rect b="b" l="l" r="r" t="t"/>
                <a:pathLst>
                  <a:path extrusionOk="0" h="2" w="435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rect b="b" l="l" r="r" t="t"/>
                <a:pathLst>
                  <a:path extrusionOk="0" h="3" w="43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5"/>
            <p:cNvGrpSpPr/>
            <p:nvPr/>
          </p:nvGrpSpPr>
          <p:grpSpPr>
            <a:xfrm flipH="1">
              <a:off x="7830526" y="4746263"/>
              <a:ext cx="1065901" cy="619495"/>
              <a:chOff x="-192639" y="64613"/>
              <a:chExt cx="1065901" cy="61949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" name="Google Shape;194;p5"/>
          <p:cNvGrpSpPr/>
          <p:nvPr/>
        </p:nvGrpSpPr>
        <p:grpSpPr>
          <a:xfrm>
            <a:off x="-467821" y="4104134"/>
            <a:ext cx="1293604" cy="1903762"/>
            <a:chOff x="-467821" y="4104134"/>
            <a:chExt cx="1293604" cy="1903762"/>
          </a:xfrm>
        </p:grpSpPr>
        <p:grpSp>
          <p:nvGrpSpPr>
            <p:cNvPr id="195" name="Google Shape;195;p5"/>
            <p:cNvGrpSpPr/>
            <p:nvPr/>
          </p:nvGrpSpPr>
          <p:grpSpPr>
            <a:xfrm rot="5400000">
              <a:off x="-243698" y="4938415"/>
              <a:ext cx="1629907" cy="509054"/>
              <a:chOff x="5401930" y="789587"/>
              <a:chExt cx="1629907" cy="509054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rect b="b" l="l" r="r" t="t"/>
                <a:pathLst>
                  <a:path extrusionOk="0" h="35" w="35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rect b="b" l="l" r="r" t="t"/>
                <a:pathLst>
                  <a:path extrusionOk="0" h="302" w="1033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 flipH="1" rot="-5400000">
              <a:off x="-467821" y="4104134"/>
              <a:ext cx="652200" cy="652200"/>
            </a:xfrm>
            <a:prstGeom prst="roundRect">
              <a:avLst>
                <a:gd fmla="val 3057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-467813" y="-389062"/>
            <a:ext cx="9963094" cy="2257077"/>
            <a:chOff x="-467813" y="-389062"/>
            <a:chExt cx="9963094" cy="2257077"/>
          </a:xfrm>
        </p:grpSpPr>
        <p:sp>
          <p:nvSpPr>
            <p:cNvPr id="200" name="Google Shape;200;p5"/>
            <p:cNvSpPr/>
            <p:nvPr/>
          </p:nvSpPr>
          <p:spPr>
            <a:xfrm>
              <a:off x="-467813" y="917813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" name="Google Shape;201;p5"/>
            <p:cNvGrpSpPr/>
            <p:nvPr/>
          </p:nvGrpSpPr>
          <p:grpSpPr>
            <a:xfrm>
              <a:off x="431852" y="1589242"/>
              <a:ext cx="278774" cy="278773"/>
              <a:chOff x="2013865" y="139317"/>
              <a:chExt cx="278774" cy="278773"/>
            </a:xfrm>
          </p:grpSpPr>
          <p:sp>
            <p:nvSpPr>
              <p:cNvPr id="202" name="Google Shape;202;p5"/>
              <p:cNvSpPr/>
              <p:nvPr/>
            </p:nvSpPr>
            <p:spPr>
              <a:xfrm>
                <a:off x="2015687" y="139317"/>
                <a:ext cx="275130" cy="276951"/>
              </a:xfrm>
              <a:custGeom>
                <a:rect b="b" l="l" r="r" t="t"/>
                <a:pathLst>
                  <a:path extrusionOk="0" h="152" w="151">
                    <a:moveTo>
                      <a:pt x="85" y="139"/>
                    </a:moveTo>
                    <a:cubicBezTo>
                      <a:pt x="80" y="140"/>
                      <a:pt x="74" y="140"/>
                      <a:pt x="69" y="139"/>
                    </a:cubicBezTo>
                    <a:lnTo>
                      <a:pt x="60" y="152"/>
                    </a:lnTo>
                    <a:lnTo>
                      <a:pt x="36" y="143"/>
                    </a:lnTo>
                    <a:lnTo>
                      <a:pt x="38" y="128"/>
                    </a:lnTo>
                    <a:cubicBezTo>
                      <a:pt x="34" y="124"/>
                      <a:pt x="30" y="120"/>
                      <a:pt x="26" y="116"/>
                    </a:cubicBezTo>
                    <a:lnTo>
                      <a:pt x="11" y="119"/>
                    </a:lnTo>
                    <a:lnTo>
                      <a:pt x="0" y="96"/>
                    </a:lnTo>
                    <a:lnTo>
                      <a:pt x="13" y="86"/>
                    </a:lnTo>
                    <a:cubicBezTo>
                      <a:pt x="12" y="81"/>
                      <a:pt x="12" y="75"/>
                      <a:pt x="13" y="69"/>
                    </a:cubicBezTo>
                    <a:lnTo>
                      <a:pt x="0" y="61"/>
                    </a:lnTo>
                    <a:lnTo>
                      <a:pt x="9" y="37"/>
                    </a:lnTo>
                    <a:lnTo>
                      <a:pt x="24" y="39"/>
                    </a:lnTo>
                    <a:cubicBezTo>
                      <a:pt x="27" y="35"/>
                      <a:pt x="31" y="30"/>
                      <a:pt x="36" y="27"/>
                    </a:cubicBezTo>
                    <a:lnTo>
                      <a:pt x="33" y="12"/>
                    </a:lnTo>
                    <a:lnTo>
                      <a:pt x="56" y="1"/>
                    </a:lnTo>
                    <a:lnTo>
                      <a:pt x="66" y="14"/>
                    </a:lnTo>
                    <a:cubicBezTo>
                      <a:pt x="71" y="13"/>
                      <a:pt x="77" y="13"/>
                      <a:pt x="82" y="13"/>
                    </a:cubicBezTo>
                    <a:lnTo>
                      <a:pt x="91" y="0"/>
                    </a:lnTo>
                    <a:lnTo>
                      <a:pt x="115" y="10"/>
                    </a:lnTo>
                    <a:lnTo>
                      <a:pt x="113" y="25"/>
                    </a:lnTo>
                    <a:cubicBezTo>
                      <a:pt x="117" y="28"/>
                      <a:pt x="121" y="32"/>
                      <a:pt x="125" y="37"/>
                    </a:cubicBezTo>
                    <a:lnTo>
                      <a:pt x="140" y="34"/>
                    </a:lnTo>
                    <a:lnTo>
                      <a:pt x="151" y="57"/>
                    </a:lnTo>
                    <a:lnTo>
                      <a:pt x="138" y="66"/>
                    </a:lnTo>
                    <a:cubicBezTo>
                      <a:pt x="139" y="72"/>
                      <a:pt x="139" y="78"/>
                      <a:pt x="138" y="83"/>
                    </a:cubicBezTo>
                    <a:lnTo>
                      <a:pt x="151" y="92"/>
                    </a:lnTo>
                    <a:lnTo>
                      <a:pt x="142" y="116"/>
                    </a:lnTo>
                    <a:lnTo>
                      <a:pt x="127" y="114"/>
                    </a:lnTo>
                    <a:cubicBezTo>
                      <a:pt x="124" y="118"/>
                      <a:pt x="120" y="122"/>
                      <a:pt x="115" y="126"/>
                    </a:cubicBezTo>
                    <a:lnTo>
                      <a:pt x="118" y="141"/>
                    </a:lnTo>
                    <a:lnTo>
                      <a:pt x="95" y="151"/>
                    </a:lnTo>
                    <a:lnTo>
                      <a:pt x="85" y="139"/>
                    </a:lnTo>
                    <a:moveTo>
                      <a:pt x="86" y="102"/>
                    </a:moveTo>
                    <a:cubicBezTo>
                      <a:pt x="99" y="96"/>
                      <a:pt x="106" y="79"/>
                      <a:pt x="100" y="66"/>
                    </a:cubicBezTo>
                    <a:cubicBezTo>
                      <a:pt x="93" y="52"/>
                      <a:pt x="77" y="45"/>
                      <a:pt x="63" y="52"/>
                    </a:cubicBezTo>
                    <a:cubicBezTo>
                      <a:pt x="49" y="58"/>
                      <a:pt x="43" y="74"/>
                      <a:pt x="49" y="88"/>
                    </a:cubicBezTo>
                    <a:cubicBezTo>
                      <a:pt x="55" y="102"/>
                      <a:pt x="72" y="108"/>
                      <a:pt x="86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9700" lIns="90000" spcFirstLastPara="1" rIns="90000" wrap="square" tIns="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099501" y="226775"/>
                <a:ext cx="102035" cy="103857"/>
              </a:xfrm>
              <a:custGeom>
                <a:rect b="b" l="l" r="r" t="t"/>
                <a:pathLst>
                  <a:path extrusionOk="0" h="57" w="56">
                    <a:moveTo>
                      <a:pt x="40" y="54"/>
                    </a:moveTo>
                    <a:cubicBezTo>
                      <a:pt x="40" y="54"/>
                      <a:pt x="38" y="55"/>
                      <a:pt x="33" y="56"/>
                    </a:cubicBezTo>
                    <a:cubicBezTo>
                      <a:pt x="29" y="57"/>
                      <a:pt x="22" y="57"/>
                      <a:pt x="15" y="53"/>
                    </a:cubicBezTo>
                    <a:cubicBezTo>
                      <a:pt x="11" y="52"/>
                      <a:pt x="8" y="49"/>
                      <a:pt x="5" y="45"/>
                    </a:cubicBezTo>
                    <a:cubicBezTo>
                      <a:pt x="2" y="41"/>
                      <a:pt x="0" y="36"/>
                      <a:pt x="0" y="31"/>
                    </a:cubicBezTo>
                    <a:cubicBezTo>
                      <a:pt x="0" y="28"/>
                      <a:pt x="0" y="25"/>
                      <a:pt x="1" y="23"/>
                    </a:cubicBezTo>
                    <a:cubicBezTo>
                      <a:pt x="1" y="20"/>
                      <a:pt x="2" y="17"/>
                      <a:pt x="4" y="15"/>
                    </a:cubicBezTo>
                    <a:cubicBezTo>
                      <a:pt x="7" y="10"/>
                      <a:pt x="11" y="5"/>
                      <a:pt x="17" y="3"/>
                    </a:cubicBezTo>
                    <a:cubicBezTo>
                      <a:pt x="22" y="0"/>
                      <a:pt x="29" y="0"/>
                      <a:pt x="34" y="1"/>
                    </a:cubicBezTo>
                    <a:cubicBezTo>
                      <a:pt x="37" y="2"/>
                      <a:pt x="40" y="3"/>
                      <a:pt x="42" y="4"/>
                    </a:cubicBezTo>
                    <a:cubicBezTo>
                      <a:pt x="45" y="5"/>
                      <a:pt x="47" y="7"/>
                      <a:pt x="49" y="9"/>
                    </a:cubicBezTo>
                    <a:cubicBezTo>
                      <a:pt x="53" y="13"/>
                      <a:pt x="55" y="18"/>
                      <a:pt x="56" y="22"/>
                    </a:cubicBezTo>
                    <a:cubicBezTo>
                      <a:pt x="57" y="27"/>
                      <a:pt x="57" y="31"/>
                      <a:pt x="56" y="35"/>
                    </a:cubicBezTo>
                    <a:cubicBezTo>
                      <a:pt x="54" y="43"/>
                      <a:pt x="49" y="48"/>
                      <a:pt x="46" y="51"/>
                    </a:cubicBezTo>
                    <a:cubicBezTo>
                      <a:pt x="42" y="53"/>
                      <a:pt x="40" y="54"/>
                      <a:pt x="40" y="54"/>
                    </a:cubicBezTo>
                    <a:cubicBezTo>
                      <a:pt x="39" y="54"/>
                      <a:pt x="42" y="53"/>
                      <a:pt x="45" y="50"/>
                    </a:cubicBezTo>
                    <a:cubicBezTo>
                      <a:pt x="48" y="48"/>
                      <a:pt x="53" y="43"/>
                      <a:pt x="55" y="35"/>
                    </a:cubicBezTo>
                    <a:cubicBezTo>
                      <a:pt x="55" y="31"/>
                      <a:pt x="56" y="27"/>
                      <a:pt x="55" y="23"/>
                    </a:cubicBezTo>
                    <a:cubicBezTo>
                      <a:pt x="53" y="18"/>
                      <a:pt x="51" y="14"/>
                      <a:pt x="48" y="10"/>
                    </a:cubicBezTo>
                    <a:cubicBezTo>
                      <a:pt x="46" y="8"/>
                      <a:pt x="44" y="7"/>
                      <a:pt x="42" y="6"/>
                    </a:cubicBezTo>
                    <a:cubicBezTo>
                      <a:pt x="39" y="4"/>
                      <a:pt x="37" y="3"/>
                      <a:pt x="34" y="3"/>
                    </a:cubicBezTo>
                    <a:cubicBezTo>
                      <a:pt x="29" y="1"/>
                      <a:pt x="23" y="2"/>
                      <a:pt x="17" y="4"/>
                    </a:cubicBezTo>
                    <a:cubicBezTo>
                      <a:pt x="12" y="7"/>
                      <a:pt x="8" y="11"/>
                      <a:pt x="5" y="16"/>
                    </a:cubicBezTo>
                    <a:cubicBezTo>
                      <a:pt x="4" y="18"/>
                      <a:pt x="3" y="20"/>
                      <a:pt x="2" y="23"/>
                    </a:cubicBezTo>
                    <a:cubicBezTo>
                      <a:pt x="2" y="26"/>
                      <a:pt x="1" y="28"/>
                      <a:pt x="2" y="31"/>
                    </a:cubicBezTo>
                    <a:cubicBezTo>
                      <a:pt x="2" y="36"/>
                      <a:pt x="4" y="40"/>
                      <a:pt x="6" y="44"/>
                    </a:cubicBezTo>
                    <a:cubicBezTo>
                      <a:pt x="9" y="48"/>
                      <a:pt x="12" y="51"/>
                      <a:pt x="15" y="53"/>
                    </a:cubicBezTo>
                    <a:cubicBezTo>
                      <a:pt x="22" y="56"/>
                      <a:pt x="29" y="56"/>
                      <a:pt x="33" y="56"/>
                    </a:cubicBezTo>
                    <a:cubicBezTo>
                      <a:pt x="37" y="55"/>
                      <a:pt x="40" y="54"/>
                      <a:pt x="40" y="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2013865" y="139317"/>
                <a:ext cx="278774" cy="278773"/>
              </a:xfrm>
              <a:custGeom>
                <a:rect b="b" l="l" r="r" t="t"/>
                <a:pathLst>
                  <a:path extrusionOk="0" h="153" w="153">
                    <a:moveTo>
                      <a:pt x="86" y="139"/>
                    </a:moveTo>
                    <a:cubicBezTo>
                      <a:pt x="86" y="139"/>
                      <a:pt x="87" y="139"/>
                      <a:pt x="87" y="140"/>
                    </a:cubicBezTo>
                    <a:lnTo>
                      <a:pt x="89" y="142"/>
                    </a:lnTo>
                    <a:cubicBezTo>
                      <a:pt x="90" y="144"/>
                      <a:pt x="93" y="147"/>
                      <a:pt x="96" y="151"/>
                    </a:cubicBezTo>
                    <a:lnTo>
                      <a:pt x="96" y="151"/>
                    </a:lnTo>
                    <a:cubicBezTo>
                      <a:pt x="102" y="148"/>
                      <a:pt x="109" y="145"/>
                      <a:pt x="119" y="141"/>
                    </a:cubicBezTo>
                    <a:lnTo>
                      <a:pt x="119" y="141"/>
                    </a:lnTo>
                    <a:cubicBezTo>
                      <a:pt x="118" y="136"/>
                      <a:pt x="117" y="131"/>
                      <a:pt x="116" y="126"/>
                    </a:cubicBezTo>
                    <a:lnTo>
                      <a:pt x="116" y="125"/>
                    </a:lnTo>
                    <a:lnTo>
                      <a:pt x="116" y="125"/>
                    </a:lnTo>
                    <a:cubicBezTo>
                      <a:pt x="120" y="122"/>
                      <a:pt x="124" y="118"/>
                      <a:pt x="127" y="113"/>
                    </a:cubicBezTo>
                    <a:lnTo>
                      <a:pt x="128" y="113"/>
                    </a:lnTo>
                    <a:lnTo>
                      <a:pt x="128" y="113"/>
                    </a:lnTo>
                    <a:cubicBezTo>
                      <a:pt x="133" y="114"/>
                      <a:pt x="138" y="114"/>
                      <a:pt x="143" y="115"/>
                    </a:cubicBezTo>
                    <a:lnTo>
                      <a:pt x="143" y="116"/>
                    </a:lnTo>
                    <a:cubicBezTo>
                      <a:pt x="146" y="108"/>
                      <a:pt x="149" y="100"/>
                      <a:pt x="152" y="92"/>
                    </a:cubicBezTo>
                    <a:lnTo>
                      <a:pt x="152" y="92"/>
                    </a:lnTo>
                    <a:cubicBezTo>
                      <a:pt x="148" y="90"/>
                      <a:pt x="144" y="87"/>
                      <a:pt x="139" y="84"/>
                    </a:cubicBezTo>
                    <a:lnTo>
                      <a:pt x="139" y="83"/>
                    </a:lnTo>
                    <a:lnTo>
                      <a:pt x="139" y="83"/>
                    </a:lnTo>
                    <a:cubicBezTo>
                      <a:pt x="139" y="78"/>
                      <a:pt x="139" y="72"/>
                      <a:pt x="138" y="67"/>
                    </a:cubicBezTo>
                    <a:lnTo>
                      <a:pt x="138" y="66"/>
                    </a:lnTo>
                    <a:lnTo>
                      <a:pt x="139" y="66"/>
                    </a:lnTo>
                    <a:cubicBezTo>
                      <a:pt x="143" y="63"/>
                      <a:pt x="147" y="60"/>
                      <a:pt x="151" y="57"/>
                    </a:cubicBezTo>
                    <a:lnTo>
                      <a:pt x="151" y="57"/>
                    </a:lnTo>
                    <a:cubicBezTo>
                      <a:pt x="148" y="50"/>
                      <a:pt x="144" y="42"/>
                      <a:pt x="141" y="34"/>
                    </a:cubicBezTo>
                    <a:lnTo>
                      <a:pt x="141" y="34"/>
                    </a:lnTo>
                    <a:cubicBezTo>
                      <a:pt x="137" y="35"/>
                      <a:pt x="131" y="36"/>
                      <a:pt x="126" y="37"/>
                    </a:cubicBezTo>
                    <a:lnTo>
                      <a:pt x="126" y="37"/>
                    </a:lnTo>
                    <a:lnTo>
                      <a:pt x="125" y="37"/>
                    </a:lnTo>
                    <a:cubicBezTo>
                      <a:pt x="122" y="33"/>
                      <a:pt x="118" y="29"/>
                      <a:pt x="113" y="26"/>
                    </a:cubicBezTo>
                    <a:lnTo>
                      <a:pt x="113" y="26"/>
                    </a:lnTo>
                    <a:lnTo>
                      <a:pt x="113" y="25"/>
                    </a:lnTo>
                    <a:cubicBezTo>
                      <a:pt x="114" y="20"/>
                      <a:pt x="115" y="15"/>
                      <a:pt x="115" y="10"/>
                    </a:cubicBezTo>
                    <a:lnTo>
                      <a:pt x="116" y="11"/>
                    </a:lnTo>
                    <a:cubicBezTo>
                      <a:pt x="108" y="8"/>
                      <a:pt x="100" y="4"/>
                      <a:pt x="92" y="1"/>
                    </a:cubicBezTo>
                    <a:lnTo>
                      <a:pt x="93" y="1"/>
                    </a:lnTo>
                    <a:cubicBezTo>
                      <a:pt x="90" y="5"/>
                      <a:pt x="87" y="9"/>
                      <a:pt x="84" y="14"/>
                    </a:cubicBezTo>
                    <a:lnTo>
                      <a:pt x="84" y="14"/>
                    </a:lnTo>
                    <a:lnTo>
                      <a:pt x="83" y="14"/>
                    </a:lnTo>
                    <a:cubicBezTo>
                      <a:pt x="78" y="14"/>
                      <a:pt x="72" y="14"/>
                      <a:pt x="67" y="15"/>
                    </a:cubicBezTo>
                    <a:lnTo>
                      <a:pt x="67" y="15"/>
                    </a:lnTo>
                    <a:cubicBezTo>
                      <a:pt x="66" y="14"/>
                      <a:pt x="68" y="15"/>
                      <a:pt x="66" y="14"/>
                    </a:cubicBezTo>
                    <a:lnTo>
                      <a:pt x="66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4" y="11"/>
                    </a:lnTo>
                    <a:lnTo>
                      <a:pt x="61" y="8"/>
                    </a:lnTo>
                    <a:cubicBezTo>
                      <a:pt x="60" y="6"/>
                      <a:pt x="58" y="4"/>
                      <a:pt x="57" y="2"/>
                    </a:cubicBezTo>
                    <a:lnTo>
                      <a:pt x="58" y="2"/>
                    </a:lnTo>
                    <a:cubicBezTo>
                      <a:pt x="50" y="6"/>
                      <a:pt x="42" y="9"/>
                      <a:pt x="34" y="13"/>
                    </a:cubicBezTo>
                    <a:lnTo>
                      <a:pt x="35" y="12"/>
                    </a:lnTo>
                    <a:cubicBezTo>
                      <a:pt x="36" y="17"/>
                      <a:pt x="37" y="22"/>
                      <a:pt x="38" y="27"/>
                    </a:cubicBezTo>
                    <a:lnTo>
                      <a:pt x="38" y="27"/>
                    </a:lnTo>
                    <a:lnTo>
                      <a:pt x="37" y="28"/>
                    </a:lnTo>
                    <a:cubicBezTo>
                      <a:pt x="33" y="31"/>
                      <a:pt x="29" y="35"/>
                      <a:pt x="26" y="40"/>
                    </a:cubicBezTo>
                    <a:lnTo>
                      <a:pt x="26" y="40"/>
                    </a:lnTo>
                    <a:lnTo>
                      <a:pt x="25" y="40"/>
                    </a:lnTo>
                    <a:cubicBezTo>
                      <a:pt x="20" y="39"/>
                      <a:pt x="15" y="39"/>
                      <a:pt x="10" y="38"/>
                    </a:cubicBezTo>
                    <a:lnTo>
                      <a:pt x="11" y="37"/>
                    </a:lnTo>
                    <a:cubicBezTo>
                      <a:pt x="8" y="46"/>
                      <a:pt x="4" y="53"/>
                      <a:pt x="1" y="61"/>
                    </a:cubicBezTo>
                    <a:lnTo>
                      <a:pt x="1" y="60"/>
                    </a:lnTo>
                    <a:cubicBezTo>
                      <a:pt x="6" y="63"/>
                      <a:pt x="10" y="66"/>
                      <a:pt x="14" y="69"/>
                    </a:cubicBezTo>
                    <a:lnTo>
                      <a:pt x="14" y="69"/>
                    </a:lnTo>
                    <a:lnTo>
                      <a:pt x="14" y="70"/>
                    </a:lnTo>
                    <a:cubicBezTo>
                      <a:pt x="14" y="75"/>
                      <a:pt x="14" y="81"/>
                      <a:pt x="15" y="86"/>
                    </a:cubicBezTo>
                    <a:lnTo>
                      <a:pt x="15" y="87"/>
                    </a:lnTo>
                    <a:lnTo>
                      <a:pt x="14" y="87"/>
                    </a:lnTo>
                    <a:cubicBezTo>
                      <a:pt x="10" y="90"/>
                      <a:pt x="6" y="93"/>
                      <a:pt x="2" y="96"/>
                    </a:cubicBezTo>
                    <a:lnTo>
                      <a:pt x="2" y="96"/>
                    </a:lnTo>
                    <a:cubicBezTo>
                      <a:pt x="6" y="104"/>
                      <a:pt x="9" y="112"/>
                      <a:pt x="13" y="119"/>
                    </a:cubicBezTo>
                    <a:lnTo>
                      <a:pt x="12" y="119"/>
                    </a:lnTo>
                    <a:cubicBezTo>
                      <a:pt x="17" y="118"/>
                      <a:pt x="22" y="117"/>
                      <a:pt x="27" y="116"/>
                    </a:cubicBezTo>
                    <a:lnTo>
                      <a:pt x="27" y="116"/>
                    </a:lnTo>
                    <a:lnTo>
                      <a:pt x="28" y="116"/>
                    </a:lnTo>
                    <a:cubicBezTo>
                      <a:pt x="31" y="121"/>
                      <a:pt x="35" y="124"/>
                      <a:pt x="40" y="127"/>
                    </a:cubicBezTo>
                    <a:lnTo>
                      <a:pt x="40" y="128"/>
                    </a:lnTo>
                    <a:lnTo>
                      <a:pt x="40" y="128"/>
                    </a:lnTo>
                    <a:cubicBezTo>
                      <a:pt x="39" y="134"/>
                      <a:pt x="38" y="139"/>
                      <a:pt x="38" y="143"/>
                    </a:cubicBezTo>
                    <a:lnTo>
                      <a:pt x="37" y="143"/>
                    </a:lnTo>
                    <a:cubicBezTo>
                      <a:pt x="47" y="146"/>
                      <a:pt x="55" y="150"/>
                      <a:pt x="61" y="152"/>
                    </a:cubicBezTo>
                    <a:lnTo>
                      <a:pt x="61" y="152"/>
                    </a:lnTo>
                    <a:cubicBezTo>
                      <a:pt x="64" y="147"/>
                      <a:pt x="67" y="143"/>
                      <a:pt x="70" y="139"/>
                    </a:cubicBezTo>
                    <a:lnTo>
                      <a:pt x="70" y="139"/>
                    </a:lnTo>
                    <a:lnTo>
                      <a:pt x="70" y="139"/>
                    </a:lnTo>
                    <a:cubicBezTo>
                      <a:pt x="75" y="140"/>
                      <a:pt x="80" y="140"/>
                      <a:pt x="82" y="140"/>
                    </a:cubicBezTo>
                    <a:lnTo>
                      <a:pt x="85" y="139"/>
                    </a:lnTo>
                    <a:cubicBezTo>
                      <a:pt x="86" y="139"/>
                      <a:pt x="87" y="139"/>
                      <a:pt x="87" y="139"/>
                    </a:cubicBezTo>
                    <a:cubicBezTo>
                      <a:pt x="87" y="139"/>
                      <a:pt x="85" y="138"/>
                      <a:pt x="85" y="139"/>
                    </a:cubicBezTo>
                    <a:cubicBezTo>
                      <a:pt x="84" y="140"/>
                      <a:pt x="84" y="140"/>
                      <a:pt x="82" y="140"/>
                    </a:cubicBezTo>
                    <a:cubicBezTo>
                      <a:pt x="80" y="140"/>
                      <a:pt x="75" y="140"/>
                      <a:pt x="70" y="140"/>
                    </a:cubicBezTo>
                    <a:lnTo>
                      <a:pt x="70" y="140"/>
                    </a:lnTo>
                    <a:cubicBezTo>
                      <a:pt x="68" y="143"/>
                      <a:pt x="65" y="148"/>
                      <a:pt x="61" y="153"/>
                    </a:cubicBezTo>
                    <a:lnTo>
                      <a:pt x="61" y="153"/>
                    </a:lnTo>
                    <a:lnTo>
                      <a:pt x="61" y="153"/>
                    </a:lnTo>
                    <a:cubicBezTo>
                      <a:pt x="54" y="150"/>
                      <a:pt x="46" y="147"/>
                      <a:pt x="37" y="144"/>
                    </a:cubicBezTo>
                    <a:lnTo>
                      <a:pt x="37" y="144"/>
                    </a:lnTo>
                    <a:lnTo>
                      <a:pt x="37" y="143"/>
                    </a:lnTo>
                    <a:cubicBezTo>
                      <a:pt x="37" y="138"/>
                      <a:pt x="38" y="133"/>
                      <a:pt x="39" y="128"/>
                    </a:cubicBezTo>
                    <a:lnTo>
                      <a:pt x="39" y="128"/>
                    </a:lnTo>
                    <a:cubicBezTo>
                      <a:pt x="35" y="125"/>
                      <a:pt x="31" y="121"/>
                      <a:pt x="27" y="117"/>
                    </a:cubicBezTo>
                    <a:lnTo>
                      <a:pt x="27" y="117"/>
                    </a:lnTo>
                    <a:cubicBezTo>
                      <a:pt x="23" y="118"/>
                      <a:pt x="17" y="119"/>
                      <a:pt x="12" y="120"/>
                    </a:cubicBezTo>
                    <a:lnTo>
                      <a:pt x="12" y="120"/>
                    </a:lnTo>
                    <a:lnTo>
                      <a:pt x="11" y="120"/>
                    </a:lnTo>
                    <a:cubicBezTo>
                      <a:pt x="8" y="112"/>
                      <a:pt x="5" y="104"/>
                      <a:pt x="1" y="96"/>
                    </a:cubicBezTo>
                    <a:lnTo>
                      <a:pt x="1" y="96"/>
                    </a:lnTo>
                    <a:lnTo>
                      <a:pt x="1" y="95"/>
                    </a:lnTo>
                    <a:cubicBezTo>
                      <a:pt x="5" y="92"/>
                      <a:pt x="9" y="89"/>
                      <a:pt x="14" y="86"/>
                    </a:cubicBezTo>
                    <a:lnTo>
                      <a:pt x="13" y="87"/>
                    </a:lnTo>
                    <a:cubicBezTo>
                      <a:pt x="12" y="81"/>
                      <a:pt x="12" y="76"/>
                      <a:pt x="13" y="70"/>
                    </a:cubicBezTo>
                    <a:lnTo>
                      <a:pt x="13" y="70"/>
                    </a:lnTo>
                    <a:cubicBezTo>
                      <a:pt x="9" y="68"/>
                      <a:pt x="5" y="65"/>
                      <a:pt x="0" y="62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" y="53"/>
                      <a:pt x="6" y="45"/>
                      <a:pt x="9" y="37"/>
                    </a:cubicBezTo>
                    <a:lnTo>
                      <a:pt x="10" y="36"/>
                    </a:lnTo>
                    <a:lnTo>
                      <a:pt x="10" y="36"/>
                    </a:lnTo>
                    <a:cubicBezTo>
                      <a:pt x="15" y="37"/>
                      <a:pt x="20" y="38"/>
                      <a:pt x="25" y="39"/>
                    </a:cubicBezTo>
                    <a:lnTo>
                      <a:pt x="25" y="39"/>
                    </a:lnTo>
                    <a:cubicBezTo>
                      <a:pt x="28" y="34"/>
                      <a:pt x="32" y="30"/>
                      <a:pt x="36" y="27"/>
                    </a:cubicBezTo>
                    <a:lnTo>
                      <a:pt x="36" y="27"/>
                    </a:lnTo>
                    <a:cubicBezTo>
                      <a:pt x="35" y="22"/>
                      <a:pt x="34" y="17"/>
                      <a:pt x="33" y="12"/>
                    </a:cubicBezTo>
                    <a:lnTo>
                      <a:pt x="33" y="12"/>
                    </a:lnTo>
                    <a:lnTo>
                      <a:pt x="34" y="11"/>
                    </a:lnTo>
                    <a:cubicBezTo>
                      <a:pt x="41" y="8"/>
                      <a:pt x="49" y="4"/>
                      <a:pt x="57" y="1"/>
                    </a:cubicBezTo>
                    <a:lnTo>
                      <a:pt x="58" y="1"/>
                    </a:lnTo>
                    <a:lnTo>
                      <a:pt x="58" y="1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cubicBezTo>
                      <a:pt x="66" y="13"/>
                      <a:pt x="67" y="14"/>
                      <a:pt x="67" y="13"/>
                    </a:cubicBezTo>
                    <a:lnTo>
                      <a:pt x="67" y="13"/>
                    </a:lnTo>
                    <a:cubicBezTo>
                      <a:pt x="72" y="12"/>
                      <a:pt x="78" y="12"/>
                      <a:pt x="84" y="13"/>
                    </a:cubicBezTo>
                    <a:lnTo>
                      <a:pt x="83" y="13"/>
                    </a:lnTo>
                    <a:cubicBezTo>
                      <a:pt x="86" y="9"/>
                      <a:pt x="89" y="4"/>
                      <a:pt x="91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101" y="3"/>
                      <a:pt x="109" y="6"/>
                      <a:pt x="116" y="9"/>
                    </a:cubicBezTo>
                    <a:lnTo>
                      <a:pt x="117" y="10"/>
                    </a:lnTo>
                    <a:lnTo>
                      <a:pt x="117" y="10"/>
                    </a:lnTo>
                    <a:cubicBezTo>
                      <a:pt x="116" y="15"/>
                      <a:pt x="115" y="21"/>
                      <a:pt x="115" y="25"/>
                    </a:cubicBezTo>
                    <a:lnTo>
                      <a:pt x="114" y="25"/>
                    </a:lnTo>
                    <a:cubicBezTo>
                      <a:pt x="119" y="28"/>
                      <a:pt x="123" y="32"/>
                      <a:pt x="127" y="36"/>
                    </a:cubicBezTo>
                    <a:lnTo>
                      <a:pt x="126" y="36"/>
                    </a:lnTo>
                    <a:cubicBezTo>
                      <a:pt x="131" y="35"/>
                      <a:pt x="136" y="34"/>
                      <a:pt x="141" y="33"/>
                    </a:cubicBezTo>
                    <a:lnTo>
                      <a:pt x="142" y="33"/>
                    </a:lnTo>
                    <a:lnTo>
                      <a:pt x="142" y="34"/>
                    </a:lnTo>
                    <a:cubicBezTo>
                      <a:pt x="146" y="42"/>
                      <a:pt x="149" y="50"/>
                      <a:pt x="152" y="57"/>
                    </a:cubicBezTo>
                    <a:lnTo>
                      <a:pt x="153" y="58"/>
                    </a:lnTo>
                    <a:lnTo>
                      <a:pt x="152" y="58"/>
                    </a:lnTo>
                    <a:cubicBezTo>
                      <a:pt x="148" y="61"/>
                      <a:pt x="144" y="64"/>
                      <a:pt x="140" y="67"/>
                    </a:cubicBezTo>
                    <a:lnTo>
                      <a:pt x="140" y="67"/>
                    </a:lnTo>
                    <a:cubicBezTo>
                      <a:pt x="141" y="72"/>
                      <a:pt x="141" y="78"/>
                      <a:pt x="140" y="84"/>
                    </a:cubicBezTo>
                    <a:lnTo>
                      <a:pt x="140" y="83"/>
                    </a:lnTo>
                    <a:cubicBezTo>
                      <a:pt x="145" y="86"/>
                      <a:pt x="149" y="89"/>
                      <a:pt x="153" y="92"/>
                    </a:cubicBezTo>
                    <a:lnTo>
                      <a:pt x="153" y="92"/>
                    </a:lnTo>
                    <a:lnTo>
                      <a:pt x="153" y="92"/>
                    </a:lnTo>
                    <a:cubicBezTo>
                      <a:pt x="150" y="101"/>
                      <a:pt x="147" y="109"/>
                      <a:pt x="144" y="116"/>
                    </a:cubicBezTo>
                    <a:lnTo>
                      <a:pt x="144" y="117"/>
                    </a:lnTo>
                    <a:lnTo>
                      <a:pt x="143" y="117"/>
                    </a:lnTo>
                    <a:cubicBezTo>
                      <a:pt x="138" y="116"/>
                      <a:pt x="133" y="115"/>
                      <a:pt x="128" y="114"/>
                    </a:cubicBezTo>
                    <a:lnTo>
                      <a:pt x="128" y="114"/>
                    </a:lnTo>
                    <a:cubicBezTo>
                      <a:pt x="125" y="119"/>
                      <a:pt x="121" y="123"/>
                      <a:pt x="117" y="126"/>
                    </a:cubicBezTo>
                    <a:lnTo>
                      <a:pt x="117" y="126"/>
                    </a:lnTo>
                    <a:cubicBezTo>
                      <a:pt x="118" y="132"/>
                      <a:pt x="119" y="137"/>
                      <a:pt x="120" y="141"/>
                    </a:cubicBezTo>
                    <a:lnTo>
                      <a:pt x="120" y="142"/>
                    </a:lnTo>
                    <a:lnTo>
                      <a:pt x="120" y="142"/>
                    </a:lnTo>
                    <a:cubicBezTo>
                      <a:pt x="110" y="146"/>
                      <a:pt x="102" y="149"/>
                      <a:pt x="96" y="152"/>
                    </a:cubicBezTo>
                    <a:lnTo>
                      <a:pt x="96" y="152"/>
                    </a:lnTo>
                    <a:cubicBezTo>
                      <a:pt x="93" y="148"/>
                      <a:pt x="90" y="145"/>
                      <a:pt x="89" y="143"/>
                    </a:cubicBez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0075" lIns="90000" spcFirstLastPara="1" rIns="90000" wrap="square" tIns="10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" name="Google Shape;205;p5"/>
            <p:cNvSpPr/>
            <p:nvPr/>
          </p:nvSpPr>
          <p:spPr>
            <a:xfrm>
              <a:off x="8688112" y="-389062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08" name="Google Shape;208;p6"/>
          <p:cNvGrpSpPr/>
          <p:nvPr/>
        </p:nvGrpSpPr>
        <p:grpSpPr>
          <a:xfrm>
            <a:off x="-501553" y="-179987"/>
            <a:ext cx="1767651" cy="1127846"/>
            <a:chOff x="-501553" y="-179987"/>
            <a:chExt cx="1767651" cy="1127846"/>
          </a:xfrm>
        </p:grpSpPr>
        <p:sp>
          <p:nvSpPr>
            <p:cNvPr id="209" name="Google Shape;209;p6"/>
            <p:cNvSpPr/>
            <p:nvPr/>
          </p:nvSpPr>
          <p:spPr>
            <a:xfrm>
              <a:off x="-501553" y="-179987"/>
              <a:ext cx="1126028" cy="1127846"/>
            </a:xfrm>
            <a:custGeom>
              <a:rect b="b" l="l" r="r" t="t"/>
              <a:pathLst>
                <a:path extrusionOk="0" h="619" w="618">
                  <a:moveTo>
                    <a:pt x="564" y="269"/>
                  </a:moveTo>
                  <a:cubicBezTo>
                    <a:pt x="568" y="292"/>
                    <a:pt x="568" y="315"/>
                    <a:pt x="566" y="337"/>
                  </a:cubicBezTo>
                  <a:lnTo>
                    <a:pt x="618" y="372"/>
                  </a:lnTo>
                  <a:lnTo>
                    <a:pt x="581" y="470"/>
                  </a:lnTo>
                  <a:lnTo>
                    <a:pt x="518" y="461"/>
                  </a:lnTo>
                  <a:cubicBezTo>
                    <a:pt x="505" y="479"/>
                    <a:pt x="489" y="496"/>
                    <a:pt x="471" y="511"/>
                  </a:cubicBezTo>
                  <a:lnTo>
                    <a:pt x="483" y="573"/>
                  </a:lnTo>
                  <a:lnTo>
                    <a:pt x="387" y="615"/>
                  </a:lnTo>
                  <a:lnTo>
                    <a:pt x="350" y="564"/>
                  </a:lnTo>
                  <a:cubicBezTo>
                    <a:pt x="327" y="568"/>
                    <a:pt x="304" y="569"/>
                    <a:pt x="281" y="566"/>
                  </a:cubicBezTo>
                  <a:lnTo>
                    <a:pt x="246" y="619"/>
                  </a:lnTo>
                  <a:lnTo>
                    <a:pt x="148" y="581"/>
                  </a:lnTo>
                  <a:lnTo>
                    <a:pt x="157" y="518"/>
                  </a:lnTo>
                  <a:cubicBezTo>
                    <a:pt x="139" y="505"/>
                    <a:pt x="122" y="489"/>
                    <a:pt x="108" y="471"/>
                  </a:cubicBezTo>
                  <a:lnTo>
                    <a:pt x="46" y="484"/>
                  </a:lnTo>
                  <a:lnTo>
                    <a:pt x="3" y="388"/>
                  </a:lnTo>
                  <a:lnTo>
                    <a:pt x="54" y="350"/>
                  </a:lnTo>
                  <a:cubicBezTo>
                    <a:pt x="50" y="327"/>
                    <a:pt x="50" y="304"/>
                    <a:pt x="52" y="281"/>
                  </a:cubicBezTo>
                  <a:lnTo>
                    <a:pt x="0" y="246"/>
                  </a:lnTo>
                  <a:lnTo>
                    <a:pt x="37" y="148"/>
                  </a:lnTo>
                  <a:lnTo>
                    <a:pt x="100" y="157"/>
                  </a:lnTo>
                  <a:cubicBezTo>
                    <a:pt x="113" y="139"/>
                    <a:pt x="129" y="122"/>
                    <a:pt x="147" y="108"/>
                  </a:cubicBezTo>
                  <a:lnTo>
                    <a:pt x="135" y="46"/>
                  </a:lnTo>
                  <a:lnTo>
                    <a:pt x="231" y="3"/>
                  </a:lnTo>
                  <a:lnTo>
                    <a:pt x="268" y="54"/>
                  </a:lnTo>
                  <a:cubicBezTo>
                    <a:pt x="291" y="50"/>
                    <a:pt x="314" y="50"/>
                    <a:pt x="337" y="52"/>
                  </a:cubicBezTo>
                  <a:lnTo>
                    <a:pt x="372" y="0"/>
                  </a:lnTo>
                  <a:lnTo>
                    <a:pt x="470" y="37"/>
                  </a:lnTo>
                  <a:lnTo>
                    <a:pt x="461" y="100"/>
                  </a:lnTo>
                  <a:cubicBezTo>
                    <a:pt x="479" y="113"/>
                    <a:pt x="496" y="129"/>
                    <a:pt x="510" y="147"/>
                  </a:cubicBezTo>
                  <a:lnTo>
                    <a:pt x="572" y="135"/>
                  </a:lnTo>
                  <a:lnTo>
                    <a:pt x="615" y="231"/>
                  </a:lnTo>
                  <a:lnTo>
                    <a:pt x="564" y="269"/>
                  </a:lnTo>
                  <a:moveTo>
                    <a:pt x="414" y="268"/>
                  </a:moveTo>
                  <a:cubicBezTo>
                    <a:pt x="388" y="211"/>
                    <a:pt x="322" y="186"/>
                    <a:pt x="265" y="211"/>
                  </a:cubicBezTo>
                  <a:cubicBezTo>
                    <a:pt x="208" y="236"/>
                    <a:pt x="183" y="303"/>
                    <a:pt x="208" y="359"/>
                  </a:cubicBezTo>
                  <a:cubicBezTo>
                    <a:pt x="233" y="416"/>
                    <a:pt x="300" y="442"/>
                    <a:pt x="356" y="417"/>
                  </a:cubicBezTo>
                  <a:cubicBezTo>
                    <a:pt x="413" y="391"/>
                    <a:pt x="439" y="325"/>
                    <a:pt x="414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" name="Google Shape;210;p6"/>
            <p:cNvGrpSpPr/>
            <p:nvPr/>
          </p:nvGrpSpPr>
          <p:grpSpPr>
            <a:xfrm>
              <a:off x="848848" y="-107879"/>
              <a:ext cx="417250" cy="417248"/>
              <a:chOff x="8892173" y="3448146"/>
              <a:chExt cx="417250" cy="417248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9019717" y="3581155"/>
                <a:ext cx="154874" cy="153052"/>
              </a:xfrm>
              <a:custGeom>
                <a:rect b="b" l="l" r="r" t="t"/>
                <a:pathLst>
                  <a:path extrusionOk="0" h="84" w="85">
                    <a:moveTo>
                      <a:pt x="59" y="80"/>
                    </a:moveTo>
                    <a:cubicBezTo>
                      <a:pt x="59" y="80"/>
                      <a:pt x="59" y="81"/>
                      <a:pt x="57" y="81"/>
                    </a:cubicBezTo>
                    <a:cubicBezTo>
                      <a:pt x="56" y="82"/>
                      <a:pt x="53" y="83"/>
                      <a:pt x="50" y="84"/>
                    </a:cubicBezTo>
                    <a:cubicBezTo>
                      <a:pt x="44" y="85"/>
                      <a:pt x="33" y="85"/>
                      <a:pt x="23" y="80"/>
                    </a:cubicBezTo>
                    <a:cubicBezTo>
                      <a:pt x="12" y="74"/>
                      <a:pt x="2" y="62"/>
                      <a:pt x="0" y="46"/>
                    </a:cubicBezTo>
                    <a:cubicBezTo>
                      <a:pt x="0" y="38"/>
                      <a:pt x="1" y="29"/>
                      <a:pt x="6" y="22"/>
                    </a:cubicBezTo>
                    <a:cubicBezTo>
                      <a:pt x="10" y="14"/>
                      <a:pt x="17" y="8"/>
                      <a:pt x="25" y="4"/>
                    </a:cubicBezTo>
                    <a:cubicBezTo>
                      <a:pt x="34" y="0"/>
                      <a:pt x="43" y="-1"/>
                      <a:pt x="52" y="1"/>
                    </a:cubicBezTo>
                    <a:cubicBezTo>
                      <a:pt x="60" y="3"/>
                      <a:pt x="68" y="7"/>
                      <a:pt x="73" y="13"/>
                    </a:cubicBezTo>
                    <a:cubicBezTo>
                      <a:pt x="85" y="25"/>
                      <a:pt x="87" y="41"/>
                      <a:pt x="84" y="52"/>
                    </a:cubicBezTo>
                    <a:cubicBezTo>
                      <a:pt x="81" y="64"/>
                      <a:pt x="74" y="72"/>
                      <a:pt x="68" y="75"/>
                    </a:cubicBezTo>
                    <a:cubicBezTo>
                      <a:pt x="66" y="77"/>
                      <a:pt x="64" y="79"/>
                      <a:pt x="62" y="79"/>
                    </a:cubicBezTo>
                    <a:cubicBezTo>
                      <a:pt x="60" y="80"/>
                      <a:pt x="59" y="80"/>
                      <a:pt x="59" y="80"/>
                    </a:cubicBezTo>
                    <a:cubicBezTo>
                      <a:pt x="59" y="80"/>
                      <a:pt x="63" y="79"/>
                      <a:pt x="68" y="74"/>
                    </a:cubicBezTo>
                    <a:cubicBezTo>
                      <a:pt x="72" y="70"/>
                      <a:pt x="79" y="63"/>
                      <a:pt x="81" y="52"/>
                    </a:cubicBezTo>
                    <a:cubicBezTo>
                      <a:pt x="84" y="41"/>
                      <a:pt x="82" y="26"/>
                      <a:pt x="71" y="15"/>
                    </a:cubicBezTo>
                    <a:cubicBezTo>
                      <a:pt x="66" y="10"/>
                      <a:pt x="59" y="6"/>
                      <a:pt x="51" y="4"/>
                    </a:cubicBezTo>
                    <a:cubicBezTo>
                      <a:pt x="43" y="3"/>
                      <a:pt x="35" y="4"/>
                      <a:pt x="27" y="7"/>
                    </a:cubicBezTo>
                    <a:cubicBezTo>
                      <a:pt x="19" y="10"/>
                      <a:pt x="13" y="16"/>
                      <a:pt x="9" y="23"/>
                    </a:cubicBezTo>
                    <a:cubicBezTo>
                      <a:pt x="5" y="30"/>
                      <a:pt x="3" y="38"/>
                      <a:pt x="4" y="45"/>
                    </a:cubicBezTo>
                    <a:cubicBezTo>
                      <a:pt x="4" y="60"/>
                      <a:pt x="14" y="72"/>
                      <a:pt x="24" y="78"/>
                    </a:cubicBezTo>
                    <a:cubicBezTo>
                      <a:pt x="34" y="83"/>
                      <a:pt x="43" y="83"/>
                      <a:pt x="50" y="82"/>
                    </a:cubicBezTo>
                    <a:cubicBezTo>
                      <a:pt x="56" y="81"/>
                      <a:pt x="59" y="80"/>
                      <a:pt x="59" y="8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8892173" y="3448146"/>
                <a:ext cx="417250" cy="417248"/>
              </a:xfrm>
              <a:custGeom>
                <a:rect b="b" l="l" r="r" t="t"/>
                <a:pathLst>
                  <a:path extrusionOk="0" h="229" w="229">
                    <a:moveTo>
                      <a:pt x="129" y="208"/>
                    </a:moveTo>
                    <a:cubicBezTo>
                      <a:pt x="129" y="208"/>
                      <a:pt x="130" y="208"/>
                      <a:pt x="130" y="209"/>
                    </a:cubicBezTo>
                    <a:cubicBezTo>
                      <a:pt x="131" y="210"/>
                      <a:pt x="132" y="211"/>
                      <a:pt x="133" y="212"/>
                    </a:cubicBezTo>
                    <a:cubicBezTo>
                      <a:pt x="135" y="216"/>
                      <a:pt x="139" y="220"/>
                      <a:pt x="143" y="226"/>
                    </a:cubicBezTo>
                    <a:lnTo>
                      <a:pt x="143" y="226"/>
                    </a:lnTo>
                    <a:cubicBezTo>
                      <a:pt x="152" y="222"/>
                      <a:pt x="163" y="217"/>
                      <a:pt x="178" y="210"/>
                    </a:cubicBezTo>
                    <a:lnTo>
                      <a:pt x="177" y="211"/>
                    </a:lnTo>
                    <a:cubicBezTo>
                      <a:pt x="176" y="204"/>
                      <a:pt x="174" y="197"/>
                      <a:pt x="172" y="189"/>
                    </a:cubicBezTo>
                    <a:lnTo>
                      <a:pt x="172" y="188"/>
                    </a:lnTo>
                    <a:lnTo>
                      <a:pt x="173" y="188"/>
                    </a:lnTo>
                    <a:cubicBezTo>
                      <a:pt x="179" y="183"/>
                      <a:pt x="185" y="177"/>
                      <a:pt x="190" y="170"/>
                    </a:cubicBezTo>
                    <a:lnTo>
                      <a:pt x="190" y="169"/>
                    </a:lnTo>
                    <a:lnTo>
                      <a:pt x="191" y="169"/>
                    </a:lnTo>
                    <a:cubicBezTo>
                      <a:pt x="198" y="170"/>
                      <a:pt x="205" y="171"/>
                      <a:pt x="213" y="172"/>
                    </a:cubicBezTo>
                    <a:lnTo>
                      <a:pt x="212" y="173"/>
                    </a:lnTo>
                    <a:cubicBezTo>
                      <a:pt x="216" y="162"/>
                      <a:pt x="221" y="150"/>
                      <a:pt x="226" y="138"/>
                    </a:cubicBezTo>
                    <a:lnTo>
                      <a:pt x="226" y="139"/>
                    </a:lnTo>
                    <a:cubicBezTo>
                      <a:pt x="220" y="135"/>
                      <a:pt x="214" y="131"/>
                      <a:pt x="207" y="126"/>
                    </a:cubicBezTo>
                    <a:lnTo>
                      <a:pt x="206" y="126"/>
                    </a:lnTo>
                    <a:lnTo>
                      <a:pt x="206" y="125"/>
                    </a:lnTo>
                    <a:cubicBezTo>
                      <a:pt x="207" y="117"/>
                      <a:pt x="207" y="109"/>
                      <a:pt x="206" y="101"/>
                    </a:cubicBezTo>
                    <a:lnTo>
                      <a:pt x="206" y="100"/>
                    </a:lnTo>
                    <a:lnTo>
                      <a:pt x="206" y="99"/>
                    </a:lnTo>
                    <a:cubicBezTo>
                      <a:pt x="212" y="95"/>
                      <a:pt x="218" y="90"/>
                      <a:pt x="225" y="85"/>
                    </a:cubicBezTo>
                    <a:lnTo>
                      <a:pt x="224" y="87"/>
                    </a:lnTo>
                    <a:cubicBezTo>
                      <a:pt x="220" y="76"/>
                      <a:pt x="214" y="64"/>
                      <a:pt x="209" y="52"/>
                    </a:cubicBezTo>
                    <a:lnTo>
                      <a:pt x="211" y="53"/>
                    </a:lnTo>
                    <a:cubicBezTo>
                      <a:pt x="204" y="55"/>
                      <a:pt x="196" y="56"/>
                      <a:pt x="188" y="58"/>
                    </a:cubicBezTo>
                    <a:lnTo>
                      <a:pt x="187" y="58"/>
                    </a:lnTo>
                    <a:lnTo>
                      <a:pt x="187" y="57"/>
                    </a:lnTo>
                    <a:cubicBezTo>
                      <a:pt x="182" y="51"/>
                      <a:pt x="176" y="45"/>
                      <a:pt x="169" y="40"/>
                    </a:cubicBezTo>
                    <a:lnTo>
                      <a:pt x="168" y="40"/>
                    </a:lnTo>
                    <a:lnTo>
                      <a:pt x="168" y="39"/>
                    </a:lnTo>
                    <a:cubicBezTo>
                      <a:pt x="169" y="32"/>
                      <a:pt x="170" y="24"/>
                      <a:pt x="171" y="16"/>
                    </a:cubicBezTo>
                    <a:lnTo>
                      <a:pt x="172" y="18"/>
                    </a:lnTo>
                    <a:cubicBezTo>
                      <a:pt x="161" y="13"/>
                      <a:pt x="149" y="9"/>
                      <a:pt x="137" y="4"/>
                    </a:cubicBezTo>
                    <a:lnTo>
                      <a:pt x="139" y="3"/>
                    </a:lnTo>
                    <a:cubicBezTo>
                      <a:pt x="135" y="9"/>
                      <a:pt x="130" y="16"/>
                      <a:pt x="126" y="23"/>
                    </a:cubicBezTo>
                    <a:lnTo>
                      <a:pt x="125" y="23"/>
                    </a:lnTo>
                    <a:lnTo>
                      <a:pt x="124" y="23"/>
                    </a:lnTo>
                    <a:cubicBezTo>
                      <a:pt x="117" y="22"/>
                      <a:pt x="108" y="23"/>
                      <a:pt x="100" y="24"/>
                    </a:cubicBezTo>
                    <a:lnTo>
                      <a:pt x="100" y="24"/>
                    </a:lnTo>
                    <a:cubicBezTo>
                      <a:pt x="99" y="24"/>
                      <a:pt x="102" y="24"/>
                      <a:pt x="98" y="23"/>
                    </a:cubicBez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5" y="19"/>
                    </a:lnTo>
                    <a:lnTo>
                      <a:pt x="91" y="14"/>
                    </a:lnTo>
                    <a:cubicBezTo>
                      <a:pt x="89" y="11"/>
                      <a:pt x="87" y="8"/>
                      <a:pt x="85" y="5"/>
                    </a:cubicBezTo>
                    <a:lnTo>
                      <a:pt x="87" y="5"/>
                    </a:lnTo>
                    <a:cubicBezTo>
                      <a:pt x="75" y="10"/>
                      <a:pt x="63" y="16"/>
                      <a:pt x="52" y="21"/>
                    </a:cubicBezTo>
                    <a:lnTo>
                      <a:pt x="53" y="19"/>
                    </a:lnTo>
                    <a:cubicBezTo>
                      <a:pt x="54" y="26"/>
                      <a:pt x="56" y="34"/>
                      <a:pt x="57" y="41"/>
                    </a:cubicBezTo>
                    <a:lnTo>
                      <a:pt x="57" y="42"/>
                    </a:lnTo>
                    <a:lnTo>
                      <a:pt x="57" y="43"/>
                    </a:lnTo>
                    <a:cubicBezTo>
                      <a:pt x="50" y="48"/>
                      <a:pt x="44" y="54"/>
                      <a:pt x="40" y="61"/>
                    </a:cubicBezTo>
                    <a:lnTo>
                      <a:pt x="39" y="61"/>
                    </a:lnTo>
                    <a:lnTo>
                      <a:pt x="38" y="61"/>
                    </a:lnTo>
                    <a:cubicBezTo>
                      <a:pt x="30" y="60"/>
                      <a:pt x="23" y="59"/>
                      <a:pt x="15" y="58"/>
                    </a:cubicBezTo>
                    <a:lnTo>
                      <a:pt x="17" y="57"/>
                    </a:lnTo>
                    <a:cubicBezTo>
                      <a:pt x="12" y="69"/>
                      <a:pt x="8" y="81"/>
                      <a:pt x="3" y="93"/>
                    </a:cubicBezTo>
                    <a:lnTo>
                      <a:pt x="3" y="91"/>
                    </a:lnTo>
                    <a:cubicBezTo>
                      <a:pt x="9" y="95"/>
                      <a:pt x="16" y="99"/>
                      <a:pt x="22" y="104"/>
                    </a:cubicBezTo>
                    <a:lnTo>
                      <a:pt x="23" y="104"/>
                    </a:lnTo>
                    <a:lnTo>
                      <a:pt x="22" y="105"/>
                    </a:lnTo>
                    <a:cubicBezTo>
                      <a:pt x="22" y="113"/>
                      <a:pt x="22" y="122"/>
                      <a:pt x="23" y="129"/>
                    </a:cubicBezTo>
                    <a:lnTo>
                      <a:pt x="23" y="130"/>
                    </a:lnTo>
                    <a:lnTo>
                      <a:pt x="22" y="131"/>
                    </a:lnTo>
                    <a:cubicBezTo>
                      <a:pt x="16" y="136"/>
                      <a:pt x="10" y="140"/>
                      <a:pt x="4" y="145"/>
                    </a:cubicBezTo>
                    <a:lnTo>
                      <a:pt x="4" y="143"/>
                    </a:lnTo>
                    <a:cubicBezTo>
                      <a:pt x="10" y="155"/>
                      <a:pt x="15" y="167"/>
                      <a:pt x="20" y="178"/>
                    </a:cubicBezTo>
                    <a:lnTo>
                      <a:pt x="18" y="177"/>
                    </a:lnTo>
                    <a:cubicBezTo>
                      <a:pt x="26" y="176"/>
                      <a:pt x="34" y="174"/>
                      <a:pt x="41" y="173"/>
                    </a:cubicBezTo>
                    <a:lnTo>
                      <a:pt x="42" y="173"/>
                    </a:lnTo>
                    <a:lnTo>
                      <a:pt x="42" y="173"/>
                    </a:lnTo>
                    <a:cubicBezTo>
                      <a:pt x="48" y="180"/>
                      <a:pt x="54" y="186"/>
                      <a:pt x="60" y="190"/>
                    </a:cubicBezTo>
                    <a:lnTo>
                      <a:pt x="60" y="191"/>
                    </a:lnTo>
                    <a:lnTo>
                      <a:pt x="60" y="191"/>
                    </a:lnTo>
                    <a:cubicBezTo>
                      <a:pt x="59" y="200"/>
                      <a:pt x="58" y="207"/>
                      <a:pt x="57" y="214"/>
                    </a:cubicBezTo>
                    <a:lnTo>
                      <a:pt x="56" y="213"/>
                    </a:lnTo>
                    <a:cubicBezTo>
                      <a:pt x="70" y="219"/>
                      <a:pt x="82" y="223"/>
                      <a:pt x="92" y="227"/>
                    </a:cubicBezTo>
                    <a:lnTo>
                      <a:pt x="91" y="227"/>
                    </a:lnTo>
                    <a:cubicBezTo>
                      <a:pt x="96" y="220"/>
                      <a:pt x="100" y="213"/>
                      <a:pt x="104" y="208"/>
                    </a:cubicBezTo>
                    <a:lnTo>
                      <a:pt x="104" y="208"/>
                    </a:lnTo>
                    <a:lnTo>
                      <a:pt x="104" y="208"/>
                    </a:lnTo>
                    <a:cubicBezTo>
                      <a:pt x="113" y="209"/>
                      <a:pt x="119" y="209"/>
                      <a:pt x="123" y="208"/>
                    </a:cubicBezTo>
                    <a:cubicBezTo>
                      <a:pt x="125" y="208"/>
                      <a:pt x="126" y="208"/>
                      <a:pt x="128" y="208"/>
                    </a:cubicBezTo>
                    <a:cubicBezTo>
                      <a:pt x="129" y="208"/>
                      <a:pt x="129" y="208"/>
                      <a:pt x="129" y="208"/>
                    </a:cubicBezTo>
                    <a:lnTo>
                      <a:pt x="128" y="208"/>
                    </a:lnTo>
                    <a:cubicBezTo>
                      <a:pt x="127" y="209"/>
                      <a:pt x="125" y="209"/>
                      <a:pt x="123" y="209"/>
                    </a:cubicBezTo>
                    <a:cubicBezTo>
                      <a:pt x="119" y="209"/>
                      <a:pt x="113" y="210"/>
                      <a:pt x="104" y="209"/>
                    </a:cubicBezTo>
                    <a:lnTo>
                      <a:pt x="105" y="209"/>
                    </a:lnTo>
                    <a:cubicBezTo>
                      <a:pt x="101" y="214"/>
                      <a:pt x="97" y="221"/>
                      <a:pt x="92" y="228"/>
                    </a:cubicBezTo>
                    <a:lnTo>
                      <a:pt x="92" y="229"/>
                    </a:lnTo>
                    <a:lnTo>
                      <a:pt x="91" y="228"/>
                    </a:lnTo>
                    <a:cubicBezTo>
                      <a:pt x="81" y="225"/>
                      <a:pt x="69" y="220"/>
                      <a:pt x="56" y="215"/>
                    </a:cubicBezTo>
                    <a:lnTo>
                      <a:pt x="55" y="215"/>
                    </a:lnTo>
                    <a:lnTo>
                      <a:pt x="55" y="214"/>
                    </a:lnTo>
                    <a:cubicBezTo>
                      <a:pt x="56" y="207"/>
                      <a:pt x="57" y="199"/>
                      <a:pt x="58" y="191"/>
                    </a:cubicBezTo>
                    <a:lnTo>
                      <a:pt x="59" y="192"/>
                    </a:lnTo>
                    <a:cubicBezTo>
                      <a:pt x="52" y="187"/>
                      <a:pt x="46" y="182"/>
                      <a:pt x="40" y="175"/>
                    </a:cubicBezTo>
                    <a:lnTo>
                      <a:pt x="41" y="175"/>
                    </a:lnTo>
                    <a:cubicBezTo>
                      <a:pt x="34" y="177"/>
                      <a:pt x="27" y="178"/>
                      <a:pt x="19" y="180"/>
                    </a:cubicBezTo>
                    <a:lnTo>
                      <a:pt x="18" y="180"/>
                    </a:lnTo>
                    <a:lnTo>
                      <a:pt x="17" y="179"/>
                    </a:lnTo>
                    <a:cubicBezTo>
                      <a:pt x="12" y="168"/>
                      <a:pt x="7" y="156"/>
                      <a:pt x="2" y="144"/>
                    </a:cubicBezTo>
                    <a:lnTo>
                      <a:pt x="1" y="143"/>
                    </a:lnTo>
                    <a:lnTo>
                      <a:pt x="2" y="142"/>
                    </a:lnTo>
                    <a:cubicBezTo>
                      <a:pt x="8" y="138"/>
                      <a:pt x="14" y="133"/>
                      <a:pt x="21" y="129"/>
                    </a:cubicBezTo>
                    <a:lnTo>
                      <a:pt x="20" y="130"/>
                    </a:lnTo>
                    <a:cubicBezTo>
                      <a:pt x="19" y="122"/>
                      <a:pt x="18" y="113"/>
                      <a:pt x="19" y="105"/>
                    </a:cubicBezTo>
                    <a:lnTo>
                      <a:pt x="20" y="106"/>
                    </a:lnTo>
                    <a:cubicBezTo>
                      <a:pt x="14" y="102"/>
                      <a:pt x="7" y="98"/>
                      <a:pt x="1" y="93"/>
                    </a:cubicBezTo>
                    <a:lnTo>
                      <a:pt x="0" y="93"/>
                    </a:lnTo>
                    <a:lnTo>
                      <a:pt x="0" y="92"/>
                    </a:lnTo>
                    <a:cubicBezTo>
                      <a:pt x="5" y="80"/>
                      <a:pt x="9" y="68"/>
                      <a:pt x="14" y="56"/>
                    </a:cubicBezTo>
                    <a:lnTo>
                      <a:pt x="14" y="55"/>
                    </a:lnTo>
                    <a:lnTo>
                      <a:pt x="16" y="55"/>
                    </a:lnTo>
                    <a:cubicBezTo>
                      <a:pt x="23" y="56"/>
                      <a:pt x="31" y="57"/>
                      <a:pt x="39" y="58"/>
                    </a:cubicBezTo>
                    <a:lnTo>
                      <a:pt x="37" y="59"/>
                    </a:lnTo>
                    <a:cubicBezTo>
                      <a:pt x="42" y="52"/>
                      <a:pt x="48" y="46"/>
                      <a:pt x="54" y="40"/>
                    </a:cubicBezTo>
                    <a:lnTo>
                      <a:pt x="54" y="42"/>
                    </a:lnTo>
                    <a:cubicBezTo>
                      <a:pt x="52" y="35"/>
                      <a:pt x="51" y="27"/>
                      <a:pt x="49" y="19"/>
                    </a:cubicBezTo>
                    <a:lnTo>
                      <a:pt x="49" y="18"/>
                    </a:lnTo>
                    <a:lnTo>
                      <a:pt x="50" y="18"/>
                    </a:lnTo>
                    <a:cubicBezTo>
                      <a:pt x="62" y="13"/>
                      <a:pt x="74" y="7"/>
                      <a:pt x="85" y="2"/>
                    </a:cubicBezTo>
                    <a:lnTo>
                      <a:pt x="87" y="2"/>
                    </a:lnTo>
                    <a:lnTo>
                      <a:pt x="87" y="3"/>
                    </a:lnTo>
                    <a:cubicBezTo>
                      <a:pt x="90" y="6"/>
                      <a:pt x="92" y="9"/>
                      <a:pt x="94" y="12"/>
                    </a:cubicBezTo>
                    <a:lnTo>
                      <a:pt x="98" y="17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cubicBezTo>
                      <a:pt x="98" y="20"/>
                      <a:pt x="100" y="21"/>
                      <a:pt x="99" y="21"/>
                    </a:cubicBezTo>
                    <a:lnTo>
                      <a:pt x="99" y="21"/>
                    </a:lnTo>
                    <a:cubicBezTo>
                      <a:pt x="108" y="19"/>
                      <a:pt x="117" y="19"/>
                      <a:pt x="125" y="20"/>
                    </a:cubicBezTo>
                    <a:lnTo>
                      <a:pt x="123" y="21"/>
                    </a:lnTo>
                    <a:cubicBezTo>
                      <a:pt x="128" y="14"/>
                      <a:pt x="132" y="8"/>
                      <a:pt x="136" y="2"/>
                    </a:cubicBezTo>
                    <a:lnTo>
                      <a:pt x="137" y="0"/>
                    </a:lnTo>
                    <a:lnTo>
                      <a:pt x="138" y="1"/>
                    </a:lnTo>
                    <a:cubicBezTo>
                      <a:pt x="150" y="6"/>
                      <a:pt x="162" y="10"/>
                      <a:pt x="174" y="15"/>
                    </a:cubicBezTo>
                    <a:lnTo>
                      <a:pt x="175" y="15"/>
                    </a:lnTo>
                    <a:lnTo>
                      <a:pt x="175" y="16"/>
                    </a:lnTo>
                    <a:cubicBezTo>
                      <a:pt x="174" y="24"/>
                      <a:pt x="172" y="32"/>
                      <a:pt x="171" y="39"/>
                    </a:cubicBezTo>
                    <a:lnTo>
                      <a:pt x="171" y="38"/>
                    </a:lnTo>
                    <a:cubicBezTo>
                      <a:pt x="178" y="43"/>
                      <a:pt x="184" y="49"/>
                      <a:pt x="189" y="55"/>
                    </a:cubicBezTo>
                    <a:lnTo>
                      <a:pt x="187" y="55"/>
                    </a:lnTo>
                    <a:cubicBezTo>
                      <a:pt x="195" y="53"/>
                      <a:pt x="203" y="52"/>
                      <a:pt x="210" y="50"/>
                    </a:cubicBezTo>
                    <a:lnTo>
                      <a:pt x="211" y="50"/>
                    </a:lnTo>
                    <a:lnTo>
                      <a:pt x="212" y="51"/>
                    </a:lnTo>
                    <a:cubicBezTo>
                      <a:pt x="217" y="63"/>
                      <a:pt x="222" y="75"/>
                      <a:pt x="227" y="86"/>
                    </a:cubicBezTo>
                    <a:lnTo>
                      <a:pt x="228" y="87"/>
                    </a:lnTo>
                    <a:lnTo>
                      <a:pt x="227" y="88"/>
                    </a:lnTo>
                    <a:cubicBezTo>
                      <a:pt x="220" y="93"/>
                      <a:pt x="214" y="97"/>
                      <a:pt x="208" y="102"/>
                    </a:cubicBezTo>
                    <a:lnTo>
                      <a:pt x="209" y="100"/>
                    </a:lnTo>
                    <a:cubicBezTo>
                      <a:pt x="210" y="109"/>
                      <a:pt x="210" y="118"/>
                      <a:pt x="209" y="125"/>
                    </a:cubicBezTo>
                    <a:lnTo>
                      <a:pt x="209" y="124"/>
                    </a:lnTo>
                    <a:cubicBezTo>
                      <a:pt x="216" y="129"/>
                      <a:pt x="222" y="133"/>
                      <a:pt x="228" y="137"/>
                    </a:cubicBezTo>
                    <a:lnTo>
                      <a:pt x="229" y="138"/>
                    </a:lnTo>
                    <a:lnTo>
                      <a:pt x="229" y="139"/>
                    </a:lnTo>
                    <a:cubicBezTo>
                      <a:pt x="224" y="151"/>
                      <a:pt x="219" y="163"/>
                      <a:pt x="215" y="174"/>
                    </a:cubicBezTo>
                    <a:lnTo>
                      <a:pt x="214" y="175"/>
                    </a:lnTo>
                    <a:lnTo>
                      <a:pt x="213" y="175"/>
                    </a:lnTo>
                    <a:cubicBezTo>
                      <a:pt x="205" y="174"/>
                      <a:pt x="198" y="173"/>
                      <a:pt x="191" y="172"/>
                    </a:cubicBezTo>
                    <a:lnTo>
                      <a:pt x="192" y="171"/>
                    </a:lnTo>
                    <a:cubicBezTo>
                      <a:pt x="186" y="178"/>
                      <a:pt x="180" y="184"/>
                      <a:pt x="174" y="189"/>
                    </a:cubicBezTo>
                    <a:lnTo>
                      <a:pt x="175" y="188"/>
                    </a:lnTo>
                    <a:cubicBezTo>
                      <a:pt x="176" y="196"/>
                      <a:pt x="178" y="204"/>
                      <a:pt x="179" y="211"/>
                    </a:cubicBezTo>
                    <a:lnTo>
                      <a:pt x="179" y="212"/>
                    </a:lnTo>
                    <a:lnTo>
                      <a:pt x="178" y="212"/>
                    </a:lnTo>
                    <a:cubicBezTo>
                      <a:pt x="164" y="218"/>
                      <a:pt x="152" y="223"/>
                      <a:pt x="143" y="227"/>
                    </a:cubicBezTo>
                    <a:lnTo>
                      <a:pt x="143" y="227"/>
                    </a:lnTo>
                    <a:lnTo>
                      <a:pt x="143" y="227"/>
                    </a:lnTo>
                    <a:cubicBezTo>
                      <a:pt x="138" y="221"/>
                      <a:pt x="135" y="216"/>
                      <a:pt x="133" y="213"/>
                    </a:cubicBezTo>
                    <a:cubicBezTo>
                      <a:pt x="132" y="212"/>
                      <a:pt x="131" y="210"/>
                      <a:pt x="130" y="209"/>
                    </a:cubicBezTo>
                    <a:lnTo>
                      <a:pt x="129" y="208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37425" lIns="90000" spcFirstLastPara="1" rIns="90000" wrap="square" tIns="37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" name="Google Shape;213;p6"/>
          <p:cNvGrpSpPr/>
          <p:nvPr/>
        </p:nvGrpSpPr>
        <p:grpSpPr>
          <a:xfrm>
            <a:off x="8414082" y="257187"/>
            <a:ext cx="1821923" cy="2073133"/>
            <a:chOff x="8414082" y="257187"/>
            <a:chExt cx="1821923" cy="2073133"/>
          </a:xfrm>
        </p:grpSpPr>
        <p:grpSp>
          <p:nvGrpSpPr>
            <p:cNvPr id="214" name="Google Shape;214;p6"/>
            <p:cNvGrpSpPr/>
            <p:nvPr/>
          </p:nvGrpSpPr>
          <p:grpSpPr>
            <a:xfrm>
              <a:off x="8414082" y="1612434"/>
              <a:ext cx="1754642" cy="717886"/>
              <a:chOff x="-1340531" y="3895472"/>
              <a:chExt cx="1754642" cy="717886"/>
            </a:xfrm>
          </p:grpSpPr>
          <p:sp>
            <p:nvSpPr>
              <p:cNvPr id="215" name="Google Shape;215;p6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-1214111" y="4086569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6"/>
            <p:cNvGrpSpPr/>
            <p:nvPr/>
          </p:nvGrpSpPr>
          <p:grpSpPr>
            <a:xfrm>
              <a:off x="8685438" y="257187"/>
              <a:ext cx="1550567" cy="1051320"/>
              <a:chOff x="-872012" y="2723887"/>
              <a:chExt cx="1550567" cy="1051320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1" name="Google Shape;241;p6"/>
          <p:cNvGrpSpPr/>
          <p:nvPr/>
        </p:nvGrpSpPr>
        <p:grpSpPr>
          <a:xfrm>
            <a:off x="-94525" y="-179977"/>
            <a:ext cx="9091337" cy="5451427"/>
            <a:chOff x="-94525" y="-179977"/>
            <a:chExt cx="9091337" cy="5451427"/>
          </a:xfrm>
        </p:grpSpPr>
        <p:grpSp>
          <p:nvGrpSpPr>
            <p:cNvPr id="242" name="Google Shape;242;p6"/>
            <p:cNvGrpSpPr/>
            <p:nvPr/>
          </p:nvGrpSpPr>
          <p:grpSpPr>
            <a:xfrm>
              <a:off x="-94525" y="4470314"/>
              <a:ext cx="814536" cy="801136"/>
              <a:chOff x="-94525" y="4470314"/>
              <a:chExt cx="814536" cy="801136"/>
            </a:xfrm>
          </p:grpSpPr>
          <p:sp>
            <p:nvSpPr>
              <p:cNvPr id="243" name="Google Shape;243;p6"/>
              <p:cNvSpPr/>
              <p:nvPr/>
            </p:nvSpPr>
            <p:spPr>
              <a:xfrm>
                <a:off x="103525" y="4598377"/>
                <a:ext cx="616486" cy="673073"/>
              </a:xfrm>
              <a:custGeom>
                <a:rect b="b" l="l" r="r" t="t"/>
                <a:pathLst>
                  <a:path extrusionOk="0" h="452" w="414">
                    <a:moveTo>
                      <a:pt x="250" y="234"/>
                    </a:moveTo>
                    <a:cubicBezTo>
                      <a:pt x="292" y="216"/>
                      <a:pt x="322" y="173"/>
                      <a:pt x="322" y="122"/>
                    </a:cubicBezTo>
                    <a:cubicBezTo>
                      <a:pt x="323" y="55"/>
                      <a:pt x="272" y="0"/>
                      <a:pt x="209" y="0"/>
                    </a:cubicBezTo>
                    <a:cubicBezTo>
                      <a:pt x="146" y="-1"/>
                      <a:pt x="95" y="53"/>
                      <a:pt x="95" y="120"/>
                    </a:cubicBezTo>
                    <a:cubicBezTo>
                      <a:pt x="95" y="172"/>
                      <a:pt x="125" y="216"/>
                      <a:pt x="167" y="234"/>
                    </a:cubicBezTo>
                    <a:cubicBezTo>
                      <a:pt x="-8" y="260"/>
                      <a:pt x="0" y="450"/>
                      <a:pt x="0" y="450"/>
                    </a:cubicBezTo>
                    <a:lnTo>
                      <a:pt x="414" y="452"/>
                    </a:lnTo>
                    <a:cubicBezTo>
                      <a:pt x="414" y="452"/>
                      <a:pt x="424" y="260"/>
                      <a:pt x="250" y="2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379008" y="4470314"/>
                <a:ext cx="52118" cy="55097"/>
              </a:xfrm>
              <a:custGeom>
                <a:rect b="b" l="l" r="r" t="t"/>
                <a:pathLst>
                  <a:path extrusionOk="0" h="37" w="35">
                    <a:moveTo>
                      <a:pt x="35" y="19"/>
                    </a:moveTo>
                    <a:cubicBezTo>
                      <a:pt x="35" y="8"/>
                      <a:pt x="27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7" y="37"/>
                      <a:pt x="35" y="29"/>
                      <a:pt x="35" y="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-94525" y="4492651"/>
                <a:ext cx="494380" cy="251658"/>
              </a:xfrm>
              <a:custGeom>
                <a:rect b="b" l="l" r="r" t="t"/>
                <a:pathLst>
                  <a:path extrusionOk="0" h="169" w="332">
                    <a:moveTo>
                      <a:pt x="332" y="0"/>
                    </a:moveTo>
                    <a:lnTo>
                      <a:pt x="260" y="0"/>
                    </a:lnTo>
                    <a:cubicBezTo>
                      <a:pt x="195" y="0"/>
                      <a:pt x="142" y="46"/>
                      <a:pt x="142" y="102"/>
                    </a:cubicBezTo>
                    <a:cubicBezTo>
                      <a:pt x="142" y="139"/>
                      <a:pt x="139" y="162"/>
                      <a:pt x="101" y="162"/>
                    </a:cubicBezTo>
                    <a:lnTo>
                      <a:pt x="0" y="162"/>
                    </a:lnTo>
                    <a:lnTo>
                      <a:pt x="0" y="169"/>
                    </a:lnTo>
                    <a:lnTo>
                      <a:pt x="101" y="169"/>
                    </a:lnTo>
                    <a:cubicBezTo>
                      <a:pt x="150" y="169"/>
                      <a:pt x="150" y="134"/>
                      <a:pt x="150" y="102"/>
                    </a:cubicBezTo>
                    <a:cubicBezTo>
                      <a:pt x="150" y="49"/>
                      <a:pt x="199" y="7"/>
                      <a:pt x="260" y="7"/>
                    </a:cubicBezTo>
                    <a:lnTo>
                      <a:pt x="332" y="7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5825" lIns="90000" spcFirstLastPara="1" rIns="90000" wrap="square" tIns="15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" name="Google Shape;246;p6"/>
            <p:cNvSpPr/>
            <p:nvPr/>
          </p:nvSpPr>
          <p:spPr>
            <a:xfrm>
              <a:off x="8624538" y="2634240"/>
              <a:ext cx="372274" cy="372275"/>
            </a:xfrm>
            <a:custGeom>
              <a:rect b="b" l="l" r="r" t="t"/>
              <a:pathLst>
                <a:path extrusionOk="0" h="250" w="250">
                  <a:moveTo>
                    <a:pt x="125" y="250"/>
                  </a:moveTo>
                  <a:lnTo>
                    <a:pt x="174" y="250"/>
                  </a:lnTo>
                  <a:cubicBezTo>
                    <a:pt x="216" y="250"/>
                    <a:pt x="250" y="216"/>
                    <a:pt x="250" y="174"/>
                  </a:cubicBezTo>
                  <a:lnTo>
                    <a:pt x="250" y="76"/>
                  </a:lnTo>
                  <a:cubicBezTo>
                    <a:pt x="250" y="34"/>
                    <a:pt x="216" y="0"/>
                    <a:pt x="174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174"/>
                  </a:lnTo>
                  <a:cubicBezTo>
                    <a:pt x="0" y="216"/>
                    <a:pt x="34" y="250"/>
                    <a:pt x="76" y="250"/>
                  </a:cubicBezTo>
                  <a:lnTo>
                    <a:pt x="125" y="2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7" name="Google Shape;247;p6"/>
            <p:cNvGrpSpPr/>
            <p:nvPr/>
          </p:nvGrpSpPr>
          <p:grpSpPr>
            <a:xfrm rot="5400000">
              <a:off x="8057254" y="43225"/>
              <a:ext cx="747041" cy="300637"/>
              <a:chOff x="7676966" y="144400"/>
              <a:chExt cx="747041" cy="300637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8360235" y="144400"/>
                <a:ext cx="63772" cy="63772"/>
              </a:xfrm>
              <a:custGeom>
                <a:rect b="b" l="l" r="r" t="t"/>
                <a:pathLst>
                  <a:path extrusionOk="0" h="35" w="35">
                    <a:moveTo>
                      <a:pt x="17" y="0"/>
                    </a:move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6" y="35"/>
                      <a:pt x="17" y="35"/>
                    </a:cubicBezTo>
                    <a:cubicBezTo>
                      <a:pt x="7" y="35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7676966" y="173553"/>
                <a:ext cx="723355" cy="271485"/>
              </a:xfrm>
              <a:custGeom>
                <a:rect b="b" l="l" r="r" t="t"/>
                <a:pathLst>
                  <a:path extrusionOk="0" h="149" w="397">
                    <a:moveTo>
                      <a:pt x="397" y="0"/>
                    </a:moveTo>
                    <a:lnTo>
                      <a:pt x="397" y="97"/>
                    </a:lnTo>
                    <a:cubicBezTo>
                      <a:pt x="397" y="125"/>
                      <a:pt x="374" y="149"/>
                      <a:pt x="345" y="149"/>
                    </a:cubicBezTo>
                    <a:lnTo>
                      <a:pt x="51" y="149"/>
                    </a:lnTo>
                    <a:cubicBezTo>
                      <a:pt x="23" y="149"/>
                      <a:pt x="0" y="125"/>
                      <a:pt x="0" y="97"/>
                    </a:cubicBezTo>
                    <a:lnTo>
                      <a:pt x="0" y="12"/>
                    </a:lnTo>
                    <a:lnTo>
                      <a:pt x="6" y="12"/>
                    </a:lnTo>
                    <a:lnTo>
                      <a:pt x="6" y="97"/>
                    </a:lnTo>
                    <a:cubicBezTo>
                      <a:pt x="6" y="122"/>
                      <a:pt x="27" y="142"/>
                      <a:pt x="51" y="142"/>
                    </a:cubicBezTo>
                    <a:lnTo>
                      <a:pt x="345" y="142"/>
                    </a:lnTo>
                    <a:cubicBezTo>
                      <a:pt x="370" y="142"/>
                      <a:pt x="390" y="122"/>
                      <a:pt x="390" y="97"/>
                    </a:cubicBezTo>
                    <a:lnTo>
                      <a:pt x="390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8625" lIns="90000" spcFirstLastPara="1" rIns="90000" wrap="square" tIns="8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" name="Google Shape;250;p6"/>
            <p:cNvSpPr/>
            <p:nvPr/>
          </p:nvSpPr>
          <p:spPr>
            <a:xfrm>
              <a:off x="8740528" y="2744274"/>
              <a:ext cx="131041" cy="144443"/>
            </a:xfrm>
            <a:custGeom>
              <a:rect b="b" l="l" r="r" t="t"/>
              <a:pathLst>
                <a:path extrusionOk="0" h="97" w="88">
                  <a:moveTo>
                    <a:pt x="2" y="96"/>
                  </a:moveTo>
                  <a:lnTo>
                    <a:pt x="29" y="96"/>
                  </a:lnTo>
                  <a:cubicBezTo>
                    <a:pt x="30" y="96"/>
                    <a:pt x="32" y="95"/>
                    <a:pt x="32" y="93"/>
                  </a:cubicBezTo>
                  <a:lnTo>
                    <a:pt x="32" y="65"/>
                  </a:lnTo>
                  <a:cubicBezTo>
                    <a:pt x="32" y="64"/>
                    <a:pt x="33" y="62"/>
                    <a:pt x="34" y="62"/>
                  </a:cubicBezTo>
                  <a:lnTo>
                    <a:pt x="53" y="62"/>
                  </a:lnTo>
                  <a:cubicBezTo>
                    <a:pt x="55" y="62"/>
                    <a:pt x="56" y="64"/>
                    <a:pt x="56" y="65"/>
                  </a:cubicBezTo>
                  <a:lnTo>
                    <a:pt x="56" y="94"/>
                  </a:lnTo>
                  <a:cubicBezTo>
                    <a:pt x="56" y="95"/>
                    <a:pt x="57" y="97"/>
                    <a:pt x="59" y="97"/>
                  </a:cubicBezTo>
                  <a:lnTo>
                    <a:pt x="85" y="97"/>
                  </a:lnTo>
                  <a:cubicBezTo>
                    <a:pt x="87" y="97"/>
                    <a:pt x="88" y="95"/>
                    <a:pt x="88" y="94"/>
                  </a:cubicBezTo>
                  <a:lnTo>
                    <a:pt x="88" y="43"/>
                  </a:lnTo>
                  <a:cubicBezTo>
                    <a:pt x="88" y="42"/>
                    <a:pt x="88" y="41"/>
                    <a:pt x="87" y="41"/>
                  </a:cubicBezTo>
                  <a:lnTo>
                    <a:pt x="46" y="1"/>
                  </a:lnTo>
                  <a:cubicBezTo>
                    <a:pt x="45" y="0"/>
                    <a:pt x="43" y="0"/>
                    <a:pt x="42" y="1"/>
                  </a:cubicBezTo>
                  <a:lnTo>
                    <a:pt x="0" y="40"/>
                  </a:lnTo>
                  <a:cubicBezTo>
                    <a:pt x="0" y="40"/>
                    <a:pt x="0" y="41"/>
                    <a:pt x="0" y="42"/>
                  </a:cubicBezTo>
                  <a:lnTo>
                    <a:pt x="0" y="93"/>
                  </a:lnTo>
                  <a:cubicBezTo>
                    <a:pt x="0" y="95"/>
                    <a:pt x="1" y="96"/>
                    <a:pt x="2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/>
          <p:nvPr>
            <p:ph type="title"/>
          </p:nvPr>
        </p:nvSpPr>
        <p:spPr>
          <a:xfrm>
            <a:off x="811975" y="1150775"/>
            <a:ext cx="4294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3" name="Google Shape;253;p7"/>
          <p:cNvSpPr txBox="1"/>
          <p:nvPr>
            <p:ph idx="1" type="subTitle"/>
          </p:nvPr>
        </p:nvSpPr>
        <p:spPr>
          <a:xfrm>
            <a:off x="811975" y="1866025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254" name="Google Shape;254;p7"/>
          <p:cNvSpPr/>
          <p:nvPr>
            <p:ph idx="2" type="pic"/>
          </p:nvPr>
        </p:nvSpPr>
        <p:spPr>
          <a:xfrm>
            <a:off x="5882956" y="910538"/>
            <a:ext cx="1759500" cy="3323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55" name="Google Shape;255;p7"/>
          <p:cNvGrpSpPr/>
          <p:nvPr/>
        </p:nvGrpSpPr>
        <p:grpSpPr>
          <a:xfrm>
            <a:off x="8289679" y="1474553"/>
            <a:ext cx="1215118" cy="3764197"/>
            <a:chOff x="8289679" y="1474553"/>
            <a:chExt cx="1215118" cy="3764197"/>
          </a:xfrm>
        </p:grpSpPr>
        <p:sp>
          <p:nvSpPr>
            <p:cNvPr id="256" name="Google Shape;256;p7"/>
            <p:cNvSpPr/>
            <p:nvPr/>
          </p:nvSpPr>
          <p:spPr>
            <a:xfrm>
              <a:off x="8608123" y="2667026"/>
              <a:ext cx="896675" cy="896675"/>
            </a:xfrm>
            <a:custGeom>
              <a:rect b="b" l="l" r="r" t="t"/>
              <a:pathLst>
                <a:path extrusionOk="0" h="493" w="493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2" y="42"/>
                  </a:lnTo>
                  <a:cubicBezTo>
                    <a:pt x="250" y="41"/>
                    <a:pt x="269" y="42"/>
                    <a:pt x="286" y="46"/>
                  </a:cubicBezTo>
                  <a:lnTo>
                    <a:pt x="318" y="7"/>
                  </a:lnTo>
                  <a:lnTo>
                    <a:pt x="392" y="44"/>
                  </a:lnTo>
                  <a:lnTo>
                    <a:pt x="381" y="92"/>
                  </a:lnTo>
                  <a:cubicBezTo>
                    <a:pt x="395" y="104"/>
                    <a:pt x="406" y="118"/>
                    <a:pt x="416" y="133"/>
                  </a:cubicBezTo>
                  <a:lnTo>
                    <a:pt x="466" y="128"/>
                  </a:lnTo>
                  <a:lnTo>
                    <a:pt x="493" y="206"/>
                  </a:lnTo>
                  <a:lnTo>
                    <a:pt x="450" y="233"/>
                  </a:lnTo>
                  <a:cubicBezTo>
                    <a:pt x="451" y="250"/>
                    <a:pt x="450" y="269"/>
                    <a:pt x="447" y="287"/>
                  </a:cubicBezTo>
                  <a:lnTo>
                    <a:pt x="486" y="318"/>
                  </a:lnTo>
                  <a:lnTo>
                    <a:pt x="449" y="393"/>
                  </a:lnTo>
                  <a:lnTo>
                    <a:pt x="400" y="381"/>
                  </a:lnTo>
                  <a:cubicBezTo>
                    <a:pt x="388" y="395"/>
                    <a:pt x="374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4"/>
                  </a:lnTo>
                  <a:lnTo>
                    <a:pt x="43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4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49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8289679" y="4535103"/>
              <a:ext cx="644490" cy="703646"/>
            </a:xfrm>
            <a:custGeom>
              <a:rect b="b" l="l" r="r" t="t"/>
              <a:pathLst>
                <a:path extrusionOk="0" h="452" w="414">
                  <a:moveTo>
                    <a:pt x="250" y="234"/>
                  </a:moveTo>
                  <a:cubicBezTo>
                    <a:pt x="292" y="216"/>
                    <a:pt x="322" y="173"/>
                    <a:pt x="322" y="122"/>
                  </a:cubicBezTo>
                  <a:cubicBezTo>
                    <a:pt x="322" y="55"/>
                    <a:pt x="272" y="0"/>
                    <a:pt x="209" y="0"/>
                  </a:cubicBezTo>
                  <a:cubicBezTo>
                    <a:pt x="146" y="0"/>
                    <a:pt x="95" y="54"/>
                    <a:pt x="95" y="121"/>
                  </a:cubicBezTo>
                  <a:cubicBezTo>
                    <a:pt x="94" y="172"/>
                    <a:pt x="125" y="216"/>
                    <a:pt x="167" y="234"/>
                  </a:cubicBezTo>
                  <a:cubicBezTo>
                    <a:pt x="-8" y="260"/>
                    <a:pt x="0" y="450"/>
                    <a:pt x="0" y="450"/>
                  </a:cubicBezTo>
                  <a:lnTo>
                    <a:pt x="414" y="452"/>
                  </a:lnTo>
                  <a:cubicBezTo>
                    <a:pt x="414" y="452"/>
                    <a:pt x="423" y="260"/>
                    <a:pt x="250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8" name="Google Shape;258;p7"/>
            <p:cNvGrpSpPr/>
            <p:nvPr/>
          </p:nvGrpSpPr>
          <p:grpSpPr>
            <a:xfrm>
              <a:off x="8474933" y="1474553"/>
              <a:ext cx="501270" cy="501270"/>
              <a:chOff x="8474933" y="1474553"/>
              <a:chExt cx="501270" cy="501270"/>
            </a:xfrm>
          </p:grpSpPr>
          <p:sp>
            <p:nvSpPr>
              <p:cNvPr id="259" name="Google Shape;259;p7"/>
              <p:cNvSpPr/>
              <p:nvPr/>
            </p:nvSpPr>
            <p:spPr>
              <a:xfrm>
                <a:off x="8474933" y="1474553"/>
                <a:ext cx="501270" cy="501270"/>
              </a:xfrm>
              <a:custGeom>
                <a:rect b="b" l="l" r="r" t="t"/>
                <a:pathLst>
                  <a:path extrusionOk="0" h="322" w="322">
                    <a:moveTo>
                      <a:pt x="161" y="322"/>
                    </a:moveTo>
                    <a:lnTo>
                      <a:pt x="246" y="322"/>
                    </a:lnTo>
                    <a:cubicBezTo>
                      <a:pt x="288" y="322"/>
                      <a:pt x="322" y="288"/>
                      <a:pt x="322" y="246"/>
                    </a:cubicBezTo>
                    <a:lnTo>
                      <a:pt x="322" y="76"/>
                    </a:lnTo>
                    <a:cubicBezTo>
                      <a:pt x="322" y="34"/>
                      <a:pt x="288" y="0"/>
                      <a:pt x="246" y="0"/>
                    </a:cubicBezTo>
                    <a:lnTo>
                      <a:pt x="76" y="0"/>
                    </a:lnTo>
                    <a:cubicBezTo>
                      <a:pt x="34" y="0"/>
                      <a:pt x="0" y="34"/>
                      <a:pt x="0" y="76"/>
                    </a:cubicBezTo>
                    <a:lnTo>
                      <a:pt x="0" y="246"/>
                    </a:lnTo>
                    <a:cubicBezTo>
                      <a:pt x="0" y="288"/>
                      <a:pt x="34" y="322"/>
                      <a:pt x="76" y="322"/>
                    </a:cubicBezTo>
                    <a:lnTo>
                      <a:pt x="161" y="3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8643061" y="1673816"/>
                <a:ext cx="175912" cy="20238"/>
              </a:xfrm>
              <a:custGeom>
                <a:rect b="b" l="l" r="r" t="t"/>
                <a:pathLst>
                  <a:path extrusionOk="0" h="13" w="113">
                    <a:moveTo>
                      <a:pt x="0" y="0"/>
                    </a:moveTo>
                    <a:lnTo>
                      <a:pt x="113" y="0"/>
                    </a:lnTo>
                    <a:lnTo>
                      <a:pt x="113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8643061" y="1718961"/>
                <a:ext cx="175912" cy="20238"/>
              </a:xfrm>
              <a:custGeom>
                <a:rect b="b" l="l" r="r" t="t"/>
                <a:pathLst>
                  <a:path extrusionOk="0" h="13" w="113">
                    <a:moveTo>
                      <a:pt x="0" y="0"/>
                    </a:moveTo>
                    <a:lnTo>
                      <a:pt x="113" y="0"/>
                    </a:lnTo>
                    <a:lnTo>
                      <a:pt x="113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8643061" y="1762550"/>
                <a:ext cx="175912" cy="20238"/>
              </a:xfrm>
              <a:custGeom>
                <a:rect b="b" l="l" r="r" t="t"/>
                <a:pathLst>
                  <a:path extrusionOk="0" h="13" w="113">
                    <a:moveTo>
                      <a:pt x="0" y="0"/>
                    </a:moveTo>
                    <a:lnTo>
                      <a:pt x="113" y="0"/>
                    </a:lnTo>
                    <a:lnTo>
                      <a:pt x="113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65" name="Google Shape;265;p8"/>
          <p:cNvGrpSpPr/>
          <p:nvPr/>
        </p:nvGrpSpPr>
        <p:grpSpPr>
          <a:xfrm>
            <a:off x="281094" y="1722676"/>
            <a:ext cx="448225" cy="448223"/>
            <a:chOff x="281094" y="1722676"/>
            <a:chExt cx="448225" cy="448223"/>
          </a:xfrm>
        </p:grpSpPr>
        <p:sp>
          <p:nvSpPr>
            <p:cNvPr id="266" name="Google Shape;266;p8"/>
            <p:cNvSpPr/>
            <p:nvPr/>
          </p:nvSpPr>
          <p:spPr>
            <a:xfrm>
              <a:off x="281094" y="1722676"/>
              <a:ext cx="448225" cy="448223"/>
            </a:xfrm>
            <a:custGeom>
              <a:rect b="b" l="l" r="r" t="t"/>
              <a:pathLst>
                <a:path extrusionOk="0" h="246" w="246">
                  <a:moveTo>
                    <a:pt x="123" y="246"/>
                  </a:moveTo>
                  <a:lnTo>
                    <a:pt x="169" y="246"/>
                  </a:lnTo>
                  <a:cubicBezTo>
                    <a:pt x="211" y="246"/>
                    <a:pt x="246" y="212"/>
                    <a:pt x="246" y="170"/>
                  </a:cubicBezTo>
                  <a:lnTo>
                    <a:pt x="246" y="76"/>
                  </a:lnTo>
                  <a:cubicBezTo>
                    <a:pt x="246" y="34"/>
                    <a:pt x="211" y="0"/>
                    <a:pt x="169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170"/>
                  </a:lnTo>
                  <a:cubicBezTo>
                    <a:pt x="0" y="212"/>
                    <a:pt x="34" y="246"/>
                    <a:pt x="76" y="246"/>
                  </a:cubicBezTo>
                  <a:lnTo>
                    <a:pt x="123" y="2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3550" lIns="90000" spcFirstLastPara="1" rIns="90000" wrap="square" tIns="43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30503" y="1901237"/>
              <a:ext cx="158519" cy="18220"/>
            </a:xfrm>
            <a:custGeom>
              <a:rect b="b" l="l" r="r" t="t"/>
              <a:pathLst>
                <a:path extrusionOk="0" h="10" w="87">
                  <a:moveTo>
                    <a:pt x="0" y="0"/>
                  </a:moveTo>
                  <a:lnTo>
                    <a:pt x="87" y="0"/>
                  </a:lnTo>
                  <a:lnTo>
                    <a:pt x="8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430503" y="1941322"/>
              <a:ext cx="158519" cy="18220"/>
            </a:xfrm>
            <a:custGeom>
              <a:rect b="b" l="l" r="r" t="t"/>
              <a:pathLst>
                <a:path extrusionOk="0" h="10" w="87">
                  <a:moveTo>
                    <a:pt x="0" y="0"/>
                  </a:moveTo>
                  <a:lnTo>
                    <a:pt x="87" y="0"/>
                  </a:lnTo>
                  <a:lnTo>
                    <a:pt x="8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430503" y="1981407"/>
              <a:ext cx="158519" cy="18220"/>
            </a:xfrm>
            <a:custGeom>
              <a:rect b="b" l="l" r="r" t="t"/>
              <a:pathLst>
                <a:path extrusionOk="0" h="10" w="87">
                  <a:moveTo>
                    <a:pt x="0" y="0"/>
                  </a:moveTo>
                  <a:lnTo>
                    <a:pt x="87" y="0"/>
                  </a:lnTo>
                  <a:lnTo>
                    <a:pt x="8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8"/>
          <p:cNvGrpSpPr/>
          <p:nvPr/>
        </p:nvGrpSpPr>
        <p:grpSpPr>
          <a:xfrm>
            <a:off x="1042712" y="-336237"/>
            <a:ext cx="8514088" cy="5580922"/>
            <a:chOff x="1042712" y="-336237"/>
            <a:chExt cx="8514088" cy="5580922"/>
          </a:xfrm>
        </p:grpSpPr>
        <p:grpSp>
          <p:nvGrpSpPr>
            <p:cNvPr id="271" name="Google Shape;271;p8"/>
            <p:cNvGrpSpPr/>
            <p:nvPr/>
          </p:nvGrpSpPr>
          <p:grpSpPr>
            <a:xfrm>
              <a:off x="8430772" y="3448146"/>
              <a:ext cx="1126028" cy="1796538"/>
              <a:chOff x="8430772" y="3448146"/>
              <a:chExt cx="1126028" cy="1796538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8430772" y="4116838"/>
                <a:ext cx="1126028" cy="1127846"/>
              </a:xfrm>
              <a:custGeom>
                <a:rect b="b" l="l" r="r" t="t"/>
                <a:pathLst>
                  <a:path extrusionOk="0" h="619" w="618">
                    <a:moveTo>
                      <a:pt x="564" y="269"/>
                    </a:moveTo>
                    <a:cubicBezTo>
                      <a:pt x="568" y="292"/>
                      <a:pt x="568" y="315"/>
                      <a:pt x="566" y="337"/>
                    </a:cubicBezTo>
                    <a:lnTo>
                      <a:pt x="618" y="372"/>
                    </a:lnTo>
                    <a:lnTo>
                      <a:pt x="581" y="470"/>
                    </a:lnTo>
                    <a:lnTo>
                      <a:pt x="518" y="461"/>
                    </a:lnTo>
                    <a:cubicBezTo>
                      <a:pt x="505" y="479"/>
                      <a:pt x="489" y="496"/>
                      <a:pt x="471" y="511"/>
                    </a:cubicBezTo>
                    <a:lnTo>
                      <a:pt x="483" y="573"/>
                    </a:lnTo>
                    <a:lnTo>
                      <a:pt x="387" y="615"/>
                    </a:lnTo>
                    <a:lnTo>
                      <a:pt x="350" y="564"/>
                    </a:lnTo>
                    <a:cubicBezTo>
                      <a:pt x="327" y="568"/>
                      <a:pt x="304" y="569"/>
                      <a:pt x="281" y="566"/>
                    </a:cubicBezTo>
                    <a:lnTo>
                      <a:pt x="246" y="619"/>
                    </a:lnTo>
                    <a:lnTo>
                      <a:pt x="148" y="581"/>
                    </a:lnTo>
                    <a:lnTo>
                      <a:pt x="157" y="518"/>
                    </a:lnTo>
                    <a:cubicBezTo>
                      <a:pt x="139" y="505"/>
                      <a:pt x="122" y="489"/>
                      <a:pt x="108" y="471"/>
                    </a:cubicBezTo>
                    <a:lnTo>
                      <a:pt x="46" y="484"/>
                    </a:lnTo>
                    <a:lnTo>
                      <a:pt x="3" y="388"/>
                    </a:lnTo>
                    <a:lnTo>
                      <a:pt x="54" y="350"/>
                    </a:lnTo>
                    <a:cubicBezTo>
                      <a:pt x="50" y="327"/>
                      <a:pt x="50" y="304"/>
                      <a:pt x="52" y="281"/>
                    </a:cubicBezTo>
                    <a:lnTo>
                      <a:pt x="0" y="246"/>
                    </a:lnTo>
                    <a:lnTo>
                      <a:pt x="37" y="148"/>
                    </a:lnTo>
                    <a:lnTo>
                      <a:pt x="100" y="157"/>
                    </a:lnTo>
                    <a:cubicBezTo>
                      <a:pt x="113" y="139"/>
                      <a:pt x="129" y="122"/>
                      <a:pt x="147" y="108"/>
                    </a:cubicBezTo>
                    <a:lnTo>
                      <a:pt x="135" y="46"/>
                    </a:lnTo>
                    <a:lnTo>
                      <a:pt x="231" y="3"/>
                    </a:lnTo>
                    <a:lnTo>
                      <a:pt x="268" y="54"/>
                    </a:lnTo>
                    <a:cubicBezTo>
                      <a:pt x="291" y="50"/>
                      <a:pt x="314" y="50"/>
                      <a:pt x="337" y="52"/>
                    </a:cubicBezTo>
                    <a:lnTo>
                      <a:pt x="372" y="0"/>
                    </a:lnTo>
                    <a:lnTo>
                      <a:pt x="470" y="37"/>
                    </a:lnTo>
                    <a:lnTo>
                      <a:pt x="461" y="100"/>
                    </a:lnTo>
                    <a:cubicBezTo>
                      <a:pt x="479" y="113"/>
                      <a:pt x="496" y="129"/>
                      <a:pt x="510" y="147"/>
                    </a:cubicBezTo>
                    <a:lnTo>
                      <a:pt x="572" y="135"/>
                    </a:lnTo>
                    <a:lnTo>
                      <a:pt x="615" y="231"/>
                    </a:lnTo>
                    <a:lnTo>
                      <a:pt x="564" y="269"/>
                    </a:lnTo>
                    <a:moveTo>
                      <a:pt x="414" y="268"/>
                    </a:moveTo>
                    <a:cubicBezTo>
                      <a:pt x="388" y="211"/>
                      <a:pt x="322" y="186"/>
                      <a:pt x="265" y="211"/>
                    </a:cubicBezTo>
                    <a:cubicBezTo>
                      <a:pt x="208" y="236"/>
                      <a:pt x="183" y="303"/>
                      <a:pt x="208" y="359"/>
                    </a:cubicBezTo>
                    <a:cubicBezTo>
                      <a:pt x="233" y="416"/>
                      <a:pt x="300" y="442"/>
                      <a:pt x="356" y="417"/>
                    </a:cubicBezTo>
                    <a:cubicBezTo>
                      <a:pt x="413" y="391"/>
                      <a:pt x="439" y="325"/>
                      <a:pt x="414" y="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3" name="Google Shape;273;p8"/>
              <p:cNvGrpSpPr/>
              <p:nvPr/>
            </p:nvGrpSpPr>
            <p:grpSpPr>
              <a:xfrm>
                <a:off x="8892173" y="3448146"/>
                <a:ext cx="417250" cy="417248"/>
                <a:chOff x="8892173" y="3448146"/>
                <a:chExt cx="417250" cy="417248"/>
              </a:xfrm>
            </p:grpSpPr>
            <p:sp>
              <p:nvSpPr>
                <p:cNvPr id="274" name="Google Shape;274;p8"/>
                <p:cNvSpPr/>
                <p:nvPr/>
              </p:nvSpPr>
              <p:spPr>
                <a:xfrm>
                  <a:off x="9019717" y="3581155"/>
                  <a:ext cx="154874" cy="153052"/>
                </a:xfrm>
                <a:custGeom>
                  <a:rect b="b" l="l" r="r" t="t"/>
                  <a:pathLst>
                    <a:path extrusionOk="0" h="84" w="85">
                      <a:moveTo>
                        <a:pt x="59" y="80"/>
                      </a:moveTo>
                      <a:cubicBezTo>
                        <a:pt x="59" y="80"/>
                        <a:pt x="59" y="81"/>
                        <a:pt x="57" y="81"/>
                      </a:cubicBezTo>
                      <a:cubicBezTo>
                        <a:pt x="56" y="82"/>
                        <a:pt x="53" y="83"/>
                        <a:pt x="50" y="84"/>
                      </a:cubicBezTo>
                      <a:cubicBezTo>
                        <a:pt x="44" y="85"/>
                        <a:pt x="33" y="85"/>
                        <a:pt x="23" y="80"/>
                      </a:cubicBezTo>
                      <a:cubicBezTo>
                        <a:pt x="12" y="74"/>
                        <a:pt x="2" y="62"/>
                        <a:pt x="0" y="46"/>
                      </a:cubicBezTo>
                      <a:cubicBezTo>
                        <a:pt x="0" y="38"/>
                        <a:pt x="1" y="29"/>
                        <a:pt x="6" y="22"/>
                      </a:cubicBezTo>
                      <a:cubicBezTo>
                        <a:pt x="10" y="14"/>
                        <a:pt x="17" y="8"/>
                        <a:pt x="25" y="4"/>
                      </a:cubicBezTo>
                      <a:cubicBezTo>
                        <a:pt x="34" y="0"/>
                        <a:pt x="43" y="-1"/>
                        <a:pt x="52" y="1"/>
                      </a:cubicBezTo>
                      <a:cubicBezTo>
                        <a:pt x="60" y="3"/>
                        <a:pt x="68" y="7"/>
                        <a:pt x="73" y="13"/>
                      </a:cubicBezTo>
                      <a:cubicBezTo>
                        <a:pt x="85" y="25"/>
                        <a:pt x="87" y="41"/>
                        <a:pt x="84" y="52"/>
                      </a:cubicBezTo>
                      <a:cubicBezTo>
                        <a:pt x="81" y="64"/>
                        <a:pt x="74" y="72"/>
                        <a:pt x="68" y="75"/>
                      </a:cubicBezTo>
                      <a:cubicBezTo>
                        <a:pt x="66" y="77"/>
                        <a:pt x="64" y="79"/>
                        <a:pt x="62" y="79"/>
                      </a:cubicBezTo>
                      <a:cubicBezTo>
                        <a:pt x="60" y="80"/>
                        <a:pt x="59" y="80"/>
                        <a:pt x="59" y="80"/>
                      </a:cubicBezTo>
                      <a:cubicBezTo>
                        <a:pt x="59" y="80"/>
                        <a:pt x="63" y="79"/>
                        <a:pt x="68" y="74"/>
                      </a:cubicBezTo>
                      <a:cubicBezTo>
                        <a:pt x="72" y="70"/>
                        <a:pt x="79" y="63"/>
                        <a:pt x="81" y="52"/>
                      </a:cubicBezTo>
                      <a:cubicBezTo>
                        <a:pt x="84" y="41"/>
                        <a:pt x="82" y="26"/>
                        <a:pt x="71" y="15"/>
                      </a:cubicBezTo>
                      <a:cubicBezTo>
                        <a:pt x="66" y="10"/>
                        <a:pt x="59" y="6"/>
                        <a:pt x="51" y="4"/>
                      </a:cubicBezTo>
                      <a:cubicBezTo>
                        <a:pt x="43" y="3"/>
                        <a:pt x="35" y="4"/>
                        <a:pt x="27" y="7"/>
                      </a:cubicBezTo>
                      <a:cubicBezTo>
                        <a:pt x="19" y="10"/>
                        <a:pt x="13" y="16"/>
                        <a:pt x="9" y="23"/>
                      </a:cubicBezTo>
                      <a:cubicBezTo>
                        <a:pt x="5" y="30"/>
                        <a:pt x="3" y="38"/>
                        <a:pt x="4" y="45"/>
                      </a:cubicBezTo>
                      <a:cubicBezTo>
                        <a:pt x="4" y="60"/>
                        <a:pt x="14" y="72"/>
                        <a:pt x="24" y="78"/>
                      </a:cubicBezTo>
                      <a:cubicBezTo>
                        <a:pt x="34" y="83"/>
                        <a:pt x="43" y="83"/>
                        <a:pt x="50" y="82"/>
                      </a:cubicBezTo>
                      <a:cubicBezTo>
                        <a:pt x="56" y="81"/>
                        <a:pt x="59" y="80"/>
                        <a:pt x="59" y="8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90000" spcFirstLastPara="1" rIns="90000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>
                  <a:off x="8892173" y="3448146"/>
                  <a:ext cx="417250" cy="417248"/>
                </a:xfrm>
                <a:custGeom>
                  <a:rect b="b" l="l" r="r" t="t"/>
                  <a:pathLst>
                    <a:path extrusionOk="0" h="229" w="229">
                      <a:moveTo>
                        <a:pt x="129" y="208"/>
                      </a:moveTo>
                      <a:cubicBezTo>
                        <a:pt x="129" y="208"/>
                        <a:pt x="130" y="208"/>
                        <a:pt x="130" y="209"/>
                      </a:cubicBezTo>
                      <a:cubicBezTo>
                        <a:pt x="131" y="210"/>
                        <a:pt x="132" y="211"/>
                        <a:pt x="133" y="212"/>
                      </a:cubicBezTo>
                      <a:cubicBezTo>
                        <a:pt x="135" y="216"/>
                        <a:pt x="139" y="220"/>
                        <a:pt x="143" y="226"/>
                      </a:cubicBezTo>
                      <a:lnTo>
                        <a:pt x="143" y="226"/>
                      </a:lnTo>
                      <a:cubicBezTo>
                        <a:pt x="152" y="222"/>
                        <a:pt x="163" y="217"/>
                        <a:pt x="178" y="210"/>
                      </a:cubicBezTo>
                      <a:lnTo>
                        <a:pt x="177" y="211"/>
                      </a:lnTo>
                      <a:cubicBezTo>
                        <a:pt x="176" y="204"/>
                        <a:pt x="174" y="197"/>
                        <a:pt x="172" y="189"/>
                      </a:cubicBezTo>
                      <a:lnTo>
                        <a:pt x="172" y="188"/>
                      </a:lnTo>
                      <a:lnTo>
                        <a:pt x="173" y="188"/>
                      </a:lnTo>
                      <a:cubicBezTo>
                        <a:pt x="179" y="183"/>
                        <a:pt x="185" y="177"/>
                        <a:pt x="190" y="170"/>
                      </a:cubicBezTo>
                      <a:lnTo>
                        <a:pt x="190" y="169"/>
                      </a:lnTo>
                      <a:lnTo>
                        <a:pt x="191" y="169"/>
                      </a:lnTo>
                      <a:cubicBezTo>
                        <a:pt x="198" y="170"/>
                        <a:pt x="205" y="171"/>
                        <a:pt x="213" y="172"/>
                      </a:cubicBezTo>
                      <a:lnTo>
                        <a:pt x="212" y="173"/>
                      </a:lnTo>
                      <a:cubicBezTo>
                        <a:pt x="216" y="162"/>
                        <a:pt x="221" y="150"/>
                        <a:pt x="226" y="138"/>
                      </a:cubicBezTo>
                      <a:lnTo>
                        <a:pt x="226" y="139"/>
                      </a:lnTo>
                      <a:cubicBezTo>
                        <a:pt x="220" y="135"/>
                        <a:pt x="214" y="131"/>
                        <a:pt x="207" y="126"/>
                      </a:cubicBezTo>
                      <a:lnTo>
                        <a:pt x="206" y="126"/>
                      </a:lnTo>
                      <a:lnTo>
                        <a:pt x="206" y="125"/>
                      </a:lnTo>
                      <a:cubicBezTo>
                        <a:pt x="207" y="117"/>
                        <a:pt x="207" y="109"/>
                        <a:pt x="206" y="101"/>
                      </a:cubicBezTo>
                      <a:lnTo>
                        <a:pt x="206" y="100"/>
                      </a:lnTo>
                      <a:lnTo>
                        <a:pt x="206" y="99"/>
                      </a:lnTo>
                      <a:cubicBezTo>
                        <a:pt x="212" y="95"/>
                        <a:pt x="218" y="90"/>
                        <a:pt x="225" y="85"/>
                      </a:cubicBezTo>
                      <a:lnTo>
                        <a:pt x="224" y="87"/>
                      </a:lnTo>
                      <a:cubicBezTo>
                        <a:pt x="220" y="76"/>
                        <a:pt x="214" y="64"/>
                        <a:pt x="209" y="52"/>
                      </a:cubicBezTo>
                      <a:lnTo>
                        <a:pt x="211" y="53"/>
                      </a:lnTo>
                      <a:cubicBezTo>
                        <a:pt x="204" y="55"/>
                        <a:pt x="196" y="56"/>
                        <a:pt x="188" y="58"/>
                      </a:cubicBezTo>
                      <a:lnTo>
                        <a:pt x="187" y="58"/>
                      </a:lnTo>
                      <a:lnTo>
                        <a:pt x="187" y="57"/>
                      </a:lnTo>
                      <a:cubicBezTo>
                        <a:pt x="182" y="51"/>
                        <a:pt x="176" y="45"/>
                        <a:pt x="169" y="40"/>
                      </a:cubicBezTo>
                      <a:lnTo>
                        <a:pt x="168" y="40"/>
                      </a:lnTo>
                      <a:lnTo>
                        <a:pt x="168" y="39"/>
                      </a:lnTo>
                      <a:cubicBezTo>
                        <a:pt x="169" y="32"/>
                        <a:pt x="170" y="24"/>
                        <a:pt x="171" y="16"/>
                      </a:cubicBezTo>
                      <a:lnTo>
                        <a:pt x="172" y="18"/>
                      </a:lnTo>
                      <a:cubicBezTo>
                        <a:pt x="161" y="13"/>
                        <a:pt x="149" y="9"/>
                        <a:pt x="137" y="4"/>
                      </a:cubicBezTo>
                      <a:lnTo>
                        <a:pt x="139" y="3"/>
                      </a:lnTo>
                      <a:cubicBezTo>
                        <a:pt x="135" y="9"/>
                        <a:pt x="130" y="16"/>
                        <a:pt x="126" y="23"/>
                      </a:cubicBezTo>
                      <a:lnTo>
                        <a:pt x="125" y="23"/>
                      </a:lnTo>
                      <a:lnTo>
                        <a:pt x="124" y="23"/>
                      </a:lnTo>
                      <a:cubicBezTo>
                        <a:pt x="117" y="22"/>
                        <a:pt x="108" y="23"/>
                        <a:pt x="100" y="24"/>
                      </a:cubicBezTo>
                      <a:lnTo>
                        <a:pt x="100" y="24"/>
                      </a:lnTo>
                      <a:cubicBezTo>
                        <a:pt x="99" y="24"/>
                        <a:pt x="102" y="24"/>
                        <a:pt x="98" y="23"/>
                      </a:cubicBez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8" y="23"/>
                      </a:lnTo>
                      <a:lnTo>
                        <a:pt x="97" y="22"/>
                      </a:lnTo>
                      <a:lnTo>
                        <a:pt x="97" y="21"/>
                      </a:lnTo>
                      <a:lnTo>
                        <a:pt x="95" y="19"/>
                      </a:lnTo>
                      <a:lnTo>
                        <a:pt x="91" y="14"/>
                      </a:lnTo>
                      <a:cubicBezTo>
                        <a:pt x="89" y="11"/>
                        <a:pt x="87" y="8"/>
                        <a:pt x="85" y="5"/>
                      </a:cubicBezTo>
                      <a:lnTo>
                        <a:pt x="87" y="5"/>
                      </a:lnTo>
                      <a:cubicBezTo>
                        <a:pt x="75" y="10"/>
                        <a:pt x="63" y="16"/>
                        <a:pt x="52" y="21"/>
                      </a:cubicBezTo>
                      <a:lnTo>
                        <a:pt x="53" y="19"/>
                      </a:lnTo>
                      <a:cubicBezTo>
                        <a:pt x="54" y="26"/>
                        <a:pt x="56" y="34"/>
                        <a:pt x="57" y="41"/>
                      </a:cubicBezTo>
                      <a:lnTo>
                        <a:pt x="57" y="42"/>
                      </a:lnTo>
                      <a:lnTo>
                        <a:pt x="57" y="43"/>
                      </a:lnTo>
                      <a:cubicBezTo>
                        <a:pt x="50" y="48"/>
                        <a:pt x="44" y="54"/>
                        <a:pt x="40" y="61"/>
                      </a:cubicBezTo>
                      <a:lnTo>
                        <a:pt x="39" y="61"/>
                      </a:lnTo>
                      <a:lnTo>
                        <a:pt x="38" y="61"/>
                      </a:lnTo>
                      <a:cubicBezTo>
                        <a:pt x="30" y="60"/>
                        <a:pt x="23" y="59"/>
                        <a:pt x="15" y="58"/>
                      </a:cubicBezTo>
                      <a:lnTo>
                        <a:pt x="17" y="57"/>
                      </a:lnTo>
                      <a:cubicBezTo>
                        <a:pt x="12" y="69"/>
                        <a:pt x="8" y="81"/>
                        <a:pt x="3" y="93"/>
                      </a:cubicBezTo>
                      <a:lnTo>
                        <a:pt x="3" y="91"/>
                      </a:lnTo>
                      <a:cubicBezTo>
                        <a:pt x="9" y="95"/>
                        <a:pt x="16" y="99"/>
                        <a:pt x="22" y="104"/>
                      </a:cubicBezTo>
                      <a:lnTo>
                        <a:pt x="23" y="104"/>
                      </a:lnTo>
                      <a:lnTo>
                        <a:pt x="22" y="105"/>
                      </a:lnTo>
                      <a:cubicBezTo>
                        <a:pt x="22" y="113"/>
                        <a:pt x="22" y="122"/>
                        <a:pt x="23" y="129"/>
                      </a:cubicBezTo>
                      <a:lnTo>
                        <a:pt x="23" y="130"/>
                      </a:lnTo>
                      <a:lnTo>
                        <a:pt x="22" y="131"/>
                      </a:lnTo>
                      <a:cubicBezTo>
                        <a:pt x="16" y="136"/>
                        <a:pt x="10" y="140"/>
                        <a:pt x="4" y="145"/>
                      </a:cubicBezTo>
                      <a:lnTo>
                        <a:pt x="4" y="143"/>
                      </a:lnTo>
                      <a:cubicBezTo>
                        <a:pt x="10" y="155"/>
                        <a:pt x="15" y="167"/>
                        <a:pt x="20" y="178"/>
                      </a:cubicBezTo>
                      <a:lnTo>
                        <a:pt x="18" y="177"/>
                      </a:lnTo>
                      <a:cubicBezTo>
                        <a:pt x="26" y="176"/>
                        <a:pt x="34" y="174"/>
                        <a:pt x="41" y="173"/>
                      </a:cubicBezTo>
                      <a:lnTo>
                        <a:pt x="42" y="173"/>
                      </a:lnTo>
                      <a:lnTo>
                        <a:pt x="42" y="173"/>
                      </a:lnTo>
                      <a:cubicBezTo>
                        <a:pt x="48" y="180"/>
                        <a:pt x="54" y="186"/>
                        <a:pt x="60" y="190"/>
                      </a:cubicBezTo>
                      <a:lnTo>
                        <a:pt x="60" y="191"/>
                      </a:lnTo>
                      <a:lnTo>
                        <a:pt x="60" y="191"/>
                      </a:lnTo>
                      <a:cubicBezTo>
                        <a:pt x="59" y="200"/>
                        <a:pt x="58" y="207"/>
                        <a:pt x="57" y="214"/>
                      </a:cubicBezTo>
                      <a:lnTo>
                        <a:pt x="56" y="213"/>
                      </a:lnTo>
                      <a:cubicBezTo>
                        <a:pt x="70" y="219"/>
                        <a:pt x="82" y="223"/>
                        <a:pt x="92" y="227"/>
                      </a:cubicBezTo>
                      <a:lnTo>
                        <a:pt x="91" y="227"/>
                      </a:lnTo>
                      <a:cubicBezTo>
                        <a:pt x="96" y="220"/>
                        <a:pt x="100" y="213"/>
                        <a:pt x="104" y="208"/>
                      </a:cubicBezTo>
                      <a:lnTo>
                        <a:pt x="104" y="208"/>
                      </a:lnTo>
                      <a:lnTo>
                        <a:pt x="104" y="208"/>
                      </a:lnTo>
                      <a:cubicBezTo>
                        <a:pt x="113" y="209"/>
                        <a:pt x="119" y="209"/>
                        <a:pt x="123" y="208"/>
                      </a:cubicBezTo>
                      <a:cubicBezTo>
                        <a:pt x="125" y="208"/>
                        <a:pt x="126" y="208"/>
                        <a:pt x="128" y="208"/>
                      </a:cubicBezTo>
                      <a:cubicBezTo>
                        <a:pt x="129" y="208"/>
                        <a:pt x="129" y="208"/>
                        <a:pt x="129" y="208"/>
                      </a:cubicBezTo>
                      <a:lnTo>
                        <a:pt x="128" y="208"/>
                      </a:lnTo>
                      <a:cubicBezTo>
                        <a:pt x="127" y="209"/>
                        <a:pt x="125" y="209"/>
                        <a:pt x="123" y="209"/>
                      </a:cubicBezTo>
                      <a:cubicBezTo>
                        <a:pt x="119" y="209"/>
                        <a:pt x="113" y="210"/>
                        <a:pt x="104" y="209"/>
                      </a:cubicBezTo>
                      <a:lnTo>
                        <a:pt x="105" y="209"/>
                      </a:lnTo>
                      <a:cubicBezTo>
                        <a:pt x="101" y="214"/>
                        <a:pt x="97" y="221"/>
                        <a:pt x="92" y="228"/>
                      </a:cubicBezTo>
                      <a:lnTo>
                        <a:pt x="92" y="229"/>
                      </a:lnTo>
                      <a:lnTo>
                        <a:pt x="91" y="228"/>
                      </a:lnTo>
                      <a:cubicBezTo>
                        <a:pt x="81" y="225"/>
                        <a:pt x="69" y="220"/>
                        <a:pt x="56" y="215"/>
                      </a:cubicBezTo>
                      <a:lnTo>
                        <a:pt x="55" y="215"/>
                      </a:lnTo>
                      <a:lnTo>
                        <a:pt x="55" y="214"/>
                      </a:lnTo>
                      <a:cubicBezTo>
                        <a:pt x="56" y="207"/>
                        <a:pt x="57" y="199"/>
                        <a:pt x="58" y="191"/>
                      </a:cubicBezTo>
                      <a:lnTo>
                        <a:pt x="59" y="192"/>
                      </a:lnTo>
                      <a:cubicBezTo>
                        <a:pt x="52" y="187"/>
                        <a:pt x="46" y="182"/>
                        <a:pt x="40" y="175"/>
                      </a:cubicBezTo>
                      <a:lnTo>
                        <a:pt x="41" y="175"/>
                      </a:lnTo>
                      <a:cubicBezTo>
                        <a:pt x="34" y="177"/>
                        <a:pt x="27" y="178"/>
                        <a:pt x="19" y="180"/>
                      </a:cubicBezTo>
                      <a:lnTo>
                        <a:pt x="18" y="180"/>
                      </a:lnTo>
                      <a:lnTo>
                        <a:pt x="17" y="179"/>
                      </a:lnTo>
                      <a:cubicBezTo>
                        <a:pt x="12" y="168"/>
                        <a:pt x="7" y="156"/>
                        <a:pt x="2" y="144"/>
                      </a:cubicBezTo>
                      <a:lnTo>
                        <a:pt x="1" y="143"/>
                      </a:lnTo>
                      <a:lnTo>
                        <a:pt x="2" y="142"/>
                      </a:lnTo>
                      <a:cubicBezTo>
                        <a:pt x="8" y="138"/>
                        <a:pt x="14" y="133"/>
                        <a:pt x="21" y="129"/>
                      </a:cubicBezTo>
                      <a:lnTo>
                        <a:pt x="20" y="130"/>
                      </a:lnTo>
                      <a:cubicBezTo>
                        <a:pt x="19" y="122"/>
                        <a:pt x="18" y="113"/>
                        <a:pt x="19" y="105"/>
                      </a:cubicBezTo>
                      <a:lnTo>
                        <a:pt x="20" y="106"/>
                      </a:lnTo>
                      <a:cubicBezTo>
                        <a:pt x="14" y="102"/>
                        <a:pt x="7" y="98"/>
                        <a:pt x="1" y="93"/>
                      </a:cubicBezTo>
                      <a:lnTo>
                        <a:pt x="0" y="93"/>
                      </a:lnTo>
                      <a:lnTo>
                        <a:pt x="0" y="92"/>
                      </a:lnTo>
                      <a:cubicBezTo>
                        <a:pt x="5" y="80"/>
                        <a:pt x="9" y="68"/>
                        <a:pt x="14" y="56"/>
                      </a:cubicBezTo>
                      <a:lnTo>
                        <a:pt x="14" y="55"/>
                      </a:lnTo>
                      <a:lnTo>
                        <a:pt x="16" y="55"/>
                      </a:lnTo>
                      <a:cubicBezTo>
                        <a:pt x="23" y="56"/>
                        <a:pt x="31" y="57"/>
                        <a:pt x="39" y="58"/>
                      </a:cubicBezTo>
                      <a:lnTo>
                        <a:pt x="37" y="59"/>
                      </a:lnTo>
                      <a:cubicBezTo>
                        <a:pt x="42" y="52"/>
                        <a:pt x="48" y="46"/>
                        <a:pt x="54" y="40"/>
                      </a:cubicBezTo>
                      <a:lnTo>
                        <a:pt x="54" y="42"/>
                      </a:lnTo>
                      <a:cubicBezTo>
                        <a:pt x="52" y="35"/>
                        <a:pt x="51" y="27"/>
                        <a:pt x="49" y="19"/>
                      </a:cubicBezTo>
                      <a:lnTo>
                        <a:pt x="49" y="18"/>
                      </a:lnTo>
                      <a:lnTo>
                        <a:pt x="50" y="18"/>
                      </a:lnTo>
                      <a:cubicBezTo>
                        <a:pt x="62" y="13"/>
                        <a:pt x="74" y="7"/>
                        <a:pt x="85" y="2"/>
                      </a:cubicBezTo>
                      <a:lnTo>
                        <a:pt x="87" y="2"/>
                      </a:lnTo>
                      <a:lnTo>
                        <a:pt x="87" y="3"/>
                      </a:lnTo>
                      <a:cubicBezTo>
                        <a:pt x="90" y="6"/>
                        <a:pt x="92" y="9"/>
                        <a:pt x="94" y="12"/>
                      </a:cubicBezTo>
                      <a:lnTo>
                        <a:pt x="98" y="17"/>
                      </a:lnTo>
                      <a:lnTo>
                        <a:pt x="99" y="19"/>
                      </a:lnTo>
                      <a:lnTo>
                        <a:pt x="100" y="20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lnTo>
                        <a:pt x="101" y="21"/>
                      </a:lnTo>
                      <a:cubicBezTo>
                        <a:pt x="98" y="20"/>
                        <a:pt x="100" y="21"/>
                        <a:pt x="99" y="21"/>
                      </a:cubicBezTo>
                      <a:lnTo>
                        <a:pt x="99" y="21"/>
                      </a:lnTo>
                      <a:cubicBezTo>
                        <a:pt x="108" y="19"/>
                        <a:pt x="117" y="19"/>
                        <a:pt x="125" y="20"/>
                      </a:cubicBezTo>
                      <a:lnTo>
                        <a:pt x="123" y="21"/>
                      </a:lnTo>
                      <a:cubicBezTo>
                        <a:pt x="128" y="14"/>
                        <a:pt x="132" y="8"/>
                        <a:pt x="136" y="2"/>
                      </a:cubicBezTo>
                      <a:lnTo>
                        <a:pt x="137" y="0"/>
                      </a:lnTo>
                      <a:lnTo>
                        <a:pt x="138" y="1"/>
                      </a:lnTo>
                      <a:cubicBezTo>
                        <a:pt x="150" y="6"/>
                        <a:pt x="162" y="10"/>
                        <a:pt x="174" y="15"/>
                      </a:cubicBezTo>
                      <a:lnTo>
                        <a:pt x="175" y="15"/>
                      </a:lnTo>
                      <a:lnTo>
                        <a:pt x="175" y="16"/>
                      </a:lnTo>
                      <a:cubicBezTo>
                        <a:pt x="174" y="24"/>
                        <a:pt x="172" y="32"/>
                        <a:pt x="171" y="39"/>
                      </a:cubicBezTo>
                      <a:lnTo>
                        <a:pt x="171" y="38"/>
                      </a:lnTo>
                      <a:cubicBezTo>
                        <a:pt x="178" y="43"/>
                        <a:pt x="184" y="49"/>
                        <a:pt x="189" y="55"/>
                      </a:cubicBezTo>
                      <a:lnTo>
                        <a:pt x="187" y="55"/>
                      </a:lnTo>
                      <a:cubicBezTo>
                        <a:pt x="195" y="53"/>
                        <a:pt x="203" y="52"/>
                        <a:pt x="210" y="50"/>
                      </a:cubicBezTo>
                      <a:lnTo>
                        <a:pt x="211" y="50"/>
                      </a:lnTo>
                      <a:lnTo>
                        <a:pt x="212" y="51"/>
                      </a:lnTo>
                      <a:cubicBezTo>
                        <a:pt x="217" y="63"/>
                        <a:pt x="222" y="75"/>
                        <a:pt x="227" y="86"/>
                      </a:cubicBezTo>
                      <a:lnTo>
                        <a:pt x="228" y="87"/>
                      </a:lnTo>
                      <a:lnTo>
                        <a:pt x="227" y="88"/>
                      </a:lnTo>
                      <a:cubicBezTo>
                        <a:pt x="220" y="93"/>
                        <a:pt x="214" y="97"/>
                        <a:pt x="208" y="102"/>
                      </a:cubicBezTo>
                      <a:lnTo>
                        <a:pt x="209" y="100"/>
                      </a:lnTo>
                      <a:cubicBezTo>
                        <a:pt x="210" y="109"/>
                        <a:pt x="210" y="118"/>
                        <a:pt x="209" y="125"/>
                      </a:cubicBezTo>
                      <a:lnTo>
                        <a:pt x="209" y="124"/>
                      </a:lnTo>
                      <a:cubicBezTo>
                        <a:pt x="216" y="129"/>
                        <a:pt x="222" y="133"/>
                        <a:pt x="228" y="137"/>
                      </a:cubicBezTo>
                      <a:lnTo>
                        <a:pt x="229" y="138"/>
                      </a:lnTo>
                      <a:lnTo>
                        <a:pt x="229" y="139"/>
                      </a:lnTo>
                      <a:cubicBezTo>
                        <a:pt x="224" y="151"/>
                        <a:pt x="219" y="163"/>
                        <a:pt x="215" y="174"/>
                      </a:cubicBezTo>
                      <a:lnTo>
                        <a:pt x="214" y="175"/>
                      </a:lnTo>
                      <a:lnTo>
                        <a:pt x="213" y="175"/>
                      </a:lnTo>
                      <a:cubicBezTo>
                        <a:pt x="205" y="174"/>
                        <a:pt x="198" y="173"/>
                        <a:pt x="191" y="172"/>
                      </a:cubicBezTo>
                      <a:lnTo>
                        <a:pt x="192" y="171"/>
                      </a:lnTo>
                      <a:cubicBezTo>
                        <a:pt x="186" y="178"/>
                        <a:pt x="180" y="184"/>
                        <a:pt x="174" y="189"/>
                      </a:cubicBezTo>
                      <a:lnTo>
                        <a:pt x="175" y="188"/>
                      </a:lnTo>
                      <a:cubicBezTo>
                        <a:pt x="176" y="196"/>
                        <a:pt x="178" y="204"/>
                        <a:pt x="179" y="211"/>
                      </a:cubicBezTo>
                      <a:lnTo>
                        <a:pt x="179" y="212"/>
                      </a:lnTo>
                      <a:lnTo>
                        <a:pt x="178" y="212"/>
                      </a:lnTo>
                      <a:cubicBezTo>
                        <a:pt x="164" y="218"/>
                        <a:pt x="152" y="223"/>
                        <a:pt x="143" y="227"/>
                      </a:cubicBezTo>
                      <a:lnTo>
                        <a:pt x="143" y="227"/>
                      </a:lnTo>
                      <a:lnTo>
                        <a:pt x="143" y="227"/>
                      </a:lnTo>
                      <a:cubicBezTo>
                        <a:pt x="138" y="221"/>
                        <a:pt x="135" y="216"/>
                        <a:pt x="133" y="213"/>
                      </a:cubicBezTo>
                      <a:cubicBezTo>
                        <a:pt x="132" y="212"/>
                        <a:pt x="131" y="210"/>
                        <a:pt x="130" y="209"/>
                      </a:cubicBezTo>
                      <a:lnTo>
                        <a:pt x="129" y="2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37425" lIns="90000" spcFirstLastPara="1" rIns="90000" wrap="square" tIns="37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76" name="Google Shape;276;p8"/>
            <p:cNvSpPr/>
            <p:nvPr/>
          </p:nvSpPr>
          <p:spPr>
            <a:xfrm>
              <a:off x="1042712" y="-336237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7" name="Google Shape;277;p8"/>
            <p:cNvGrpSpPr/>
            <p:nvPr/>
          </p:nvGrpSpPr>
          <p:grpSpPr>
            <a:xfrm>
              <a:off x="2013865" y="139317"/>
              <a:ext cx="278774" cy="278773"/>
              <a:chOff x="2013865" y="139317"/>
              <a:chExt cx="278774" cy="278773"/>
            </a:xfrm>
          </p:grpSpPr>
          <p:sp>
            <p:nvSpPr>
              <p:cNvPr id="278" name="Google Shape;278;p8"/>
              <p:cNvSpPr/>
              <p:nvPr/>
            </p:nvSpPr>
            <p:spPr>
              <a:xfrm>
                <a:off x="2015687" y="139317"/>
                <a:ext cx="275130" cy="276951"/>
              </a:xfrm>
              <a:custGeom>
                <a:rect b="b" l="l" r="r" t="t"/>
                <a:pathLst>
                  <a:path extrusionOk="0" h="152" w="151">
                    <a:moveTo>
                      <a:pt x="85" y="139"/>
                    </a:moveTo>
                    <a:cubicBezTo>
                      <a:pt x="80" y="140"/>
                      <a:pt x="74" y="140"/>
                      <a:pt x="69" y="139"/>
                    </a:cubicBezTo>
                    <a:lnTo>
                      <a:pt x="60" y="152"/>
                    </a:lnTo>
                    <a:lnTo>
                      <a:pt x="36" y="143"/>
                    </a:lnTo>
                    <a:lnTo>
                      <a:pt x="38" y="128"/>
                    </a:lnTo>
                    <a:cubicBezTo>
                      <a:pt x="34" y="124"/>
                      <a:pt x="30" y="120"/>
                      <a:pt x="26" y="116"/>
                    </a:cubicBezTo>
                    <a:lnTo>
                      <a:pt x="11" y="119"/>
                    </a:lnTo>
                    <a:lnTo>
                      <a:pt x="0" y="96"/>
                    </a:lnTo>
                    <a:lnTo>
                      <a:pt x="13" y="86"/>
                    </a:lnTo>
                    <a:cubicBezTo>
                      <a:pt x="12" y="81"/>
                      <a:pt x="12" y="75"/>
                      <a:pt x="13" y="69"/>
                    </a:cubicBezTo>
                    <a:lnTo>
                      <a:pt x="0" y="61"/>
                    </a:lnTo>
                    <a:lnTo>
                      <a:pt x="9" y="37"/>
                    </a:lnTo>
                    <a:lnTo>
                      <a:pt x="24" y="39"/>
                    </a:lnTo>
                    <a:cubicBezTo>
                      <a:pt x="27" y="35"/>
                      <a:pt x="31" y="30"/>
                      <a:pt x="36" y="27"/>
                    </a:cubicBezTo>
                    <a:lnTo>
                      <a:pt x="33" y="12"/>
                    </a:lnTo>
                    <a:lnTo>
                      <a:pt x="56" y="1"/>
                    </a:lnTo>
                    <a:lnTo>
                      <a:pt x="66" y="14"/>
                    </a:lnTo>
                    <a:cubicBezTo>
                      <a:pt x="71" y="13"/>
                      <a:pt x="77" y="13"/>
                      <a:pt x="82" y="13"/>
                    </a:cubicBezTo>
                    <a:lnTo>
                      <a:pt x="91" y="0"/>
                    </a:lnTo>
                    <a:lnTo>
                      <a:pt x="115" y="10"/>
                    </a:lnTo>
                    <a:lnTo>
                      <a:pt x="113" y="25"/>
                    </a:lnTo>
                    <a:cubicBezTo>
                      <a:pt x="117" y="28"/>
                      <a:pt x="121" y="32"/>
                      <a:pt x="125" y="37"/>
                    </a:cubicBezTo>
                    <a:lnTo>
                      <a:pt x="140" y="34"/>
                    </a:lnTo>
                    <a:lnTo>
                      <a:pt x="151" y="57"/>
                    </a:lnTo>
                    <a:lnTo>
                      <a:pt x="138" y="66"/>
                    </a:lnTo>
                    <a:cubicBezTo>
                      <a:pt x="139" y="72"/>
                      <a:pt x="139" y="78"/>
                      <a:pt x="138" y="83"/>
                    </a:cubicBezTo>
                    <a:lnTo>
                      <a:pt x="151" y="92"/>
                    </a:lnTo>
                    <a:lnTo>
                      <a:pt x="142" y="116"/>
                    </a:lnTo>
                    <a:lnTo>
                      <a:pt x="127" y="114"/>
                    </a:lnTo>
                    <a:cubicBezTo>
                      <a:pt x="124" y="118"/>
                      <a:pt x="120" y="122"/>
                      <a:pt x="115" y="126"/>
                    </a:cubicBezTo>
                    <a:lnTo>
                      <a:pt x="118" y="141"/>
                    </a:lnTo>
                    <a:lnTo>
                      <a:pt x="95" y="151"/>
                    </a:lnTo>
                    <a:lnTo>
                      <a:pt x="85" y="139"/>
                    </a:lnTo>
                    <a:moveTo>
                      <a:pt x="86" y="102"/>
                    </a:moveTo>
                    <a:cubicBezTo>
                      <a:pt x="99" y="96"/>
                      <a:pt x="106" y="79"/>
                      <a:pt x="100" y="66"/>
                    </a:cubicBezTo>
                    <a:cubicBezTo>
                      <a:pt x="93" y="52"/>
                      <a:pt x="77" y="45"/>
                      <a:pt x="63" y="52"/>
                    </a:cubicBezTo>
                    <a:cubicBezTo>
                      <a:pt x="49" y="58"/>
                      <a:pt x="43" y="74"/>
                      <a:pt x="49" y="88"/>
                    </a:cubicBezTo>
                    <a:cubicBezTo>
                      <a:pt x="55" y="102"/>
                      <a:pt x="72" y="108"/>
                      <a:pt x="86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9700" lIns="90000" spcFirstLastPara="1" rIns="90000" wrap="square" tIns="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2099501" y="226775"/>
                <a:ext cx="102035" cy="103857"/>
              </a:xfrm>
              <a:custGeom>
                <a:rect b="b" l="l" r="r" t="t"/>
                <a:pathLst>
                  <a:path extrusionOk="0" h="57" w="56">
                    <a:moveTo>
                      <a:pt x="40" y="54"/>
                    </a:moveTo>
                    <a:cubicBezTo>
                      <a:pt x="40" y="54"/>
                      <a:pt x="38" y="55"/>
                      <a:pt x="33" y="56"/>
                    </a:cubicBezTo>
                    <a:cubicBezTo>
                      <a:pt x="29" y="57"/>
                      <a:pt x="22" y="57"/>
                      <a:pt x="15" y="53"/>
                    </a:cubicBezTo>
                    <a:cubicBezTo>
                      <a:pt x="11" y="52"/>
                      <a:pt x="8" y="49"/>
                      <a:pt x="5" y="45"/>
                    </a:cubicBezTo>
                    <a:cubicBezTo>
                      <a:pt x="2" y="41"/>
                      <a:pt x="0" y="36"/>
                      <a:pt x="0" y="31"/>
                    </a:cubicBezTo>
                    <a:cubicBezTo>
                      <a:pt x="0" y="28"/>
                      <a:pt x="0" y="25"/>
                      <a:pt x="1" y="23"/>
                    </a:cubicBezTo>
                    <a:cubicBezTo>
                      <a:pt x="1" y="20"/>
                      <a:pt x="2" y="17"/>
                      <a:pt x="4" y="15"/>
                    </a:cubicBezTo>
                    <a:cubicBezTo>
                      <a:pt x="7" y="10"/>
                      <a:pt x="11" y="5"/>
                      <a:pt x="17" y="3"/>
                    </a:cubicBezTo>
                    <a:cubicBezTo>
                      <a:pt x="22" y="0"/>
                      <a:pt x="29" y="0"/>
                      <a:pt x="34" y="1"/>
                    </a:cubicBezTo>
                    <a:cubicBezTo>
                      <a:pt x="37" y="2"/>
                      <a:pt x="40" y="3"/>
                      <a:pt x="42" y="4"/>
                    </a:cubicBezTo>
                    <a:cubicBezTo>
                      <a:pt x="45" y="5"/>
                      <a:pt x="47" y="7"/>
                      <a:pt x="49" y="9"/>
                    </a:cubicBezTo>
                    <a:cubicBezTo>
                      <a:pt x="53" y="13"/>
                      <a:pt x="55" y="18"/>
                      <a:pt x="56" y="22"/>
                    </a:cubicBezTo>
                    <a:cubicBezTo>
                      <a:pt x="57" y="27"/>
                      <a:pt x="57" y="31"/>
                      <a:pt x="56" y="35"/>
                    </a:cubicBezTo>
                    <a:cubicBezTo>
                      <a:pt x="54" y="43"/>
                      <a:pt x="49" y="48"/>
                      <a:pt x="46" y="51"/>
                    </a:cubicBezTo>
                    <a:cubicBezTo>
                      <a:pt x="42" y="53"/>
                      <a:pt x="40" y="54"/>
                      <a:pt x="40" y="54"/>
                    </a:cubicBezTo>
                    <a:cubicBezTo>
                      <a:pt x="39" y="54"/>
                      <a:pt x="42" y="53"/>
                      <a:pt x="45" y="50"/>
                    </a:cubicBezTo>
                    <a:cubicBezTo>
                      <a:pt x="48" y="48"/>
                      <a:pt x="53" y="43"/>
                      <a:pt x="55" y="35"/>
                    </a:cubicBezTo>
                    <a:cubicBezTo>
                      <a:pt x="55" y="31"/>
                      <a:pt x="56" y="27"/>
                      <a:pt x="55" y="23"/>
                    </a:cubicBezTo>
                    <a:cubicBezTo>
                      <a:pt x="53" y="18"/>
                      <a:pt x="51" y="14"/>
                      <a:pt x="48" y="10"/>
                    </a:cubicBezTo>
                    <a:cubicBezTo>
                      <a:pt x="46" y="8"/>
                      <a:pt x="44" y="7"/>
                      <a:pt x="42" y="6"/>
                    </a:cubicBezTo>
                    <a:cubicBezTo>
                      <a:pt x="39" y="4"/>
                      <a:pt x="37" y="3"/>
                      <a:pt x="34" y="3"/>
                    </a:cubicBezTo>
                    <a:cubicBezTo>
                      <a:pt x="29" y="1"/>
                      <a:pt x="23" y="2"/>
                      <a:pt x="17" y="4"/>
                    </a:cubicBezTo>
                    <a:cubicBezTo>
                      <a:pt x="12" y="7"/>
                      <a:pt x="8" y="11"/>
                      <a:pt x="5" y="16"/>
                    </a:cubicBezTo>
                    <a:cubicBezTo>
                      <a:pt x="4" y="18"/>
                      <a:pt x="3" y="20"/>
                      <a:pt x="2" y="23"/>
                    </a:cubicBezTo>
                    <a:cubicBezTo>
                      <a:pt x="2" y="26"/>
                      <a:pt x="1" y="28"/>
                      <a:pt x="2" y="31"/>
                    </a:cubicBezTo>
                    <a:cubicBezTo>
                      <a:pt x="2" y="36"/>
                      <a:pt x="4" y="40"/>
                      <a:pt x="6" y="44"/>
                    </a:cubicBezTo>
                    <a:cubicBezTo>
                      <a:pt x="9" y="48"/>
                      <a:pt x="12" y="51"/>
                      <a:pt x="15" y="53"/>
                    </a:cubicBezTo>
                    <a:cubicBezTo>
                      <a:pt x="22" y="56"/>
                      <a:pt x="29" y="56"/>
                      <a:pt x="33" y="56"/>
                    </a:cubicBezTo>
                    <a:cubicBezTo>
                      <a:pt x="37" y="55"/>
                      <a:pt x="40" y="54"/>
                      <a:pt x="40" y="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2013865" y="139317"/>
                <a:ext cx="278774" cy="278773"/>
              </a:xfrm>
              <a:custGeom>
                <a:rect b="b" l="l" r="r" t="t"/>
                <a:pathLst>
                  <a:path extrusionOk="0" h="153" w="153">
                    <a:moveTo>
                      <a:pt x="86" y="139"/>
                    </a:moveTo>
                    <a:cubicBezTo>
                      <a:pt x="86" y="139"/>
                      <a:pt x="87" y="139"/>
                      <a:pt x="87" y="140"/>
                    </a:cubicBezTo>
                    <a:lnTo>
                      <a:pt x="89" y="142"/>
                    </a:lnTo>
                    <a:cubicBezTo>
                      <a:pt x="90" y="144"/>
                      <a:pt x="93" y="147"/>
                      <a:pt x="96" y="151"/>
                    </a:cubicBezTo>
                    <a:lnTo>
                      <a:pt x="96" y="151"/>
                    </a:lnTo>
                    <a:cubicBezTo>
                      <a:pt x="102" y="148"/>
                      <a:pt x="109" y="145"/>
                      <a:pt x="119" y="141"/>
                    </a:cubicBezTo>
                    <a:lnTo>
                      <a:pt x="119" y="141"/>
                    </a:lnTo>
                    <a:cubicBezTo>
                      <a:pt x="118" y="136"/>
                      <a:pt x="117" y="131"/>
                      <a:pt x="116" y="126"/>
                    </a:cubicBezTo>
                    <a:lnTo>
                      <a:pt x="116" y="125"/>
                    </a:lnTo>
                    <a:lnTo>
                      <a:pt x="116" y="125"/>
                    </a:lnTo>
                    <a:cubicBezTo>
                      <a:pt x="120" y="122"/>
                      <a:pt x="124" y="118"/>
                      <a:pt x="127" y="113"/>
                    </a:cubicBezTo>
                    <a:lnTo>
                      <a:pt x="128" y="113"/>
                    </a:lnTo>
                    <a:lnTo>
                      <a:pt x="128" y="113"/>
                    </a:lnTo>
                    <a:cubicBezTo>
                      <a:pt x="133" y="114"/>
                      <a:pt x="138" y="114"/>
                      <a:pt x="143" y="115"/>
                    </a:cubicBezTo>
                    <a:lnTo>
                      <a:pt x="143" y="116"/>
                    </a:lnTo>
                    <a:cubicBezTo>
                      <a:pt x="146" y="108"/>
                      <a:pt x="149" y="100"/>
                      <a:pt x="152" y="92"/>
                    </a:cubicBezTo>
                    <a:lnTo>
                      <a:pt x="152" y="92"/>
                    </a:lnTo>
                    <a:cubicBezTo>
                      <a:pt x="148" y="90"/>
                      <a:pt x="144" y="87"/>
                      <a:pt x="139" y="84"/>
                    </a:cubicBezTo>
                    <a:lnTo>
                      <a:pt x="139" y="83"/>
                    </a:lnTo>
                    <a:lnTo>
                      <a:pt x="139" y="83"/>
                    </a:lnTo>
                    <a:cubicBezTo>
                      <a:pt x="139" y="78"/>
                      <a:pt x="139" y="72"/>
                      <a:pt x="138" y="67"/>
                    </a:cubicBezTo>
                    <a:lnTo>
                      <a:pt x="138" y="66"/>
                    </a:lnTo>
                    <a:lnTo>
                      <a:pt x="139" y="66"/>
                    </a:lnTo>
                    <a:cubicBezTo>
                      <a:pt x="143" y="63"/>
                      <a:pt x="147" y="60"/>
                      <a:pt x="151" y="57"/>
                    </a:cubicBezTo>
                    <a:lnTo>
                      <a:pt x="151" y="57"/>
                    </a:lnTo>
                    <a:cubicBezTo>
                      <a:pt x="148" y="50"/>
                      <a:pt x="144" y="42"/>
                      <a:pt x="141" y="34"/>
                    </a:cubicBezTo>
                    <a:lnTo>
                      <a:pt x="141" y="34"/>
                    </a:lnTo>
                    <a:cubicBezTo>
                      <a:pt x="137" y="35"/>
                      <a:pt x="131" y="36"/>
                      <a:pt x="126" y="37"/>
                    </a:cubicBezTo>
                    <a:lnTo>
                      <a:pt x="126" y="37"/>
                    </a:lnTo>
                    <a:lnTo>
                      <a:pt x="125" y="37"/>
                    </a:lnTo>
                    <a:cubicBezTo>
                      <a:pt x="122" y="33"/>
                      <a:pt x="118" y="29"/>
                      <a:pt x="113" y="26"/>
                    </a:cubicBezTo>
                    <a:lnTo>
                      <a:pt x="113" y="26"/>
                    </a:lnTo>
                    <a:lnTo>
                      <a:pt x="113" y="25"/>
                    </a:lnTo>
                    <a:cubicBezTo>
                      <a:pt x="114" y="20"/>
                      <a:pt x="115" y="15"/>
                      <a:pt x="115" y="10"/>
                    </a:cubicBezTo>
                    <a:lnTo>
                      <a:pt x="116" y="11"/>
                    </a:lnTo>
                    <a:cubicBezTo>
                      <a:pt x="108" y="8"/>
                      <a:pt x="100" y="4"/>
                      <a:pt x="92" y="1"/>
                    </a:cubicBezTo>
                    <a:lnTo>
                      <a:pt x="93" y="1"/>
                    </a:lnTo>
                    <a:cubicBezTo>
                      <a:pt x="90" y="5"/>
                      <a:pt x="87" y="9"/>
                      <a:pt x="84" y="14"/>
                    </a:cubicBezTo>
                    <a:lnTo>
                      <a:pt x="84" y="14"/>
                    </a:lnTo>
                    <a:lnTo>
                      <a:pt x="83" y="14"/>
                    </a:lnTo>
                    <a:cubicBezTo>
                      <a:pt x="78" y="14"/>
                      <a:pt x="72" y="14"/>
                      <a:pt x="67" y="15"/>
                    </a:cubicBezTo>
                    <a:lnTo>
                      <a:pt x="67" y="15"/>
                    </a:lnTo>
                    <a:cubicBezTo>
                      <a:pt x="66" y="14"/>
                      <a:pt x="68" y="15"/>
                      <a:pt x="66" y="14"/>
                    </a:cubicBezTo>
                    <a:lnTo>
                      <a:pt x="66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4" y="11"/>
                    </a:lnTo>
                    <a:lnTo>
                      <a:pt x="61" y="8"/>
                    </a:lnTo>
                    <a:cubicBezTo>
                      <a:pt x="60" y="6"/>
                      <a:pt x="58" y="4"/>
                      <a:pt x="57" y="2"/>
                    </a:cubicBezTo>
                    <a:lnTo>
                      <a:pt x="58" y="2"/>
                    </a:lnTo>
                    <a:cubicBezTo>
                      <a:pt x="50" y="6"/>
                      <a:pt x="42" y="9"/>
                      <a:pt x="34" y="13"/>
                    </a:cubicBezTo>
                    <a:lnTo>
                      <a:pt x="35" y="12"/>
                    </a:lnTo>
                    <a:cubicBezTo>
                      <a:pt x="36" y="17"/>
                      <a:pt x="37" y="22"/>
                      <a:pt x="38" y="27"/>
                    </a:cubicBezTo>
                    <a:lnTo>
                      <a:pt x="38" y="27"/>
                    </a:lnTo>
                    <a:lnTo>
                      <a:pt x="37" y="28"/>
                    </a:lnTo>
                    <a:cubicBezTo>
                      <a:pt x="33" y="31"/>
                      <a:pt x="29" y="35"/>
                      <a:pt x="26" y="40"/>
                    </a:cubicBezTo>
                    <a:lnTo>
                      <a:pt x="26" y="40"/>
                    </a:lnTo>
                    <a:lnTo>
                      <a:pt x="25" y="40"/>
                    </a:lnTo>
                    <a:cubicBezTo>
                      <a:pt x="20" y="39"/>
                      <a:pt x="15" y="39"/>
                      <a:pt x="10" y="38"/>
                    </a:cubicBezTo>
                    <a:lnTo>
                      <a:pt x="11" y="37"/>
                    </a:lnTo>
                    <a:cubicBezTo>
                      <a:pt x="8" y="46"/>
                      <a:pt x="4" y="53"/>
                      <a:pt x="1" y="61"/>
                    </a:cubicBezTo>
                    <a:lnTo>
                      <a:pt x="1" y="60"/>
                    </a:lnTo>
                    <a:cubicBezTo>
                      <a:pt x="6" y="63"/>
                      <a:pt x="10" y="66"/>
                      <a:pt x="14" y="69"/>
                    </a:cubicBezTo>
                    <a:lnTo>
                      <a:pt x="14" y="69"/>
                    </a:lnTo>
                    <a:lnTo>
                      <a:pt x="14" y="70"/>
                    </a:lnTo>
                    <a:cubicBezTo>
                      <a:pt x="14" y="75"/>
                      <a:pt x="14" y="81"/>
                      <a:pt x="15" y="86"/>
                    </a:cubicBezTo>
                    <a:lnTo>
                      <a:pt x="15" y="87"/>
                    </a:lnTo>
                    <a:lnTo>
                      <a:pt x="14" y="87"/>
                    </a:lnTo>
                    <a:cubicBezTo>
                      <a:pt x="10" y="90"/>
                      <a:pt x="6" y="93"/>
                      <a:pt x="2" y="96"/>
                    </a:cubicBezTo>
                    <a:lnTo>
                      <a:pt x="2" y="96"/>
                    </a:lnTo>
                    <a:cubicBezTo>
                      <a:pt x="6" y="104"/>
                      <a:pt x="9" y="112"/>
                      <a:pt x="13" y="119"/>
                    </a:cubicBezTo>
                    <a:lnTo>
                      <a:pt x="12" y="119"/>
                    </a:lnTo>
                    <a:cubicBezTo>
                      <a:pt x="17" y="118"/>
                      <a:pt x="22" y="117"/>
                      <a:pt x="27" y="116"/>
                    </a:cubicBezTo>
                    <a:lnTo>
                      <a:pt x="27" y="116"/>
                    </a:lnTo>
                    <a:lnTo>
                      <a:pt x="28" y="116"/>
                    </a:lnTo>
                    <a:cubicBezTo>
                      <a:pt x="31" y="121"/>
                      <a:pt x="35" y="124"/>
                      <a:pt x="40" y="127"/>
                    </a:cubicBezTo>
                    <a:lnTo>
                      <a:pt x="40" y="128"/>
                    </a:lnTo>
                    <a:lnTo>
                      <a:pt x="40" y="128"/>
                    </a:lnTo>
                    <a:cubicBezTo>
                      <a:pt x="39" y="134"/>
                      <a:pt x="38" y="139"/>
                      <a:pt x="38" y="143"/>
                    </a:cubicBezTo>
                    <a:lnTo>
                      <a:pt x="37" y="143"/>
                    </a:lnTo>
                    <a:cubicBezTo>
                      <a:pt x="47" y="146"/>
                      <a:pt x="55" y="150"/>
                      <a:pt x="61" y="152"/>
                    </a:cubicBezTo>
                    <a:lnTo>
                      <a:pt x="61" y="152"/>
                    </a:lnTo>
                    <a:cubicBezTo>
                      <a:pt x="64" y="147"/>
                      <a:pt x="67" y="143"/>
                      <a:pt x="70" y="139"/>
                    </a:cubicBezTo>
                    <a:lnTo>
                      <a:pt x="70" y="139"/>
                    </a:lnTo>
                    <a:lnTo>
                      <a:pt x="70" y="139"/>
                    </a:lnTo>
                    <a:cubicBezTo>
                      <a:pt x="75" y="140"/>
                      <a:pt x="80" y="140"/>
                      <a:pt x="82" y="140"/>
                    </a:cubicBezTo>
                    <a:lnTo>
                      <a:pt x="85" y="139"/>
                    </a:lnTo>
                    <a:cubicBezTo>
                      <a:pt x="86" y="139"/>
                      <a:pt x="87" y="139"/>
                      <a:pt x="87" y="139"/>
                    </a:cubicBezTo>
                    <a:cubicBezTo>
                      <a:pt x="87" y="139"/>
                      <a:pt x="85" y="138"/>
                      <a:pt x="85" y="139"/>
                    </a:cubicBezTo>
                    <a:cubicBezTo>
                      <a:pt x="84" y="140"/>
                      <a:pt x="84" y="140"/>
                      <a:pt x="82" y="140"/>
                    </a:cubicBezTo>
                    <a:cubicBezTo>
                      <a:pt x="80" y="140"/>
                      <a:pt x="75" y="140"/>
                      <a:pt x="70" y="140"/>
                    </a:cubicBezTo>
                    <a:lnTo>
                      <a:pt x="70" y="140"/>
                    </a:lnTo>
                    <a:cubicBezTo>
                      <a:pt x="68" y="143"/>
                      <a:pt x="65" y="148"/>
                      <a:pt x="61" y="153"/>
                    </a:cubicBezTo>
                    <a:lnTo>
                      <a:pt x="61" y="153"/>
                    </a:lnTo>
                    <a:lnTo>
                      <a:pt x="61" y="153"/>
                    </a:lnTo>
                    <a:cubicBezTo>
                      <a:pt x="54" y="150"/>
                      <a:pt x="46" y="147"/>
                      <a:pt x="37" y="144"/>
                    </a:cubicBezTo>
                    <a:lnTo>
                      <a:pt x="37" y="144"/>
                    </a:lnTo>
                    <a:lnTo>
                      <a:pt x="37" y="143"/>
                    </a:lnTo>
                    <a:cubicBezTo>
                      <a:pt x="37" y="138"/>
                      <a:pt x="38" y="133"/>
                      <a:pt x="39" y="128"/>
                    </a:cubicBezTo>
                    <a:lnTo>
                      <a:pt x="39" y="128"/>
                    </a:lnTo>
                    <a:cubicBezTo>
                      <a:pt x="35" y="125"/>
                      <a:pt x="31" y="121"/>
                      <a:pt x="27" y="117"/>
                    </a:cubicBezTo>
                    <a:lnTo>
                      <a:pt x="27" y="117"/>
                    </a:lnTo>
                    <a:cubicBezTo>
                      <a:pt x="23" y="118"/>
                      <a:pt x="17" y="119"/>
                      <a:pt x="12" y="120"/>
                    </a:cubicBezTo>
                    <a:lnTo>
                      <a:pt x="12" y="120"/>
                    </a:lnTo>
                    <a:lnTo>
                      <a:pt x="11" y="120"/>
                    </a:lnTo>
                    <a:cubicBezTo>
                      <a:pt x="8" y="112"/>
                      <a:pt x="5" y="104"/>
                      <a:pt x="1" y="96"/>
                    </a:cubicBezTo>
                    <a:lnTo>
                      <a:pt x="1" y="96"/>
                    </a:lnTo>
                    <a:lnTo>
                      <a:pt x="1" y="95"/>
                    </a:lnTo>
                    <a:cubicBezTo>
                      <a:pt x="5" y="92"/>
                      <a:pt x="9" y="89"/>
                      <a:pt x="14" y="86"/>
                    </a:cubicBezTo>
                    <a:lnTo>
                      <a:pt x="13" y="87"/>
                    </a:lnTo>
                    <a:cubicBezTo>
                      <a:pt x="12" y="81"/>
                      <a:pt x="12" y="76"/>
                      <a:pt x="13" y="70"/>
                    </a:cubicBezTo>
                    <a:lnTo>
                      <a:pt x="13" y="70"/>
                    </a:lnTo>
                    <a:cubicBezTo>
                      <a:pt x="9" y="68"/>
                      <a:pt x="5" y="65"/>
                      <a:pt x="0" y="62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" y="53"/>
                      <a:pt x="6" y="45"/>
                      <a:pt x="9" y="37"/>
                    </a:cubicBezTo>
                    <a:lnTo>
                      <a:pt x="10" y="36"/>
                    </a:lnTo>
                    <a:lnTo>
                      <a:pt x="10" y="36"/>
                    </a:lnTo>
                    <a:cubicBezTo>
                      <a:pt x="15" y="37"/>
                      <a:pt x="20" y="38"/>
                      <a:pt x="25" y="39"/>
                    </a:cubicBezTo>
                    <a:lnTo>
                      <a:pt x="25" y="39"/>
                    </a:lnTo>
                    <a:cubicBezTo>
                      <a:pt x="28" y="34"/>
                      <a:pt x="32" y="30"/>
                      <a:pt x="36" y="27"/>
                    </a:cubicBezTo>
                    <a:lnTo>
                      <a:pt x="36" y="27"/>
                    </a:lnTo>
                    <a:cubicBezTo>
                      <a:pt x="35" y="22"/>
                      <a:pt x="34" y="17"/>
                      <a:pt x="33" y="12"/>
                    </a:cubicBezTo>
                    <a:lnTo>
                      <a:pt x="33" y="12"/>
                    </a:lnTo>
                    <a:lnTo>
                      <a:pt x="34" y="11"/>
                    </a:lnTo>
                    <a:cubicBezTo>
                      <a:pt x="41" y="8"/>
                      <a:pt x="49" y="4"/>
                      <a:pt x="57" y="1"/>
                    </a:cubicBezTo>
                    <a:lnTo>
                      <a:pt x="58" y="1"/>
                    </a:lnTo>
                    <a:lnTo>
                      <a:pt x="58" y="1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cubicBezTo>
                      <a:pt x="66" y="13"/>
                      <a:pt x="67" y="14"/>
                      <a:pt x="67" y="13"/>
                    </a:cubicBezTo>
                    <a:lnTo>
                      <a:pt x="67" y="13"/>
                    </a:lnTo>
                    <a:cubicBezTo>
                      <a:pt x="72" y="12"/>
                      <a:pt x="78" y="12"/>
                      <a:pt x="84" y="13"/>
                    </a:cubicBezTo>
                    <a:lnTo>
                      <a:pt x="83" y="13"/>
                    </a:lnTo>
                    <a:cubicBezTo>
                      <a:pt x="86" y="9"/>
                      <a:pt x="89" y="4"/>
                      <a:pt x="91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101" y="3"/>
                      <a:pt x="109" y="6"/>
                      <a:pt x="116" y="9"/>
                    </a:cubicBezTo>
                    <a:lnTo>
                      <a:pt x="117" y="10"/>
                    </a:lnTo>
                    <a:lnTo>
                      <a:pt x="117" y="10"/>
                    </a:lnTo>
                    <a:cubicBezTo>
                      <a:pt x="116" y="15"/>
                      <a:pt x="115" y="21"/>
                      <a:pt x="115" y="25"/>
                    </a:cubicBezTo>
                    <a:lnTo>
                      <a:pt x="114" y="25"/>
                    </a:lnTo>
                    <a:cubicBezTo>
                      <a:pt x="119" y="28"/>
                      <a:pt x="123" y="32"/>
                      <a:pt x="127" y="36"/>
                    </a:cubicBezTo>
                    <a:lnTo>
                      <a:pt x="126" y="36"/>
                    </a:lnTo>
                    <a:cubicBezTo>
                      <a:pt x="131" y="35"/>
                      <a:pt x="136" y="34"/>
                      <a:pt x="141" y="33"/>
                    </a:cubicBezTo>
                    <a:lnTo>
                      <a:pt x="142" y="33"/>
                    </a:lnTo>
                    <a:lnTo>
                      <a:pt x="142" y="34"/>
                    </a:lnTo>
                    <a:cubicBezTo>
                      <a:pt x="146" y="42"/>
                      <a:pt x="149" y="50"/>
                      <a:pt x="152" y="57"/>
                    </a:cubicBezTo>
                    <a:lnTo>
                      <a:pt x="153" y="58"/>
                    </a:lnTo>
                    <a:lnTo>
                      <a:pt x="152" y="58"/>
                    </a:lnTo>
                    <a:cubicBezTo>
                      <a:pt x="148" y="61"/>
                      <a:pt x="144" y="64"/>
                      <a:pt x="140" y="67"/>
                    </a:cubicBezTo>
                    <a:lnTo>
                      <a:pt x="140" y="67"/>
                    </a:lnTo>
                    <a:cubicBezTo>
                      <a:pt x="141" y="72"/>
                      <a:pt x="141" y="78"/>
                      <a:pt x="140" y="84"/>
                    </a:cubicBezTo>
                    <a:lnTo>
                      <a:pt x="140" y="83"/>
                    </a:lnTo>
                    <a:cubicBezTo>
                      <a:pt x="145" y="86"/>
                      <a:pt x="149" y="89"/>
                      <a:pt x="153" y="92"/>
                    </a:cubicBezTo>
                    <a:lnTo>
                      <a:pt x="153" y="92"/>
                    </a:lnTo>
                    <a:lnTo>
                      <a:pt x="153" y="92"/>
                    </a:lnTo>
                    <a:cubicBezTo>
                      <a:pt x="150" y="101"/>
                      <a:pt x="147" y="109"/>
                      <a:pt x="144" y="116"/>
                    </a:cubicBezTo>
                    <a:lnTo>
                      <a:pt x="144" y="117"/>
                    </a:lnTo>
                    <a:lnTo>
                      <a:pt x="143" y="117"/>
                    </a:lnTo>
                    <a:cubicBezTo>
                      <a:pt x="138" y="116"/>
                      <a:pt x="133" y="115"/>
                      <a:pt x="128" y="114"/>
                    </a:cubicBezTo>
                    <a:lnTo>
                      <a:pt x="128" y="114"/>
                    </a:lnTo>
                    <a:cubicBezTo>
                      <a:pt x="125" y="119"/>
                      <a:pt x="121" y="123"/>
                      <a:pt x="117" y="126"/>
                    </a:cubicBezTo>
                    <a:lnTo>
                      <a:pt x="117" y="126"/>
                    </a:lnTo>
                    <a:cubicBezTo>
                      <a:pt x="118" y="132"/>
                      <a:pt x="119" y="137"/>
                      <a:pt x="120" y="141"/>
                    </a:cubicBezTo>
                    <a:lnTo>
                      <a:pt x="120" y="142"/>
                    </a:lnTo>
                    <a:lnTo>
                      <a:pt x="120" y="142"/>
                    </a:lnTo>
                    <a:cubicBezTo>
                      <a:pt x="110" y="146"/>
                      <a:pt x="102" y="149"/>
                      <a:pt x="96" y="152"/>
                    </a:cubicBezTo>
                    <a:lnTo>
                      <a:pt x="96" y="152"/>
                    </a:lnTo>
                    <a:cubicBezTo>
                      <a:pt x="93" y="148"/>
                      <a:pt x="90" y="145"/>
                      <a:pt x="89" y="143"/>
                    </a:cubicBez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0075" lIns="90000" spcFirstLastPara="1" rIns="90000" wrap="square" tIns="10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" name="Google Shape;281;p8"/>
          <p:cNvGrpSpPr/>
          <p:nvPr/>
        </p:nvGrpSpPr>
        <p:grpSpPr>
          <a:xfrm>
            <a:off x="-1203881" y="139313"/>
            <a:ext cx="2082593" cy="4823632"/>
            <a:chOff x="-1203881" y="139313"/>
            <a:chExt cx="2082593" cy="4823632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7189" y="139313"/>
              <a:ext cx="1065901" cy="619495"/>
              <a:chOff x="-192639" y="64613"/>
              <a:chExt cx="1065901" cy="61949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" name="Google Shape;290;p8"/>
            <p:cNvGrpSpPr/>
            <p:nvPr/>
          </p:nvGrpSpPr>
          <p:grpSpPr>
            <a:xfrm>
              <a:off x="-1203881" y="4245059"/>
              <a:ext cx="1754642" cy="717886"/>
              <a:chOff x="-1340531" y="3895472"/>
              <a:chExt cx="1754642" cy="717886"/>
            </a:xfrm>
          </p:grpSpPr>
          <p:sp>
            <p:nvSpPr>
              <p:cNvPr id="291" name="Google Shape;291;p8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8"/>
            <p:cNvGrpSpPr/>
            <p:nvPr/>
          </p:nvGrpSpPr>
          <p:grpSpPr>
            <a:xfrm>
              <a:off x="-744312" y="3030012"/>
              <a:ext cx="1550567" cy="1051320"/>
              <a:chOff x="-872012" y="2723887"/>
              <a:chExt cx="1550567" cy="1051320"/>
            </a:xfrm>
          </p:grpSpPr>
          <p:sp>
            <p:nvSpPr>
              <p:cNvPr id="304" name="Google Shape;304;p8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9" name="Google Shape;319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320" name="Google Shape;320;p9"/>
          <p:cNvGrpSpPr/>
          <p:nvPr/>
        </p:nvGrpSpPr>
        <p:grpSpPr>
          <a:xfrm>
            <a:off x="8672408" y="4756412"/>
            <a:ext cx="521107" cy="335256"/>
            <a:chOff x="9601058" y="4286612"/>
            <a:chExt cx="521107" cy="335256"/>
          </a:xfrm>
        </p:grpSpPr>
        <p:sp>
          <p:nvSpPr>
            <p:cNvPr id="321" name="Google Shape;321;p9"/>
            <p:cNvSpPr/>
            <p:nvPr/>
          </p:nvSpPr>
          <p:spPr>
            <a:xfrm>
              <a:off x="9601058" y="4286612"/>
              <a:ext cx="61950" cy="67416"/>
            </a:xfrm>
            <a:custGeom>
              <a:rect b="b" l="l" r="r" t="t"/>
              <a:pathLst>
                <a:path extrusionOk="0" h="37" w="34">
                  <a:moveTo>
                    <a:pt x="0" y="19"/>
                  </a:moveTo>
                  <a:cubicBezTo>
                    <a:pt x="0" y="9"/>
                    <a:pt x="7" y="0"/>
                    <a:pt x="17" y="0"/>
                  </a:cubicBezTo>
                  <a:cubicBezTo>
                    <a:pt x="26" y="0"/>
                    <a:pt x="34" y="9"/>
                    <a:pt x="34" y="19"/>
                  </a:cubicBezTo>
                  <a:cubicBezTo>
                    <a:pt x="34" y="29"/>
                    <a:pt x="26" y="37"/>
                    <a:pt x="17" y="37"/>
                  </a:cubicBezTo>
                  <a:cubicBezTo>
                    <a:pt x="7" y="37"/>
                    <a:pt x="0" y="29"/>
                    <a:pt x="0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9632033" y="4313943"/>
              <a:ext cx="490132" cy="307926"/>
            </a:xfrm>
            <a:custGeom>
              <a:rect b="b" l="l" r="r" t="t"/>
              <a:pathLst>
                <a:path extrusionOk="0" h="169" w="269">
                  <a:moveTo>
                    <a:pt x="0" y="0"/>
                  </a:moveTo>
                  <a:lnTo>
                    <a:pt x="58" y="0"/>
                  </a:lnTo>
                  <a:cubicBezTo>
                    <a:pt x="111" y="0"/>
                    <a:pt x="154" y="46"/>
                    <a:pt x="154" y="102"/>
                  </a:cubicBezTo>
                  <a:cubicBezTo>
                    <a:pt x="154" y="139"/>
                    <a:pt x="156" y="162"/>
                    <a:pt x="187" y="162"/>
                  </a:cubicBezTo>
                  <a:lnTo>
                    <a:pt x="269" y="162"/>
                  </a:lnTo>
                  <a:lnTo>
                    <a:pt x="269" y="169"/>
                  </a:lnTo>
                  <a:lnTo>
                    <a:pt x="187" y="169"/>
                  </a:lnTo>
                  <a:cubicBezTo>
                    <a:pt x="148" y="169"/>
                    <a:pt x="148" y="134"/>
                    <a:pt x="148" y="102"/>
                  </a:cubicBezTo>
                  <a:cubicBezTo>
                    <a:pt x="148" y="50"/>
                    <a:pt x="108" y="7"/>
                    <a:pt x="58" y="7"/>
                  </a:cubicBez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15825" lIns="90000" spcFirstLastPara="1" rIns="90000" wrap="square" tIns="15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9"/>
          <p:cNvGrpSpPr/>
          <p:nvPr/>
        </p:nvGrpSpPr>
        <p:grpSpPr>
          <a:xfrm>
            <a:off x="-1105181" y="273787"/>
            <a:ext cx="10843493" cy="4225046"/>
            <a:chOff x="-1105181" y="273787"/>
            <a:chExt cx="10843493" cy="4225046"/>
          </a:xfrm>
        </p:grpSpPr>
        <p:grpSp>
          <p:nvGrpSpPr>
            <p:cNvPr id="324" name="Google Shape;324;p9"/>
            <p:cNvGrpSpPr/>
            <p:nvPr/>
          </p:nvGrpSpPr>
          <p:grpSpPr>
            <a:xfrm>
              <a:off x="-1105181" y="1488834"/>
              <a:ext cx="1754642" cy="717886"/>
              <a:chOff x="-1340531" y="3895472"/>
              <a:chExt cx="1754642" cy="717886"/>
            </a:xfrm>
          </p:grpSpPr>
          <p:sp>
            <p:nvSpPr>
              <p:cNvPr id="325" name="Google Shape;325;p9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rect b="b" l="l" r="r" t="t"/>
                <a:pathLst>
                  <a:path extrusionOk="0" h="394" w="963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9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rect b="b" l="l" r="r" t="t"/>
                <a:pathLst>
                  <a:path extrusionOk="0" h="3" w="96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rect b="b" l="l" r="r" t="t"/>
                <a:pathLst>
                  <a:path extrusionOk="0" h="14" w="13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rect b="b" l="l" r="r" t="t"/>
                <a:pathLst>
                  <a:path extrusionOk="0" h="232" w="232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8500" lIns="90000" spcFirstLastPara="1" rIns="90000" wrap="square" tIns="38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rect b="b" l="l" r="r" t="t"/>
                <a:pathLst>
                  <a:path extrusionOk="0" h="3" w="534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rect b="b" l="l" r="r" t="t"/>
                <a:pathLst>
                  <a:path extrusionOk="0" h="2" w="344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9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9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9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337;p9"/>
            <p:cNvGrpSpPr/>
            <p:nvPr/>
          </p:nvGrpSpPr>
          <p:grpSpPr>
            <a:xfrm>
              <a:off x="-645612" y="273787"/>
              <a:ext cx="1550567" cy="1051320"/>
              <a:chOff x="-872012" y="2723887"/>
              <a:chExt cx="1550567" cy="1051320"/>
            </a:xfrm>
          </p:grpSpPr>
          <p:sp>
            <p:nvSpPr>
              <p:cNvPr id="338" name="Google Shape;338;p9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rect b="b" l="l" r="r" t="t"/>
                <a:pathLst>
                  <a:path extrusionOk="0" h="577" w="851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rect b="b" l="l" r="r" t="t"/>
                <a:pathLst>
                  <a:path extrusionOk="0" h="3" w="848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rect b="b" l="l" r="r" t="t"/>
                <a:pathLst>
                  <a:path extrusionOk="0" h="14" w="14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rect b="b" l="l" r="r" t="t"/>
                <a:pathLst>
                  <a:path extrusionOk="0" h="228" w="227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7075" lIns="90000" spcFirstLastPara="1" rIns="90000" wrap="square" tIns="37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rect b="b" l="l" r="r" t="t"/>
                <a:pathLst>
                  <a:path extrusionOk="0" h="108" w="107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rect b="b" l="l" r="r" t="t"/>
                <a:pathLst>
                  <a:path extrusionOk="0" h="4" w="395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rect b="b" l="l" r="r" t="t"/>
                <a:pathLst>
                  <a:path extrusionOk="0" h="3" w="395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rect b="b" l="l" r="r" t="t"/>
                <a:pathLst>
                  <a:path extrusionOk="0" h="3" w="233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" name="Google Shape;351;p9"/>
            <p:cNvGrpSpPr/>
            <p:nvPr/>
          </p:nvGrpSpPr>
          <p:grpSpPr>
            <a:xfrm>
              <a:off x="8672411" y="3879338"/>
              <a:ext cx="1065901" cy="619495"/>
              <a:chOff x="-192639" y="64613"/>
              <a:chExt cx="1065901" cy="619495"/>
            </a:xfrm>
          </p:grpSpPr>
          <p:sp>
            <p:nvSpPr>
              <p:cNvPr id="352" name="Google Shape;352;p9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rect b="b" l="l" r="r" t="t"/>
                <a:pathLst>
                  <a:path extrusionOk="0" h="340" w="585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rect b="b" l="l" r="r" t="t"/>
                <a:pathLst>
                  <a:path extrusionOk="0" h="2" w="582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rect b="b" l="l" r="r" t="t"/>
                <a:pathLst>
                  <a:path extrusionOk="0" h="180" w="18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rect b="b" l="l" r="r" t="t"/>
                <a:pathLst>
                  <a:path extrusionOk="0" h="3" w="261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rect b="b" l="l" r="r" t="t"/>
                <a:pathLst>
                  <a:path extrusionOk="0" h="2" w="266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9" name="Google Shape;359;p9"/>
          <p:cNvGrpSpPr/>
          <p:nvPr/>
        </p:nvGrpSpPr>
        <p:grpSpPr>
          <a:xfrm>
            <a:off x="-190973" y="-451649"/>
            <a:ext cx="9632271" cy="5968389"/>
            <a:chOff x="-190973" y="-451649"/>
            <a:chExt cx="9632271" cy="5968389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-190973" y="2491125"/>
              <a:ext cx="453184" cy="454844"/>
              <a:chOff x="1031102" y="400625"/>
              <a:chExt cx="453184" cy="454844"/>
            </a:xfrm>
          </p:grpSpPr>
          <p:sp>
            <p:nvSpPr>
              <p:cNvPr id="361" name="Google Shape;361;p9"/>
              <p:cNvSpPr/>
              <p:nvPr/>
            </p:nvSpPr>
            <p:spPr>
              <a:xfrm>
                <a:off x="1172203" y="546706"/>
                <a:ext cx="164341" cy="166002"/>
              </a:xfrm>
              <a:custGeom>
                <a:rect b="b" l="l" r="r" t="t"/>
                <a:pathLst>
                  <a:path extrusionOk="0" h="100" w="99">
                    <a:moveTo>
                      <a:pt x="69" y="95"/>
                    </a:moveTo>
                    <a:cubicBezTo>
                      <a:pt x="69" y="95"/>
                      <a:pt x="68" y="95"/>
                      <a:pt x="67" y="96"/>
                    </a:cubicBezTo>
                    <a:cubicBezTo>
                      <a:pt x="65" y="97"/>
                      <a:pt x="62" y="98"/>
                      <a:pt x="58" y="99"/>
                    </a:cubicBezTo>
                    <a:cubicBezTo>
                      <a:pt x="51" y="101"/>
                      <a:pt x="38" y="101"/>
                      <a:pt x="26" y="94"/>
                    </a:cubicBezTo>
                    <a:cubicBezTo>
                      <a:pt x="13" y="88"/>
                      <a:pt x="1" y="73"/>
                      <a:pt x="0" y="54"/>
                    </a:cubicBezTo>
                    <a:cubicBezTo>
                      <a:pt x="-1" y="45"/>
                      <a:pt x="1" y="35"/>
                      <a:pt x="6" y="26"/>
                    </a:cubicBezTo>
                    <a:cubicBezTo>
                      <a:pt x="11" y="17"/>
                      <a:pt x="19" y="9"/>
                      <a:pt x="29" y="5"/>
                    </a:cubicBezTo>
                    <a:cubicBezTo>
                      <a:pt x="39" y="0"/>
                      <a:pt x="51" y="-1"/>
                      <a:pt x="61" y="1"/>
                    </a:cubicBezTo>
                    <a:cubicBezTo>
                      <a:pt x="71" y="4"/>
                      <a:pt x="79" y="9"/>
                      <a:pt x="86" y="16"/>
                    </a:cubicBezTo>
                    <a:cubicBezTo>
                      <a:pt x="99" y="30"/>
                      <a:pt x="102" y="49"/>
                      <a:pt x="98" y="62"/>
                    </a:cubicBezTo>
                    <a:cubicBezTo>
                      <a:pt x="95" y="76"/>
                      <a:pt x="86" y="85"/>
                      <a:pt x="80" y="89"/>
                    </a:cubicBezTo>
                    <a:cubicBezTo>
                      <a:pt x="77" y="92"/>
                      <a:pt x="74" y="93"/>
                      <a:pt x="72" y="94"/>
                    </a:cubicBezTo>
                    <a:cubicBezTo>
                      <a:pt x="70" y="95"/>
                      <a:pt x="69" y="95"/>
                      <a:pt x="69" y="95"/>
                    </a:cubicBezTo>
                    <a:cubicBezTo>
                      <a:pt x="69" y="94"/>
                      <a:pt x="73" y="93"/>
                      <a:pt x="79" y="88"/>
                    </a:cubicBezTo>
                    <a:cubicBezTo>
                      <a:pt x="85" y="83"/>
                      <a:pt x="92" y="75"/>
                      <a:pt x="95" y="61"/>
                    </a:cubicBezTo>
                    <a:cubicBezTo>
                      <a:pt x="99" y="49"/>
                      <a:pt x="96" y="31"/>
                      <a:pt x="83" y="18"/>
                    </a:cubicBezTo>
                    <a:cubicBezTo>
                      <a:pt x="77" y="12"/>
                      <a:pt x="69" y="7"/>
                      <a:pt x="60" y="5"/>
                    </a:cubicBezTo>
                    <a:cubicBezTo>
                      <a:pt x="51" y="3"/>
                      <a:pt x="40" y="4"/>
                      <a:pt x="31" y="8"/>
                    </a:cubicBezTo>
                    <a:cubicBezTo>
                      <a:pt x="22" y="12"/>
                      <a:pt x="14" y="19"/>
                      <a:pt x="10" y="28"/>
                    </a:cubicBezTo>
                    <a:cubicBezTo>
                      <a:pt x="5" y="36"/>
                      <a:pt x="3" y="45"/>
                      <a:pt x="3" y="54"/>
                    </a:cubicBezTo>
                    <a:cubicBezTo>
                      <a:pt x="5" y="71"/>
                      <a:pt x="16" y="85"/>
                      <a:pt x="27" y="92"/>
                    </a:cubicBezTo>
                    <a:cubicBezTo>
                      <a:pt x="39" y="98"/>
                      <a:pt x="51" y="99"/>
                      <a:pt x="58" y="97"/>
                    </a:cubicBezTo>
                    <a:cubicBezTo>
                      <a:pt x="65" y="96"/>
                      <a:pt x="69" y="94"/>
                      <a:pt x="69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>
                <a:off x="1032762" y="403945"/>
                <a:ext cx="448204" cy="448204"/>
              </a:xfrm>
              <a:custGeom>
                <a:rect b="b" l="l" r="r" t="t"/>
                <a:pathLst>
                  <a:path extrusionOk="0" h="270" w="270">
                    <a:moveTo>
                      <a:pt x="153" y="245"/>
                    </a:moveTo>
                    <a:cubicBezTo>
                      <a:pt x="153" y="245"/>
                      <a:pt x="153" y="246"/>
                      <a:pt x="154" y="247"/>
                    </a:cubicBezTo>
                    <a:cubicBezTo>
                      <a:pt x="155" y="248"/>
                      <a:pt x="156" y="249"/>
                      <a:pt x="157" y="251"/>
                    </a:cubicBezTo>
                    <a:cubicBezTo>
                      <a:pt x="160" y="254"/>
                      <a:pt x="164" y="260"/>
                      <a:pt x="170" y="267"/>
                    </a:cubicBezTo>
                    <a:lnTo>
                      <a:pt x="169" y="267"/>
                    </a:lnTo>
                    <a:cubicBezTo>
                      <a:pt x="180" y="262"/>
                      <a:pt x="193" y="256"/>
                      <a:pt x="210" y="248"/>
                    </a:cubicBezTo>
                    <a:lnTo>
                      <a:pt x="210" y="249"/>
                    </a:lnTo>
                    <a:cubicBezTo>
                      <a:pt x="208" y="241"/>
                      <a:pt x="206" y="232"/>
                      <a:pt x="204" y="222"/>
                    </a:cubicBezTo>
                    <a:lnTo>
                      <a:pt x="204" y="222"/>
                    </a:lnTo>
                    <a:lnTo>
                      <a:pt x="205" y="221"/>
                    </a:lnTo>
                    <a:cubicBezTo>
                      <a:pt x="212" y="215"/>
                      <a:pt x="218" y="208"/>
                      <a:pt x="224" y="200"/>
                    </a:cubicBezTo>
                    <a:lnTo>
                      <a:pt x="225" y="199"/>
                    </a:lnTo>
                    <a:lnTo>
                      <a:pt x="226" y="200"/>
                    </a:lnTo>
                    <a:cubicBezTo>
                      <a:pt x="234" y="201"/>
                      <a:pt x="243" y="202"/>
                      <a:pt x="253" y="203"/>
                    </a:cubicBezTo>
                    <a:lnTo>
                      <a:pt x="251" y="204"/>
                    </a:lnTo>
                    <a:cubicBezTo>
                      <a:pt x="256" y="191"/>
                      <a:pt x="261" y="177"/>
                      <a:pt x="267" y="162"/>
                    </a:cubicBezTo>
                    <a:lnTo>
                      <a:pt x="268" y="164"/>
                    </a:lnTo>
                    <a:cubicBezTo>
                      <a:pt x="261" y="159"/>
                      <a:pt x="253" y="154"/>
                      <a:pt x="245" y="149"/>
                    </a:cubicBezTo>
                    <a:lnTo>
                      <a:pt x="244" y="148"/>
                    </a:lnTo>
                    <a:lnTo>
                      <a:pt x="244" y="147"/>
                    </a:lnTo>
                    <a:cubicBezTo>
                      <a:pt x="245" y="138"/>
                      <a:pt x="245" y="128"/>
                      <a:pt x="244" y="118"/>
                    </a:cubicBezTo>
                    <a:lnTo>
                      <a:pt x="243" y="117"/>
                    </a:lnTo>
                    <a:lnTo>
                      <a:pt x="244" y="117"/>
                    </a:lnTo>
                    <a:cubicBezTo>
                      <a:pt x="251" y="112"/>
                      <a:pt x="258" y="106"/>
                      <a:pt x="266" y="100"/>
                    </a:cubicBezTo>
                    <a:lnTo>
                      <a:pt x="265" y="103"/>
                    </a:lnTo>
                    <a:cubicBezTo>
                      <a:pt x="260" y="90"/>
                      <a:pt x="253" y="76"/>
                      <a:pt x="247" y="61"/>
                    </a:cubicBezTo>
                    <a:lnTo>
                      <a:pt x="249" y="62"/>
                    </a:lnTo>
                    <a:cubicBezTo>
                      <a:pt x="241" y="64"/>
                      <a:pt x="232" y="66"/>
                      <a:pt x="222" y="68"/>
                    </a:cubicBezTo>
                    <a:lnTo>
                      <a:pt x="221" y="68"/>
                    </a:lnTo>
                    <a:lnTo>
                      <a:pt x="221" y="67"/>
                    </a:lnTo>
                    <a:cubicBezTo>
                      <a:pt x="215" y="60"/>
                      <a:pt x="208" y="53"/>
                      <a:pt x="200" y="47"/>
                    </a:cubicBezTo>
                    <a:lnTo>
                      <a:pt x="199" y="46"/>
                    </a:lnTo>
                    <a:lnTo>
                      <a:pt x="199" y="45"/>
                    </a:lnTo>
                    <a:cubicBezTo>
                      <a:pt x="200" y="37"/>
                      <a:pt x="201" y="28"/>
                      <a:pt x="203" y="18"/>
                    </a:cubicBezTo>
                    <a:lnTo>
                      <a:pt x="204" y="20"/>
                    </a:lnTo>
                    <a:cubicBezTo>
                      <a:pt x="191" y="15"/>
                      <a:pt x="176" y="10"/>
                      <a:pt x="162" y="4"/>
                    </a:cubicBezTo>
                    <a:lnTo>
                      <a:pt x="164" y="4"/>
                    </a:lnTo>
                    <a:cubicBezTo>
                      <a:pt x="160" y="11"/>
                      <a:pt x="154" y="18"/>
                      <a:pt x="149" y="26"/>
                    </a:cubicBezTo>
                    <a:lnTo>
                      <a:pt x="148" y="27"/>
                    </a:lnTo>
                    <a:lnTo>
                      <a:pt x="147" y="27"/>
                    </a:lnTo>
                    <a:cubicBezTo>
                      <a:pt x="138" y="26"/>
                      <a:pt x="128" y="26"/>
                      <a:pt x="118" y="28"/>
                    </a:cubicBezTo>
                    <a:lnTo>
                      <a:pt x="118" y="28"/>
                    </a:lnTo>
                    <a:cubicBezTo>
                      <a:pt x="118" y="27"/>
                      <a:pt x="120" y="28"/>
                      <a:pt x="117" y="27"/>
                    </a:cubicBezTo>
                    <a:lnTo>
                      <a:pt x="117" y="27"/>
                    </a:lnTo>
                    <a:lnTo>
                      <a:pt x="117" y="27"/>
                    </a:lnTo>
                    <a:lnTo>
                      <a:pt x="116" y="27"/>
                    </a:lnTo>
                    <a:lnTo>
                      <a:pt x="116" y="26"/>
                    </a:lnTo>
                    <a:lnTo>
                      <a:pt x="116" y="26"/>
                    </a:lnTo>
                    <a:lnTo>
                      <a:pt x="115" y="24"/>
                    </a:lnTo>
                    <a:lnTo>
                      <a:pt x="112" y="21"/>
                    </a:lnTo>
                    <a:lnTo>
                      <a:pt x="108" y="16"/>
                    </a:lnTo>
                    <a:cubicBezTo>
                      <a:pt x="106" y="12"/>
                      <a:pt x="103" y="9"/>
                      <a:pt x="100" y="5"/>
                    </a:cubicBezTo>
                    <a:lnTo>
                      <a:pt x="103" y="6"/>
                    </a:lnTo>
                    <a:cubicBezTo>
                      <a:pt x="89" y="12"/>
                      <a:pt x="75" y="18"/>
                      <a:pt x="61" y="24"/>
                    </a:cubicBezTo>
                    <a:lnTo>
                      <a:pt x="63" y="22"/>
                    </a:lnTo>
                    <a:cubicBezTo>
                      <a:pt x="64" y="31"/>
                      <a:pt x="66" y="40"/>
                      <a:pt x="68" y="49"/>
                    </a:cubicBezTo>
                    <a:lnTo>
                      <a:pt x="68" y="50"/>
                    </a:lnTo>
                    <a:lnTo>
                      <a:pt x="67" y="50"/>
                    </a:lnTo>
                    <a:cubicBezTo>
                      <a:pt x="60" y="57"/>
                      <a:pt x="53" y="64"/>
                      <a:pt x="47" y="71"/>
                    </a:cubicBezTo>
                    <a:lnTo>
                      <a:pt x="47" y="72"/>
                    </a:lnTo>
                    <a:lnTo>
                      <a:pt x="45" y="72"/>
                    </a:lnTo>
                    <a:cubicBezTo>
                      <a:pt x="36" y="71"/>
                      <a:pt x="27" y="69"/>
                      <a:pt x="18" y="68"/>
                    </a:cubicBezTo>
                    <a:lnTo>
                      <a:pt x="21" y="67"/>
                    </a:lnTo>
                    <a:cubicBezTo>
                      <a:pt x="15" y="81"/>
                      <a:pt x="10" y="95"/>
                      <a:pt x="4" y="109"/>
                    </a:cubicBezTo>
                    <a:lnTo>
                      <a:pt x="4" y="107"/>
                    </a:lnTo>
                    <a:cubicBezTo>
                      <a:pt x="11" y="112"/>
                      <a:pt x="19" y="117"/>
                      <a:pt x="26" y="122"/>
                    </a:cubicBezTo>
                    <a:lnTo>
                      <a:pt x="27" y="123"/>
                    </a:lnTo>
                    <a:lnTo>
                      <a:pt x="27" y="124"/>
                    </a:lnTo>
                    <a:cubicBezTo>
                      <a:pt x="26" y="134"/>
                      <a:pt x="26" y="143"/>
                      <a:pt x="28" y="153"/>
                    </a:cubicBezTo>
                    <a:lnTo>
                      <a:pt x="28" y="154"/>
                    </a:lnTo>
                    <a:lnTo>
                      <a:pt x="27" y="154"/>
                    </a:lnTo>
                    <a:cubicBezTo>
                      <a:pt x="19" y="160"/>
                      <a:pt x="12" y="165"/>
                      <a:pt x="5" y="171"/>
                    </a:cubicBezTo>
                    <a:lnTo>
                      <a:pt x="6" y="169"/>
                    </a:lnTo>
                    <a:cubicBezTo>
                      <a:pt x="12" y="183"/>
                      <a:pt x="18" y="197"/>
                      <a:pt x="24" y="210"/>
                    </a:cubicBezTo>
                    <a:lnTo>
                      <a:pt x="22" y="209"/>
                    </a:lnTo>
                    <a:cubicBezTo>
                      <a:pt x="31" y="207"/>
                      <a:pt x="40" y="205"/>
                      <a:pt x="49" y="204"/>
                    </a:cubicBezTo>
                    <a:lnTo>
                      <a:pt x="50" y="204"/>
                    </a:lnTo>
                    <a:lnTo>
                      <a:pt x="50" y="204"/>
                    </a:lnTo>
                    <a:cubicBezTo>
                      <a:pt x="57" y="212"/>
                      <a:pt x="64" y="219"/>
                      <a:pt x="71" y="224"/>
                    </a:cubicBezTo>
                    <a:lnTo>
                      <a:pt x="72" y="225"/>
                    </a:lnTo>
                    <a:lnTo>
                      <a:pt x="72" y="226"/>
                    </a:lnTo>
                    <a:cubicBezTo>
                      <a:pt x="70" y="235"/>
                      <a:pt x="69" y="244"/>
                      <a:pt x="68" y="252"/>
                    </a:cubicBezTo>
                    <a:lnTo>
                      <a:pt x="67" y="251"/>
                    </a:lnTo>
                    <a:cubicBezTo>
                      <a:pt x="83" y="258"/>
                      <a:pt x="97" y="263"/>
                      <a:pt x="109" y="268"/>
                    </a:cubicBezTo>
                    <a:lnTo>
                      <a:pt x="108" y="268"/>
                    </a:lnTo>
                    <a:cubicBezTo>
                      <a:pt x="114" y="259"/>
                      <a:pt x="119" y="252"/>
                      <a:pt x="123" y="246"/>
                    </a:cubicBezTo>
                    <a:lnTo>
                      <a:pt x="123" y="245"/>
                    </a:lnTo>
                    <a:lnTo>
                      <a:pt x="124" y="245"/>
                    </a:lnTo>
                    <a:cubicBezTo>
                      <a:pt x="134" y="246"/>
                      <a:pt x="141" y="246"/>
                      <a:pt x="146" y="246"/>
                    </a:cubicBezTo>
                    <a:cubicBezTo>
                      <a:pt x="148" y="246"/>
                      <a:pt x="150" y="245"/>
                      <a:pt x="151" y="245"/>
                    </a:cubicBezTo>
                    <a:cubicBezTo>
                      <a:pt x="153" y="245"/>
                      <a:pt x="153" y="245"/>
                      <a:pt x="153" y="245"/>
                    </a:cubicBezTo>
                    <a:cubicBezTo>
                      <a:pt x="153" y="245"/>
                      <a:pt x="152" y="245"/>
                      <a:pt x="151" y="246"/>
                    </a:cubicBezTo>
                    <a:cubicBezTo>
                      <a:pt x="150" y="246"/>
                      <a:pt x="148" y="246"/>
                      <a:pt x="146" y="246"/>
                    </a:cubicBezTo>
                    <a:cubicBezTo>
                      <a:pt x="141" y="247"/>
                      <a:pt x="134" y="247"/>
                      <a:pt x="124" y="246"/>
                    </a:cubicBezTo>
                    <a:lnTo>
                      <a:pt x="124" y="246"/>
                    </a:lnTo>
                    <a:cubicBezTo>
                      <a:pt x="120" y="252"/>
                      <a:pt x="115" y="260"/>
                      <a:pt x="109" y="269"/>
                    </a:cubicBezTo>
                    <a:lnTo>
                      <a:pt x="109" y="270"/>
                    </a:lnTo>
                    <a:lnTo>
                      <a:pt x="108" y="269"/>
                    </a:lnTo>
                    <a:cubicBezTo>
                      <a:pt x="96" y="265"/>
                      <a:pt x="82" y="260"/>
                      <a:pt x="66" y="253"/>
                    </a:cubicBezTo>
                    <a:lnTo>
                      <a:pt x="65" y="253"/>
                    </a:lnTo>
                    <a:lnTo>
                      <a:pt x="65" y="252"/>
                    </a:lnTo>
                    <a:cubicBezTo>
                      <a:pt x="66" y="244"/>
                      <a:pt x="68" y="235"/>
                      <a:pt x="69" y="225"/>
                    </a:cubicBezTo>
                    <a:lnTo>
                      <a:pt x="70" y="226"/>
                    </a:lnTo>
                    <a:cubicBezTo>
                      <a:pt x="62" y="221"/>
                      <a:pt x="55" y="214"/>
                      <a:pt x="48" y="206"/>
                    </a:cubicBezTo>
                    <a:lnTo>
                      <a:pt x="49" y="206"/>
                    </a:lnTo>
                    <a:cubicBezTo>
                      <a:pt x="41" y="208"/>
                      <a:pt x="32" y="210"/>
                      <a:pt x="23" y="212"/>
                    </a:cubicBezTo>
                    <a:lnTo>
                      <a:pt x="21" y="212"/>
                    </a:lnTo>
                    <a:lnTo>
                      <a:pt x="21" y="211"/>
                    </a:lnTo>
                    <a:cubicBezTo>
                      <a:pt x="15" y="198"/>
                      <a:pt x="9" y="184"/>
                      <a:pt x="3" y="170"/>
                    </a:cubicBezTo>
                    <a:lnTo>
                      <a:pt x="2" y="169"/>
                    </a:lnTo>
                    <a:lnTo>
                      <a:pt x="3" y="168"/>
                    </a:lnTo>
                    <a:cubicBezTo>
                      <a:pt x="10" y="162"/>
                      <a:pt x="17" y="157"/>
                      <a:pt x="25" y="151"/>
                    </a:cubicBezTo>
                    <a:lnTo>
                      <a:pt x="24" y="153"/>
                    </a:lnTo>
                    <a:cubicBezTo>
                      <a:pt x="23" y="143"/>
                      <a:pt x="22" y="133"/>
                      <a:pt x="23" y="123"/>
                    </a:cubicBezTo>
                    <a:lnTo>
                      <a:pt x="24" y="125"/>
                    </a:lnTo>
                    <a:cubicBezTo>
                      <a:pt x="17" y="120"/>
                      <a:pt x="9" y="115"/>
                      <a:pt x="2" y="110"/>
                    </a:cubicBezTo>
                    <a:lnTo>
                      <a:pt x="0" y="109"/>
                    </a:lnTo>
                    <a:lnTo>
                      <a:pt x="1" y="108"/>
                    </a:lnTo>
                    <a:cubicBezTo>
                      <a:pt x="6" y="94"/>
                      <a:pt x="12" y="80"/>
                      <a:pt x="17" y="65"/>
                    </a:cubicBezTo>
                    <a:lnTo>
                      <a:pt x="18" y="64"/>
                    </a:lnTo>
                    <a:lnTo>
                      <a:pt x="19" y="64"/>
                    </a:lnTo>
                    <a:cubicBezTo>
                      <a:pt x="28" y="66"/>
                      <a:pt x="37" y="67"/>
                      <a:pt x="46" y="68"/>
                    </a:cubicBezTo>
                    <a:lnTo>
                      <a:pt x="44" y="69"/>
                    </a:lnTo>
                    <a:cubicBezTo>
                      <a:pt x="50" y="61"/>
                      <a:pt x="57" y="54"/>
                      <a:pt x="65" y="47"/>
                    </a:cubicBezTo>
                    <a:lnTo>
                      <a:pt x="64" y="49"/>
                    </a:lnTo>
                    <a:cubicBezTo>
                      <a:pt x="62" y="40"/>
                      <a:pt x="61" y="31"/>
                      <a:pt x="59" y="22"/>
                    </a:cubicBezTo>
                    <a:lnTo>
                      <a:pt x="58" y="21"/>
                    </a:lnTo>
                    <a:lnTo>
                      <a:pt x="60" y="20"/>
                    </a:lnTo>
                    <a:cubicBezTo>
                      <a:pt x="73" y="14"/>
                      <a:pt x="87" y="8"/>
                      <a:pt x="101" y="2"/>
                    </a:cubicBezTo>
                    <a:lnTo>
                      <a:pt x="103" y="1"/>
                    </a:lnTo>
                    <a:lnTo>
                      <a:pt x="103" y="3"/>
                    </a:lnTo>
                    <a:cubicBezTo>
                      <a:pt x="106" y="6"/>
                      <a:pt x="109" y="10"/>
                      <a:pt x="112" y="13"/>
                    </a:cubicBezTo>
                    <a:lnTo>
                      <a:pt x="116" y="19"/>
                    </a:lnTo>
                    <a:lnTo>
                      <a:pt x="118" y="22"/>
                    </a:lnTo>
                    <a:lnTo>
                      <a:pt x="119" y="23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ubicBezTo>
                      <a:pt x="116" y="23"/>
                      <a:pt x="119" y="24"/>
                      <a:pt x="118" y="24"/>
                    </a:cubicBezTo>
                    <a:lnTo>
                      <a:pt x="118" y="24"/>
                    </a:lnTo>
                    <a:cubicBezTo>
                      <a:pt x="128" y="22"/>
                      <a:pt x="138" y="22"/>
                      <a:pt x="148" y="23"/>
                    </a:cubicBezTo>
                    <a:lnTo>
                      <a:pt x="146" y="24"/>
                    </a:lnTo>
                    <a:cubicBezTo>
                      <a:pt x="151" y="16"/>
                      <a:pt x="156" y="8"/>
                      <a:pt x="161" y="1"/>
                    </a:cubicBezTo>
                    <a:lnTo>
                      <a:pt x="162" y="0"/>
                    </a:lnTo>
                    <a:lnTo>
                      <a:pt x="163" y="0"/>
                    </a:lnTo>
                    <a:cubicBezTo>
                      <a:pt x="178" y="6"/>
                      <a:pt x="192" y="11"/>
                      <a:pt x="205" y="17"/>
                    </a:cubicBezTo>
                    <a:lnTo>
                      <a:pt x="207" y="17"/>
                    </a:lnTo>
                    <a:lnTo>
                      <a:pt x="207" y="19"/>
                    </a:lnTo>
                    <a:cubicBezTo>
                      <a:pt x="205" y="28"/>
                      <a:pt x="204" y="37"/>
                      <a:pt x="203" y="46"/>
                    </a:cubicBezTo>
                    <a:lnTo>
                      <a:pt x="202" y="44"/>
                    </a:lnTo>
                    <a:cubicBezTo>
                      <a:pt x="210" y="50"/>
                      <a:pt x="218" y="57"/>
                      <a:pt x="224" y="64"/>
                    </a:cubicBezTo>
                    <a:lnTo>
                      <a:pt x="222" y="64"/>
                    </a:lnTo>
                    <a:cubicBezTo>
                      <a:pt x="231" y="62"/>
                      <a:pt x="240" y="60"/>
                      <a:pt x="248" y="59"/>
                    </a:cubicBezTo>
                    <a:lnTo>
                      <a:pt x="250" y="58"/>
                    </a:lnTo>
                    <a:lnTo>
                      <a:pt x="251" y="60"/>
                    </a:lnTo>
                    <a:cubicBezTo>
                      <a:pt x="257" y="74"/>
                      <a:pt x="263" y="88"/>
                      <a:pt x="269" y="101"/>
                    </a:cubicBezTo>
                    <a:lnTo>
                      <a:pt x="269" y="102"/>
                    </a:lnTo>
                    <a:lnTo>
                      <a:pt x="268" y="103"/>
                    </a:lnTo>
                    <a:cubicBezTo>
                      <a:pt x="261" y="109"/>
                      <a:pt x="253" y="114"/>
                      <a:pt x="246" y="119"/>
                    </a:cubicBezTo>
                    <a:lnTo>
                      <a:pt x="247" y="118"/>
                    </a:lnTo>
                    <a:cubicBezTo>
                      <a:pt x="249" y="128"/>
                      <a:pt x="249" y="138"/>
                      <a:pt x="248" y="148"/>
                    </a:cubicBezTo>
                    <a:lnTo>
                      <a:pt x="247" y="146"/>
                    </a:lnTo>
                    <a:cubicBezTo>
                      <a:pt x="255" y="151"/>
                      <a:pt x="262" y="157"/>
                      <a:pt x="269" y="161"/>
                    </a:cubicBezTo>
                    <a:lnTo>
                      <a:pt x="270" y="162"/>
                    </a:lnTo>
                    <a:lnTo>
                      <a:pt x="270" y="163"/>
                    </a:lnTo>
                    <a:cubicBezTo>
                      <a:pt x="264" y="178"/>
                      <a:pt x="259" y="192"/>
                      <a:pt x="254" y="205"/>
                    </a:cubicBezTo>
                    <a:lnTo>
                      <a:pt x="253" y="206"/>
                    </a:lnTo>
                    <a:lnTo>
                      <a:pt x="252" y="206"/>
                    </a:lnTo>
                    <a:cubicBezTo>
                      <a:pt x="243" y="205"/>
                      <a:pt x="234" y="203"/>
                      <a:pt x="225" y="202"/>
                    </a:cubicBezTo>
                    <a:lnTo>
                      <a:pt x="226" y="201"/>
                    </a:lnTo>
                    <a:cubicBezTo>
                      <a:pt x="220" y="210"/>
                      <a:pt x="213" y="217"/>
                      <a:pt x="206" y="223"/>
                    </a:cubicBezTo>
                    <a:lnTo>
                      <a:pt x="206" y="222"/>
                    </a:lnTo>
                    <a:cubicBezTo>
                      <a:pt x="208" y="231"/>
                      <a:pt x="210" y="240"/>
                      <a:pt x="211" y="248"/>
                    </a:cubicBezTo>
                    <a:lnTo>
                      <a:pt x="212" y="249"/>
                    </a:lnTo>
                    <a:lnTo>
                      <a:pt x="211" y="250"/>
                    </a:lnTo>
                    <a:cubicBezTo>
                      <a:pt x="194" y="257"/>
                      <a:pt x="180" y="263"/>
                      <a:pt x="169" y="267"/>
                    </a:cubicBezTo>
                    <a:lnTo>
                      <a:pt x="169" y="268"/>
                    </a:lnTo>
                    <a:lnTo>
                      <a:pt x="169" y="267"/>
                    </a:lnTo>
                    <a:cubicBezTo>
                      <a:pt x="164" y="260"/>
                      <a:pt x="160" y="255"/>
                      <a:pt x="157" y="251"/>
                    </a:cubicBezTo>
                    <a:cubicBezTo>
                      <a:pt x="156" y="249"/>
                      <a:pt x="155" y="248"/>
                      <a:pt x="154" y="247"/>
                    </a:cubicBezTo>
                    <a:cubicBezTo>
                      <a:pt x="153" y="246"/>
                      <a:pt x="153" y="245"/>
                      <a:pt x="153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>
                <a:off x="1170543" y="545046"/>
                <a:ext cx="169322" cy="167662"/>
              </a:xfrm>
              <a:custGeom>
                <a:rect b="b" l="l" r="r" t="t"/>
                <a:pathLst>
                  <a:path extrusionOk="0" h="101" w="102">
                    <a:moveTo>
                      <a:pt x="70" y="96"/>
                    </a:moveTo>
                    <a:lnTo>
                      <a:pt x="69" y="96"/>
                    </a:lnTo>
                    <a:cubicBezTo>
                      <a:pt x="68" y="97"/>
                      <a:pt x="67" y="97"/>
                      <a:pt x="65" y="98"/>
                    </a:cubicBezTo>
                    <a:cubicBezTo>
                      <a:pt x="61" y="99"/>
                      <a:pt x="55" y="100"/>
                      <a:pt x="47" y="100"/>
                    </a:cubicBezTo>
                    <a:cubicBezTo>
                      <a:pt x="40" y="99"/>
                      <a:pt x="30" y="97"/>
                      <a:pt x="22" y="90"/>
                    </a:cubicBezTo>
                    <a:cubicBezTo>
                      <a:pt x="13" y="84"/>
                      <a:pt x="5" y="73"/>
                      <a:pt x="3" y="59"/>
                    </a:cubicBezTo>
                    <a:cubicBezTo>
                      <a:pt x="0" y="46"/>
                      <a:pt x="4" y="29"/>
                      <a:pt x="16" y="18"/>
                    </a:cubicBezTo>
                    <a:cubicBezTo>
                      <a:pt x="27" y="6"/>
                      <a:pt x="46" y="-1"/>
                      <a:pt x="64" y="5"/>
                    </a:cubicBezTo>
                    <a:cubicBezTo>
                      <a:pt x="73" y="7"/>
                      <a:pt x="81" y="12"/>
                      <a:pt x="88" y="20"/>
                    </a:cubicBezTo>
                    <a:cubicBezTo>
                      <a:pt x="94" y="27"/>
                      <a:pt x="98" y="36"/>
                      <a:pt x="99" y="46"/>
                    </a:cubicBezTo>
                    <a:cubicBezTo>
                      <a:pt x="101" y="56"/>
                      <a:pt x="99" y="67"/>
                      <a:pt x="94" y="76"/>
                    </a:cubicBezTo>
                    <a:cubicBezTo>
                      <a:pt x="91" y="81"/>
                      <a:pt x="88" y="85"/>
                      <a:pt x="84" y="88"/>
                    </a:cubicBezTo>
                    <a:cubicBezTo>
                      <a:pt x="82" y="90"/>
                      <a:pt x="80" y="92"/>
                      <a:pt x="78" y="93"/>
                    </a:cubicBezTo>
                    <a:cubicBezTo>
                      <a:pt x="77" y="94"/>
                      <a:pt x="76" y="95"/>
                      <a:pt x="74" y="96"/>
                    </a:cubicBezTo>
                    <a:lnTo>
                      <a:pt x="73" y="96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cubicBezTo>
                      <a:pt x="71" y="97"/>
                      <a:pt x="73" y="96"/>
                      <a:pt x="72" y="95"/>
                    </a:cubicBezTo>
                    <a:lnTo>
                      <a:pt x="70" y="94"/>
                    </a:lnTo>
                    <a:cubicBezTo>
                      <a:pt x="71" y="93"/>
                      <a:pt x="74" y="92"/>
                      <a:pt x="75" y="91"/>
                    </a:cubicBezTo>
                    <a:cubicBezTo>
                      <a:pt x="93" y="81"/>
                      <a:pt x="101" y="59"/>
                      <a:pt x="97" y="41"/>
                    </a:cubicBezTo>
                    <a:cubicBezTo>
                      <a:pt x="93" y="22"/>
                      <a:pt x="77" y="8"/>
                      <a:pt x="60" y="5"/>
                    </a:cubicBezTo>
                    <a:cubicBezTo>
                      <a:pt x="42" y="1"/>
                      <a:pt x="25" y="8"/>
                      <a:pt x="15" y="20"/>
                    </a:cubicBezTo>
                    <a:cubicBezTo>
                      <a:pt x="4" y="31"/>
                      <a:pt x="1" y="47"/>
                      <a:pt x="3" y="60"/>
                    </a:cubicBezTo>
                    <a:cubicBezTo>
                      <a:pt x="6" y="73"/>
                      <a:pt x="13" y="84"/>
                      <a:pt x="22" y="90"/>
                    </a:cubicBezTo>
                    <a:cubicBezTo>
                      <a:pt x="30" y="97"/>
                      <a:pt x="40" y="99"/>
                      <a:pt x="47" y="100"/>
                    </a:cubicBezTo>
                    <a:cubicBezTo>
                      <a:pt x="55" y="100"/>
                      <a:pt x="61" y="99"/>
                      <a:pt x="65" y="98"/>
                    </a:cubicBezTo>
                    <a:cubicBezTo>
                      <a:pt x="68" y="97"/>
                      <a:pt x="70" y="96"/>
                      <a:pt x="70" y="96"/>
                    </a:cubicBezTo>
                    <a:cubicBezTo>
                      <a:pt x="70" y="96"/>
                      <a:pt x="69" y="97"/>
                      <a:pt x="65" y="99"/>
                    </a:cubicBezTo>
                    <a:cubicBezTo>
                      <a:pt x="61" y="100"/>
                      <a:pt x="55" y="102"/>
                      <a:pt x="47" y="101"/>
                    </a:cubicBezTo>
                    <a:cubicBezTo>
                      <a:pt x="39" y="101"/>
                      <a:pt x="30" y="99"/>
                      <a:pt x="21" y="92"/>
                    </a:cubicBezTo>
                    <a:cubicBezTo>
                      <a:pt x="11" y="86"/>
                      <a:pt x="3" y="75"/>
                      <a:pt x="1" y="61"/>
                    </a:cubicBezTo>
                    <a:cubicBezTo>
                      <a:pt x="-2" y="47"/>
                      <a:pt x="1" y="30"/>
                      <a:pt x="12" y="18"/>
                    </a:cubicBezTo>
                    <a:cubicBezTo>
                      <a:pt x="23" y="5"/>
                      <a:pt x="42" y="-3"/>
                      <a:pt x="61" y="1"/>
                    </a:cubicBezTo>
                    <a:cubicBezTo>
                      <a:pt x="70" y="3"/>
                      <a:pt x="79" y="7"/>
                      <a:pt x="86" y="14"/>
                    </a:cubicBezTo>
                    <a:cubicBezTo>
                      <a:pt x="93" y="21"/>
                      <a:pt x="99" y="30"/>
                      <a:pt x="101" y="40"/>
                    </a:cubicBezTo>
                    <a:cubicBezTo>
                      <a:pt x="106" y="60"/>
                      <a:pt x="97" y="84"/>
                      <a:pt x="77" y="95"/>
                    </a:cubicBezTo>
                    <a:cubicBezTo>
                      <a:pt x="75" y="96"/>
                      <a:pt x="73" y="97"/>
                      <a:pt x="71" y="98"/>
                    </a:cubicBezTo>
                    <a:lnTo>
                      <a:pt x="69" y="98"/>
                    </a:lnTo>
                    <a:lnTo>
                      <a:pt x="69" y="97"/>
                    </a:lnTo>
                    <a:cubicBezTo>
                      <a:pt x="68" y="96"/>
                      <a:pt x="69" y="94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lnTo>
                      <a:pt x="70" y="94"/>
                    </a:lnTo>
                    <a:lnTo>
                      <a:pt x="70" y="94"/>
                    </a:lnTo>
                    <a:lnTo>
                      <a:pt x="71" y="93"/>
                    </a:lnTo>
                    <a:lnTo>
                      <a:pt x="73" y="92"/>
                    </a:lnTo>
                    <a:cubicBezTo>
                      <a:pt x="74" y="92"/>
                      <a:pt x="75" y="91"/>
                      <a:pt x="76" y="90"/>
                    </a:cubicBezTo>
                    <a:cubicBezTo>
                      <a:pt x="78" y="89"/>
                      <a:pt x="80" y="87"/>
                      <a:pt x="81" y="86"/>
                    </a:cubicBezTo>
                    <a:cubicBezTo>
                      <a:pt x="85" y="82"/>
                      <a:pt x="88" y="79"/>
                      <a:pt x="90" y="74"/>
                    </a:cubicBezTo>
                    <a:cubicBezTo>
                      <a:pt x="95" y="66"/>
                      <a:pt x="97" y="56"/>
                      <a:pt x="96" y="47"/>
                    </a:cubicBezTo>
                    <a:cubicBezTo>
                      <a:pt x="95" y="38"/>
                      <a:pt x="91" y="29"/>
                      <a:pt x="85" y="22"/>
                    </a:cubicBezTo>
                    <a:cubicBezTo>
                      <a:pt x="79" y="16"/>
                      <a:pt x="71" y="11"/>
                      <a:pt x="63" y="8"/>
                    </a:cubicBezTo>
                    <a:cubicBezTo>
                      <a:pt x="46" y="4"/>
                      <a:pt x="29" y="9"/>
                      <a:pt x="18" y="20"/>
                    </a:cubicBezTo>
                    <a:cubicBezTo>
                      <a:pt x="7" y="31"/>
                      <a:pt x="3" y="46"/>
                      <a:pt x="6" y="59"/>
                    </a:cubicBezTo>
                    <a:cubicBezTo>
                      <a:pt x="8" y="72"/>
                      <a:pt x="15" y="83"/>
                      <a:pt x="23" y="89"/>
                    </a:cubicBezTo>
                    <a:cubicBezTo>
                      <a:pt x="31" y="95"/>
                      <a:pt x="40" y="98"/>
                      <a:pt x="47" y="99"/>
                    </a:cubicBezTo>
                    <a:cubicBezTo>
                      <a:pt x="55" y="99"/>
                      <a:pt x="61" y="98"/>
                      <a:pt x="64" y="97"/>
                    </a:cubicBezTo>
                    <a:cubicBezTo>
                      <a:pt x="68" y="97"/>
                      <a:pt x="70" y="96"/>
                      <a:pt x="70" y="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>
                <a:off x="1031102" y="400625"/>
                <a:ext cx="453184" cy="454844"/>
              </a:xfrm>
              <a:custGeom>
                <a:rect b="b" l="l" r="r" t="t"/>
                <a:pathLst>
                  <a:path extrusionOk="0" h="274" w="273">
                    <a:moveTo>
                      <a:pt x="154" y="247"/>
                    </a:moveTo>
                    <a:cubicBezTo>
                      <a:pt x="156" y="250"/>
                      <a:pt x="160" y="256"/>
                      <a:pt x="171" y="270"/>
                    </a:cubicBezTo>
                    <a:lnTo>
                      <a:pt x="170" y="269"/>
                    </a:lnTo>
                    <a:cubicBezTo>
                      <a:pt x="181" y="265"/>
                      <a:pt x="195" y="258"/>
                      <a:pt x="212" y="251"/>
                    </a:cubicBezTo>
                    <a:lnTo>
                      <a:pt x="212" y="252"/>
                    </a:lnTo>
                    <a:cubicBezTo>
                      <a:pt x="210" y="243"/>
                      <a:pt x="208" y="234"/>
                      <a:pt x="206" y="224"/>
                    </a:cubicBezTo>
                    <a:lnTo>
                      <a:pt x="208" y="224"/>
                    </a:lnTo>
                    <a:lnTo>
                      <a:pt x="208" y="225"/>
                    </a:lnTo>
                    <a:lnTo>
                      <a:pt x="206" y="224"/>
                    </a:lnTo>
                    <a:cubicBezTo>
                      <a:pt x="214" y="218"/>
                      <a:pt x="221" y="211"/>
                      <a:pt x="227" y="203"/>
                    </a:cubicBezTo>
                    <a:lnTo>
                      <a:pt x="228" y="204"/>
                    </a:lnTo>
                    <a:lnTo>
                      <a:pt x="227" y="205"/>
                    </a:lnTo>
                    <a:lnTo>
                      <a:pt x="227" y="203"/>
                    </a:lnTo>
                    <a:cubicBezTo>
                      <a:pt x="235" y="204"/>
                      <a:pt x="245" y="205"/>
                      <a:pt x="254" y="207"/>
                    </a:cubicBezTo>
                    <a:lnTo>
                      <a:pt x="253" y="208"/>
                    </a:lnTo>
                    <a:cubicBezTo>
                      <a:pt x="258" y="194"/>
                      <a:pt x="264" y="179"/>
                      <a:pt x="270" y="164"/>
                    </a:cubicBezTo>
                    <a:lnTo>
                      <a:pt x="271" y="165"/>
                    </a:lnTo>
                    <a:cubicBezTo>
                      <a:pt x="263" y="161"/>
                      <a:pt x="255" y="155"/>
                      <a:pt x="247" y="150"/>
                    </a:cubicBezTo>
                    <a:lnTo>
                      <a:pt x="249" y="148"/>
                    </a:lnTo>
                    <a:lnTo>
                      <a:pt x="249" y="149"/>
                    </a:lnTo>
                    <a:lnTo>
                      <a:pt x="247" y="150"/>
                    </a:lnTo>
                    <a:cubicBezTo>
                      <a:pt x="248" y="141"/>
                      <a:pt x="248" y="130"/>
                      <a:pt x="246" y="120"/>
                    </a:cubicBezTo>
                    <a:lnTo>
                      <a:pt x="249" y="120"/>
                    </a:lnTo>
                    <a:lnTo>
                      <a:pt x="248" y="122"/>
                    </a:lnTo>
                    <a:lnTo>
                      <a:pt x="246" y="120"/>
                    </a:lnTo>
                    <a:cubicBezTo>
                      <a:pt x="253" y="115"/>
                      <a:pt x="261" y="109"/>
                      <a:pt x="269" y="103"/>
                    </a:cubicBezTo>
                    <a:lnTo>
                      <a:pt x="269" y="105"/>
                    </a:lnTo>
                    <a:cubicBezTo>
                      <a:pt x="263" y="92"/>
                      <a:pt x="256" y="77"/>
                      <a:pt x="249" y="62"/>
                    </a:cubicBezTo>
                    <a:lnTo>
                      <a:pt x="251" y="63"/>
                    </a:lnTo>
                    <a:cubicBezTo>
                      <a:pt x="243" y="64"/>
                      <a:pt x="233" y="66"/>
                      <a:pt x="223" y="68"/>
                    </a:cubicBezTo>
                    <a:lnTo>
                      <a:pt x="224" y="65"/>
                    </a:lnTo>
                    <a:lnTo>
                      <a:pt x="225" y="66"/>
                    </a:lnTo>
                    <a:lnTo>
                      <a:pt x="223" y="68"/>
                    </a:lnTo>
                    <a:cubicBezTo>
                      <a:pt x="218" y="61"/>
                      <a:pt x="210" y="54"/>
                      <a:pt x="202" y="48"/>
                    </a:cubicBezTo>
                    <a:lnTo>
                      <a:pt x="204" y="46"/>
                    </a:lnTo>
                    <a:lnTo>
                      <a:pt x="205" y="47"/>
                    </a:lnTo>
                    <a:lnTo>
                      <a:pt x="202" y="48"/>
                    </a:lnTo>
                    <a:cubicBezTo>
                      <a:pt x="203" y="39"/>
                      <a:pt x="204" y="30"/>
                      <a:pt x="206" y="20"/>
                    </a:cubicBezTo>
                    <a:lnTo>
                      <a:pt x="207" y="21"/>
                    </a:lnTo>
                    <a:cubicBezTo>
                      <a:pt x="193" y="16"/>
                      <a:pt x="178" y="10"/>
                      <a:pt x="163" y="4"/>
                    </a:cubicBezTo>
                    <a:lnTo>
                      <a:pt x="165" y="4"/>
                    </a:lnTo>
                    <a:cubicBezTo>
                      <a:pt x="160" y="11"/>
                      <a:pt x="154" y="19"/>
                      <a:pt x="149" y="27"/>
                    </a:cubicBezTo>
                    <a:lnTo>
                      <a:pt x="147" y="25"/>
                    </a:lnTo>
                    <a:lnTo>
                      <a:pt x="148" y="24"/>
                    </a:lnTo>
                    <a:lnTo>
                      <a:pt x="149" y="27"/>
                    </a:lnTo>
                    <a:cubicBezTo>
                      <a:pt x="140" y="27"/>
                      <a:pt x="130" y="27"/>
                      <a:pt x="119" y="28"/>
                    </a:cubicBez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1" y="26"/>
                    </a:lnTo>
                    <a:lnTo>
                      <a:pt x="119" y="28"/>
                    </a:lnTo>
                    <a:cubicBezTo>
                      <a:pt x="114" y="21"/>
                      <a:pt x="108" y="13"/>
                      <a:pt x="102" y="5"/>
                    </a:cubicBezTo>
                    <a:lnTo>
                      <a:pt x="104" y="6"/>
                    </a:lnTo>
                    <a:cubicBezTo>
                      <a:pt x="91" y="12"/>
                      <a:pt x="76" y="19"/>
                      <a:pt x="61" y="25"/>
                    </a:cubicBezTo>
                    <a:lnTo>
                      <a:pt x="62" y="23"/>
                    </a:lnTo>
                    <a:cubicBezTo>
                      <a:pt x="64" y="32"/>
                      <a:pt x="66" y="41"/>
                      <a:pt x="68" y="51"/>
                    </a:cubicBezTo>
                    <a:lnTo>
                      <a:pt x="64" y="51"/>
                    </a:lnTo>
                    <a:lnTo>
                      <a:pt x="65" y="49"/>
                    </a:lnTo>
                    <a:lnTo>
                      <a:pt x="67" y="52"/>
                    </a:lnTo>
                    <a:cubicBezTo>
                      <a:pt x="60" y="57"/>
                      <a:pt x="53" y="64"/>
                      <a:pt x="47" y="73"/>
                    </a:cubicBezTo>
                    <a:lnTo>
                      <a:pt x="45" y="70"/>
                    </a:lnTo>
                    <a:lnTo>
                      <a:pt x="46" y="69"/>
                    </a:lnTo>
                    <a:lnTo>
                      <a:pt x="47" y="73"/>
                    </a:lnTo>
                    <a:cubicBezTo>
                      <a:pt x="38" y="72"/>
                      <a:pt x="28" y="70"/>
                      <a:pt x="19" y="69"/>
                    </a:cubicBezTo>
                    <a:lnTo>
                      <a:pt x="21" y="68"/>
                    </a:lnTo>
                    <a:cubicBezTo>
                      <a:pt x="16" y="81"/>
                      <a:pt x="10" y="97"/>
                      <a:pt x="4" y="112"/>
                    </a:cubicBezTo>
                    <a:lnTo>
                      <a:pt x="3" y="109"/>
                    </a:lnTo>
                    <a:cubicBezTo>
                      <a:pt x="11" y="114"/>
                      <a:pt x="19" y="120"/>
                      <a:pt x="27" y="125"/>
                    </a:cubicBezTo>
                    <a:lnTo>
                      <a:pt x="24" y="128"/>
                    </a:lnTo>
                    <a:lnTo>
                      <a:pt x="23" y="126"/>
                    </a:lnTo>
                    <a:lnTo>
                      <a:pt x="27" y="126"/>
                    </a:lnTo>
                    <a:cubicBezTo>
                      <a:pt x="26" y="135"/>
                      <a:pt x="26" y="145"/>
                      <a:pt x="28" y="155"/>
                    </a:cubicBezTo>
                    <a:lnTo>
                      <a:pt x="24" y="155"/>
                    </a:lnTo>
                    <a:lnTo>
                      <a:pt x="25" y="154"/>
                    </a:lnTo>
                    <a:lnTo>
                      <a:pt x="28" y="156"/>
                    </a:lnTo>
                    <a:cubicBezTo>
                      <a:pt x="21" y="161"/>
                      <a:pt x="13" y="167"/>
                      <a:pt x="5" y="173"/>
                    </a:cubicBezTo>
                    <a:lnTo>
                      <a:pt x="6" y="170"/>
                    </a:lnTo>
                    <a:cubicBezTo>
                      <a:pt x="11" y="184"/>
                      <a:pt x="18" y="198"/>
                      <a:pt x="25" y="213"/>
                    </a:cubicBezTo>
                    <a:lnTo>
                      <a:pt x="22" y="212"/>
                    </a:lnTo>
                    <a:cubicBezTo>
                      <a:pt x="31" y="210"/>
                      <a:pt x="40" y="208"/>
                      <a:pt x="50" y="207"/>
                    </a:cubicBezTo>
                    <a:lnTo>
                      <a:pt x="50" y="210"/>
                    </a:lnTo>
                    <a:lnTo>
                      <a:pt x="49" y="210"/>
                    </a:lnTo>
                    <a:lnTo>
                      <a:pt x="51" y="207"/>
                    </a:lnTo>
                    <a:cubicBezTo>
                      <a:pt x="57" y="214"/>
                      <a:pt x="64" y="221"/>
                      <a:pt x="72" y="227"/>
                    </a:cubicBezTo>
                    <a:lnTo>
                      <a:pt x="69" y="229"/>
                    </a:lnTo>
                    <a:lnTo>
                      <a:pt x="69" y="228"/>
                    </a:lnTo>
                    <a:lnTo>
                      <a:pt x="72" y="228"/>
                    </a:lnTo>
                    <a:cubicBezTo>
                      <a:pt x="71" y="237"/>
                      <a:pt x="70" y="246"/>
                      <a:pt x="69" y="256"/>
                    </a:cubicBezTo>
                    <a:lnTo>
                      <a:pt x="67" y="253"/>
                    </a:lnTo>
                    <a:cubicBezTo>
                      <a:pt x="81" y="259"/>
                      <a:pt x="96" y="264"/>
                      <a:pt x="110" y="270"/>
                    </a:cubicBezTo>
                    <a:lnTo>
                      <a:pt x="108" y="271"/>
                    </a:lnTo>
                    <a:cubicBezTo>
                      <a:pt x="113" y="263"/>
                      <a:pt x="118" y="255"/>
                      <a:pt x="123" y="247"/>
                    </a:cubicBezTo>
                    <a:lnTo>
                      <a:pt x="126" y="250"/>
                    </a:lnTo>
                    <a:lnTo>
                      <a:pt x="126" y="251"/>
                    </a:lnTo>
                    <a:lnTo>
                      <a:pt x="125" y="247"/>
                    </a:lnTo>
                    <a:cubicBezTo>
                      <a:pt x="133" y="248"/>
                      <a:pt x="141" y="248"/>
                      <a:pt x="150" y="246"/>
                    </a:cubicBez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3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0" y="250"/>
                    </a:lnTo>
                    <a:cubicBezTo>
                      <a:pt x="147" y="250"/>
                      <a:pt x="144" y="251"/>
                      <a:pt x="141" y="251"/>
                    </a:cubicBezTo>
                    <a:cubicBezTo>
                      <a:pt x="136" y="251"/>
                      <a:pt x="130" y="251"/>
                      <a:pt x="124" y="250"/>
                    </a:cubicBezTo>
                    <a:lnTo>
                      <a:pt x="126" y="249"/>
                    </a:lnTo>
                    <a:cubicBezTo>
                      <a:pt x="121" y="257"/>
                      <a:pt x="116" y="264"/>
                      <a:pt x="111" y="272"/>
                    </a:cubicBezTo>
                    <a:lnTo>
                      <a:pt x="109" y="269"/>
                    </a:lnTo>
                    <a:lnTo>
                      <a:pt x="109" y="269"/>
                    </a:lnTo>
                    <a:lnTo>
                      <a:pt x="109" y="272"/>
                    </a:lnTo>
                    <a:cubicBezTo>
                      <a:pt x="95" y="267"/>
                      <a:pt x="81" y="261"/>
                      <a:pt x="67" y="256"/>
                    </a:cubicBezTo>
                    <a:lnTo>
                      <a:pt x="70" y="253"/>
                    </a:lnTo>
                    <a:lnTo>
                      <a:pt x="70" y="254"/>
                    </a:lnTo>
                    <a:lnTo>
                      <a:pt x="66" y="255"/>
                    </a:lnTo>
                    <a:cubicBezTo>
                      <a:pt x="68" y="245"/>
                      <a:pt x="69" y="236"/>
                      <a:pt x="71" y="227"/>
                    </a:cubicBezTo>
                    <a:lnTo>
                      <a:pt x="71" y="229"/>
                    </a:lnTo>
                    <a:cubicBezTo>
                      <a:pt x="63" y="223"/>
                      <a:pt x="55" y="216"/>
                      <a:pt x="49" y="208"/>
                    </a:cubicBezTo>
                    <a:lnTo>
                      <a:pt x="51" y="208"/>
                    </a:lnTo>
                    <a:cubicBezTo>
                      <a:pt x="42" y="210"/>
                      <a:pt x="33" y="212"/>
                      <a:pt x="24" y="214"/>
                    </a:cubicBezTo>
                    <a:lnTo>
                      <a:pt x="24" y="210"/>
                    </a:lnTo>
                    <a:lnTo>
                      <a:pt x="25" y="211"/>
                    </a:lnTo>
                    <a:lnTo>
                      <a:pt x="23" y="213"/>
                    </a:lnTo>
                    <a:cubicBezTo>
                      <a:pt x="17" y="199"/>
                      <a:pt x="11" y="185"/>
                      <a:pt x="5" y="172"/>
                    </a:cubicBezTo>
                    <a:lnTo>
                      <a:pt x="8" y="172"/>
                    </a:lnTo>
                    <a:lnTo>
                      <a:pt x="8" y="173"/>
                    </a:lnTo>
                    <a:lnTo>
                      <a:pt x="5" y="171"/>
                    </a:lnTo>
                    <a:cubicBezTo>
                      <a:pt x="12" y="165"/>
                      <a:pt x="20" y="160"/>
                      <a:pt x="27" y="154"/>
                    </a:cubicBezTo>
                    <a:lnTo>
                      <a:pt x="26" y="156"/>
                    </a:lnTo>
                    <a:cubicBezTo>
                      <a:pt x="25" y="146"/>
                      <a:pt x="24" y="135"/>
                      <a:pt x="26" y="125"/>
                    </a:cubicBezTo>
                    <a:lnTo>
                      <a:pt x="26" y="127"/>
                    </a:lnTo>
                    <a:cubicBezTo>
                      <a:pt x="19" y="122"/>
                      <a:pt x="11" y="116"/>
                      <a:pt x="3" y="111"/>
                    </a:cubicBezTo>
                    <a:lnTo>
                      <a:pt x="6" y="109"/>
                    </a:lnTo>
                    <a:lnTo>
                      <a:pt x="7" y="111"/>
                    </a:lnTo>
                    <a:lnTo>
                      <a:pt x="3" y="111"/>
                    </a:lnTo>
                    <a:cubicBezTo>
                      <a:pt x="9" y="96"/>
                      <a:pt x="14" y="82"/>
                      <a:pt x="19" y="68"/>
                    </a:cubicBezTo>
                    <a:lnTo>
                      <a:pt x="22" y="71"/>
                    </a:lnTo>
                    <a:lnTo>
                      <a:pt x="21" y="72"/>
                    </a:lnTo>
                    <a:lnTo>
                      <a:pt x="20" y="68"/>
                    </a:lnTo>
                    <a:cubicBezTo>
                      <a:pt x="29" y="70"/>
                      <a:pt x="39" y="71"/>
                      <a:pt x="48" y="72"/>
                    </a:cubicBezTo>
                    <a:lnTo>
                      <a:pt x="46" y="73"/>
                    </a:lnTo>
                    <a:cubicBezTo>
                      <a:pt x="52" y="64"/>
                      <a:pt x="59" y="57"/>
                      <a:pt x="67" y="50"/>
                    </a:cubicBezTo>
                    <a:lnTo>
                      <a:pt x="67" y="52"/>
                    </a:lnTo>
                    <a:cubicBezTo>
                      <a:pt x="65" y="43"/>
                      <a:pt x="63" y="34"/>
                      <a:pt x="61" y="25"/>
                    </a:cubicBezTo>
                    <a:lnTo>
                      <a:pt x="65" y="25"/>
                    </a:lnTo>
                    <a:lnTo>
                      <a:pt x="64" y="27"/>
                    </a:lnTo>
                    <a:lnTo>
                      <a:pt x="62" y="24"/>
                    </a:lnTo>
                    <a:cubicBezTo>
                      <a:pt x="76" y="18"/>
                      <a:pt x="89" y="12"/>
                      <a:pt x="103" y="6"/>
                    </a:cubicBezTo>
                    <a:lnTo>
                      <a:pt x="103" y="9"/>
                    </a:lnTo>
                    <a:lnTo>
                      <a:pt x="101" y="9"/>
                    </a:lnTo>
                    <a:lnTo>
                      <a:pt x="103" y="6"/>
                    </a:lnTo>
                    <a:cubicBezTo>
                      <a:pt x="109" y="14"/>
                      <a:pt x="114" y="21"/>
                      <a:pt x="119" y="28"/>
                    </a:cubicBezTo>
                    <a:lnTo>
                      <a:pt x="119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18" y="29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20" y="28"/>
                    </a:lnTo>
                    <a:lnTo>
                      <a:pt x="119" y="28"/>
                    </a:lnTo>
                    <a:cubicBezTo>
                      <a:pt x="130" y="26"/>
                      <a:pt x="140" y="26"/>
                      <a:pt x="149" y="27"/>
                    </a:cubicBezTo>
                    <a:lnTo>
                      <a:pt x="148" y="28"/>
                    </a:lnTo>
                    <a:cubicBezTo>
                      <a:pt x="153" y="20"/>
                      <a:pt x="158" y="12"/>
                      <a:pt x="164" y="4"/>
                    </a:cubicBezTo>
                    <a:lnTo>
                      <a:pt x="165" y="7"/>
                    </a:lnTo>
                    <a:lnTo>
                      <a:pt x="164" y="7"/>
                    </a:lnTo>
                    <a:lnTo>
                      <a:pt x="164" y="4"/>
                    </a:lnTo>
                    <a:cubicBezTo>
                      <a:pt x="179" y="10"/>
                      <a:pt x="192" y="15"/>
                      <a:pt x="206" y="21"/>
                    </a:cubicBezTo>
                    <a:lnTo>
                      <a:pt x="204" y="23"/>
                    </a:lnTo>
                    <a:lnTo>
                      <a:pt x="203" y="21"/>
                    </a:lnTo>
                    <a:lnTo>
                      <a:pt x="206" y="21"/>
                    </a:lnTo>
                    <a:cubicBezTo>
                      <a:pt x="205" y="31"/>
                      <a:pt x="203" y="40"/>
                      <a:pt x="202" y="48"/>
                    </a:cubicBezTo>
                    <a:lnTo>
                      <a:pt x="201" y="47"/>
                    </a:lnTo>
                    <a:cubicBezTo>
                      <a:pt x="210" y="53"/>
                      <a:pt x="218" y="61"/>
                      <a:pt x="224" y="68"/>
                    </a:cubicBezTo>
                    <a:lnTo>
                      <a:pt x="222" y="68"/>
                    </a:lnTo>
                    <a:cubicBezTo>
                      <a:pt x="232" y="66"/>
                      <a:pt x="241" y="64"/>
                      <a:pt x="250" y="62"/>
                    </a:cubicBezTo>
                    <a:lnTo>
                      <a:pt x="249" y="65"/>
                    </a:lnTo>
                    <a:lnTo>
                      <a:pt x="248" y="64"/>
                    </a:lnTo>
                    <a:lnTo>
                      <a:pt x="250" y="62"/>
                    </a:lnTo>
                    <a:cubicBezTo>
                      <a:pt x="257" y="77"/>
                      <a:pt x="263" y="91"/>
                      <a:pt x="268" y="104"/>
                    </a:cubicBezTo>
                    <a:lnTo>
                      <a:pt x="266" y="104"/>
                    </a:lnTo>
                    <a:lnTo>
                      <a:pt x="266" y="102"/>
                    </a:lnTo>
                    <a:lnTo>
                      <a:pt x="268" y="104"/>
                    </a:lnTo>
                    <a:cubicBezTo>
                      <a:pt x="260" y="110"/>
                      <a:pt x="253" y="115"/>
                      <a:pt x="246" y="121"/>
                    </a:cubicBezTo>
                    <a:lnTo>
                      <a:pt x="246" y="119"/>
                    </a:lnTo>
                    <a:cubicBezTo>
                      <a:pt x="248" y="131"/>
                      <a:pt x="248" y="141"/>
                      <a:pt x="247" y="150"/>
                    </a:cubicBezTo>
                    <a:lnTo>
                      <a:pt x="247" y="149"/>
                    </a:lnTo>
                    <a:cubicBezTo>
                      <a:pt x="255" y="155"/>
                      <a:pt x="263" y="160"/>
                      <a:pt x="270" y="165"/>
                    </a:cubicBezTo>
                    <a:lnTo>
                      <a:pt x="268" y="166"/>
                    </a:lnTo>
                    <a:lnTo>
                      <a:pt x="268" y="165"/>
                    </a:lnTo>
                    <a:lnTo>
                      <a:pt x="270" y="165"/>
                    </a:lnTo>
                    <a:cubicBezTo>
                      <a:pt x="264" y="181"/>
                      <a:pt x="258" y="194"/>
                      <a:pt x="254" y="207"/>
                    </a:cubicBezTo>
                    <a:lnTo>
                      <a:pt x="252" y="205"/>
                    </a:lnTo>
                    <a:lnTo>
                      <a:pt x="253" y="205"/>
                    </a:lnTo>
                    <a:lnTo>
                      <a:pt x="254" y="207"/>
                    </a:lnTo>
                    <a:cubicBezTo>
                      <a:pt x="243" y="205"/>
                      <a:pt x="234" y="204"/>
                      <a:pt x="226" y="203"/>
                    </a:cubicBezTo>
                    <a:lnTo>
                      <a:pt x="227" y="202"/>
                    </a:lnTo>
                    <a:cubicBezTo>
                      <a:pt x="220" y="212"/>
                      <a:pt x="213" y="219"/>
                      <a:pt x="206" y="224"/>
                    </a:cubicBezTo>
                    <a:lnTo>
                      <a:pt x="206" y="224"/>
                    </a:lnTo>
                    <a:cubicBezTo>
                      <a:pt x="209" y="235"/>
                      <a:pt x="210" y="243"/>
                      <a:pt x="212" y="251"/>
                    </a:cubicBezTo>
                    <a:lnTo>
                      <a:pt x="210" y="251"/>
                    </a:lnTo>
                    <a:lnTo>
                      <a:pt x="211" y="250"/>
                    </a:lnTo>
                    <a:lnTo>
                      <a:pt x="212" y="251"/>
                    </a:lnTo>
                    <a:cubicBezTo>
                      <a:pt x="194" y="259"/>
                      <a:pt x="181" y="265"/>
                      <a:pt x="170" y="269"/>
                    </a:cubicBezTo>
                    <a:lnTo>
                      <a:pt x="170" y="268"/>
                    </a:lnTo>
                    <a:lnTo>
                      <a:pt x="171" y="268"/>
                    </a:lnTo>
                    <a:lnTo>
                      <a:pt x="170" y="269"/>
                    </a:lnTo>
                    <a:cubicBezTo>
                      <a:pt x="160" y="255"/>
                      <a:pt x="156" y="250"/>
                      <a:pt x="154" y="247"/>
                    </a:cubicBezTo>
                    <a:cubicBezTo>
                      <a:pt x="154" y="247"/>
                      <a:pt x="156" y="249"/>
                      <a:pt x="158" y="252"/>
                    </a:cubicBezTo>
                    <a:cubicBezTo>
                      <a:pt x="161" y="256"/>
                      <a:pt x="166" y="261"/>
                      <a:pt x="171" y="269"/>
                    </a:cubicBezTo>
                    <a:lnTo>
                      <a:pt x="172" y="269"/>
                    </a:lnTo>
                    <a:lnTo>
                      <a:pt x="171" y="269"/>
                    </a:lnTo>
                    <a:lnTo>
                      <a:pt x="170" y="269"/>
                    </a:lnTo>
                    <a:lnTo>
                      <a:pt x="169" y="269"/>
                    </a:lnTo>
                    <a:lnTo>
                      <a:pt x="170" y="268"/>
                    </a:lnTo>
                    <a:cubicBezTo>
                      <a:pt x="180" y="264"/>
                      <a:pt x="193" y="258"/>
                      <a:pt x="211" y="249"/>
                    </a:cubicBezTo>
                    <a:lnTo>
                      <a:pt x="213" y="249"/>
                    </a:lnTo>
                    <a:lnTo>
                      <a:pt x="212" y="250"/>
                    </a:lnTo>
                    <a:lnTo>
                      <a:pt x="212" y="251"/>
                    </a:lnTo>
                    <a:lnTo>
                      <a:pt x="211" y="253"/>
                    </a:lnTo>
                    <a:lnTo>
                      <a:pt x="210" y="251"/>
                    </a:lnTo>
                    <a:cubicBezTo>
                      <a:pt x="209" y="243"/>
                      <a:pt x="207" y="235"/>
                      <a:pt x="205" y="224"/>
                    </a:cubicBezTo>
                    <a:lnTo>
                      <a:pt x="205" y="223"/>
                    </a:lnTo>
                    <a:lnTo>
                      <a:pt x="205" y="223"/>
                    </a:lnTo>
                    <a:cubicBezTo>
                      <a:pt x="212" y="218"/>
                      <a:pt x="218" y="211"/>
                      <a:pt x="225" y="201"/>
                    </a:cubicBezTo>
                    <a:lnTo>
                      <a:pt x="226" y="201"/>
                    </a:lnTo>
                    <a:lnTo>
                      <a:pt x="226" y="201"/>
                    </a:lnTo>
                    <a:cubicBezTo>
                      <a:pt x="234" y="202"/>
                      <a:pt x="243" y="203"/>
                      <a:pt x="254" y="205"/>
                    </a:cubicBezTo>
                    <a:lnTo>
                      <a:pt x="257" y="205"/>
                    </a:lnTo>
                    <a:lnTo>
                      <a:pt x="254" y="207"/>
                    </a:lnTo>
                    <a:lnTo>
                      <a:pt x="253" y="207"/>
                    </a:lnTo>
                    <a:lnTo>
                      <a:pt x="251" y="209"/>
                    </a:lnTo>
                    <a:lnTo>
                      <a:pt x="252" y="206"/>
                    </a:lnTo>
                    <a:cubicBezTo>
                      <a:pt x="257" y="193"/>
                      <a:pt x="262" y="180"/>
                      <a:pt x="268" y="164"/>
                    </a:cubicBezTo>
                    <a:lnTo>
                      <a:pt x="269" y="161"/>
                    </a:lnTo>
                    <a:lnTo>
                      <a:pt x="270" y="164"/>
                    </a:lnTo>
                    <a:lnTo>
                      <a:pt x="270" y="165"/>
                    </a:lnTo>
                    <a:lnTo>
                      <a:pt x="271" y="168"/>
                    </a:lnTo>
                    <a:lnTo>
                      <a:pt x="269" y="167"/>
                    </a:lnTo>
                    <a:cubicBezTo>
                      <a:pt x="261" y="162"/>
                      <a:pt x="254" y="157"/>
                      <a:pt x="245" y="151"/>
                    </a:cubicBezTo>
                    <a:lnTo>
                      <a:pt x="245" y="151"/>
                    </a:lnTo>
                    <a:lnTo>
                      <a:pt x="245" y="150"/>
                    </a:lnTo>
                    <a:cubicBezTo>
                      <a:pt x="246" y="141"/>
                      <a:pt x="246" y="131"/>
                      <a:pt x="244" y="120"/>
                    </a:cubicBezTo>
                    <a:lnTo>
                      <a:pt x="244" y="119"/>
                    </a:lnTo>
                    <a:lnTo>
                      <a:pt x="244" y="119"/>
                    </a:lnTo>
                    <a:cubicBezTo>
                      <a:pt x="251" y="113"/>
                      <a:pt x="258" y="108"/>
                      <a:pt x="267" y="102"/>
                    </a:cubicBezTo>
                    <a:lnTo>
                      <a:pt x="270" y="99"/>
                    </a:lnTo>
                    <a:lnTo>
                      <a:pt x="269" y="103"/>
                    </a:lnTo>
                    <a:lnTo>
                      <a:pt x="268" y="105"/>
                    </a:lnTo>
                    <a:lnTo>
                      <a:pt x="267" y="108"/>
                    </a:lnTo>
                    <a:lnTo>
                      <a:pt x="266" y="105"/>
                    </a:lnTo>
                    <a:cubicBezTo>
                      <a:pt x="260" y="92"/>
                      <a:pt x="254" y="79"/>
                      <a:pt x="247" y="64"/>
                    </a:cubicBezTo>
                    <a:lnTo>
                      <a:pt x="246" y="60"/>
                    </a:lnTo>
                    <a:lnTo>
                      <a:pt x="249" y="62"/>
                    </a:lnTo>
                    <a:lnTo>
                      <a:pt x="251" y="63"/>
                    </a:lnTo>
                    <a:lnTo>
                      <a:pt x="254" y="64"/>
                    </a:lnTo>
                    <a:lnTo>
                      <a:pt x="250" y="65"/>
                    </a:lnTo>
                    <a:cubicBezTo>
                      <a:pt x="242" y="67"/>
                      <a:pt x="233" y="69"/>
                      <a:pt x="223" y="71"/>
                    </a:cubicBezTo>
                    <a:lnTo>
                      <a:pt x="222" y="71"/>
                    </a:lnTo>
                    <a:lnTo>
                      <a:pt x="222" y="70"/>
                    </a:lnTo>
                    <a:cubicBezTo>
                      <a:pt x="215" y="63"/>
                      <a:pt x="208" y="56"/>
                      <a:pt x="200" y="49"/>
                    </a:cubicBezTo>
                    <a:lnTo>
                      <a:pt x="199" y="49"/>
                    </a:lnTo>
                    <a:lnTo>
                      <a:pt x="199" y="48"/>
                    </a:lnTo>
                    <a:cubicBezTo>
                      <a:pt x="200" y="39"/>
                      <a:pt x="201" y="30"/>
                      <a:pt x="203" y="20"/>
                    </a:cubicBezTo>
                    <a:lnTo>
                      <a:pt x="204" y="16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09" y="25"/>
                    </a:lnTo>
                    <a:lnTo>
                      <a:pt x="205" y="23"/>
                    </a:lnTo>
                    <a:cubicBezTo>
                      <a:pt x="191" y="18"/>
                      <a:pt x="177" y="13"/>
                      <a:pt x="163" y="7"/>
                    </a:cubicBezTo>
                    <a:lnTo>
                      <a:pt x="158" y="6"/>
                    </a:lnTo>
                    <a:lnTo>
                      <a:pt x="163" y="4"/>
                    </a:lnTo>
                    <a:lnTo>
                      <a:pt x="164" y="4"/>
                    </a:lnTo>
                    <a:lnTo>
                      <a:pt x="169" y="2"/>
                    </a:lnTo>
                    <a:lnTo>
                      <a:pt x="166" y="6"/>
                    </a:lnTo>
                    <a:cubicBezTo>
                      <a:pt x="161" y="14"/>
                      <a:pt x="156" y="21"/>
                      <a:pt x="151" y="29"/>
                    </a:cubicBezTo>
                    <a:lnTo>
                      <a:pt x="150" y="30"/>
                    </a:lnTo>
                    <a:lnTo>
                      <a:pt x="149" y="30"/>
                    </a:lnTo>
                    <a:cubicBezTo>
                      <a:pt x="139" y="29"/>
                      <a:pt x="130" y="29"/>
                      <a:pt x="120" y="31"/>
                    </a:cubicBez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20" y="28"/>
                    </a:lnTo>
                    <a:cubicBezTo>
                      <a:pt x="120" y="27"/>
                      <a:pt x="120" y="27"/>
                      <a:pt x="120" y="27"/>
                    </a:cubicBezTo>
                    <a:lnTo>
                      <a:pt x="120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3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8" y="31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0"/>
                    </a:lnTo>
                    <a:cubicBezTo>
                      <a:pt x="111" y="23"/>
                      <a:pt x="106" y="15"/>
                      <a:pt x="100" y="8"/>
                    </a:cubicBezTo>
                    <a:lnTo>
                      <a:pt x="97" y="4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9" y="7"/>
                    </a:lnTo>
                    <a:lnTo>
                      <a:pt x="104" y="9"/>
                    </a:lnTo>
                    <a:cubicBezTo>
                      <a:pt x="91" y="15"/>
                      <a:pt x="77" y="21"/>
                      <a:pt x="63" y="27"/>
                    </a:cubicBezTo>
                    <a:lnTo>
                      <a:pt x="58" y="29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4" y="18"/>
                    </a:lnTo>
                    <a:lnTo>
                      <a:pt x="65" y="23"/>
                    </a:lnTo>
                    <a:cubicBezTo>
                      <a:pt x="67" y="32"/>
                      <a:pt x="68" y="42"/>
                      <a:pt x="70" y="51"/>
                    </a:cubicBezTo>
                    <a:lnTo>
                      <a:pt x="70" y="52"/>
                    </a:lnTo>
                    <a:lnTo>
                      <a:pt x="70" y="53"/>
                    </a:lnTo>
                    <a:cubicBezTo>
                      <a:pt x="62" y="59"/>
                      <a:pt x="55" y="66"/>
                      <a:pt x="49" y="75"/>
                    </a:cubicBezTo>
                    <a:lnTo>
                      <a:pt x="48" y="76"/>
                    </a:lnTo>
                    <a:lnTo>
                      <a:pt x="47" y="75"/>
                    </a:lnTo>
                    <a:cubicBezTo>
                      <a:pt x="38" y="74"/>
                      <a:pt x="29" y="73"/>
                      <a:pt x="19" y="71"/>
                    </a:cubicBezTo>
                    <a:lnTo>
                      <a:pt x="14" y="71"/>
                    </a:lnTo>
                    <a:lnTo>
                      <a:pt x="19" y="68"/>
                    </a:lnTo>
                    <a:lnTo>
                      <a:pt x="20" y="67"/>
                    </a:lnTo>
                    <a:lnTo>
                      <a:pt x="25" y="64"/>
                    </a:lnTo>
                    <a:lnTo>
                      <a:pt x="23" y="69"/>
                    </a:lnTo>
                    <a:cubicBezTo>
                      <a:pt x="17" y="83"/>
                      <a:pt x="12" y="97"/>
                      <a:pt x="6" y="111"/>
                    </a:cubicBezTo>
                    <a:lnTo>
                      <a:pt x="5" y="116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1" y="105"/>
                    </a:lnTo>
                    <a:lnTo>
                      <a:pt x="5" y="108"/>
                    </a:lnTo>
                    <a:cubicBezTo>
                      <a:pt x="13" y="113"/>
                      <a:pt x="21" y="118"/>
                      <a:pt x="29" y="123"/>
                    </a:cubicBezTo>
                    <a:lnTo>
                      <a:pt x="30" y="124"/>
                    </a:lnTo>
                    <a:lnTo>
                      <a:pt x="29" y="125"/>
                    </a:lnTo>
                    <a:cubicBezTo>
                      <a:pt x="28" y="135"/>
                      <a:pt x="28" y="145"/>
                      <a:pt x="30" y="155"/>
                    </a:cubicBezTo>
                    <a:lnTo>
                      <a:pt x="30" y="156"/>
                    </a:lnTo>
                    <a:lnTo>
                      <a:pt x="29" y="157"/>
                    </a:lnTo>
                    <a:cubicBezTo>
                      <a:pt x="22" y="163"/>
                      <a:pt x="15" y="168"/>
                      <a:pt x="7" y="174"/>
                    </a:cubicBezTo>
                    <a:lnTo>
                      <a:pt x="3" y="177"/>
                    </a:lnTo>
                    <a:lnTo>
                      <a:pt x="4" y="172"/>
                    </a:lnTo>
                    <a:lnTo>
                      <a:pt x="4" y="170"/>
                    </a:lnTo>
                    <a:lnTo>
                      <a:pt x="6" y="165"/>
                    </a:lnTo>
                    <a:lnTo>
                      <a:pt x="8" y="170"/>
                    </a:lnTo>
                    <a:cubicBezTo>
                      <a:pt x="14" y="184"/>
                      <a:pt x="20" y="197"/>
                      <a:pt x="26" y="211"/>
                    </a:cubicBezTo>
                    <a:lnTo>
                      <a:pt x="29" y="216"/>
                    </a:lnTo>
                    <a:lnTo>
                      <a:pt x="24" y="214"/>
                    </a:lnTo>
                    <a:lnTo>
                      <a:pt x="22" y="213"/>
                    </a:lnTo>
                    <a:lnTo>
                      <a:pt x="18" y="211"/>
                    </a:lnTo>
                    <a:lnTo>
                      <a:pt x="23" y="209"/>
                    </a:lnTo>
                    <a:cubicBezTo>
                      <a:pt x="32" y="208"/>
                      <a:pt x="41" y="206"/>
                      <a:pt x="50" y="204"/>
                    </a:cubicBezTo>
                    <a:lnTo>
                      <a:pt x="52" y="204"/>
                    </a:lnTo>
                    <a:lnTo>
                      <a:pt x="52" y="205"/>
                    </a:lnTo>
                    <a:cubicBezTo>
                      <a:pt x="58" y="213"/>
                      <a:pt x="66" y="220"/>
                      <a:pt x="74" y="225"/>
                    </a:cubicBezTo>
                    <a:lnTo>
                      <a:pt x="75" y="226"/>
                    </a:lnTo>
                    <a:lnTo>
                      <a:pt x="75" y="227"/>
                    </a:lnTo>
                    <a:cubicBezTo>
                      <a:pt x="73" y="236"/>
                      <a:pt x="72" y="246"/>
                      <a:pt x="70" y="255"/>
                    </a:cubicBezTo>
                    <a:lnTo>
                      <a:pt x="70" y="260"/>
                    </a:lnTo>
                    <a:lnTo>
                      <a:pt x="67" y="255"/>
                    </a:lnTo>
                    <a:lnTo>
                      <a:pt x="66" y="255"/>
                    </a:lnTo>
                    <a:lnTo>
                      <a:pt x="63" y="250"/>
                    </a:lnTo>
                    <a:lnTo>
                      <a:pt x="69" y="252"/>
                    </a:lnTo>
                    <a:cubicBezTo>
                      <a:pt x="83" y="257"/>
                      <a:pt x="97" y="263"/>
                      <a:pt x="111" y="268"/>
                    </a:cubicBezTo>
                    <a:lnTo>
                      <a:pt x="116" y="270"/>
                    </a:lnTo>
                    <a:lnTo>
                      <a:pt x="111" y="272"/>
                    </a:lnTo>
                    <a:lnTo>
                      <a:pt x="110" y="272"/>
                    </a:lnTo>
                    <a:lnTo>
                      <a:pt x="104" y="274"/>
                    </a:lnTo>
                    <a:lnTo>
                      <a:pt x="108" y="269"/>
                    </a:lnTo>
                    <a:cubicBezTo>
                      <a:pt x="113" y="262"/>
                      <a:pt x="118" y="254"/>
                      <a:pt x="123" y="246"/>
                    </a:cubicBezTo>
                    <a:lnTo>
                      <a:pt x="124" y="245"/>
                    </a:lnTo>
                    <a:lnTo>
                      <a:pt x="125" y="246"/>
                    </a:lnTo>
                    <a:cubicBezTo>
                      <a:pt x="130" y="246"/>
                      <a:pt x="136" y="246"/>
                      <a:pt x="141" y="246"/>
                    </a:cubicBezTo>
                    <a:cubicBezTo>
                      <a:pt x="144" y="246"/>
                      <a:pt x="147" y="246"/>
                      <a:pt x="150" y="246"/>
                    </a:cubicBezTo>
                    <a:lnTo>
                      <a:pt x="154" y="245"/>
                    </a:lnTo>
                    <a:lnTo>
                      <a:pt x="154" y="245"/>
                    </a:lnTo>
                    <a:lnTo>
                      <a:pt x="155" y="245"/>
                    </a:lnTo>
                    <a:lnTo>
                      <a:pt x="155" y="245"/>
                    </a:lnTo>
                    <a:cubicBezTo>
                      <a:pt x="156" y="245"/>
                      <a:pt x="157" y="248"/>
                      <a:pt x="156" y="248"/>
                    </a:cubicBezTo>
                    <a:lnTo>
                      <a:pt x="156" y="248"/>
                    </a:lnTo>
                    <a:lnTo>
                      <a:pt x="156" y="248"/>
                    </a:lnTo>
                    <a:lnTo>
                      <a:pt x="155" y="249"/>
                    </a:lnTo>
                    <a:cubicBezTo>
                      <a:pt x="154" y="249"/>
                      <a:pt x="153" y="250"/>
                      <a:pt x="153" y="250"/>
                    </a:cubicBezTo>
                    <a:lnTo>
                      <a:pt x="151" y="250"/>
                    </a:lnTo>
                    <a:cubicBezTo>
                      <a:pt x="142" y="251"/>
                      <a:pt x="133" y="251"/>
                      <a:pt x="125" y="250"/>
                    </a:cubicBezTo>
                    <a:lnTo>
                      <a:pt x="118" y="250"/>
                    </a:lnTo>
                    <a:lnTo>
                      <a:pt x="124" y="247"/>
                    </a:lnTo>
                    <a:lnTo>
                      <a:pt x="125" y="246"/>
                    </a:lnTo>
                    <a:lnTo>
                      <a:pt x="131" y="243"/>
                    </a:lnTo>
                    <a:lnTo>
                      <a:pt x="127" y="249"/>
                    </a:lnTo>
                    <a:cubicBezTo>
                      <a:pt x="122" y="257"/>
                      <a:pt x="117" y="265"/>
                      <a:pt x="112" y="273"/>
                    </a:cubicBezTo>
                    <a:lnTo>
                      <a:pt x="111" y="274"/>
                    </a:lnTo>
                    <a:lnTo>
                      <a:pt x="109" y="273"/>
                    </a:lnTo>
                    <a:cubicBezTo>
                      <a:pt x="95" y="268"/>
                      <a:pt x="80" y="262"/>
                      <a:pt x="66" y="257"/>
                    </a:cubicBezTo>
                    <a:lnTo>
                      <a:pt x="65" y="256"/>
                    </a:lnTo>
                    <a:lnTo>
                      <a:pt x="65" y="255"/>
                    </a:lnTo>
                    <a:cubicBezTo>
                      <a:pt x="66" y="245"/>
                      <a:pt x="68" y="236"/>
                      <a:pt x="69" y="227"/>
                    </a:cubicBezTo>
                    <a:lnTo>
                      <a:pt x="70" y="220"/>
                    </a:lnTo>
                    <a:lnTo>
                      <a:pt x="73" y="227"/>
                    </a:lnTo>
                    <a:lnTo>
                      <a:pt x="73" y="227"/>
                    </a:lnTo>
                    <a:lnTo>
                      <a:pt x="76" y="234"/>
                    </a:lnTo>
                    <a:lnTo>
                      <a:pt x="70" y="230"/>
                    </a:lnTo>
                    <a:cubicBezTo>
                      <a:pt x="62" y="224"/>
                      <a:pt x="54" y="216"/>
                      <a:pt x="48" y="209"/>
                    </a:cubicBezTo>
                    <a:lnTo>
                      <a:pt x="44" y="204"/>
                    </a:lnTo>
                    <a:lnTo>
                      <a:pt x="50" y="206"/>
                    </a:lnTo>
                    <a:lnTo>
                      <a:pt x="51" y="206"/>
                    </a:lnTo>
                    <a:lnTo>
                      <a:pt x="58" y="209"/>
                    </a:lnTo>
                    <a:lnTo>
                      <a:pt x="51" y="210"/>
                    </a:lnTo>
                    <a:cubicBezTo>
                      <a:pt x="41" y="212"/>
                      <a:pt x="32" y="214"/>
                      <a:pt x="23" y="215"/>
                    </a:cubicBezTo>
                    <a:lnTo>
                      <a:pt x="22" y="216"/>
                    </a:lnTo>
                    <a:lnTo>
                      <a:pt x="21" y="214"/>
                    </a:lnTo>
                    <a:cubicBezTo>
                      <a:pt x="15" y="200"/>
                      <a:pt x="8" y="185"/>
                      <a:pt x="2" y="172"/>
                    </a:cubicBezTo>
                    <a:lnTo>
                      <a:pt x="2" y="170"/>
                    </a:lnTo>
                    <a:lnTo>
                      <a:pt x="3" y="169"/>
                    </a:lnTo>
                    <a:cubicBezTo>
                      <a:pt x="11" y="163"/>
                      <a:pt x="18" y="158"/>
                      <a:pt x="25" y="152"/>
                    </a:cubicBezTo>
                    <a:lnTo>
                      <a:pt x="31" y="148"/>
                    </a:lnTo>
                    <a:lnTo>
                      <a:pt x="28" y="155"/>
                    </a:lnTo>
                    <a:lnTo>
                      <a:pt x="28" y="156"/>
                    </a:lnTo>
                    <a:lnTo>
                      <a:pt x="25" y="162"/>
                    </a:lnTo>
                    <a:lnTo>
                      <a:pt x="24" y="155"/>
                    </a:lnTo>
                    <a:cubicBezTo>
                      <a:pt x="22" y="145"/>
                      <a:pt x="22" y="134"/>
                      <a:pt x="23" y="125"/>
                    </a:cubicBezTo>
                    <a:lnTo>
                      <a:pt x="24" y="118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30" y="132"/>
                    </a:lnTo>
                    <a:lnTo>
                      <a:pt x="25" y="128"/>
                    </a:lnTo>
                    <a:cubicBezTo>
                      <a:pt x="17" y="123"/>
                      <a:pt x="9" y="117"/>
                      <a:pt x="1" y="112"/>
                    </a:cubicBezTo>
                    <a:lnTo>
                      <a:pt x="0" y="112"/>
                    </a:lnTo>
                    <a:lnTo>
                      <a:pt x="1" y="110"/>
                    </a:lnTo>
                    <a:cubicBezTo>
                      <a:pt x="6" y="95"/>
                      <a:pt x="12" y="80"/>
                      <a:pt x="18" y="66"/>
                    </a:cubicBezTo>
                    <a:lnTo>
                      <a:pt x="18" y="65"/>
                    </a:lnTo>
                    <a:lnTo>
                      <a:pt x="20" y="65"/>
                    </a:lnTo>
                    <a:cubicBezTo>
                      <a:pt x="29" y="66"/>
                      <a:pt x="39" y="68"/>
                      <a:pt x="48" y="69"/>
                    </a:cubicBezTo>
                    <a:lnTo>
                      <a:pt x="54" y="70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1" y="76"/>
                    </a:lnTo>
                    <a:lnTo>
                      <a:pt x="44" y="70"/>
                    </a:lnTo>
                    <a:cubicBezTo>
                      <a:pt x="51" y="62"/>
                      <a:pt x="58" y="54"/>
                      <a:pt x="65" y="48"/>
                    </a:cubicBezTo>
                    <a:lnTo>
                      <a:pt x="70" y="44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8"/>
                    </a:lnTo>
                    <a:lnTo>
                      <a:pt x="64" y="51"/>
                    </a:lnTo>
                    <a:cubicBezTo>
                      <a:pt x="62" y="42"/>
                      <a:pt x="60" y="32"/>
                      <a:pt x="59" y="24"/>
                    </a:cubicBezTo>
                    <a:lnTo>
                      <a:pt x="58" y="22"/>
                    </a:lnTo>
                    <a:lnTo>
                      <a:pt x="60" y="22"/>
                    </a:lnTo>
                    <a:cubicBezTo>
                      <a:pt x="75" y="15"/>
                      <a:pt x="90" y="8"/>
                      <a:pt x="103" y="2"/>
                    </a:cubicBezTo>
                    <a:lnTo>
                      <a:pt x="104" y="2"/>
                    </a:lnTo>
                    <a:lnTo>
                      <a:pt x="105" y="3"/>
                    </a:lnTo>
                    <a:cubicBezTo>
                      <a:pt x="111" y="11"/>
                      <a:pt x="117" y="19"/>
                      <a:pt x="122" y="26"/>
                    </a:cubicBezTo>
                    <a:lnTo>
                      <a:pt x="126" y="31"/>
                    </a:lnTo>
                    <a:lnTo>
                      <a:pt x="120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7"/>
                    </a:lnTo>
                    <a:lnTo>
                      <a:pt x="119" y="24"/>
                    </a:lnTo>
                    <a:cubicBezTo>
                      <a:pt x="120" y="24"/>
                      <a:pt x="120" y="24"/>
                      <a:pt x="120" y="25"/>
                    </a:cubicBez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cubicBezTo>
                      <a:pt x="120" y="25"/>
                      <a:pt x="120" y="24"/>
                      <a:pt x="120" y="25"/>
                    </a:cubicBez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26"/>
                    </a:lnTo>
                    <a:lnTo>
                      <a:pt x="119" y="25"/>
                    </a:lnTo>
                    <a:lnTo>
                      <a:pt x="119" y="25"/>
                    </a:lnTo>
                    <a:cubicBezTo>
                      <a:pt x="129" y="23"/>
                      <a:pt x="140" y="23"/>
                      <a:pt x="149" y="24"/>
                    </a:cubicBezTo>
                    <a:lnTo>
                      <a:pt x="155" y="24"/>
                    </a:lnTo>
                    <a:lnTo>
                      <a:pt x="150" y="27"/>
                    </a:lnTo>
                    <a:lnTo>
                      <a:pt x="148" y="28"/>
                    </a:lnTo>
                    <a:lnTo>
                      <a:pt x="143" y="30"/>
                    </a:lnTo>
                    <a:lnTo>
                      <a:pt x="146" y="25"/>
                    </a:lnTo>
                    <a:cubicBezTo>
                      <a:pt x="152" y="17"/>
                      <a:pt x="157" y="9"/>
                      <a:pt x="162" y="2"/>
                    </a:cubicBezTo>
                    <a:lnTo>
                      <a:pt x="163" y="0"/>
                    </a:lnTo>
                    <a:lnTo>
                      <a:pt x="164" y="1"/>
                    </a:lnTo>
                    <a:cubicBezTo>
                      <a:pt x="179" y="7"/>
                      <a:pt x="195" y="13"/>
                      <a:pt x="208" y="18"/>
                    </a:cubicBezTo>
                    <a:lnTo>
                      <a:pt x="209" y="18"/>
                    </a:lnTo>
                    <a:lnTo>
                      <a:pt x="209" y="20"/>
                    </a:lnTo>
                    <a:cubicBezTo>
                      <a:pt x="208" y="30"/>
                      <a:pt x="206" y="39"/>
                      <a:pt x="205" y="48"/>
                    </a:cubicBezTo>
                    <a:lnTo>
                      <a:pt x="204" y="53"/>
                    </a:lnTo>
                    <a:lnTo>
                      <a:pt x="202" y="48"/>
                    </a:lnTo>
                    <a:lnTo>
                      <a:pt x="201" y="47"/>
                    </a:lnTo>
                    <a:lnTo>
                      <a:pt x="199" y="42"/>
                    </a:lnTo>
                    <a:lnTo>
                      <a:pt x="204" y="45"/>
                    </a:lnTo>
                    <a:cubicBezTo>
                      <a:pt x="212" y="51"/>
                      <a:pt x="220" y="59"/>
                      <a:pt x="226" y="66"/>
                    </a:cubicBezTo>
                    <a:lnTo>
                      <a:pt x="229" y="70"/>
                    </a:lnTo>
                    <a:lnTo>
                      <a:pt x="224" y="68"/>
                    </a:lnTo>
                    <a:lnTo>
                      <a:pt x="223" y="68"/>
                    </a:lnTo>
                    <a:lnTo>
                      <a:pt x="218" y="66"/>
                    </a:lnTo>
                    <a:lnTo>
                      <a:pt x="223" y="65"/>
                    </a:lnTo>
                    <a:cubicBezTo>
                      <a:pt x="233" y="63"/>
                      <a:pt x="242" y="61"/>
                      <a:pt x="251" y="60"/>
                    </a:cubicBezTo>
                    <a:lnTo>
                      <a:pt x="252" y="59"/>
                    </a:lnTo>
                    <a:lnTo>
                      <a:pt x="252" y="60"/>
                    </a:lnTo>
                    <a:cubicBezTo>
                      <a:pt x="259" y="75"/>
                      <a:pt x="265" y="90"/>
                      <a:pt x="271" y="103"/>
                    </a:cubicBezTo>
                    <a:lnTo>
                      <a:pt x="272" y="104"/>
                    </a:lnTo>
                    <a:lnTo>
                      <a:pt x="271" y="105"/>
                    </a:lnTo>
                    <a:cubicBezTo>
                      <a:pt x="263" y="111"/>
                      <a:pt x="255" y="117"/>
                      <a:pt x="248" y="122"/>
                    </a:cubicBezTo>
                    <a:lnTo>
                      <a:pt x="244" y="125"/>
                    </a:lnTo>
                    <a:lnTo>
                      <a:pt x="246" y="120"/>
                    </a:lnTo>
                    <a:lnTo>
                      <a:pt x="246" y="119"/>
                    </a:lnTo>
                    <a:lnTo>
                      <a:pt x="248" y="115"/>
                    </a:lnTo>
                    <a:lnTo>
                      <a:pt x="249" y="120"/>
                    </a:lnTo>
                    <a:cubicBezTo>
                      <a:pt x="251" y="130"/>
                      <a:pt x="251" y="141"/>
                      <a:pt x="250" y="150"/>
                    </a:cubicBezTo>
                    <a:lnTo>
                      <a:pt x="249" y="154"/>
                    </a:lnTo>
                    <a:lnTo>
                      <a:pt x="247" y="150"/>
                    </a:lnTo>
                    <a:lnTo>
                      <a:pt x="247" y="149"/>
                    </a:lnTo>
                    <a:lnTo>
                      <a:pt x="245" y="145"/>
                    </a:lnTo>
                    <a:lnTo>
                      <a:pt x="248" y="147"/>
                    </a:lnTo>
                    <a:cubicBezTo>
                      <a:pt x="257" y="153"/>
                      <a:pt x="265" y="158"/>
                      <a:pt x="272" y="163"/>
                    </a:cubicBezTo>
                    <a:lnTo>
                      <a:pt x="273" y="164"/>
                    </a:lnTo>
                    <a:lnTo>
                      <a:pt x="272" y="165"/>
                    </a:lnTo>
                    <a:cubicBezTo>
                      <a:pt x="266" y="180"/>
                      <a:pt x="260" y="194"/>
                      <a:pt x="255" y="208"/>
                    </a:cubicBezTo>
                    <a:lnTo>
                      <a:pt x="255" y="209"/>
                    </a:lnTo>
                    <a:lnTo>
                      <a:pt x="254" y="209"/>
                    </a:lnTo>
                    <a:cubicBezTo>
                      <a:pt x="244" y="207"/>
                      <a:pt x="235" y="206"/>
                      <a:pt x="226" y="204"/>
                    </a:cubicBezTo>
                    <a:lnTo>
                      <a:pt x="223" y="204"/>
                    </a:lnTo>
                    <a:lnTo>
                      <a:pt x="226" y="203"/>
                    </a:lnTo>
                    <a:lnTo>
                      <a:pt x="227" y="202"/>
                    </a:lnTo>
                    <a:lnTo>
                      <a:pt x="230" y="201"/>
                    </a:lnTo>
                    <a:lnTo>
                      <a:pt x="228" y="204"/>
                    </a:lnTo>
                    <a:cubicBezTo>
                      <a:pt x="222" y="212"/>
                      <a:pt x="215" y="219"/>
                      <a:pt x="207" y="225"/>
                    </a:cubicBezTo>
                    <a:lnTo>
                      <a:pt x="205" y="227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7" y="221"/>
                    </a:lnTo>
                    <a:lnTo>
                      <a:pt x="208" y="224"/>
                    </a:lnTo>
                    <a:cubicBezTo>
                      <a:pt x="210" y="234"/>
                      <a:pt x="211" y="243"/>
                      <a:pt x="213" y="251"/>
                    </a:cubicBezTo>
                    <a:lnTo>
                      <a:pt x="213" y="252"/>
                    </a:lnTo>
                    <a:lnTo>
                      <a:pt x="213" y="252"/>
                    </a:lnTo>
                    <a:cubicBezTo>
                      <a:pt x="195" y="259"/>
                      <a:pt x="181" y="265"/>
                      <a:pt x="170" y="270"/>
                    </a:cubicBezTo>
                    <a:lnTo>
                      <a:pt x="170" y="270"/>
                    </a:lnTo>
                    <a:lnTo>
                      <a:pt x="170" y="270"/>
                    </a:lnTo>
                    <a:cubicBezTo>
                      <a:pt x="165" y="263"/>
                      <a:pt x="161" y="257"/>
                      <a:pt x="158" y="253"/>
                    </a:cubicBezTo>
                    <a:cubicBezTo>
                      <a:pt x="157" y="251"/>
                      <a:pt x="156" y="250"/>
                      <a:pt x="155" y="249"/>
                    </a:cubicBezTo>
                    <a:cubicBezTo>
                      <a:pt x="154" y="248"/>
                      <a:pt x="154" y="247"/>
                      <a:pt x="154" y="2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" name="Google Shape;365;p9"/>
            <p:cNvSpPr/>
            <p:nvPr/>
          </p:nvSpPr>
          <p:spPr>
            <a:xfrm>
              <a:off x="8544623" y="-451649"/>
              <a:ext cx="896675" cy="896675"/>
            </a:xfrm>
            <a:custGeom>
              <a:rect b="b" l="l" r="r" t="t"/>
              <a:pathLst>
                <a:path extrusionOk="0" h="493" w="493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2" y="42"/>
                  </a:lnTo>
                  <a:cubicBezTo>
                    <a:pt x="250" y="41"/>
                    <a:pt x="269" y="42"/>
                    <a:pt x="286" y="46"/>
                  </a:cubicBezTo>
                  <a:lnTo>
                    <a:pt x="318" y="7"/>
                  </a:lnTo>
                  <a:lnTo>
                    <a:pt x="392" y="44"/>
                  </a:lnTo>
                  <a:lnTo>
                    <a:pt x="381" y="92"/>
                  </a:lnTo>
                  <a:cubicBezTo>
                    <a:pt x="395" y="104"/>
                    <a:pt x="406" y="118"/>
                    <a:pt x="416" y="133"/>
                  </a:cubicBezTo>
                  <a:lnTo>
                    <a:pt x="466" y="128"/>
                  </a:lnTo>
                  <a:lnTo>
                    <a:pt x="493" y="206"/>
                  </a:lnTo>
                  <a:lnTo>
                    <a:pt x="450" y="233"/>
                  </a:lnTo>
                  <a:cubicBezTo>
                    <a:pt x="451" y="250"/>
                    <a:pt x="450" y="269"/>
                    <a:pt x="447" y="287"/>
                  </a:cubicBezTo>
                  <a:lnTo>
                    <a:pt x="486" y="318"/>
                  </a:lnTo>
                  <a:lnTo>
                    <a:pt x="449" y="393"/>
                  </a:lnTo>
                  <a:lnTo>
                    <a:pt x="400" y="381"/>
                  </a:lnTo>
                  <a:cubicBezTo>
                    <a:pt x="388" y="395"/>
                    <a:pt x="374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4"/>
                  </a:lnTo>
                  <a:lnTo>
                    <a:pt x="43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4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49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816037" y="4709575"/>
              <a:ext cx="807169" cy="807166"/>
            </a:xfrm>
            <a:custGeom>
              <a:rect b="b" l="l" r="r" t="t"/>
              <a:pathLst>
                <a:path extrusionOk="0" h="443" w="443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None/>
              <a:defRPr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6Rz9_qxPAwgzVESdKcLVl7JU-GoP0CQKNhV9IKFtR-Q/edit?usp=sharing" TargetMode="External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mailto:cmoon@chabotcollege.edu" TargetMode="External"/><Relationship Id="rId6" Type="http://schemas.openxmlformats.org/officeDocument/2006/relationships/hyperlink" Target="mailto:harmons@smccd.edu" TargetMode="External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asccc-oeri.org/webinars-and-events/" TargetMode="External"/><Relationship Id="rId4" Type="http://schemas.openxmlformats.org/officeDocument/2006/relationships/hyperlink" Target="https://www.youtube.com/@LibreTexts/videos" TargetMode="External"/><Relationship Id="rId5" Type="http://schemas.openxmlformats.org/officeDocument/2006/relationships/hyperlink" Target="https://libretexts.org/news-events/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dapt.libretexts.org/login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cmoon@chabotcollege.ed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adapt.libretexts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ibretexts.org/" TargetMode="External"/><Relationship Id="rId4" Type="http://schemas.openxmlformats.org/officeDocument/2006/relationships/hyperlink" Target="https://adapt.libretexts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7"/>
          <p:cNvSpPr txBox="1"/>
          <p:nvPr>
            <p:ph type="ctrTitle"/>
          </p:nvPr>
        </p:nvSpPr>
        <p:spPr>
          <a:xfrm>
            <a:off x="755075" y="1272875"/>
            <a:ext cx="8282100" cy="20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Boost Engagement with Discuss-It: Interactive Asynchronous Conversations in LibreTexts' ADAPT</a:t>
            </a:r>
            <a:endParaRPr sz="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0" name="Google Shape;880;p27"/>
          <p:cNvSpPr txBox="1"/>
          <p:nvPr/>
        </p:nvSpPr>
        <p:spPr>
          <a:xfrm>
            <a:off x="1383525" y="4829225"/>
            <a:ext cx="745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Boost Engagement with Discuss-It: Interactive Asynchronous Conversations in LibreTexts’ADAPT</a:t>
            </a:r>
            <a:r>
              <a:rPr lang="en" sz="800"/>
              <a:t>” is licensed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CC-BY 4.0</a:t>
            </a:r>
            <a:r>
              <a:rPr lang="en" sz="800"/>
              <a:t> by </a:t>
            </a:r>
            <a:r>
              <a:rPr lang="en" sz="800" u="sng">
                <a:solidFill>
                  <a:schemeClr val="hlink"/>
                </a:solidFill>
                <a:hlinkClick r:id="rId5"/>
              </a:rPr>
              <a:t>Cristina Moon</a:t>
            </a:r>
            <a:r>
              <a:rPr lang="en" sz="800"/>
              <a:t> and </a:t>
            </a:r>
            <a:r>
              <a:rPr lang="en" sz="800" u="sng">
                <a:solidFill>
                  <a:schemeClr val="hlink"/>
                </a:solidFill>
                <a:hlinkClick r:id="rId6"/>
              </a:rPr>
              <a:t>Sarah Harmon</a:t>
            </a:r>
            <a:r>
              <a:rPr lang="en" sz="800"/>
              <a:t>.</a:t>
            </a:r>
            <a:endParaRPr sz="800"/>
          </a:p>
        </p:txBody>
      </p:sp>
      <p:pic>
        <p:nvPicPr>
          <p:cNvPr id="881" name="Google Shape;88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776" y="4860025"/>
            <a:ext cx="703775" cy="2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6"/>
          <p:cNvSpPr txBox="1"/>
          <p:nvPr/>
        </p:nvSpPr>
        <p:spPr>
          <a:xfrm>
            <a:off x="1959300" y="82900"/>
            <a:ext cx="52254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Fostering Collaborative Work </a:t>
            </a:r>
            <a:endParaRPr sz="3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44" name="Google Shape;9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50" y="1014475"/>
            <a:ext cx="8839199" cy="412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7"/>
          <p:cNvSpPr txBox="1"/>
          <p:nvPr/>
        </p:nvSpPr>
        <p:spPr>
          <a:xfrm>
            <a:off x="3440100" y="89000"/>
            <a:ext cx="22638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Chain Story</a:t>
            </a:r>
            <a:endParaRPr sz="3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50" name="Google Shape;9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8425"/>
            <a:ext cx="8480892" cy="36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37"/>
          <p:cNvSpPr txBox="1"/>
          <p:nvPr/>
        </p:nvSpPr>
        <p:spPr>
          <a:xfrm>
            <a:off x="1640250" y="809213"/>
            <a:ext cx="586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Students choose an image to narrate a story started by a peer.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8"/>
          <p:cNvSpPr txBox="1"/>
          <p:nvPr>
            <p:ph type="title"/>
          </p:nvPr>
        </p:nvSpPr>
        <p:spPr>
          <a:xfrm>
            <a:off x="955350" y="0"/>
            <a:ext cx="72333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How do you create an assignment in ADAPT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957" name="Google Shape;957;p38"/>
          <p:cNvSpPr/>
          <p:nvPr/>
        </p:nvSpPr>
        <p:spPr>
          <a:xfrm rot="-5400000">
            <a:off x="4862700" y="-2256750"/>
            <a:ext cx="47700" cy="57489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8"/>
          <p:cNvSpPr txBox="1"/>
          <p:nvPr/>
        </p:nvSpPr>
        <p:spPr>
          <a:xfrm>
            <a:off x="225350" y="1524750"/>
            <a:ext cx="331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9" name="Google Shape;959;p38"/>
          <p:cNvSpPr txBox="1"/>
          <p:nvPr/>
        </p:nvSpPr>
        <p:spPr>
          <a:xfrm>
            <a:off x="188150" y="1548250"/>
            <a:ext cx="3387000" cy="26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Create a New Assignment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Under Assessment Type make sure to check “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Delayed Graded Assessments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”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For Submission type mark “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None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”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0" name="Google Shape;9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875" y="785813"/>
            <a:ext cx="3775532" cy="4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9"/>
          <p:cNvSpPr txBox="1"/>
          <p:nvPr>
            <p:ph type="title"/>
          </p:nvPr>
        </p:nvSpPr>
        <p:spPr>
          <a:xfrm>
            <a:off x="952500" y="120200"/>
            <a:ext cx="723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How do you create a Discuss-It Question, part 1</a:t>
            </a:r>
            <a:endParaRPr/>
          </a:p>
        </p:txBody>
      </p:sp>
      <p:sp>
        <p:nvSpPr>
          <p:cNvPr id="966" name="Google Shape;966;p39"/>
          <p:cNvSpPr txBox="1"/>
          <p:nvPr>
            <p:ph idx="1" type="body"/>
          </p:nvPr>
        </p:nvSpPr>
        <p:spPr>
          <a:xfrm>
            <a:off x="464750" y="1621675"/>
            <a:ext cx="3263400" cy="27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New Question in the assignment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the Auto-Grade Tech Block, in the New drop-down select “Native”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Select the Discuss-It native question type</a:t>
            </a:r>
            <a:endParaRPr/>
          </a:p>
        </p:txBody>
      </p:sp>
      <p:pic>
        <p:nvPicPr>
          <p:cNvPr id="967" name="Google Shape;9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700" y="941125"/>
            <a:ext cx="4832281" cy="40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0"/>
          <p:cNvSpPr txBox="1"/>
          <p:nvPr/>
        </p:nvSpPr>
        <p:spPr>
          <a:xfrm>
            <a:off x="225350" y="1524750"/>
            <a:ext cx="331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3" name="Google Shape;973;p40"/>
          <p:cNvSpPr txBox="1"/>
          <p:nvPr/>
        </p:nvSpPr>
        <p:spPr>
          <a:xfrm>
            <a:off x="150950" y="868900"/>
            <a:ext cx="40953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In the Instructions box, add whatever information you want students to know to start working on it.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Add either a text or media prompt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4" name="Google Shape;9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75" y="814600"/>
            <a:ext cx="4375626" cy="23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50" y="2926075"/>
            <a:ext cx="4240720" cy="21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570" y="3249575"/>
            <a:ext cx="2054861" cy="16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40"/>
          <p:cNvSpPr txBox="1"/>
          <p:nvPr>
            <p:ph type="title"/>
          </p:nvPr>
        </p:nvSpPr>
        <p:spPr>
          <a:xfrm>
            <a:off x="999000" y="135625"/>
            <a:ext cx="71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Discuss-It Question, part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1"/>
          <p:cNvSpPr txBox="1"/>
          <p:nvPr>
            <p:ph type="title"/>
          </p:nvPr>
        </p:nvSpPr>
        <p:spPr>
          <a:xfrm>
            <a:off x="2819400" y="92725"/>
            <a:ext cx="3505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Discuss-It settings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983" name="Google Shape;983;p41"/>
          <p:cNvSpPr/>
          <p:nvPr/>
        </p:nvSpPr>
        <p:spPr>
          <a:xfrm rot="-5400000">
            <a:off x="3617150" y="-1904075"/>
            <a:ext cx="47700" cy="52725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1"/>
          <p:cNvSpPr txBox="1"/>
          <p:nvPr/>
        </p:nvSpPr>
        <p:spPr>
          <a:xfrm>
            <a:off x="225350" y="1524750"/>
            <a:ext cx="331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5" name="Google Shape;985;p41"/>
          <p:cNvSpPr txBox="1"/>
          <p:nvPr/>
        </p:nvSpPr>
        <p:spPr>
          <a:xfrm>
            <a:off x="578500" y="1572000"/>
            <a:ext cx="3387000" cy="19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Once the question is in the assignment, click on that question.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In the Settings box, set up the parameters of the student submissions.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86" name="Google Shape;9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175" y="870038"/>
            <a:ext cx="3887798" cy="40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2"/>
          <p:cNvSpPr txBox="1"/>
          <p:nvPr>
            <p:ph type="title"/>
          </p:nvPr>
        </p:nvSpPr>
        <p:spPr>
          <a:xfrm>
            <a:off x="429400" y="278600"/>
            <a:ext cx="8150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How to link ADAPT in Canvas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992" name="Google Shape;992;p42"/>
          <p:cNvSpPr txBox="1"/>
          <p:nvPr/>
        </p:nvSpPr>
        <p:spPr>
          <a:xfrm>
            <a:off x="1530425" y="1298575"/>
            <a:ext cx="5638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Step # 1: Create an assignment in Canvas. Then edit.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788" y="1907550"/>
            <a:ext cx="3936086" cy="28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42"/>
          <p:cNvSpPr/>
          <p:nvPr/>
        </p:nvSpPr>
        <p:spPr>
          <a:xfrm rot="-5400000">
            <a:off x="4480750" y="-2080900"/>
            <a:ext cx="47700" cy="6386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3"/>
          <p:cNvSpPr txBox="1"/>
          <p:nvPr>
            <p:ph type="title"/>
          </p:nvPr>
        </p:nvSpPr>
        <p:spPr>
          <a:xfrm>
            <a:off x="297450" y="151675"/>
            <a:ext cx="8321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34343"/>
                </a:solidFill>
              </a:rPr>
              <a:t>Select ADAPT in External Tool</a:t>
            </a:r>
            <a:endParaRPr sz="2900">
              <a:solidFill>
                <a:srgbClr val="434343"/>
              </a:solidFill>
            </a:endParaRPr>
          </a:p>
        </p:txBody>
      </p:sp>
      <p:sp>
        <p:nvSpPr>
          <p:cNvPr id="1000" name="Google Shape;1000;p43"/>
          <p:cNvSpPr txBox="1"/>
          <p:nvPr/>
        </p:nvSpPr>
        <p:spPr>
          <a:xfrm>
            <a:off x="391800" y="1009075"/>
            <a:ext cx="8752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Step # 2: Edit the assignment and choose “external tool” under submission type.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Step # 3: Click on “find” and look for ADAPT and “select”.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Step # 4: Click on “Load This Tool in A New Tab”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1" name="Google Shape;10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413" y="1781325"/>
            <a:ext cx="2524550" cy="14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2524" y="1781325"/>
            <a:ext cx="1800250" cy="17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7827" y="3696625"/>
            <a:ext cx="2457526" cy="12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43"/>
          <p:cNvSpPr/>
          <p:nvPr/>
        </p:nvSpPr>
        <p:spPr>
          <a:xfrm rot="-5400000">
            <a:off x="4629375" y="-2389075"/>
            <a:ext cx="47700" cy="6386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4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LibreTexts and ASCCC OERI Workshops</a:t>
            </a:r>
            <a:endParaRPr/>
          </a:p>
        </p:txBody>
      </p:sp>
      <p:sp>
        <p:nvSpPr>
          <p:cNvPr id="1010" name="Google Shape;1010;p44"/>
          <p:cNvSpPr txBox="1"/>
          <p:nvPr>
            <p:ph idx="4294967295" type="subTitle"/>
          </p:nvPr>
        </p:nvSpPr>
        <p:spPr>
          <a:xfrm>
            <a:off x="861550" y="1202450"/>
            <a:ext cx="3545700" cy="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ASCCC OERI Webinars</a:t>
            </a:r>
            <a:endParaRPr sz="2000"/>
          </a:p>
        </p:txBody>
      </p:sp>
      <p:sp>
        <p:nvSpPr>
          <p:cNvPr id="1011" name="Google Shape;1011;p44"/>
          <p:cNvSpPr txBox="1"/>
          <p:nvPr>
            <p:ph idx="4294967295" type="subTitle"/>
          </p:nvPr>
        </p:nvSpPr>
        <p:spPr>
          <a:xfrm>
            <a:off x="4660550" y="1126250"/>
            <a:ext cx="437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LibreTexts Workshop Recordings</a:t>
            </a:r>
            <a:endParaRPr sz="2000"/>
          </a:p>
        </p:txBody>
      </p:sp>
      <p:sp>
        <p:nvSpPr>
          <p:cNvPr id="1012" name="Google Shape;1012;p44"/>
          <p:cNvSpPr txBox="1"/>
          <p:nvPr/>
        </p:nvSpPr>
        <p:spPr>
          <a:xfrm>
            <a:off x="4736750" y="4266900"/>
            <a:ext cx="437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LibreTexts News and Events page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has more information.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Screenshot of a table with titles of webinars, the dates they were recorded, and information tags." id="1013" name="Google Shape;101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050" y="1640450"/>
            <a:ext cx="4431949" cy="3107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of the LibreTexts YouTube channel page with a series of videos." id="1014" name="Google Shape;101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4400" y="1775150"/>
            <a:ext cx="3867015" cy="249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98000">
              <a:srgbClr val="B8D2EA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5"/>
          <p:cNvSpPr txBox="1"/>
          <p:nvPr>
            <p:ph type="title"/>
          </p:nvPr>
        </p:nvSpPr>
        <p:spPr>
          <a:xfrm>
            <a:off x="1881600" y="228950"/>
            <a:ext cx="506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Demo Site for Discuss-It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0" name="Google Shape;10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050" y="12617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8"/>
          <p:cNvSpPr txBox="1"/>
          <p:nvPr>
            <p:ph type="title"/>
          </p:nvPr>
        </p:nvSpPr>
        <p:spPr>
          <a:xfrm>
            <a:off x="425075" y="733725"/>
            <a:ext cx="33009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Login to your ADAPT account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887" name="Google Shape;887;p28"/>
          <p:cNvSpPr txBox="1"/>
          <p:nvPr>
            <p:ph idx="2" type="body"/>
          </p:nvPr>
        </p:nvSpPr>
        <p:spPr>
          <a:xfrm>
            <a:off x="4700775" y="497475"/>
            <a:ext cx="42858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Go to: </a:t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https://adapt.libretexts.org/login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8" name="Google Shape;8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375" y="1903375"/>
            <a:ext cx="4402477" cy="25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28"/>
          <p:cNvSpPr/>
          <p:nvPr/>
        </p:nvSpPr>
        <p:spPr>
          <a:xfrm rot="-5400000">
            <a:off x="2344350" y="573750"/>
            <a:ext cx="47700" cy="39960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6"/>
          <p:cNvSpPr txBox="1"/>
          <p:nvPr>
            <p:ph type="title"/>
          </p:nvPr>
        </p:nvSpPr>
        <p:spPr>
          <a:xfrm>
            <a:off x="2464875" y="-160275"/>
            <a:ext cx="4099500" cy="13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Questions?</a:t>
            </a:r>
            <a:endParaRPr sz="3800"/>
          </a:p>
        </p:txBody>
      </p:sp>
      <p:sp>
        <p:nvSpPr>
          <p:cNvPr id="1026" name="Google Shape;1026;p46"/>
          <p:cNvSpPr txBox="1"/>
          <p:nvPr/>
        </p:nvSpPr>
        <p:spPr>
          <a:xfrm>
            <a:off x="713225" y="4343600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rPr>
              <a:t>Please keep this slide for attribution</a:t>
            </a:r>
            <a:endParaRPr sz="1200">
              <a:solidFill>
                <a:schemeClr val="dk1"/>
              </a:solidFill>
              <a:latin typeface="Amiko"/>
              <a:ea typeface="Amiko"/>
              <a:cs typeface="Amiko"/>
              <a:sym typeface="Amiko"/>
            </a:endParaRPr>
          </a:p>
        </p:txBody>
      </p:sp>
      <p:sp>
        <p:nvSpPr>
          <p:cNvPr id="1027" name="Google Shape;1027;p46"/>
          <p:cNvSpPr txBox="1"/>
          <p:nvPr/>
        </p:nvSpPr>
        <p:spPr>
          <a:xfrm>
            <a:off x="783075" y="2043950"/>
            <a:ext cx="55479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Catamaran"/>
                <a:ea typeface="Catamaran"/>
                <a:cs typeface="Catamaran"/>
                <a:sym typeface="Catamaran"/>
              </a:rPr>
              <a:t>Cristina Moon, Ph. D.</a:t>
            </a:r>
            <a:endParaRPr sz="1600">
              <a:solidFill>
                <a:srgbClr val="4B4B4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Catamaran"/>
                <a:ea typeface="Catamaran"/>
                <a:cs typeface="Catamaran"/>
                <a:sym typeface="Catamaran"/>
              </a:rPr>
              <a:t>Spanish Faculty and OER/ZTC Coordinator at Chabot College</a:t>
            </a:r>
            <a:endParaRPr sz="1600">
              <a:solidFill>
                <a:srgbClr val="4B4B4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Catamaran"/>
                <a:ea typeface="Catamaran"/>
                <a:cs typeface="Catamaran"/>
                <a:sym typeface="Catamaran"/>
              </a:rPr>
              <a:t>ASCCC OERI Spanish and the H5P/ADAPT Lead</a:t>
            </a:r>
            <a:endParaRPr sz="1600">
              <a:solidFill>
                <a:srgbClr val="4B4B4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Catamaran"/>
                <a:ea typeface="Catamaran"/>
                <a:cs typeface="Catamaran"/>
                <a:sym typeface="Catamaran"/>
              </a:rPr>
              <a:t>ASCCC OERI Liaison</a:t>
            </a:r>
            <a:endParaRPr sz="1600">
              <a:solidFill>
                <a:srgbClr val="4B4B4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185C5"/>
                </a:solid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cmoon@chabotcollege.edu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7"/>
          <p:cNvSpPr txBox="1"/>
          <p:nvPr/>
        </p:nvSpPr>
        <p:spPr>
          <a:xfrm>
            <a:off x="412100" y="434975"/>
            <a:ext cx="21816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ADAPT codes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edc582b29360 (Leslie Hollowell)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6f364e147d0f (Kristine Wise) 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4b9575ed6d92 (Rachael Tupper-Eoff)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0c5f12c7100 (Nic Boushee)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906cf149355c (Youngmin Bae)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84e01f176547 (Teresa Lupe Grenot)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719044ea7125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8ac7b92c274f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e9f9a0d2f091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70f57ab5a6a8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https://adapt.libretexts.org/</a:t>
            </a: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47"/>
          <p:cNvSpPr txBox="1"/>
          <p:nvPr/>
        </p:nvSpPr>
        <p:spPr>
          <a:xfrm>
            <a:off x="3116600" y="472225"/>
            <a:ext cx="2426400" cy="3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edc582b29360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6f364e147d0f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4b9575ed6d92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a0c5f12c7100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906cf149355c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84e01f176547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719044ea7125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8ac7b92c274f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e9f9a0d2f091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70f57ab5a6a8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47"/>
          <p:cNvSpPr txBox="1"/>
          <p:nvPr/>
        </p:nvSpPr>
        <p:spPr>
          <a:xfrm>
            <a:off x="5608450" y="472225"/>
            <a:ext cx="1314900" cy="2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0ee991c05939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8dfd3028606f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7d77754ded76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e07620238741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e3e032317206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388029068f04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652dbce006f3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6bb600b54b5b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a72452b422cb</a:t>
            </a:r>
            <a:b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c2c9e9744592</a:t>
            </a:r>
            <a:endParaRPr sz="11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heard of and/or used any of these platforms?</a:t>
            </a:r>
            <a:endParaRPr/>
          </a:p>
        </p:txBody>
      </p:sp>
      <p:sp>
        <p:nvSpPr>
          <p:cNvPr id="896" name="Google Shape;896;p29"/>
          <p:cNvSpPr txBox="1"/>
          <p:nvPr>
            <p:ph idx="1" type="body"/>
          </p:nvPr>
        </p:nvSpPr>
        <p:spPr>
          <a:xfrm>
            <a:off x="1292350" y="1953625"/>
            <a:ext cx="7704000" cy="29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VoiceThread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Flip or Flipgrid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Padlet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Extempore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Canvas Discussions with Studio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0"/>
          <p:cNvSpPr txBox="1"/>
          <p:nvPr>
            <p:ph type="title"/>
          </p:nvPr>
        </p:nvSpPr>
        <p:spPr>
          <a:xfrm>
            <a:off x="720000" y="3152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Discuss-It in ADAPT</a:t>
            </a:r>
            <a:endParaRPr/>
          </a:p>
        </p:txBody>
      </p:sp>
      <p:sp>
        <p:nvSpPr>
          <p:cNvPr id="902" name="Google Shape;902;p30"/>
          <p:cNvSpPr txBox="1"/>
          <p:nvPr>
            <p:ph idx="1" type="body"/>
          </p:nvPr>
        </p:nvSpPr>
        <p:spPr>
          <a:xfrm>
            <a:off x="720000" y="887977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Discuss-It is in LibreTexts’ ADAPT homework platform. </a:t>
            </a:r>
            <a:r>
              <a:rPr lang="en" sz="16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LibreTexts </a:t>
            </a:r>
            <a:r>
              <a:rPr lang="en" sz="1600">
                <a:solidFill>
                  <a:srgbClr val="000000"/>
                </a:solidFill>
              </a:rPr>
              <a:t>is one of the largest repositories of Open Educational Resources (OER) and their </a:t>
            </a:r>
            <a:r>
              <a:rPr lang="en" sz="16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ADAPT</a:t>
            </a:r>
            <a:r>
              <a:rPr lang="en" sz="1600">
                <a:solidFill>
                  <a:srgbClr val="000000"/>
                </a:solidFill>
              </a:rPr>
              <a:t> homework platform provides formative and summative assessments with more than 200,000 questions in a shared question bank.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Their newest question type, Discuss-It, boosts student engagement by enabling threaded text, audio, and video responses for meaningful interaction. With auto-captioning and auto-transcription functions, the platform ensures accessibility for all learners.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This tool fosters dynamic student-to-student interaction while offering seamless integration with a LMS, allowing for effortless course integration and automatic gradebook syncing. Discuss-It and ADAPT promote students' engagement with course material in an inclusive, interactive environment.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1"/>
          <p:cNvSpPr txBox="1"/>
          <p:nvPr>
            <p:ph type="title"/>
          </p:nvPr>
        </p:nvSpPr>
        <p:spPr>
          <a:xfrm>
            <a:off x="2328950" y="0"/>
            <a:ext cx="3594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is ADAPT?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08" name="Google Shape;908;p31"/>
          <p:cNvSpPr txBox="1"/>
          <p:nvPr/>
        </p:nvSpPr>
        <p:spPr>
          <a:xfrm>
            <a:off x="302500" y="928400"/>
            <a:ext cx="31545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ADAPT is a comprehensive online assessment/homework infrastructure that provides faculty the ability to include auto-graded and non-auto-graded activities from different platforms such as </a:t>
            </a:r>
            <a:r>
              <a:rPr b="1" lang="en" sz="1500"/>
              <a:t>H5P</a:t>
            </a:r>
            <a:r>
              <a:rPr lang="en" sz="1500"/>
              <a:t>, </a:t>
            </a:r>
            <a:r>
              <a:rPr b="1" lang="en" sz="1500"/>
              <a:t>MyOpenMath</a:t>
            </a:r>
            <a:r>
              <a:rPr lang="en" sz="1500"/>
              <a:t>, </a:t>
            </a:r>
            <a:r>
              <a:rPr b="1" lang="en" sz="1500"/>
              <a:t>WeBWork</a:t>
            </a:r>
            <a:r>
              <a:rPr lang="en" sz="1500"/>
              <a:t>, and its own </a:t>
            </a:r>
            <a:r>
              <a:rPr b="1" lang="en" sz="1500"/>
              <a:t>native </a:t>
            </a:r>
            <a:r>
              <a:rPr lang="en" sz="1500"/>
              <a:t>ADAPT questions.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ADAPT can be integrated into an LMS such as Canvas with full grade integration or it could be run independently.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9" name="Google Shape;909;p31"/>
          <p:cNvSpPr/>
          <p:nvPr/>
        </p:nvSpPr>
        <p:spPr>
          <a:xfrm rot="-5400000">
            <a:off x="4148325" y="-2201225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0" name="Google Shape;9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025" y="699475"/>
            <a:ext cx="4272571" cy="429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Oral Assessments in ADAPT Native Questions</a:t>
            </a:r>
            <a:endParaRPr sz="2800"/>
          </a:p>
        </p:txBody>
      </p:sp>
      <p:sp>
        <p:nvSpPr>
          <p:cNvPr id="916" name="Google Shape;916;p32"/>
          <p:cNvSpPr txBox="1"/>
          <p:nvPr/>
        </p:nvSpPr>
        <p:spPr>
          <a:xfrm>
            <a:off x="1373625" y="1411800"/>
            <a:ext cx="6189000" cy="30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oral assessment 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non-auto graded activities, instructors can choose the type of student submission such as an oral recording.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Group oral activity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the new Discuss-It question type, instructors can create threaded discussions of text, audio, or video student submissions.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3"/>
          <p:cNvSpPr txBox="1"/>
          <p:nvPr>
            <p:ph idx="1" type="body"/>
          </p:nvPr>
        </p:nvSpPr>
        <p:spPr>
          <a:xfrm>
            <a:off x="589750" y="752175"/>
            <a:ext cx="8091300" cy="12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These are non auto-graded activities to assess oral and listening skills.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Students record their responses using the recorder tool in the ADAPT assignment.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Instructors listen, grade, and provide feedback all in the same page.   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Google Shape;9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00" y="1931225"/>
            <a:ext cx="3415451" cy="29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33"/>
          <p:cNvSpPr txBox="1"/>
          <p:nvPr>
            <p:ph type="title"/>
          </p:nvPr>
        </p:nvSpPr>
        <p:spPr>
          <a:xfrm>
            <a:off x="559200" y="179475"/>
            <a:ext cx="802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Audio Recording: Hablemos and Escuchemos</a:t>
            </a:r>
            <a:r>
              <a:rPr lang="en"/>
              <a:t> </a:t>
            </a:r>
            <a:endParaRPr/>
          </a:p>
        </p:txBody>
      </p:sp>
      <p:pic>
        <p:nvPicPr>
          <p:cNvPr id="924" name="Google Shape;9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952" y="1931226"/>
            <a:ext cx="3187101" cy="32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4"/>
          <p:cNvSpPr txBox="1"/>
          <p:nvPr/>
        </p:nvSpPr>
        <p:spPr>
          <a:xfrm>
            <a:off x="3097725" y="115400"/>
            <a:ext cx="484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Discuss-IT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30" name="Google Shape;930;p34"/>
          <p:cNvSpPr txBox="1"/>
          <p:nvPr/>
        </p:nvSpPr>
        <p:spPr>
          <a:xfrm>
            <a:off x="115000" y="761900"/>
            <a:ext cx="2877000" cy="4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Question type for oral interaction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Similar to a discussion board with audio, video and/or text inputs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Uses new </a:t>
            </a:r>
            <a:r>
              <a:rPr b="1" lang="en" sz="1500">
                <a:solidFill>
                  <a:schemeClr val="dk1"/>
                </a:solidFill>
              </a:rPr>
              <a:t>Discuss-It </a:t>
            </a:r>
            <a:r>
              <a:rPr lang="en" sz="1500">
                <a:solidFill>
                  <a:schemeClr val="dk1"/>
                </a:solidFill>
              </a:rPr>
              <a:t>question type in ADAPT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Creates opportunities for student-to-student regular and substantive interaction in online modalities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Recordings are auto-captioned and transcribed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31" name="Google Shape;9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000" y="663525"/>
            <a:ext cx="6152003" cy="422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5"/>
          <p:cNvSpPr txBox="1"/>
          <p:nvPr>
            <p:ph idx="4294967295" type="title"/>
          </p:nvPr>
        </p:nvSpPr>
        <p:spPr>
          <a:xfrm>
            <a:off x="720000" y="445025"/>
            <a:ext cx="39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Auto-Captions and Auto-Transcript</a:t>
            </a:r>
            <a:endParaRPr/>
          </a:p>
        </p:txBody>
      </p:sp>
      <p:sp>
        <p:nvSpPr>
          <p:cNvPr id="937" name="Google Shape;937;p35"/>
          <p:cNvSpPr txBox="1"/>
          <p:nvPr>
            <p:ph idx="4294967295" type="body"/>
          </p:nvPr>
        </p:nvSpPr>
        <p:spPr>
          <a:xfrm>
            <a:off x="720000" y="1570125"/>
            <a:ext cx="3789300" cy="28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 media integrated into ADAPT is automatically captioned and transcribed with very high fidelity rates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Currently available for many languages (including English, Spanish, French, Mandarin, Japanese, German, Portuguese, Hindi)</a:t>
            </a:r>
            <a:endParaRPr sz="1800"/>
          </a:p>
        </p:txBody>
      </p:sp>
      <p:pic>
        <p:nvPicPr>
          <p:cNvPr id="938" name="Google Shape;9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125" y="139250"/>
            <a:ext cx="3475075" cy="494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am Collaboration App Pitck Deck by Slidesgo">
  <a:themeElements>
    <a:clrScheme name="Simple Light">
      <a:dk1>
        <a:srgbClr val="263238"/>
      </a:dk1>
      <a:lt1>
        <a:srgbClr val="FFFFFF"/>
      </a:lt1>
      <a:dk2>
        <a:srgbClr val="EC442C"/>
      </a:dk2>
      <a:lt2>
        <a:srgbClr val="455A64"/>
      </a:lt2>
      <a:accent1>
        <a:srgbClr val="BBBBBB"/>
      </a:accent1>
      <a:accent2>
        <a:srgbClr val="EBEBE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