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18"/>
  </p:notesMasterIdLst>
  <p:sldIdLst>
    <p:sldId id="256" r:id="rId2"/>
    <p:sldId id="273" r:id="rId3"/>
    <p:sldId id="257" r:id="rId4"/>
    <p:sldId id="258" r:id="rId5"/>
    <p:sldId id="260" r:id="rId6"/>
    <p:sldId id="272" r:id="rId7"/>
    <p:sldId id="274" r:id="rId8"/>
    <p:sldId id="389" r:id="rId9"/>
    <p:sldId id="275" r:id="rId10"/>
    <p:sldId id="392" r:id="rId11"/>
    <p:sldId id="391" r:id="rId12"/>
    <p:sldId id="393" r:id="rId13"/>
    <p:sldId id="394" r:id="rId14"/>
    <p:sldId id="276" r:id="rId15"/>
    <p:sldId id="277" r:id="rId16"/>
    <p:sldId id="267"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569A5-5D3D-7043-A5A6-E322FF1732D1}" v="361" dt="2024-12-04T18:24:47.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95"/>
    <p:restoredTop sz="95393"/>
  </p:normalViewPr>
  <p:slideViewPr>
    <p:cSldViewPr snapToGrid="0">
      <p:cViewPr varScale="1">
        <p:scale>
          <a:sx n="105" d="100"/>
          <a:sy n="105" d="100"/>
        </p:scale>
        <p:origin x="110"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BC941-DF92-0C4A-B216-C27A65936921}" type="doc">
      <dgm:prSet loTypeId="urn:microsoft.com/office/officeart/2005/8/layout/radial6" loCatId="" qsTypeId="urn:microsoft.com/office/officeart/2005/8/quickstyle/simple2" qsCatId="simple" csTypeId="urn:microsoft.com/office/officeart/2005/8/colors/colorful2" csCatId="colorful" phldr="1"/>
      <dgm:spPr/>
      <dgm:t>
        <a:bodyPr/>
        <a:lstStyle/>
        <a:p>
          <a:endParaRPr lang="en-US"/>
        </a:p>
      </dgm:t>
    </dgm:pt>
    <dgm:pt modelId="{932A417D-E67C-8644-B584-36641640B715}">
      <dgm:prSet phldrT="[Text]"/>
      <dgm:spPr/>
      <dgm:t>
        <a:bodyPr/>
        <a:lstStyle/>
        <a:p>
          <a:r>
            <a:rPr lang="en-US" dirty="0"/>
            <a:t>Open Ethnic Studies Pedagogy</a:t>
          </a:r>
        </a:p>
      </dgm:t>
      <dgm:extLst>
        <a:ext uri="{E40237B7-FDA0-4F09-8148-C483321AD2D9}">
          <dgm14:cNvPr xmlns:dgm14="http://schemas.microsoft.com/office/drawing/2010/diagram" id="0" name="" descr="Graph of Open Ethnic Studies Pedagogy. It contains OER, Decolonization, and anti-Racism&#10;">
            <a:extLst>
              <a:ext uri="{C183D7F6-B498-43B3-948B-1728B52AA6E4}">
                <adec:decorative xmlns:adec="http://schemas.microsoft.com/office/drawing/2017/decorative" val="1"/>
              </a:ext>
            </a:extLst>
          </dgm14:cNvPr>
        </a:ext>
      </dgm:extLst>
    </dgm:pt>
    <dgm:pt modelId="{5407C418-0971-EA46-A2E1-D54B15860164}" type="parTrans" cxnId="{0BD391B3-B3C8-464F-A768-6449A5281DC7}">
      <dgm:prSet/>
      <dgm:spPr/>
      <dgm:t>
        <a:bodyPr/>
        <a:lstStyle/>
        <a:p>
          <a:endParaRPr lang="en-US">
            <a:solidFill>
              <a:srgbClr val="002060"/>
            </a:solidFill>
          </a:endParaRPr>
        </a:p>
      </dgm:t>
    </dgm:pt>
    <dgm:pt modelId="{09C24124-5CA7-0C46-98EF-980EEAEA41E0}" type="sibTrans" cxnId="{0BD391B3-B3C8-464F-A768-6449A5281DC7}">
      <dgm:prSet/>
      <dgm:spPr/>
      <dgm:t>
        <a:bodyPr/>
        <a:lstStyle/>
        <a:p>
          <a:endParaRPr lang="en-US">
            <a:solidFill>
              <a:srgbClr val="002060"/>
            </a:solidFill>
          </a:endParaRPr>
        </a:p>
      </dgm:t>
    </dgm:pt>
    <dgm:pt modelId="{92A1B4E0-C1F2-E34C-B349-FE1F762CF31A}">
      <dgm:prSet phldrT="[Text]"/>
      <dgm:spPr/>
      <dgm:t>
        <a:bodyPr/>
        <a:lstStyle/>
        <a:p>
          <a:r>
            <a:rPr lang="en-US"/>
            <a:t>Decolonization</a:t>
          </a:r>
          <a:endParaRPr lang="en-US" dirty="0"/>
        </a:p>
      </dgm:t>
    </dgm:pt>
    <dgm:pt modelId="{300BDC9A-005F-EE47-9DB6-E4E7C1087FDB}" type="parTrans" cxnId="{381B2B0F-D551-F943-8DD9-EF3CD865DE17}">
      <dgm:prSet/>
      <dgm:spPr/>
      <dgm:t>
        <a:bodyPr/>
        <a:lstStyle/>
        <a:p>
          <a:endParaRPr lang="en-US">
            <a:solidFill>
              <a:srgbClr val="002060"/>
            </a:solidFill>
          </a:endParaRPr>
        </a:p>
      </dgm:t>
    </dgm:pt>
    <dgm:pt modelId="{E9B1F32A-23DE-644D-AE1D-9D85ADA2A9B6}" type="sibTrans" cxnId="{381B2B0F-D551-F943-8DD9-EF3CD865DE17}">
      <dgm:prSet/>
      <dgm:spPr/>
      <dgm:t>
        <a:bodyPr/>
        <a:lstStyle/>
        <a:p>
          <a:endParaRPr lang="en-US">
            <a:solidFill>
              <a:srgbClr val="002060"/>
            </a:solidFill>
          </a:endParaRPr>
        </a:p>
      </dgm:t>
    </dgm:pt>
    <dgm:pt modelId="{0F051F25-0CE7-064C-82A6-EFD02CC30209}">
      <dgm:prSet phldrT="[Text]"/>
      <dgm:spPr/>
      <dgm:t>
        <a:bodyPr/>
        <a:lstStyle/>
        <a:p>
          <a:r>
            <a:rPr lang="en-US"/>
            <a:t>Anti-Racism</a:t>
          </a:r>
        </a:p>
      </dgm:t>
    </dgm:pt>
    <dgm:pt modelId="{828037EF-17BE-AA4F-9B28-FD3996B5FBFB}" type="parTrans" cxnId="{DE27FE10-FE4A-7C4C-9E7A-1283429C6D1A}">
      <dgm:prSet/>
      <dgm:spPr/>
      <dgm:t>
        <a:bodyPr/>
        <a:lstStyle/>
        <a:p>
          <a:endParaRPr lang="en-US">
            <a:solidFill>
              <a:srgbClr val="002060"/>
            </a:solidFill>
          </a:endParaRPr>
        </a:p>
      </dgm:t>
    </dgm:pt>
    <dgm:pt modelId="{E30E4CDF-25EB-4B42-80E1-6311833D4D09}" type="sibTrans" cxnId="{DE27FE10-FE4A-7C4C-9E7A-1283429C6D1A}">
      <dgm:prSet/>
      <dgm:spPr/>
      <dgm:t>
        <a:bodyPr/>
        <a:lstStyle/>
        <a:p>
          <a:endParaRPr lang="en-US">
            <a:solidFill>
              <a:srgbClr val="002060"/>
            </a:solidFill>
          </a:endParaRPr>
        </a:p>
      </dgm:t>
    </dgm:pt>
    <dgm:pt modelId="{DEC02FF8-C376-B84C-B120-EEB626A297BA}">
      <dgm:prSet phldrT="[Text]"/>
      <dgm:spPr/>
      <dgm:t>
        <a:bodyPr/>
        <a:lstStyle/>
        <a:p>
          <a:r>
            <a:rPr lang="en-US"/>
            <a:t>Open Educational Resources (OER)</a:t>
          </a:r>
        </a:p>
      </dgm:t>
    </dgm:pt>
    <dgm:pt modelId="{FE722D76-BD11-5044-9231-F75F8473C81B}" type="parTrans" cxnId="{025D6C62-C40F-F046-99A9-B53C9A029187}">
      <dgm:prSet/>
      <dgm:spPr/>
      <dgm:t>
        <a:bodyPr/>
        <a:lstStyle/>
        <a:p>
          <a:endParaRPr lang="en-US">
            <a:solidFill>
              <a:srgbClr val="002060"/>
            </a:solidFill>
          </a:endParaRPr>
        </a:p>
      </dgm:t>
    </dgm:pt>
    <dgm:pt modelId="{F3502160-38BA-9848-8360-CA61DD8D3458}" type="sibTrans" cxnId="{025D6C62-C40F-F046-99A9-B53C9A029187}">
      <dgm:prSet/>
      <dgm:spPr/>
      <dgm:t>
        <a:bodyPr/>
        <a:lstStyle/>
        <a:p>
          <a:endParaRPr lang="en-US">
            <a:solidFill>
              <a:srgbClr val="002060"/>
            </a:solidFill>
          </a:endParaRPr>
        </a:p>
      </dgm:t>
    </dgm:pt>
    <dgm:pt modelId="{0868079E-E01A-204D-8B89-8FEE42CECE0C}" type="pres">
      <dgm:prSet presAssocID="{173BC941-DF92-0C4A-B216-C27A65936921}" presName="Name0" presStyleCnt="0">
        <dgm:presLayoutVars>
          <dgm:chMax val="1"/>
          <dgm:dir/>
          <dgm:animLvl val="ctr"/>
          <dgm:resizeHandles val="exact"/>
        </dgm:presLayoutVars>
      </dgm:prSet>
      <dgm:spPr/>
    </dgm:pt>
    <dgm:pt modelId="{D800B34A-3DCC-F54E-92F1-EB35AAF2716B}" type="pres">
      <dgm:prSet presAssocID="{932A417D-E67C-8644-B584-36641640B715}" presName="centerShape" presStyleLbl="node0" presStyleIdx="0" presStyleCnt="1"/>
      <dgm:spPr/>
    </dgm:pt>
    <dgm:pt modelId="{B96572FB-923C-7947-8A51-1C40EEC91527}" type="pres">
      <dgm:prSet presAssocID="{92A1B4E0-C1F2-E34C-B349-FE1F762CF31A}" presName="node" presStyleLbl="node1" presStyleIdx="0" presStyleCnt="3">
        <dgm:presLayoutVars>
          <dgm:bulletEnabled val="1"/>
        </dgm:presLayoutVars>
      </dgm:prSet>
      <dgm:spPr/>
    </dgm:pt>
    <dgm:pt modelId="{A59E0A18-17D9-554B-8F84-601AAAEC1722}" type="pres">
      <dgm:prSet presAssocID="{92A1B4E0-C1F2-E34C-B349-FE1F762CF31A}" presName="dummy" presStyleCnt="0"/>
      <dgm:spPr/>
    </dgm:pt>
    <dgm:pt modelId="{057E66EB-9D3F-F748-8024-819AA8EB9AD8}" type="pres">
      <dgm:prSet presAssocID="{E9B1F32A-23DE-644D-AE1D-9D85ADA2A9B6}" presName="sibTrans" presStyleLbl="sibTrans2D1" presStyleIdx="0" presStyleCnt="3"/>
      <dgm:spPr/>
    </dgm:pt>
    <dgm:pt modelId="{B58474FE-1FFF-C74F-81E1-53F952D19923}" type="pres">
      <dgm:prSet presAssocID="{0F051F25-0CE7-064C-82A6-EFD02CC30209}" presName="node" presStyleLbl="node1" presStyleIdx="1" presStyleCnt="3">
        <dgm:presLayoutVars>
          <dgm:bulletEnabled val="1"/>
        </dgm:presLayoutVars>
      </dgm:prSet>
      <dgm:spPr/>
    </dgm:pt>
    <dgm:pt modelId="{9402A1B2-5345-244E-9DB7-32CF0AE59795}" type="pres">
      <dgm:prSet presAssocID="{0F051F25-0CE7-064C-82A6-EFD02CC30209}" presName="dummy" presStyleCnt="0"/>
      <dgm:spPr/>
    </dgm:pt>
    <dgm:pt modelId="{73082326-ACF4-6D45-AC67-0A36EDA8F1E2}" type="pres">
      <dgm:prSet presAssocID="{E30E4CDF-25EB-4B42-80E1-6311833D4D09}" presName="sibTrans" presStyleLbl="sibTrans2D1" presStyleIdx="1" presStyleCnt="3"/>
      <dgm:spPr/>
    </dgm:pt>
    <dgm:pt modelId="{3F2B45D7-3516-4B47-A8D4-004CDC318291}" type="pres">
      <dgm:prSet presAssocID="{DEC02FF8-C376-B84C-B120-EEB626A297BA}" presName="node" presStyleLbl="node1" presStyleIdx="2" presStyleCnt="3">
        <dgm:presLayoutVars>
          <dgm:bulletEnabled val="1"/>
        </dgm:presLayoutVars>
      </dgm:prSet>
      <dgm:spPr/>
    </dgm:pt>
    <dgm:pt modelId="{55B7B402-034D-8C4D-8D05-5CDB10449E30}" type="pres">
      <dgm:prSet presAssocID="{DEC02FF8-C376-B84C-B120-EEB626A297BA}" presName="dummy" presStyleCnt="0"/>
      <dgm:spPr/>
    </dgm:pt>
    <dgm:pt modelId="{1944FC2B-C344-9B43-A18A-36532356DD2C}" type="pres">
      <dgm:prSet presAssocID="{F3502160-38BA-9848-8360-CA61DD8D3458}" presName="sibTrans" presStyleLbl="sibTrans2D1" presStyleIdx="2" presStyleCnt="3"/>
      <dgm:spPr/>
    </dgm:pt>
  </dgm:ptLst>
  <dgm:cxnLst>
    <dgm:cxn modelId="{381B2B0F-D551-F943-8DD9-EF3CD865DE17}" srcId="{932A417D-E67C-8644-B584-36641640B715}" destId="{92A1B4E0-C1F2-E34C-B349-FE1F762CF31A}" srcOrd="0" destOrd="0" parTransId="{300BDC9A-005F-EE47-9DB6-E4E7C1087FDB}" sibTransId="{E9B1F32A-23DE-644D-AE1D-9D85ADA2A9B6}"/>
    <dgm:cxn modelId="{DE27FE10-FE4A-7C4C-9E7A-1283429C6D1A}" srcId="{932A417D-E67C-8644-B584-36641640B715}" destId="{0F051F25-0CE7-064C-82A6-EFD02CC30209}" srcOrd="1" destOrd="0" parTransId="{828037EF-17BE-AA4F-9B28-FD3996B5FBFB}" sibTransId="{E30E4CDF-25EB-4B42-80E1-6311833D4D09}"/>
    <dgm:cxn modelId="{34179312-52F4-8E42-BA4A-FFAC51223D2C}" type="presOf" srcId="{92A1B4E0-C1F2-E34C-B349-FE1F762CF31A}" destId="{B96572FB-923C-7947-8A51-1C40EEC91527}" srcOrd="0" destOrd="0" presId="urn:microsoft.com/office/officeart/2005/8/layout/radial6"/>
    <dgm:cxn modelId="{2A41B01F-9B2C-824F-A915-B57486F0127D}" type="presOf" srcId="{932A417D-E67C-8644-B584-36641640B715}" destId="{D800B34A-3DCC-F54E-92F1-EB35AAF2716B}" srcOrd="0" destOrd="0" presId="urn:microsoft.com/office/officeart/2005/8/layout/radial6"/>
    <dgm:cxn modelId="{7A7B2023-6DEC-994F-BB8C-A6E951410705}" type="presOf" srcId="{DEC02FF8-C376-B84C-B120-EEB626A297BA}" destId="{3F2B45D7-3516-4B47-A8D4-004CDC318291}" srcOrd="0" destOrd="0" presId="urn:microsoft.com/office/officeart/2005/8/layout/radial6"/>
    <dgm:cxn modelId="{9AE81524-9FB3-9545-B732-289DE8E28280}" type="presOf" srcId="{E30E4CDF-25EB-4B42-80E1-6311833D4D09}" destId="{73082326-ACF4-6D45-AC67-0A36EDA8F1E2}" srcOrd="0" destOrd="0" presId="urn:microsoft.com/office/officeart/2005/8/layout/radial6"/>
    <dgm:cxn modelId="{025D6C62-C40F-F046-99A9-B53C9A029187}" srcId="{932A417D-E67C-8644-B584-36641640B715}" destId="{DEC02FF8-C376-B84C-B120-EEB626A297BA}" srcOrd="2" destOrd="0" parTransId="{FE722D76-BD11-5044-9231-F75F8473C81B}" sibTransId="{F3502160-38BA-9848-8360-CA61DD8D3458}"/>
    <dgm:cxn modelId="{7F333C49-0C9E-3B48-A0FD-934A0287D17A}" type="presOf" srcId="{E9B1F32A-23DE-644D-AE1D-9D85ADA2A9B6}" destId="{057E66EB-9D3F-F748-8024-819AA8EB9AD8}" srcOrd="0" destOrd="0" presId="urn:microsoft.com/office/officeart/2005/8/layout/radial6"/>
    <dgm:cxn modelId="{C964116C-7BEA-0D4C-A158-FA15E6DA5BC0}" type="presOf" srcId="{0F051F25-0CE7-064C-82A6-EFD02CC30209}" destId="{B58474FE-1FFF-C74F-81E1-53F952D19923}" srcOrd="0" destOrd="0" presId="urn:microsoft.com/office/officeart/2005/8/layout/radial6"/>
    <dgm:cxn modelId="{D1C7934F-FD3C-304A-B2F9-4C8B01B4A014}" type="presOf" srcId="{173BC941-DF92-0C4A-B216-C27A65936921}" destId="{0868079E-E01A-204D-8B89-8FEE42CECE0C}" srcOrd="0" destOrd="0" presId="urn:microsoft.com/office/officeart/2005/8/layout/radial6"/>
    <dgm:cxn modelId="{0BD391B3-B3C8-464F-A768-6449A5281DC7}" srcId="{173BC941-DF92-0C4A-B216-C27A65936921}" destId="{932A417D-E67C-8644-B584-36641640B715}" srcOrd="0" destOrd="0" parTransId="{5407C418-0971-EA46-A2E1-D54B15860164}" sibTransId="{09C24124-5CA7-0C46-98EF-980EEAEA41E0}"/>
    <dgm:cxn modelId="{4C8ACDC6-EAD3-6247-9FEC-2E6541EDDEA7}" type="presOf" srcId="{F3502160-38BA-9848-8360-CA61DD8D3458}" destId="{1944FC2B-C344-9B43-A18A-36532356DD2C}" srcOrd="0" destOrd="0" presId="urn:microsoft.com/office/officeart/2005/8/layout/radial6"/>
    <dgm:cxn modelId="{BD66B653-4AB9-BF4C-A1EA-0FC1434EADE8}" type="presParOf" srcId="{0868079E-E01A-204D-8B89-8FEE42CECE0C}" destId="{D800B34A-3DCC-F54E-92F1-EB35AAF2716B}" srcOrd="0" destOrd="0" presId="urn:microsoft.com/office/officeart/2005/8/layout/radial6"/>
    <dgm:cxn modelId="{60A38D51-3C48-1D4F-8191-B03FAD07F89E}" type="presParOf" srcId="{0868079E-E01A-204D-8B89-8FEE42CECE0C}" destId="{B96572FB-923C-7947-8A51-1C40EEC91527}" srcOrd="1" destOrd="0" presId="urn:microsoft.com/office/officeart/2005/8/layout/radial6"/>
    <dgm:cxn modelId="{AC8C53A7-4BE0-8942-9CA9-87F382C91EE7}" type="presParOf" srcId="{0868079E-E01A-204D-8B89-8FEE42CECE0C}" destId="{A59E0A18-17D9-554B-8F84-601AAAEC1722}" srcOrd="2" destOrd="0" presId="urn:microsoft.com/office/officeart/2005/8/layout/radial6"/>
    <dgm:cxn modelId="{5E32A979-8066-B842-88C4-8412AA087D0A}" type="presParOf" srcId="{0868079E-E01A-204D-8B89-8FEE42CECE0C}" destId="{057E66EB-9D3F-F748-8024-819AA8EB9AD8}" srcOrd="3" destOrd="0" presId="urn:microsoft.com/office/officeart/2005/8/layout/radial6"/>
    <dgm:cxn modelId="{40CA01AD-0604-1D46-ADFD-5BD7A36BAD77}" type="presParOf" srcId="{0868079E-E01A-204D-8B89-8FEE42CECE0C}" destId="{B58474FE-1FFF-C74F-81E1-53F952D19923}" srcOrd="4" destOrd="0" presId="urn:microsoft.com/office/officeart/2005/8/layout/radial6"/>
    <dgm:cxn modelId="{0E8FEFC3-42EC-1E47-8A2C-07925B12956B}" type="presParOf" srcId="{0868079E-E01A-204D-8B89-8FEE42CECE0C}" destId="{9402A1B2-5345-244E-9DB7-32CF0AE59795}" srcOrd="5" destOrd="0" presId="urn:microsoft.com/office/officeart/2005/8/layout/radial6"/>
    <dgm:cxn modelId="{992F72C4-9D7B-DC4D-A0AA-A2C0B530892D}" type="presParOf" srcId="{0868079E-E01A-204D-8B89-8FEE42CECE0C}" destId="{73082326-ACF4-6D45-AC67-0A36EDA8F1E2}" srcOrd="6" destOrd="0" presId="urn:microsoft.com/office/officeart/2005/8/layout/radial6"/>
    <dgm:cxn modelId="{F4A5C4C0-E7FA-454A-83C0-980321D1B440}" type="presParOf" srcId="{0868079E-E01A-204D-8B89-8FEE42CECE0C}" destId="{3F2B45D7-3516-4B47-A8D4-004CDC318291}" srcOrd="7" destOrd="0" presId="urn:microsoft.com/office/officeart/2005/8/layout/radial6"/>
    <dgm:cxn modelId="{343E649E-3A39-ED4A-BBE2-5E1321B948B2}" type="presParOf" srcId="{0868079E-E01A-204D-8B89-8FEE42CECE0C}" destId="{55B7B402-034D-8C4D-8D05-5CDB10449E30}" srcOrd="8" destOrd="0" presId="urn:microsoft.com/office/officeart/2005/8/layout/radial6"/>
    <dgm:cxn modelId="{17FC1B64-458A-1441-B2E0-DCD45E48E426}" type="presParOf" srcId="{0868079E-E01A-204D-8B89-8FEE42CECE0C}" destId="{1944FC2B-C344-9B43-A18A-36532356DD2C}"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8EE2C-D0EB-4A52-8F78-C3771A2C94E1}" type="doc">
      <dgm:prSet loTypeId="urn:microsoft.com/office/officeart/2005/8/layout/process4" loCatId="process" qsTypeId="urn:microsoft.com/office/officeart/2005/8/quickstyle/simple4" qsCatId="simple" csTypeId="urn:microsoft.com/office/officeart/2005/8/colors/colorful3" csCatId="colorful" phldr="1"/>
      <dgm:spPr/>
      <dgm:t>
        <a:bodyPr/>
        <a:lstStyle/>
        <a:p>
          <a:endParaRPr lang="en-US"/>
        </a:p>
      </dgm:t>
    </dgm:pt>
    <dgm:pt modelId="{61D324B8-052F-42E3-8472-6D50E20DA0DE}">
      <dgm:prSet/>
      <dgm:spPr/>
      <dgm:t>
        <a:bodyPr/>
        <a:lstStyle/>
        <a:p>
          <a:r>
            <a:rPr lang="en-US" dirty="0"/>
            <a:t>Ethnic Studies courses have a range of benefits, such as academic achievement, cultural affirmation, critical thinking, and social responsibility.</a:t>
          </a:r>
        </a:p>
      </dgm:t>
      <dgm:extLst>
        <a:ext uri="{E40237B7-FDA0-4F09-8148-C483321AD2D9}">
          <dgm14:cNvPr xmlns:dgm14="http://schemas.microsoft.com/office/drawing/2010/diagram" id="0" name="" descr="Ethnic Studies courses have a range of benefits, such as academic achievement, cultural affirmation, critical thinking, and social responsibility."/>
        </a:ext>
      </dgm:extLst>
    </dgm:pt>
    <dgm:pt modelId="{9EE8DA37-4664-469A-95A1-7826BE7B41CD}" type="parTrans" cxnId="{05756B06-C7FE-44E5-8256-C94B62024132}">
      <dgm:prSet/>
      <dgm:spPr/>
      <dgm:t>
        <a:bodyPr/>
        <a:lstStyle/>
        <a:p>
          <a:endParaRPr lang="en-US"/>
        </a:p>
      </dgm:t>
    </dgm:pt>
    <dgm:pt modelId="{CEDC1E17-64E5-47E4-BBE2-A7C2D6CD5B4A}" type="sibTrans" cxnId="{05756B06-C7FE-44E5-8256-C94B62024132}">
      <dgm:prSet/>
      <dgm:spPr/>
      <dgm:t>
        <a:bodyPr/>
        <a:lstStyle/>
        <a:p>
          <a:endParaRPr lang="en-US"/>
        </a:p>
      </dgm:t>
    </dgm:pt>
    <dgm:pt modelId="{FAA84F21-E451-44DE-8F0F-F15FE0500D6F}">
      <dgm:prSet/>
      <dgm:spPr/>
      <dgm:t>
        <a:bodyPr/>
        <a:lstStyle/>
        <a:p>
          <a:r>
            <a:rPr lang="en-US" dirty="0"/>
            <a:t>Open Ethnic Studies Pedagogies build on the strength of Ethnic Studies teaching by utilizing free sharing of educational resources.</a:t>
          </a:r>
        </a:p>
      </dgm:t>
    </dgm:pt>
    <dgm:pt modelId="{9C1FF0F3-FBDB-4F0A-9DCF-4A7204A9FA0A}" type="parTrans" cxnId="{F0EE6C93-B7CF-4CD2-9A1A-1CB102F85519}">
      <dgm:prSet/>
      <dgm:spPr/>
      <dgm:t>
        <a:bodyPr/>
        <a:lstStyle/>
        <a:p>
          <a:endParaRPr lang="en-US"/>
        </a:p>
      </dgm:t>
    </dgm:pt>
    <dgm:pt modelId="{5F9872C6-8729-4ABE-B806-5DE130638EDC}" type="sibTrans" cxnId="{F0EE6C93-B7CF-4CD2-9A1A-1CB102F85519}">
      <dgm:prSet/>
      <dgm:spPr/>
      <dgm:t>
        <a:bodyPr/>
        <a:lstStyle/>
        <a:p>
          <a:endParaRPr lang="en-US"/>
        </a:p>
      </dgm:t>
    </dgm:pt>
    <dgm:pt modelId="{4AFB9C34-61D8-4568-882D-2E12E089787A}">
      <dgm:prSet/>
      <dgm:spPr/>
      <dgm:t>
        <a:bodyPr/>
        <a:lstStyle/>
        <a:p>
          <a:r>
            <a:rPr lang="en-US" baseline="0"/>
            <a:t>Accessibility</a:t>
          </a:r>
          <a:endParaRPr lang="en-US"/>
        </a:p>
      </dgm:t>
    </dgm:pt>
    <dgm:pt modelId="{1AC8A695-B2D7-4CFE-8058-4EA930D5899E}" type="parTrans" cxnId="{7842E3CA-953D-4003-8379-2B8BE3404642}">
      <dgm:prSet/>
      <dgm:spPr/>
      <dgm:t>
        <a:bodyPr/>
        <a:lstStyle/>
        <a:p>
          <a:endParaRPr lang="en-US"/>
        </a:p>
      </dgm:t>
    </dgm:pt>
    <dgm:pt modelId="{A3496D55-07FF-416C-8FD0-F262EC9ACDE2}" type="sibTrans" cxnId="{7842E3CA-953D-4003-8379-2B8BE3404642}">
      <dgm:prSet/>
      <dgm:spPr/>
      <dgm:t>
        <a:bodyPr/>
        <a:lstStyle/>
        <a:p>
          <a:endParaRPr lang="en-US"/>
        </a:p>
      </dgm:t>
    </dgm:pt>
    <dgm:pt modelId="{A253C514-EF2C-44C9-911C-95BAA3DB46D8}">
      <dgm:prSet/>
      <dgm:spPr/>
      <dgm:t>
        <a:bodyPr/>
        <a:lstStyle/>
        <a:p>
          <a:r>
            <a:rPr lang="en-US" baseline="0" dirty="0"/>
            <a:t>Knowledge Sharing</a:t>
          </a:r>
          <a:endParaRPr lang="en-US" dirty="0"/>
        </a:p>
      </dgm:t>
    </dgm:pt>
    <dgm:pt modelId="{2B86FCF1-7477-4E30-9051-ECC1E9CB3409}" type="parTrans" cxnId="{AD228FF2-7084-4CD3-AD06-2277F67B7FDE}">
      <dgm:prSet/>
      <dgm:spPr/>
      <dgm:t>
        <a:bodyPr/>
        <a:lstStyle/>
        <a:p>
          <a:endParaRPr lang="en-US"/>
        </a:p>
      </dgm:t>
    </dgm:pt>
    <dgm:pt modelId="{F36C28C3-4BCE-43C4-A365-A4B86AE4D1CA}" type="sibTrans" cxnId="{AD228FF2-7084-4CD3-AD06-2277F67B7FDE}">
      <dgm:prSet/>
      <dgm:spPr/>
      <dgm:t>
        <a:bodyPr/>
        <a:lstStyle/>
        <a:p>
          <a:endParaRPr lang="en-US"/>
        </a:p>
      </dgm:t>
    </dgm:pt>
    <dgm:pt modelId="{8B8A2684-9388-40B4-963C-2C61EAF2A6CB}">
      <dgm:prSet/>
      <dgm:spPr/>
      <dgm:t>
        <a:bodyPr/>
        <a:lstStyle/>
        <a:p>
          <a:r>
            <a:rPr lang="en-US" baseline="0" dirty="0"/>
            <a:t>Critical Thinking</a:t>
          </a:r>
          <a:endParaRPr lang="en-US" dirty="0"/>
        </a:p>
      </dgm:t>
    </dgm:pt>
    <dgm:pt modelId="{020CF32A-2D38-44ED-8D2F-BBCCCB5626AF}" type="parTrans" cxnId="{7CF06207-8C01-4021-B08B-7F9A4D856329}">
      <dgm:prSet/>
      <dgm:spPr/>
      <dgm:t>
        <a:bodyPr/>
        <a:lstStyle/>
        <a:p>
          <a:endParaRPr lang="en-US"/>
        </a:p>
      </dgm:t>
    </dgm:pt>
    <dgm:pt modelId="{20C417ED-2D0E-460D-8BA1-F931B97C8E48}" type="sibTrans" cxnId="{7CF06207-8C01-4021-B08B-7F9A4D856329}">
      <dgm:prSet/>
      <dgm:spPr/>
      <dgm:t>
        <a:bodyPr/>
        <a:lstStyle/>
        <a:p>
          <a:endParaRPr lang="en-US"/>
        </a:p>
      </dgm:t>
    </dgm:pt>
    <dgm:pt modelId="{33324109-64F5-254B-9A4E-16B2968A6186}" type="pres">
      <dgm:prSet presAssocID="{0938EE2C-D0EB-4A52-8F78-C3771A2C94E1}" presName="Name0" presStyleCnt="0">
        <dgm:presLayoutVars>
          <dgm:dir/>
          <dgm:animLvl val="lvl"/>
          <dgm:resizeHandles val="exact"/>
        </dgm:presLayoutVars>
      </dgm:prSet>
      <dgm:spPr/>
    </dgm:pt>
    <dgm:pt modelId="{6E5A3D8A-7EBE-F742-9C54-B1E1998C8D56}" type="pres">
      <dgm:prSet presAssocID="{FAA84F21-E451-44DE-8F0F-F15FE0500D6F}" presName="boxAndChildren" presStyleCnt="0"/>
      <dgm:spPr/>
    </dgm:pt>
    <dgm:pt modelId="{C0155AD7-5E43-3641-8E50-54D41950B1A1}" type="pres">
      <dgm:prSet presAssocID="{FAA84F21-E451-44DE-8F0F-F15FE0500D6F}" presName="parentTextBox" presStyleLbl="node1" presStyleIdx="0" presStyleCnt="2"/>
      <dgm:spPr/>
    </dgm:pt>
    <dgm:pt modelId="{C3C74597-E83B-AF47-B1A4-27BB685CF442}" type="pres">
      <dgm:prSet presAssocID="{FAA84F21-E451-44DE-8F0F-F15FE0500D6F}" presName="entireBox" presStyleLbl="node1" presStyleIdx="0" presStyleCnt="2"/>
      <dgm:spPr/>
    </dgm:pt>
    <dgm:pt modelId="{F6307B40-82CF-7047-9461-829393CCA8AD}" type="pres">
      <dgm:prSet presAssocID="{FAA84F21-E451-44DE-8F0F-F15FE0500D6F}" presName="descendantBox" presStyleCnt="0"/>
      <dgm:spPr/>
    </dgm:pt>
    <dgm:pt modelId="{4DCFDD4A-199F-8E4F-AE36-230A142F3BCC}" type="pres">
      <dgm:prSet presAssocID="{4AFB9C34-61D8-4568-882D-2E12E089787A}" presName="childTextBox" presStyleLbl="fgAccFollowNode1" presStyleIdx="0" presStyleCnt="3">
        <dgm:presLayoutVars>
          <dgm:bulletEnabled val="1"/>
        </dgm:presLayoutVars>
      </dgm:prSet>
      <dgm:spPr/>
    </dgm:pt>
    <dgm:pt modelId="{A7771C5E-8D49-BB47-9105-D046882296F6}" type="pres">
      <dgm:prSet presAssocID="{A253C514-EF2C-44C9-911C-95BAA3DB46D8}" presName="childTextBox" presStyleLbl="fgAccFollowNode1" presStyleIdx="1" presStyleCnt="3">
        <dgm:presLayoutVars>
          <dgm:bulletEnabled val="1"/>
        </dgm:presLayoutVars>
      </dgm:prSet>
      <dgm:spPr/>
    </dgm:pt>
    <dgm:pt modelId="{B30C0ADF-BA1A-C240-BE0C-D9325C94DA82}" type="pres">
      <dgm:prSet presAssocID="{8B8A2684-9388-40B4-963C-2C61EAF2A6CB}" presName="childTextBox" presStyleLbl="fgAccFollowNode1" presStyleIdx="2" presStyleCnt="3">
        <dgm:presLayoutVars>
          <dgm:bulletEnabled val="1"/>
        </dgm:presLayoutVars>
      </dgm:prSet>
      <dgm:spPr/>
    </dgm:pt>
    <dgm:pt modelId="{798DEFD0-0DEE-B24A-9464-9D2217617734}" type="pres">
      <dgm:prSet presAssocID="{CEDC1E17-64E5-47E4-BBE2-A7C2D6CD5B4A}" presName="sp" presStyleCnt="0"/>
      <dgm:spPr/>
    </dgm:pt>
    <dgm:pt modelId="{D9ED1921-5973-C34D-A6BF-41B2BE6F3841}" type="pres">
      <dgm:prSet presAssocID="{61D324B8-052F-42E3-8472-6D50E20DA0DE}" presName="arrowAndChildren" presStyleCnt="0"/>
      <dgm:spPr/>
    </dgm:pt>
    <dgm:pt modelId="{C57DB4CA-1977-3649-924C-243C096C01D4}" type="pres">
      <dgm:prSet presAssocID="{61D324B8-052F-42E3-8472-6D50E20DA0DE}" presName="parentTextArrow" presStyleLbl="node1" presStyleIdx="1" presStyleCnt="2"/>
      <dgm:spPr/>
    </dgm:pt>
  </dgm:ptLst>
  <dgm:cxnLst>
    <dgm:cxn modelId="{05756B06-C7FE-44E5-8256-C94B62024132}" srcId="{0938EE2C-D0EB-4A52-8F78-C3771A2C94E1}" destId="{61D324B8-052F-42E3-8472-6D50E20DA0DE}" srcOrd="0" destOrd="0" parTransId="{9EE8DA37-4664-469A-95A1-7826BE7B41CD}" sibTransId="{CEDC1E17-64E5-47E4-BBE2-A7C2D6CD5B4A}"/>
    <dgm:cxn modelId="{7CF06207-8C01-4021-B08B-7F9A4D856329}" srcId="{FAA84F21-E451-44DE-8F0F-F15FE0500D6F}" destId="{8B8A2684-9388-40B4-963C-2C61EAF2A6CB}" srcOrd="2" destOrd="0" parTransId="{020CF32A-2D38-44ED-8D2F-BBCCCB5626AF}" sibTransId="{20C417ED-2D0E-460D-8BA1-F931B97C8E48}"/>
    <dgm:cxn modelId="{EDA7232D-9163-AC46-B41F-800430DBDC34}" type="presOf" srcId="{61D324B8-052F-42E3-8472-6D50E20DA0DE}" destId="{C57DB4CA-1977-3649-924C-243C096C01D4}" srcOrd="0" destOrd="0" presId="urn:microsoft.com/office/officeart/2005/8/layout/process4"/>
    <dgm:cxn modelId="{290C4041-129E-9E4B-A17E-C73A5C761DA6}" type="presOf" srcId="{8B8A2684-9388-40B4-963C-2C61EAF2A6CB}" destId="{B30C0ADF-BA1A-C240-BE0C-D9325C94DA82}" srcOrd="0" destOrd="0" presId="urn:microsoft.com/office/officeart/2005/8/layout/process4"/>
    <dgm:cxn modelId="{05E23742-7C5B-FA42-82DA-FB98CE83E2E1}" type="presOf" srcId="{FAA84F21-E451-44DE-8F0F-F15FE0500D6F}" destId="{C0155AD7-5E43-3641-8E50-54D41950B1A1}" srcOrd="0" destOrd="0" presId="urn:microsoft.com/office/officeart/2005/8/layout/process4"/>
    <dgm:cxn modelId="{8F7D4E42-C6D9-3249-9CB7-695526BEFFB1}" type="presOf" srcId="{FAA84F21-E451-44DE-8F0F-F15FE0500D6F}" destId="{C3C74597-E83B-AF47-B1A4-27BB685CF442}" srcOrd="1" destOrd="0" presId="urn:microsoft.com/office/officeart/2005/8/layout/process4"/>
    <dgm:cxn modelId="{D8472667-9EB4-1A4E-A6A1-79A945AF1B48}" type="presOf" srcId="{A253C514-EF2C-44C9-911C-95BAA3DB46D8}" destId="{A7771C5E-8D49-BB47-9105-D046882296F6}" srcOrd="0" destOrd="0" presId="urn:microsoft.com/office/officeart/2005/8/layout/process4"/>
    <dgm:cxn modelId="{08BF284F-2FEA-0B4C-89EF-8A45EA263065}" type="presOf" srcId="{4AFB9C34-61D8-4568-882D-2E12E089787A}" destId="{4DCFDD4A-199F-8E4F-AE36-230A142F3BCC}" srcOrd="0" destOrd="0" presId="urn:microsoft.com/office/officeart/2005/8/layout/process4"/>
    <dgm:cxn modelId="{F0EE6C93-B7CF-4CD2-9A1A-1CB102F85519}" srcId="{0938EE2C-D0EB-4A52-8F78-C3771A2C94E1}" destId="{FAA84F21-E451-44DE-8F0F-F15FE0500D6F}" srcOrd="1" destOrd="0" parTransId="{9C1FF0F3-FBDB-4F0A-9DCF-4A7204A9FA0A}" sibTransId="{5F9872C6-8729-4ABE-B806-5DE130638EDC}"/>
    <dgm:cxn modelId="{7842E3CA-953D-4003-8379-2B8BE3404642}" srcId="{FAA84F21-E451-44DE-8F0F-F15FE0500D6F}" destId="{4AFB9C34-61D8-4568-882D-2E12E089787A}" srcOrd="0" destOrd="0" parTransId="{1AC8A695-B2D7-4CFE-8058-4EA930D5899E}" sibTransId="{A3496D55-07FF-416C-8FD0-F262EC9ACDE2}"/>
    <dgm:cxn modelId="{AB327ACF-5E88-BD4A-B96E-03A1F13936DD}" type="presOf" srcId="{0938EE2C-D0EB-4A52-8F78-C3771A2C94E1}" destId="{33324109-64F5-254B-9A4E-16B2968A6186}" srcOrd="0" destOrd="0" presId="urn:microsoft.com/office/officeart/2005/8/layout/process4"/>
    <dgm:cxn modelId="{AD228FF2-7084-4CD3-AD06-2277F67B7FDE}" srcId="{FAA84F21-E451-44DE-8F0F-F15FE0500D6F}" destId="{A253C514-EF2C-44C9-911C-95BAA3DB46D8}" srcOrd="1" destOrd="0" parTransId="{2B86FCF1-7477-4E30-9051-ECC1E9CB3409}" sibTransId="{F36C28C3-4BCE-43C4-A365-A4B86AE4D1CA}"/>
    <dgm:cxn modelId="{838E4882-7AEB-024A-B4B1-6B2D0EA40EBF}" type="presParOf" srcId="{33324109-64F5-254B-9A4E-16B2968A6186}" destId="{6E5A3D8A-7EBE-F742-9C54-B1E1998C8D56}" srcOrd="0" destOrd="0" presId="urn:microsoft.com/office/officeart/2005/8/layout/process4"/>
    <dgm:cxn modelId="{A2D53E19-54B9-404C-AB7A-1DC5D4D1EDA6}" type="presParOf" srcId="{6E5A3D8A-7EBE-F742-9C54-B1E1998C8D56}" destId="{C0155AD7-5E43-3641-8E50-54D41950B1A1}" srcOrd="0" destOrd="0" presId="urn:microsoft.com/office/officeart/2005/8/layout/process4"/>
    <dgm:cxn modelId="{4F354507-4F28-384B-8466-12CD8ED0C011}" type="presParOf" srcId="{6E5A3D8A-7EBE-F742-9C54-B1E1998C8D56}" destId="{C3C74597-E83B-AF47-B1A4-27BB685CF442}" srcOrd="1" destOrd="0" presId="urn:microsoft.com/office/officeart/2005/8/layout/process4"/>
    <dgm:cxn modelId="{4A73F6E3-9F4F-3243-8824-B8C36DE94AEE}" type="presParOf" srcId="{6E5A3D8A-7EBE-F742-9C54-B1E1998C8D56}" destId="{F6307B40-82CF-7047-9461-829393CCA8AD}" srcOrd="2" destOrd="0" presId="urn:microsoft.com/office/officeart/2005/8/layout/process4"/>
    <dgm:cxn modelId="{B145F5F8-6B24-384D-8F2F-45C5A8703D61}" type="presParOf" srcId="{F6307B40-82CF-7047-9461-829393CCA8AD}" destId="{4DCFDD4A-199F-8E4F-AE36-230A142F3BCC}" srcOrd="0" destOrd="0" presId="urn:microsoft.com/office/officeart/2005/8/layout/process4"/>
    <dgm:cxn modelId="{A05E63D7-E9EC-3F41-93CD-CBEB42CDD324}" type="presParOf" srcId="{F6307B40-82CF-7047-9461-829393CCA8AD}" destId="{A7771C5E-8D49-BB47-9105-D046882296F6}" srcOrd="1" destOrd="0" presId="urn:microsoft.com/office/officeart/2005/8/layout/process4"/>
    <dgm:cxn modelId="{54E8BBD5-E4D7-C940-95AA-37B063AF35D6}" type="presParOf" srcId="{F6307B40-82CF-7047-9461-829393CCA8AD}" destId="{B30C0ADF-BA1A-C240-BE0C-D9325C94DA82}" srcOrd="2" destOrd="0" presId="urn:microsoft.com/office/officeart/2005/8/layout/process4"/>
    <dgm:cxn modelId="{766B47B9-E854-764D-A493-5E318A5B21F4}" type="presParOf" srcId="{33324109-64F5-254B-9A4E-16B2968A6186}" destId="{798DEFD0-0DEE-B24A-9464-9D2217617734}" srcOrd="1" destOrd="0" presId="urn:microsoft.com/office/officeart/2005/8/layout/process4"/>
    <dgm:cxn modelId="{9BB4997F-698F-2D40-9329-9CE07F9B95CB}" type="presParOf" srcId="{33324109-64F5-254B-9A4E-16B2968A6186}" destId="{D9ED1921-5973-C34D-A6BF-41B2BE6F3841}" srcOrd="2" destOrd="0" presId="urn:microsoft.com/office/officeart/2005/8/layout/process4"/>
    <dgm:cxn modelId="{7EED9480-36BC-E146-B85A-900EA114E4BE}" type="presParOf" srcId="{D9ED1921-5973-C34D-A6BF-41B2BE6F3841}" destId="{C57DB4CA-1977-3649-924C-243C096C01D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07724-23CD-BF4D-A155-464AAC6DA1C6}" type="doc">
      <dgm:prSet loTypeId="urn:microsoft.com/office/officeart/2005/8/layout/vList2" loCatId="process" qsTypeId="urn:microsoft.com/office/officeart/2005/8/quickstyle/simple1" qsCatId="simple" csTypeId="urn:microsoft.com/office/officeart/2005/8/colors/accent1_2" csCatId="accent1" phldr="1"/>
      <dgm:spPr/>
      <dgm:t>
        <a:bodyPr/>
        <a:lstStyle/>
        <a:p>
          <a:endParaRPr lang="en-US"/>
        </a:p>
      </dgm:t>
    </dgm:pt>
    <dgm:pt modelId="{4E57DAC9-17CE-BC4B-88D7-CC3BD4AFDAC0}">
      <dgm:prSet/>
      <dgm:spPr/>
      <dgm:t>
        <a:bodyPr/>
        <a:lstStyle/>
        <a:p>
          <a:r>
            <a:rPr lang="en-US" dirty="0"/>
            <a:t>Micro-Level Processes</a:t>
          </a:r>
        </a:p>
      </dgm:t>
    </dgm:pt>
    <dgm:pt modelId="{AEFFD331-C788-4D4C-AFCB-7221E5DE12FE}" type="parTrans" cxnId="{69F80FB2-43DC-9F48-AA35-03ABE5BDF65B}">
      <dgm:prSet/>
      <dgm:spPr/>
      <dgm:t>
        <a:bodyPr/>
        <a:lstStyle/>
        <a:p>
          <a:endParaRPr lang="en-US"/>
        </a:p>
      </dgm:t>
    </dgm:pt>
    <dgm:pt modelId="{4A4A049C-653F-7243-BF17-D3DF85716CFA}" type="sibTrans" cxnId="{69F80FB2-43DC-9F48-AA35-03ABE5BDF65B}">
      <dgm:prSet/>
      <dgm:spPr/>
      <dgm:t>
        <a:bodyPr/>
        <a:lstStyle/>
        <a:p>
          <a:endParaRPr lang="en-US"/>
        </a:p>
      </dgm:t>
    </dgm:pt>
    <dgm:pt modelId="{81553087-B81D-B646-9FB6-E360E73F41A4}">
      <dgm:prSet/>
      <dgm:spPr/>
      <dgm:t>
        <a:bodyPr/>
        <a:lstStyle/>
        <a:p>
          <a:r>
            <a:rPr lang="en-US" dirty="0"/>
            <a:t>Curate and assign open access materials in courses.</a:t>
          </a:r>
        </a:p>
      </dgm:t>
    </dgm:pt>
    <dgm:pt modelId="{093B738D-2F3C-BF40-BA57-365ACC5DE567}" type="parTrans" cxnId="{438F655A-A892-7A4D-B099-FBE055EF94F7}">
      <dgm:prSet/>
      <dgm:spPr/>
      <dgm:t>
        <a:bodyPr/>
        <a:lstStyle/>
        <a:p>
          <a:endParaRPr lang="en-US"/>
        </a:p>
      </dgm:t>
    </dgm:pt>
    <dgm:pt modelId="{58223632-9D4E-1D42-B310-FA926B14D1E7}" type="sibTrans" cxnId="{438F655A-A892-7A4D-B099-FBE055EF94F7}">
      <dgm:prSet/>
      <dgm:spPr/>
      <dgm:t>
        <a:bodyPr/>
        <a:lstStyle/>
        <a:p>
          <a:endParaRPr lang="en-US"/>
        </a:p>
      </dgm:t>
    </dgm:pt>
    <dgm:pt modelId="{A616AF9D-9C25-8E4D-BF3D-9B698BFE58BE}">
      <dgm:prSet/>
      <dgm:spPr/>
      <dgm:t>
        <a:bodyPr/>
        <a:lstStyle/>
        <a:p>
          <a:r>
            <a:rPr lang="en-US" dirty="0"/>
            <a:t>Share pedagogical tools and assessments.</a:t>
          </a:r>
        </a:p>
      </dgm:t>
    </dgm:pt>
    <dgm:pt modelId="{892EAA8E-4058-2F41-8C8C-873DC84DCB5A}" type="parTrans" cxnId="{896B92CF-8D75-F44B-AB80-F3B941D9018F}">
      <dgm:prSet/>
      <dgm:spPr/>
      <dgm:t>
        <a:bodyPr/>
        <a:lstStyle/>
        <a:p>
          <a:endParaRPr lang="en-US"/>
        </a:p>
      </dgm:t>
    </dgm:pt>
    <dgm:pt modelId="{CB8FA6F9-051F-0546-B84C-A157754BF304}" type="sibTrans" cxnId="{896B92CF-8D75-F44B-AB80-F3B941D9018F}">
      <dgm:prSet/>
      <dgm:spPr/>
      <dgm:t>
        <a:bodyPr/>
        <a:lstStyle/>
        <a:p>
          <a:endParaRPr lang="en-US"/>
        </a:p>
      </dgm:t>
    </dgm:pt>
    <dgm:pt modelId="{0C6A8A03-394F-8842-BBFB-B9061E8ED906}">
      <dgm:prSet/>
      <dgm:spPr/>
      <dgm:t>
        <a:bodyPr/>
        <a:lstStyle/>
        <a:p>
          <a:r>
            <a:rPr lang="en-US" dirty="0"/>
            <a:t>Meso-Level Processes</a:t>
          </a:r>
        </a:p>
      </dgm:t>
    </dgm:pt>
    <dgm:pt modelId="{9A167BC3-3CC3-4640-B2CE-22129AFBEE70}" type="parTrans" cxnId="{931EFF9C-35CD-BC45-B9AB-A5A4361922FA}">
      <dgm:prSet/>
      <dgm:spPr/>
      <dgm:t>
        <a:bodyPr/>
        <a:lstStyle/>
        <a:p>
          <a:endParaRPr lang="en-US"/>
        </a:p>
      </dgm:t>
    </dgm:pt>
    <dgm:pt modelId="{94CA2263-C08F-0241-9780-8DA34221A4D3}" type="sibTrans" cxnId="{931EFF9C-35CD-BC45-B9AB-A5A4361922FA}">
      <dgm:prSet/>
      <dgm:spPr/>
      <dgm:t>
        <a:bodyPr/>
        <a:lstStyle/>
        <a:p>
          <a:endParaRPr lang="en-US"/>
        </a:p>
      </dgm:t>
    </dgm:pt>
    <dgm:pt modelId="{BAE2869A-CFB7-714A-B17D-C5E3DD86B6B5}">
      <dgm:prSet/>
      <dgm:spPr/>
      <dgm:t>
        <a:bodyPr/>
        <a:lstStyle/>
        <a:p>
          <a:r>
            <a:rPr lang="en-US" dirty="0"/>
            <a:t>Collaborate with campus and community groups to showcase open student work.</a:t>
          </a:r>
        </a:p>
      </dgm:t>
    </dgm:pt>
    <dgm:pt modelId="{ED0E3856-1429-4D46-835A-7E9FF19B5DBF}" type="parTrans" cxnId="{EDD2D090-5CD6-BF48-AFAA-EBBA2FB27FD8}">
      <dgm:prSet/>
      <dgm:spPr/>
      <dgm:t>
        <a:bodyPr/>
        <a:lstStyle/>
        <a:p>
          <a:endParaRPr lang="en-US"/>
        </a:p>
      </dgm:t>
    </dgm:pt>
    <dgm:pt modelId="{37A9A8C5-6438-2448-9E8E-7380DDB38A33}" type="sibTrans" cxnId="{EDD2D090-5CD6-BF48-AFAA-EBBA2FB27FD8}">
      <dgm:prSet/>
      <dgm:spPr/>
      <dgm:t>
        <a:bodyPr/>
        <a:lstStyle/>
        <a:p>
          <a:endParaRPr lang="en-US"/>
        </a:p>
      </dgm:t>
    </dgm:pt>
    <dgm:pt modelId="{D942ABB0-2AF3-924B-BCA7-B351D148254F}">
      <dgm:prSet/>
      <dgm:spPr/>
      <dgm:t>
        <a:bodyPr/>
        <a:lstStyle/>
        <a:p>
          <a:r>
            <a:rPr lang="en-US" dirty="0"/>
            <a:t>Integrate discussions of intellectual property and licensing into courses.</a:t>
          </a:r>
        </a:p>
      </dgm:t>
    </dgm:pt>
    <dgm:pt modelId="{0DBCFD2D-4C03-704A-B060-B80F61B45BAA}" type="parTrans" cxnId="{3925DF4C-D87D-3346-9E83-2D33BC7353DF}">
      <dgm:prSet/>
      <dgm:spPr/>
      <dgm:t>
        <a:bodyPr/>
        <a:lstStyle/>
        <a:p>
          <a:endParaRPr lang="en-US"/>
        </a:p>
      </dgm:t>
    </dgm:pt>
    <dgm:pt modelId="{CE4F840B-A9EA-6E47-968E-4E43B16D3384}" type="sibTrans" cxnId="{3925DF4C-D87D-3346-9E83-2D33BC7353DF}">
      <dgm:prSet/>
      <dgm:spPr/>
      <dgm:t>
        <a:bodyPr/>
        <a:lstStyle/>
        <a:p>
          <a:endParaRPr lang="en-US"/>
        </a:p>
      </dgm:t>
    </dgm:pt>
    <dgm:pt modelId="{FEF65AF7-A597-CD48-85F1-D848632B373D}">
      <dgm:prSet/>
      <dgm:spPr/>
      <dgm:t>
        <a:bodyPr/>
        <a:lstStyle/>
        <a:p>
          <a:r>
            <a:rPr lang="en-US" dirty="0"/>
            <a:t>Macro-Level Processes</a:t>
          </a:r>
        </a:p>
      </dgm:t>
    </dgm:pt>
    <dgm:pt modelId="{3BFF5049-1458-2D47-9E33-499F1EC91640}" type="parTrans" cxnId="{6EC989BA-1C04-BB4F-A7B8-E5622706F00E}">
      <dgm:prSet/>
      <dgm:spPr/>
      <dgm:t>
        <a:bodyPr/>
        <a:lstStyle/>
        <a:p>
          <a:endParaRPr lang="en-US"/>
        </a:p>
      </dgm:t>
    </dgm:pt>
    <dgm:pt modelId="{2C4923B5-674D-5748-86E9-4EB0CC2F898E}" type="sibTrans" cxnId="{6EC989BA-1C04-BB4F-A7B8-E5622706F00E}">
      <dgm:prSet/>
      <dgm:spPr/>
      <dgm:t>
        <a:bodyPr/>
        <a:lstStyle/>
        <a:p>
          <a:endParaRPr lang="en-US"/>
        </a:p>
      </dgm:t>
    </dgm:pt>
    <dgm:pt modelId="{420BEAD3-64F5-244F-81CA-C4B0624AB2AC}">
      <dgm:prSet/>
      <dgm:spPr/>
      <dgm:t>
        <a:bodyPr/>
        <a:lstStyle/>
        <a:p>
          <a:r>
            <a:rPr lang="en-US" dirty="0"/>
            <a:t>Produce open scholarship and text materials.</a:t>
          </a:r>
        </a:p>
      </dgm:t>
    </dgm:pt>
    <dgm:pt modelId="{9ABBAEE5-C8E8-814E-A8F8-DDCD8DFFF7E3}" type="parTrans" cxnId="{E4B3A146-41D6-BF41-9FB5-B388F5D16148}">
      <dgm:prSet/>
      <dgm:spPr/>
      <dgm:t>
        <a:bodyPr/>
        <a:lstStyle/>
        <a:p>
          <a:endParaRPr lang="en-US"/>
        </a:p>
      </dgm:t>
    </dgm:pt>
    <dgm:pt modelId="{E5FBC19D-DE23-B14B-90A9-3EE2C7B429F2}" type="sibTrans" cxnId="{E4B3A146-41D6-BF41-9FB5-B388F5D16148}">
      <dgm:prSet/>
      <dgm:spPr/>
      <dgm:t>
        <a:bodyPr/>
        <a:lstStyle/>
        <a:p>
          <a:endParaRPr lang="en-US"/>
        </a:p>
      </dgm:t>
    </dgm:pt>
    <dgm:pt modelId="{B23E76FE-20E3-A440-A5C0-155D46C3802C}">
      <dgm:prSet/>
      <dgm:spPr/>
      <dgm:t>
        <a:bodyPr/>
        <a:lstStyle/>
        <a:p>
          <a:r>
            <a:rPr lang="en-US" dirty="0"/>
            <a:t>Inspire students to create open content, platforms, and processes. </a:t>
          </a:r>
        </a:p>
      </dgm:t>
    </dgm:pt>
    <dgm:pt modelId="{01EE9A2A-C6A5-8E47-AC90-6E711494880C}" type="parTrans" cxnId="{B3FBDC16-3DDF-E742-900B-C2794AC15D10}">
      <dgm:prSet/>
      <dgm:spPr/>
      <dgm:t>
        <a:bodyPr/>
        <a:lstStyle/>
        <a:p>
          <a:endParaRPr lang="en-US"/>
        </a:p>
      </dgm:t>
    </dgm:pt>
    <dgm:pt modelId="{2C1024E9-86E6-304E-9D50-81CCBEECE826}" type="sibTrans" cxnId="{B3FBDC16-3DDF-E742-900B-C2794AC15D10}">
      <dgm:prSet/>
      <dgm:spPr/>
      <dgm:t>
        <a:bodyPr/>
        <a:lstStyle/>
        <a:p>
          <a:endParaRPr lang="en-US"/>
        </a:p>
      </dgm:t>
    </dgm:pt>
    <dgm:pt modelId="{2374F659-F6B0-284C-8F67-17183F1829E1}" type="pres">
      <dgm:prSet presAssocID="{F4D07724-23CD-BF4D-A155-464AAC6DA1C6}" presName="linear" presStyleCnt="0">
        <dgm:presLayoutVars>
          <dgm:animLvl val="lvl"/>
          <dgm:resizeHandles val="exact"/>
        </dgm:presLayoutVars>
      </dgm:prSet>
      <dgm:spPr/>
    </dgm:pt>
    <dgm:pt modelId="{6F2842F1-C2F4-7444-806D-F6F6F5E6C0FA}" type="pres">
      <dgm:prSet presAssocID="{4E57DAC9-17CE-BC4B-88D7-CC3BD4AFDAC0}" presName="parentText" presStyleLbl="node1" presStyleIdx="0" presStyleCnt="3">
        <dgm:presLayoutVars>
          <dgm:chMax val="0"/>
          <dgm:bulletEnabled val="1"/>
        </dgm:presLayoutVars>
      </dgm:prSet>
      <dgm:spPr/>
    </dgm:pt>
    <dgm:pt modelId="{102FD777-B3F8-4445-B09B-0CD2D34B2F34}" type="pres">
      <dgm:prSet presAssocID="{4E57DAC9-17CE-BC4B-88D7-CC3BD4AFDAC0}" presName="childText" presStyleLbl="revTx" presStyleIdx="0" presStyleCnt="3">
        <dgm:presLayoutVars>
          <dgm:bulletEnabled val="1"/>
        </dgm:presLayoutVars>
      </dgm:prSet>
      <dgm:spPr/>
    </dgm:pt>
    <dgm:pt modelId="{23560B55-E064-0F40-B4EE-7F46416A7D7D}" type="pres">
      <dgm:prSet presAssocID="{0C6A8A03-394F-8842-BBFB-B9061E8ED906}" presName="parentText" presStyleLbl="node1" presStyleIdx="1" presStyleCnt="3">
        <dgm:presLayoutVars>
          <dgm:chMax val="0"/>
          <dgm:bulletEnabled val="1"/>
        </dgm:presLayoutVars>
      </dgm:prSet>
      <dgm:spPr/>
    </dgm:pt>
    <dgm:pt modelId="{5EB316EF-DDE6-2D4A-918D-CF7D90B107B7}" type="pres">
      <dgm:prSet presAssocID="{0C6A8A03-394F-8842-BBFB-B9061E8ED906}" presName="childText" presStyleLbl="revTx" presStyleIdx="1" presStyleCnt="3">
        <dgm:presLayoutVars>
          <dgm:bulletEnabled val="1"/>
        </dgm:presLayoutVars>
      </dgm:prSet>
      <dgm:spPr/>
    </dgm:pt>
    <dgm:pt modelId="{65EC518A-7CBA-FD46-B446-BCD14B87DB37}" type="pres">
      <dgm:prSet presAssocID="{FEF65AF7-A597-CD48-85F1-D848632B373D}" presName="parentText" presStyleLbl="node1" presStyleIdx="2" presStyleCnt="3">
        <dgm:presLayoutVars>
          <dgm:chMax val="0"/>
          <dgm:bulletEnabled val="1"/>
        </dgm:presLayoutVars>
      </dgm:prSet>
      <dgm:spPr/>
    </dgm:pt>
    <dgm:pt modelId="{174C59DD-6D6B-5E46-9CB0-E48212B25DC5}" type="pres">
      <dgm:prSet presAssocID="{FEF65AF7-A597-CD48-85F1-D848632B373D}" presName="childText" presStyleLbl="revTx" presStyleIdx="2" presStyleCnt="3">
        <dgm:presLayoutVars>
          <dgm:bulletEnabled val="1"/>
        </dgm:presLayoutVars>
      </dgm:prSet>
      <dgm:spPr/>
    </dgm:pt>
  </dgm:ptLst>
  <dgm:cxnLst>
    <dgm:cxn modelId="{B3FBDC16-3DDF-E742-900B-C2794AC15D10}" srcId="{FEF65AF7-A597-CD48-85F1-D848632B373D}" destId="{B23E76FE-20E3-A440-A5C0-155D46C3802C}" srcOrd="1" destOrd="0" parTransId="{01EE9A2A-C6A5-8E47-AC90-6E711494880C}" sibTransId="{2C1024E9-86E6-304E-9D50-81CCBEECE826}"/>
    <dgm:cxn modelId="{12173741-3A71-5A4F-BD55-1E0EF9EC593D}" type="presOf" srcId="{81553087-B81D-B646-9FB6-E360E73F41A4}" destId="{102FD777-B3F8-4445-B09B-0CD2D34B2F34}" srcOrd="0" destOrd="0" presId="urn:microsoft.com/office/officeart/2005/8/layout/vList2"/>
    <dgm:cxn modelId="{E4B3A146-41D6-BF41-9FB5-B388F5D16148}" srcId="{FEF65AF7-A597-CD48-85F1-D848632B373D}" destId="{420BEAD3-64F5-244F-81CA-C4B0624AB2AC}" srcOrd="0" destOrd="0" parTransId="{9ABBAEE5-C8E8-814E-A8F8-DDCD8DFFF7E3}" sibTransId="{E5FBC19D-DE23-B14B-90A9-3EE2C7B429F2}"/>
    <dgm:cxn modelId="{3925DF4C-D87D-3346-9E83-2D33BC7353DF}" srcId="{0C6A8A03-394F-8842-BBFB-B9061E8ED906}" destId="{D942ABB0-2AF3-924B-BCA7-B351D148254F}" srcOrd="1" destOrd="0" parTransId="{0DBCFD2D-4C03-704A-B060-B80F61B45BAA}" sibTransId="{CE4F840B-A9EA-6E47-968E-4E43B16D3384}"/>
    <dgm:cxn modelId="{F572FB6E-D778-144A-8178-3BF2E931C8E9}" type="presOf" srcId="{0C6A8A03-394F-8842-BBFB-B9061E8ED906}" destId="{23560B55-E064-0F40-B4EE-7F46416A7D7D}" srcOrd="0" destOrd="0" presId="urn:microsoft.com/office/officeart/2005/8/layout/vList2"/>
    <dgm:cxn modelId="{16219078-7C45-4641-B4F9-C8092AFB1CA5}" type="presOf" srcId="{A616AF9D-9C25-8E4D-BF3D-9B698BFE58BE}" destId="{102FD777-B3F8-4445-B09B-0CD2D34B2F34}" srcOrd="0" destOrd="1" presId="urn:microsoft.com/office/officeart/2005/8/layout/vList2"/>
    <dgm:cxn modelId="{438F655A-A892-7A4D-B099-FBE055EF94F7}" srcId="{4E57DAC9-17CE-BC4B-88D7-CC3BD4AFDAC0}" destId="{81553087-B81D-B646-9FB6-E360E73F41A4}" srcOrd="0" destOrd="0" parTransId="{093B738D-2F3C-BF40-BA57-365ACC5DE567}" sibTransId="{58223632-9D4E-1D42-B310-FA926B14D1E7}"/>
    <dgm:cxn modelId="{EDD2D090-5CD6-BF48-AFAA-EBBA2FB27FD8}" srcId="{0C6A8A03-394F-8842-BBFB-B9061E8ED906}" destId="{BAE2869A-CFB7-714A-B17D-C5E3DD86B6B5}" srcOrd="0" destOrd="0" parTransId="{ED0E3856-1429-4D46-835A-7E9FF19B5DBF}" sibTransId="{37A9A8C5-6438-2448-9E8E-7380DDB38A33}"/>
    <dgm:cxn modelId="{0E2BCD9A-449F-464B-960F-08B7E7A4A0C6}" type="presOf" srcId="{420BEAD3-64F5-244F-81CA-C4B0624AB2AC}" destId="{174C59DD-6D6B-5E46-9CB0-E48212B25DC5}" srcOrd="0" destOrd="0" presId="urn:microsoft.com/office/officeart/2005/8/layout/vList2"/>
    <dgm:cxn modelId="{931EFF9C-35CD-BC45-B9AB-A5A4361922FA}" srcId="{F4D07724-23CD-BF4D-A155-464AAC6DA1C6}" destId="{0C6A8A03-394F-8842-BBFB-B9061E8ED906}" srcOrd="1" destOrd="0" parTransId="{9A167BC3-3CC3-4640-B2CE-22129AFBEE70}" sibTransId="{94CA2263-C08F-0241-9780-8DA34221A4D3}"/>
    <dgm:cxn modelId="{1D8F5DAA-B96D-7E48-AE48-F1A6F1D5156C}" type="presOf" srcId="{BAE2869A-CFB7-714A-B17D-C5E3DD86B6B5}" destId="{5EB316EF-DDE6-2D4A-918D-CF7D90B107B7}" srcOrd="0" destOrd="0" presId="urn:microsoft.com/office/officeart/2005/8/layout/vList2"/>
    <dgm:cxn modelId="{8478C9AE-F8DF-7644-A2BE-79878660198A}" type="presOf" srcId="{D942ABB0-2AF3-924B-BCA7-B351D148254F}" destId="{5EB316EF-DDE6-2D4A-918D-CF7D90B107B7}" srcOrd="0" destOrd="1" presId="urn:microsoft.com/office/officeart/2005/8/layout/vList2"/>
    <dgm:cxn modelId="{69F80FB2-43DC-9F48-AA35-03ABE5BDF65B}" srcId="{F4D07724-23CD-BF4D-A155-464AAC6DA1C6}" destId="{4E57DAC9-17CE-BC4B-88D7-CC3BD4AFDAC0}" srcOrd="0" destOrd="0" parTransId="{AEFFD331-C788-4D4C-AFCB-7221E5DE12FE}" sibTransId="{4A4A049C-653F-7243-BF17-D3DF85716CFA}"/>
    <dgm:cxn modelId="{F240B9B7-17CE-ED4F-B036-5F25EA9832F0}" type="presOf" srcId="{F4D07724-23CD-BF4D-A155-464AAC6DA1C6}" destId="{2374F659-F6B0-284C-8F67-17183F1829E1}" srcOrd="0" destOrd="0" presId="urn:microsoft.com/office/officeart/2005/8/layout/vList2"/>
    <dgm:cxn modelId="{6EC989BA-1C04-BB4F-A7B8-E5622706F00E}" srcId="{F4D07724-23CD-BF4D-A155-464AAC6DA1C6}" destId="{FEF65AF7-A597-CD48-85F1-D848632B373D}" srcOrd="2" destOrd="0" parTransId="{3BFF5049-1458-2D47-9E33-499F1EC91640}" sibTransId="{2C4923B5-674D-5748-86E9-4EB0CC2F898E}"/>
    <dgm:cxn modelId="{097285BF-05FA-1E44-853B-A90339034039}" type="presOf" srcId="{FEF65AF7-A597-CD48-85F1-D848632B373D}" destId="{65EC518A-7CBA-FD46-B446-BCD14B87DB37}" srcOrd="0" destOrd="0" presId="urn:microsoft.com/office/officeart/2005/8/layout/vList2"/>
    <dgm:cxn modelId="{4F2CDBC6-E4E7-CA40-9CB2-38082ADAF8DF}" type="presOf" srcId="{B23E76FE-20E3-A440-A5C0-155D46C3802C}" destId="{174C59DD-6D6B-5E46-9CB0-E48212B25DC5}" srcOrd="0" destOrd="1" presId="urn:microsoft.com/office/officeart/2005/8/layout/vList2"/>
    <dgm:cxn modelId="{896B92CF-8D75-F44B-AB80-F3B941D9018F}" srcId="{4E57DAC9-17CE-BC4B-88D7-CC3BD4AFDAC0}" destId="{A616AF9D-9C25-8E4D-BF3D-9B698BFE58BE}" srcOrd="1" destOrd="0" parTransId="{892EAA8E-4058-2F41-8C8C-873DC84DCB5A}" sibTransId="{CB8FA6F9-051F-0546-B84C-A157754BF304}"/>
    <dgm:cxn modelId="{BDFBEAF6-D0F8-0048-8F87-2261C7501232}" type="presOf" srcId="{4E57DAC9-17CE-BC4B-88D7-CC3BD4AFDAC0}" destId="{6F2842F1-C2F4-7444-806D-F6F6F5E6C0FA}" srcOrd="0" destOrd="0" presId="urn:microsoft.com/office/officeart/2005/8/layout/vList2"/>
    <dgm:cxn modelId="{4F27E5CC-403B-8840-AB72-B7B7D84D7743}" type="presParOf" srcId="{2374F659-F6B0-284C-8F67-17183F1829E1}" destId="{6F2842F1-C2F4-7444-806D-F6F6F5E6C0FA}" srcOrd="0" destOrd="0" presId="urn:microsoft.com/office/officeart/2005/8/layout/vList2"/>
    <dgm:cxn modelId="{7B4B34C4-32B0-C94F-A631-1272C85EE1B6}" type="presParOf" srcId="{2374F659-F6B0-284C-8F67-17183F1829E1}" destId="{102FD777-B3F8-4445-B09B-0CD2D34B2F34}" srcOrd="1" destOrd="0" presId="urn:microsoft.com/office/officeart/2005/8/layout/vList2"/>
    <dgm:cxn modelId="{5FC04149-D3AA-614C-B0E8-C5F26AD6F649}" type="presParOf" srcId="{2374F659-F6B0-284C-8F67-17183F1829E1}" destId="{23560B55-E064-0F40-B4EE-7F46416A7D7D}" srcOrd="2" destOrd="0" presId="urn:microsoft.com/office/officeart/2005/8/layout/vList2"/>
    <dgm:cxn modelId="{13879613-0ECF-7049-AB75-5E779272D016}" type="presParOf" srcId="{2374F659-F6B0-284C-8F67-17183F1829E1}" destId="{5EB316EF-DDE6-2D4A-918D-CF7D90B107B7}" srcOrd="3" destOrd="0" presId="urn:microsoft.com/office/officeart/2005/8/layout/vList2"/>
    <dgm:cxn modelId="{6A224643-EBFB-9542-9F8C-CBD891830E58}" type="presParOf" srcId="{2374F659-F6B0-284C-8F67-17183F1829E1}" destId="{65EC518A-7CBA-FD46-B446-BCD14B87DB37}" srcOrd="4" destOrd="0" presId="urn:microsoft.com/office/officeart/2005/8/layout/vList2"/>
    <dgm:cxn modelId="{8F61C20C-1B96-A74F-B0D1-17897641ED1F}" type="presParOf" srcId="{2374F659-F6B0-284C-8F67-17183F1829E1}" destId="{174C59DD-6D6B-5E46-9CB0-E48212B25DC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4FC2B-C344-9B43-A18A-36532356DD2C}">
      <dsp:nvSpPr>
        <dsp:cNvPr id="0" name=""/>
        <dsp:cNvSpPr/>
      </dsp:nvSpPr>
      <dsp:spPr>
        <a:xfrm>
          <a:off x="578498" y="385091"/>
          <a:ext cx="2567861" cy="2567861"/>
        </a:xfrm>
        <a:prstGeom prst="blockArc">
          <a:avLst>
            <a:gd name="adj1" fmla="val 9000000"/>
            <a:gd name="adj2" fmla="val 16200000"/>
            <a:gd name="adj3" fmla="val 4641"/>
          </a:avLst>
        </a:prstGeom>
        <a:solidFill>
          <a:schemeClr val="accent2">
            <a:hueOff val="-2044652"/>
            <a:satOff val="68492"/>
            <a:lumOff val="-4372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3082326-ACF4-6D45-AC67-0A36EDA8F1E2}">
      <dsp:nvSpPr>
        <dsp:cNvPr id="0" name=""/>
        <dsp:cNvSpPr/>
      </dsp:nvSpPr>
      <dsp:spPr>
        <a:xfrm>
          <a:off x="578498" y="385091"/>
          <a:ext cx="2567861" cy="2567861"/>
        </a:xfrm>
        <a:prstGeom prst="blockArc">
          <a:avLst>
            <a:gd name="adj1" fmla="val 1800000"/>
            <a:gd name="adj2" fmla="val 9000000"/>
            <a:gd name="adj3" fmla="val 4641"/>
          </a:avLst>
        </a:prstGeom>
        <a:solidFill>
          <a:schemeClr val="accent2">
            <a:hueOff val="-1022326"/>
            <a:satOff val="34246"/>
            <a:lumOff val="-2186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57E66EB-9D3F-F748-8024-819AA8EB9AD8}">
      <dsp:nvSpPr>
        <dsp:cNvPr id="0" name=""/>
        <dsp:cNvSpPr/>
      </dsp:nvSpPr>
      <dsp:spPr>
        <a:xfrm>
          <a:off x="578498" y="385091"/>
          <a:ext cx="2567861" cy="2567861"/>
        </a:xfrm>
        <a:prstGeom prst="blockArc">
          <a:avLst>
            <a:gd name="adj1" fmla="val 16200000"/>
            <a:gd name="adj2" fmla="val 1800000"/>
            <a:gd name="adj3" fmla="val 4641"/>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800B34A-3DCC-F54E-92F1-EB35AAF2716B}">
      <dsp:nvSpPr>
        <dsp:cNvPr id="0" name=""/>
        <dsp:cNvSpPr/>
      </dsp:nvSpPr>
      <dsp:spPr>
        <a:xfrm>
          <a:off x="1271326" y="1077919"/>
          <a:ext cx="1182206" cy="118220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Open Ethnic Studies Pedagogy</a:t>
          </a:r>
        </a:p>
      </dsp:txBody>
      <dsp:txXfrm>
        <a:off x="1444456" y="1251049"/>
        <a:ext cx="835946" cy="835946"/>
      </dsp:txXfrm>
    </dsp:sp>
    <dsp:sp modelId="{B96572FB-923C-7947-8A51-1C40EEC91527}">
      <dsp:nvSpPr>
        <dsp:cNvPr id="0" name=""/>
        <dsp:cNvSpPr/>
      </dsp:nvSpPr>
      <dsp:spPr>
        <a:xfrm>
          <a:off x="1448657" y="1110"/>
          <a:ext cx="827544" cy="82754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Decolonization</a:t>
          </a:r>
          <a:endParaRPr lang="en-US" sz="600" kern="1200" dirty="0"/>
        </a:p>
      </dsp:txBody>
      <dsp:txXfrm>
        <a:off x="1569848" y="122301"/>
        <a:ext cx="585162" cy="585162"/>
      </dsp:txXfrm>
    </dsp:sp>
    <dsp:sp modelId="{B58474FE-1FFF-C74F-81E1-53F952D19923}">
      <dsp:nvSpPr>
        <dsp:cNvPr id="0" name=""/>
        <dsp:cNvSpPr/>
      </dsp:nvSpPr>
      <dsp:spPr>
        <a:xfrm>
          <a:off x="2534773" y="1882319"/>
          <a:ext cx="827544" cy="827544"/>
        </a:xfrm>
        <a:prstGeom prst="ellipse">
          <a:avLst/>
        </a:prstGeom>
        <a:solidFill>
          <a:schemeClr val="accent2">
            <a:hueOff val="-1022326"/>
            <a:satOff val="34246"/>
            <a:lumOff val="-2186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Anti-Racism</a:t>
          </a:r>
        </a:p>
      </dsp:txBody>
      <dsp:txXfrm>
        <a:off x="2655964" y="2003510"/>
        <a:ext cx="585162" cy="585162"/>
      </dsp:txXfrm>
    </dsp:sp>
    <dsp:sp modelId="{3F2B45D7-3516-4B47-A8D4-004CDC318291}">
      <dsp:nvSpPr>
        <dsp:cNvPr id="0" name=""/>
        <dsp:cNvSpPr/>
      </dsp:nvSpPr>
      <dsp:spPr>
        <a:xfrm>
          <a:off x="362541" y="1882319"/>
          <a:ext cx="827544" cy="827544"/>
        </a:xfrm>
        <a:prstGeom prst="ellipse">
          <a:avLst/>
        </a:prstGeom>
        <a:solidFill>
          <a:schemeClr val="accent2">
            <a:hueOff val="-2044652"/>
            <a:satOff val="68492"/>
            <a:lumOff val="-4372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Open Educational Resources (OER)</a:t>
          </a:r>
        </a:p>
      </dsp:txBody>
      <dsp:txXfrm>
        <a:off x="483732" y="2003510"/>
        <a:ext cx="585162" cy="585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74597-E83B-AF47-B1A4-27BB685CF442}">
      <dsp:nvSpPr>
        <dsp:cNvPr id="0" name=""/>
        <dsp:cNvSpPr/>
      </dsp:nvSpPr>
      <dsp:spPr>
        <a:xfrm>
          <a:off x="0" y="1885164"/>
          <a:ext cx="7202828" cy="1236872"/>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Open Ethnic Studies Pedagogies build on the strength of Ethnic Studies teaching by utilizing free sharing of educational resources.</a:t>
          </a:r>
        </a:p>
      </dsp:txBody>
      <dsp:txXfrm>
        <a:off x="0" y="1885164"/>
        <a:ext cx="7202828" cy="667910"/>
      </dsp:txXfrm>
    </dsp:sp>
    <dsp:sp modelId="{4DCFDD4A-199F-8E4F-AE36-230A142F3BCC}">
      <dsp:nvSpPr>
        <dsp:cNvPr id="0" name=""/>
        <dsp:cNvSpPr/>
      </dsp:nvSpPr>
      <dsp:spPr>
        <a:xfrm>
          <a:off x="3517" y="2528337"/>
          <a:ext cx="2398597" cy="56896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a:t>Accessibility</a:t>
          </a:r>
          <a:endParaRPr lang="en-US" sz="1900" kern="1200"/>
        </a:p>
      </dsp:txBody>
      <dsp:txXfrm>
        <a:off x="3517" y="2528337"/>
        <a:ext cx="2398597" cy="568961"/>
      </dsp:txXfrm>
    </dsp:sp>
    <dsp:sp modelId="{A7771C5E-8D49-BB47-9105-D046882296F6}">
      <dsp:nvSpPr>
        <dsp:cNvPr id="0" name=""/>
        <dsp:cNvSpPr/>
      </dsp:nvSpPr>
      <dsp:spPr>
        <a:xfrm>
          <a:off x="2402115" y="2528337"/>
          <a:ext cx="2398597" cy="568961"/>
        </a:xfrm>
        <a:prstGeom prst="rect">
          <a:avLst/>
        </a:prstGeom>
        <a:solidFill>
          <a:schemeClr val="accent3">
            <a:tint val="40000"/>
            <a:alpha val="90000"/>
            <a:hueOff val="4779351"/>
            <a:satOff val="5162"/>
            <a:lumOff val="822"/>
            <a:alphaOff val="0"/>
          </a:schemeClr>
        </a:solidFill>
        <a:ln w="9525" cap="flat" cmpd="sng" algn="ctr">
          <a:solidFill>
            <a:schemeClr val="accent3">
              <a:tint val="40000"/>
              <a:alpha val="90000"/>
              <a:hueOff val="4779351"/>
              <a:satOff val="5162"/>
              <a:lumOff val="82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Knowledge Sharing</a:t>
          </a:r>
          <a:endParaRPr lang="en-US" sz="1900" kern="1200" dirty="0"/>
        </a:p>
      </dsp:txBody>
      <dsp:txXfrm>
        <a:off x="2402115" y="2528337"/>
        <a:ext cx="2398597" cy="568961"/>
      </dsp:txXfrm>
    </dsp:sp>
    <dsp:sp modelId="{B30C0ADF-BA1A-C240-BE0C-D9325C94DA82}">
      <dsp:nvSpPr>
        <dsp:cNvPr id="0" name=""/>
        <dsp:cNvSpPr/>
      </dsp:nvSpPr>
      <dsp:spPr>
        <a:xfrm>
          <a:off x="4800712" y="2528337"/>
          <a:ext cx="2398597" cy="568961"/>
        </a:xfrm>
        <a:prstGeom prst="rect">
          <a:avLst/>
        </a:prstGeom>
        <a:solidFill>
          <a:schemeClr val="accent3">
            <a:tint val="40000"/>
            <a:alpha val="90000"/>
            <a:hueOff val="9558702"/>
            <a:satOff val="10325"/>
            <a:lumOff val="1645"/>
            <a:alphaOff val="0"/>
          </a:schemeClr>
        </a:solidFill>
        <a:ln w="9525" cap="flat" cmpd="sng" algn="ctr">
          <a:solidFill>
            <a:schemeClr val="accent3">
              <a:tint val="40000"/>
              <a:alpha val="90000"/>
              <a:hueOff val="9558702"/>
              <a:satOff val="10325"/>
              <a:lumOff val="16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Critical Thinking</a:t>
          </a:r>
          <a:endParaRPr lang="en-US" sz="1900" kern="1200" dirty="0"/>
        </a:p>
      </dsp:txBody>
      <dsp:txXfrm>
        <a:off x="4800712" y="2528337"/>
        <a:ext cx="2398597" cy="568961"/>
      </dsp:txXfrm>
    </dsp:sp>
    <dsp:sp modelId="{C57DB4CA-1977-3649-924C-243C096C01D4}">
      <dsp:nvSpPr>
        <dsp:cNvPr id="0" name=""/>
        <dsp:cNvSpPr/>
      </dsp:nvSpPr>
      <dsp:spPr>
        <a:xfrm rot="10800000">
          <a:off x="0" y="1408"/>
          <a:ext cx="7202828" cy="1902309"/>
        </a:xfrm>
        <a:prstGeom prst="upArrowCallout">
          <a:avLst/>
        </a:prstGeom>
        <a:gradFill rotWithShape="0">
          <a:gsLst>
            <a:gs pos="0">
              <a:schemeClr val="accent3">
                <a:hueOff val="9517435"/>
                <a:satOff val="-30691"/>
                <a:lumOff val="11960"/>
                <a:alphaOff val="0"/>
                <a:tint val="100000"/>
                <a:shade val="100000"/>
                <a:satMod val="130000"/>
              </a:schemeClr>
            </a:gs>
            <a:gs pos="100000">
              <a:schemeClr val="accent3">
                <a:hueOff val="9517435"/>
                <a:satOff val="-30691"/>
                <a:lumOff val="1196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Ethnic Studies courses have a range of benefits, such as academic achievement, cultural affirmation, critical thinking, and social responsibility.</a:t>
          </a:r>
        </a:p>
      </dsp:txBody>
      <dsp:txXfrm rot="10800000">
        <a:off x="0" y="1408"/>
        <a:ext cx="7202828" cy="12360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842F1-C2F4-7444-806D-F6F6F5E6C0FA}">
      <dsp:nvSpPr>
        <dsp:cNvPr id="0" name=""/>
        <dsp:cNvSpPr/>
      </dsp:nvSpPr>
      <dsp:spPr>
        <a:xfrm>
          <a:off x="0" y="12187"/>
          <a:ext cx="7202400"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Micro-Level Processes</a:t>
          </a:r>
        </a:p>
      </dsp:txBody>
      <dsp:txXfrm>
        <a:off x="21704" y="33891"/>
        <a:ext cx="7158992" cy="401192"/>
      </dsp:txXfrm>
    </dsp:sp>
    <dsp:sp modelId="{102FD777-B3F8-4445-B09B-0CD2D34B2F34}">
      <dsp:nvSpPr>
        <dsp:cNvPr id="0" name=""/>
        <dsp:cNvSpPr/>
      </dsp:nvSpPr>
      <dsp:spPr>
        <a:xfrm>
          <a:off x="0" y="456787"/>
          <a:ext cx="720240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Curate and assign open access materials in courses.</a:t>
          </a:r>
        </a:p>
        <a:p>
          <a:pPr marL="114300" lvl="1" indent="-114300" algn="l" defTabSz="666750">
            <a:lnSpc>
              <a:spcPct val="90000"/>
            </a:lnSpc>
            <a:spcBef>
              <a:spcPct val="0"/>
            </a:spcBef>
            <a:spcAft>
              <a:spcPct val="20000"/>
            </a:spcAft>
            <a:buChar char="•"/>
          </a:pPr>
          <a:r>
            <a:rPr lang="en-US" sz="1500" kern="1200" dirty="0"/>
            <a:t>Share pedagogical tools and assessments.</a:t>
          </a:r>
        </a:p>
      </dsp:txBody>
      <dsp:txXfrm>
        <a:off x="0" y="456787"/>
        <a:ext cx="7202400" cy="491625"/>
      </dsp:txXfrm>
    </dsp:sp>
    <dsp:sp modelId="{23560B55-E064-0F40-B4EE-7F46416A7D7D}">
      <dsp:nvSpPr>
        <dsp:cNvPr id="0" name=""/>
        <dsp:cNvSpPr/>
      </dsp:nvSpPr>
      <dsp:spPr>
        <a:xfrm>
          <a:off x="0" y="948412"/>
          <a:ext cx="7202400"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Meso-Level Processes</a:t>
          </a:r>
        </a:p>
      </dsp:txBody>
      <dsp:txXfrm>
        <a:off x="21704" y="970116"/>
        <a:ext cx="7158992" cy="401192"/>
      </dsp:txXfrm>
    </dsp:sp>
    <dsp:sp modelId="{5EB316EF-DDE6-2D4A-918D-CF7D90B107B7}">
      <dsp:nvSpPr>
        <dsp:cNvPr id="0" name=""/>
        <dsp:cNvSpPr/>
      </dsp:nvSpPr>
      <dsp:spPr>
        <a:xfrm>
          <a:off x="0" y="1393012"/>
          <a:ext cx="7202400"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Collaborate with campus and community groups to showcase open student work.</a:t>
          </a:r>
        </a:p>
        <a:p>
          <a:pPr marL="114300" lvl="1" indent="-114300" algn="l" defTabSz="666750">
            <a:lnSpc>
              <a:spcPct val="90000"/>
            </a:lnSpc>
            <a:spcBef>
              <a:spcPct val="0"/>
            </a:spcBef>
            <a:spcAft>
              <a:spcPct val="20000"/>
            </a:spcAft>
            <a:buChar char="•"/>
          </a:pPr>
          <a:r>
            <a:rPr lang="en-US" sz="1500" kern="1200" dirty="0"/>
            <a:t>Integrate discussions of intellectual property and licensing into courses.</a:t>
          </a:r>
        </a:p>
      </dsp:txBody>
      <dsp:txXfrm>
        <a:off x="0" y="1393012"/>
        <a:ext cx="7202400" cy="688274"/>
      </dsp:txXfrm>
    </dsp:sp>
    <dsp:sp modelId="{65EC518A-7CBA-FD46-B446-BCD14B87DB37}">
      <dsp:nvSpPr>
        <dsp:cNvPr id="0" name=""/>
        <dsp:cNvSpPr/>
      </dsp:nvSpPr>
      <dsp:spPr>
        <a:xfrm>
          <a:off x="0" y="2081287"/>
          <a:ext cx="7202400"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Macro-Level Processes</a:t>
          </a:r>
        </a:p>
      </dsp:txBody>
      <dsp:txXfrm>
        <a:off x="21704" y="2102991"/>
        <a:ext cx="7158992" cy="401192"/>
      </dsp:txXfrm>
    </dsp:sp>
    <dsp:sp modelId="{174C59DD-6D6B-5E46-9CB0-E48212B25DC5}">
      <dsp:nvSpPr>
        <dsp:cNvPr id="0" name=""/>
        <dsp:cNvSpPr/>
      </dsp:nvSpPr>
      <dsp:spPr>
        <a:xfrm>
          <a:off x="0" y="2525887"/>
          <a:ext cx="720240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Produce open scholarship and text materials.</a:t>
          </a:r>
        </a:p>
        <a:p>
          <a:pPr marL="114300" lvl="1" indent="-114300" algn="l" defTabSz="666750">
            <a:lnSpc>
              <a:spcPct val="90000"/>
            </a:lnSpc>
            <a:spcBef>
              <a:spcPct val="0"/>
            </a:spcBef>
            <a:spcAft>
              <a:spcPct val="20000"/>
            </a:spcAft>
            <a:buChar char="•"/>
          </a:pPr>
          <a:r>
            <a:rPr lang="en-US" sz="1500" kern="1200" dirty="0"/>
            <a:t>Inspire students to create open content, platforms, and processes. </a:t>
          </a:r>
        </a:p>
      </dsp:txBody>
      <dsp:txXfrm>
        <a:off x="0" y="2525887"/>
        <a:ext cx="7202400" cy="4916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98e24dfac_0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1198e24dfac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7059d62d4_0_1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127059d62d4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0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98e24dfac_0_2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1198e24dfac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98e24dfac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1198e24dfac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7059d62d4_0_1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127059d62d4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bde842424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87" name="Google Shape;87;g7bde842424_0_193:notes"/>
          <p:cNvSpPr>
            <a:spLocks noGrp="1" noRot="1" noChangeAspect="1"/>
          </p:cNvSpPr>
          <p:nvPr>
            <p:ph type="sldImg" idx="2"/>
          </p:nvPr>
        </p:nvSpPr>
        <p:spPr>
          <a:xfrm>
            <a:off x="-1119188" y="685800"/>
            <a:ext cx="6096001"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991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715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37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98e24dfac_0_4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3" name="Google Shape;243;g1198e24dfac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p:nvPr/>
        </p:nvSpPr>
        <p:spPr>
          <a:xfrm>
            <a:off x="0" y="1145356"/>
            <a:ext cx="9144000" cy="27435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7" name="Google Shape;57;p14"/>
          <p:cNvSpPr txBox="1">
            <a:spLocks noGrp="1"/>
          </p:cNvSpPr>
          <p:nvPr>
            <p:ph type="ctrTitle"/>
          </p:nvPr>
        </p:nvSpPr>
        <p:spPr>
          <a:xfrm>
            <a:off x="1813336" y="2425047"/>
            <a:ext cx="6477900" cy="1327200"/>
          </a:xfrm>
          <a:prstGeom prst="rect">
            <a:avLst/>
          </a:prstGeom>
          <a:noFill/>
          <a:ln>
            <a:noFill/>
          </a:ln>
        </p:spPr>
        <p:txBody>
          <a:bodyPr spcFirstLastPara="1" wrap="square" lIns="91425" tIns="45700" rIns="91425" bIns="0" anchor="b" anchorCtr="0">
            <a:noAutofit/>
          </a:bodyPr>
          <a:lstStyle>
            <a:lvl1pPr lvl="0" algn="l" rtl="0">
              <a:lnSpc>
                <a:spcPct val="90000"/>
              </a:lnSpc>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813335" y="3892743"/>
            <a:ext cx="6477900" cy="733200"/>
          </a:xfrm>
          <a:prstGeom prst="rect">
            <a:avLst/>
          </a:prstGeom>
          <a:noFill/>
          <a:ln>
            <a:noFill/>
          </a:ln>
        </p:spPr>
        <p:txBody>
          <a:bodyPr spcFirstLastPara="1" wrap="square" lIns="91425" tIns="91425" rIns="91425" bIns="91425" anchor="t" anchorCtr="0">
            <a:noAutofit/>
          </a:bodyPr>
          <a:lstStyle>
            <a:lvl1pPr lvl="0" algn="l" rtl="0">
              <a:lnSpc>
                <a:spcPct val="120000"/>
              </a:lnSpc>
              <a:spcBef>
                <a:spcPts val="750"/>
              </a:spcBef>
              <a:spcAft>
                <a:spcPts val="0"/>
              </a:spcAft>
              <a:buSzPts val="1600"/>
              <a:buNone/>
              <a:defRPr sz="1600" b="0" cap="none">
                <a:solidFill>
                  <a:schemeClr val="dk2"/>
                </a:solidFill>
              </a:defRPr>
            </a:lvl1pPr>
            <a:lvl2pPr lvl="1" algn="ctr" rtl="0">
              <a:lnSpc>
                <a:spcPct val="120000"/>
              </a:lnSpc>
              <a:spcBef>
                <a:spcPts val="375"/>
              </a:spcBef>
              <a:spcAft>
                <a:spcPts val="0"/>
              </a:spcAft>
              <a:buSzPts val="1350"/>
              <a:buNone/>
              <a:defRPr sz="1350"/>
            </a:lvl2pPr>
            <a:lvl3pPr lvl="2" algn="ctr" rtl="0">
              <a:lnSpc>
                <a:spcPct val="120000"/>
              </a:lnSpc>
              <a:spcBef>
                <a:spcPts val="375"/>
              </a:spcBef>
              <a:spcAft>
                <a:spcPts val="0"/>
              </a:spcAft>
              <a:buSzPts val="1350"/>
              <a:buNone/>
              <a:defRPr sz="1350"/>
            </a:lvl3pPr>
            <a:lvl4pPr lvl="3" algn="ctr" rtl="0">
              <a:lnSpc>
                <a:spcPct val="120000"/>
              </a:lnSpc>
              <a:spcBef>
                <a:spcPts val="375"/>
              </a:spcBef>
              <a:spcAft>
                <a:spcPts val="0"/>
              </a:spcAft>
              <a:buSzPts val="1200"/>
              <a:buNone/>
              <a:defRPr sz="1200"/>
            </a:lvl4pPr>
            <a:lvl5pPr lvl="4" algn="ctr" rtl="0">
              <a:lnSpc>
                <a:spcPct val="120000"/>
              </a:lnSpc>
              <a:spcBef>
                <a:spcPts val="375"/>
              </a:spcBef>
              <a:spcAft>
                <a:spcPts val="0"/>
              </a:spcAft>
              <a:buSzPts val="1200"/>
              <a:buNone/>
              <a:defRPr sz="1200"/>
            </a:lvl5pPr>
            <a:lvl6pPr lvl="5" algn="ctr" rtl="0">
              <a:lnSpc>
                <a:spcPct val="120000"/>
              </a:lnSpc>
              <a:spcBef>
                <a:spcPts val="375"/>
              </a:spcBef>
              <a:spcAft>
                <a:spcPts val="0"/>
              </a:spcAft>
              <a:buSzPts val="1200"/>
              <a:buNone/>
              <a:defRPr sz="1200"/>
            </a:lvl6pPr>
            <a:lvl7pPr lvl="6" algn="ctr" rtl="0">
              <a:lnSpc>
                <a:spcPct val="120000"/>
              </a:lnSpc>
              <a:spcBef>
                <a:spcPts val="375"/>
              </a:spcBef>
              <a:spcAft>
                <a:spcPts val="0"/>
              </a:spcAft>
              <a:buSzPts val="1200"/>
              <a:buNone/>
              <a:defRPr sz="1200"/>
            </a:lvl7pPr>
            <a:lvl8pPr lvl="7" algn="ctr" rtl="0">
              <a:lnSpc>
                <a:spcPct val="120000"/>
              </a:lnSpc>
              <a:spcBef>
                <a:spcPts val="375"/>
              </a:spcBef>
              <a:spcAft>
                <a:spcPts val="0"/>
              </a:spcAft>
              <a:buSzPts val="1200"/>
              <a:buNone/>
              <a:defRPr sz="1200"/>
            </a:lvl8pPr>
            <a:lvl9pPr lvl="8" algn="ctr" rtl="0">
              <a:lnSpc>
                <a:spcPct val="120000"/>
              </a:lnSpc>
              <a:spcBef>
                <a:spcPts val="375"/>
              </a:spcBef>
              <a:spcAft>
                <a:spcPts val="0"/>
              </a:spcAft>
              <a:buSzPts val="1200"/>
              <a:buNone/>
              <a:defRPr sz="1200"/>
            </a:lvl9pPr>
          </a:lstStyle>
          <a:p>
            <a:endParaRPr/>
          </a:p>
        </p:txBody>
      </p:sp>
      <p:cxnSp>
        <p:nvCxnSpPr>
          <p:cNvPr id="59" name="Google Shape;59;p14"/>
          <p:cNvCxnSpPr/>
          <p:nvPr/>
        </p:nvCxnSpPr>
        <p:spPr>
          <a:xfrm>
            <a:off x="0" y="3890744"/>
            <a:ext cx="9144000" cy="0"/>
          </a:xfrm>
          <a:prstGeom prst="straightConnector1">
            <a:avLst/>
          </a:prstGeom>
          <a:noFill/>
          <a:ln w="31750" cap="flat" cmpd="sng">
            <a:solidFill>
              <a:schemeClr val="accent1"/>
            </a:solidFill>
            <a:prstDash val="solid"/>
            <a:round/>
            <a:headEnd type="none" w="sm" len="sm"/>
            <a:tailEnd type="none" w="sm" len="sm"/>
          </a:ln>
        </p:spPr>
      </p:cxnSp>
      <p:pic>
        <p:nvPicPr>
          <p:cNvPr id="60" name="Google Shape;60;p14"/>
          <p:cNvPicPr preferRelativeResize="0"/>
          <p:nvPr/>
        </p:nvPicPr>
        <p:blipFill rotWithShape="1">
          <a:blip r:embed="rId2">
            <a:alphaModFix/>
          </a:blip>
          <a:srcRect/>
          <a:stretch/>
        </p:blipFill>
        <p:spPr>
          <a:xfrm>
            <a:off x="1695177" y="438922"/>
            <a:ext cx="3270138" cy="10126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38"/>
        <p:cNvGrpSpPr/>
        <p:nvPr/>
      </p:nvGrpSpPr>
      <p:grpSpPr>
        <a:xfrm>
          <a:off x="0" y="0"/>
          <a:ext cx="0" cy="0"/>
          <a:chOff x="0" y="0"/>
          <a:chExt cx="0" cy="0"/>
        </a:xfrm>
      </p:grpSpPr>
      <p:cxnSp>
        <p:nvCxnSpPr>
          <p:cNvPr id="139" name="Google Shape;139;p26"/>
          <p:cNvCxnSpPr/>
          <p:nvPr/>
        </p:nvCxnSpPr>
        <p:spPr>
          <a:xfrm>
            <a:off x="1085395" y="1385316"/>
            <a:ext cx="7205700" cy="0"/>
          </a:xfrm>
          <a:prstGeom prst="straightConnector1">
            <a:avLst/>
          </a:prstGeom>
          <a:noFill/>
          <a:ln w="31750" cap="flat" cmpd="sng">
            <a:solidFill>
              <a:schemeClr val="accent1"/>
            </a:solidFill>
            <a:prstDash val="solid"/>
            <a:round/>
            <a:headEnd type="none" w="sm" len="sm"/>
            <a:tailEnd type="none" w="sm" len="sm"/>
          </a:ln>
        </p:spPr>
      </p:cxnSp>
      <p:sp>
        <p:nvSpPr>
          <p:cNvPr id="140" name="Google Shape;140;p26"/>
          <p:cNvSpPr txBox="1">
            <a:spLocks noGrp="1"/>
          </p:cNvSpPr>
          <p:nvPr>
            <p:ph type="body" idx="1"/>
          </p:nvPr>
        </p:nvSpPr>
        <p:spPr>
          <a:xfrm>
            <a:off x="1085393" y="1514664"/>
            <a:ext cx="3483900" cy="6015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141" name="Google Shape;141;p26"/>
          <p:cNvSpPr txBox="1">
            <a:spLocks noGrp="1"/>
          </p:cNvSpPr>
          <p:nvPr>
            <p:ph type="body" idx="2"/>
          </p:nvPr>
        </p:nvSpPr>
        <p:spPr>
          <a:xfrm>
            <a:off x="1085393" y="2118204"/>
            <a:ext cx="3483900" cy="24135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42" name="Google Shape;142;p26"/>
          <p:cNvSpPr txBox="1">
            <a:spLocks noGrp="1"/>
          </p:cNvSpPr>
          <p:nvPr>
            <p:ph type="body" idx="3"/>
          </p:nvPr>
        </p:nvSpPr>
        <p:spPr>
          <a:xfrm>
            <a:off x="4809272" y="1517255"/>
            <a:ext cx="3483900" cy="6018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143" name="Google Shape;143;p26"/>
          <p:cNvSpPr txBox="1">
            <a:spLocks noGrp="1"/>
          </p:cNvSpPr>
          <p:nvPr>
            <p:ph type="body" idx="4"/>
          </p:nvPr>
        </p:nvSpPr>
        <p:spPr>
          <a:xfrm>
            <a:off x="4809272" y="2116120"/>
            <a:ext cx="3483900" cy="24159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44" name="Google Shape;144;p26"/>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6"/>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46" name="Google Shape;146;p26"/>
          <p:cNvSpPr txBox="1">
            <a:spLocks noGrp="1"/>
          </p:cNvSpPr>
          <p:nvPr>
            <p:ph type="title"/>
          </p:nvPr>
        </p:nvSpPr>
        <p:spPr>
          <a:xfrm>
            <a:off x="1088686" y="603390"/>
            <a:ext cx="7202400" cy="673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61"/>
        <p:cNvGrpSpPr/>
        <p:nvPr/>
      </p:nvGrpSpPr>
      <p:grpSpPr>
        <a:xfrm>
          <a:off x="0" y="0"/>
          <a:ext cx="0" cy="0"/>
          <a:chOff x="0" y="0"/>
          <a:chExt cx="0" cy="0"/>
        </a:xfrm>
      </p:grpSpPr>
      <p:sp>
        <p:nvSpPr>
          <p:cNvPr id="62" name="Google Shape;62;p15"/>
          <p:cNvSpPr/>
          <p:nvPr/>
        </p:nvSpPr>
        <p:spPr>
          <a:xfrm>
            <a:off x="0" y="1141270"/>
            <a:ext cx="9144000" cy="2746200"/>
          </a:xfrm>
          <a:prstGeom prst="rect">
            <a:avLst/>
          </a:prstGeom>
          <a:solidFill>
            <a:schemeClr val="dk1">
              <a:alpha val="6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63" name="Google Shape;63;p15"/>
          <p:cNvSpPr>
            <a:spLocks noGrp="1"/>
          </p:cNvSpPr>
          <p:nvPr>
            <p:ph type="pic" idx="2"/>
          </p:nvPr>
        </p:nvSpPr>
        <p:spPr>
          <a:xfrm>
            <a:off x="0" y="1141270"/>
            <a:ext cx="9144000" cy="2745600"/>
          </a:xfrm>
          <a:prstGeom prst="rect">
            <a:avLst/>
          </a:prstGeom>
          <a:noFill/>
          <a:ln>
            <a:noFill/>
          </a:ln>
        </p:spPr>
        <p:txBody>
          <a:bodyPr spcFirstLastPara="1" wrap="square" lIns="91425" tIns="45700" rIns="91425" bIns="45700" anchor="ctr" anchorCtr="0">
            <a:noAutofit/>
          </a:bodyPr>
          <a:lstStyle>
            <a:lvl1pPr marR="0" lvl="0" algn="ctr" rtl="0">
              <a:lnSpc>
                <a:spcPct val="120000"/>
              </a:lnSpc>
              <a:spcBef>
                <a:spcPts val="750"/>
              </a:spcBef>
              <a:spcAft>
                <a:spcPts val="0"/>
              </a:spcAft>
              <a:buClr>
                <a:schemeClr val="accent1"/>
              </a:buClr>
              <a:buSzPts val="1600"/>
              <a:buFont typeface="Arial"/>
              <a:buNone/>
              <a:defRPr sz="16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64" name="Google Shape;64;p15"/>
          <p:cNvSpPr txBox="1">
            <a:spLocks noGrp="1"/>
          </p:cNvSpPr>
          <p:nvPr>
            <p:ph type="ctrTitle"/>
          </p:nvPr>
        </p:nvSpPr>
        <p:spPr>
          <a:xfrm>
            <a:off x="1813336" y="2598420"/>
            <a:ext cx="6477900" cy="1153800"/>
          </a:xfrm>
          <a:prstGeom prst="rect">
            <a:avLst/>
          </a:prstGeom>
          <a:noFill/>
          <a:ln>
            <a:noFill/>
          </a:ln>
        </p:spPr>
        <p:txBody>
          <a:bodyPr spcFirstLastPara="1" wrap="square" lIns="91425" tIns="45700" rIns="91425" bIns="0" anchor="b" anchorCtr="0">
            <a:noAutofit/>
          </a:bodyPr>
          <a:lstStyle>
            <a:lvl1pPr lvl="0" algn="l" rtl="0">
              <a:lnSpc>
                <a:spcPct val="90000"/>
              </a:lnSpc>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5"/>
          <p:cNvSpPr txBox="1">
            <a:spLocks noGrp="1"/>
          </p:cNvSpPr>
          <p:nvPr>
            <p:ph type="subTitle" idx="1"/>
          </p:nvPr>
        </p:nvSpPr>
        <p:spPr>
          <a:xfrm>
            <a:off x="1813335" y="3892203"/>
            <a:ext cx="6477900" cy="733200"/>
          </a:xfrm>
          <a:prstGeom prst="rect">
            <a:avLst/>
          </a:prstGeom>
          <a:noFill/>
          <a:ln>
            <a:noFill/>
          </a:ln>
        </p:spPr>
        <p:txBody>
          <a:bodyPr spcFirstLastPara="1" wrap="square" lIns="91425" tIns="91425" rIns="91425" bIns="91425" anchor="t" anchorCtr="0">
            <a:noAutofit/>
          </a:bodyPr>
          <a:lstStyle>
            <a:lvl1pPr lvl="0" algn="l" rtl="0">
              <a:lnSpc>
                <a:spcPct val="120000"/>
              </a:lnSpc>
              <a:spcBef>
                <a:spcPts val="750"/>
              </a:spcBef>
              <a:spcAft>
                <a:spcPts val="0"/>
              </a:spcAft>
              <a:buSzPts val="1600"/>
              <a:buNone/>
              <a:defRPr sz="1600" b="0" cap="none">
                <a:solidFill>
                  <a:schemeClr val="dk2"/>
                </a:solidFill>
              </a:defRPr>
            </a:lvl1pPr>
            <a:lvl2pPr lvl="1" algn="ctr" rtl="0">
              <a:lnSpc>
                <a:spcPct val="120000"/>
              </a:lnSpc>
              <a:spcBef>
                <a:spcPts val="375"/>
              </a:spcBef>
              <a:spcAft>
                <a:spcPts val="0"/>
              </a:spcAft>
              <a:buSzPts val="1350"/>
              <a:buNone/>
              <a:defRPr sz="1350"/>
            </a:lvl2pPr>
            <a:lvl3pPr lvl="2" algn="ctr" rtl="0">
              <a:lnSpc>
                <a:spcPct val="120000"/>
              </a:lnSpc>
              <a:spcBef>
                <a:spcPts val="375"/>
              </a:spcBef>
              <a:spcAft>
                <a:spcPts val="0"/>
              </a:spcAft>
              <a:buSzPts val="1350"/>
              <a:buNone/>
              <a:defRPr sz="1350"/>
            </a:lvl3pPr>
            <a:lvl4pPr lvl="3" algn="ctr" rtl="0">
              <a:lnSpc>
                <a:spcPct val="120000"/>
              </a:lnSpc>
              <a:spcBef>
                <a:spcPts val="375"/>
              </a:spcBef>
              <a:spcAft>
                <a:spcPts val="0"/>
              </a:spcAft>
              <a:buSzPts val="1200"/>
              <a:buNone/>
              <a:defRPr sz="1200"/>
            </a:lvl4pPr>
            <a:lvl5pPr lvl="4" algn="ctr" rtl="0">
              <a:lnSpc>
                <a:spcPct val="120000"/>
              </a:lnSpc>
              <a:spcBef>
                <a:spcPts val="375"/>
              </a:spcBef>
              <a:spcAft>
                <a:spcPts val="0"/>
              </a:spcAft>
              <a:buSzPts val="1200"/>
              <a:buNone/>
              <a:defRPr sz="1200"/>
            </a:lvl5pPr>
            <a:lvl6pPr lvl="5" algn="ctr" rtl="0">
              <a:lnSpc>
                <a:spcPct val="120000"/>
              </a:lnSpc>
              <a:spcBef>
                <a:spcPts val="375"/>
              </a:spcBef>
              <a:spcAft>
                <a:spcPts val="0"/>
              </a:spcAft>
              <a:buSzPts val="1200"/>
              <a:buNone/>
              <a:defRPr sz="1200"/>
            </a:lvl6pPr>
            <a:lvl7pPr lvl="6" algn="ctr" rtl="0">
              <a:lnSpc>
                <a:spcPct val="120000"/>
              </a:lnSpc>
              <a:spcBef>
                <a:spcPts val="375"/>
              </a:spcBef>
              <a:spcAft>
                <a:spcPts val="0"/>
              </a:spcAft>
              <a:buSzPts val="1200"/>
              <a:buNone/>
              <a:defRPr sz="1200"/>
            </a:lvl7pPr>
            <a:lvl8pPr lvl="7" algn="ctr" rtl="0">
              <a:lnSpc>
                <a:spcPct val="120000"/>
              </a:lnSpc>
              <a:spcBef>
                <a:spcPts val="375"/>
              </a:spcBef>
              <a:spcAft>
                <a:spcPts val="0"/>
              </a:spcAft>
              <a:buSzPts val="1200"/>
              <a:buNone/>
              <a:defRPr sz="1200"/>
            </a:lvl8pPr>
            <a:lvl9pPr lvl="8" algn="ctr" rtl="0">
              <a:lnSpc>
                <a:spcPct val="120000"/>
              </a:lnSpc>
              <a:spcBef>
                <a:spcPts val="375"/>
              </a:spcBef>
              <a:spcAft>
                <a:spcPts val="0"/>
              </a:spcAft>
              <a:buSzPts val="1200"/>
              <a:buNone/>
              <a:defRPr sz="1200"/>
            </a:lvl9pPr>
          </a:lstStyle>
          <a:p>
            <a:endParaRPr/>
          </a:p>
        </p:txBody>
      </p:sp>
      <p:cxnSp>
        <p:nvCxnSpPr>
          <p:cNvPr id="66" name="Google Shape;66;p15"/>
          <p:cNvCxnSpPr/>
          <p:nvPr/>
        </p:nvCxnSpPr>
        <p:spPr>
          <a:xfrm>
            <a:off x="0" y="3890744"/>
            <a:ext cx="9144000" cy="0"/>
          </a:xfrm>
          <a:prstGeom prst="straightConnector1">
            <a:avLst/>
          </a:prstGeom>
          <a:noFill/>
          <a:ln w="31750" cap="flat" cmpd="sng">
            <a:solidFill>
              <a:schemeClr val="accent1"/>
            </a:solidFill>
            <a:prstDash val="solid"/>
            <a:round/>
            <a:headEnd type="none" w="sm" len="sm"/>
            <a:tailEnd type="none" w="sm" len="sm"/>
          </a:ln>
        </p:spPr>
      </p:cxnSp>
      <p:pic>
        <p:nvPicPr>
          <p:cNvPr id="67" name="Google Shape;67;p15"/>
          <p:cNvPicPr preferRelativeResize="0"/>
          <p:nvPr/>
        </p:nvPicPr>
        <p:blipFill rotWithShape="1">
          <a:blip r:embed="rId2">
            <a:alphaModFix/>
          </a:blip>
          <a:srcRect/>
          <a:stretch/>
        </p:blipFill>
        <p:spPr>
          <a:xfrm>
            <a:off x="1695177" y="438922"/>
            <a:ext cx="3270138" cy="10126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088686" y="603390"/>
            <a:ext cx="7202400" cy="673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1088686" y="1511799"/>
            <a:ext cx="7202400" cy="30297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71" name="Google Shape;71;p16"/>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73" name="Google Shape;73;p16"/>
          <p:cNvCxnSpPr/>
          <p:nvPr/>
        </p:nvCxnSpPr>
        <p:spPr>
          <a:xfrm>
            <a:off x="1088686" y="1394574"/>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7"/>
          <p:cNvSpPr/>
          <p:nvPr/>
        </p:nvSpPr>
        <p:spPr>
          <a:xfrm>
            <a:off x="897905" y="0"/>
            <a:ext cx="6840000" cy="28527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76" name="Google Shape;76;p17"/>
          <p:cNvCxnSpPr/>
          <p:nvPr/>
        </p:nvCxnSpPr>
        <p:spPr>
          <a:xfrm>
            <a:off x="892142" y="2862224"/>
            <a:ext cx="6845700" cy="0"/>
          </a:xfrm>
          <a:prstGeom prst="straightConnector1">
            <a:avLst/>
          </a:prstGeom>
          <a:noFill/>
          <a:ln w="31750" cap="flat" cmpd="sng">
            <a:solidFill>
              <a:schemeClr val="accent1"/>
            </a:solidFill>
            <a:prstDash val="solid"/>
            <a:round/>
            <a:headEnd type="none" w="sm" len="sm"/>
            <a:tailEnd type="none" w="sm" len="sm"/>
          </a:ln>
        </p:spPr>
      </p:cxnSp>
      <p:sp>
        <p:nvSpPr>
          <p:cNvPr id="77" name="Google Shape;77;p17"/>
          <p:cNvSpPr txBox="1">
            <a:spLocks noGrp="1"/>
          </p:cNvSpPr>
          <p:nvPr>
            <p:ph type="title"/>
          </p:nvPr>
        </p:nvSpPr>
        <p:spPr>
          <a:xfrm>
            <a:off x="1090680" y="1626126"/>
            <a:ext cx="6482400" cy="1107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7"/>
          <p:cNvSpPr txBox="1">
            <a:spLocks noGrp="1"/>
          </p:cNvSpPr>
          <p:nvPr>
            <p:ph type="body" idx="1"/>
          </p:nvPr>
        </p:nvSpPr>
        <p:spPr>
          <a:xfrm>
            <a:off x="1090680" y="2854649"/>
            <a:ext cx="6472800" cy="759600"/>
          </a:xfrm>
          <a:prstGeom prst="rect">
            <a:avLst/>
          </a:prstGeom>
          <a:noFill/>
          <a:ln>
            <a:noFill/>
          </a:ln>
        </p:spPr>
        <p:txBody>
          <a:bodyPr spcFirstLastPara="1" wrap="square" lIns="91425" tIns="91425" rIns="91425" bIns="45700" anchor="t" anchorCtr="0">
            <a:noAutofit/>
          </a:bodyPr>
          <a:lstStyle>
            <a:lvl1pPr marL="457200" lvl="0" indent="-228600" algn="l" rtl="0">
              <a:lnSpc>
                <a:spcPct val="120000"/>
              </a:lnSpc>
              <a:spcBef>
                <a:spcPts val="750"/>
              </a:spcBef>
              <a:spcAft>
                <a:spcPts val="0"/>
              </a:spcAft>
              <a:buSzPts val="1600"/>
              <a:buNone/>
              <a:defRPr sz="1600">
                <a:solidFill>
                  <a:schemeClr val="dk2"/>
                </a:solidFill>
              </a:defRPr>
            </a:lvl1pPr>
            <a:lvl2pPr marL="914400" lvl="1" indent="-228600" algn="l" rtl="0">
              <a:lnSpc>
                <a:spcPct val="120000"/>
              </a:lnSpc>
              <a:spcBef>
                <a:spcPts val="375"/>
              </a:spcBef>
              <a:spcAft>
                <a:spcPts val="0"/>
              </a:spcAft>
              <a:buSzPts val="1350"/>
              <a:buNone/>
              <a:defRPr sz="1350">
                <a:solidFill>
                  <a:srgbClr val="8891AA"/>
                </a:solidFill>
              </a:defRPr>
            </a:lvl2pPr>
            <a:lvl3pPr marL="1371600" lvl="2" indent="-228600" algn="l" rtl="0">
              <a:lnSpc>
                <a:spcPct val="120000"/>
              </a:lnSpc>
              <a:spcBef>
                <a:spcPts val="375"/>
              </a:spcBef>
              <a:spcAft>
                <a:spcPts val="0"/>
              </a:spcAft>
              <a:buSzPts val="1350"/>
              <a:buNone/>
              <a:defRPr sz="1350">
                <a:solidFill>
                  <a:srgbClr val="8891AA"/>
                </a:solidFill>
              </a:defRPr>
            </a:lvl3pPr>
            <a:lvl4pPr marL="1828800" lvl="3" indent="-228600" algn="l" rtl="0">
              <a:lnSpc>
                <a:spcPct val="120000"/>
              </a:lnSpc>
              <a:spcBef>
                <a:spcPts val="375"/>
              </a:spcBef>
              <a:spcAft>
                <a:spcPts val="0"/>
              </a:spcAft>
              <a:buSzPts val="1200"/>
              <a:buNone/>
              <a:defRPr sz="1200">
                <a:solidFill>
                  <a:srgbClr val="8891AA"/>
                </a:solidFill>
              </a:defRPr>
            </a:lvl4pPr>
            <a:lvl5pPr marL="2286000" lvl="4" indent="-228600" algn="l" rtl="0">
              <a:lnSpc>
                <a:spcPct val="120000"/>
              </a:lnSpc>
              <a:spcBef>
                <a:spcPts val="375"/>
              </a:spcBef>
              <a:spcAft>
                <a:spcPts val="0"/>
              </a:spcAft>
              <a:buSzPts val="1200"/>
              <a:buNone/>
              <a:defRPr sz="1200">
                <a:solidFill>
                  <a:srgbClr val="8891AA"/>
                </a:solidFill>
              </a:defRPr>
            </a:lvl5pPr>
            <a:lvl6pPr marL="2743200" lvl="5" indent="-228600" algn="l" rtl="0">
              <a:lnSpc>
                <a:spcPct val="120000"/>
              </a:lnSpc>
              <a:spcBef>
                <a:spcPts val="375"/>
              </a:spcBef>
              <a:spcAft>
                <a:spcPts val="0"/>
              </a:spcAft>
              <a:buSzPts val="1200"/>
              <a:buNone/>
              <a:defRPr sz="1200">
                <a:solidFill>
                  <a:srgbClr val="8891AA"/>
                </a:solidFill>
              </a:defRPr>
            </a:lvl6pPr>
            <a:lvl7pPr marL="3200400" lvl="6" indent="-228600" algn="l" rtl="0">
              <a:lnSpc>
                <a:spcPct val="120000"/>
              </a:lnSpc>
              <a:spcBef>
                <a:spcPts val="375"/>
              </a:spcBef>
              <a:spcAft>
                <a:spcPts val="0"/>
              </a:spcAft>
              <a:buSzPts val="1200"/>
              <a:buNone/>
              <a:defRPr sz="1200">
                <a:solidFill>
                  <a:srgbClr val="8891AA"/>
                </a:solidFill>
              </a:defRPr>
            </a:lvl7pPr>
            <a:lvl8pPr marL="3657600" lvl="7" indent="-228600" algn="l" rtl="0">
              <a:lnSpc>
                <a:spcPct val="120000"/>
              </a:lnSpc>
              <a:spcBef>
                <a:spcPts val="375"/>
              </a:spcBef>
              <a:spcAft>
                <a:spcPts val="0"/>
              </a:spcAft>
              <a:buSzPts val="1200"/>
              <a:buNone/>
              <a:defRPr sz="1200">
                <a:solidFill>
                  <a:srgbClr val="8891AA"/>
                </a:solidFill>
              </a:defRPr>
            </a:lvl8pPr>
            <a:lvl9pPr marL="4114800" lvl="8" indent="-228600" algn="l" rtl="0">
              <a:lnSpc>
                <a:spcPct val="120000"/>
              </a:lnSpc>
              <a:spcBef>
                <a:spcPts val="375"/>
              </a:spcBef>
              <a:spcAft>
                <a:spcPts val="0"/>
              </a:spcAft>
              <a:buSzPts val="1200"/>
              <a:buNone/>
              <a:defRPr sz="1200">
                <a:solidFill>
                  <a:srgbClr val="8891AA"/>
                </a:solidFill>
              </a:defRPr>
            </a:lvl9pPr>
          </a:lstStyle>
          <a:p>
            <a:endParaRPr/>
          </a:p>
        </p:txBody>
      </p:sp>
      <p:sp>
        <p:nvSpPr>
          <p:cNvPr id="79" name="Google Shape;79;p17"/>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88"/>
        <p:cNvGrpSpPr/>
        <p:nvPr/>
      </p:nvGrpSpPr>
      <p:grpSpPr>
        <a:xfrm>
          <a:off x="0" y="0"/>
          <a:ext cx="0" cy="0"/>
          <a:chOff x="0" y="0"/>
          <a:chExt cx="0" cy="0"/>
        </a:xfrm>
      </p:grpSpPr>
      <p:sp>
        <p:nvSpPr>
          <p:cNvPr id="89" name="Google Shape;89;p19"/>
          <p:cNvSpPr/>
          <p:nvPr/>
        </p:nvSpPr>
        <p:spPr>
          <a:xfrm>
            <a:off x="897905" y="0"/>
            <a:ext cx="7557900" cy="13854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90" name="Google Shape;90;p19"/>
          <p:cNvCxnSpPr/>
          <p:nvPr/>
        </p:nvCxnSpPr>
        <p:spPr>
          <a:xfrm rot="10800000" flipH="1">
            <a:off x="892142" y="1385409"/>
            <a:ext cx="7563600" cy="9300"/>
          </a:xfrm>
          <a:prstGeom prst="straightConnector1">
            <a:avLst/>
          </a:prstGeom>
          <a:noFill/>
          <a:ln w="31750" cap="flat" cmpd="sng">
            <a:solidFill>
              <a:schemeClr val="accent1"/>
            </a:solidFill>
            <a:prstDash val="solid"/>
            <a:round/>
            <a:headEnd type="none" w="sm" len="sm"/>
            <a:tailEnd type="none" w="sm" len="sm"/>
          </a:ln>
        </p:spPr>
      </p:cxnSp>
      <p:sp>
        <p:nvSpPr>
          <p:cNvPr id="91" name="Google Shape;91;p19"/>
          <p:cNvSpPr txBox="1">
            <a:spLocks noGrp="1"/>
          </p:cNvSpPr>
          <p:nvPr>
            <p:ph type="title"/>
          </p:nvPr>
        </p:nvSpPr>
        <p:spPr>
          <a:xfrm>
            <a:off x="1086913" y="603667"/>
            <a:ext cx="7204200" cy="67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9"/>
          <p:cNvSpPr txBox="1">
            <a:spLocks noGrp="1"/>
          </p:cNvSpPr>
          <p:nvPr>
            <p:ph type="body" idx="1"/>
          </p:nvPr>
        </p:nvSpPr>
        <p:spPr>
          <a:xfrm>
            <a:off x="1085498" y="1508158"/>
            <a:ext cx="3483900" cy="30372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93" name="Google Shape;93;p19"/>
          <p:cNvSpPr txBox="1">
            <a:spLocks noGrp="1"/>
          </p:cNvSpPr>
          <p:nvPr>
            <p:ph type="body" idx="2"/>
          </p:nvPr>
        </p:nvSpPr>
        <p:spPr>
          <a:xfrm>
            <a:off x="4810328" y="1513009"/>
            <a:ext cx="3483900" cy="30327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94" name="Google Shape;94;p19"/>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96"/>
        <p:cNvGrpSpPr/>
        <p:nvPr/>
      </p:nvGrpSpPr>
      <p:grpSpPr>
        <a:xfrm>
          <a:off x="0" y="0"/>
          <a:ext cx="0" cy="0"/>
          <a:chOff x="0" y="0"/>
          <a:chExt cx="0" cy="0"/>
        </a:xfrm>
      </p:grpSpPr>
      <p:sp>
        <p:nvSpPr>
          <p:cNvPr id="97" name="Google Shape;97;p20"/>
          <p:cNvSpPr/>
          <p:nvPr/>
        </p:nvSpPr>
        <p:spPr>
          <a:xfrm>
            <a:off x="897905" y="0"/>
            <a:ext cx="7557900" cy="13833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98" name="Google Shape;98;p20"/>
          <p:cNvCxnSpPr/>
          <p:nvPr/>
        </p:nvCxnSpPr>
        <p:spPr>
          <a:xfrm rot="10800000" flipH="1">
            <a:off x="892142" y="1385409"/>
            <a:ext cx="7563600" cy="9300"/>
          </a:xfrm>
          <a:prstGeom prst="straightConnector1">
            <a:avLst/>
          </a:prstGeom>
          <a:noFill/>
          <a:ln w="31750" cap="flat" cmpd="sng">
            <a:solidFill>
              <a:schemeClr val="accent1"/>
            </a:solidFill>
            <a:prstDash val="solid"/>
            <a:round/>
            <a:headEnd type="none" w="sm" len="sm"/>
            <a:tailEnd type="none" w="sm" len="sm"/>
          </a:ln>
        </p:spPr>
      </p:cxnSp>
      <p:sp>
        <p:nvSpPr>
          <p:cNvPr id="99" name="Google Shape;99;p20"/>
          <p:cNvSpPr txBox="1">
            <a:spLocks noGrp="1"/>
          </p:cNvSpPr>
          <p:nvPr>
            <p:ph type="title"/>
          </p:nvPr>
        </p:nvSpPr>
        <p:spPr>
          <a:xfrm>
            <a:off x="1085394" y="603125"/>
            <a:ext cx="7205700" cy="659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20"/>
          <p:cNvSpPr txBox="1">
            <a:spLocks noGrp="1"/>
          </p:cNvSpPr>
          <p:nvPr>
            <p:ph type="body" idx="1"/>
          </p:nvPr>
        </p:nvSpPr>
        <p:spPr>
          <a:xfrm>
            <a:off x="1085393" y="1514664"/>
            <a:ext cx="3483900" cy="6015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101" name="Google Shape;101;p20"/>
          <p:cNvSpPr txBox="1">
            <a:spLocks noGrp="1"/>
          </p:cNvSpPr>
          <p:nvPr>
            <p:ph type="body" idx="2"/>
          </p:nvPr>
        </p:nvSpPr>
        <p:spPr>
          <a:xfrm>
            <a:off x="1085393" y="2118202"/>
            <a:ext cx="3483900" cy="24228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02" name="Google Shape;102;p20"/>
          <p:cNvSpPr txBox="1">
            <a:spLocks noGrp="1"/>
          </p:cNvSpPr>
          <p:nvPr>
            <p:ph type="body" idx="3"/>
          </p:nvPr>
        </p:nvSpPr>
        <p:spPr>
          <a:xfrm>
            <a:off x="4809272" y="1517255"/>
            <a:ext cx="3483900" cy="6018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103" name="Google Shape;103;p20"/>
          <p:cNvSpPr txBox="1">
            <a:spLocks noGrp="1"/>
          </p:cNvSpPr>
          <p:nvPr>
            <p:ph type="body" idx="4"/>
          </p:nvPr>
        </p:nvSpPr>
        <p:spPr>
          <a:xfrm>
            <a:off x="4809272" y="2116120"/>
            <a:ext cx="3483900" cy="24252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04" name="Google Shape;104;p20"/>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0"/>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112"/>
        <p:cNvGrpSpPr/>
        <p:nvPr/>
      </p:nvGrpSpPr>
      <p:grpSpPr>
        <a:xfrm>
          <a:off x="0" y="0"/>
          <a:ext cx="0" cy="0"/>
          <a:chOff x="0" y="0"/>
          <a:chExt cx="0" cy="0"/>
        </a:xfrm>
      </p:grpSpPr>
      <p:sp>
        <p:nvSpPr>
          <p:cNvPr id="113" name="Google Shape;113;p22"/>
          <p:cNvSpPr/>
          <p:nvPr/>
        </p:nvSpPr>
        <p:spPr>
          <a:xfrm>
            <a:off x="0" y="599230"/>
            <a:ext cx="3648300" cy="17451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14" name="Google Shape;114;p22"/>
          <p:cNvCxnSpPr/>
          <p:nvPr/>
        </p:nvCxnSpPr>
        <p:spPr>
          <a:xfrm rot="10800000" flipH="1">
            <a:off x="2" y="2339545"/>
            <a:ext cx="3644400" cy="4800"/>
          </a:xfrm>
          <a:prstGeom prst="straightConnector1">
            <a:avLst/>
          </a:prstGeom>
          <a:noFill/>
          <a:ln w="31750" cap="flat" cmpd="sng">
            <a:solidFill>
              <a:schemeClr val="accent1"/>
            </a:solidFill>
            <a:prstDash val="solid"/>
            <a:round/>
            <a:headEnd type="none" w="sm" len="sm"/>
            <a:tailEnd type="none" w="sm" len="sm"/>
          </a:ln>
        </p:spPr>
      </p:cxnSp>
      <p:sp>
        <p:nvSpPr>
          <p:cNvPr id="115" name="Google Shape;115;p22"/>
          <p:cNvSpPr txBox="1">
            <a:spLocks noGrp="1"/>
          </p:cNvSpPr>
          <p:nvPr>
            <p:ph type="title"/>
          </p:nvPr>
        </p:nvSpPr>
        <p:spPr>
          <a:xfrm>
            <a:off x="1083504" y="599230"/>
            <a:ext cx="2456400" cy="1685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2"/>
          <p:cNvSpPr txBox="1">
            <a:spLocks noGrp="1"/>
          </p:cNvSpPr>
          <p:nvPr>
            <p:ph type="body" idx="1"/>
          </p:nvPr>
        </p:nvSpPr>
        <p:spPr>
          <a:xfrm>
            <a:off x="3782786" y="599232"/>
            <a:ext cx="4509300" cy="3941700"/>
          </a:xfrm>
          <a:prstGeom prst="rect">
            <a:avLst/>
          </a:prstGeom>
          <a:noFill/>
          <a:ln>
            <a:noFill/>
          </a:ln>
        </p:spPr>
        <p:txBody>
          <a:bodyPr spcFirstLastPara="1" wrap="square" lIns="91425" tIns="45700" rIns="91425" bIns="45700" anchor="ctr"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17" name="Google Shape;117;p22"/>
          <p:cNvSpPr txBox="1">
            <a:spLocks noGrp="1"/>
          </p:cNvSpPr>
          <p:nvPr>
            <p:ph type="body" idx="2"/>
          </p:nvPr>
        </p:nvSpPr>
        <p:spPr>
          <a:xfrm>
            <a:off x="1083504" y="2404120"/>
            <a:ext cx="2456400" cy="21372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750"/>
              </a:spcBef>
              <a:spcAft>
                <a:spcPts val="0"/>
              </a:spcAft>
              <a:buSzPts val="1600"/>
              <a:buNone/>
              <a:defRPr sz="1600">
                <a:solidFill>
                  <a:schemeClr val="dk2"/>
                </a:solidFill>
              </a:defRPr>
            </a:lvl1pPr>
            <a:lvl2pPr marL="914400" lvl="1" indent="-228600" algn="l" rtl="0">
              <a:lnSpc>
                <a:spcPct val="120000"/>
              </a:lnSpc>
              <a:spcBef>
                <a:spcPts val="375"/>
              </a:spcBef>
              <a:spcAft>
                <a:spcPts val="0"/>
              </a:spcAft>
              <a:buSzPts val="1050"/>
              <a:buNone/>
              <a:defRPr sz="1050"/>
            </a:lvl2pPr>
            <a:lvl3pPr marL="1371600" lvl="2" indent="-228600" algn="l" rtl="0">
              <a:lnSpc>
                <a:spcPct val="120000"/>
              </a:lnSpc>
              <a:spcBef>
                <a:spcPts val="375"/>
              </a:spcBef>
              <a:spcAft>
                <a:spcPts val="0"/>
              </a:spcAft>
              <a:buSzPts val="900"/>
              <a:buNone/>
              <a:defRPr sz="900"/>
            </a:lvl3pPr>
            <a:lvl4pPr marL="1828800" lvl="3" indent="-228600" algn="l" rtl="0">
              <a:lnSpc>
                <a:spcPct val="120000"/>
              </a:lnSpc>
              <a:spcBef>
                <a:spcPts val="375"/>
              </a:spcBef>
              <a:spcAft>
                <a:spcPts val="0"/>
              </a:spcAft>
              <a:buSzPts val="750"/>
              <a:buNone/>
              <a:defRPr sz="750"/>
            </a:lvl4pPr>
            <a:lvl5pPr marL="2286000" lvl="4" indent="-228600" algn="l" rtl="0">
              <a:lnSpc>
                <a:spcPct val="120000"/>
              </a:lnSpc>
              <a:spcBef>
                <a:spcPts val="375"/>
              </a:spcBef>
              <a:spcAft>
                <a:spcPts val="0"/>
              </a:spcAft>
              <a:buSzPts val="750"/>
              <a:buNone/>
              <a:defRPr sz="750"/>
            </a:lvl5pPr>
            <a:lvl6pPr marL="2743200" lvl="5" indent="-228600" algn="l" rtl="0">
              <a:lnSpc>
                <a:spcPct val="120000"/>
              </a:lnSpc>
              <a:spcBef>
                <a:spcPts val="375"/>
              </a:spcBef>
              <a:spcAft>
                <a:spcPts val="0"/>
              </a:spcAft>
              <a:buSzPts val="750"/>
              <a:buNone/>
              <a:defRPr sz="750"/>
            </a:lvl6pPr>
            <a:lvl7pPr marL="3200400" lvl="6" indent="-228600" algn="l" rtl="0">
              <a:lnSpc>
                <a:spcPct val="120000"/>
              </a:lnSpc>
              <a:spcBef>
                <a:spcPts val="375"/>
              </a:spcBef>
              <a:spcAft>
                <a:spcPts val="0"/>
              </a:spcAft>
              <a:buSzPts val="750"/>
              <a:buNone/>
              <a:defRPr sz="750"/>
            </a:lvl7pPr>
            <a:lvl8pPr marL="3657600" lvl="7" indent="-228600" algn="l" rtl="0">
              <a:lnSpc>
                <a:spcPct val="120000"/>
              </a:lnSpc>
              <a:spcBef>
                <a:spcPts val="375"/>
              </a:spcBef>
              <a:spcAft>
                <a:spcPts val="0"/>
              </a:spcAft>
              <a:buSzPts val="750"/>
              <a:buNone/>
              <a:defRPr sz="750"/>
            </a:lvl8pPr>
            <a:lvl9pPr marL="4114800" lvl="8" indent="-228600" algn="l" rtl="0">
              <a:lnSpc>
                <a:spcPct val="120000"/>
              </a:lnSpc>
              <a:spcBef>
                <a:spcPts val="375"/>
              </a:spcBef>
              <a:spcAft>
                <a:spcPts val="0"/>
              </a:spcAft>
              <a:buSzPts val="750"/>
              <a:buNone/>
              <a:defRPr sz="750"/>
            </a:lvl9pPr>
          </a:lstStyle>
          <a:p>
            <a:endParaRPr/>
          </a:p>
        </p:txBody>
      </p:sp>
      <p:sp>
        <p:nvSpPr>
          <p:cNvPr id="118" name="Google Shape;118;p22"/>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22"/>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120"/>
        <p:cNvGrpSpPr/>
        <p:nvPr/>
      </p:nvGrpSpPr>
      <p:grpSpPr>
        <a:xfrm>
          <a:off x="0" y="0"/>
          <a:ext cx="0" cy="0"/>
          <a:chOff x="0" y="0"/>
          <a:chExt cx="0" cy="0"/>
        </a:xfrm>
      </p:grpSpPr>
      <p:sp>
        <p:nvSpPr>
          <p:cNvPr id="121" name="Google Shape;121;p23"/>
          <p:cNvSpPr/>
          <p:nvPr/>
        </p:nvSpPr>
        <p:spPr>
          <a:xfrm>
            <a:off x="-1" y="599230"/>
            <a:ext cx="5231100" cy="17451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22" name="Google Shape;122;p23"/>
          <p:cNvCxnSpPr/>
          <p:nvPr/>
        </p:nvCxnSpPr>
        <p:spPr>
          <a:xfrm rot="10800000" flipH="1">
            <a:off x="1" y="2337445"/>
            <a:ext cx="5225700" cy="6900"/>
          </a:xfrm>
          <a:prstGeom prst="straightConnector1">
            <a:avLst/>
          </a:prstGeom>
          <a:noFill/>
          <a:ln w="31750" cap="flat" cmpd="sng">
            <a:solidFill>
              <a:schemeClr val="accent1"/>
            </a:solidFill>
            <a:prstDash val="solid"/>
            <a:round/>
            <a:headEnd type="none" w="sm" len="sm"/>
            <a:tailEnd type="none" w="sm" len="sm"/>
          </a:ln>
        </p:spPr>
      </p:cxnSp>
      <p:sp>
        <p:nvSpPr>
          <p:cNvPr id="123" name="Google Shape;123;p23"/>
          <p:cNvSpPr txBox="1">
            <a:spLocks noGrp="1"/>
          </p:cNvSpPr>
          <p:nvPr>
            <p:ph type="title"/>
          </p:nvPr>
        </p:nvSpPr>
        <p:spPr>
          <a:xfrm>
            <a:off x="1088405" y="847135"/>
            <a:ext cx="4149300" cy="1373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 name="Google Shape;124;p23"/>
          <p:cNvSpPr>
            <a:spLocks noGrp="1"/>
          </p:cNvSpPr>
          <p:nvPr>
            <p:ph type="pic" idx="2"/>
          </p:nvPr>
        </p:nvSpPr>
        <p:spPr>
          <a:xfrm>
            <a:off x="5449305" y="598183"/>
            <a:ext cx="2841900" cy="3936600"/>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25" name="Google Shape;125;p23"/>
          <p:cNvSpPr txBox="1">
            <a:spLocks noGrp="1"/>
          </p:cNvSpPr>
          <p:nvPr>
            <p:ph type="body" idx="1"/>
          </p:nvPr>
        </p:nvSpPr>
        <p:spPr>
          <a:xfrm>
            <a:off x="1087748" y="2359495"/>
            <a:ext cx="4143300" cy="2175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750"/>
              </a:spcBef>
              <a:spcAft>
                <a:spcPts val="0"/>
              </a:spcAft>
              <a:buSzPts val="1600"/>
              <a:buNone/>
              <a:defRPr sz="1600">
                <a:solidFill>
                  <a:schemeClr val="dk2"/>
                </a:solidFill>
              </a:defRPr>
            </a:lvl1pPr>
            <a:lvl2pPr marL="914400" lvl="1" indent="-228600" algn="l" rtl="0">
              <a:lnSpc>
                <a:spcPct val="120000"/>
              </a:lnSpc>
              <a:spcBef>
                <a:spcPts val="375"/>
              </a:spcBef>
              <a:spcAft>
                <a:spcPts val="0"/>
              </a:spcAft>
              <a:buSzPts val="1050"/>
              <a:buNone/>
              <a:defRPr sz="1050"/>
            </a:lvl2pPr>
            <a:lvl3pPr marL="1371600" lvl="2" indent="-228600" algn="l" rtl="0">
              <a:lnSpc>
                <a:spcPct val="120000"/>
              </a:lnSpc>
              <a:spcBef>
                <a:spcPts val="375"/>
              </a:spcBef>
              <a:spcAft>
                <a:spcPts val="0"/>
              </a:spcAft>
              <a:buSzPts val="900"/>
              <a:buNone/>
              <a:defRPr sz="900"/>
            </a:lvl3pPr>
            <a:lvl4pPr marL="1828800" lvl="3" indent="-228600" algn="l" rtl="0">
              <a:lnSpc>
                <a:spcPct val="120000"/>
              </a:lnSpc>
              <a:spcBef>
                <a:spcPts val="375"/>
              </a:spcBef>
              <a:spcAft>
                <a:spcPts val="0"/>
              </a:spcAft>
              <a:buSzPts val="750"/>
              <a:buNone/>
              <a:defRPr sz="750"/>
            </a:lvl4pPr>
            <a:lvl5pPr marL="2286000" lvl="4" indent="-228600" algn="l" rtl="0">
              <a:lnSpc>
                <a:spcPct val="120000"/>
              </a:lnSpc>
              <a:spcBef>
                <a:spcPts val="375"/>
              </a:spcBef>
              <a:spcAft>
                <a:spcPts val="0"/>
              </a:spcAft>
              <a:buSzPts val="750"/>
              <a:buNone/>
              <a:defRPr sz="750"/>
            </a:lvl5pPr>
            <a:lvl6pPr marL="2743200" lvl="5" indent="-228600" algn="l" rtl="0">
              <a:lnSpc>
                <a:spcPct val="120000"/>
              </a:lnSpc>
              <a:spcBef>
                <a:spcPts val="375"/>
              </a:spcBef>
              <a:spcAft>
                <a:spcPts val="0"/>
              </a:spcAft>
              <a:buSzPts val="750"/>
              <a:buNone/>
              <a:defRPr sz="750"/>
            </a:lvl6pPr>
            <a:lvl7pPr marL="3200400" lvl="6" indent="-228600" algn="l" rtl="0">
              <a:lnSpc>
                <a:spcPct val="120000"/>
              </a:lnSpc>
              <a:spcBef>
                <a:spcPts val="375"/>
              </a:spcBef>
              <a:spcAft>
                <a:spcPts val="0"/>
              </a:spcAft>
              <a:buSzPts val="750"/>
              <a:buNone/>
              <a:defRPr sz="750"/>
            </a:lvl7pPr>
            <a:lvl8pPr marL="3657600" lvl="7" indent="-228600" algn="l" rtl="0">
              <a:lnSpc>
                <a:spcPct val="120000"/>
              </a:lnSpc>
              <a:spcBef>
                <a:spcPts val="375"/>
              </a:spcBef>
              <a:spcAft>
                <a:spcPts val="0"/>
              </a:spcAft>
              <a:buSzPts val="750"/>
              <a:buNone/>
              <a:defRPr sz="750"/>
            </a:lvl8pPr>
            <a:lvl9pPr marL="4114800" lvl="8" indent="-228600" algn="l" rtl="0">
              <a:lnSpc>
                <a:spcPct val="120000"/>
              </a:lnSpc>
              <a:spcBef>
                <a:spcPts val="375"/>
              </a:spcBef>
              <a:spcAft>
                <a:spcPts val="0"/>
              </a:spcAft>
              <a:buSzPts val="750"/>
              <a:buNone/>
              <a:defRPr sz="750"/>
            </a:lvl9pPr>
          </a:lstStyle>
          <a:p>
            <a:endParaRPr/>
          </a:p>
        </p:txBody>
      </p:sp>
      <p:sp>
        <p:nvSpPr>
          <p:cNvPr id="126" name="Google Shape;126;p23"/>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27" name="Google Shape;127;p23"/>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131"/>
        <p:cNvGrpSpPr/>
        <p:nvPr/>
      </p:nvGrpSpPr>
      <p:grpSpPr>
        <a:xfrm>
          <a:off x="0" y="0"/>
          <a:ext cx="0" cy="0"/>
          <a:chOff x="0" y="0"/>
          <a:chExt cx="0" cy="0"/>
        </a:xfrm>
      </p:grpSpPr>
      <p:cxnSp>
        <p:nvCxnSpPr>
          <p:cNvPr id="132" name="Google Shape;132;p25"/>
          <p:cNvCxnSpPr/>
          <p:nvPr/>
        </p:nvCxnSpPr>
        <p:spPr>
          <a:xfrm>
            <a:off x="1085500" y="1385316"/>
            <a:ext cx="7205700" cy="0"/>
          </a:xfrm>
          <a:prstGeom prst="straightConnector1">
            <a:avLst/>
          </a:prstGeom>
          <a:noFill/>
          <a:ln w="31750" cap="flat" cmpd="sng">
            <a:solidFill>
              <a:schemeClr val="accent1"/>
            </a:solidFill>
            <a:prstDash val="solid"/>
            <a:round/>
            <a:headEnd type="none" w="sm" len="sm"/>
            <a:tailEnd type="none" w="sm" len="sm"/>
          </a:ln>
        </p:spPr>
      </p:cxnSp>
      <p:sp>
        <p:nvSpPr>
          <p:cNvPr id="133" name="Google Shape;133;p25"/>
          <p:cNvSpPr txBox="1">
            <a:spLocks noGrp="1"/>
          </p:cNvSpPr>
          <p:nvPr>
            <p:ph type="body" idx="1"/>
          </p:nvPr>
        </p:nvSpPr>
        <p:spPr>
          <a:xfrm>
            <a:off x="1085498" y="1508158"/>
            <a:ext cx="3261000" cy="30429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34" name="Google Shape;134;p25"/>
          <p:cNvSpPr txBox="1">
            <a:spLocks noGrp="1"/>
          </p:cNvSpPr>
          <p:nvPr>
            <p:ph type="body" idx="2"/>
          </p:nvPr>
        </p:nvSpPr>
        <p:spPr>
          <a:xfrm>
            <a:off x="4810328" y="1513006"/>
            <a:ext cx="3483900" cy="30381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35" name="Google Shape;135;p25"/>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25"/>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37" name="Google Shape;137;p25"/>
          <p:cNvSpPr txBox="1">
            <a:spLocks noGrp="1"/>
          </p:cNvSpPr>
          <p:nvPr>
            <p:ph type="title"/>
          </p:nvPr>
        </p:nvSpPr>
        <p:spPr>
          <a:xfrm>
            <a:off x="1088686" y="603390"/>
            <a:ext cx="7202400" cy="673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88686" y="603392"/>
            <a:ext cx="7202400" cy="786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1088686" y="1511800"/>
            <a:ext cx="7202400" cy="25881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7490462" y="4659758"/>
            <a:ext cx="800700" cy="2310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sldNum" idx="12"/>
          </p:nvPr>
        </p:nvSpPr>
        <p:spPr>
          <a:xfrm>
            <a:off x="1088686" y="4658963"/>
            <a:ext cx="511200" cy="231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4" r:id="rId5"/>
    <p:sldLayoutId id="2147483665" r:id="rId6"/>
    <p:sldLayoutId id="2147483667" r:id="rId7"/>
    <p:sldLayoutId id="2147483668"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tinyurl.com/OER-ES-Resources" TargetMode="Externa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hyperlink" Target="https://libguides.cuesta.edu/ethnicstudies/storybooks" TargetMode="Externa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hyperlink" Target="https://www.youtube.com/watch?v=Cd0LDgR1PO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tinyurl.com/PIQA-Cuesta"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s://tinyurl.com/ESOER-120424"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mario_espinozakulick@cuesta.ed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asccc-oeri.org/open-educational-resources-and-ethnic-studies/" TargetMode="External"/><Relationship Id="rId5" Type="http://schemas.openxmlformats.org/officeDocument/2006/relationships/hyperlink" Target="https://www.asccc.org/sign-our-newsletters" TargetMode="External"/><Relationship Id="rId4" Type="http://schemas.openxmlformats.org/officeDocument/2006/relationships/hyperlink" Target="https://www.instagram.com/cuestaethnicstudi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about/program-areas/education-oe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lumenlearning.com/about-oer/"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ctrTitle"/>
          </p:nvPr>
        </p:nvSpPr>
        <p:spPr>
          <a:xfrm>
            <a:off x="783265" y="1848185"/>
            <a:ext cx="7577470" cy="995400"/>
          </a:xfrm>
          <a:prstGeom prst="rect">
            <a:avLst/>
          </a:prstGeom>
          <a:noFill/>
          <a:ln>
            <a:noFill/>
          </a:ln>
        </p:spPr>
        <p:txBody>
          <a:bodyPr spcFirstLastPara="1" wrap="square" lIns="91425" tIns="45700" rIns="91425" bIns="0" anchor="b" anchorCtr="0">
            <a:noAutofit/>
          </a:bodyPr>
          <a:lstStyle/>
          <a:p>
            <a:pPr marL="0" lvl="0" indent="0" algn="ctr" rtl="0">
              <a:spcBef>
                <a:spcPts val="0"/>
              </a:spcBef>
              <a:spcAft>
                <a:spcPts val="0"/>
              </a:spcAft>
              <a:buClr>
                <a:schemeClr val="lt1"/>
              </a:buClr>
              <a:buSzPts val="3600"/>
              <a:buFont typeface="Arial"/>
              <a:buNone/>
            </a:pPr>
            <a:r>
              <a:rPr lang="en-US" sz="2800" b="1" dirty="0"/>
              <a:t>Open Ethnic Studies Pedagogies</a:t>
            </a:r>
            <a:endParaRPr sz="2800" dirty="0"/>
          </a:p>
        </p:txBody>
      </p:sp>
      <p:sp>
        <p:nvSpPr>
          <p:cNvPr id="152" name="Google Shape;152;p27"/>
          <p:cNvSpPr txBox="1">
            <a:spLocks noGrp="1"/>
          </p:cNvSpPr>
          <p:nvPr>
            <p:ph type="subTitle" idx="1"/>
          </p:nvPr>
        </p:nvSpPr>
        <p:spPr>
          <a:xfrm>
            <a:off x="1333060" y="2912207"/>
            <a:ext cx="6477900" cy="795012"/>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SzPts val="1600"/>
              <a:buNone/>
            </a:pPr>
            <a:r>
              <a:rPr lang="en" dirty="0">
                <a:solidFill>
                  <a:schemeClr val="lt1"/>
                </a:solidFill>
              </a:rPr>
              <a:t>Dr. Mario Alberto Viveros Espinoza-Kulick, MA, PhD</a:t>
            </a:r>
          </a:p>
          <a:p>
            <a:pPr marL="0" lvl="0" indent="0" algn="ctr" rtl="0">
              <a:lnSpc>
                <a:spcPct val="120000"/>
              </a:lnSpc>
              <a:spcBef>
                <a:spcPts val="0"/>
              </a:spcBef>
              <a:spcAft>
                <a:spcPts val="0"/>
              </a:spcAft>
              <a:buSzPts val="1600"/>
              <a:buNone/>
            </a:pPr>
            <a:r>
              <a:rPr lang="en" dirty="0">
                <a:solidFill>
                  <a:schemeClr val="lt1"/>
                </a:solidFill>
              </a:rPr>
              <a:t>Ethnic Studies OERI Discipline Lead</a:t>
            </a:r>
            <a:endParaRPr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AAE-0CB1-5910-C880-D1CC699E844C}"/>
              </a:ext>
            </a:extLst>
          </p:cNvPr>
          <p:cNvSpPr>
            <a:spLocks noGrp="1"/>
          </p:cNvSpPr>
          <p:nvPr>
            <p:ph type="title"/>
          </p:nvPr>
        </p:nvSpPr>
        <p:spPr/>
        <p:txBody>
          <a:bodyPr/>
          <a:lstStyle/>
          <a:p>
            <a:r>
              <a:rPr lang="en-US" dirty="0"/>
              <a:t>Example: Ethnic Studies OER Texts</a:t>
            </a:r>
          </a:p>
        </p:txBody>
      </p:sp>
      <p:sp>
        <p:nvSpPr>
          <p:cNvPr id="3" name="Text Placeholder 2">
            <a:extLst>
              <a:ext uri="{FF2B5EF4-FFF2-40B4-BE49-F238E27FC236}">
                <a16:creationId xmlns:a16="http://schemas.microsoft.com/office/drawing/2014/main" id="{4ABA927D-A1DE-781D-A20C-4A4760660ABE}"/>
              </a:ext>
            </a:extLst>
          </p:cNvPr>
          <p:cNvSpPr>
            <a:spLocks noGrp="1"/>
          </p:cNvSpPr>
          <p:nvPr>
            <p:ph type="body" idx="1"/>
          </p:nvPr>
        </p:nvSpPr>
        <p:spPr/>
        <p:txBody>
          <a:bodyPr/>
          <a:lstStyle/>
          <a:p>
            <a:r>
              <a:rPr lang="en-US" dirty="0"/>
              <a:t>Course textbooks are foundational for student learning and instructor pedagogy. </a:t>
            </a:r>
          </a:p>
          <a:p>
            <a:r>
              <a:rPr lang="en-US" dirty="0"/>
              <a:t>Ethnic Studies scholars and teachers are well suited to create, remix, and adapt OER text materials. </a:t>
            </a:r>
          </a:p>
          <a:p>
            <a:r>
              <a:rPr lang="en-US" dirty="0"/>
              <a:t>You can find existing Ethnic Studies OER and report adoptions on the Discipline Guide page: </a:t>
            </a:r>
            <a:r>
              <a:rPr lang="en-US" dirty="0">
                <a:hlinkClick r:id="rId2"/>
              </a:rPr>
              <a:t>https://tinyurl.com/OER-ES-Resources</a:t>
            </a:r>
            <a:r>
              <a:rPr lang="en-US" dirty="0"/>
              <a:t> </a:t>
            </a:r>
          </a:p>
        </p:txBody>
      </p:sp>
      <p:pic>
        <p:nvPicPr>
          <p:cNvPr id="1028" name="Picture 4" descr="mindtouch.page#thumbnail">
            <a:extLst>
              <a:ext uri="{FF2B5EF4-FFF2-40B4-BE49-F238E27FC236}">
                <a16:creationId xmlns:a16="http://schemas.microsoft.com/office/drawing/2014/main" id="{52E75276-DE23-4A1D-501C-592973B20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636" y="3694298"/>
            <a:ext cx="1225571" cy="1225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dtouch.page#thumbnail">
            <a:extLst>
              <a:ext uri="{FF2B5EF4-FFF2-40B4-BE49-F238E27FC236}">
                <a16:creationId xmlns:a16="http://schemas.microsoft.com/office/drawing/2014/main" id="{DB21E627-9515-E60C-6AD8-5CF2070C3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1055" y="3694298"/>
            <a:ext cx="2188521" cy="1229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ndtouch.page#thumbnail">
            <a:extLst>
              <a:ext uri="{FF2B5EF4-FFF2-40B4-BE49-F238E27FC236}">
                <a16:creationId xmlns:a16="http://schemas.microsoft.com/office/drawing/2014/main" id="{5299BED3-4599-7BE3-418A-686498A7E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1071" y="3694298"/>
            <a:ext cx="2188520" cy="122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2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A9BC-5C83-CFA3-8152-98F2608E8D84}"/>
              </a:ext>
            </a:extLst>
          </p:cNvPr>
          <p:cNvSpPr>
            <a:spLocks noGrp="1"/>
          </p:cNvSpPr>
          <p:nvPr>
            <p:ph type="title"/>
          </p:nvPr>
        </p:nvSpPr>
        <p:spPr>
          <a:xfrm>
            <a:off x="0" y="847135"/>
            <a:ext cx="5237705" cy="1373100"/>
          </a:xfrm>
        </p:spPr>
        <p:txBody>
          <a:bodyPr wrap="square" anchor="b">
            <a:normAutofit/>
          </a:bodyPr>
          <a:lstStyle/>
          <a:p>
            <a:r>
              <a:rPr lang="en-US" sz="2400" dirty="0"/>
              <a:t>Example: Ethnic Studies Storybooks</a:t>
            </a:r>
          </a:p>
        </p:txBody>
      </p:sp>
      <p:sp>
        <p:nvSpPr>
          <p:cNvPr id="3" name="Text Placeholder 2">
            <a:extLst>
              <a:ext uri="{FF2B5EF4-FFF2-40B4-BE49-F238E27FC236}">
                <a16:creationId xmlns:a16="http://schemas.microsoft.com/office/drawing/2014/main" id="{668079D4-E87E-8B6B-3597-130B5FACFA4C}"/>
              </a:ext>
            </a:extLst>
          </p:cNvPr>
          <p:cNvSpPr>
            <a:spLocks noGrp="1"/>
          </p:cNvSpPr>
          <p:nvPr>
            <p:ph type="body" idx="1"/>
          </p:nvPr>
        </p:nvSpPr>
        <p:spPr>
          <a:xfrm>
            <a:off x="1" y="2359495"/>
            <a:ext cx="5231048" cy="2175300"/>
          </a:xfrm>
        </p:spPr>
        <p:txBody>
          <a:bodyPr wrap="square" anchor="t">
            <a:normAutofit/>
          </a:bodyPr>
          <a:lstStyle/>
          <a:p>
            <a:pPr>
              <a:lnSpc>
                <a:spcPct val="110000"/>
              </a:lnSpc>
            </a:pPr>
            <a:r>
              <a:rPr lang="en-US" sz="1400" dirty="0"/>
              <a:t>Students in ETHN/EDUC 210 create original Ethnic Studies Storybooks as a term-long project.</a:t>
            </a:r>
          </a:p>
          <a:p>
            <a:pPr>
              <a:lnSpc>
                <a:spcPct val="110000"/>
              </a:lnSpc>
            </a:pPr>
            <a:r>
              <a:rPr lang="en-US" sz="1400" dirty="0"/>
              <a:t>They are trained in Ethnic Studies concepts, AI image generation, layout and design, and open licensing.</a:t>
            </a:r>
          </a:p>
          <a:p>
            <a:pPr>
              <a:lnSpc>
                <a:spcPct val="110000"/>
              </a:lnSpc>
            </a:pPr>
            <a:r>
              <a:rPr lang="en-US" sz="1400" dirty="0"/>
              <a:t>Completed books are available online and for check out in the campus library: </a:t>
            </a:r>
            <a:r>
              <a:rPr lang="en-US" sz="1400" dirty="0">
                <a:hlinkClick r:id="rId2"/>
              </a:rPr>
              <a:t>https://libguides.cuesta.edu/ethnicstudies/storybooks</a:t>
            </a:r>
            <a:endParaRPr lang="en-US" sz="1400" dirty="0"/>
          </a:p>
        </p:txBody>
      </p:sp>
      <p:pic>
        <p:nvPicPr>
          <p:cNvPr id="2050" name="Picture 2" descr="The Biggest Little Warrior">
            <a:extLst>
              <a:ext uri="{FF2B5EF4-FFF2-40B4-BE49-F238E27FC236}">
                <a16:creationId xmlns:a16="http://schemas.microsoft.com/office/drawing/2014/main" id="{7EB95E9B-554A-D815-760D-FF26C5ACC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53" y="52538"/>
            <a:ext cx="1481147" cy="1481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ira's Dance Around the World">
            <a:extLst>
              <a:ext uri="{FF2B5EF4-FFF2-40B4-BE49-F238E27FC236}">
                <a16:creationId xmlns:a16="http://schemas.microsoft.com/office/drawing/2014/main" id="{60D4D0F3-592E-E068-31E1-3CDE99B7C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148" y="52538"/>
            <a:ext cx="1915434" cy="14811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liver the Outlier">
            <a:extLst>
              <a:ext uri="{FF2B5EF4-FFF2-40B4-BE49-F238E27FC236}">
                <a16:creationId xmlns:a16="http://schemas.microsoft.com/office/drawing/2014/main" id="{17A32829-2488-D520-04E5-C98523675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853" y="1614033"/>
            <a:ext cx="1480323" cy="19154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Story of Princess Erendira">
            <a:extLst>
              <a:ext uri="{FF2B5EF4-FFF2-40B4-BE49-F238E27FC236}">
                <a16:creationId xmlns:a16="http://schemas.microsoft.com/office/drawing/2014/main" id="{47D41667-CD15-EA32-6B42-1393CE1A67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148" y="1614033"/>
            <a:ext cx="1915434" cy="19154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ola Mi Nuevo Amigo">
            <a:extLst>
              <a:ext uri="{FF2B5EF4-FFF2-40B4-BE49-F238E27FC236}">
                <a16:creationId xmlns:a16="http://schemas.microsoft.com/office/drawing/2014/main" id="{714C906C-5220-5283-E596-2EAEB3ED29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6854" y="3610050"/>
            <a:ext cx="1915434" cy="14800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la's family traditions">
            <a:extLst>
              <a:ext uri="{FF2B5EF4-FFF2-40B4-BE49-F238E27FC236}">
                <a16:creationId xmlns:a16="http://schemas.microsoft.com/office/drawing/2014/main" id="{27EAFE05-2A8C-1542-0937-943598EA51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2259" y="3609815"/>
            <a:ext cx="1480323" cy="148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06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CA06-E20B-565D-F843-1E50AB0E9BB0}"/>
              </a:ext>
            </a:extLst>
          </p:cNvPr>
          <p:cNvSpPr>
            <a:spLocks noGrp="1"/>
          </p:cNvSpPr>
          <p:nvPr>
            <p:ph type="title"/>
          </p:nvPr>
        </p:nvSpPr>
        <p:spPr>
          <a:xfrm>
            <a:off x="183457" y="599230"/>
            <a:ext cx="3356447" cy="1685400"/>
          </a:xfrm>
        </p:spPr>
        <p:txBody>
          <a:bodyPr wrap="square" anchor="b">
            <a:normAutofit/>
          </a:bodyPr>
          <a:lstStyle/>
          <a:p>
            <a:r>
              <a:rPr lang="en-US" dirty="0"/>
              <a:t>Example: Braiding Water Creative Projects</a:t>
            </a:r>
          </a:p>
        </p:txBody>
      </p:sp>
      <p:sp>
        <p:nvSpPr>
          <p:cNvPr id="3" name="Text Placeholder 2">
            <a:extLst>
              <a:ext uri="{FF2B5EF4-FFF2-40B4-BE49-F238E27FC236}">
                <a16:creationId xmlns:a16="http://schemas.microsoft.com/office/drawing/2014/main" id="{A0081D87-2074-B684-8D95-F6CA0BC76B55}"/>
              </a:ext>
            </a:extLst>
          </p:cNvPr>
          <p:cNvSpPr>
            <a:spLocks noGrp="1"/>
          </p:cNvSpPr>
          <p:nvPr>
            <p:ph type="body" idx="1"/>
          </p:nvPr>
        </p:nvSpPr>
        <p:spPr>
          <a:xfrm>
            <a:off x="3782786" y="599232"/>
            <a:ext cx="4509300" cy="2342751"/>
          </a:xfrm>
        </p:spPr>
        <p:txBody>
          <a:bodyPr wrap="square" anchor="ctr">
            <a:normAutofit/>
          </a:bodyPr>
          <a:lstStyle/>
          <a:p>
            <a:r>
              <a:rPr lang="en-US" dirty="0"/>
              <a:t>Rising Scholars students were invited to respond to the theme of “Braiding Water” in collaboration with R.A.C.E. Matters SLO</a:t>
            </a:r>
          </a:p>
          <a:p>
            <a:r>
              <a:rPr lang="en-US" dirty="0"/>
              <a:t>You can view and share the full slideshow: </a:t>
            </a:r>
            <a:r>
              <a:rPr lang="en-US" sz="1600" dirty="0">
                <a:hlinkClick r:id="rId4"/>
              </a:rPr>
              <a:t>CMC Creative Projects: Braiding Water</a:t>
            </a:r>
            <a:endParaRPr lang="en-US" sz="1600" dirty="0"/>
          </a:p>
        </p:txBody>
      </p:sp>
      <p:pic>
        <p:nvPicPr>
          <p:cNvPr id="9" name="Creative Project - Kylin Smith" descr="Photo of a glove that is signed by someone.">
            <a:hlinkClick r:id="" action="ppaction://media"/>
            <a:extLst>
              <a:ext uri="{FF2B5EF4-FFF2-40B4-BE49-F238E27FC236}">
                <a16:creationId xmlns:a16="http://schemas.microsoft.com/office/drawing/2014/main" id="{2E0A5D96-9C61-6AD0-90E3-69831536EE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457" y="2814301"/>
            <a:ext cx="2166732" cy="2166732"/>
          </a:xfrm>
          <a:prstGeom prst="rect">
            <a:avLst/>
          </a:prstGeom>
        </p:spPr>
      </p:pic>
      <p:pic>
        <p:nvPicPr>
          <p:cNvPr id="5" name="Picture 4" descr="A painting of a river and houses">
            <a:extLst>
              <a:ext uri="{FF2B5EF4-FFF2-40B4-BE49-F238E27FC236}">
                <a16:creationId xmlns:a16="http://schemas.microsoft.com/office/drawing/2014/main" id="{1130EF1D-E8B3-47C3-9925-5CB0E33790D8}"/>
              </a:ext>
            </a:extLst>
          </p:cNvPr>
          <p:cNvPicPr>
            <a:picLocks noChangeAspect="1"/>
          </p:cNvPicPr>
          <p:nvPr/>
        </p:nvPicPr>
        <p:blipFill>
          <a:blip r:embed="rId6"/>
          <a:stretch>
            <a:fillRect/>
          </a:stretch>
        </p:blipFill>
        <p:spPr>
          <a:xfrm>
            <a:off x="2460108" y="3044054"/>
            <a:ext cx="2294225" cy="1707226"/>
          </a:xfrm>
          <a:prstGeom prst="rect">
            <a:avLst/>
          </a:prstGeom>
        </p:spPr>
      </p:pic>
      <p:pic>
        <p:nvPicPr>
          <p:cNvPr id="3076" name="Picture 4" descr="Art After Dark Flyer">
            <a:extLst>
              <a:ext uri="{FF2B5EF4-FFF2-40B4-BE49-F238E27FC236}">
                <a16:creationId xmlns:a16="http://schemas.microsoft.com/office/drawing/2014/main" id="{0E7B7A2E-6E5C-142F-EACE-64CBE82D22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4252" y="2814301"/>
            <a:ext cx="2166732" cy="2166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white paper with words and a hand drawn fist">
            <a:extLst>
              <a:ext uri="{FF2B5EF4-FFF2-40B4-BE49-F238E27FC236}">
                <a16:creationId xmlns:a16="http://schemas.microsoft.com/office/drawing/2014/main" id="{AA65329F-184D-C03F-9D25-A56DE3159E97}"/>
              </a:ext>
            </a:extLst>
          </p:cNvPr>
          <p:cNvPicPr>
            <a:picLocks noChangeAspect="1"/>
          </p:cNvPicPr>
          <p:nvPr/>
        </p:nvPicPr>
        <p:blipFill>
          <a:blip r:embed="rId8"/>
          <a:stretch>
            <a:fillRect/>
          </a:stretch>
        </p:blipFill>
        <p:spPr>
          <a:xfrm>
            <a:off x="7140904" y="3097566"/>
            <a:ext cx="1946090" cy="1600203"/>
          </a:xfrm>
          <a:prstGeom prst="rect">
            <a:avLst/>
          </a:prstGeom>
        </p:spPr>
      </p:pic>
    </p:spTree>
    <p:extLst>
      <p:ext uri="{BB962C8B-B14F-4D97-AF65-F5344CB8AC3E}">
        <p14:creationId xmlns:p14="http://schemas.microsoft.com/office/powerpoint/2010/main" val="420931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A91-31B7-B29B-A819-0037722D471C}"/>
              </a:ext>
            </a:extLst>
          </p:cNvPr>
          <p:cNvSpPr>
            <a:spLocks noGrp="1"/>
          </p:cNvSpPr>
          <p:nvPr>
            <p:ph type="title"/>
          </p:nvPr>
        </p:nvSpPr>
        <p:spPr>
          <a:xfrm>
            <a:off x="1088405" y="847135"/>
            <a:ext cx="4149300" cy="1373100"/>
          </a:xfrm>
        </p:spPr>
        <p:txBody>
          <a:bodyPr wrap="square" anchor="b">
            <a:normAutofit/>
          </a:bodyPr>
          <a:lstStyle/>
          <a:p>
            <a:r>
              <a:rPr lang="en-US" dirty="0"/>
              <a:t>Example: Palestine and Israel Q&amp;A</a:t>
            </a:r>
          </a:p>
        </p:txBody>
      </p:sp>
      <p:sp>
        <p:nvSpPr>
          <p:cNvPr id="3" name="Text Placeholder 2">
            <a:extLst>
              <a:ext uri="{FF2B5EF4-FFF2-40B4-BE49-F238E27FC236}">
                <a16:creationId xmlns:a16="http://schemas.microsoft.com/office/drawing/2014/main" id="{03FE3A75-A9B1-CF4D-C355-0B4A1EB65484}"/>
              </a:ext>
            </a:extLst>
          </p:cNvPr>
          <p:cNvSpPr>
            <a:spLocks noGrp="1"/>
          </p:cNvSpPr>
          <p:nvPr>
            <p:ph type="body" idx="1"/>
          </p:nvPr>
        </p:nvSpPr>
        <p:spPr>
          <a:xfrm>
            <a:off x="1087748" y="2359494"/>
            <a:ext cx="4143300" cy="2669705"/>
          </a:xfrm>
        </p:spPr>
        <p:txBody>
          <a:bodyPr wrap="square" anchor="t">
            <a:normAutofit fontScale="92500" lnSpcReduction="10000"/>
          </a:bodyPr>
          <a:lstStyle/>
          <a:p>
            <a:pPr>
              <a:lnSpc>
                <a:spcPct val="110000"/>
              </a:lnSpc>
            </a:pPr>
            <a:r>
              <a:rPr lang="en-US" dirty="0"/>
              <a:t>Since Fall 2023, students have completed a K-L-W Activity (Knew, Learned, Want to Know) to help organize their understanding of the Israeli occupation of Palestine.</a:t>
            </a:r>
          </a:p>
          <a:p>
            <a:pPr>
              <a:lnSpc>
                <a:spcPct val="110000"/>
              </a:lnSpc>
            </a:pPr>
            <a:r>
              <a:rPr lang="en-US" dirty="0"/>
              <a:t>The questions and ideas that students “Want to Know” are compiled in an open access Q&amp;A document, which grows each semester and is available at </a:t>
            </a:r>
            <a:r>
              <a:rPr lang="en-US" dirty="0">
                <a:hlinkClick r:id="rId2"/>
              </a:rPr>
              <a:t>https://tinyurl.com/PIQA-Cuesta</a:t>
            </a:r>
            <a:r>
              <a:rPr lang="en-US" dirty="0"/>
              <a:t> </a:t>
            </a:r>
          </a:p>
        </p:txBody>
      </p:sp>
      <p:pic>
        <p:nvPicPr>
          <p:cNvPr id="10" name="Picture 9" descr="People filling documents">
            <a:extLst>
              <a:ext uri="{FF2B5EF4-FFF2-40B4-BE49-F238E27FC236}">
                <a16:creationId xmlns:a16="http://schemas.microsoft.com/office/drawing/2014/main" id="{F92BF25D-3BC7-4629-F016-B8C0D18031F2}"/>
              </a:ext>
            </a:extLst>
          </p:cNvPr>
          <p:cNvPicPr>
            <a:picLocks noChangeAspect="1"/>
          </p:cNvPicPr>
          <p:nvPr/>
        </p:nvPicPr>
        <p:blipFill>
          <a:blip r:embed="rId3"/>
          <a:stretch>
            <a:fillRect/>
          </a:stretch>
        </p:blipFill>
        <p:spPr>
          <a:xfrm rot="16200000">
            <a:off x="4560889" y="858423"/>
            <a:ext cx="5143500" cy="3426654"/>
          </a:xfrm>
          <a:prstGeom prst="rect">
            <a:avLst/>
          </a:prstGeom>
        </p:spPr>
      </p:pic>
    </p:spTree>
    <p:extLst>
      <p:ext uri="{BB962C8B-B14F-4D97-AF65-F5344CB8AC3E}">
        <p14:creationId xmlns:p14="http://schemas.microsoft.com/office/powerpoint/2010/main" val="47906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0F65-A75F-706F-A012-4648F99C54F1}"/>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3FF91A05-AAE1-3DFD-9286-77EFCB747E34}"/>
              </a:ext>
            </a:extLst>
          </p:cNvPr>
          <p:cNvSpPr>
            <a:spLocks noGrp="1"/>
          </p:cNvSpPr>
          <p:nvPr>
            <p:ph type="body" idx="1"/>
          </p:nvPr>
        </p:nvSpPr>
        <p:spPr/>
        <p:txBody>
          <a:bodyPr/>
          <a:lstStyle/>
          <a:p>
            <a:r>
              <a:rPr lang="en-US" dirty="0"/>
              <a:t>Please visit the Padlet at </a:t>
            </a:r>
            <a:r>
              <a:rPr lang="en-US" dirty="0">
                <a:hlinkClick r:id="rId2"/>
              </a:rPr>
              <a:t>https://tinyurl.com/ESOER-120424</a:t>
            </a:r>
            <a:r>
              <a:rPr lang="en-US" dirty="0"/>
              <a:t> with Password: OESP</a:t>
            </a:r>
          </a:p>
          <a:p>
            <a:r>
              <a:rPr lang="en-US" dirty="0"/>
              <a:t>Share one example from your own teaching that you are considering adding a component of Open Ethnic Studies Pedagogy (OESP).</a:t>
            </a:r>
          </a:p>
          <a:p>
            <a:pPr lvl="1"/>
            <a:r>
              <a:rPr lang="en-US" dirty="0"/>
              <a:t>What is the title of the content, assignment, or other course material?</a:t>
            </a:r>
          </a:p>
          <a:p>
            <a:pPr lvl="1"/>
            <a:r>
              <a:rPr lang="en-US" dirty="0"/>
              <a:t>Briefly describe how you currently include this in your course.</a:t>
            </a:r>
          </a:p>
          <a:p>
            <a:pPr lvl="1"/>
            <a:r>
              <a:rPr lang="en-US" dirty="0"/>
              <a:t>Share an idea or question about incorporating OESP component(s).</a:t>
            </a:r>
          </a:p>
        </p:txBody>
      </p:sp>
    </p:spTree>
    <p:extLst>
      <p:ext uri="{BB962C8B-B14F-4D97-AF65-F5344CB8AC3E}">
        <p14:creationId xmlns:p14="http://schemas.microsoft.com/office/powerpoint/2010/main" val="2387502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27F6-C159-F7E8-45B6-0C875AB7686F}"/>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1874F6B0-9E6E-DD45-39B4-CD4E31DC129F}"/>
              </a:ext>
            </a:extLst>
          </p:cNvPr>
          <p:cNvSpPr>
            <a:spLocks noGrp="1"/>
          </p:cNvSpPr>
          <p:nvPr>
            <p:ph type="body" idx="1"/>
          </p:nvPr>
        </p:nvSpPr>
        <p:spPr/>
        <p:txBody>
          <a:bodyPr/>
          <a:lstStyle/>
          <a:p>
            <a:r>
              <a:rPr lang="en-US" dirty="0"/>
              <a:t>What questions do you have about OER in your courses?</a:t>
            </a:r>
          </a:p>
          <a:p>
            <a:r>
              <a:rPr lang="en-US" dirty="0"/>
              <a:t>Is there anything else you would like to share with the group?</a:t>
            </a:r>
          </a:p>
        </p:txBody>
      </p:sp>
    </p:spTree>
    <p:extLst>
      <p:ext uri="{BB962C8B-B14F-4D97-AF65-F5344CB8AC3E}">
        <p14:creationId xmlns:p14="http://schemas.microsoft.com/office/powerpoint/2010/main" val="258174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ctrTitle"/>
          </p:nvPr>
        </p:nvSpPr>
        <p:spPr>
          <a:xfrm>
            <a:off x="1614174" y="1460550"/>
            <a:ext cx="5623053" cy="2222400"/>
          </a:xfrm>
          <a:prstGeom prst="rect">
            <a:avLst/>
          </a:prstGeom>
          <a:noFill/>
          <a:ln>
            <a:noFill/>
          </a:ln>
        </p:spPr>
        <p:txBody>
          <a:bodyPr spcFirstLastPara="1" wrap="square" lIns="91425" tIns="45700" rIns="91425" bIns="0" anchor="b" anchorCtr="0">
            <a:noAutofit/>
          </a:bodyPr>
          <a:lstStyle/>
          <a:p>
            <a:pPr marL="0" lvl="0" indent="0" algn="l" rtl="0">
              <a:lnSpc>
                <a:spcPct val="100000"/>
              </a:lnSpc>
              <a:spcBef>
                <a:spcPts val="0"/>
              </a:spcBef>
              <a:spcAft>
                <a:spcPts val="0"/>
              </a:spcAft>
              <a:buNone/>
            </a:pPr>
            <a:r>
              <a:rPr lang="en-US" sz="1800" b="1" dirty="0"/>
              <a:t>Dr. Mario Alberto Viveros Espinoza-Kulick, PhD</a:t>
            </a:r>
            <a:endParaRPr sz="1800" b="1" dirty="0"/>
          </a:p>
          <a:p>
            <a:pPr marL="0" lvl="0" indent="0" algn="l" rtl="0">
              <a:lnSpc>
                <a:spcPct val="100000"/>
              </a:lnSpc>
              <a:spcBef>
                <a:spcPts val="0"/>
              </a:spcBef>
              <a:spcAft>
                <a:spcPts val="0"/>
              </a:spcAft>
              <a:buNone/>
            </a:pPr>
            <a:r>
              <a:rPr lang="en" sz="1800" dirty="0"/>
              <a:t>Ethnic Studies Department</a:t>
            </a:r>
            <a:endParaRPr sz="1800" dirty="0"/>
          </a:p>
          <a:p>
            <a:pPr marL="0" lvl="0" indent="0" algn="l" rtl="0">
              <a:lnSpc>
                <a:spcPct val="100000"/>
              </a:lnSpc>
              <a:spcBef>
                <a:spcPts val="0"/>
              </a:spcBef>
              <a:spcAft>
                <a:spcPts val="0"/>
              </a:spcAft>
              <a:buNone/>
            </a:pPr>
            <a:r>
              <a:rPr lang="en-US" sz="1800" dirty="0"/>
              <a:t>Cuesta College</a:t>
            </a:r>
            <a:br>
              <a:rPr lang="en-US" sz="1800" dirty="0"/>
            </a:br>
            <a:r>
              <a:rPr lang="en-US" sz="1800" dirty="0">
                <a:solidFill>
                  <a:schemeClr val="accent1">
                    <a:lumMod val="40000"/>
                    <a:lumOff val="60000"/>
                  </a:schemeClr>
                </a:solidFill>
                <a:hlinkClick r:id="rId3">
                  <a:extLst>
                    <a:ext uri="{A12FA001-AC4F-418D-AE19-62706E023703}">
                      <ahyp:hlinkClr xmlns:ahyp="http://schemas.microsoft.com/office/drawing/2018/hyperlinkcolor" val="tx"/>
                    </a:ext>
                  </a:extLst>
                </a:hlinkClick>
              </a:rPr>
              <a:t>mario_espinozakulick@cuesta.edu</a:t>
            </a:r>
            <a:r>
              <a:rPr lang="en-US" sz="1800" dirty="0">
                <a:solidFill>
                  <a:schemeClr val="accent1">
                    <a:lumMod val="40000"/>
                    <a:lumOff val="60000"/>
                  </a:schemeClr>
                </a:solidFill>
              </a:rPr>
              <a:t> </a:t>
            </a:r>
            <a:endParaRPr sz="1800" dirty="0">
              <a:solidFill>
                <a:schemeClr val="accent1">
                  <a:lumMod val="40000"/>
                  <a:lumOff val="60000"/>
                </a:schemeClr>
              </a:solidFill>
            </a:endParaRPr>
          </a:p>
          <a:p>
            <a:pPr marL="0" lvl="0" indent="0" algn="l" rtl="0">
              <a:lnSpc>
                <a:spcPct val="100000"/>
              </a:lnSpc>
              <a:spcBef>
                <a:spcPts val="0"/>
              </a:spcBef>
              <a:spcAft>
                <a:spcPts val="0"/>
              </a:spcAft>
              <a:buNone/>
            </a:pPr>
            <a:r>
              <a:rPr lang="en" sz="1800" u="sng" dirty="0">
                <a:solidFill>
                  <a:schemeClr val="tx1">
                    <a:lumMod val="20000"/>
                    <a:lumOff val="80000"/>
                  </a:schemeClr>
                </a:solidFill>
                <a:hlinkClick r:id="rId4">
                  <a:extLst>
                    <a:ext uri="{A12FA001-AC4F-418D-AE19-62706E023703}">
                      <ahyp:hlinkClr xmlns:ahyp="http://schemas.microsoft.com/office/drawing/2018/hyperlinkcolor" val="tx"/>
                    </a:ext>
                  </a:extLst>
                </a:hlinkClick>
              </a:rPr>
              <a:t>@</a:t>
            </a:r>
            <a:r>
              <a:rPr lang="en" sz="1800" u="sng" dirty="0" err="1">
                <a:solidFill>
                  <a:schemeClr val="tx1">
                    <a:lumMod val="20000"/>
                    <a:lumOff val="80000"/>
                  </a:schemeClr>
                </a:solidFill>
                <a:hlinkClick r:id="rId4">
                  <a:extLst>
                    <a:ext uri="{A12FA001-AC4F-418D-AE19-62706E023703}">
                      <ahyp:hlinkClr xmlns:ahyp="http://schemas.microsoft.com/office/drawing/2018/hyperlinkcolor" val="tx"/>
                    </a:ext>
                  </a:extLst>
                </a:hlinkClick>
              </a:rPr>
              <a:t>cuestaethnicstudies</a:t>
            </a:r>
            <a:br>
              <a:rPr lang="en" sz="1800" u="sng" dirty="0">
                <a:solidFill>
                  <a:srgbClr val="FFFF00"/>
                </a:solidFill>
              </a:rPr>
            </a:br>
            <a:r>
              <a:rPr lang="en" sz="1800" u="sng"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ASCCC Ethnic Studies Listserv</a:t>
            </a:r>
            <a:endParaRPr sz="1800" dirty="0">
              <a:solidFill>
                <a:schemeClr val="accent1">
                  <a:lumMod val="40000"/>
                  <a:lumOff val="60000"/>
                </a:schemeClr>
              </a:solidFill>
            </a:endParaRPr>
          </a:p>
          <a:p>
            <a:pPr marL="0" lvl="0" indent="0" algn="l" rtl="0">
              <a:lnSpc>
                <a:spcPct val="100000"/>
              </a:lnSpc>
              <a:spcBef>
                <a:spcPts val="0"/>
              </a:spcBef>
              <a:spcAft>
                <a:spcPts val="0"/>
              </a:spcAft>
              <a:buNone/>
            </a:pPr>
            <a:r>
              <a:rPr lang="en-US" sz="1800" dirty="0">
                <a:solidFill>
                  <a:schemeClr val="tx1">
                    <a:lumMod val="20000"/>
                    <a:lumOff val="80000"/>
                  </a:schemeClr>
                </a:solidFill>
                <a:hlinkClick r:id="rId6">
                  <a:extLst>
                    <a:ext uri="{A12FA001-AC4F-418D-AE19-62706E023703}">
                      <ahyp:hlinkClr xmlns:ahyp="http://schemas.microsoft.com/office/drawing/2018/hyperlinkcolor" val="tx"/>
                    </a:ext>
                  </a:extLst>
                </a:hlinkClick>
              </a:rPr>
              <a:t>OER and Ethnic Studies Sources</a:t>
            </a:r>
            <a:endParaRPr sz="1800" dirty="0">
              <a:solidFill>
                <a:schemeClr val="tx1">
                  <a:lumMod val="20000"/>
                  <a:lumOff val="8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1088675" y="467050"/>
            <a:ext cx="7202400" cy="73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600"/>
              <a:buFont typeface="Arial"/>
              <a:buNone/>
            </a:pPr>
            <a:r>
              <a:rPr lang="en-US" sz="2900" b="1" dirty="0"/>
              <a:t>Acknowledgments</a:t>
            </a:r>
            <a:endParaRPr sz="2900" b="1" dirty="0"/>
          </a:p>
        </p:txBody>
      </p:sp>
      <p:sp>
        <p:nvSpPr>
          <p:cNvPr id="179" name="Google Shape;179;p31"/>
          <p:cNvSpPr txBox="1">
            <a:spLocks noGrp="1"/>
          </p:cNvSpPr>
          <p:nvPr>
            <p:ph type="body" idx="1"/>
          </p:nvPr>
        </p:nvSpPr>
        <p:spPr>
          <a:xfrm>
            <a:off x="1088675" y="1511800"/>
            <a:ext cx="7202400" cy="3051300"/>
          </a:xfrm>
          <a:prstGeom prst="rect">
            <a:avLst/>
          </a:prstGeom>
          <a:noFill/>
          <a:ln>
            <a:noFill/>
          </a:ln>
        </p:spPr>
        <p:txBody>
          <a:bodyPr spcFirstLastPara="1" wrap="square" lIns="91425" tIns="45700" rIns="91425" bIns="45700" anchor="t" anchorCtr="0">
            <a:noAutofit/>
          </a:bodyPr>
          <a:lstStyle/>
          <a:p>
            <a:pPr marL="127000" indent="0" algn="l">
              <a:buNone/>
            </a:pPr>
            <a:r>
              <a:rPr lang="en-US" sz="1200" dirty="0"/>
              <a:t>We recognize that the foundation of the United States was built by the uncompensated labor of enslaved Black and Native people. The contributions of people from the African diaspora were forcibly taken amidst violence and systemic injustice. Our social systems are also designed to exploit and ignore the work of undocumented workers and communities who make invaluable contributions to agriculture and care work.</a:t>
            </a:r>
          </a:p>
          <a:p>
            <a:pPr marL="127000" indent="0" algn="l">
              <a:buNone/>
            </a:pPr>
            <a:r>
              <a:rPr lang="en-US" sz="1200" dirty="0"/>
              <a:t>We collectively acknowledge that Cuesta College occupies the ancestral, traditional, and contemporary lands of both the Salinan and the Northern Chumash who are the original, current, and future caretakers of the land upon we, as guests, work, teach, and learn.</a:t>
            </a:r>
          </a:p>
          <a:p>
            <a:pPr marL="127000" indent="0" algn="l">
              <a:buNone/>
            </a:pPr>
            <a:r>
              <a:rPr lang="en-US" sz="1200" dirty="0"/>
              <a:t>As an online event, we further recognize that participants currently occupy distinct Native territories and Lands. If you are unfamiliar with whose lands you reside or work on, we encourage you to use the website https://native-</a:t>
            </a:r>
            <a:r>
              <a:rPr lang="en-US" sz="1200" dirty="0" err="1"/>
              <a:t>land.ca</a:t>
            </a:r>
            <a:r>
              <a:rPr lang="en-US" sz="1200" dirty="0"/>
              <a:t> to learn more and connect with local tribal communities.</a:t>
            </a:r>
          </a:p>
        </p:txBody>
      </p:sp>
    </p:spTree>
    <p:extLst>
      <p:ext uri="{BB962C8B-B14F-4D97-AF65-F5344CB8AC3E}">
        <p14:creationId xmlns:p14="http://schemas.microsoft.com/office/powerpoint/2010/main" val="3605438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ctrTitle"/>
          </p:nvPr>
        </p:nvSpPr>
        <p:spPr>
          <a:xfrm>
            <a:off x="1333050" y="1505305"/>
            <a:ext cx="6477900" cy="4884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lt1"/>
              </a:buClr>
              <a:buSzPts val="3600"/>
              <a:buFont typeface="Arial"/>
              <a:buNone/>
            </a:pPr>
            <a:r>
              <a:rPr lang="en-US" sz="2800" dirty="0"/>
              <a:t>Introductions</a:t>
            </a:r>
            <a:endParaRPr sz="2800" dirty="0"/>
          </a:p>
        </p:txBody>
      </p:sp>
      <p:sp>
        <p:nvSpPr>
          <p:cNvPr id="158" name="Google Shape;158;p28"/>
          <p:cNvSpPr txBox="1">
            <a:spLocks noGrp="1"/>
          </p:cNvSpPr>
          <p:nvPr>
            <p:ph type="subTitle" idx="1"/>
          </p:nvPr>
        </p:nvSpPr>
        <p:spPr>
          <a:xfrm>
            <a:off x="697500" y="2152925"/>
            <a:ext cx="8046600" cy="1598460"/>
          </a:xfrm>
          <a:prstGeom prst="rect">
            <a:avLst/>
          </a:prstGeom>
          <a:noFill/>
          <a:ln>
            <a:noFill/>
          </a:ln>
        </p:spPr>
        <p:txBody>
          <a:bodyPr spcFirstLastPara="1" wrap="square" lIns="91425" tIns="91425" rIns="91425" bIns="91425" anchor="t" anchorCtr="0">
            <a:noAutofit/>
          </a:bodyPr>
          <a:lstStyle/>
          <a:p>
            <a:pPr indent="-323850">
              <a:spcBef>
                <a:spcPts val="0"/>
              </a:spcBef>
              <a:buClr>
                <a:schemeClr val="lt1"/>
              </a:buClr>
              <a:buSzPts val="1500"/>
              <a:buFont typeface="Arial"/>
              <a:buChar char="●"/>
            </a:pPr>
            <a:r>
              <a:rPr lang="en" sz="1500" dirty="0">
                <a:solidFill>
                  <a:schemeClr val="lt1"/>
                </a:solidFill>
              </a:rPr>
              <a:t>Please introduce yourself in the chat with the following:</a:t>
            </a:r>
          </a:p>
          <a:p>
            <a:pPr lvl="1" indent="-323850" algn="l">
              <a:spcBef>
                <a:spcPts val="0"/>
              </a:spcBef>
              <a:buClr>
                <a:schemeClr val="lt1"/>
              </a:buClr>
              <a:buSzPts val="1500"/>
              <a:buChar char="●"/>
            </a:pPr>
            <a:r>
              <a:rPr lang="en" sz="1250" dirty="0">
                <a:solidFill>
                  <a:schemeClr val="lt1"/>
                </a:solidFill>
              </a:rPr>
              <a:t>Name</a:t>
            </a:r>
          </a:p>
          <a:p>
            <a:pPr lvl="1" indent="-323850" algn="l">
              <a:spcBef>
                <a:spcPts val="0"/>
              </a:spcBef>
              <a:buClr>
                <a:schemeClr val="lt1"/>
              </a:buClr>
              <a:buSzPts val="1500"/>
              <a:buChar char="●"/>
            </a:pPr>
            <a:r>
              <a:rPr lang="en" sz="1250" dirty="0">
                <a:solidFill>
                  <a:schemeClr val="lt1"/>
                </a:solidFill>
              </a:rPr>
              <a:t>Pronouns</a:t>
            </a:r>
          </a:p>
          <a:p>
            <a:pPr lvl="1" indent="-323850" algn="l">
              <a:spcBef>
                <a:spcPts val="0"/>
              </a:spcBef>
              <a:buClr>
                <a:schemeClr val="lt1"/>
              </a:buClr>
              <a:buSzPts val="1500"/>
              <a:buChar char="●"/>
            </a:pPr>
            <a:r>
              <a:rPr lang="en" sz="1250" dirty="0">
                <a:solidFill>
                  <a:schemeClr val="lt1"/>
                </a:solidFill>
              </a:rPr>
              <a:t>Affiliation(s)</a:t>
            </a:r>
          </a:p>
          <a:p>
            <a:pPr lvl="1" indent="-323850" algn="l">
              <a:spcBef>
                <a:spcPts val="0"/>
              </a:spcBef>
              <a:buClr>
                <a:schemeClr val="lt1"/>
              </a:buClr>
              <a:buSzPts val="1500"/>
              <a:buChar char="●"/>
            </a:pPr>
            <a:r>
              <a:rPr lang="en" sz="1250" dirty="0">
                <a:solidFill>
                  <a:schemeClr val="lt1"/>
                </a:solidFill>
              </a:rPr>
              <a:t>Where you’re joining today’s conversation from</a:t>
            </a:r>
          </a:p>
          <a:p>
            <a:pPr indent="-323850">
              <a:spcBef>
                <a:spcPts val="0"/>
              </a:spcBef>
              <a:buClr>
                <a:schemeClr val="lt1"/>
              </a:buClr>
              <a:buSzPts val="1500"/>
              <a:buChar char="●"/>
            </a:pPr>
            <a:r>
              <a:rPr lang="en" sz="1500" dirty="0">
                <a:solidFill>
                  <a:schemeClr val="lt1"/>
                </a:solidFill>
              </a:rPr>
              <a:t>Y</a:t>
            </a:r>
            <a:r>
              <a:rPr lang="en-US" sz="1500" dirty="0">
                <a:solidFill>
                  <a:schemeClr val="lt1"/>
                </a:solidFill>
              </a:rPr>
              <a:t>o</a:t>
            </a:r>
            <a:r>
              <a:rPr lang="en" sz="1500" dirty="0">
                <a:solidFill>
                  <a:schemeClr val="lt1"/>
                </a:solidFill>
              </a:rPr>
              <a:t>u are welcome to unmute yourself and share your introduction with the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ctrTitle"/>
          </p:nvPr>
        </p:nvSpPr>
        <p:spPr>
          <a:xfrm>
            <a:off x="1333050" y="1505305"/>
            <a:ext cx="6477900" cy="4884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lt1"/>
              </a:buClr>
              <a:buSzPts val="3600"/>
              <a:buFont typeface="Arial"/>
              <a:buNone/>
            </a:pPr>
            <a:r>
              <a:rPr lang="en" dirty="0"/>
              <a:t>Conversation Description</a:t>
            </a:r>
            <a:endParaRPr dirty="0"/>
          </a:p>
        </p:txBody>
      </p:sp>
      <p:sp>
        <p:nvSpPr>
          <p:cNvPr id="165" name="Google Shape;165;p29"/>
          <p:cNvSpPr txBox="1">
            <a:spLocks noGrp="1"/>
          </p:cNvSpPr>
          <p:nvPr>
            <p:ph type="subTitle" idx="1"/>
          </p:nvPr>
        </p:nvSpPr>
        <p:spPr>
          <a:xfrm>
            <a:off x="873346" y="1993705"/>
            <a:ext cx="7749000" cy="1761000"/>
          </a:xfrm>
          <a:prstGeom prst="rect">
            <a:avLst/>
          </a:prstGeom>
          <a:noFill/>
          <a:ln>
            <a:noFill/>
          </a:ln>
        </p:spPr>
        <p:txBody>
          <a:bodyPr spcFirstLastPara="1" wrap="square" lIns="91425" tIns="91425" rIns="91425" bIns="91425" anchor="t" anchorCtr="0">
            <a:noAutofit/>
          </a:bodyPr>
          <a:lstStyle/>
          <a:p>
            <a:pPr marL="0" indent="0">
              <a:lnSpc>
                <a:spcPct val="100000"/>
              </a:lnSpc>
              <a:spcBef>
                <a:spcPts val="0"/>
              </a:spcBef>
              <a:buClr>
                <a:schemeClr val="lt1"/>
              </a:buClr>
              <a:buSzPts val="3600"/>
            </a:pPr>
            <a:r>
              <a:rPr lang="en-US" dirty="0">
                <a:solidFill>
                  <a:schemeClr val="bg1"/>
                </a:solidFill>
              </a:rPr>
              <a:t>Join colleagues to explore how faculty can integrate open practices with Ethnic Studies pedagogical principles to create open resources and publish students’ projects, artwork, essays, and other creative works. This session invites faculty to reimagine the creation, adaptation, and sharing of culturally relevant materials to increase educational access and deepen student engagement.</a:t>
            </a:r>
            <a:br>
              <a:rPr lang="en-US" dirty="0">
                <a:solidFill>
                  <a:schemeClr val="bg1"/>
                </a:solidFill>
              </a:rPr>
            </a:b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1088675" y="467050"/>
            <a:ext cx="7202400" cy="73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600"/>
              <a:buFont typeface="Arial"/>
              <a:buNone/>
            </a:pPr>
            <a:r>
              <a:rPr lang="en" sz="2900" b="1"/>
              <a:t>What are Open Educational Resources?</a:t>
            </a:r>
            <a:endParaRPr sz="2900" b="1"/>
          </a:p>
        </p:txBody>
      </p:sp>
      <p:sp>
        <p:nvSpPr>
          <p:cNvPr id="179" name="Google Shape;179;p31"/>
          <p:cNvSpPr txBox="1">
            <a:spLocks noGrp="1"/>
          </p:cNvSpPr>
          <p:nvPr>
            <p:ph type="body" idx="1"/>
          </p:nvPr>
        </p:nvSpPr>
        <p:spPr>
          <a:xfrm>
            <a:off x="1088675" y="1511800"/>
            <a:ext cx="7202400" cy="305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2400" dirty="0">
                <a:solidFill>
                  <a:srgbClr val="000000"/>
                </a:solidFill>
              </a:rPr>
              <a:t>Creative Commons defines OER as teaching, learning, and research materials that are either </a:t>
            </a:r>
            <a:br>
              <a:rPr lang="en" sz="2400" dirty="0">
                <a:solidFill>
                  <a:srgbClr val="000000"/>
                </a:solidFill>
              </a:rPr>
            </a:br>
            <a:r>
              <a:rPr lang="en" sz="2400" dirty="0">
                <a:solidFill>
                  <a:srgbClr val="000000"/>
                </a:solidFill>
              </a:rPr>
              <a:t>(a) in the public domain or (b) licensed in a manner that provides everyone with free and perpetual permission to engage in the 5R activities.</a:t>
            </a:r>
            <a:br>
              <a:rPr lang="en" sz="2400" dirty="0">
                <a:solidFill>
                  <a:srgbClr val="000000"/>
                </a:solidFill>
              </a:rPr>
            </a:br>
            <a:endParaRPr sz="3700" dirty="0">
              <a:solidFill>
                <a:srgbClr val="000000"/>
              </a:solidFill>
            </a:endParaRPr>
          </a:p>
          <a:p>
            <a:pPr marL="0" lvl="0" indent="0" algn="r" rtl="0">
              <a:lnSpc>
                <a:spcPct val="100000"/>
              </a:lnSpc>
              <a:spcBef>
                <a:spcPts val="0"/>
              </a:spcBef>
              <a:spcAft>
                <a:spcPts val="0"/>
              </a:spcAft>
              <a:buClr>
                <a:srgbClr val="000000"/>
              </a:buClr>
              <a:buFont typeface="Arial"/>
              <a:buNone/>
            </a:pPr>
            <a:r>
              <a:rPr lang="en" sz="2200" dirty="0">
                <a:solidFill>
                  <a:srgbClr val="000000"/>
                </a:solidFill>
              </a:rPr>
              <a:t>-- </a:t>
            </a:r>
            <a:r>
              <a:rPr lang="en" sz="2200" u="sng" dirty="0">
                <a:solidFill>
                  <a:schemeClr val="hlink"/>
                </a:solidFill>
                <a:hlinkClick r:id="rId3"/>
              </a:rPr>
              <a:t>Creative Commons</a:t>
            </a:r>
            <a:endParaRPr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0" name="Google Shape;90;p18"/>
          <p:cNvSpPr txBox="1">
            <a:spLocks noGrp="1"/>
          </p:cNvSpPr>
          <p:nvPr>
            <p:ph type="title"/>
          </p:nvPr>
        </p:nvSpPr>
        <p:spPr>
          <a:xfrm>
            <a:off x="1959515" y="275578"/>
            <a:ext cx="5401842" cy="1001773"/>
          </a:xfrm>
          <a:prstGeom prst="rect">
            <a:avLst/>
          </a:prstGeom>
        </p:spPr>
        <p:txBody>
          <a:bodyPr spcFirstLastPara="1" wrap="square" lIns="68569" tIns="68569" rIns="68569" bIns="68569" anchor="t" anchorCtr="0">
            <a:noAutofit/>
          </a:bodyPr>
          <a:lstStyle/>
          <a:p>
            <a:pPr algn="ctr"/>
            <a:r>
              <a:rPr lang="en" sz="2250" b="1" dirty="0">
                <a:ea typeface="Calibri"/>
                <a:cs typeface="Calibri"/>
                <a:sym typeface="Calibri"/>
              </a:rPr>
              <a:t>The 5R Permissions of </a:t>
            </a:r>
            <a:r>
              <a:rPr lang="en-US" sz="2250" b="1" dirty="0">
                <a:ea typeface="Calibri"/>
                <a:cs typeface="Calibri"/>
                <a:sym typeface="Calibri"/>
              </a:rPr>
              <a:t>Open</a:t>
            </a:r>
            <a:endParaRPr sz="2250" b="1" dirty="0">
              <a:ea typeface="Calibri"/>
              <a:cs typeface="Calibri"/>
              <a:sym typeface="Calibri"/>
            </a:endParaRPr>
          </a:p>
        </p:txBody>
      </p:sp>
      <p:grpSp>
        <p:nvGrpSpPr>
          <p:cNvPr id="96" name="Google Shape;96;p18" descr="retain- make and own copies"/>
          <p:cNvGrpSpPr/>
          <p:nvPr/>
        </p:nvGrpSpPr>
        <p:grpSpPr>
          <a:xfrm>
            <a:off x="1953431" y="951958"/>
            <a:ext cx="5753945" cy="670494"/>
            <a:chOff x="1431328" y="2473842"/>
            <a:chExt cx="6566743" cy="670511"/>
          </a:xfrm>
        </p:grpSpPr>
        <p:sp>
          <p:nvSpPr>
            <p:cNvPr id="97" name="Google Shape;97;p18"/>
            <p:cNvSpPr/>
            <p:nvPr/>
          </p:nvSpPr>
          <p:spPr>
            <a:xfrm rot="-5400000">
              <a:off x="4644475" y="-209208"/>
              <a:ext cx="670500" cy="6036600"/>
            </a:xfrm>
            <a:prstGeom prst="roundRect">
              <a:avLst>
                <a:gd name="adj" fmla="val 50000"/>
              </a:avLst>
            </a:prstGeom>
            <a:solidFill>
              <a:srgbClr val="E1243C"/>
            </a:solidFill>
            <a:ln>
              <a:noFill/>
            </a:ln>
          </p:spPr>
          <p:txBody>
            <a:bodyPr spcFirstLastPara="1" wrap="square" lIns="68569" tIns="68569" rIns="68569" bIns="68569" anchor="ctr" anchorCtr="0">
              <a:noAutofit/>
            </a:bodyPr>
            <a:lstStyle/>
            <a:p>
              <a:endParaRPr sz="1050" dirty="0">
                <a:latin typeface="arial" charset="0"/>
              </a:endParaRPr>
            </a:p>
          </p:txBody>
        </p:sp>
        <p:sp>
          <p:nvSpPr>
            <p:cNvPr id="98" name="Google Shape;98;p18"/>
            <p:cNvSpPr txBox="1"/>
            <p:nvPr/>
          </p:nvSpPr>
          <p:spPr>
            <a:xfrm>
              <a:off x="3781626" y="2480601"/>
              <a:ext cx="4216445" cy="657000"/>
            </a:xfrm>
            <a:prstGeom prst="rect">
              <a:avLst/>
            </a:prstGeom>
            <a:noFill/>
            <a:ln>
              <a:noFill/>
            </a:ln>
          </p:spPr>
          <p:txBody>
            <a:bodyPr spcFirstLastPara="1" wrap="square" lIns="68569" tIns="68569" rIns="68569" bIns="68569" anchor="ctr" anchorCtr="0">
              <a:noAutofit/>
            </a:bodyPr>
            <a:lstStyle/>
            <a:p>
              <a:pPr>
                <a:lnSpc>
                  <a:spcPct val="115000"/>
                </a:lnSpc>
              </a:pPr>
              <a:r>
                <a:rPr lang="en" sz="2250" b="1" dirty="0">
                  <a:solidFill>
                    <a:srgbClr val="FFFFFF"/>
                  </a:solidFill>
                  <a:latin typeface="arial" charset="0"/>
                  <a:ea typeface="Roboto"/>
                  <a:cs typeface="Roboto"/>
                  <a:sym typeface="Roboto"/>
                </a:rPr>
                <a:t>Make and own copies</a:t>
              </a:r>
              <a:endParaRPr sz="2250" b="1" dirty="0">
                <a:solidFill>
                  <a:srgbClr val="FFFFFF"/>
                </a:solidFill>
                <a:latin typeface="arial" charset="0"/>
                <a:ea typeface="Roboto"/>
                <a:cs typeface="Roboto"/>
                <a:sym typeface="Roboto"/>
              </a:endParaRPr>
            </a:p>
          </p:txBody>
        </p:sp>
        <p:sp>
          <p:nvSpPr>
            <p:cNvPr id="99" name="Google Shape;99;p18"/>
            <p:cNvSpPr/>
            <p:nvPr/>
          </p:nvSpPr>
          <p:spPr>
            <a:xfrm rot="-5400000">
              <a:off x="2240428" y="1664753"/>
              <a:ext cx="670500" cy="2288700"/>
            </a:xfrm>
            <a:prstGeom prst="roundRect">
              <a:avLst>
                <a:gd name="adj" fmla="val 50000"/>
              </a:avLst>
            </a:prstGeom>
            <a:solidFill>
              <a:srgbClr val="00417E"/>
            </a:solidFill>
            <a:ln>
              <a:noFill/>
            </a:ln>
          </p:spPr>
          <p:txBody>
            <a:bodyPr spcFirstLastPara="1" wrap="square" lIns="68569" tIns="68569" rIns="68569" bIns="68569" anchor="ctr" anchorCtr="0">
              <a:noAutofit/>
            </a:bodyPr>
            <a:lstStyle/>
            <a:p>
              <a:endParaRPr sz="1050" dirty="0">
                <a:latin typeface="arial" charset="0"/>
              </a:endParaRPr>
            </a:p>
          </p:txBody>
        </p:sp>
        <p:sp>
          <p:nvSpPr>
            <p:cNvPr id="100" name="Google Shape;100;p18"/>
            <p:cNvSpPr/>
            <p:nvPr/>
          </p:nvSpPr>
          <p:spPr>
            <a:xfrm>
              <a:off x="1595691" y="2611552"/>
              <a:ext cx="3275400" cy="395100"/>
            </a:xfrm>
            <a:prstGeom prst="rect">
              <a:avLst/>
            </a:prstGeom>
            <a:noFill/>
            <a:ln>
              <a:noFill/>
            </a:ln>
          </p:spPr>
          <p:txBody>
            <a:bodyPr spcFirstLastPara="1" wrap="square" lIns="68569" tIns="68569" rIns="68569" bIns="68569" anchor="ctr" anchorCtr="0">
              <a:noAutofit/>
            </a:bodyPr>
            <a:lstStyle/>
            <a:p>
              <a:r>
                <a:rPr lang="en" sz="2250" b="1" dirty="0">
                  <a:solidFill>
                    <a:schemeClr val="bg1"/>
                  </a:solidFill>
                  <a:latin typeface="arial" charset="0"/>
                  <a:ea typeface="Roboto"/>
                  <a:cs typeface="Roboto"/>
                  <a:sym typeface="Roboto"/>
                </a:rPr>
                <a:t>Retain</a:t>
              </a:r>
              <a:endParaRPr sz="2250" b="1" dirty="0">
                <a:solidFill>
                  <a:schemeClr val="bg1"/>
                </a:solidFill>
                <a:latin typeface="arial" charset="0"/>
                <a:ea typeface="Roboto"/>
                <a:cs typeface="Roboto"/>
                <a:sym typeface="Roboto"/>
              </a:endParaRPr>
            </a:p>
          </p:txBody>
        </p:sp>
      </p:grpSp>
      <p:grpSp>
        <p:nvGrpSpPr>
          <p:cNvPr id="101" name="Google Shape;101;p18" descr="Reuse - use in a wide range of ways"/>
          <p:cNvGrpSpPr/>
          <p:nvPr/>
        </p:nvGrpSpPr>
        <p:grpSpPr>
          <a:xfrm>
            <a:off x="1969728" y="1679231"/>
            <a:ext cx="6031273" cy="685503"/>
            <a:chOff x="1431328" y="2458832"/>
            <a:chExt cx="6883246" cy="685521"/>
          </a:xfrm>
        </p:grpSpPr>
        <p:sp>
          <p:nvSpPr>
            <p:cNvPr id="102" name="Google Shape;102;p18"/>
            <p:cNvSpPr/>
            <p:nvPr/>
          </p:nvSpPr>
          <p:spPr>
            <a:xfrm rot="-5400000">
              <a:off x="4644475" y="-209208"/>
              <a:ext cx="670500" cy="6036600"/>
            </a:xfrm>
            <a:prstGeom prst="roundRect">
              <a:avLst>
                <a:gd name="adj" fmla="val 50000"/>
              </a:avLst>
            </a:prstGeom>
            <a:solidFill>
              <a:srgbClr val="E1243C"/>
            </a:solidFill>
            <a:ln>
              <a:noFill/>
            </a:ln>
          </p:spPr>
          <p:txBody>
            <a:bodyPr spcFirstLastPara="1" wrap="square" lIns="68569" tIns="68569" rIns="68569" bIns="68569" anchor="ctr" anchorCtr="0">
              <a:noAutofit/>
            </a:bodyPr>
            <a:lstStyle/>
            <a:p>
              <a:endParaRPr sz="1050" dirty="0"/>
            </a:p>
          </p:txBody>
        </p:sp>
        <p:sp>
          <p:nvSpPr>
            <p:cNvPr id="103" name="Google Shape;103;p18"/>
            <p:cNvSpPr txBox="1"/>
            <p:nvPr/>
          </p:nvSpPr>
          <p:spPr>
            <a:xfrm>
              <a:off x="3755174" y="2458832"/>
              <a:ext cx="4559400" cy="657000"/>
            </a:xfrm>
            <a:prstGeom prst="rect">
              <a:avLst/>
            </a:prstGeom>
            <a:noFill/>
            <a:ln>
              <a:noFill/>
            </a:ln>
          </p:spPr>
          <p:txBody>
            <a:bodyPr spcFirstLastPara="1" wrap="square" lIns="68569" tIns="68569" rIns="68569" bIns="68569" anchor="ctr" anchorCtr="0">
              <a:noAutofit/>
            </a:bodyPr>
            <a:lstStyle/>
            <a:p>
              <a:pPr>
                <a:lnSpc>
                  <a:spcPct val="115000"/>
                </a:lnSpc>
              </a:pPr>
              <a:r>
                <a:rPr lang="en" sz="2100" b="1" dirty="0">
                  <a:solidFill>
                    <a:srgbClr val="FFFFFF"/>
                  </a:solidFill>
                  <a:latin typeface="arial" charset="0"/>
                  <a:ea typeface="Roboto"/>
                  <a:cs typeface="Roboto"/>
                  <a:sym typeface="Roboto"/>
                </a:rPr>
                <a:t>Use in a wide range of ways</a:t>
              </a:r>
              <a:endParaRPr sz="2100" b="1" dirty="0">
                <a:solidFill>
                  <a:srgbClr val="FFFFFF"/>
                </a:solidFill>
                <a:latin typeface="arial" charset="0"/>
                <a:ea typeface="Roboto"/>
                <a:cs typeface="Roboto"/>
                <a:sym typeface="Roboto"/>
              </a:endParaRPr>
            </a:p>
          </p:txBody>
        </p:sp>
        <p:sp>
          <p:nvSpPr>
            <p:cNvPr id="104" name="Google Shape;104;p18"/>
            <p:cNvSpPr/>
            <p:nvPr/>
          </p:nvSpPr>
          <p:spPr>
            <a:xfrm rot="-5400000">
              <a:off x="2228578" y="1676603"/>
              <a:ext cx="670500" cy="2265000"/>
            </a:xfrm>
            <a:prstGeom prst="roundRect">
              <a:avLst>
                <a:gd name="adj" fmla="val 50000"/>
              </a:avLst>
            </a:prstGeom>
            <a:solidFill>
              <a:srgbClr val="00417E"/>
            </a:solidFill>
            <a:ln>
              <a:noFill/>
            </a:ln>
          </p:spPr>
          <p:txBody>
            <a:bodyPr spcFirstLastPara="1" wrap="square" lIns="68569" tIns="68569" rIns="68569" bIns="68569" anchor="ctr" anchorCtr="0">
              <a:noAutofit/>
            </a:bodyPr>
            <a:lstStyle/>
            <a:p>
              <a:endParaRPr sz="1050"/>
            </a:p>
          </p:txBody>
        </p:sp>
        <p:sp>
          <p:nvSpPr>
            <p:cNvPr id="105" name="Google Shape;105;p18"/>
            <p:cNvSpPr/>
            <p:nvPr/>
          </p:nvSpPr>
          <p:spPr>
            <a:xfrm>
              <a:off x="1627190" y="2611553"/>
              <a:ext cx="3243900" cy="395100"/>
            </a:xfrm>
            <a:prstGeom prst="rect">
              <a:avLst/>
            </a:prstGeom>
            <a:noFill/>
            <a:ln>
              <a:noFill/>
            </a:ln>
          </p:spPr>
          <p:txBody>
            <a:bodyPr spcFirstLastPara="1" wrap="square" lIns="68569" tIns="68569" rIns="68569" bIns="68569" anchor="ctr" anchorCtr="0">
              <a:noAutofit/>
            </a:bodyPr>
            <a:lstStyle/>
            <a:p>
              <a:r>
                <a:rPr lang="en" sz="2250" b="1" dirty="0">
                  <a:solidFill>
                    <a:schemeClr val="bg1"/>
                  </a:solidFill>
                  <a:latin typeface="Arial" charset="0"/>
                  <a:ea typeface="Roboto"/>
                  <a:cs typeface="Roboto"/>
                  <a:sym typeface="Roboto"/>
                </a:rPr>
                <a:t>Reuse</a:t>
              </a:r>
              <a:endParaRPr sz="2250" b="1" dirty="0">
                <a:solidFill>
                  <a:schemeClr val="bg1"/>
                </a:solidFill>
                <a:latin typeface="Arial" charset="0"/>
                <a:ea typeface="Roboto"/>
                <a:cs typeface="Roboto"/>
                <a:sym typeface="Roboto"/>
              </a:endParaRPr>
            </a:p>
          </p:txBody>
        </p:sp>
      </p:grpSp>
      <p:grpSp>
        <p:nvGrpSpPr>
          <p:cNvPr id="106" name="Google Shape;106;p18" descr="Revise - adapt, modify, and improve"/>
          <p:cNvGrpSpPr/>
          <p:nvPr/>
        </p:nvGrpSpPr>
        <p:grpSpPr>
          <a:xfrm>
            <a:off x="1969747" y="2461276"/>
            <a:ext cx="5853830" cy="670495"/>
            <a:chOff x="1431328" y="2473842"/>
            <a:chExt cx="6680739" cy="670512"/>
          </a:xfrm>
        </p:grpSpPr>
        <p:sp>
          <p:nvSpPr>
            <p:cNvPr id="107" name="Google Shape;107;p18"/>
            <p:cNvSpPr/>
            <p:nvPr/>
          </p:nvSpPr>
          <p:spPr>
            <a:xfrm rot="-5400000">
              <a:off x="4644475" y="-209208"/>
              <a:ext cx="670500" cy="6036600"/>
            </a:xfrm>
            <a:prstGeom prst="roundRect">
              <a:avLst>
                <a:gd name="adj" fmla="val 50000"/>
              </a:avLst>
            </a:prstGeom>
            <a:solidFill>
              <a:srgbClr val="E1243C"/>
            </a:solidFill>
            <a:ln>
              <a:noFill/>
            </a:ln>
          </p:spPr>
          <p:txBody>
            <a:bodyPr spcFirstLastPara="1" wrap="square" lIns="68569" tIns="68569" rIns="68569" bIns="68569" anchor="ctr" anchorCtr="0">
              <a:noAutofit/>
            </a:bodyPr>
            <a:lstStyle/>
            <a:p>
              <a:endParaRPr sz="1050" dirty="0"/>
            </a:p>
          </p:txBody>
        </p:sp>
        <p:sp>
          <p:nvSpPr>
            <p:cNvPr id="108" name="Google Shape;108;p18"/>
            <p:cNvSpPr txBox="1"/>
            <p:nvPr/>
          </p:nvSpPr>
          <p:spPr>
            <a:xfrm>
              <a:off x="3699667" y="2480602"/>
              <a:ext cx="4412400" cy="657000"/>
            </a:xfrm>
            <a:prstGeom prst="rect">
              <a:avLst/>
            </a:prstGeom>
            <a:noFill/>
            <a:ln>
              <a:noFill/>
            </a:ln>
          </p:spPr>
          <p:txBody>
            <a:bodyPr spcFirstLastPara="1" wrap="square" lIns="68569" tIns="68569" rIns="68569" bIns="68569" anchor="ctr" anchorCtr="0">
              <a:noAutofit/>
            </a:bodyPr>
            <a:lstStyle/>
            <a:p>
              <a:pPr>
                <a:lnSpc>
                  <a:spcPct val="115000"/>
                </a:lnSpc>
              </a:pPr>
              <a:r>
                <a:rPr lang="en" sz="2250" b="1" dirty="0">
                  <a:solidFill>
                    <a:srgbClr val="FFFFFF"/>
                  </a:solidFill>
                  <a:latin typeface="Roboto"/>
                  <a:ea typeface="Roboto"/>
                  <a:cs typeface="Roboto"/>
                  <a:sym typeface="Roboto"/>
                </a:rPr>
                <a:t> </a:t>
              </a:r>
              <a:r>
                <a:rPr lang="en" sz="2100" b="1" dirty="0">
                  <a:solidFill>
                    <a:srgbClr val="FFFFFF"/>
                  </a:solidFill>
                  <a:latin typeface="arial" charset="0"/>
                  <a:ea typeface="Roboto"/>
                  <a:cs typeface="Roboto"/>
                  <a:sym typeface="Roboto"/>
                </a:rPr>
                <a:t>Adapt, modify, and improve</a:t>
              </a:r>
              <a:endParaRPr sz="2100" b="1" dirty="0">
                <a:solidFill>
                  <a:srgbClr val="FFFFFF"/>
                </a:solidFill>
                <a:latin typeface="arial" charset="0"/>
                <a:ea typeface="Roboto"/>
                <a:cs typeface="Roboto"/>
                <a:sym typeface="Roboto"/>
              </a:endParaRPr>
            </a:p>
          </p:txBody>
        </p:sp>
        <p:sp>
          <p:nvSpPr>
            <p:cNvPr id="109" name="Google Shape;109;p18"/>
            <p:cNvSpPr/>
            <p:nvPr/>
          </p:nvSpPr>
          <p:spPr>
            <a:xfrm rot="-5400000">
              <a:off x="2212828" y="1692353"/>
              <a:ext cx="670500" cy="2233500"/>
            </a:xfrm>
            <a:prstGeom prst="roundRect">
              <a:avLst>
                <a:gd name="adj" fmla="val 50000"/>
              </a:avLst>
            </a:prstGeom>
            <a:solidFill>
              <a:srgbClr val="00417E"/>
            </a:solidFill>
            <a:ln>
              <a:noFill/>
            </a:ln>
          </p:spPr>
          <p:txBody>
            <a:bodyPr spcFirstLastPara="1" wrap="square" lIns="68569" tIns="68569" rIns="68569" bIns="68569" anchor="ctr" anchorCtr="0">
              <a:noAutofit/>
            </a:bodyPr>
            <a:lstStyle/>
            <a:p>
              <a:endParaRPr sz="1050" dirty="0"/>
            </a:p>
          </p:txBody>
        </p:sp>
        <p:sp>
          <p:nvSpPr>
            <p:cNvPr id="110" name="Google Shape;110;p18"/>
            <p:cNvSpPr/>
            <p:nvPr/>
          </p:nvSpPr>
          <p:spPr>
            <a:xfrm>
              <a:off x="1579921" y="2611552"/>
              <a:ext cx="3291300" cy="395100"/>
            </a:xfrm>
            <a:prstGeom prst="rect">
              <a:avLst/>
            </a:prstGeom>
            <a:noFill/>
            <a:ln>
              <a:noFill/>
            </a:ln>
          </p:spPr>
          <p:txBody>
            <a:bodyPr spcFirstLastPara="1" wrap="square" lIns="68569" tIns="68569" rIns="68569" bIns="68569" anchor="ctr" anchorCtr="0">
              <a:noAutofit/>
            </a:bodyPr>
            <a:lstStyle/>
            <a:p>
              <a:r>
                <a:rPr lang="en" sz="2250" b="1" dirty="0">
                  <a:solidFill>
                    <a:schemeClr val="bg1"/>
                  </a:solidFill>
                  <a:latin typeface="Arial" charset="0"/>
                  <a:ea typeface="Roboto"/>
                  <a:cs typeface="Roboto"/>
                  <a:sym typeface="Roboto"/>
                </a:rPr>
                <a:t>Revise</a:t>
              </a:r>
              <a:endParaRPr sz="2250" b="1" dirty="0">
                <a:solidFill>
                  <a:schemeClr val="bg1"/>
                </a:solidFill>
                <a:latin typeface="Arial" charset="0"/>
                <a:ea typeface="Roboto"/>
                <a:cs typeface="Roboto"/>
                <a:sym typeface="Roboto"/>
              </a:endParaRPr>
            </a:p>
          </p:txBody>
        </p:sp>
      </p:grpSp>
      <p:grpSp>
        <p:nvGrpSpPr>
          <p:cNvPr id="91" name="Google Shape;91;p18" descr="Remix- combine two or more"/>
          <p:cNvGrpSpPr/>
          <p:nvPr/>
        </p:nvGrpSpPr>
        <p:grpSpPr>
          <a:xfrm>
            <a:off x="1953471" y="3203561"/>
            <a:ext cx="5753904" cy="670494"/>
            <a:chOff x="1431328" y="2473842"/>
            <a:chExt cx="6566697" cy="670511"/>
          </a:xfrm>
        </p:grpSpPr>
        <p:sp>
          <p:nvSpPr>
            <p:cNvPr id="92" name="Google Shape;92;p18"/>
            <p:cNvSpPr/>
            <p:nvPr/>
          </p:nvSpPr>
          <p:spPr>
            <a:xfrm rot="-5400000">
              <a:off x="4644475" y="-209208"/>
              <a:ext cx="670500" cy="6036600"/>
            </a:xfrm>
            <a:prstGeom prst="roundRect">
              <a:avLst>
                <a:gd name="adj" fmla="val 50000"/>
              </a:avLst>
            </a:prstGeom>
            <a:solidFill>
              <a:srgbClr val="E1243C"/>
            </a:solidFill>
            <a:ln>
              <a:noFill/>
            </a:ln>
          </p:spPr>
          <p:txBody>
            <a:bodyPr spcFirstLastPara="1" wrap="square" lIns="68569" tIns="68569" rIns="68569" bIns="68569" anchor="ctr" anchorCtr="0">
              <a:noAutofit/>
            </a:bodyPr>
            <a:lstStyle/>
            <a:p>
              <a:endParaRPr sz="1050" dirty="0"/>
            </a:p>
          </p:txBody>
        </p:sp>
        <p:sp>
          <p:nvSpPr>
            <p:cNvPr id="93" name="Google Shape;93;p18"/>
            <p:cNvSpPr txBox="1"/>
            <p:nvPr/>
          </p:nvSpPr>
          <p:spPr>
            <a:xfrm>
              <a:off x="3545761" y="2480603"/>
              <a:ext cx="3769888" cy="657000"/>
            </a:xfrm>
            <a:prstGeom prst="rect">
              <a:avLst/>
            </a:prstGeom>
            <a:noFill/>
            <a:ln>
              <a:noFill/>
            </a:ln>
          </p:spPr>
          <p:txBody>
            <a:bodyPr spcFirstLastPara="1" wrap="square" lIns="68569" tIns="68569" rIns="68569" bIns="68569" anchor="ctr" anchorCtr="0">
              <a:noAutofit/>
            </a:bodyPr>
            <a:lstStyle/>
            <a:p>
              <a:pPr algn="r">
                <a:lnSpc>
                  <a:spcPct val="115000"/>
                </a:lnSpc>
              </a:pPr>
              <a:r>
                <a:rPr lang="en" sz="2250" b="1" dirty="0">
                  <a:solidFill>
                    <a:srgbClr val="FFFFFF"/>
                  </a:solidFill>
                  <a:latin typeface="arial" charset="0"/>
                  <a:ea typeface="Roboto"/>
                  <a:cs typeface="Roboto"/>
                  <a:sym typeface="Roboto"/>
                </a:rPr>
                <a:t>Combine two or more</a:t>
              </a:r>
              <a:endParaRPr sz="2250" b="1" dirty="0">
                <a:solidFill>
                  <a:srgbClr val="FFFFFF"/>
                </a:solidFill>
                <a:latin typeface="arial" charset="0"/>
                <a:ea typeface="Roboto"/>
                <a:cs typeface="Roboto"/>
                <a:sym typeface="Roboto"/>
              </a:endParaRPr>
            </a:p>
          </p:txBody>
        </p:sp>
        <p:sp>
          <p:nvSpPr>
            <p:cNvPr id="94" name="Google Shape;94;p18"/>
            <p:cNvSpPr/>
            <p:nvPr/>
          </p:nvSpPr>
          <p:spPr>
            <a:xfrm rot="-5400000">
              <a:off x="2218078" y="1687103"/>
              <a:ext cx="670500" cy="2244000"/>
            </a:xfrm>
            <a:prstGeom prst="roundRect">
              <a:avLst>
                <a:gd name="adj" fmla="val 50000"/>
              </a:avLst>
            </a:prstGeom>
            <a:solidFill>
              <a:srgbClr val="00417E"/>
            </a:solidFill>
            <a:ln>
              <a:noFill/>
            </a:ln>
          </p:spPr>
          <p:txBody>
            <a:bodyPr spcFirstLastPara="1" wrap="square" lIns="68569" tIns="68569" rIns="68569" bIns="68569" anchor="ctr" anchorCtr="0">
              <a:noAutofit/>
            </a:bodyPr>
            <a:lstStyle/>
            <a:p>
              <a:endParaRPr sz="1050" dirty="0"/>
            </a:p>
          </p:txBody>
        </p:sp>
        <p:sp>
          <p:nvSpPr>
            <p:cNvPr id="95" name="Google Shape;95;p18"/>
            <p:cNvSpPr/>
            <p:nvPr/>
          </p:nvSpPr>
          <p:spPr>
            <a:xfrm>
              <a:off x="1606369" y="2611552"/>
              <a:ext cx="3264900" cy="395100"/>
            </a:xfrm>
            <a:prstGeom prst="rect">
              <a:avLst/>
            </a:prstGeom>
            <a:noFill/>
            <a:ln>
              <a:noFill/>
            </a:ln>
          </p:spPr>
          <p:txBody>
            <a:bodyPr spcFirstLastPara="1" wrap="square" lIns="68569" tIns="68569" rIns="68569" bIns="68569" anchor="ctr" anchorCtr="0">
              <a:noAutofit/>
            </a:bodyPr>
            <a:lstStyle/>
            <a:p>
              <a:r>
                <a:rPr lang="en" sz="2250" b="1" dirty="0">
                  <a:solidFill>
                    <a:schemeClr val="bg1"/>
                  </a:solidFill>
                  <a:latin typeface="arial" charset="0"/>
                  <a:ea typeface="Roboto"/>
                  <a:cs typeface="Roboto"/>
                  <a:sym typeface="Roboto"/>
                </a:rPr>
                <a:t>Remix</a:t>
              </a:r>
              <a:endParaRPr sz="2250" b="1" dirty="0">
                <a:solidFill>
                  <a:schemeClr val="bg1"/>
                </a:solidFill>
                <a:latin typeface="arial" charset="0"/>
                <a:ea typeface="Roboto"/>
                <a:cs typeface="Roboto"/>
                <a:sym typeface="Roboto"/>
              </a:endParaRPr>
            </a:p>
          </p:txBody>
        </p:sp>
      </p:grpSp>
      <p:grpSp>
        <p:nvGrpSpPr>
          <p:cNvPr id="111" name="Google Shape;111;p18" descr="Redistribute - share with others"/>
          <p:cNvGrpSpPr/>
          <p:nvPr/>
        </p:nvGrpSpPr>
        <p:grpSpPr>
          <a:xfrm>
            <a:off x="1953471" y="3945847"/>
            <a:ext cx="5753904" cy="670494"/>
            <a:chOff x="1431328" y="2473842"/>
            <a:chExt cx="6566697" cy="670511"/>
          </a:xfrm>
        </p:grpSpPr>
        <p:sp>
          <p:nvSpPr>
            <p:cNvPr id="112" name="Google Shape;112;p18"/>
            <p:cNvSpPr/>
            <p:nvPr/>
          </p:nvSpPr>
          <p:spPr>
            <a:xfrm rot="-5400000">
              <a:off x="4644475" y="-209208"/>
              <a:ext cx="670500" cy="6036600"/>
            </a:xfrm>
            <a:prstGeom prst="roundRect">
              <a:avLst>
                <a:gd name="adj" fmla="val 50000"/>
              </a:avLst>
            </a:prstGeom>
            <a:solidFill>
              <a:srgbClr val="E1243C"/>
            </a:solidFill>
            <a:ln>
              <a:noFill/>
            </a:ln>
          </p:spPr>
          <p:txBody>
            <a:bodyPr spcFirstLastPara="1" wrap="square" lIns="68569" tIns="68569" rIns="68569" bIns="68569" anchor="ctr" anchorCtr="0">
              <a:noAutofit/>
            </a:bodyPr>
            <a:lstStyle/>
            <a:p>
              <a:endParaRPr sz="1050" dirty="0"/>
            </a:p>
          </p:txBody>
        </p:sp>
        <p:sp>
          <p:nvSpPr>
            <p:cNvPr id="113" name="Google Shape;113;p18"/>
            <p:cNvSpPr txBox="1"/>
            <p:nvPr/>
          </p:nvSpPr>
          <p:spPr>
            <a:xfrm>
              <a:off x="3389898" y="2486136"/>
              <a:ext cx="3281029" cy="657000"/>
            </a:xfrm>
            <a:prstGeom prst="rect">
              <a:avLst/>
            </a:prstGeom>
            <a:noFill/>
            <a:ln>
              <a:noFill/>
            </a:ln>
          </p:spPr>
          <p:txBody>
            <a:bodyPr spcFirstLastPara="1" wrap="square" lIns="68569" tIns="68569" rIns="68569" bIns="68569" anchor="ctr" anchorCtr="0">
              <a:noAutofit/>
            </a:bodyPr>
            <a:lstStyle/>
            <a:p>
              <a:pPr algn="r">
                <a:lnSpc>
                  <a:spcPct val="115000"/>
                </a:lnSpc>
              </a:pPr>
              <a:r>
                <a:rPr lang="en" sz="2250" b="1" dirty="0">
                  <a:solidFill>
                    <a:srgbClr val="FFFFFF"/>
                  </a:solidFill>
                  <a:latin typeface="arial" charset="0"/>
                  <a:ea typeface="Roboto"/>
                  <a:cs typeface="Roboto"/>
                  <a:sym typeface="Roboto"/>
                </a:rPr>
                <a:t>Share with others</a:t>
              </a:r>
              <a:endParaRPr sz="2250" b="1" dirty="0">
                <a:solidFill>
                  <a:srgbClr val="FFFFFF"/>
                </a:solidFill>
                <a:latin typeface="arial" charset="0"/>
                <a:ea typeface="Roboto"/>
                <a:cs typeface="Roboto"/>
                <a:sym typeface="Roboto"/>
              </a:endParaRPr>
            </a:p>
          </p:txBody>
        </p:sp>
        <p:sp>
          <p:nvSpPr>
            <p:cNvPr id="114" name="Google Shape;114;p18"/>
            <p:cNvSpPr/>
            <p:nvPr/>
          </p:nvSpPr>
          <p:spPr>
            <a:xfrm rot="-5400000">
              <a:off x="2214178" y="1691003"/>
              <a:ext cx="670500" cy="2236200"/>
            </a:xfrm>
            <a:prstGeom prst="roundRect">
              <a:avLst>
                <a:gd name="adj" fmla="val 50000"/>
              </a:avLst>
            </a:prstGeom>
            <a:solidFill>
              <a:srgbClr val="00417E"/>
            </a:solidFill>
            <a:ln>
              <a:noFill/>
            </a:ln>
          </p:spPr>
          <p:txBody>
            <a:bodyPr spcFirstLastPara="1" wrap="square" lIns="68569" tIns="68569" rIns="68569" bIns="68569" anchor="ctr" anchorCtr="0">
              <a:noAutofit/>
            </a:bodyPr>
            <a:lstStyle/>
            <a:p>
              <a:endParaRPr sz="1050" dirty="0"/>
            </a:p>
          </p:txBody>
        </p:sp>
        <p:sp>
          <p:nvSpPr>
            <p:cNvPr id="115" name="Google Shape;115;p18"/>
            <p:cNvSpPr/>
            <p:nvPr/>
          </p:nvSpPr>
          <p:spPr>
            <a:xfrm>
              <a:off x="1590620" y="2611553"/>
              <a:ext cx="3280500" cy="395100"/>
            </a:xfrm>
            <a:prstGeom prst="rect">
              <a:avLst/>
            </a:prstGeom>
            <a:noFill/>
            <a:ln>
              <a:noFill/>
            </a:ln>
          </p:spPr>
          <p:txBody>
            <a:bodyPr spcFirstLastPara="1" wrap="square" lIns="68569" tIns="68569" rIns="68569" bIns="68569" anchor="ctr" anchorCtr="0">
              <a:noAutofit/>
            </a:bodyPr>
            <a:lstStyle/>
            <a:p>
              <a:r>
                <a:rPr lang="en" sz="2250" b="1" dirty="0">
                  <a:solidFill>
                    <a:schemeClr val="bg1"/>
                  </a:solidFill>
                  <a:latin typeface="arial" charset="0"/>
                  <a:ea typeface="Roboto"/>
                  <a:cs typeface="Roboto"/>
                  <a:sym typeface="Roboto"/>
                </a:rPr>
                <a:t>Redistribute</a:t>
              </a:r>
              <a:endParaRPr sz="2250" b="1" dirty="0">
                <a:solidFill>
                  <a:schemeClr val="bg1"/>
                </a:solidFill>
                <a:latin typeface="arial" charset="0"/>
                <a:ea typeface="Roboto"/>
                <a:cs typeface="Roboto"/>
                <a:sym typeface="Roboto"/>
              </a:endParaRPr>
            </a:p>
          </p:txBody>
        </p:sp>
      </p:grpSp>
      <p:sp>
        <p:nvSpPr>
          <p:cNvPr id="89" name="Google Shape;89;p18"/>
          <p:cNvSpPr txBox="1"/>
          <p:nvPr/>
        </p:nvSpPr>
        <p:spPr>
          <a:xfrm>
            <a:off x="4111603" y="4847763"/>
            <a:ext cx="3656474" cy="224207"/>
          </a:xfrm>
          <a:prstGeom prst="rect">
            <a:avLst/>
          </a:prstGeom>
          <a:noFill/>
          <a:ln>
            <a:noFill/>
          </a:ln>
        </p:spPr>
        <p:txBody>
          <a:bodyPr spcFirstLastPara="1" wrap="square" lIns="68569" tIns="34275" rIns="68569" bIns="34275" anchor="t" anchorCtr="0">
            <a:noAutofit/>
          </a:bodyPr>
          <a:lstStyle/>
          <a:p>
            <a:pPr>
              <a:buClr>
                <a:schemeClr val="dk1"/>
              </a:buClr>
            </a:pPr>
            <a:r>
              <a:rPr lang="en" sz="900" dirty="0">
                <a:solidFill>
                  <a:schemeClr val="dk1"/>
                </a:solidFill>
                <a:latin typeface="Calibri"/>
                <a:ea typeface="Calibri"/>
                <a:cs typeface="Calibri"/>
                <a:sym typeface="Calibri"/>
              </a:rPr>
              <a:t>This framework (</a:t>
            </a:r>
            <a:r>
              <a:rPr lang="en" sz="900" dirty="0">
                <a:solidFill>
                  <a:schemeClr val="dk1"/>
                </a:solidFill>
                <a:latin typeface="Calibri"/>
                <a:ea typeface="Calibri"/>
                <a:cs typeface="Calibri"/>
                <a:sym typeface="Calibri"/>
                <a:hlinkClick r:id="rId3"/>
              </a:rPr>
              <a:t>CC BY 4.0</a:t>
            </a:r>
            <a:r>
              <a:rPr lang="en" sz="900" dirty="0">
                <a:solidFill>
                  <a:schemeClr val="dk1"/>
                </a:solidFill>
                <a:latin typeface="Calibri"/>
                <a:ea typeface="Calibri"/>
                <a:cs typeface="Calibri"/>
                <a:sym typeface="Calibri"/>
              </a:rPr>
              <a:t>), was designed by Lumen Learning as </a:t>
            </a:r>
            <a:r>
              <a:rPr lang="en" sz="900" u="sng" dirty="0">
                <a:solidFill>
                  <a:schemeClr val="hlink"/>
                </a:solidFill>
                <a:latin typeface="Calibri"/>
                <a:ea typeface="Calibri"/>
                <a:cs typeface="Calibri"/>
                <a:sym typeface="Calibri"/>
                <a:hlinkClick r:id="rId4"/>
              </a:rPr>
              <a:t>the 5Rs</a:t>
            </a:r>
            <a:r>
              <a:rPr lang="en" sz="900" dirty="0">
                <a:solidFill>
                  <a:schemeClr val="dk1"/>
                </a:solidFill>
                <a:latin typeface="Calibri"/>
                <a:ea typeface="Calibri"/>
                <a:cs typeface="Calibri"/>
                <a:sym typeface="Calibri"/>
              </a:rPr>
              <a:t> </a:t>
            </a:r>
            <a:endParaRPr sz="1050" dirty="0"/>
          </a:p>
        </p:txBody>
      </p:sp>
    </p:spTree>
    <p:extLst>
      <p:ext uri="{BB962C8B-B14F-4D97-AF65-F5344CB8AC3E}">
        <p14:creationId xmlns:p14="http://schemas.microsoft.com/office/powerpoint/2010/main" val="867113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4B10-6566-E698-A245-FA96ECE9E063}"/>
              </a:ext>
            </a:extLst>
          </p:cNvPr>
          <p:cNvSpPr>
            <a:spLocks noGrp="1"/>
          </p:cNvSpPr>
          <p:nvPr>
            <p:ph type="title"/>
          </p:nvPr>
        </p:nvSpPr>
        <p:spPr/>
        <p:txBody>
          <a:bodyPr/>
          <a:lstStyle/>
          <a:p>
            <a:r>
              <a:rPr lang="en-US" sz="2800" dirty="0"/>
              <a:t>Open Ethnic Studies Pedagogy</a:t>
            </a:r>
            <a:endParaRPr lang="en-US" dirty="0"/>
          </a:p>
        </p:txBody>
      </p:sp>
      <p:sp>
        <p:nvSpPr>
          <p:cNvPr id="3" name="Text Placeholder 2">
            <a:extLst>
              <a:ext uri="{FF2B5EF4-FFF2-40B4-BE49-F238E27FC236}">
                <a16:creationId xmlns:a16="http://schemas.microsoft.com/office/drawing/2014/main" id="{61CA0C84-7821-C627-71C6-8FA55AB13CEE}"/>
              </a:ext>
            </a:extLst>
          </p:cNvPr>
          <p:cNvSpPr>
            <a:spLocks noGrp="1"/>
          </p:cNvSpPr>
          <p:nvPr>
            <p:ph type="body" idx="1"/>
          </p:nvPr>
        </p:nvSpPr>
        <p:spPr>
          <a:xfrm>
            <a:off x="1088686" y="1511799"/>
            <a:ext cx="3724859" cy="3029700"/>
          </a:xfrm>
        </p:spPr>
        <p:txBody>
          <a:bodyPr/>
          <a:lstStyle/>
          <a:p>
            <a:pPr defTabSz="685800">
              <a:lnSpc>
                <a:spcPct val="90000"/>
              </a:lnSpc>
              <a:spcAft>
                <a:spcPts val="450"/>
              </a:spcAft>
              <a:buClr>
                <a:schemeClr val="accent1"/>
              </a:buClr>
            </a:pPr>
            <a:r>
              <a:rPr lang="en-US" sz="1600" dirty="0"/>
              <a:t>Open Ethnic Studies Pedagogy uses OER to explore decolonization and anti-racism.</a:t>
            </a:r>
            <a:endParaRPr lang="en-US" sz="1600" b="1" dirty="0"/>
          </a:p>
          <a:p>
            <a:pPr defTabSz="685800">
              <a:lnSpc>
                <a:spcPct val="90000"/>
              </a:lnSpc>
              <a:spcAft>
                <a:spcPts val="450"/>
              </a:spcAft>
              <a:buClr>
                <a:schemeClr val="accent1"/>
              </a:buClr>
            </a:pPr>
            <a:r>
              <a:rPr lang="en-US" sz="1600" b="1" dirty="0"/>
              <a:t>Decolonization</a:t>
            </a:r>
            <a:r>
              <a:rPr lang="en-US" sz="1600" dirty="0"/>
              <a:t> is practiced by critically analyzing settler-colonialism and supporting the self-determination of Indigenous peoples.</a:t>
            </a:r>
          </a:p>
          <a:p>
            <a:pPr defTabSz="685800">
              <a:lnSpc>
                <a:spcPct val="90000"/>
              </a:lnSpc>
              <a:spcAft>
                <a:spcPts val="450"/>
              </a:spcAft>
              <a:buClr>
                <a:schemeClr val="accent1"/>
              </a:buClr>
            </a:pPr>
            <a:r>
              <a:rPr lang="en-US" sz="1600" b="1" dirty="0"/>
              <a:t>Anti-racism </a:t>
            </a:r>
            <a:r>
              <a:rPr lang="en-US" sz="1600" dirty="0"/>
              <a:t>involves critical thinking about intersecting social categories and taking action to address inequities.</a:t>
            </a:r>
          </a:p>
        </p:txBody>
      </p:sp>
      <p:graphicFrame>
        <p:nvGraphicFramePr>
          <p:cNvPr id="4" name="Diagram 3" descr="Graph of Open Ethnic Studies Pedagogy. It contains OER, Decolonization, and anti-Racism&#10;">
            <a:extLst>
              <a:ext uri="{FF2B5EF4-FFF2-40B4-BE49-F238E27FC236}">
                <a16:creationId xmlns:a16="http://schemas.microsoft.com/office/drawing/2014/main" id="{A2C0C0C7-E77D-CEDD-A7F1-27231F9B1E53}"/>
              </a:ext>
            </a:extLst>
          </p:cNvPr>
          <p:cNvGraphicFramePr/>
          <p:nvPr>
            <p:extLst>
              <p:ext uri="{D42A27DB-BD31-4B8C-83A1-F6EECF244321}">
                <p14:modId xmlns:p14="http://schemas.microsoft.com/office/powerpoint/2010/main" val="1950049289"/>
              </p:ext>
            </p:extLst>
          </p:nvPr>
        </p:nvGraphicFramePr>
        <p:xfrm>
          <a:off x="4571998" y="1450258"/>
          <a:ext cx="3724859" cy="3117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989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995F-32F1-6AE3-BD95-BB44F7C83843}"/>
              </a:ext>
            </a:extLst>
          </p:cNvPr>
          <p:cNvSpPr>
            <a:spLocks noGrp="1"/>
          </p:cNvSpPr>
          <p:nvPr>
            <p:ph type="title"/>
          </p:nvPr>
        </p:nvSpPr>
        <p:spPr>
          <a:xfrm>
            <a:off x="1088685" y="566101"/>
            <a:ext cx="6652028" cy="610849"/>
          </a:xfrm>
        </p:spPr>
        <p:txBody>
          <a:bodyPr anchor="t">
            <a:normAutofit/>
          </a:bodyPr>
          <a:lstStyle/>
          <a:p>
            <a:r>
              <a:rPr lang="en-US" dirty="0"/>
              <a:t>Benefits of Open Ethnic Studies Pedagogy</a:t>
            </a:r>
          </a:p>
        </p:txBody>
      </p:sp>
      <p:graphicFrame>
        <p:nvGraphicFramePr>
          <p:cNvPr id="29" name="Content Placeholder 2" descr="Benefits of Open Ethnic Studies Pedagogy in a chart">
            <a:extLst>
              <a:ext uri="{FF2B5EF4-FFF2-40B4-BE49-F238E27FC236}">
                <a16:creationId xmlns:a16="http://schemas.microsoft.com/office/drawing/2014/main" id="{D3A9F672-89C2-41B2-4823-BE76622B6F72}"/>
              </a:ext>
            </a:extLst>
          </p:cNvPr>
          <p:cNvGraphicFramePr>
            <a:graphicFrameLocks noGrp="1"/>
          </p:cNvGraphicFramePr>
          <p:nvPr>
            <p:ph idx="1"/>
            <p:extLst>
              <p:ext uri="{D42A27DB-BD31-4B8C-83A1-F6EECF244321}">
                <p14:modId xmlns:p14="http://schemas.microsoft.com/office/powerpoint/2010/main" val="1459722742"/>
              </p:ext>
            </p:extLst>
          </p:nvPr>
        </p:nvGraphicFramePr>
        <p:xfrm>
          <a:off x="1088686" y="1593410"/>
          <a:ext cx="7202828" cy="312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6428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B29F5-3E46-D675-5A7C-8AD92F1977BE}"/>
              </a:ext>
            </a:extLst>
          </p:cNvPr>
          <p:cNvSpPr>
            <a:spLocks noGrp="1"/>
          </p:cNvSpPr>
          <p:nvPr>
            <p:ph type="title"/>
          </p:nvPr>
        </p:nvSpPr>
        <p:spPr/>
        <p:txBody>
          <a:bodyPr/>
          <a:lstStyle/>
          <a:p>
            <a:r>
              <a:rPr lang="en-US" dirty="0"/>
              <a:t>Open Ethnic Studies Pedagogy in Practice</a:t>
            </a:r>
          </a:p>
        </p:txBody>
      </p:sp>
      <p:graphicFrame>
        <p:nvGraphicFramePr>
          <p:cNvPr id="4" name="Diagram 3" descr="Open Ethnic Studies Pedagogy in Practice graph">
            <a:extLst>
              <a:ext uri="{FF2B5EF4-FFF2-40B4-BE49-F238E27FC236}">
                <a16:creationId xmlns:a16="http://schemas.microsoft.com/office/drawing/2014/main" id="{13AD5609-C50B-BB7F-49E0-9748EDBE940A}"/>
              </a:ext>
            </a:extLst>
          </p:cNvPr>
          <p:cNvGraphicFramePr/>
          <p:nvPr>
            <p:extLst>
              <p:ext uri="{D42A27DB-BD31-4B8C-83A1-F6EECF244321}">
                <p14:modId xmlns:p14="http://schemas.microsoft.com/office/powerpoint/2010/main" val="1749532926"/>
              </p:ext>
            </p:extLst>
          </p:nvPr>
        </p:nvGraphicFramePr>
        <p:xfrm>
          <a:off x="1088686" y="1511799"/>
          <a:ext cx="7202400" cy="302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5690487"/>
      </p:ext>
    </p:extLst>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964</Words>
  <Application>Microsoft Office PowerPoint</Application>
  <PresentationFormat>On-screen Show (16:9)</PresentationFormat>
  <Paragraphs>83</Paragraphs>
  <Slides>16</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vt:lpstr>
      <vt:lpstr>Calibri</vt:lpstr>
      <vt:lpstr>Roboto</vt:lpstr>
      <vt:lpstr>Gallery</vt:lpstr>
      <vt:lpstr>Open Ethnic Studies Pedagogies</vt:lpstr>
      <vt:lpstr>Acknowledgments</vt:lpstr>
      <vt:lpstr>Introductions</vt:lpstr>
      <vt:lpstr>Conversation Description</vt:lpstr>
      <vt:lpstr>What are Open Educational Resources?</vt:lpstr>
      <vt:lpstr>The 5R Permissions of Open</vt:lpstr>
      <vt:lpstr>Open Ethnic Studies Pedagogy</vt:lpstr>
      <vt:lpstr>Benefits of Open Ethnic Studies Pedagogy</vt:lpstr>
      <vt:lpstr>Open Ethnic Studies Pedagogy in Practice</vt:lpstr>
      <vt:lpstr>Example: Ethnic Studies OER Texts</vt:lpstr>
      <vt:lpstr>Example: Ethnic Studies Storybooks</vt:lpstr>
      <vt:lpstr>Example: Braiding Water Creative Projects</vt:lpstr>
      <vt:lpstr>Example: Palestine and Israel Q&amp;A</vt:lpstr>
      <vt:lpstr>Discussion</vt:lpstr>
      <vt:lpstr>Q&amp;A</vt:lpstr>
      <vt:lpstr>Dr. Mario Alberto Viveros Espinoza-Kulick, PhD Ethnic Studies Department Cuesta College mario_espinozakulick@cuesta.edu  @cuestaethnicstudies ASCCC Ethnic Studies Listserv OER and Ethnic Studies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OER &amp; Ethnic Studies</dc:title>
  <cp:lastModifiedBy>ASCCC1</cp:lastModifiedBy>
  <cp:revision>18</cp:revision>
  <dcterms:modified xsi:type="dcterms:W3CDTF">2024-12-06T18:40:41Z</dcterms:modified>
</cp:coreProperties>
</file>