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99" r:id="rId2"/>
  </p:sldMasterIdLst>
  <p:notesMasterIdLst>
    <p:notesMasterId r:id="rId37"/>
  </p:notesMasterIdLst>
  <p:sldIdLst>
    <p:sldId id="256" r:id="rId3"/>
    <p:sldId id="385" r:id="rId4"/>
    <p:sldId id="338" r:id="rId5"/>
    <p:sldId id="337" r:id="rId6"/>
    <p:sldId id="2878" r:id="rId7"/>
    <p:sldId id="2846" r:id="rId8"/>
    <p:sldId id="2847" r:id="rId9"/>
    <p:sldId id="2850" r:id="rId10"/>
    <p:sldId id="2856" r:id="rId11"/>
    <p:sldId id="2857" r:id="rId12"/>
    <p:sldId id="2858" r:id="rId13"/>
    <p:sldId id="2859" r:id="rId14"/>
    <p:sldId id="2860" r:id="rId15"/>
    <p:sldId id="2854" r:id="rId16"/>
    <p:sldId id="2848" r:id="rId17"/>
    <p:sldId id="2851" r:id="rId18"/>
    <p:sldId id="2852" r:id="rId19"/>
    <p:sldId id="2864" r:id="rId20"/>
    <p:sldId id="2862" r:id="rId21"/>
    <p:sldId id="2865" r:id="rId22"/>
    <p:sldId id="2866" r:id="rId23"/>
    <p:sldId id="2863" r:id="rId24"/>
    <p:sldId id="2870" r:id="rId25"/>
    <p:sldId id="2871" r:id="rId26"/>
    <p:sldId id="2872" r:id="rId27"/>
    <p:sldId id="2873" r:id="rId28"/>
    <p:sldId id="2855" r:id="rId29"/>
    <p:sldId id="2849" r:id="rId30"/>
    <p:sldId id="2853" r:id="rId31"/>
    <p:sldId id="2874" r:id="rId32"/>
    <p:sldId id="2875" r:id="rId33"/>
    <p:sldId id="2876" r:id="rId34"/>
    <p:sldId id="2844" r:id="rId35"/>
    <p:sldId id="2877"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yuWBf3DMJbOcqAJlHTlvVGkDx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F3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4DA4EE-EDE9-4470-99E0-64EBAADB18B7}" v="137" dt="2023-12-12T22:40:24.105"/>
  </p1510:revLst>
</p1510:revInfo>
</file>

<file path=ppt/tableStyles.xml><?xml version="1.0" encoding="utf-8"?>
<a:tblStyleLst xmlns:a="http://schemas.openxmlformats.org/drawingml/2006/main" def="{44F6BF3D-3DBE-4F97-A45F-F5F7F9D688AA}">
  <a:tblStyle styleId="{44F6BF3D-3DBE-4F97-A45F-F5F7F9D688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p:restoredTop sz="87563" autoAdjust="0"/>
  </p:normalViewPr>
  <p:slideViewPr>
    <p:cSldViewPr snapToGrid="0">
      <p:cViewPr varScale="1">
        <p:scale>
          <a:sx n="98" d="100"/>
          <a:sy n="98" d="100"/>
        </p:scale>
        <p:origin x="1218"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61"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64"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6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is, Jennifer" userId="6781754b-faca-41d8-a174-3aa355d6075c" providerId="ADAL" clId="{774DA4EE-EDE9-4470-99E0-64EBAADB18B7}"/>
    <pc:docChg chg="undo custSel addSld delSld modSld sldOrd delMainMaster modMainMaster">
      <pc:chgData name="Paris, Jennifer" userId="6781754b-faca-41d8-a174-3aa355d6075c" providerId="ADAL" clId="{774DA4EE-EDE9-4470-99E0-64EBAADB18B7}" dt="2023-12-12T22:54:33.557" v="5546" actId="27636"/>
      <pc:docMkLst>
        <pc:docMk/>
      </pc:docMkLst>
      <pc:sldChg chg="modSp mod">
        <pc:chgData name="Paris, Jennifer" userId="6781754b-faca-41d8-a174-3aa355d6075c" providerId="ADAL" clId="{774DA4EE-EDE9-4470-99E0-64EBAADB18B7}" dt="2023-12-12T21:00:11.578" v="1698" actId="962"/>
        <pc:sldMkLst>
          <pc:docMk/>
          <pc:sldMk cId="0" sldId="256"/>
        </pc:sldMkLst>
        <pc:picChg chg="mod">
          <ac:chgData name="Paris, Jennifer" userId="6781754b-faca-41d8-a174-3aa355d6075c" providerId="ADAL" clId="{774DA4EE-EDE9-4470-99E0-64EBAADB18B7}" dt="2023-12-12T21:00:11.578" v="1698" actId="962"/>
          <ac:picMkLst>
            <pc:docMk/>
            <pc:sldMk cId="0" sldId="256"/>
            <ac:picMk id="3" creationId="{E48DAB85-7273-488A-B65E-6C3B7E4D2E15}"/>
          </ac:picMkLst>
        </pc:picChg>
      </pc:sldChg>
      <pc:sldChg chg="del">
        <pc:chgData name="Paris, Jennifer" userId="6781754b-faca-41d8-a174-3aa355d6075c" providerId="ADAL" clId="{774DA4EE-EDE9-4470-99E0-64EBAADB18B7}" dt="2023-12-12T21:28:54.599" v="2389" actId="47"/>
        <pc:sldMkLst>
          <pc:docMk/>
          <pc:sldMk cId="0" sldId="257"/>
        </pc:sldMkLst>
      </pc:sldChg>
      <pc:sldChg chg="del">
        <pc:chgData name="Paris, Jennifer" userId="6781754b-faca-41d8-a174-3aa355d6075c" providerId="ADAL" clId="{774DA4EE-EDE9-4470-99E0-64EBAADB18B7}" dt="2023-12-12T21:28:55.150" v="2390" actId="47"/>
        <pc:sldMkLst>
          <pc:docMk/>
          <pc:sldMk cId="0" sldId="258"/>
        </pc:sldMkLst>
      </pc:sldChg>
      <pc:sldChg chg="del">
        <pc:chgData name="Paris, Jennifer" userId="6781754b-faca-41d8-a174-3aa355d6075c" providerId="ADAL" clId="{774DA4EE-EDE9-4470-99E0-64EBAADB18B7}" dt="2023-12-12T21:28:55.771" v="2391" actId="47"/>
        <pc:sldMkLst>
          <pc:docMk/>
          <pc:sldMk cId="0" sldId="259"/>
        </pc:sldMkLst>
      </pc:sldChg>
      <pc:sldChg chg="del">
        <pc:chgData name="Paris, Jennifer" userId="6781754b-faca-41d8-a174-3aa355d6075c" providerId="ADAL" clId="{774DA4EE-EDE9-4470-99E0-64EBAADB18B7}" dt="2023-12-12T21:28:56.349" v="2392" actId="47"/>
        <pc:sldMkLst>
          <pc:docMk/>
          <pc:sldMk cId="0" sldId="260"/>
        </pc:sldMkLst>
      </pc:sldChg>
      <pc:sldChg chg="del">
        <pc:chgData name="Paris, Jennifer" userId="6781754b-faca-41d8-a174-3aa355d6075c" providerId="ADAL" clId="{774DA4EE-EDE9-4470-99E0-64EBAADB18B7}" dt="2023-12-12T21:28:56.924" v="2393" actId="47"/>
        <pc:sldMkLst>
          <pc:docMk/>
          <pc:sldMk cId="0" sldId="261"/>
        </pc:sldMkLst>
      </pc:sldChg>
      <pc:sldChg chg="del">
        <pc:chgData name="Paris, Jennifer" userId="6781754b-faca-41d8-a174-3aa355d6075c" providerId="ADAL" clId="{774DA4EE-EDE9-4470-99E0-64EBAADB18B7}" dt="2023-12-12T21:28:57.429" v="2394" actId="47"/>
        <pc:sldMkLst>
          <pc:docMk/>
          <pc:sldMk cId="0" sldId="262"/>
        </pc:sldMkLst>
      </pc:sldChg>
      <pc:sldChg chg="del">
        <pc:chgData name="Paris, Jennifer" userId="6781754b-faca-41d8-a174-3aa355d6075c" providerId="ADAL" clId="{774DA4EE-EDE9-4470-99E0-64EBAADB18B7}" dt="2023-12-12T21:29:03.474" v="2400" actId="47"/>
        <pc:sldMkLst>
          <pc:docMk/>
          <pc:sldMk cId="0" sldId="294"/>
        </pc:sldMkLst>
      </pc:sldChg>
      <pc:sldChg chg="del">
        <pc:chgData name="Paris, Jennifer" userId="6781754b-faca-41d8-a174-3aa355d6075c" providerId="ADAL" clId="{774DA4EE-EDE9-4470-99E0-64EBAADB18B7}" dt="2023-12-12T19:47:43.478" v="0" actId="47"/>
        <pc:sldMkLst>
          <pc:docMk/>
          <pc:sldMk cId="890334452" sldId="335"/>
        </pc:sldMkLst>
      </pc:sldChg>
      <pc:sldChg chg="modSp mod">
        <pc:chgData name="Paris, Jennifer" userId="6781754b-faca-41d8-a174-3aa355d6075c" providerId="ADAL" clId="{774DA4EE-EDE9-4470-99E0-64EBAADB18B7}" dt="2023-12-12T21:00:00.041" v="1673" actId="962"/>
        <pc:sldMkLst>
          <pc:docMk/>
          <pc:sldMk cId="1012819915" sldId="337"/>
        </pc:sldMkLst>
        <pc:spChg chg="mod">
          <ac:chgData name="Paris, Jennifer" userId="6781754b-faca-41d8-a174-3aa355d6075c" providerId="ADAL" clId="{774DA4EE-EDE9-4470-99E0-64EBAADB18B7}" dt="2023-12-12T19:55:51.583" v="274" actId="20577"/>
          <ac:spMkLst>
            <pc:docMk/>
            <pc:sldMk cId="1012819915" sldId="337"/>
            <ac:spMk id="2" creationId="{00000000-0000-0000-0000-000000000000}"/>
          </ac:spMkLst>
        </pc:spChg>
        <pc:spChg chg="mod">
          <ac:chgData name="Paris, Jennifer" userId="6781754b-faca-41d8-a174-3aa355d6075c" providerId="ADAL" clId="{774DA4EE-EDE9-4470-99E0-64EBAADB18B7}" dt="2023-12-12T19:55:00.018" v="198" actId="20577"/>
          <ac:spMkLst>
            <pc:docMk/>
            <pc:sldMk cId="1012819915" sldId="337"/>
            <ac:spMk id="3" creationId="{00000000-0000-0000-0000-000000000000}"/>
          </ac:spMkLst>
        </pc:spChg>
        <pc:picChg chg="mod">
          <ac:chgData name="Paris, Jennifer" userId="6781754b-faca-41d8-a174-3aa355d6075c" providerId="ADAL" clId="{774DA4EE-EDE9-4470-99E0-64EBAADB18B7}" dt="2023-12-12T21:00:00.041" v="1673" actId="962"/>
          <ac:picMkLst>
            <pc:docMk/>
            <pc:sldMk cId="1012819915" sldId="337"/>
            <ac:picMk id="4" creationId="{2E4AF8D1-0DCB-7FD0-22FD-067A60CDCAD4}"/>
          </ac:picMkLst>
        </pc:picChg>
      </pc:sldChg>
      <pc:sldChg chg="addSp delSp modSp add del mod">
        <pc:chgData name="Paris, Jennifer" userId="6781754b-faca-41d8-a174-3aa355d6075c" providerId="ADAL" clId="{774DA4EE-EDE9-4470-99E0-64EBAADB18B7}" dt="2023-12-12T20:59:50.486" v="1612" actId="962"/>
        <pc:sldMkLst>
          <pc:docMk/>
          <pc:sldMk cId="1744646261" sldId="338"/>
        </pc:sldMkLst>
        <pc:spChg chg="mod">
          <ac:chgData name="Paris, Jennifer" userId="6781754b-faca-41d8-a174-3aa355d6075c" providerId="ADAL" clId="{774DA4EE-EDE9-4470-99E0-64EBAADB18B7}" dt="2023-12-12T19:58:16.276" v="351" actId="404"/>
          <ac:spMkLst>
            <pc:docMk/>
            <pc:sldMk cId="1744646261" sldId="338"/>
            <ac:spMk id="164" creationId="{00000000-0000-0000-0000-000000000000}"/>
          </ac:spMkLst>
        </pc:spChg>
        <pc:spChg chg="mod">
          <ac:chgData name="Paris, Jennifer" userId="6781754b-faca-41d8-a174-3aa355d6075c" providerId="ADAL" clId="{774DA4EE-EDE9-4470-99E0-64EBAADB18B7}" dt="2023-12-12T19:50:20.203" v="58" actId="255"/>
          <ac:spMkLst>
            <pc:docMk/>
            <pc:sldMk cId="1744646261" sldId="338"/>
            <ac:spMk id="165" creationId="{00000000-0000-0000-0000-000000000000}"/>
          </ac:spMkLst>
        </pc:spChg>
        <pc:picChg chg="del">
          <ac:chgData name="Paris, Jennifer" userId="6781754b-faca-41d8-a174-3aa355d6075c" providerId="ADAL" clId="{774DA4EE-EDE9-4470-99E0-64EBAADB18B7}" dt="2023-12-12T19:49:42.507" v="49" actId="478"/>
          <ac:picMkLst>
            <pc:docMk/>
            <pc:sldMk cId="1744646261" sldId="338"/>
            <ac:picMk id="2" creationId="{79A9CCBC-7EE8-7FF6-A0A9-361C94AD6C4E}"/>
          </ac:picMkLst>
        </pc:picChg>
        <pc:picChg chg="add mod">
          <ac:chgData name="Paris, Jennifer" userId="6781754b-faca-41d8-a174-3aa355d6075c" providerId="ADAL" clId="{774DA4EE-EDE9-4470-99E0-64EBAADB18B7}" dt="2023-12-12T20:59:50.486" v="1612" actId="962"/>
          <ac:picMkLst>
            <pc:docMk/>
            <pc:sldMk cId="1744646261" sldId="338"/>
            <ac:picMk id="3" creationId="{00C047AA-E531-27CD-6A16-0C023BD4A35F}"/>
          </ac:picMkLst>
        </pc:picChg>
      </pc:sldChg>
      <pc:sldChg chg="addSp delSp modSp mod">
        <pc:chgData name="Paris, Jennifer" userId="6781754b-faca-41d8-a174-3aa355d6075c" providerId="ADAL" clId="{774DA4EE-EDE9-4470-99E0-64EBAADB18B7}" dt="2023-12-12T19:49:23.549" v="28"/>
        <pc:sldMkLst>
          <pc:docMk/>
          <pc:sldMk cId="1512050647" sldId="385"/>
        </pc:sldMkLst>
        <pc:spChg chg="mod">
          <ac:chgData name="Paris, Jennifer" userId="6781754b-faca-41d8-a174-3aa355d6075c" providerId="ADAL" clId="{774DA4EE-EDE9-4470-99E0-64EBAADB18B7}" dt="2023-12-12T19:47:57.897" v="11" actId="20577"/>
          <ac:spMkLst>
            <pc:docMk/>
            <pc:sldMk cId="1512050647" sldId="385"/>
            <ac:spMk id="2" creationId="{00000000-0000-0000-0000-000000000000}"/>
          </ac:spMkLst>
        </pc:spChg>
        <pc:spChg chg="del mod">
          <ac:chgData name="Paris, Jennifer" userId="6781754b-faca-41d8-a174-3aa355d6075c" providerId="ADAL" clId="{774DA4EE-EDE9-4470-99E0-64EBAADB18B7}" dt="2023-12-12T19:48:53.089" v="23" actId="478"/>
          <ac:spMkLst>
            <pc:docMk/>
            <pc:sldMk cId="1512050647" sldId="385"/>
            <ac:spMk id="3" creationId="{00000000-0000-0000-0000-000000000000}"/>
          </ac:spMkLst>
        </pc:spChg>
        <pc:spChg chg="add mod">
          <ac:chgData name="Paris, Jennifer" userId="6781754b-faca-41d8-a174-3aa355d6075c" providerId="ADAL" clId="{774DA4EE-EDE9-4470-99E0-64EBAADB18B7}" dt="2023-12-12T19:49:23.549" v="28"/>
          <ac:spMkLst>
            <pc:docMk/>
            <pc:sldMk cId="1512050647" sldId="385"/>
            <ac:spMk id="5" creationId="{46C8253D-BEC5-13DF-3DF6-F10568CA5463}"/>
          </ac:spMkLst>
        </pc:spChg>
      </pc:sldChg>
      <pc:sldChg chg="del">
        <pc:chgData name="Paris, Jennifer" userId="6781754b-faca-41d8-a174-3aa355d6075c" providerId="ADAL" clId="{774DA4EE-EDE9-4470-99E0-64EBAADB18B7}" dt="2023-12-12T21:29:09.833" v="2401" actId="47"/>
        <pc:sldMkLst>
          <pc:docMk/>
          <pc:sldMk cId="3381544023" sldId="2835"/>
        </pc:sldMkLst>
      </pc:sldChg>
      <pc:sldChg chg="del">
        <pc:chgData name="Paris, Jennifer" userId="6781754b-faca-41d8-a174-3aa355d6075c" providerId="ADAL" clId="{774DA4EE-EDE9-4470-99E0-64EBAADB18B7}" dt="2023-12-12T21:28:53.822" v="2388" actId="47"/>
        <pc:sldMkLst>
          <pc:docMk/>
          <pc:sldMk cId="0" sldId="2837"/>
        </pc:sldMkLst>
      </pc:sldChg>
      <pc:sldChg chg="del">
        <pc:chgData name="Paris, Jennifer" userId="6781754b-faca-41d8-a174-3aa355d6075c" providerId="ADAL" clId="{774DA4EE-EDE9-4470-99E0-64EBAADB18B7}" dt="2023-12-12T21:28:52.792" v="2387" actId="47"/>
        <pc:sldMkLst>
          <pc:docMk/>
          <pc:sldMk cId="3861128214" sldId="2838"/>
        </pc:sldMkLst>
      </pc:sldChg>
      <pc:sldChg chg="del">
        <pc:chgData name="Paris, Jennifer" userId="6781754b-faca-41d8-a174-3aa355d6075c" providerId="ADAL" clId="{774DA4EE-EDE9-4470-99E0-64EBAADB18B7}" dt="2023-12-12T21:28:58.944" v="2395" actId="47"/>
        <pc:sldMkLst>
          <pc:docMk/>
          <pc:sldMk cId="493563535" sldId="2839"/>
        </pc:sldMkLst>
      </pc:sldChg>
      <pc:sldChg chg="del">
        <pc:chgData name="Paris, Jennifer" userId="6781754b-faca-41d8-a174-3aa355d6075c" providerId="ADAL" clId="{774DA4EE-EDE9-4470-99E0-64EBAADB18B7}" dt="2023-12-12T21:28:59.377" v="2396" actId="47"/>
        <pc:sldMkLst>
          <pc:docMk/>
          <pc:sldMk cId="142674592" sldId="2840"/>
        </pc:sldMkLst>
      </pc:sldChg>
      <pc:sldChg chg="del">
        <pc:chgData name="Paris, Jennifer" userId="6781754b-faca-41d8-a174-3aa355d6075c" providerId="ADAL" clId="{774DA4EE-EDE9-4470-99E0-64EBAADB18B7}" dt="2023-12-12T21:29:00.088" v="2397" actId="47"/>
        <pc:sldMkLst>
          <pc:docMk/>
          <pc:sldMk cId="2321776608" sldId="2841"/>
        </pc:sldMkLst>
      </pc:sldChg>
      <pc:sldChg chg="del">
        <pc:chgData name="Paris, Jennifer" userId="6781754b-faca-41d8-a174-3aa355d6075c" providerId="ADAL" clId="{774DA4EE-EDE9-4470-99E0-64EBAADB18B7}" dt="2023-12-12T21:29:01.068" v="2398" actId="47"/>
        <pc:sldMkLst>
          <pc:docMk/>
          <pc:sldMk cId="2178520185" sldId="2842"/>
        </pc:sldMkLst>
      </pc:sldChg>
      <pc:sldChg chg="del">
        <pc:chgData name="Paris, Jennifer" userId="6781754b-faca-41d8-a174-3aa355d6075c" providerId="ADAL" clId="{774DA4EE-EDE9-4470-99E0-64EBAADB18B7}" dt="2023-12-12T21:29:01.959" v="2399" actId="47"/>
        <pc:sldMkLst>
          <pc:docMk/>
          <pc:sldMk cId="825694298" sldId="2843"/>
        </pc:sldMkLst>
      </pc:sldChg>
      <pc:sldChg chg="addSp delSp modSp new mod">
        <pc:chgData name="Paris, Jennifer" userId="6781754b-faca-41d8-a174-3aa355d6075c" providerId="ADAL" clId="{774DA4EE-EDE9-4470-99E0-64EBAADB18B7}" dt="2023-12-12T21:08:38.284" v="1791" actId="1076"/>
        <pc:sldMkLst>
          <pc:docMk/>
          <pc:sldMk cId="201993109" sldId="2844"/>
        </pc:sldMkLst>
        <pc:spChg chg="mod">
          <ac:chgData name="Paris, Jennifer" userId="6781754b-faca-41d8-a174-3aa355d6075c" providerId="ADAL" clId="{774DA4EE-EDE9-4470-99E0-64EBAADB18B7}" dt="2023-12-12T20:44:27.386" v="1162"/>
          <ac:spMkLst>
            <pc:docMk/>
            <pc:sldMk cId="201993109" sldId="2844"/>
            <ac:spMk id="2" creationId="{FE527D65-1294-B748-424C-1D2F90EE255C}"/>
          </ac:spMkLst>
        </pc:spChg>
        <pc:spChg chg="mod">
          <ac:chgData name="Paris, Jennifer" userId="6781754b-faca-41d8-a174-3aa355d6075c" providerId="ADAL" clId="{774DA4EE-EDE9-4470-99E0-64EBAADB18B7}" dt="2023-12-12T20:45:40.821" v="1307" actId="12"/>
          <ac:spMkLst>
            <pc:docMk/>
            <pc:sldMk cId="201993109" sldId="2844"/>
            <ac:spMk id="3" creationId="{76C8D676-4E95-A3A4-2F73-F5C4B1961AA3}"/>
          </ac:spMkLst>
        </pc:spChg>
        <pc:picChg chg="add del mod">
          <ac:chgData name="Paris, Jennifer" userId="6781754b-faca-41d8-a174-3aa355d6075c" providerId="ADAL" clId="{774DA4EE-EDE9-4470-99E0-64EBAADB18B7}" dt="2023-12-12T21:03:57.437" v="1743" actId="478"/>
          <ac:picMkLst>
            <pc:docMk/>
            <pc:sldMk cId="201993109" sldId="2844"/>
            <ac:picMk id="1026" creationId="{A4EE485B-57E9-EEAC-342E-685A6AB574FA}"/>
          </ac:picMkLst>
        </pc:picChg>
        <pc:picChg chg="add mod">
          <ac:chgData name="Paris, Jennifer" userId="6781754b-faca-41d8-a174-3aa355d6075c" providerId="ADAL" clId="{774DA4EE-EDE9-4470-99E0-64EBAADB18B7}" dt="2023-12-12T21:08:38.284" v="1791" actId="1076"/>
          <ac:picMkLst>
            <pc:docMk/>
            <pc:sldMk cId="201993109" sldId="2844"/>
            <ac:picMk id="1028" creationId="{223F0AF9-EF1C-4248-C7C0-AB5D141FD5C9}"/>
          </ac:picMkLst>
        </pc:picChg>
        <pc:picChg chg="add mod">
          <ac:chgData name="Paris, Jennifer" userId="6781754b-faca-41d8-a174-3aa355d6075c" providerId="ADAL" clId="{774DA4EE-EDE9-4470-99E0-64EBAADB18B7}" dt="2023-12-12T21:08:31.744" v="1788" actId="1076"/>
          <ac:picMkLst>
            <pc:docMk/>
            <pc:sldMk cId="201993109" sldId="2844"/>
            <ac:picMk id="1030" creationId="{088A239E-272C-DEBE-89FF-6D66643610C9}"/>
          </ac:picMkLst>
        </pc:picChg>
        <pc:picChg chg="add del mod">
          <ac:chgData name="Paris, Jennifer" userId="6781754b-faca-41d8-a174-3aa355d6075c" providerId="ADAL" clId="{774DA4EE-EDE9-4470-99E0-64EBAADB18B7}" dt="2023-12-12T21:08:07.823" v="1780" actId="478"/>
          <ac:picMkLst>
            <pc:docMk/>
            <pc:sldMk cId="201993109" sldId="2844"/>
            <ac:picMk id="1032" creationId="{F36869CB-691E-877B-3D75-2FC0C1718710}"/>
          </ac:picMkLst>
        </pc:picChg>
        <pc:picChg chg="add mod">
          <ac:chgData name="Paris, Jennifer" userId="6781754b-faca-41d8-a174-3aa355d6075c" providerId="ADAL" clId="{774DA4EE-EDE9-4470-99E0-64EBAADB18B7}" dt="2023-12-12T21:08:35.320" v="1790" actId="1076"/>
          <ac:picMkLst>
            <pc:docMk/>
            <pc:sldMk cId="201993109" sldId="2844"/>
            <ac:picMk id="1034" creationId="{65E12A3B-0C86-2436-BCB6-72BC544E9D48}"/>
          </ac:picMkLst>
        </pc:picChg>
      </pc:sldChg>
      <pc:sldChg chg="addSp delSp modSp new del mod modClrScheme chgLayout">
        <pc:chgData name="Paris, Jennifer" userId="6781754b-faca-41d8-a174-3aa355d6075c" providerId="ADAL" clId="{774DA4EE-EDE9-4470-99E0-64EBAADB18B7}" dt="2023-12-12T21:28:51.996" v="2386" actId="47"/>
        <pc:sldMkLst>
          <pc:docMk/>
          <pc:sldMk cId="296130803" sldId="2845"/>
        </pc:sldMkLst>
        <pc:spChg chg="del mod ord">
          <ac:chgData name="Paris, Jennifer" userId="6781754b-faca-41d8-a174-3aa355d6075c" providerId="ADAL" clId="{774DA4EE-EDE9-4470-99E0-64EBAADB18B7}" dt="2023-12-12T19:57:49.137" v="348" actId="700"/>
          <ac:spMkLst>
            <pc:docMk/>
            <pc:sldMk cId="296130803" sldId="2845"/>
            <ac:spMk id="2" creationId="{11794C9A-62F6-F4E1-A333-544834247E28}"/>
          </ac:spMkLst>
        </pc:spChg>
        <pc:spChg chg="del mod ord">
          <ac:chgData name="Paris, Jennifer" userId="6781754b-faca-41d8-a174-3aa355d6075c" providerId="ADAL" clId="{774DA4EE-EDE9-4470-99E0-64EBAADB18B7}" dt="2023-12-12T19:57:49.137" v="348" actId="700"/>
          <ac:spMkLst>
            <pc:docMk/>
            <pc:sldMk cId="296130803" sldId="2845"/>
            <ac:spMk id="3" creationId="{C8220221-1287-6174-9DD2-D0D00911C95C}"/>
          </ac:spMkLst>
        </pc:spChg>
        <pc:spChg chg="add mod ord">
          <ac:chgData name="Paris, Jennifer" userId="6781754b-faca-41d8-a174-3aa355d6075c" providerId="ADAL" clId="{774DA4EE-EDE9-4470-99E0-64EBAADB18B7}" dt="2023-12-12T19:58:31.377" v="368" actId="20577"/>
          <ac:spMkLst>
            <pc:docMk/>
            <pc:sldMk cId="296130803" sldId="2845"/>
            <ac:spMk id="4" creationId="{BB4B4E22-B5DB-4FFE-E5CD-E3AA748F1E1A}"/>
          </ac:spMkLst>
        </pc:spChg>
        <pc:spChg chg="add mod ord">
          <ac:chgData name="Paris, Jennifer" userId="6781754b-faca-41d8-a174-3aa355d6075c" providerId="ADAL" clId="{774DA4EE-EDE9-4470-99E0-64EBAADB18B7}" dt="2023-12-12T19:57:49.137" v="348" actId="700"/>
          <ac:spMkLst>
            <pc:docMk/>
            <pc:sldMk cId="296130803" sldId="2845"/>
            <ac:spMk id="5" creationId="{6AA0B83B-0BB4-B35E-3F2C-51D5A34D2BF6}"/>
          </ac:spMkLst>
        </pc:spChg>
      </pc:sldChg>
      <pc:sldChg chg="addSp delSp modSp new mod ord modClrScheme chgLayout">
        <pc:chgData name="Paris, Jennifer" userId="6781754b-faca-41d8-a174-3aa355d6075c" providerId="ADAL" clId="{774DA4EE-EDE9-4470-99E0-64EBAADB18B7}" dt="2023-12-12T20:59:39.112" v="1596" actId="962"/>
        <pc:sldMkLst>
          <pc:docMk/>
          <pc:sldMk cId="2945489014" sldId="2846"/>
        </pc:sldMkLst>
        <pc:spChg chg="mod ord">
          <ac:chgData name="Paris, Jennifer" userId="6781754b-faca-41d8-a174-3aa355d6075c" providerId="ADAL" clId="{774DA4EE-EDE9-4470-99E0-64EBAADB18B7}" dt="2023-12-12T20:33:46.996" v="1036" actId="700"/>
          <ac:spMkLst>
            <pc:docMk/>
            <pc:sldMk cId="2945489014" sldId="2846"/>
            <ac:spMk id="2" creationId="{1DFA17CC-7424-39D1-86C1-06D1686C204A}"/>
          </ac:spMkLst>
        </pc:spChg>
        <pc:spChg chg="del">
          <ac:chgData name="Paris, Jennifer" userId="6781754b-faca-41d8-a174-3aa355d6075c" providerId="ADAL" clId="{774DA4EE-EDE9-4470-99E0-64EBAADB18B7}" dt="2023-12-12T20:32:00.121" v="1027" actId="478"/>
          <ac:spMkLst>
            <pc:docMk/>
            <pc:sldMk cId="2945489014" sldId="2846"/>
            <ac:spMk id="3" creationId="{D0E6FC1A-4276-33E8-D8CE-8B1F6F497AFD}"/>
          </ac:spMkLst>
        </pc:spChg>
        <pc:spChg chg="add mod ord">
          <ac:chgData name="Paris, Jennifer" userId="6781754b-faca-41d8-a174-3aa355d6075c" providerId="ADAL" clId="{774DA4EE-EDE9-4470-99E0-64EBAADB18B7}" dt="2023-12-12T20:43:07.599" v="1152" actId="20577"/>
          <ac:spMkLst>
            <pc:docMk/>
            <pc:sldMk cId="2945489014" sldId="2846"/>
            <ac:spMk id="4" creationId="{3D2B42BC-2D4C-C8C5-1095-D595DAF052F6}"/>
          </ac:spMkLst>
        </pc:spChg>
        <pc:picChg chg="add mod">
          <ac:chgData name="Paris, Jennifer" userId="6781754b-faca-41d8-a174-3aa355d6075c" providerId="ADAL" clId="{774DA4EE-EDE9-4470-99E0-64EBAADB18B7}" dt="2023-12-12T20:59:39.112" v="1596" actId="962"/>
          <ac:picMkLst>
            <pc:docMk/>
            <pc:sldMk cId="2945489014" sldId="2846"/>
            <ac:picMk id="5" creationId="{4E6B755D-75A2-5A1C-1860-24C2A92A60AA}"/>
          </ac:picMkLst>
        </pc:picChg>
      </pc:sldChg>
      <pc:sldChg chg="addSp delSp modSp new mod modClrScheme chgLayout">
        <pc:chgData name="Paris, Jennifer" userId="6781754b-faca-41d8-a174-3aa355d6075c" providerId="ADAL" clId="{774DA4EE-EDE9-4470-99E0-64EBAADB18B7}" dt="2023-12-12T21:14:51.397" v="1886" actId="14100"/>
        <pc:sldMkLst>
          <pc:docMk/>
          <pc:sldMk cId="966154223" sldId="2847"/>
        </pc:sldMkLst>
        <pc:spChg chg="del mod ord">
          <ac:chgData name="Paris, Jennifer" userId="6781754b-faca-41d8-a174-3aa355d6075c" providerId="ADAL" clId="{774DA4EE-EDE9-4470-99E0-64EBAADB18B7}" dt="2023-12-12T20:01:47.015" v="394" actId="700"/>
          <ac:spMkLst>
            <pc:docMk/>
            <pc:sldMk cId="966154223" sldId="2847"/>
            <ac:spMk id="2" creationId="{86F0C6FC-54C8-060E-9B2B-DFDF45CF6EEF}"/>
          </ac:spMkLst>
        </pc:spChg>
        <pc:spChg chg="del mod ord">
          <ac:chgData name="Paris, Jennifer" userId="6781754b-faca-41d8-a174-3aa355d6075c" providerId="ADAL" clId="{774DA4EE-EDE9-4470-99E0-64EBAADB18B7}" dt="2023-12-12T20:01:47.015" v="394" actId="700"/>
          <ac:spMkLst>
            <pc:docMk/>
            <pc:sldMk cId="966154223" sldId="2847"/>
            <ac:spMk id="3" creationId="{1D24B9F0-8328-12CF-7283-D5295871D8FB}"/>
          </ac:spMkLst>
        </pc:spChg>
        <pc:spChg chg="add mod ord">
          <ac:chgData name="Paris, Jennifer" userId="6781754b-faca-41d8-a174-3aa355d6075c" providerId="ADAL" clId="{774DA4EE-EDE9-4470-99E0-64EBAADB18B7}" dt="2023-12-12T20:25:39.825" v="980" actId="403"/>
          <ac:spMkLst>
            <pc:docMk/>
            <pc:sldMk cId="966154223" sldId="2847"/>
            <ac:spMk id="4" creationId="{0BBAD072-C0A2-242B-C04C-29C34C73D8CA}"/>
          </ac:spMkLst>
        </pc:spChg>
        <pc:spChg chg="add mod ord">
          <ac:chgData name="Paris, Jennifer" userId="6781754b-faca-41d8-a174-3aa355d6075c" providerId="ADAL" clId="{774DA4EE-EDE9-4470-99E0-64EBAADB18B7}" dt="2023-12-12T21:14:51.397" v="1886" actId="14100"/>
          <ac:spMkLst>
            <pc:docMk/>
            <pc:sldMk cId="966154223" sldId="2847"/>
            <ac:spMk id="5" creationId="{87C14C81-E714-7DE7-3CF9-02A2FCB4116C}"/>
          </ac:spMkLst>
        </pc:spChg>
      </pc:sldChg>
      <pc:sldChg chg="addSp delSp modSp new mod modClrScheme chgLayout">
        <pc:chgData name="Paris, Jennifer" userId="6781754b-faca-41d8-a174-3aa355d6075c" providerId="ADAL" clId="{774DA4EE-EDE9-4470-99E0-64EBAADB18B7}" dt="2023-12-12T20:52:42.915" v="1335" actId="27636"/>
        <pc:sldMkLst>
          <pc:docMk/>
          <pc:sldMk cId="1203774732" sldId="2848"/>
        </pc:sldMkLst>
        <pc:spChg chg="del mod ord">
          <ac:chgData name="Paris, Jennifer" userId="6781754b-faca-41d8-a174-3aa355d6075c" providerId="ADAL" clId="{774DA4EE-EDE9-4470-99E0-64EBAADB18B7}" dt="2023-12-12T20:04:08.082" v="467" actId="700"/>
          <ac:spMkLst>
            <pc:docMk/>
            <pc:sldMk cId="1203774732" sldId="2848"/>
            <ac:spMk id="2" creationId="{DA10D794-13C7-0B9C-21E2-F2522965FB59}"/>
          </ac:spMkLst>
        </pc:spChg>
        <pc:spChg chg="del mod ord">
          <ac:chgData name="Paris, Jennifer" userId="6781754b-faca-41d8-a174-3aa355d6075c" providerId="ADAL" clId="{774DA4EE-EDE9-4470-99E0-64EBAADB18B7}" dt="2023-12-12T20:04:08.082" v="467" actId="700"/>
          <ac:spMkLst>
            <pc:docMk/>
            <pc:sldMk cId="1203774732" sldId="2848"/>
            <ac:spMk id="3" creationId="{1E9547AD-2666-9F14-446A-188C65070EC3}"/>
          </ac:spMkLst>
        </pc:spChg>
        <pc:spChg chg="add mod ord">
          <ac:chgData name="Paris, Jennifer" userId="6781754b-faca-41d8-a174-3aa355d6075c" providerId="ADAL" clId="{774DA4EE-EDE9-4470-99E0-64EBAADB18B7}" dt="2023-12-12T20:32:34.520" v="1031" actId="14100"/>
          <ac:spMkLst>
            <pc:docMk/>
            <pc:sldMk cId="1203774732" sldId="2848"/>
            <ac:spMk id="4" creationId="{EE098FE0-F3C0-50AE-7715-806607C633DA}"/>
          </ac:spMkLst>
        </pc:spChg>
        <pc:spChg chg="add mod ord">
          <ac:chgData name="Paris, Jennifer" userId="6781754b-faca-41d8-a174-3aa355d6075c" providerId="ADAL" clId="{774DA4EE-EDE9-4470-99E0-64EBAADB18B7}" dt="2023-12-12T20:52:42.915" v="1335" actId="27636"/>
          <ac:spMkLst>
            <pc:docMk/>
            <pc:sldMk cId="1203774732" sldId="2848"/>
            <ac:spMk id="5" creationId="{2FE7D05A-ADA4-80B3-A63E-1B6817985D43}"/>
          </ac:spMkLst>
        </pc:spChg>
      </pc:sldChg>
      <pc:sldChg chg="addSp delSp modSp new mod modClrScheme chgLayout">
        <pc:chgData name="Paris, Jennifer" userId="6781754b-faca-41d8-a174-3aa355d6075c" providerId="ADAL" clId="{774DA4EE-EDE9-4470-99E0-64EBAADB18B7}" dt="2023-12-12T21:28:42.443" v="2385"/>
        <pc:sldMkLst>
          <pc:docMk/>
          <pc:sldMk cId="2578384026" sldId="2849"/>
        </pc:sldMkLst>
        <pc:spChg chg="del mod ord">
          <ac:chgData name="Paris, Jennifer" userId="6781754b-faca-41d8-a174-3aa355d6075c" providerId="ADAL" clId="{774DA4EE-EDE9-4470-99E0-64EBAADB18B7}" dt="2023-12-12T20:06:44.334" v="586" actId="700"/>
          <ac:spMkLst>
            <pc:docMk/>
            <pc:sldMk cId="2578384026" sldId="2849"/>
            <ac:spMk id="2" creationId="{4754C59F-1B22-1AD8-6DD8-3189870D1609}"/>
          </ac:spMkLst>
        </pc:spChg>
        <pc:spChg chg="del mod ord">
          <ac:chgData name="Paris, Jennifer" userId="6781754b-faca-41d8-a174-3aa355d6075c" providerId="ADAL" clId="{774DA4EE-EDE9-4470-99E0-64EBAADB18B7}" dt="2023-12-12T20:06:44.334" v="586" actId="700"/>
          <ac:spMkLst>
            <pc:docMk/>
            <pc:sldMk cId="2578384026" sldId="2849"/>
            <ac:spMk id="3" creationId="{6DDC9C31-78E5-B18D-0C86-FCA9A0EEF833}"/>
          </ac:spMkLst>
        </pc:spChg>
        <pc:spChg chg="add mod ord">
          <ac:chgData name="Paris, Jennifer" userId="6781754b-faca-41d8-a174-3aa355d6075c" providerId="ADAL" clId="{774DA4EE-EDE9-4470-99E0-64EBAADB18B7}" dt="2023-12-12T20:27:20.667" v="1002" actId="255"/>
          <ac:spMkLst>
            <pc:docMk/>
            <pc:sldMk cId="2578384026" sldId="2849"/>
            <ac:spMk id="4" creationId="{AB4B137A-AFB0-0B10-C5DC-8F89E596ED06}"/>
          </ac:spMkLst>
        </pc:spChg>
        <pc:spChg chg="add mod ord">
          <ac:chgData name="Paris, Jennifer" userId="6781754b-faca-41d8-a174-3aa355d6075c" providerId="ADAL" clId="{774DA4EE-EDE9-4470-99E0-64EBAADB18B7}" dt="2023-12-12T21:28:42.443" v="2385"/>
          <ac:spMkLst>
            <pc:docMk/>
            <pc:sldMk cId="2578384026" sldId="2849"/>
            <ac:spMk id="5" creationId="{8BC7AAFC-E454-3B51-F2DA-B0D50B8B2206}"/>
          </ac:spMkLst>
        </pc:spChg>
      </pc:sldChg>
      <pc:sldChg chg="modSp new mod ord">
        <pc:chgData name="Paris, Jennifer" userId="6781754b-faca-41d8-a174-3aa355d6075c" providerId="ADAL" clId="{774DA4EE-EDE9-4470-99E0-64EBAADB18B7}" dt="2023-12-12T20:13:21.809" v="809"/>
        <pc:sldMkLst>
          <pc:docMk/>
          <pc:sldMk cId="2560018515" sldId="2850"/>
        </pc:sldMkLst>
        <pc:spChg chg="mod">
          <ac:chgData name="Paris, Jennifer" userId="6781754b-faca-41d8-a174-3aa355d6075c" providerId="ADAL" clId="{774DA4EE-EDE9-4470-99E0-64EBAADB18B7}" dt="2023-12-12T20:10:54.774" v="776" actId="1076"/>
          <ac:spMkLst>
            <pc:docMk/>
            <pc:sldMk cId="2560018515" sldId="2850"/>
            <ac:spMk id="2" creationId="{3BBB00B4-3F26-674B-59AE-9EF24DB9DE5E}"/>
          </ac:spMkLst>
        </pc:spChg>
        <pc:spChg chg="mod">
          <ac:chgData name="Paris, Jennifer" userId="6781754b-faca-41d8-a174-3aa355d6075c" providerId="ADAL" clId="{774DA4EE-EDE9-4470-99E0-64EBAADB18B7}" dt="2023-12-12T20:13:17.806" v="807" actId="948"/>
          <ac:spMkLst>
            <pc:docMk/>
            <pc:sldMk cId="2560018515" sldId="2850"/>
            <ac:spMk id="3" creationId="{3DD066C3-DB74-9194-0E93-E1B1F011FE16}"/>
          </ac:spMkLst>
        </pc:spChg>
      </pc:sldChg>
      <pc:sldChg chg="modSp mod">
        <pc:chgData name="Paris, Jennifer" userId="6781754b-faca-41d8-a174-3aa355d6075c" providerId="ADAL" clId="{774DA4EE-EDE9-4470-99E0-64EBAADB18B7}" dt="2023-12-12T20:32:42.921" v="1032" actId="14100"/>
        <pc:sldMkLst>
          <pc:docMk/>
          <pc:sldMk cId="1880485067" sldId="2851"/>
        </pc:sldMkLst>
        <pc:spChg chg="mod">
          <ac:chgData name="Paris, Jennifer" userId="6781754b-faca-41d8-a174-3aa355d6075c" providerId="ADAL" clId="{774DA4EE-EDE9-4470-99E0-64EBAADB18B7}" dt="2023-12-12T20:32:42.921" v="1032" actId="14100"/>
          <ac:spMkLst>
            <pc:docMk/>
            <pc:sldMk cId="1880485067" sldId="2851"/>
            <ac:spMk id="4" creationId="{EE098FE0-F3C0-50AE-7715-806607C633DA}"/>
          </ac:spMkLst>
        </pc:spChg>
        <pc:spChg chg="mod">
          <ac:chgData name="Paris, Jennifer" userId="6781754b-faca-41d8-a174-3aa355d6075c" providerId="ADAL" clId="{774DA4EE-EDE9-4470-99E0-64EBAADB18B7}" dt="2023-12-12T20:17:49.676" v="909" actId="6549"/>
          <ac:spMkLst>
            <pc:docMk/>
            <pc:sldMk cId="1880485067" sldId="2851"/>
            <ac:spMk id="5" creationId="{2FE7D05A-ADA4-80B3-A63E-1B6817985D43}"/>
          </ac:spMkLst>
        </pc:spChg>
      </pc:sldChg>
      <pc:sldChg chg="modSp mod">
        <pc:chgData name="Paris, Jennifer" userId="6781754b-faca-41d8-a174-3aa355d6075c" providerId="ADAL" clId="{774DA4EE-EDE9-4470-99E0-64EBAADB18B7}" dt="2023-12-12T20:32:46.461" v="1033" actId="14100"/>
        <pc:sldMkLst>
          <pc:docMk/>
          <pc:sldMk cId="2816225686" sldId="2852"/>
        </pc:sldMkLst>
        <pc:spChg chg="mod">
          <ac:chgData name="Paris, Jennifer" userId="6781754b-faca-41d8-a174-3aa355d6075c" providerId="ADAL" clId="{774DA4EE-EDE9-4470-99E0-64EBAADB18B7}" dt="2023-12-12T20:32:46.461" v="1033" actId="14100"/>
          <ac:spMkLst>
            <pc:docMk/>
            <pc:sldMk cId="2816225686" sldId="2852"/>
            <ac:spMk id="4" creationId="{EE098FE0-F3C0-50AE-7715-806607C633DA}"/>
          </ac:spMkLst>
        </pc:spChg>
        <pc:spChg chg="mod">
          <ac:chgData name="Paris, Jennifer" userId="6781754b-faca-41d8-a174-3aa355d6075c" providerId="ADAL" clId="{774DA4EE-EDE9-4470-99E0-64EBAADB18B7}" dt="2023-12-12T20:19:22.487" v="935" actId="20577"/>
          <ac:spMkLst>
            <pc:docMk/>
            <pc:sldMk cId="2816225686" sldId="2852"/>
            <ac:spMk id="5" creationId="{2FE7D05A-ADA4-80B3-A63E-1B6817985D43}"/>
          </ac:spMkLst>
        </pc:spChg>
      </pc:sldChg>
      <pc:sldChg chg="modSp new mod">
        <pc:chgData name="Paris, Jennifer" userId="6781754b-faca-41d8-a174-3aa355d6075c" providerId="ADAL" clId="{774DA4EE-EDE9-4470-99E0-64EBAADB18B7}" dt="2023-12-12T21:28:30.298" v="2384" actId="20577"/>
        <pc:sldMkLst>
          <pc:docMk/>
          <pc:sldMk cId="1023980400" sldId="2853"/>
        </pc:sldMkLst>
        <pc:spChg chg="mod">
          <ac:chgData name="Paris, Jennifer" userId="6781754b-faca-41d8-a174-3aa355d6075c" providerId="ADAL" clId="{774DA4EE-EDE9-4470-99E0-64EBAADB18B7}" dt="2023-12-12T20:29:43.552" v="1013" actId="1076"/>
          <ac:spMkLst>
            <pc:docMk/>
            <pc:sldMk cId="1023980400" sldId="2853"/>
            <ac:spMk id="2" creationId="{952D2EB9-76A3-E978-363D-D664E5B8CF85}"/>
          </ac:spMkLst>
        </pc:spChg>
        <pc:spChg chg="mod">
          <ac:chgData name="Paris, Jennifer" userId="6781754b-faca-41d8-a174-3aa355d6075c" providerId="ADAL" clId="{774DA4EE-EDE9-4470-99E0-64EBAADB18B7}" dt="2023-12-12T21:28:30.298" v="2384" actId="20577"/>
          <ac:spMkLst>
            <pc:docMk/>
            <pc:sldMk cId="1023980400" sldId="2853"/>
            <ac:spMk id="3" creationId="{0EFFA1B6-D166-D4A7-C16F-617AD40E2BF3}"/>
          </ac:spMkLst>
        </pc:spChg>
      </pc:sldChg>
      <pc:sldChg chg="addSp modSp mod chgLayout">
        <pc:chgData name="Paris, Jennifer" userId="6781754b-faca-41d8-a174-3aa355d6075c" providerId="ADAL" clId="{774DA4EE-EDE9-4470-99E0-64EBAADB18B7}" dt="2023-12-12T20:59:32.764" v="1580" actId="962"/>
        <pc:sldMkLst>
          <pc:docMk/>
          <pc:sldMk cId="2398700285" sldId="2854"/>
        </pc:sldMkLst>
        <pc:spChg chg="mod ord">
          <ac:chgData name="Paris, Jennifer" userId="6781754b-faca-41d8-a174-3aa355d6075c" providerId="ADAL" clId="{774DA4EE-EDE9-4470-99E0-64EBAADB18B7}" dt="2023-12-12T20:44:14.720" v="1161" actId="20577"/>
          <ac:spMkLst>
            <pc:docMk/>
            <pc:sldMk cId="2398700285" sldId="2854"/>
            <ac:spMk id="2" creationId="{1DFA17CC-7424-39D1-86C1-06D1686C204A}"/>
          </ac:spMkLst>
        </pc:spChg>
        <pc:spChg chg="add mod ord">
          <ac:chgData name="Paris, Jennifer" userId="6781754b-faca-41d8-a174-3aa355d6075c" providerId="ADAL" clId="{774DA4EE-EDE9-4470-99E0-64EBAADB18B7}" dt="2023-12-12T20:43:04.504" v="1151" actId="20577"/>
          <ac:spMkLst>
            <pc:docMk/>
            <pc:sldMk cId="2398700285" sldId="2854"/>
            <ac:spMk id="3" creationId="{1DF084A8-D743-78F6-C39F-220D421538A3}"/>
          </ac:spMkLst>
        </pc:spChg>
        <pc:picChg chg="add mod">
          <ac:chgData name="Paris, Jennifer" userId="6781754b-faca-41d8-a174-3aa355d6075c" providerId="ADAL" clId="{774DA4EE-EDE9-4470-99E0-64EBAADB18B7}" dt="2023-12-12T20:59:02.459" v="1440" actId="962"/>
          <ac:picMkLst>
            <pc:docMk/>
            <pc:sldMk cId="2398700285" sldId="2854"/>
            <ac:picMk id="5" creationId="{DD542188-6774-95C7-3F85-E51AE41119DA}"/>
          </ac:picMkLst>
        </pc:picChg>
        <pc:picChg chg="add mod">
          <ac:chgData name="Paris, Jennifer" userId="6781754b-faca-41d8-a174-3aa355d6075c" providerId="ADAL" clId="{774DA4EE-EDE9-4470-99E0-64EBAADB18B7}" dt="2023-12-12T20:59:32.764" v="1580" actId="962"/>
          <ac:picMkLst>
            <pc:docMk/>
            <pc:sldMk cId="2398700285" sldId="2854"/>
            <ac:picMk id="7" creationId="{F54B028E-053A-59E4-0FAF-093C524881FD}"/>
          </ac:picMkLst>
        </pc:picChg>
      </pc:sldChg>
      <pc:sldChg chg="addSp modSp mod chgLayout">
        <pc:chgData name="Paris, Jennifer" userId="6781754b-faca-41d8-a174-3aa355d6075c" providerId="ADAL" clId="{774DA4EE-EDE9-4470-99E0-64EBAADB18B7}" dt="2023-12-12T21:00:29.693" v="1734" actId="962"/>
        <pc:sldMkLst>
          <pc:docMk/>
          <pc:sldMk cId="2474904988" sldId="2855"/>
        </pc:sldMkLst>
        <pc:spChg chg="mod ord">
          <ac:chgData name="Paris, Jennifer" userId="6781754b-faca-41d8-a174-3aa355d6075c" providerId="ADAL" clId="{774DA4EE-EDE9-4470-99E0-64EBAADB18B7}" dt="2023-12-12T20:36:09.242" v="1090" actId="700"/>
          <ac:spMkLst>
            <pc:docMk/>
            <pc:sldMk cId="2474904988" sldId="2855"/>
            <ac:spMk id="2" creationId="{1DFA17CC-7424-39D1-86C1-06D1686C204A}"/>
          </ac:spMkLst>
        </pc:spChg>
        <pc:spChg chg="add mod ord">
          <ac:chgData name="Paris, Jennifer" userId="6781754b-faca-41d8-a174-3aa355d6075c" providerId="ADAL" clId="{774DA4EE-EDE9-4470-99E0-64EBAADB18B7}" dt="2023-12-12T20:42:27.540" v="1137" actId="12"/>
          <ac:spMkLst>
            <pc:docMk/>
            <pc:sldMk cId="2474904988" sldId="2855"/>
            <ac:spMk id="3" creationId="{6C8F7C63-B43E-B9D6-CD35-2D9866FD7984}"/>
          </ac:spMkLst>
        </pc:spChg>
        <pc:picChg chg="add mod">
          <ac:chgData name="Paris, Jennifer" userId="6781754b-faca-41d8-a174-3aa355d6075c" providerId="ADAL" clId="{774DA4EE-EDE9-4470-99E0-64EBAADB18B7}" dt="2023-12-12T21:00:29.693" v="1734" actId="962"/>
          <ac:picMkLst>
            <pc:docMk/>
            <pc:sldMk cId="2474904988" sldId="2855"/>
            <ac:picMk id="5" creationId="{6C91F271-A308-2A78-1146-422309E36CB7}"/>
          </ac:picMkLst>
        </pc:picChg>
      </pc:sldChg>
      <pc:sldChg chg="addSp delSp modSp new mod modClrScheme chgLayout modNotesTx">
        <pc:chgData name="Paris, Jennifer" userId="6781754b-faca-41d8-a174-3aa355d6075c" providerId="ADAL" clId="{774DA4EE-EDE9-4470-99E0-64EBAADB18B7}" dt="2023-12-12T22:51:04.197" v="5434" actId="20577"/>
        <pc:sldMkLst>
          <pc:docMk/>
          <pc:sldMk cId="2052416485" sldId="2856"/>
        </pc:sldMkLst>
        <pc:spChg chg="del mod ord">
          <ac:chgData name="Paris, Jennifer" userId="6781754b-faca-41d8-a174-3aa355d6075c" providerId="ADAL" clId="{774DA4EE-EDE9-4470-99E0-64EBAADB18B7}" dt="2023-12-12T21:10:56.159" v="1793" actId="700"/>
          <ac:spMkLst>
            <pc:docMk/>
            <pc:sldMk cId="2052416485" sldId="2856"/>
            <ac:spMk id="2" creationId="{051AE7DD-6462-95B9-EF09-17D491F3A170}"/>
          </ac:spMkLst>
        </pc:spChg>
        <pc:spChg chg="del mod ord">
          <ac:chgData name="Paris, Jennifer" userId="6781754b-faca-41d8-a174-3aa355d6075c" providerId="ADAL" clId="{774DA4EE-EDE9-4470-99E0-64EBAADB18B7}" dt="2023-12-12T21:10:56.159" v="1793" actId="700"/>
          <ac:spMkLst>
            <pc:docMk/>
            <pc:sldMk cId="2052416485" sldId="2856"/>
            <ac:spMk id="3" creationId="{55954A9F-08A3-7C2D-DA6E-63B360A9F1E7}"/>
          </ac:spMkLst>
        </pc:spChg>
        <pc:spChg chg="del mod ord">
          <ac:chgData name="Paris, Jennifer" userId="6781754b-faca-41d8-a174-3aa355d6075c" providerId="ADAL" clId="{774DA4EE-EDE9-4470-99E0-64EBAADB18B7}" dt="2023-12-12T21:10:56.159" v="1793" actId="700"/>
          <ac:spMkLst>
            <pc:docMk/>
            <pc:sldMk cId="2052416485" sldId="2856"/>
            <ac:spMk id="4" creationId="{7C5AFE32-DCF7-84C0-A9C9-5BE61B5D40E0}"/>
          </ac:spMkLst>
        </pc:spChg>
        <pc:spChg chg="add mod ord">
          <ac:chgData name="Paris, Jennifer" userId="6781754b-faca-41d8-a174-3aa355d6075c" providerId="ADAL" clId="{774DA4EE-EDE9-4470-99E0-64EBAADB18B7}" dt="2023-12-12T21:15:02.928" v="1889" actId="20577"/>
          <ac:spMkLst>
            <pc:docMk/>
            <pc:sldMk cId="2052416485" sldId="2856"/>
            <ac:spMk id="5" creationId="{A6F5130A-30CE-C44C-DA31-61656E1A099A}"/>
          </ac:spMkLst>
        </pc:spChg>
        <pc:spChg chg="add mod ord">
          <ac:chgData name="Paris, Jennifer" userId="6781754b-faca-41d8-a174-3aa355d6075c" providerId="ADAL" clId="{774DA4EE-EDE9-4470-99E0-64EBAADB18B7}" dt="2023-12-12T22:50:42.340" v="5428" actId="20577"/>
          <ac:spMkLst>
            <pc:docMk/>
            <pc:sldMk cId="2052416485" sldId="2856"/>
            <ac:spMk id="6" creationId="{8A6292EE-AFB7-D880-8B3E-E13CE05CCADD}"/>
          </ac:spMkLst>
        </pc:spChg>
        <pc:spChg chg="add mod ord">
          <ac:chgData name="Paris, Jennifer" userId="6781754b-faca-41d8-a174-3aa355d6075c" providerId="ADAL" clId="{774DA4EE-EDE9-4470-99E0-64EBAADB18B7}" dt="2023-12-12T22:14:48.141" v="3875" actId="27636"/>
          <ac:spMkLst>
            <pc:docMk/>
            <pc:sldMk cId="2052416485" sldId="2856"/>
            <ac:spMk id="7" creationId="{9F6CCD0D-D0DE-3685-7D1C-358F070AEF2F}"/>
          </ac:spMkLst>
        </pc:spChg>
        <pc:spChg chg="add mod ord">
          <ac:chgData name="Paris, Jennifer" userId="6781754b-faca-41d8-a174-3aa355d6075c" providerId="ADAL" clId="{774DA4EE-EDE9-4470-99E0-64EBAADB18B7}" dt="2023-12-12T22:51:04.197" v="5434" actId="20577"/>
          <ac:spMkLst>
            <pc:docMk/>
            <pc:sldMk cId="2052416485" sldId="2856"/>
            <ac:spMk id="8" creationId="{CD14B3FE-BB44-5EA1-2A39-7F70936872D6}"/>
          </ac:spMkLst>
        </pc:spChg>
        <pc:spChg chg="add mod ord">
          <ac:chgData name="Paris, Jennifer" userId="6781754b-faca-41d8-a174-3aa355d6075c" providerId="ADAL" clId="{774DA4EE-EDE9-4470-99E0-64EBAADB18B7}" dt="2023-12-12T22:15:06.242" v="3888" actId="20577"/>
          <ac:spMkLst>
            <pc:docMk/>
            <pc:sldMk cId="2052416485" sldId="2856"/>
            <ac:spMk id="9" creationId="{C972BDF3-BF4E-1CB9-7362-8B94DC59D96A}"/>
          </ac:spMkLst>
        </pc:spChg>
      </pc:sldChg>
      <pc:sldChg chg="modSp mod modNotesTx">
        <pc:chgData name="Paris, Jennifer" userId="6781754b-faca-41d8-a174-3aa355d6075c" providerId="ADAL" clId="{774DA4EE-EDE9-4470-99E0-64EBAADB18B7}" dt="2023-12-12T22:51:12.108" v="5442" actId="20577"/>
        <pc:sldMkLst>
          <pc:docMk/>
          <pc:sldMk cId="1869872476" sldId="2857"/>
        </pc:sldMkLst>
        <pc:spChg chg="mod">
          <ac:chgData name="Paris, Jennifer" userId="6781754b-faca-41d8-a174-3aa355d6075c" providerId="ADAL" clId="{774DA4EE-EDE9-4470-99E0-64EBAADB18B7}" dt="2023-12-12T21:15:35.491" v="1890"/>
          <ac:spMkLst>
            <pc:docMk/>
            <pc:sldMk cId="1869872476" sldId="2857"/>
            <ac:spMk id="5" creationId="{A6F5130A-30CE-C44C-DA31-61656E1A099A}"/>
          </ac:spMkLst>
        </pc:spChg>
        <pc:spChg chg="mod">
          <ac:chgData name="Paris, Jennifer" userId="6781754b-faca-41d8-a174-3aa355d6075c" providerId="ADAL" clId="{774DA4EE-EDE9-4470-99E0-64EBAADB18B7}" dt="2023-12-12T22:51:09.471" v="5439" actId="20577"/>
          <ac:spMkLst>
            <pc:docMk/>
            <pc:sldMk cId="1869872476" sldId="2857"/>
            <ac:spMk id="6" creationId="{8A6292EE-AFB7-D880-8B3E-E13CE05CCADD}"/>
          </ac:spMkLst>
        </pc:spChg>
        <pc:spChg chg="mod">
          <ac:chgData name="Paris, Jennifer" userId="6781754b-faca-41d8-a174-3aa355d6075c" providerId="ADAL" clId="{774DA4EE-EDE9-4470-99E0-64EBAADB18B7}" dt="2023-12-12T22:15:58.303" v="3896" actId="6549"/>
          <ac:spMkLst>
            <pc:docMk/>
            <pc:sldMk cId="1869872476" sldId="2857"/>
            <ac:spMk id="7" creationId="{9F6CCD0D-D0DE-3685-7D1C-358F070AEF2F}"/>
          </ac:spMkLst>
        </pc:spChg>
        <pc:spChg chg="mod">
          <ac:chgData name="Paris, Jennifer" userId="6781754b-faca-41d8-a174-3aa355d6075c" providerId="ADAL" clId="{774DA4EE-EDE9-4470-99E0-64EBAADB18B7}" dt="2023-12-12T22:51:12.108" v="5442" actId="20577"/>
          <ac:spMkLst>
            <pc:docMk/>
            <pc:sldMk cId="1869872476" sldId="2857"/>
            <ac:spMk id="8" creationId="{CD14B3FE-BB44-5EA1-2A39-7F70936872D6}"/>
          </ac:spMkLst>
        </pc:spChg>
        <pc:spChg chg="mod">
          <ac:chgData name="Paris, Jennifer" userId="6781754b-faca-41d8-a174-3aa355d6075c" providerId="ADAL" clId="{774DA4EE-EDE9-4470-99E0-64EBAADB18B7}" dt="2023-12-12T22:16:18.940" v="3910" actId="20577"/>
          <ac:spMkLst>
            <pc:docMk/>
            <pc:sldMk cId="1869872476" sldId="2857"/>
            <ac:spMk id="9" creationId="{C972BDF3-BF4E-1CB9-7362-8B94DC59D96A}"/>
          </ac:spMkLst>
        </pc:spChg>
      </pc:sldChg>
      <pc:sldChg chg="modSp mod modNotesTx">
        <pc:chgData name="Paris, Jennifer" userId="6781754b-faca-41d8-a174-3aa355d6075c" providerId="ADAL" clId="{774DA4EE-EDE9-4470-99E0-64EBAADB18B7}" dt="2023-12-12T22:51:19.886" v="5452" actId="20577"/>
        <pc:sldMkLst>
          <pc:docMk/>
          <pc:sldMk cId="1433217019" sldId="2858"/>
        </pc:sldMkLst>
        <pc:spChg chg="mod">
          <ac:chgData name="Paris, Jennifer" userId="6781754b-faca-41d8-a174-3aa355d6075c" providerId="ADAL" clId="{774DA4EE-EDE9-4470-99E0-64EBAADB18B7}" dt="2023-12-12T21:15:59.168" v="1897" actId="20577"/>
          <ac:spMkLst>
            <pc:docMk/>
            <pc:sldMk cId="1433217019" sldId="2858"/>
            <ac:spMk id="5" creationId="{A6F5130A-30CE-C44C-DA31-61656E1A099A}"/>
          </ac:spMkLst>
        </pc:spChg>
        <pc:spChg chg="mod">
          <ac:chgData name="Paris, Jennifer" userId="6781754b-faca-41d8-a174-3aa355d6075c" providerId="ADAL" clId="{774DA4EE-EDE9-4470-99E0-64EBAADB18B7}" dt="2023-12-12T22:51:17.508" v="5449" actId="20577"/>
          <ac:spMkLst>
            <pc:docMk/>
            <pc:sldMk cId="1433217019" sldId="2858"/>
            <ac:spMk id="6" creationId="{8A6292EE-AFB7-D880-8B3E-E13CE05CCADD}"/>
          </ac:spMkLst>
        </pc:spChg>
        <pc:spChg chg="mod">
          <ac:chgData name="Paris, Jennifer" userId="6781754b-faca-41d8-a174-3aa355d6075c" providerId="ADAL" clId="{774DA4EE-EDE9-4470-99E0-64EBAADB18B7}" dt="2023-12-12T22:16:36.309" v="3912" actId="27636"/>
          <ac:spMkLst>
            <pc:docMk/>
            <pc:sldMk cId="1433217019" sldId="2858"/>
            <ac:spMk id="7" creationId="{9F6CCD0D-D0DE-3685-7D1C-358F070AEF2F}"/>
          </ac:spMkLst>
        </pc:spChg>
        <pc:spChg chg="mod">
          <ac:chgData name="Paris, Jennifer" userId="6781754b-faca-41d8-a174-3aa355d6075c" providerId="ADAL" clId="{774DA4EE-EDE9-4470-99E0-64EBAADB18B7}" dt="2023-12-12T22:51:19.886" v="5452" actId="20577"/>
          <ac:spMkLst>
            <pc:docMk/>
            <pc:sldMk cId="1433217019" sldId="2858"/>
            <ac:spMk id="8" creationId="{CD14B3FE-BB44-5EA1-2A39-7F70936872D6}"/>
          </ac:spMkLst>
        </pc:spChg>
        <pc:spChg chg="mod">
          <ac:chgData name="Paris, Jennifer" userId="6781754b-faca-41d8-a174-3aa355d6075c" providerId="ADAL" clId="{774DA4EE-EDE9-4470-99E0-64EBAADB18B7}" dt="2023-12-12T22:17:39.746" v="3984" actId="27636"/>
          <ac:spMkLst>
            <pc:docMk/>
            <pc:sldMk cId="1433217019" sldId="2858"/>
            <ac:spMk id="9" creationId="{C972BDF3-BF4E-1CB9-7362-8B94DC59D96A}"/>
          </ac:spMkLst>
        </pc:spChg>
      </pc:sldChg>
      <pc:sldChg chg="modSp mod modNotesTx">
        <pc:chgData name="Paris, Jennifer" userId="6781754b-faca-41d8-a174-3aa355d6075c" providerId="ADAL" clId="{774DA4EE-EDE9-4470-99E0-64EBAADB18B7}" dt="2023-12-12T22:51:30.820" v="5460" actId="20577"/>
        <pc:sldMkLst>
          <pc:docMk/>
          <pc:sldMk cId="1709804442" sldId="2859"/>
        </pc:sldMkLst>
        <pc:spChg chg="mod">
          <ac:chgData name="Paris, Jennifer" userId="6781754b-faca-41d8-a174-3aa355d6075c" providerId="ADAL" clId="{774DA4EE-EDE9-4470-99E0-64EBAADB18B7}" dt="2023-12-12T21:16:19.503" v="1898"/>
          <ac:spMkLst>
            <pc:docMk/>
            <pc:sldMk cId="1709804442" sldId="2859"/>
            <ac:spMk id="5" creationId="{A6F5130A-30CE-C44C-DA31-61656E1A099A}"/>
          </ac:spMkLst>
        </pc:spChg>
        <pc:spChg chg="mod">
          <ac:chgData name="Paris, Jennifer" userId="6781754b-faca-41d8-a174-3aa355d6075c" providerId="ADAL" clId="{774DA4EE-EDE9-4470-99E0-64EBAADB18B7}" dt="2023-12-12T22:51:26.663" v="5457" actId="20577"/>
          <ac:spMkLst>
            <pc:docMk/>
            <pc:sldMk cId="1709804442" sldId="2859"/>
            <ac:spMk id="6" creationId="{8A6292EE-AFB7-D880-8B3E-E13CE05CCADD}"/>
          </ac:spMkLst>
        </pc:spChg>
        <pc:spChg chg="mod">
          <ac:chgData name="Paris, Jennifer" userId="6781754b-faca-41d8-a174-3aa355d6075c" providerId="ADAL" clId="{774DA4EE-EDE9-4470-99E0-64EBAADB18B7}" dt="2023-12-12T22:09:08.569" v="3621" actId="20577"/>
          <ac:spMkLst>
            <pc:docMk/>
            <pc:sldMk cId="1709804442" sldId="2859"/>
            <ac:spMk id="7" creationId="{9F6CCD0D-D0DE-3685-7D1C-358F070AEF2F}"/>
          </ac:spMkLst>
        </pc:spChg>
        <pc:spChg chg="mod">
          <ac:chgData name="Paris, Jennifer" userId="6781754b-faca-41d8-a174-3aa355d6075c" providerId="ADAL" clId="{774DA4EE-EDE9-4470-99E0-64EBAADB18B7}" dt="2023-12-12T22:51:30.820" v="5460" actId="20577"/>
          <ac:spMkLst>
            <pc:docMk/>
            <pc:sldMk cId="1709804442" sldId="2859"/>
            <ac:spMk id="8" creationId="{CD14B3FE-BB44-5EA1-2A39-7F70936872D6}"/>
          </ac:spMkLst>
        </pc:spChg>
        <pc:spChg chg="mod">
          <ac:chgData name="Paris, Jennifer" userId="6781754b-faca-41d8-a174-3aa355d6075c" providerId="ADAL" clId="{774DA4EE-EDE9-4470-99E0-64EBAADB18B7}" dt="2023-12-12T22:18:21.026" v="4000" actId="20577"/>
          <ac:spMkLst>
            <pc:docMk/>
            <pc:sldMk cId="1709804442" sldId="2859"/>
            <ac:spMk id="9" creationId="{C972BDF3-BF4E-1CB9-7362-8B94DC59D96A}"/>
          </ac:spMkLst>
        </pc:spChg>
      </pc:sldChg>
      <pc:sldChg chg="delSp modSp new mod">
        <pc:chgData name="Paris, Jennifer" userId="6781754b-faca-41d8-a174-3aa355d6075c" providerId="ADAL" clId="{774DA4EE-EDE9-4470-99E0-64EBAADB18B7}" dt="2023-12-12T22:51:34.526" v="5463" actId="20577"/>
        <pc:sldMkLst>
          <pc:docMk/>
          <pc:sldMk cId="2291949954" sldId="2860"/>
        </pc:sldMkLst>
        <pc:spChg chg="del">
          <ac:chgData name="Paris, Jennifer" userId="6781754b-faca-41d8-a174-3aa355d6075c" providerId="ADAL" clId="{774DA4EE-EDE9-4470-99E0-64EBAADB18B7}" dt="2023-12-12T21:16:44.071" v="1903" actId="478"/>
          <ac:spMkLst>
            <pc:docMk/>
            <pc:sldMk cId="2291949954" sldId="2860"/>
            <ac:spMk id="2" creationId="{0E3492BD-5936-2D8C-0D2F-01449612095A}"/>
          </ac:spMkLst>
        </pc:spChg>
        <pc:spChg chg="del">
          <ac:chgData name="Paris, Jennifer" userId="6781754b-faca-41d8-a174-3aa355d6075c" providerId="ADAL" clId="{774DA4EE-EDE9-4470-99E0-64EBAADB18B7}" dt="2023-12-12T21:16:46.128" v="1904" actId="478"/>
          <ac:spMkLst>
            <pc:docMk/>
            <pc:sldMk cId="2291949954" sldId="2860"/>
            <ac:spMk id="3" creationId="{D694B4A1-475C-1620-DBF5-69176C776F4B}"/>
          </ac:spMkLst>
        </pc:spChg>
        <pc:spChg chg="mod">
          <ac:chgData name="Paris, Jennifer" userId="6781754b-faca-41d8-a174-3aa355d6075c" providerId="ADAL" clId="{774DA4EE-EDE9-4470-99E0-64EBAADB18B7}" dt="2023-12-12T22:51:34.526" v="5463" actId="20577"/>
          <ac:spMkLst>
            <pc:docMk/>
            <pc:sldMk cId="2291949954" sldId="2860"/>
            <ac:spMk id="4" creationId="{E350724C-8D53-59CE-F70D-96EF71D65944}"/>
          </ac:spMkLst>
        </pc:spChg>
        <pc:spChg chg="mod">
          <ac:chgData name="Paris, Jennifer" userId="6781754b-faca-41d8-a174-3aa355d6075c" providerId="ADAL" clId="{774DA4EE-EDE9-4470-99E0-64EBAADB18B7}" dt="2023-12-12T22:30:18.420" v="4538" actId="14100"/>
          <ac:spMkLst>
            <pc:docMk/>
            <pc:sldMk cId="2291949954" sldId="2860"/>
            <ac:spMk id="5" creationId="{5D987484-D33E-7AB7-B7A3-EFC822B2FD4F}"/>
          </ac:spMkLst>
        </pc:spChg>
        <pc:spChg chg="mod">
          <ac:chgData name="Paris, Jennifer" userId="6781754b-faca-41d8-a174-3aa355d6075c" providerId="ADAL" clId="{774DA4EE-EDE9-4470-99E0-64EBAADB18B7}" dt="2023-12-12T21:16:40.231" v="1902" actId="20577"/>
          <ac:spMkLst>
            <pc:docMk/>
            <pc:sldMk cId="2291949954" sldId="2860"/>
            <ac:spMk id="6" creationId="{23C3D10E-BF41-FE85-0EEE-8A1EAB6E619D}"/>
          </ac:spMkLst>
        </pc:spChg>
      </pc:sldChg>
      <pc:sldChg chg="modSp new del mod">
        <pc:chgData name="Paris, Jennifer" userId="6781754b-faca-41d8-a174-3aa355d6075c" providerId="ADAL" clId="{774DA4EE-EDE9-4470-99E0-64EBAADB18B7}" dt="2023-12-12T22:21:02.451" v="4164" actId="47"/>
        <pc:sldMkLst>
          <pc:docMk/>
          <pc:sldMk cId="2115678476" sldId="2861"/>
        </pc:sldMkLst>
        <pc:spChg chg="mod">
          <ac:chgData name="Paris, Jennifer" userId="6781754b-faca-41d8-a174-3aa355d6075c" providerId="ADAL" clId="{774DA4EE-EDE9-4470-99E0-64EBAADB18B7}" dt="2023-12-12T21:24:42.279" v="2107" actId="27636"/>
          <ac:spMkLst>
            <pc:docMk/>
            <pc:sldMk cId="2115678476" sldId="2861"/>
            <ac:spMk id="2" creationId="{544F69B0-0892-EA95-C319-848AC620E9BC}"/>
          </ac:spMkLst>
        </pc:spChg>
        <pc:spChg chg="mod">
          <ac:chgData name="Paris, Jennifer" userId="6781754b-faca-41d8-a174-3aa355d6075c" providerId="ADAL" clId="{774DA4EE-EDE9-4470-99E0-64EBAADB18B7}" dt="2023-12-12T21:24:42.281" v="2108" actId="27636"/>
          <ac:spMkLst>
            <pc:docMk/>
            <pc:sldMk cId="2115678476" sldId="2861"/>
            <ac:spMk id="4" creationId="{4937C4D8-C74B-9F6B-737D-0E0085FF33D2}"/>
          </ac:spMkLst>
        </pc:spChg>
        <pc:spChg chg="mod">
          <ac:chgData name="Paris, Jennifer" userId="6781754b-faca-41d8-a174-3aa355d6075c" providerId="ADAL" clId="{774DA4EE-EDE9-4470-99E0-64EBAADB18B7}" dt="2023-12-12T21:17:01.029" v="1907" actId="27636"/>
          <ac:spMkLst>
            <pc:docMk/>
            <pc:sldMk cId="2115678476" sldId="2861"/>
            <ac:spMk id="6" creationId="{E3D08BBA-0F9F-FBE7-0B6E-80282394E012}"/>
          </ac:spMkLst>
        </pc:spChg>
      </pc:sldChg>
      <pc:sldChg chg="addSp delSp modSp new mod modClrScheme chgLayout modNotesTx">
        <pc:chgData name="Paris, Jennifer" userId="6781754b-faca-41d8-a174-3aa355d6075c" providerId="ADAL" clId="{774DA4EE-EDE9-4470-99E0-64EBAADB18B7}" dt="2023-12-12T22:51:46.166" v="5472" actId="20577"/>
        <pc:sldMkLst>
          <pc:docMk/>
          <pc:sldMk cId="677426897" sldId="2862"/>
        </pc:sldMkLst>
        <pc:spChg chg="del mod ord">
          <ac:chgData name="Paris, Jennifer" userId="6781754b-faca-41d8-a174-3aa355d6075c" providerId="ADAL" clId="{774DA4EE-EDE9-4470-99E0-64EBAADB18B7}" dt="2023-12-12T21:17:59.127" v="1909" actId="700"/>
          <ac:spMkLst>
            <pc:docMk/>
            <pc:sldMk cId="677426897" sldId="2862"/>
            <ac:spMk id="2" creationId="{4780E37C-AA88-E449-14E4-16FE219A03E4}"/>
          </ac:spMkLst>
        </pc:spChg>
        <pc:spChg chg="del mod ord">
          <ac:chgData name="Paris, Jennifer" userId="6781754b-faca-41d8-a174-3aa355d6075c" providerId="ADAL" clId="{774DA4EE-EDE9-4470-99E0-64EBAADB18B7}" dt="2023-12-12T21:17:59.127" v="1909" actId="700"/>
          <ac:spMkLst>
            <pc:docMk/>
            <pc:sldMk cId="677426897" sldId="2862"/>
            <ac:spMk id="3" creationId="{A1FFFFD9-00ED-6FE3-53D9-E8D9CD76B660}"/>
          </ac:spMkLst>
        </pc:spChg>
        <pc:spChg chg="add mod ord">
          <ac:chgData name="Paris, Jennifer" userId="6781754b-faca-41d8-a174-3aa355d6075c" providerId="ADAL" clId="{774DA4EE-EDE9-4470-99E0-64EBAADB18B7}" dt="2023-12-12T21:18:20.184" v="1916" actId="1076"/>
          <ac:spMkLst>
            <pc:docMk/>
            <pc:sldMk cId="677426897" sldId="2862"/>
            <ac:spMk id="4" creationId="{4A065467-32D1-A3D8-5EA7-0B872F33FC69}"/>
          </ac:spMkLst>
        </pc:spChg>
        <pc:spChg chg="add mod ord">
          <ac:chgData name="Paris, Jennifer" userId="6781754b-faca-41d8-a174-3aa355d6075c" providerId="ADAL" clId="{774DA4EE-EDE9-4470-99E0-64EBAADB18B7}" dt="2023-12-12T22:51:44.100" v="5469" actId="20577"/>
          <ac:spMkLst>
            <pc:docMk/>
            <pc:sldMk cId="677426897" sldId="2862"/>
            <ac:spMk id="5" creationId="{92509EEB-2A88-7187-ACA1-CCEDE373C7B1}"/>
          </ac:spMkLst>
        </pc:spChg>
        <pc:spChg chg="add mod ord">
          <ac:chgData name="Paris, Jennifer" userId="6781754b-faca-41d8-a174-3aa355d6075c" providerId="ADAL" clId="{774DA4EE-EDE9-4470-99E0-64EBAADB18B7}" dt="2023-12-12T22:24:48.166" v="4337" actId="6549"/>
          <ac:spMkLst>
            <pc:docMk/>
            <pc:sldMk cId="677426897" sldId="2862"/>
            <ac:spMk id="6" creationId="{26A9C3E7-164A-4B23-002F-E0D884F31D8C}"/>
          </ac:spMkLst>
        </pc:spChg>
        <pc:spChg chg="add mod ord">
          <ac:chgData name="Paris, Jennifer" userId="6781754b-faca-41d8-a174-3aa355d6075c" providerId="ADAL" clId="{774DA4EE-EDE9-4470-99E0-64EBAADB18B7}" dt="2023-12-12T22:51:46.166" v="5472" actId="20577"/>
          <ac:spMkLst>
            <pc:docMk/>
            <pc:sldMk cId="677426897" sldId="2862"/>
            <ac:spMk id="7" creationId="{82D46063-DA8E-3C45-AA90-1A30F0ABF4CB}"/>
          </ac:spMkLst>
        </pc:spChg>
        <pc:spChg chg="add mod ord">
          <ac:chgData name="Paris, Jennifer" userId="6781754b-faca-41d8-a174-3aa355d6075c" providerId="ADAL" clId="{774DA4EE-EDE9-4470-99E0-64EBAADB18B7}" dt="2023-12-12T22:25:21.137" v="4357" actId="14100"/>
          <ac:spMkLst>
            <pc:docMk/>
            <pc:sldMk cId="677426897" sldId="2862"/>
            <ac:spMk id="8" creationId="{3268D74A-086E-940F-D3E1-B8778E689110}"/>
          </ac:spMkLst>
        </pc:spChg>
      </pc:sldChg>
      <pc:sldChg chg="modSp new mod modNotesTx">
        <pc:chgData name="Paris, Jennifer" userId="6781754b-faca-41d8-a174-3aa355d6075c" providerId="ADAL" clId="{774DA4EE-EDE9-4470-99E0-64EBAADB18B7}" dt="2023-12-12T22:52:00.420" v="5486" actId="20577"/>
        <pc:sldMkLst>
          <pc:docMk/>
          <pc:sldMk cId="828104229" sldId="2863"/>
        </pc:sldMkLst>
        <pc:spChg chg="mod">
          <ac:chgData name="Paris, Jennifer" userId="6781754b-faca-41d8-a174-3aa355d6075c" providerId="ADAL" clId="{774DA4EE-EDE9-4470-99E0-64EBAADB18B7}" dt="2023-12-12T22:51:54.900" v="5481" actId="20577"/>
          <ac:spMkLst>
            <pc:docMk/>
            <pc:sldMk cId="828104229" sldId="2863"/>
            <ac:spMk id="2" creationId="{1738B537-A9CC-F83A-D5EB-17C17D2CB353}"/>
          </ac:spMkLst>
        </pc:spChg>
        <pc:spChg chg="mod">
          <ac:chgData name="Paris, Jennifer" userId="6781754b-faca-41d8-a174-3aa355d6075c" providerId="ADAL" clId="{774DA4EE-EDE9-4470-99E0-64EBAADB18B7}" dt="2023-12-12T22:31:22.032" v="4545" actId="27636"/>
          <ac:spMkLst>
            <pc:docMk/>
            <pc:sldMk cId="828104229" sldId="2863"/>
            <ac:spMk id="3" creationId="{45E9B751-B073-1D8C-A46A-4F2C3A5849F2}"/>
          </ac:spMkLst>
        </pc:spChg>
        <pc:spChg chg="mod">
          <ac:chgData name="Paris, Jennifer" userId="6781754b-faca-41d8-a174-3aa355d6075c" providerId="ADAL" clId="{774DA4EE-EDE9-4470-99E0-64EBAADB18B7}" dt="2023-12-12T22:52:00.420" v="5486" actId="20577"/>
          <ac:spMkLst>
            <pc:docMk/>
            <pc:sldMk cId="828104229" sldId="2863"/>
            <ac:spMk id="4" creationId="{FCF4FEFA-61E6-E7FC-7082-63146567D925}"/>
          </ac:spMkLst>
        </pc:spChg>
        <pc:spChg chg="mod">
          <ac:chgData name="Paris, Jennifer" userId="6781754b-faca-41d8-a174-3aa355d6075c" providerId="ADAL" clId="{774DA4EE-EDE9-4470-99E0-64EBAADB18B7}" dt="2023-12-12T22:32:47.120" v="4580" actId="948"/>
          <ac:spMkLst>
            <pc:docMk/>
            <pc:sldMk cId="828104229" sldId="2863"/>
            <ac:spMk id="5" creationId="{D3CC50ED-A640-0CC1-EA6B-25EC90F12760}"/>
          </ac:spMkLst>
        </pc:spChg>
        <pc:spChg chg="mod">
          <ac:chgData name="Paris, Jennifer" userId="6781754b-faca-41d8-a174-3aa355d6075c" providerId="ADAL" clId="{774DA4EE-EDE9-4470-99E0-64EBAADB18B7}" dt="2023-12-12T21:18:59.824" v="1920" actId="20577"/>
          <ac:spMkLst>
            <pc:docMk/>
            <pc:sldMk cId="828104229" sldId="2863"/>
            <ac:spMk id="6" creationId="{95031AD9-8106-DC10-9AC5-33EE2A00895A}"/>
          </ac:spMkLst>
        </pc:spChg>
      </pc:sldChg>
      <pc:sldChg chg="delSp modSp new mod ord">
        <pc:chgData name="Paris, Jennifer" userId="6781754b-faca-41d8-a174-3aa355d6075c" providerId="ADAL" clId="{774DA4EE-EDE9-4470-99E0-64EBAADB18B7}" dt="2023-12-12T22:51:39.693" v="5466" actId="20577"/>
        <pc:sldMkLst>
          <pc:docMk/>
          <pc:sldMk cId="187741039" sldId="2864"/>
        </pc:sldMkLst>
        <pc:spChg chg="del">
          <ac:chgData name="Paris, Jennifer" userId="6781754b-faca-41d8-a174-3aa355d6075c" providerId="ADAL" clId="{774DA4EE-EDE9-4470-99E0-64EBAADB18B7}" dt="2023-12-12T21:19:46.896" v="1932" actId="478"/>
          <ac:spMkLst>
            <pc:docMk/>
            <pc:sldMk cId="187741039" sldId="2864"/>
            <ac:spMk id="2" creationId="{5169D977-5003-972B-48BF-6E861373A15B}"/>
          </ac:spMkLst>
        </pc:spChg>
        <pc:spChg chg="del">
          <ac:chgData name="Paris, Jennifer" userId="6781754b-faca-41d8-a174-3aa355d6075c" providerId="ADAL" clId="{774DA4EE-EDE9-4470-99E0-64EBAADB18B7}" dt="2023-12-12T21:19:48.013" v="1933" actId="478"/>
          <ac:spMkLst>
            <pc:docMk/>
            <pc:sldMk cId="187741039" sldId="2864"/>
            <ac:spMk id="3" creationId="{BC65CE37-E9A1-77CB-BEEE-952B4D5DECA7}"/>
          </ac:spMkLst>
        </pc:spChg>
        <pc:spChg chg="mod">
          <ac:chgData name="Paris, Jennifer" userId="6781754b-faca-41d8-a174-3aa355d6075c" providerId="ADAL" clId="{774DA4EE-EDE9-4470-99E0-64EBAADB18B7}" dt="2023-12-12T22:51:39.693" v="5466" actId="20577"/>
          <ac:spMkLst>
            <pc:docMk/>
            <pc:sldMk cId="187741039" sldId="2864"/>
            <ac:spMk id="4" creationId="{56249FE7-1429-63B4-CA38-4AB815A9B72D}"/>
          </ac:spMkLst>
        </pc:spChg>
        <pc:spChg chg="mod">
          <ac:chgData name="Paris, Jennifer" userId="6781754b-faca-41d8-a174-3aa355d6075c" providerId="ADAL" clId="{774DA4EE-EDE9-4470-99E0-64EBAADB18B7}" dt="2023-12-12T22:30:09.674" v="4536" actId="14100"/>
          <ac:spMkLst>
            <pc:docMk/>
            <pc:sldMk cId="187741039" sldId="2864"/>
            <ac:spMk id="5" creationId="{4B302D0D-9C03-9B9A-FAF8-7EA272F4CF44}"/>
          </ac:spMkLst>
        </pc:spChg>
        <pc:spChg chg="mod">
          <ac:chgData name="Paris, Jennifer" userId="6781754b-faca-41d8-a174-3aa355d6075c" providerId="ADAL" clId="{774DA4EE-EDE9-4470-99E0-64EBAADB18B7}" dt="2023-12-12T21:19:42.731" v="1931" actId="6549"/>
          <ac:spMkLst>
            <pc:docMk/>
            <pc:sldMk cId="187741039" sldId="2864"/>
            <ac:spMk id="6" creationId="{413A39B3-732D-BCDF-B66D-5A70904213FF}"/>
          </ac:spMkLst>
        </pc:spChg>
      </pc:sldChg>
      <pc:sldChg chg="addSp delSp modSp new mod">
        <pc:chgData name="Paris, Jennifer" userId="6781754b-faca-41d8-a174-3aa355d6075c" providerId="ADAL" clId="{774DA4EE-EDE9-4470-99E0-64EBAADB18B7}" dt="2023-12-12T22:51:48.939" v="5475" actId="20577"/>
        <pc:sldMkLst>
          <pc:docMk/>
          <pc:sldMk cId="1745224571" sldId="2865"/>
        </pc:sldMkLst>
        <pc:spChg chg="del mod">
          <ac:chgData name="Paris, Jennifer" userId="6781754b-faca-41d8-a174-3aa355d6075c" providerId="ADAL" clId="{774DA4EE-EDE9-4470-99E0-64EBAADB18B7}" dt="2023-12-12T21:20:00.524" v="1936" actId="478"/>
          <ac:spMkLst>
            <pc:docMk/>
            <pc:sldMk cId="1745224571" sldId="2865"/>
            <ac:spMk id="2" creationId="{96B8953F-E6CA-4AFA-4C99-60508F67DF51}"/>
          </ac:spMkLst>
        </pc:spChg>
        <pc:spChg chg="del">
          <ac:chgData name="Paris, Jennifer" userId="6781754b-faca-41d8-a174-3aa355d6075c" providerId="ADAL" clId="{774DA4EE-EDE9-4470-99E0-64EBAADB18B7}" dt="2023-12-12T21:20:02.903" v="1939" actId="478"/>
          <ac:spMkLst>
            <pc:docMk/>
            <pc:sldMk cId="1745224571" sldId="2865"/>
            <ac:spMk id="3" creationId="{8B3376C7-F04F-D620-8009-53F174DDA3DD}"/>
          </ac:spMkLst>
        </pc:spChg>
        <pc:spChg chg="mod">
          <ac:chgData name="Paris, Jennifer" userId="6781754b-faca-41d8-a174-3aa355d6075c" providerId="ADAL" clId="{774DA4EE-EDE9-4470-99E0-64EBAADB18B7}" dt="2023-12-12T22:51:48.939" v="5475" actId="20577"/>
          <ac:spMkLst>
            <pc:docMk/>
            <pc:sldMk cId="1745224571" sldId="2865"/>
            <ac:spMk id="4" creationId="{8020BAFD-C0A1-EF3D-D631-64819DC6813E}"/>
          </ac:spMkLst>
        </pc:spChg>
        <pc:spChg chg="mod">
          <ac:chgData name="Paris, Jennifer" userId="6781754b-faca-41d8-a174-3aa355d6075c" providerId="ADAL" clId="{774DA4EE-EDE9-4470-99E0-64EBAADB18B7}" dt="2023-12-12T22:30:03.724" v="4534" actId="14100"/>
          <ac:spMkLst>
            <pc:docMk/>
            <pc:sldMk cId="1745224571" sldId="2865"/>
            <ac:spMk id="5" creationId="{7671C0BE-4F1A-151F-C19B-42EBB22D9DA0}"/>
          </ac:spMkLst>
        </pc:spChg>
        <pc:spChg chg="mod">
          <ac:chgData name="Paris, Jennifer" userId="6781754b-faca-41d8-a174-3aa355d6075c" providerId="ADAL" clId="{774DA4EE-EDE9-4470-99E0-64EBAADB18B7}" dt="2023-12-12T21:20:12.732" v="1942" actId="20577"/>
          <ac:spMkLst>
            <pc:docMk/>
            <pc:sldMk cId="1745224571" sldId="2865"/>
            <ac:spMk id="6" creationId="{D95D1732-C9AE-8426-3664-4A67DA6949EC}"/>
          </ac:spMkLst>
        </pc:spChg>
        <pc:spChg chg="add del mod">
          <ac:chgData name="Paris, Jennifer" userId="6781754b-faca-41d8-a174-3aa355d6075c" providerId="ADAL" clId="{774DA4EE-EDE9-4470-99E0-64EBAADB18B7}" dt="2023-12-12T21:20:01.813" v="1938" actId="478"/>
          <ac:spMkLst>
            <pc:docMk/>
            <pc:sldMk cId="1745224571" sldId="2865"/>
            <ac:spMk id="8" creationId="{DBACFDD2-FE94-A7C0-C32B-10F8F66219D0}"/>
          </ac:spMkLst>
        </pc:spChg>
      </pc:sldChg>
      <pc:sldChg chg="delSp modSp new mod">
        <pc:chgData name="Paris, Jennifer" userId="6781754b-faca-41d8-a174-3aa355d6075c" providerId="ADAL" clId="{774DA4EE-EDE9-4470-99E0-64EBAADB18B7}" dt="2023-12-12T22:51:52.093" v="5478" actId="20577"/>
        <pc:sldMkLst>
          <pc:docMk/>
          <pc:sldMk cId="4147174809" sldId="2866"/>
        </pc:sldMkLst>
        <pc:spChg chg="del">
          <ac:chgData name="Paris, Jennifer" userId="6781754b-faca-41d8-a174-3aa355d6075c" providerId="ADAL" clId="{774DA4EE-EDE9-4470-99E0-64EBAADB18B7}" dt="2023-12-12T21:20:29.430" v="1946" actId="478"/>
          <ac:spMkLst>
            <pc:docMk/>
            <pc:sldMk cId="4147174809" sldId="2866"/>
            <ac:spMk id="2" creationId="{170E1694-28BD-EB75-CBB2-DA2BB99A1E3B}"/>
          </ac:spMkLst>
        </pc:spChg>
        <pc:spChg chg="del">
          <ac:chgData name="Paris, Jennifer" userId="6781754b-faca-41d8-a174-3aa355d6075c" providerId="ADAL" clId="{774DA4EE-EDE9-4470-99E0-64EBAADB18B7}" dt="2023-12-12T21:20:30.844" v="1947" actId="478"/>
          <ac:spMkLst>
            <pc:docMk/>
            <pc:sldMk cId="4147174809" sldId="2866"/>
            <ac:spMk id="3" creationId="{F1C4F10F-4A22-78BB-25BC-8A507A5188A0}"/>
          </ac:spMkLst>
        </pc:spChg>
        <pc:spChg chg="mod">
          <ac:chgData name="Paris, Jennifer" userId="6781754b-faca-41d8-a174-3aa355d6075c" providerId="ADAL" clId="{774DA4EE-EDE9-4470-99E0-64EBAADB18B7}" dt="2023-12-12T22:51:52.093" v="5478" actId="20577"/>
          <ac:spMkLst>
            <pc:docMk/>
            <pc:sldMk cId="4147174809" sldId="2866"/>
            <ac:spMk id="4" creationId="{170F2DF7-3567-C986-C298-E83A34047E60}"/>
          </ac:spMkLst>
        </pc:spChg>
        <pc:spChg chg="mod">
          <ac:chgData name="Paris, Jennifer" userId="6781754b-faca-41d8-a174-3aa355d6075c" providerId="ADAL" clId="{774DA4EE-EDE9-4470-99E0-64EBAADB18B7}" dt="2023-12-12T22:29:45.981" v="4531" actId="27636"/>
          <ac:spMkLst>
            <pc:docMk/>
            <pc:sldMk cId="4147174809" sldId="2866"/>
            <ac:spMk id="5" creationId="{6B84A201-19AB-E2BE-C6A1-F8A155034BE0}"/>
          </ac:spMkLst>
        </pc:spChg>
        <pc:spChg chg="mod">
          <ac:chgData name="Paris, Jennifer" userId="6781754b-faca-41d8-a174-3aa355d6075c" providerId="ADAL" clId="{774DA4EE-EDE9-4470-99E0-64EBAADB18B7}" dt="2023-12-12T22:38:01.201" v="4772" actId="404"/>
          <ac:spMkLst>
            <pc:docMk/>
            <pc:sldMk cId="4147174809" sldId="2866"/>
            <ac:spMk id="6" creationId="{D2EE9E20-3194-B6E1-81E2-712CCCC4D2F4}"/>
          </ac:spMkLst>
        </pc:spChg>
      </pc:sldChg>
      <pc:sldChg chg="modSp new del mod modNotesTx">
        <pc:chgData name="Paris, Jennifer" userId="6781754b-faca-41d8-a174-3aa355d6075c" providerId="ADAL" clId="{774DA4EE-EDE9-4470-99E0-64EBAADB18B7}" dt="2023-12-12T22:31:05.649" v="4542" actId="47"/>
        <pc:sldMkLst>
          <pc:docMk/>
          <pc:sldMk cId="1770632622" sldId="2867"/>
        </pc:sldMkLst>
        <pc:spChg chg="mod">
          <ac:chgData name="Paris, Jennifer" userId="6781754b-faca-41d8-a174-3aa355d6075c" providerId="ADAL" clId="{774DA4EE-EDE9-4470-99E0-64EBAADB18B7}" dt="2023-12-12T21:24:42.361" v="2115" actId="27636"/>
          <ac:spMkLst>
            <pc:docMk/>
            <pc:sldMk cId="1770632622" sldId="2867"/>
            <ac:spMk id="2" creationId="{E6AB7303-1007-4D90-7AF6-2134A593B4F0}"/>
          </ac:spMkLst>
        </pc:spChg>
        <pc:spChg chg="mod">
          <ac:chgData name="Paris, Jennifer" userId="6781754b-faca-41d8-a174-3aa355d6075c" providerId="ADAL" clId="{774DA4EE-EDE9-4470-99E0-64EBAADB18B7}" dt="2023-12-12T21:24:42.363" v="2116" actId="27636"/>
          <ac:spMkLst>
            <pc:docMk/>
            <pc:sldMk cId="1770632622" sldId="2867"/>
            <ac:spMk id="4" creationId="{2AA88439-6182-AC1F-5D81-8973D505F600}"/>
          </ac:spMkLst>
        </pc:spChg>
        <pc:spChg chg="mod">
          <ac:chgData name="Paris, Jennifer" userId="6781754b-faca-41d8-a174-3aa355d6075c" providerId="ADAL" clId="{774DA4EE-EDE9-4470-99E0-64EBAADB18B7}" dt="2023-12-12T21:21:57.342" v="1957" actId="403"/>
          <ac:spMkLst>
            <pc:docMk/>
            <pc:sldMk cId="1770632622" sldId="2867"/>
            <ac:spMk id="6" creationId="{74EC5049-C383-2D59-2FEC-F166897333AE}"/>
          </ac:spMkLst>
        </pc:spChg>
      </pc:sldChg>
      <pc:sldChg chg="modSp new del mod modNotesTx">
        <pc:chgData name="Paris, Jennifer" userId="6781754b-faca-41d8-a174-3aa355d6075c" providerId="ADAL" clId="{774DA4EE-EDE9-4470-99E0-64EBAADB18B7}" dt="2023-12-12T22:31:06.873" v="4543" actId="47"/>
        <pc:sldMkLst>
          <pc:docMk/>
          <pc:sldMk cId="1073730946" sldId="2868"/>
        </pc:sldMkLst>
        <pc:spChg chg="mod">
          <ac:chgData name="Paris, Jennifer" userId="6781754b-faca-41d8-a174-3aa355d6075c" providerId="ADAL" clId="{774DA4EE-EDE9-4470-99E0-64EBAADB18B7}" dt="2023-12-12T21:24:42.372" v="2118" actId="27636"/>
          <ac:spMkLst>
            <pc:docMk/>
            <pc:sldMk cId="1073730946" sldId="2868"/>
            <ac:spMk id="2" creationId="{A78C1DD4-D042-3FE6-A64D-8469E0364D6C}"/>
          </ac:spMkLst>
        </pc:spChg>
        <pc:spChg chg="mod">
          <ac:chgData name="Paris, Jennifer" userId="6781754b-faca-41d8-a174-3aa355d6075c" providerId="ADAL" clId="{774DA4EE-EDE9-4470-99E0-64EBAADB18B7}" dt="2023-12-12T21:24:42.370" v="2117" actId="27636"/>
          <ac:spMkLst>
            <pc:docMk/>
            <pc:sldMk cId="1073730946" sldId="2868"/>
            <ac:spMk id="4" creationId="{AB3212FF-3EEA-AE60-97B7-AED672E9B975}"/>
          </ac:spMkLst>
        </pc:spChg>
        <pc:spChg chg="mod">
          <ac:chgData name="Paris, Jennifer" userId="6781754b-faca-41d8-a174-3aa355d6075c" providerId="ADAL" clId="{774DA4EE-EDE9-4470-99E0-64EBAADB18B7}" dt="2023-12-12T21:22:36.107" v="1994" actId="20577"/>
          <ac:spMkLst>
            <pc:docMk/>
            <pc:sldMk cId="1073730946" sldId="2868"/>
            <ac:spMk id="6" creationId="{43835C95-DE2A-6F25-F5A6-5EB525E489C4}"/>
          </ac:spMkLst>
        </pc:spChg>
      </pc:sldChg>
      <pc:sldChg chg="delSp modSp new del mod">
        <pc:chgData name="Paris, Jennifer" userId="6781754b-faca-41d8-a174-3aa355d6075c" providerId="ADAL" clId="{774DA4EE-EDE9-4470-99E0-64EBAADB18B7}" dt="2023-12-12T22:30:56.972" v="4541" actId="47"/>
        <pc:sldMkLst>
          <pc:docMk/>
          <pc:sldMk cId="328885506" sldId="2869"/>
        </pc:sldMkLst>
        <pc:spChg chg="del">
          <ac:chgData name="Paris, Jennifer" userId="6781754b-faca-41d8-a174-3aa355d6075c" providerId="ADAL" clId="{774DA4EE-EDE9-4470-99E0-64EBAADB18B7}" dt="2023-12-12T21:23:41.310" v="2069" actId="478"/>
          <ac:spMkLst>
            <pc:docMk/>
            <pc:sldMk cId="328885506" sldId="2869"/>
            <ac:spMk id="2" creationId="{E8786984-0FE0-E29D-0511-5C0BE21748D7}"/>
          </ac:spMkLst>
        </pc:spChg>
        <pc:spChg chg="del">
          <ac:chgData name="Paris, Jennifer" userId="6781754b-faca-41d8-a174-3aa355d6075c" providerId="ADAL" clId="{774DA4EE-EDE9-4470-99E0-64EBAADB18B7}" dt="2023-12-12T21:23:42.341" v="2070" actId="478"/>
          <ac:spMkLst>
            <pc:docMk/>
            <pc:sldMk cId="328885506" sldId="2869"/>
            <ac:spMk id="3" creationId="{5B4C0E79-FD7C-C0BE-43E6-4509B3F530C7}"/>
          </ac:spMkLst>
        </pc:spChg>
        <pc:spChg chg="mod">
          <ac:chgData name="Paris, Jennifer" userId="6781754b-faca-41d8-a174-3aa355d6075c" providerId="ADAL" clId="{774DA4EE-EDE9-4470-99E0-64EBAADB18B7}" dt="2023-12-12T22:30:53.212" v="4540" actId="14100"/>
          <ac:spMkLst>
            <pc:docMk/>
            <pc:sldMk cId="328885506" sldId="2869"/>
            <ac:spMk id="4" creationId="{30A0F6FC-4703-76CB-1714-A3ABF95C5DAE}"/>
          </ac:spMkLst>
        </pc:spChg>
        <pc:spChg chg="mod">
          <ac:chgData name="Paris, Jennifer" userId="6781754b-faca-41d8-a174-3aa355d6075c" providerId="ADAL" clId="{774DA4EE-EDE9-4470-99E0-64EBAADB18B7}" dt="2023-12-12T21:23:36.383" v="2068" actId="20577"/>
          <ac:spMkLst>
            <pc:docMk/>
            <pc:sldMk cId="328885506" sldId="2869"/>
            <ac:spMk id="6" creationId="{8E192DCE-2FDE-CD49-B3BC-7656E80E20D6}"/>
          </ac:spMkLst>
        </pc:spChg>
      </pc:sldChg>
      <pc:sldChg chg="addSp delSp modSp new mod">
        <pc:chgData name="Paris, Jennifer" userId="6781754b-faca-41d8-a174-3aa355d6075c" providerId="ADAL" clId="{774DA4EE-EDE9-4470-99E0-64EBAADB18B7}" dt="2023-12-12T22:52:04.029" v="5489" actId="20577"/>
        <pc:sldMkLst>
          <pc:docMk/>
          <pc:sldMk cId="2248097881" sldId="2870"/>
        </pc:sldMkLst>
        <pc:spChg chg="del">
          <ac:chgData name="Paris, Jennifer" userId="6781754b-faca-41d8-a174-3aa355d6075c" providerId="ADAL" clId="{774DA4EE-EDE9-4470-99E0-64EBAADB18B7}" dt="2023-12-12T21:24:34.364" v="2103" actId="478"/>
          <ac:spMkLst>
            <pc:docMk/>
            <pc:sldMk cId="2248097881" sldId="2870"/>
            <ac:spMk id="2" creationId="{2D2E7BBB-6BB1-54A3-D827-5987E29819E3}"/>
          </ac:spMkLst>
        </pc:spChg>
        <pc:spChg chg="del">
          <ac:chgData name="Paris, Jennifer" userId="6781754b-faca-41d8-a174-3aa355d6075c" providerId="ADAL" clId="{774DA4EE-EDE9-4470-99E0-64EBAADB18B7}" dt="2023-12-12T21:24:35.509" v="2104" actId="478"/>
          <ac:spMkLst>
            <pc:docMk/>
            <pc:sldMk cId="2248097881" sldId="2870"/>
            <ac:spMk id="3" creationId="{CA1034CB-D2BB-D434-3CE6-49D46438CDA8}"/>
          </ac:spMkLst>
        </pc:spChg>
        <pc:spChg chg="mod">
          <ac:chgData name="Paris, Jennifer" userId="6781754b-faca-41d8-a174-3aa355d6075c" providerId="ADAL" clId="{774DA4EE-EDE9-4470-99E0-64EBAADB18B7}" dt="2023-12-12T22:52:04.029" v="5489" actId="20577"/>
          <ac:spMkLst>
            <pc:docMk/>
            <pc:sldMk cId="2248097881" sldId="2870"/>
            <ac:spMk id="4" creationId="{3999552C-3078-307B-D00E-59889989E056}"/>
          </ac:spMkLst>
        </pc:spChg>
        <pc:spChg chg="del mod">
          <ac:chgData name="Paris, Jennifer" userId="6781754b-faca-41d8-a174-3aa355d6075c" providerId="ADAL" clId="{774DA4EE-EDE9-4470-99E0-64EBAADB18B7}" dt="2023-12-12T22:33:51.257" v="4585" actId="478"/>
          <ac:spMkLst>
            <pc:docMk/>
            <pc:sldMk cId="2248097881" sldId="2870"/>
            <ac:spMk id="5" creationId="{B080E15C-A15A-8136-231C-E20F1D4AA483}"/>
          </ac:spMkLst>
        </pc:spChg>
        <pc:spChg chg="mod">
          <ac:chgData name="Paris, Jennifer" userId="6781754b-faca-41d8-a174-3aa355d6075c" providerId="ADAL" clId="{774DA4EE-EDE9-4470-99E0-64EBAADB18B7}" dt="2023-12-12T21:24:25.858" v="2102" actId="404"/>
          <ac:spMkLst>
            <pc:docMk/>
            <pc:sldMk cId="2248097881" sldId="2870"/>
            <ac:spMk id="6" creationId="{76D6C018-BC3E-5F86-1F83-3BC38E23BA9F}"/>
          </ac:spMkLst>
        </pc:spChg>
        <pc:picChg chg="add mod">
          <ac:chgData name="Paris, Jennifer" userId="6781754b-faca-41d8-a174-3aa355d6075c" providerId="ADAL" clId="{774DA4EE-EDE9-4470-99E0-64EBAADB18B7}" dt="2023-12-12T22:33:49.272" v="4584" actId="1076"/>
          <ac:picMkLst>
            <pc:docMk/>
            <pc:sldMk cId="2248097881" sldId="2870"/>
            <ac:picMk id="8" creationId="{BB1A2F7C-2B93-9811-009F-3D6B0F95CE1E}"/>
          </ac:picMkLst>
        </pc:picChg>
      </pc:sldChg>
      <pc:sldChg chg="modSp mod">
        <pc:chgData name="Paris, Jennifer" userId="6781754b-faca-41d8-a174-3aa355d6075c" providerId="ADAL" clId="{774DA4EE-EDE9-4470-99E0-64EBAADB18B7}" dt="2023-12-12T22:52:07.080" v="5492" actId="20577"/>
        <pc:sldMkLst>
          <pc:docMk/>
          <pc:sldMk cId="2310886881" sldId="2871"/>
        </pc:sldMkLst>
        <pc:spChg chg="mod">
          <ac:chgData name="Paris, Jennifer" userId="6781754b-faca-41d8-a174-3aa355d6075c" providerId="ADAL" clId="{774DA4EE-EDE9-4470-99E0-64EBAADB18B7}" dt="2023-12-12T22:52:07.080" v="5492" actId="20577"/>
          <ac:spMkLst>
            <pc:docMk/>
            <pc:sldMk cId="2310886881" sldId="2871"/>
            <ac:spMk id="4" creationId="{3999552C-3078-307B-D00E-59889989E056}"/>
          </ac:spMkLst>
        </pc:spChg>
        <pc:spChg chg="mod">
          <ac:chgData name="Paris, Jennifer" userId="6781754b-faca-41d8-a174-3aa355d6075c" providerId="ADAL" clId="{774DA4EE-EDE9-4470-99E0-64EBAADB18B7}" dt="2023-12-12T22:36:44.365" v="4763" actId="27636"/>
          <ac:spMkLst>
            <pc:docMk/>
            <pc:sldMk cId="2310886881" sldId="2871"/>
            <ac:spMk id="5" creationId="{B080E15C-A15A-8136-231C-E20F1D4AA483}"/>
          </ac:spMkLst>
        </pc:spChg>
        <pc:spChg chg="mod">
          <ac:chgData name="Paris, Jennifer" userId="6781754b-faca-41d8-a174-3aa355d6075c" providerId="ADAL" clId="{774DA4EE-EDE9-4470-99E0-64EBAADB18B7}" dt="2023-12-12T22:37:48.355" v="4769" actId="179"/>
          <ac:spMkLst>
            <pc:docMk/>
            <pc:sldMk cId="2310886881" sldId="2871"/>
            <ac:spMk id="6" creationId="{76D6C018-BC3E-5F86-1F83-3BC38E23BA9F}"/>
          </ac:spMkLst>
        </pc:spChg>
      </pc:sldChg>
      <pc:sldChg chg="modSp mod">
        <pc:chgData name="Paris, Jennifer" userId="6781754b-faca-41d8-a174-3aa355d6075c" providerId="ADAL" clId="{774DA4EE-EDE9-4470-99E0-64EBAADB18B7}" dt="2023-12-12T22:52:10.373" v="5495" actId="20577"/>
        <pc:sldMkLst>
          <pc:docMk/>
          <pc:sldMk cId="1627317711" sldId="2872"/>
        </pc:sldMkLst>
        <pc:spChg chg="mod">
          <ac:chgData name="Paris, Jennifer" userId="6781754b-faca-41d8-a174-3aa355d6075c" providerId="ADAL" clId="{774DA4EE-EDE9-4470-99E0-64EBAADB18B7}" dt="2023-12-12T22:52:10.373" v="5495" actId="20577"/>
          <ac:spMkLst>
            <pc:docMk/>
            <pc:sldMk cId="1627317711" sldId="2872"/>
            <ac:spMk id="4" creationId="{3999552C-3078-307B-D00E-59889989E056}"/>
          </ac:spMkLst>
        </pc:spChg>
        <pc:spChg chg="mod">
          <ac:chgData name="Paris, Jennifer" userId="6781754b-faca-41d8-a174-3aa355d6075c" providerId="ADAL" clId="{774DA4EE-EDE9-4470-99E0-64EBAADB18B7}" dt="2023-12-12T22:40:03.689" v="4976" actId="27636"/>
          <ac:spMkLst>
            <pc:docMk/>
            <pc:sldMk cId="1627317711" sldId="2872"/>
            <ac:spMk id="5" creationId="{B080E15C-A15A-8136-231C-E20F1D4AA483}"/>
          </ac:spMkLst>
        </pc:spChg>
        <pc:spChg chg="mod">
          <ac:chgData name="Paris, Jennifer" userId="6781754b-faca-41d8-a174-3aa355d6075c" providerId="ADAL" clId="{774DA4EE-EDE9-4470-99E0-64EBAADB18B7}" dt="2023-12-12T22:37:37.796" v="4767" actId="179"/>
          <ac:spMkLst>
            <pc:docMk/>
            <pc:sldMk cId="1627317711" sldId="2872"/>
            <ac:spMk id="6" creationId="{76D6C018-BC3E-5F86-1F83-3BC38E23BA9F}"/>
          </ac:spMkLst>
        </pc:spChg>
      </pc:sldChg>
      <pc:sldChg chg="modSp mod">
        <pc:chgData name="Paris, Jennifer" userId="6781754b-faca-41d8-a174-3aa355d6075c" providerId="ADAL" clId="{774DA4EE-EDE9-4470-99E0-64EBAADB18B7}" dt="2023-12-12T22:52:13.437" v="5498" actId="20577"/>
        <pc:sldMkLst>
          <pc:docMk/>
          <pc:sldMk cId="274203959" sldId="2873"/>
        </pc:sldMkLst>
        <pc:spChg chg="mod">
          <ac:chgData name="Paris, Jennifer" userId="6781754b-faca-41d8-a174-3aa355d6075c" providerId="ADAL" clId="{774DA4EE-EDE9-4470-99E0-64EBAADB18B7}" dt="2023-12-12T22:52:13.437" v="5498" actId="20577"/>
          <ac:spMkLst>
            <pc:docMk/>
            <pc:sldMk cId="274203959" sldId="2873"/>
            <ac:spMk id="4" creationId="{3999552C-3078-307B-D00E-59889989E056}"/>
          </ac:spMkLst>
        </pc:spChg>
        <pc:spChg chg="mod">
          <ac:chgData name="Paris, Jennifer" userId="6781754b-faca-41d8-a174-3aa355d6075c" providerId="ADAL" clId="{774DA4EE-EDE9-4470-99E0-64EBAADB18B7}" dt="2023-12-12T22:43:33.454" v="5173" actId="27636"/>
          <ac:spMkLst>
            <pc:docMk/>
            <pc:sldMk cId="274203959" sldId="2873"/>
            <ac:spMk id="5" creationId="{B080E15C-A15A-8136-231C-E20F1D4AA483}"/>
          </ac:spMkLst>
        </pc:spChg>
        <pc:spChg chg="mod">
          <ac:chgData name="Paris, Jennifer" userId="6781754b-faca-41d8-a174-3aa355d6075c" providerId="ADAL" clId="{774DA4EE-EDE9-4470-99E0-64EBAADB18B7}" dt="2023-12-12T22:37:43.300" v="4768" actId="179"/>
          <ac:spMkLst>
            <pc:docMk/>
            <pc:sldMk cId="274203959" sldId="2873"/>
            <ac:spMk id="6" creationId="{76D6C018-BC3E-5F86-1F83-3BC38E23BA9F}"/>
          </ac:spMkLst>
        </pc:spChg>
      </pc:sldChg>
      <pc:sldChg chg="new del">
        <pc:chgData name="Paris, Jennifer" userId="6781754b-faca-41d8-a174-3aa355d6075c" providerId="ADAL" clId="{774DA4EE-EDE9-4470-99E0-64EBAADB18B7}" dt="2023-12-12T21:26:59.769" v="2247" actId="47"/>
        <pc:sldMkLst>
          <pc:docMk/>
          <pc:sldMk cId="1961821208" sldId="2874"/>
        </pc:sldMkLst>
      </pc:sldChg>
      <pc:sldChg chg="del">
        <pc:chgData name="Paris, Jennifer" userId="6781754b-faca-41d8-a174-3aa355d6075c" providerId="ADAL" clId="{774DA4EE-EDE9-4470-99E0-64EBAADB18B7}" dt="2023-12-12T21:26:42.276" v="2243" actId="47"/>
        <pc:sldMkLst>
          <pc:docMk/>
          <pc:sldMk cId="2107853162" sldId="2874"/>
        </pc:sldMkLst>
      </pc:sldChg>
      <pc:sldChg chg="modSp new mod">
        <pc:chgData name="Paris, Jennifer" userId="6781754b-faca-41d8-a174-3aa355d6075c" providerId="ADAL" clId="{774DA4EE-EDE9-4470-99E0-64EBAADB18B7}" dt="2023-12-12T22:52:23.613" v="5508" actId="20577"/>
        <pc:sldMkLst>
          <pc:docMk/>
          <pc:sldMk cId="2666603746" sldId="2874"/>
        </pc:sldMkLst>
        <pc:spChg chg="mod">
          <ac:chgData name="Paris, Jennifer" userId="6781754b-faca-41d8-a174-3aa355d6075c" providerId="ADAL" clId="{774DA4EE-EDE9-4470-99E0-64EBAADB18B7}" dt="2023-12-12T22:52:20.158" v="5503" actId="20577"/>
          <ac:spMkLst>
            <pc:docMk/>
            <pc:sldMk cId="2666603746" sldId="2874"/>
            <ac:spMk id="2" creationId="{5BBB6CEE-9CE3-27E0-99C7-6564F7B2C93E}"/>
          </ac:spMkLst>
        </pc:spChg>
        <pc:spChg chg="mod">
          <ac:chgData name="Paris, Jennifer" userId="6781754b-faca-41d8-a174-3aa355d6075c" providerId="ADAL" clId="{774DA4EE-EDE9-4470-99E0-64EBAADB18B7}" dt="2023-12-12T22:07:16.835" v="3591" actId="20577"/>
          <ac:spMkLst>
            <pc:docMk/>
            <pc:sldMk cId="2666603746" sldId="2874"/>
            <ac:spMk id="3" creationId="{11BCBE0A-2B8D-3F5B-4AFA-38903530EB0D}"/>
          </ac:spMkLst>
        </pc:spChg>
        <pc:spChg chg="mod">
          <ac:chgData name="Paris, Jennifer" userId="6781754b-faca-41d8-a174-3aa355d6075c" providerId="ADAL" clId="{774DA4EE-EDE9-4470-99E0-64EBAADB18B7}" dt="2023-12-12T22:52:23.613" v="5508" actId="20577"/>
          <ac:spMkLst>
            <pc:docMk/>
            <pc:sldMk cId="2666603746" sldId="2874"/>
            <ac:spMk id="4" creationId="{9325C72A-3294-E166-2232-66766FA65D59}"/>
          </ac:spMkLst>
        </pc:spChg>
        <pc:spChg chg="mod">
          <ac:chgData name="Paris, Jennifer" userId="6781754b-faca-41d8-a174-3aa355d6075c" providerId="ADAL" clId="{774DA4EE-EDE9-4470-99E0-64EBAADB18B7}" dt="2023-12-12T22:44:45.956" v="5208" actId="948"/>
          <ac:spMkLst>
            <pc:docMk/>
            <pc:sldMk cId="2666603746" sldId="2874"/>
            <ac:spMk id="5" creationId="{207239C4-08AF-F822-276D-C16A25F4B8F5}"/>
          </ac:spMkLst>
        </pc:spChg>
        <pc:spChg chg="mod">
          <ac:chgData name="Paris, Jennifer" userId="6781754b-faca-41d8-a174-3aa355d6075c" providerId="ADAL" clId="{774DA4EE-EDE9-4470-99E0-64EBAADB18B7}" dt="2023-12-12T21:27:21.263" v="2251" actId="20577"/>
          <ac:spMkLst>
            <pc:docMk/>
            <pc:sldMk cId="2666603746" sldId="2874"/>
            <ac:spMk id="6" creationId="{21FBEE0B-76D0-341D-B383-978C24490710}"/>
          </ac:spMkLst>
        </pc:spChg>
      </pc:sldChg>
      <pc:sldChg chg="addSp delSp modSp new mod">
        <pc:chgData name="Paris, Jennifer" userId="6781754b-faca-41d8-a174-3aa355d6075c" providerId="ADAL" clId="{774DA4EE-EDE9-4470-99E0-64EBAADB18B7}" dt="2023-12-12T22:52:31.517" v="5514" actId="20577"/>
        <pc:sldMkLst>
          <pc:docMk/>
          <pc:sldMk cId="1998417290" sldId="2875"/>
        </pc:sldMkLst>
        <pc:spChg chg="mod">
          <ac:chgData name="Paris, Jennifer" userId="6781754b-faca-41d8-a174-3aa355d6075c" providerId="ADAL" clId="{774DA4EE-EDE9-4470-99E0-64EBAADB18B7}" dt="2023-12-12T22:52:28.570" v="5511" actId="20577"/>
          <ac:spMkLst>
            <pc:docMk/>
            <pc:sldMk cId="1998417290" sldId="2875"/>
            <ac:spMk id="2" creationId="{8D39426E-31E6-77B7-7F73-9205522E064C}"/>
          </ac:spMkLst>
        </pc:spChg>
        <pc:spChg chg="mod">
          <ac:chgData name="Paris, Jennifer" userId="6781754b-faca-41d8-a174-3aa355d6075c" providerId="ADAL" clId="{774DA4EE-EDE9-4470-99E0-64EBAADB18B7}" dt="2023-12-12T22:12:16.383" v="3768" actId="5793"/>
          <ac:spMkLst>
            <pc:docMk/>
            <pc:sldMk cId="1998417290" sldId="2875"/>
            <ac:spMk id="3" creationId="{6F8D58E2-78E7-66B8-16BF-9B87A7939703}"/>
          </ac:spMkLst>
        </pc:spChg>
        <pc:spChg chg="mod">
          <ac:chgData name="Paris, Jennifer" userId="6781754b-faca-41d8-a174-3aa355d6075c" providerId="ADAL" clId="{774DA4EE-EDE9-4470-99E0-64EBAADB18B7}" dt="2023-12-12T22:52:31.517" v="5514" actId="20577"/>
          <ac:spMkLst>
            <pc:docMk/>
            <pc:sldMk cId="1998417290" sldId="2875"/>
            <ac:spMk id="4" creationId="{BF91CAF2-99C6-627B-55DF-2797F6B28A0B}"/>
          </ac:spMkLst>
        </pc:spChg>
        <pc:spChg chg="mod">
          <ac:chgData name="Paris, Jennifer" userId="6781754b-faca-41d8-a174-3aa355d6075c" providerId="ADAL" clId="{774DA4EE-EDE9-4470-99E0-64EBAADB18B7}" dt="2023-12-12T22:45:22.254" v="5234" actId="20577"/>
          <ac:spMkLst>
            <pc:docMk/>
            <pc:sldMk cId="1998417290" sldId="2875"/>
            <ac:spMk id="5" creationId="{B22CD90D-CA7E-1C7C-A402-0C2A51375F57}"/>
          </ac:spMkLst>
        </pc:spChg>
        <pc:spChg chg="mod">
          <ac:chgData name="Paris, Jennifer" userId="6781754b-faca-41d8-a174-3aa355d6075c" providerId="ADAL" clId="{774DA4EE-EDE9-4470-99E0-64EBAADB18B7}" dt="2023-12-12T21:27:38.310" v="2257" actId="20577"/>
          <ac:spMkLst>
            <pc:docMk/>
            <pc:sldMk cId="1998417290" sldId="2875"/>
            <ac:spMk id="6" creationId="{78020299-6005-54B5-3A7E-202742610269}"/>
          </ac:spMkLst>
        </pc:spChg>
        <pc:picChg chg="add del">
          <ac:chgData name="Paris, Jennifer" userId="6781754b-faca-41d8-a174-3aa355d6075c" providerId="ADAL" clId="{774DA4EE-EDE9-4470-99E0-64EBAADB18B7}" dt="2023-12-12T21:27:35.800" v="2254" actId="22"/>
          <ac:picMkLst>
            <pc:docMk/>
            <pc:sldMk cId="1998417290" sldId="2875"/>
            <ac:picMk id="8" creationId="{5DE6CB2C-3A76-A608-CB41-20440201577A}"/>
          </ac:picMkLst>
        </pc:picChg>
      </pc:sldChg>
      <pc:sldChg chg="modSp new mod">
        <pc:chgData name="Paris, Jennifer" userId="6781754b-faca-41d8-a174-3aa355d6075c" providerId="ADAL" clId="{774DA4EE-EDE9-4470-99E0-64EBAADB18B7}" dt="2023-12-12T22:52:39.829" v="5522" actId="20577"/>
        <pc:sldMkLst>
          <pc:docMk/>
          <pc:sldMk cId="3662816142" sldId="2876"/>
        </pc:sldMkLst>
        <pc:spChg chg="mod">
          <ac:chgData name="Paris, Jennifer" userId="6781754b-faca-41d8-a174-3aa355d6075c" providerId="ADAL" clId="{774DA4EE-EDE9-4470-99E0-64EBAADB18B7}" dt="2023-12-12T22:52:36.269" v="5517" actId="20577"/>
          <ac:spMkLst>
            <pc:docMk/>
            <pc:sldMk cId="3662816142" sldId="2876"/>
            <ac:spMk id="2" creationId="{D346EBD2-80F2-2B48-C102-102BA1393D41}"/>
          </ac:spMkLst>
        </pc:spChg>
        <pc:spChg chg="mod">
          <ac:chgData name="Paris, Jennifer" userId="6781754b-faca-41d8-a174-3aa355d6075c" providerId="ADAL" clId="{774DA4EE-EDE9-4470-99E0-64EBAADB18B7}" dt="2023-12-12T22:45:39.471" v="5258" actId="20577"/>
          <ac:spMkLst>
            <pc:docMk/>
            <pc:sldMk cId="3662816142" sldId="2876"/>
            <ac:spMk id="3" creationId="{C527E944-CE51-28A7-A6D2-07724D460672}"/>
          </ac:spMkLst>
        </pc:spChg>
        <pc:spChg chg="mod">
          <ac:chgData name="Paris, Jennifer" userId="6781754b-faca-41d8-a174-3aa355d6075c" providerId="ADAL" clId="{774DA4EE-EDE9-4470-99E0-64EBAADB18B7}" dt="2023-12-12T22:52:39.829" v="5522" actId="20577"/>
          <ac:spMkLst>
            <pc:docMk/>
            <pc:sldMk cId="3662816142" sldId="2876"/>
            <ac:spMk id="4" creationId="{1648A835-5A5A-E904-7449-0E54D8C083F7}"/>
          </ac:spMkLst>
        </pc:spChg>
        <pc:spChg chg="mod">
          <ac:chgData name="Paris, Jennifer" userId="6781754b-faca-41d8-a174-3aa355d6075c" providerId="ADAL" clId="{774DA4EE-EDE9-4470-99E0-64EBAADB18B7}" dt="2023-12-12T22:49:53.920" v="5417" actId="20577"/>
          <ac:spMkLst>
            <pc:docMk/>
            <pc:sldMk cId="3662816142" sldId="2876"/>
            <ac:spMk id="5" creationId="{6ABE0833-2369-F22A-37F1-D1817F4592F6}"/>
          </ac:spMkLst>
        </pc:spChg>
        <pc:spChg chg="mod">
          <ac:chgData name="Paris, Jennifer" userId="6781754b-faca-41d8-a174-3aa355d6075c" providerId="ADAL" clId="{774DA4EE-EDE9-4470-99E0-64EBAADB18B7}" dt="2023-12-12T21:28:22.621" v="2371" actId="20577"/>
          <ac:spMkLst>
            <pc:docMk/>
            <pc:sldMk cId="3662816142" sldId="2876"/>
            <ac:spMk id="6" creationId="{DA34C928-8516-0960-F0A5-2AA7A6437E37}"/>
          </ac:spMkLst>
        </pc:spChg>
      </pc:sldChg>
      <pc:sldChg chg="addSp delSp modSp new mod modClrScheme chgLayout">
        <pc:chgData name="Paris, Jennifer" userId="6781754b-faca-41d8-a174-3aa355d6075c" providerId="ADAL" clId="{774DA4EE-EDE9-4470-99E0-64EBAADB18B7}" dt="2023-12-12T21:33:58.920" v="2595" actId="255"/>
        <pc:sldMkLst>
          <pc:docMk/>
          <pc:sldMk cId="2256801654" sldId="2877"/>
        </pc:sldMkLst>
        <pc:spChg chg="del mod ord">
          <ac:chgData name="Paris, Jennifer" userId="6781754b-faca-41d8-a174-3aa355d6075c" providerId="ADAL" clId="{774DA4EE-EDE9-4470-99E0-64EBAADB18B7}" dt="2023-12-12T21:29:25.151" v="2403" actId="700"/>
          <ac:spMkLst>
            <pc:docMk/>
            <pc:sldMk cId="2256801654" sldId="2877"/>
            <ac:spMk id="2" creationId="{DFF16574-D8C6-769D-04BC-C0FD1FD9A25E}"/>
          </ac:spMkLst>
        </pc:spChg>
        <pc:spChg chg="del mod ord">
          <ac:chgData name="Paris, Jennifer" userId="6781754b-faca-41d8-a174-3aa355d6075c" providerId="ADAL" clId="{774DA4EE-EDE9-4470-99E0-64EBAADB18B7}" dt="2023-12-12T21:29:25.151" v="2403" actId="700"/>
          <ac:spMkLst>
            <pc:docMk/>
            <pc:sldMk cId="2256801654" sldId="2877"/>
            <ac:spMk id="3" creationId="{02F18383-D494-5CD2-7A3D-8D30CAF0E33B}"/>
          </ac:spMkLst>
        </pc:spChg>
        <pc:spChg chg="add mod ord">
          <ac:chgData name="Paris, Jennifer" userId="6781754b-faca-41d8-a174-3aa355d6075c" providerId="ADAL" clId="{774DA4EE-EDE9-4470-99E0-64EBAADB18B7}" dt="2023-12-12T21:29:36.924" v="2422" actId="122"/>
          <ac:spMkLst>
            <pc:docMk/>
            <pc:sldMk cId="2256801654" sldId="2877"/>
            <ac:spMk id="4" creationId="{2859CB2F-9010-333E-652D-7410F55135F9}"/>
          </ac:spMkLst>
        </pc:spChg>
        <pc:spChg chg="add mod ord">
          <ac:chgData name="Paris, Jennifer" userId="6781754b-faca-41d8-a174-3aa355d6075c" providerId="ADAL" clId="{774DA4EE-EDE9-4470-99E0-64EBAADB18B7}" dt="2023-12-12T21:33:58.920" v="2595" actId="255"/>
          <ac:spMkLst>
            <pc:docMk/>
            <pc:sldMk cId="2256801654" sldId="2877"/>
            <ac:spMk id="5" creationId="{9C5D8B50-FC3F-7C61-8689-6987AA41038E}"/>
          </ac:spMkLst>
        </pc:spChg>
      </pc:sldChg>
      <pc:sldChg chg="addSp delSp modSp new mod modClrScheme chgLayout">
        <pc:chgData name="Paris, Jennifer" userId="6781754b-faca-41d8-a174-3aa355d6075c" providerId="ADAL" clId="{774DA4EE-EDE9-4470-99E0-64EBAADB18B7}" dt="2023-12-12T22:54:33.557" v="5546" actId="27636"/>
        <pc:sldMkLst>
          <pc:docMk/>
          <pc:sldMk cId="658840054" sldId="2878"/>
        </pc:sldMkLst>
        <pc:spChg chg="del mod ord">
          <ac:chgData name="Paris, Jennifer" userId="6781754b-faca-41d8-a174-3aa355d6075c" providerId="ADAL" clId="{774DA4EE-EDE9-4470-99E0-64EBAADB18B7}" dt="2023-12-12T22:21:31.721" v="4187" actId="700"/>
          <ac:spMkLst>
            <pc:docMk/>
            <pc:sldMk cId="658840054" sldId="2878"/>
            <ac:spMk id="2" creationId="{0695284F-17F0-2431-8B0F-2366BE2605B0}"/>
          </ac:spMkLst>
        </pc:spChg>
        <pc:spChg chg="del mod ord">
          <ac:chgData name="Paris, Jennifer" userId="6781754b-faca-41d8-a174-3aa355d6075c" providerId="ADAL" clId="{774DA4EE-EDE9-4470-99E0-64EBAADB18B7}" dt="2023-12-12T22:21:31.721" v="4187" actId="700"/>
          <ac:spMkLst>
            <pc:docMk/>
            <pc:sldMk cId="658840054" sldId="2878"/>
            <ac:spMk id="3" creationId="{6EF1EEE1-0E21-B11C-3DB4-5D7C3D4DA174}"/>
          </ac:spMkLst>
        </pc:spChg>
        <pc:spChg chg="add mod ord">
          <ac:chgData name="Paris, Jennifer" userId="6781754b-faca-41d8-a174-3aa355d6075c" providerId="ADAL" clId="{774DA4EE-EDE9-4470-99E0-64EBAADB18B7}" dt="2023-12-12T22:53:15.006" v="5538" actId="20577"/>
          <ac:spMkLst>
            <pc:docMk/>
            <pc:sldMk cId="658840054" sldId="2878"/>
            <ac:spMk id="4" creationId="{04D2CC60-D263-A789-75F9-715DAB2F56F5}"/>
          </ac:spMkLst>
        </pc:spChg>
        <pc:spChg chg="add del mod ord">
          <ac:chgData name="Paris, Jennifer" userId="6781754b-faca-41d8-a174-3aa355d6075c" providerId="ADAL" clId="{774DA4EE-EDE9-4470-99E0-64EBAADB18B7}" dt="2023-12-12T22:21:39.823" v="4201" actId="700"/>
          <ac:spMkLst>
            <pc:docMk/>
            <pc:sldMk cId="658840054" sldId="2878"/>
            <ac:spMk id="5" creationId="{0BD4DEF1-D9C1-59B2-F245-BFBB8089879A}"/>
          </ac:spMkLst>
        </pc:spChg>
        <pc:spChg chg="add mod ord">
          <ac:chgData name="Paris, Jennifer" userId="6781754b-faca-41d8-a174-3aa355d6075c" providerId="ADAL" clId="{774DA4EE-EDE9-4470-99E0-64EBAADB18B7}" dt="2023-12-12T22:54:25.709" v="5543" actId="27636"/>
          <ac:spMkLst>
            <pc:docMk/>
            <pc:sldMk cId="658840054" sldId="2878"/>
            <ac:spMk id="6" creationId="{D59E1F96-0DEB-0B7E-E82C-E9B7866DF1FE}"/>
          </ac:spMkLst>
        </pc:spChg>
        <pc:spChg chg="add mod ord">
          <ac:chgData name="Paris, Jennifer" userId="6781754b-faca-41d8-a174-3aa355d6075c" providerId="ADAL" clId="{774DA4EE-EDE9-4470-99E0-64EBAADB18B7}" dt="2023-12-12T22:54:23.726" v="5541" actId="14100"/>
          <ac:spMkLst>
            <pc:docMk/>
            <pc:sldMk cId="658840054" sldId="2878"/>
            <ac:spMk id="7" creationId="{BDD0D971-3A55-431E-F734-1B1624010B4E}"/>
          </ac:spMkLst>
        </pc:spChg>
        <pc:spChg chg="add mod ord">
          <ac:chgData name="Paris, Jennifer" userId="6781754b-faca-41d8-a174-3aa355d6075c" providerId="ADAL" clId="{774DA4EE-EDE9-4470-99E0-64EBAADB18B7}" dt="2023-12-12T22:54:33.557" v="5546" actId="27636"/>
          <ac:spMkLst>
            <pc:docMk/>
            <pc:sldMk cId="658840054" sldId="2878"/>
            <ac:spMk id="8" creationId="{3814AFC1-ED83-2D97-D133-34F5AFB9D072}"/>
          </ac:spMkLst>
        </pc:spChg>
        <pc:spChg chg="add mod ord">
          <ac:chgData name="Paris, Jennifer" userId="6781754b-faca-41d8-a174-3aa355d6075c" providerId="ADAL" clId="{774DA4EE-EDE9-4470-99E0-64EBAADB18B7}" dt="2023-12-12T22:54:30.274" v="5544" actId="14100"/>
          <ac:spMkLst>
            <pc:docMk/>
            <pc:sldMk cId="658840054" sldId="2878"/>
            <ac:spMk id="9" creationId="{21ECF89A-26B5-B903-9D59-56D6AF325C3F}"/>
          </ac:spMkLst>
        </pc:spChg>
      </pc:sldChg>
      <pc:sldMasterChg chg="delSldLayout modSldLayout">
        <pc:chgData name="Paris, Jennifer" userId="6781754b-faca-41d8-a174-3aa355d6075c" providerId="ADAL" clId="{774DA4EE-EDE9-4470-99E0-64EBAADB18B7}" dt="2023-12-12T21:29:09.833" v="2401" actId="47"/>
        <pc:sldMasterMkLst>
          <pc:docMk/>
          <pc:sldMasterMk cId="0" sldId="2147483648"/>
        </pc:sldMasterMkLst>
        <pc:sldLayoutChg chg="modSp">
          <pc:chgData name="Paris, Jennifer" userId="6781754b-faca-41d8-a174-3aa355d6075c" providerId="ADAL" clId="{774DA4EE-EDE9-4470-99E0-64EBAADB18B7}" dt="2023-12-12T19:58:02.021" v="349" actId="255"/>
          <pc:sldLayoutMkLst>
            <pc:docMk/>
            <pc:sldMasterMk cId="0" sldId="2147483648"/>
            <pc:sldLayoutMk cId="0" sldId="2147483649"/>
          </pc:sldLayoutMkLst>
          <pc:spChg chg="mod">
            <ac:chgData name="Paris, Jennifer" userId="6781754b-faca-41d8-a174-3aa355d6075c" providerId="ADAL" clId="{774DA4EE-EDE9-4470-99E0-64EBAADB18B7}" dt="2023-12-12T19:58:02.021" v="349" actId="255"/>
            <ac:spMkLst>
              <pc:docMk/>
              <pc:sldMasterMk cId="0" sldId="2147483648"/>
              <pc:sldLayoutMk cId="0" sldId="2147483649"/>
              <ac:spMk id="17" creationId="{00000000-0000-0000-0000-000000000000}"/>
            </ac:spMkLst>
          </pc:spChg>
          <pc:spChg chg="mod">
            <ac:chgData name="Paris, Jennifer" userId="6781754b-faca-41d8-a174-3aa355d6075c" providerId="ADAL" clId="{774DA4EE-EDE9-4470-99E0-64EBAADB18B7}" dt="2023-12-12T19:53:39.276" v="118" actId="403"/>
            <ac:spMkLst>
              <pc:docMk/>
              <pc:sldMasterMk cId="0" sldId="2147483648"/>
              <pc:sldLayoutMk cId="0" sldId="2147483649"/>
              <ac:spMk id="18" creationId="{00000000-0000-0000-0000-000000000000}"/>
            </ac:spMkLst>
          </pc:spChg>
        </pc:sldLayoutChg>
        <pc:sldLayoutChg chg="modSp">
          <pc:chgData name="Paris, Jennifer" userId="6781754b-faca-41d8-a174-3aa355d6075c" providerId="ADAL" clId="{774DA4EE-EDE9-4470-99E0-64EBAADB18B7}" dt="2023-12-12T19:53:09.476" v="111" actId="255"/>
          <pc:sldLayoutMkLst>
            <pc:docMk/>
            <pc:sldMasterMk cId="0" sldId="2147483648"/>
            <pc:sldLayoutMk cId="0" sldId="2147483655"/>
          </pc:sldLayoutMkLst>
          <pc:spChg chg="mod">
            <ac:chgData name="Paris, Jennifer" userId="6781754b-faca-41d8-a174-3aa355d6075c" providerId="ADAL" clId="{774DA4EE-EDE9-4470-99E0-64EBAADB18B7}" dt="2023-12-12T19:53:09.476" v="111" actId="255"/>
            <ac:spMkLst>
              <pc:docMk/>
              <pc:sldMasterMk cId="0" sldId="2147483648"/>
              <pc:sldLayoutMk cId="0" sldId="2147483655"/>
              <ac:spMk id="50" creationId="{00000000-0000-0000-0000-000000000000}"/>
            </ac:spMkLst>
          </pc:spChg>
        </pc:sldLayoutChg>
        <pc:sldLayoutChg chg="modSp">
          <pc:chgData name="Paris, Jennifer" userId="6781754b-faca-41d8-a174-3aa355d6075c" providerId="ADAL" clId="{774DA4EE-EDE9-4470-99E0-64EBAADB18B7}" dt="2023-12-12T19:53:15.702" v="112" actId="255"/>
          <pc:sldLayoutMkLst>
            <pc:docMk/>
            <pc:sldMasterMk cId="0" sldId="2147483648"/>
            <pc:sldLayoutMk cId="0" sldId="2147483656"/>
          </pc:sldLayoutMkLst>
          <pc:spChg chg="mod">
            <ac:chgData name="Paris, Jennifer" userId="6781754b-faca-41d8-a174-3aa355d6075c" providerId="ADAL" clId="{774DA4EE-EDE9-4470-99E0-64EBAADB18B7}" dt="2023-12-12T19:53:15.702" v="112" actId="255"/>
            <ac:spMkLst>
              <pc:docMk/>
              <pc:sldMasterMk cId="0" sldId="2147483648"/>
              <pc:sldLayoutMk cId="0" sldId="2147483656"/>
              <ac:spMk id="57" creationId="{00000000-0000-0000-0000-000000000000}"/>
            </ac:spMkLst>
          </pc:spChg>
        </pc:sldLayoutChg>
        <pc:sldLayoutChg chg="del">
          <pc:chgData name="Paris, Jennifer" userId="6781754b-faca-41d8-a174-3aa355d6075c" providerId="ADAL" clId="{774DA4EE-EDE9-4470-99E0-64EBAADB18B7}" dt="2023-12-12T21:29:09.833" v="2401" actId="47"/>
          <pc:sldLayoutMkLst>
            <pc:docMk/>
            <pc:sldMasterMk cId="0" sldId="2147483648"/>
            <pc:sldLayoutMk cId="0" sldId="2147483659"/>
          </pc:sldLayoutMkLst>
        </pc:sldLayoutChg>
        <pc:sldLayoutChg chg="modSp mod">
          <pc:chgData name="Paris, Jennifer" userId="6781754b-faca-41d8-a174-3aa355d6075c" providerId="ADAL" clId="{774DA4EE-EDE9-4470-99E0-64EBAADB18B7}" dt="2023-12-12T21:13:39.793" v="1853" actId="14100"/>
          <pc:sldLayoutMkLst>
            <pc:docMk/>
            <pc:sldMasterMk cId="0" sldId="2147483648"/>
            <pc:sldLayoutMk cId="0" sldId="2147483662"/>
          </pc:sldLayoutMkLst>
          <pc:spChg chg="mod">
            <ac:chgData name="Paris, Jennifer" userId="6781754b-faca-41d8-a174-3aa355d6075c" providerId="ADAL" clId="{774DA4EE-EDE9-4470-99E0-64EBAADB18B7}" dt="2023-12-12T21:13:11.308" v="1845" actId="14100"/>
            <ac:spMkLst>
              <pc:docMk/>
              <pc:sldMasterMk cId="0" sldId="2147483648"/>
              <pc:sldLayoutMk cId="0" sldId="2147483662"/>
              <ac:spMk id="100" creationId="{00000000-0000-0000-0000-000000000000}"/>
            </ac:spMkLst>
          </pc:spChg>
          <pc:spChg chg="mod">
            <ac:chgData name="Paris, Jennifer" userId="6781754b-faca-41d8-a174-3aa355d6075c" providerId="ADAL" clId="{774DA4EE-EDE9-4470-99E0-64EBAADB18B7}" dt="2023-12-12T21:12:03.592" v="1839" actId="403"/>
            <ac:spMkLst>
              <pc:docMk/>
              <pc:sldMasterMk cId="0" sldId="2147483648"/>
              <pc:sldLayoutMk cId="0" sldId="2147483662"/>
              <ac:spMk id="101" creationId="{00000000-0000-0000-0000-000000000000}"/>
            </ac:spMkLst>
          </pc:spChg>
          <pc:spChg chg="mod">
            <ac:chgData name="Paris, Jennifer" userId="6781754b-faca-41d8-a174-3aa355d6075c" providerId="ADAL" clId="{774DA4EE-EDE9-4470-99E0-64EBAADB18B7}" dt="2023-12-12T21:13:39.793" v="1853" actId="14100"/>
            <ac:spMkLst>
              <pc:docMk/>
              <pc:sldMasterMk cId="0" sldId="2147483648"/>
              <pc:sldLayoutMk cId="0" sldId="2147483662"/>
              <ac:spMk id="102" creationId="{00000000-0000-0000-0000-000000000000}"/>
            </ac:spMkLst>
          </pc:spChg>
          <pc:spChg chg="mod">
            <ac:chgData name="Paris, Jennifer" userId="6781754b-faca-41d8-a174-3aa355d6075c" providerId="ADAL" clId="{774DA4EE-EDE9-4470-99E0-64EBAADB18B7}" dt="2023-12-12T21:12:19.185" v="1842" actId="403"/>
            <ac:spMkLst>
              <pc:docMk/>
              <pc:sldMasterMk cId="0" sldId="2147483648"/>
              <pc:sldLayoutMk cId="0" sldId="2147483662"/>
              <ac:spMk id="103" creationId="{00000000-0000-0000-0000-000000000000}"/>
            </ac:spMkLst>
          </pc:spChg>
          <pc:spChg chg="mod">
            <ac:chgData name="Paris, Jennifer" userId="6781754b-faca-41d8-a174-3aa355d6075c" providerId="ADAL" clId="{774DA4EE-EDE9-4470-99E0-64EBAADB18B7}" dt="2023-12-12T21:11:08.027" v="1794" actId="255"/>
            <ac:spMkLst>
              <pc:docMk/>
              <pc:sldMasterMk cId="0" sldId="2147483648"/>
              <pc:sldLayoutMk cId="0" sldId="2147483662"/>
              <ac:spMk id="106" creationId="{00000000-0000-0000-0000-000000000000}"/>
            </ac:spMkLst>
          </pc:spChg>
        </pc:sldLayoutChg>
        <pc:sldLayoutChg chg="addSp delSp modSp mod">
          <pc:chgData name="Paris, Jennifer" userId="6781754b-faca-41d8-a174-3aa355d6075c" providerId="ADAL" clId="{774DA4EE-EDE9-4470-99E0-64EBAADB18B7}" dt="2023-12-12T20:25:05.119" v="975" actId="14100"/>
          <pc:sldLayoutMkLst>
            <pc:docMk/>
            <pc:sldMasterMk cId="0" sldId="2147483648"/>
            <pc:sldLayoutMk cId="0" sldId="2147483663"/>
          </pc:sldLayoutMkLst>
          <pc:spChg chg="add del mod">
            <ac:chgData name="Paris, Jennifer" userId="6781754b-faca-41d8-a174-3aa355d6075c" providerId="ADAL" clId="{774DA4EE-EDE9-4470-99E0-64EBAADB18B7}" dt="2023-12-12T20:23:25.545" v="959" actId="21"/>
            <ac:spMkLst>
              <pc:docMk/>
              <pc:sldMasterMk cId="0" sldId="2147483648"/>
              <pc:sldLayoutMk cId="0" sldId="2147483663"/>
              <ac:spMk id="2" creationId="{0675E0F5-DCAA-36D6-9949-0C7F04ED63CB}"/>
            </ac:spMkLst>
          </pc:spChg>
          <pc:spChg chg="add mod ord">
            <ac:chgData name="Paris, Jennifer" userId="6781754b-faca-41d8-a174-3aa355d6075c" providerId="ADAL" clId="{774DA4EE-EDE9-4470-99E0-64EBAADB18B7}" dt="2023-12-12T20:25:05.119" v="975" actId="14100"/>
            <ac:spMkLst>
              <pc:docMk/>
              <pc:sldMasterMk cId="0" sldId="2147483648"/>
              <pc:sldLayoutMk cId="0" sldId="2147483663"/>
              <ac:spMk id="3" creationId="{68191ECD-8FEF-E00B-1BF1-BDEE3B9A04AA}"/>
            </ac:spMkLst>
          </pc:spChg>
          <pc:spChg chg="mod">
            <ac:chgData name="Paris, Jennifer" userId="6781754b-faca-41d8-a174-3aa355d6075c" providerId="ADAL" clId="{774DA4EE-EDE9-4470-99E0-64EBAADB18B7}" dt="2023-12-12T20:21:17.374" v="944" actId="403"/>
            <ac:spMkLst>
              <pc:docMk/>
              <pc:sldMasterMk cId="0" sldId="2147483648"/>
              <pc:sldLayoutMk cId="0" sldId="2147483663"/>
              <ac:spMk id="108" creationId="{00000000-0000-0000-0000-000000000000}"/>
            </ac:spMkLst>
          </pc:spChg>
          <pc:cxnChg chg="mod">
            <ac:chgData name="Paris, Jennifer" userId="6781754b-faca-41d8-a174-3aa355d6075c" providerId="ADAL" clId="{774DA4EE-EDE9-4470-99E0-64EBAADB18B7}" dt="2023-12-12T20:24:52.653" v="973" actId="14100"/>
            <ac:cxnSpMkLst>
              <pc:docMk/>
              <pc:sldMasterMk cId="0" sldId="2147483648"/>
              <pc:sldLayoutMk cId="0" sldId="2147483663"/>
              <ac:cxnSpMk id="111" creationId="{00000000-0000-0000-0000-000000000000}"/>
            </ac:cxnSpMkLst>
          </pc:cxnChg>
        </pc:sldLayoutChg>
      </pc:sldMasterChg>
      <pc:sldMasterChg chg="delSldLayout modSldLayout">
        <pc:chgData name="Paris, Jennifer" userId="6781754b-faca-41d8-a174-3aa355d6075c" providerId="ADAL" clId="{774DA4EE-EDE9-4470-99E0-64EBAADB18B7}" dt="2023-12-12T21:29:03.474" v="2400" actId="47"/>
        <pc:sldMasterMkLst>
          <pc:docMk/>
          <pc:sldMasterMk cId="1917445079" sldId="2147483699"/>
        </pc:sldMasterMkLst>
        <pc:sldLayoutChg chg="modSp del">
          <pc:chgData name="Paris, Jennifer" userId="6781754b-faca-41d8-a174-3aa355d6075c" providerId="ADAL" clId="{774DA4EE-EDE9-4470-99E0-64EBAADB18B7}" dt="2023-12-12T21:29:03.474" v="2400" actId="47"/>
          <pc:sldLayoutMkLst>
            <pc:docMk/>
            <pc:sldMasterMk cId="1917445079" sldId="2147483699"/>
            <pc:sldLayoutMk cId="1302204302" sldId="2147483704"/>
          </pc:sldLayoutMkLst>
          <pc:spChg chg="mod">
            <ac:chgData name="Paris, Jennifer" userId="6781754b-faca-41d8-a174-3aa355d6075c" providerId="ADAL" clId="{774DA4EE-EDE9-4470-99E0-64EBAADB18B7}" dt="2023-12-12T19:53:28.804" v="113" actId="255"/>
            <ac:spMkLst>
              <pc:docMk/>
              <pc:sldMasterMk cId="1917445079" sldId="2147483699"/>
              <pc:sldLayoutMk cId="1302204302" sldId="2147483704"/>
              <ac:spMk id="84" creationId="{00000000-0000-0000-0000-000000000000}"/>
            </ac:spMkLst>
          </pc:spChg>
        </pc:sldLayoutChg>
      </pc:sldMasterChg>
      <pc:sldMasterChg chg="del delSldLayout">
        <pc:chgData name="Paris, Jennifer" userId="6781754b-faca-41d8-a174-3aa355d6075c" providerId="ADAL" clId="{774DA4EE-EDE9-4470-99E0-64EBAADB18B7}" dt="2023-12-12T21:28:57.429" v="2394" actId="47"/>
        <pc:sldMasterMkLst>
          <pc:docMk/>
          <pc:sldMasterMk cId="1234970520" sldId="2147483716"/>
        </pc:sldMasterMkLst>
        <pc:sldLayoutChg chg="del">
          <pc:chgData name="Paris, Jennifer" userId="6781754b-faca-41d8-a174-3aa355d6075c" providerId="ADAL" clId="{774DA4EE-EDE9-4470-99E0-64EBAADB18B7}" dt="2023-12-12T21:28:57.429" v="2394" actId="47"/>
          <pc:sldLayoutMkLst>
            <pc:docMk/>
            <pc:sldMasterMk cId="1234970520" sldId="2147483716"/>
            <pc:sldLayoutMk cId="2662579529" sldId="2147483717"/>
          </pc:sldLayoutMkLst>
        </pc:sldLayoutChg>
        <pc:sldLayoutChg chg="del">
          <pc:chgData name="Paris, Jennifer" userId="6781754b-faca-41d8-a174-3aa355d6075c" providerId="ADAL" clId="{774DA4EE-EDE9-4470-99E0-64EBAADB18B7}" dt="2023-12-12T21:28:57.429" v="2394" actId="47"/>
          <pc:sldLayoutMkLst>
            <pc:docMk/>
            <pc:sldMasterMk cId="1234970520" sldId="2147483716"/>
            <pc:sldLayoutMk cId="359488705" sldId="2147483718"/>
          </pc:sldLayoutMkLst>
        </pc:sldLayoutChg>
        <pc:sldLayoutChg chg="del">
          <pc:chgData name="Paris, Jennifer" userId="6781754b-faca-41d8-a174-3aa355d6075c" providerId="ADAL" clId="{774DA4EE-EDE9-4470-99E0-64EBAADB18B7}" dt="2023-12-12T21:28:57.429" v="2394" actId="47"/>
          <pc:sldLayoutMkLst>
            <pc:docMk/>
            <pc:sldMasterMk cId="1234970520" sldId="2147483716"/>
            <pc:sldLayoutMk cId="1298062021" sldId="2147483719"/>
          </pc:sldLayoutMkLst>
        </pc:sldLayoutChg>
        <pc:sldLayoutChg chg="del">
          <pc:chgData name="Paris, Jennifer" userId="6781754b-faca-41d8-a174-3aa355d6075c" providerId="ADAL" clId="{774DA4EE-EDE9-4470-99E0-64EBAADB18B7}" dt="2023-12-12T21:28:57.429" v="2394" actId="47"/>
          <pc:sldLayoutMkLst>
            <pc:docMk/>
            <pc:sldMasterMk cId="1234970520" sldId="2147483716"/>
            <pc:sldLayoutMk cId="1325107337" sldId="2147483720"/>
          </pc:sldLayoutMkLst>
        </pc:sldLayoutChg>
        <pc:sldLayoutChg chg="del">
          <pc:chgData name="Paris, Jennifer" userId="6781754b-faca-41d8-a174-3aa355d6075c" providerId="ADAL" clId="{774DA4EE-EDE9-4470-99E0-64EBAADB18B7}" dt="2023-12-12T21:28:57.429" v="2394" actId="47"/>
          <pc:sldLayoutMkLst>
            <pc:docMk/>
            <pc:sldMasterMk cId="1234970520" sldId="2147483716"/>
            <pc:sldLayoutMk cId="2293309811" sldId="2147483721"/>
          </pc:sldLayoutMkLst>
        </pc:sldLayoutChg>
        <pc:sldLayoutChg chg="del">
          <pc:chgData name="Paris, Jennifer" userId="6781754b-faca-41d8-a174-3aa355d6075c" providerId="ADAL" clId="{774DA4EE-EDE9-4470-99E0-64EBAADB18B7}" dt="2023-12-12T21:28:57.429" v="2394" actId="47"/>
          <pc:sldLayoutMkLst>
            <pc:docMk/>
            <pc:sldMasterMk cId="1234970520" sldId="2147483716"/>
            <pc:sldLayoutMk cId="2176650760" sldId="2147483722"/>
          </pc:sldLayoutMkLst>
        </pc:sldLayoutChg>
        <pc:sldLayoutChg chg="del">
          <pc:chgData name="Paris, Jennifer" userId="6781754b-faca-41d8-a174-3aa355d6075c" providerId="ADAL" clId="{774DA4EE-EDE9-4470-99E0-64EBAADB18B7}" dt="2023-12-12T21:28:57.429" v="2394" actId="47"/>
          <pc:sldLayoutMkLst>
            <pc:docMk/>
            <pc:sldMasterMk cId="1234970520" sldId="2147483716"/>
            <pc:sldLayoutMk cId="188947587" sldId="2147483723"/>
          </pc:sldLayoutMkLst>
        </pc:sldLayoutChg>
        <pc:sldLayoutChg chg="del">
          <pc:chgData name="Paris, Jennifer" userId="6781754b-faca-41d8-a174-3aa355d6075c" providerId="ADAL" clId="{774DA4EE-EDE9-4470-99E0-64EBAADB18B7}" dt="2023-12-12T21:28:57.429" v="2394" actId="47"/>
          <pc:sldLayoutMkLst>
            <pc:docMk/>
            <pc:sldMasterMk cId="1234970520" sldId="2147483716"/>
            <pc:sldLayoutMk cId="2396642709" sldId="2147483724"/>
          </pc:sldLayoutMkLst>
        </pc:sldLayoutChg>
        <pc:sldLayoutChg chg="del">
          <pc:chgData name="Paris, Jennifer" userId="6781754b-faca-41d8-a174-3aa355d6075c" providerId="ADAL" clId="{774DA4EE-EDE9-4470-99E0-64EBAADB18B7}" dt="2023-12-12T21:28:57.429" v="2394" actId="47"/>
          <pc:sldLayoutMkLst>
            <pc:docMk/>
            <pc:sldMasterMk cId="1234970520" sldId="2147483716"/>
            <pc:sldLayoutMk cId="833712626" sldId="2147483725"/>
          </pc:sldLayoutMkLst>
        </pc:sldLayoutChg>
        <pc:sldLayoutChg chg="del">
          <pc:chgData name="Paris, Jennifer" userId="6781754b-faca-41d8-a174-3aa355d6075c" providerId="ADAL" clId="{774DA4EE-EDE9-4470-99E0-64EBAADB18B7}" dt="2023-12-12T21:28:57.429" v="2394" actId="47"/>
          <pc:sldLayoutMkLst>
            <pc:docMk/>
            <pc:sldMasterMk cId="1234970520" sldId="2147483716"/>
            <pc:sldLayoutMk cId="3651993272" sldId="2147483726"/>
          </pc:sldLayoutMkLst>
        </pc:sldLayoutChg>
        <pc:sldLayoutChg chg="del">
          <pc:chgData name="Paris, Jennifer" userId="6781754b-faca-41d8-a174-3aa355d6075c" providerId="ADAL" clId="{774DA4EE-EDE9-4470-99E0-64EBAADB18B7}" dt="2023-12-12T21:28:57.429" v="2394" actId="47"/>
          <pc:sldLayoutMkLst>
            <pc:docMk/>
            <pc:sldMasterMk cId="1234970520" sldId="2147483716"/>
            <pc:sldLayoutMk cId="3546157884" sldId="214748372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eb5e9a48a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eeb5e9a48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2</a:t>
            </a:fld>
            <a:endParaRPr lang="en-US"/>
          </a:p>
        </p:txBody>
      </p:sp>
    </p:spTree>
    <p:extLst>
      <p:ext uri="{BB962C8B-B14F-4D97-AF65-F5344CB8AC3E}">
        <p14:creationId xmlns:p14="http://schemas.microsoft.com/office/powerpoint/2010/main" val="186122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*New</a:t>
            </a: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52799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2022 Other Response Explanations: </a:t>
            </a:r>
          </a:p>
          <a:p>
            <a:r>
              <a:rPr lang="en-US" dirty="0"/>
              <a:t>links to bookstore where course is described as using OER</a:t>
            </a:r>
          </a:p>
          <a:p>
            <a:r>
              <a:rPr lang="en-US" dirty="0"/>
              <a:t>These courses should have a note in the course description, however, this is not uniform or searchable.</a:t>
            </a:r>
          </a:p>
          <a:p>
            <a:r>
              <a:rPr lang="en-US" dirty="0"/>
              <a:t>I wouldn't say "fully." We have a text note, probably not marked 100% appropriately. We are implementing (for spring 2023) new processes for marking ZTC/LTC sections with an icon, for course search limiting by ZTC, and for collecting more accurate data to comply with MIS requirements.</a:t>
            </a:r>
          </a:p>
          <a:p>
            <a:r>
              <a:rPr lang="en-US" dirty="0"/>
              <a:t>Our commercial bookstore provides the information on the course schedule for textbooks, and therefor, for OER, as well. It's very inconsistent</a:t>
            </a:r>
          </a:p>
          <a:p>
            <a:r>
              <a:rPr lang="en-US" dirty="0"/>
              <a:t>We have contacted our Dean about getting this changed along with the definition of ZTC materials in our online catalog</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522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2022 Other Response Explanations:</a:t>
            </a:r>
          </a:p>
          <a:p>
            <a:r>
              <a:rPr lang="en-US" dirty="0"/>
              <a:t>We are working on it</a:t>
            </a:r>
          </a:p>
          <a:p>
            <a:r>
              <a:rPr lang="en-US" dirty="0"/>
              <a:t>I am assuming the </a:t>
            </a:r>
            <a:r>
              <a:rPr lang="en-US" dirty="0" err="1"/>
              <a:t>guidlines</a:t>
            </a:r>
            <a:r>
              <a:rPr lang="en-US" dirty="0"/>
              <a:t> will reflect the MIS reporting definitions, but our newly formed task is looking at being sure faculty are aware of the guidelines, so we will clarify as necessary.</a:t>
            </a:r>
          </a:p>
          <a:p>
            <a:r>
              <a:rPr lang="en-US" dirty="0"/>
              <a:t>We follow the ASCCC guidelines for no-cost sections</a:t>
            </a:r>
          </a:p>
          <a:p>
            <a:r>
              <a:rPr lang="en-US" dirty="0"/>
              <a:t>Not quite. An awareness of OER and ZTC is growing</a:t>
            </a:r>
          </a:p>
          <a:p>
            <a:r>
              <a:rPr lang="en-US" dirty="0"/>
              <a:t>Faculty Senate approved definitions, but we have not implemented a system that ensures faculty are applying the definitions correctly and transferring their course info to admin. assts. who input this data for the online schedules. All divisions have their own process so we're trying to communicate with deans and other parties to develop a campus process.</a:t>
            </a:r>
          </a:p>
          <a:p>
            <a:r>
              <a:rPr lang="en-US" dirty="0"/>
              <a:t>Yes, but we are currently revising these criteria</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24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2022 Other Response Explanations:</a:t>
            </a:r>
          </a:p>
          <a:p>
            <a:r>
              <a:rPr lang="en-US" dirty="0"/>
              <a:t>this designation does not appear in the schedule of classes or course catalog</a:t>
            </a:r>
          </a:p>
          <a:p>
            <a:r>
              <a:rPr lang="en-US" dirty="0"/>
              <a:t>Textbook adoption includes </a:t>
            </a:r>
            <a:r>
              <a:rPr lang="en-US" dirty="0" err="1"/>
              <a:t>includes</a:t>
            </a:r>
            <a:r>
              <a:rPr lang="en-US" dirty="0"/>
              <a:t> OER data but not required for all course sections if there is no textbook typically associated with course.</a:t>
            </a:r>
          </a:p>
          <a:p>
            <a:r>
              <a:rPr lang="en-US" dirty="0"/>
              <a:t>I believe they are planning to have it </a:t>
            </a:r>
            <a:r>
              <a:rPr lang="en-US" dirty="0" err="1"/>
              <a:t>intergrated</a:t>
            </a:r>
            <a:r>
              <a:rPr lang="en-US" dirty="0"/>
              <a:t> into the text-adoption process. </a:t>
            </a:r>
          </a:p>
          <a:p>
            <a:r>
              <a:rPr lang="en-US" dirty="0"/>
              <a:t>Department chairs report when schedule is staffed and bookstore has process for marking book required (and to choose if OER is being used) during the textbook adoption process</a:t>
            </a:r>
          </a:p>
          <a:p>
            <a:r>
              <a:rPr lang="en-US" dirty="0"/>
              <a:t>We are in the process of drafting and implementing a process</a:t>
            </a:r>
          </a:p>
          <a:p>
            <a:r>
              <a:rPr lang="en-US" dirty="0"/>
              <a:t>Faculty are supposed to submit forms to the bookstore regarding their text adoption but this isn't required so things fall through the cracks</a:t>
            </a:r>
          </a:p>
          <a:p>
            <a:r>
              <a:rPr lang="en-US" dirty="0"/>
              <a:t>Newly formed ZTC task force is developing recommendation for process.</a:t>
            </a:r>
          </a:p>
          <a:p>
            <a:r>
              <a:rPr lang="en-US" dirty="0"/>
              <a:t>The no-cost sections are entered in the SIS when the class schedule is finalized. Some also are identified into the text-adoption process when textbook orders are submitted, but not consistently </a:t>
            </a:r>
          </a:p>
          <a:p>
            <a:r>
              <a:rPr lang="en-US" dirty="0"/>
              <a:t>VPAA office asks faculty to complete and sign a "ZTC checklist to acknowledge that their course materials meet the criteria set out by SB 1359. The bookstore is sent a list of faculty who submitted the signed checklist. Then the bookstore enters book information on the class schedule.</a:t>
            </a:r>
          </a:p>
          <a:p>
            <a:r>
              <a:rPr lang="en-US" dirty="0"/>
              <a:t>The process is connected to the call for the schedule build and textbook adoption process</a:t>
            </a:r>
          </a:p>
          <a:p>
            <a:r>
              <a:rPr lang="en-US" dirty="0"/>
              <a:t>Faculty submit an Outlook form requesting the symbols and specifying the XB12 code; requests are vetted by OER liaison and bookstore</a:t>
            </a:r>
          </a:p>
          <a:p>
            <a:r>
              <a:rPr lang="en-US" dirty="0"/>
              <a:t>Faculty submit a form &amp; their no-cost course materials; OER coordinators verify that these materials qualify as ZTC. We maintain a database of ZTC courses, by instructors, and communicate this to IOPS.</a:t>
            </a:r>
          </a:p>
          <a:p>
            <a:r>
              <a:rPr lang="en-US" dirty="0"/>
              <a:t>OER flagging process through OER Coordinator</a:t>
            </a:r>
          </a:p>
          <a:p>
            <a:r>
              <a:rPr lang="en-US" dirty="0"/>
              <a:t>Every semester faculty let division secretaries know if their courses are ZTC or Low Cost, and the secretaries add the appropriate symbols to the class schedule.</a:t>
            </a:r>
          </a:p>
          <a:p>
            <a:r>
              <a:rPr lang="en-US" dirty="0"/>
              <a:t>Faculty self designate and inform their chair and admin support when they accept their teaching assignment. They also inform the bookstore and are integrated but that data wasn't always accurate.</a:t>
            </a:r>
          </a:p>
          <a:p>
            <a:r>
              <a:rPr lang="en-US" dirty="0"/>
              <a:t>Faculty notify the curriculum systems manager when they are running a non-cost section.</a:t>
            </a:r>
          </a:p>
          <a:p>
            <a:r>
              <a:rPr lang="en-US" dirty="0"/>
              <a:t>A mixture of "there is no process" and trying to tie it into the textbook adoption process. We are in a trial and error phase of figuring something out. </a:t>
            </a:r>
          </a:p>
          <a:p>
            <a:r>
              <a:rPr lang="en-US" dirty="0"/>
              <a:t>Instructors have two ways to indicate textbook cost: through the bookstore and/or include in section notes. Someone (proposed to be department chairs) will enter the data into the scheduling software.</a:t>
            </a:r>
          </a:p>
          <a:p>
            <a:r>
              <a:rPr lang="en-US" dirty="0"/>
              <a:t>Faculty self-select classes as ZTC or LTC in Banner once the schedule goes live</a:t>
            </a:r>
          </a:p>
          <a:p>
            <a:r>
              <a:rPr lang="en-US" dirty="0"/>
              <a:t>We have a form connected to PeopleSoft that pushes data directly to the online class schedule and the </a:t>
            </a:r>
            <a:r>
              <a:rPr lang="en-US" dirty="0" err="1"/>
              <a:t>eServices</a:t>
            </a:r>
            <a:r>
              <a:rPr lang="en-US" dirty="0"/>
              <a:t> schedule where students register. However, we still rely on faculty to self-report and some don't do this. We try to examine the schedule to catch classes that aren't tagged properly. Faculty must also report separately to the bookstore.</a:t>
            </a:r>
          </a:p>
          <a:p>
            <a:r>
              <a:rPr lang="en-US" dirty="0"/>
              <a:t>The process we have used for several years is the third option - a call is sent out by the scheduling dean for faculty to fill out a Google Sheet with their ZTC sections. However, recently we have *also* been trying to coordinate this data collection with the bookstore's adoption process. In addition, our entire district is working on a way for faculty to identify their ZTC sections within our backend software, PeopleSoft, which has the advantage of cutting out middlemen and updating the online schedule for students immediately (this is planned to roll out later this semester).</a:t>
            </a:r>
          </a:p>
          <a:p>
            <a:r>
              <a:rPr lang="en-US" dirty="0"/>
              <a:t>We have a master list of instructors and courses that are marked every semester, when someone new wants a course marked it is evaluated by our OER liaisons and then added to the master list going forward.  </a:t>
            </a:r>
          </a:p>
          <a:p>
            <a:r>
              <a:rPr lang="en-US" dirty="0"/>
              <a:t>We had an official process in place that has since been (unofficially) changed, resulting in less accurate reporting.</a:t>
            </a:r>
          </a:p>
          <a:p>
            <a:r>
              <a:rPr lang="en-US" dirty="0"/>
              <a:t>Bookstore provides us with a list of courses and textbooks.  The OER liaison along with the course scheduler go through the list to determine which should have the designations in our catalog.</a:t>
            </a:r>
          </a:p>
          <a:p>
            <a:r>
              <a:rPr lang="en-US" dirty="0"/>
              <a:t>faculty are supposed to notify dept chair; chair is supposed to indicate ZTC in schedule </a:t>
            </a:r>
            <a:r>
              <a:rPr lang="en-US" dirty="0" err="1"/>
              <a:t>gallys</a:t>
            </a:r>
            <a:r>
              <a:rPr lang="en-US" dirty="0"/>
              <a:t> (not a good process, IMO, but a process nonetheless) </a:t>
            </a:r>
          </a:p>
          <a:p>
            <a:r>
              <a:rPr lang="en-US" dirty="0"/>
              <a:t>We send out a Google form for instructors to self-identify their courses as ZTC</a:t>
            </a:r>
          </a:p>
          <a:p>
            <a:r>
              <a:rPr lang="en-US" dirty="0"/>
              <a:t>Once the online schedule is ready, each faculty uses an online site to mark their course sections as OER/ZTC</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236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2022 Other Response Explanations</a:t>
            </a:r>
          </a:p>
          <a:p>
            <a:r>
              <a:rPr lang="en-US" dirty="0"/>
              <a:t>Since guidelines are not clear, it is up to each faculty member. Marking is not consistent. </a:t>
            </a:r>
          </a:p>
          <a:p>
            <a:r>
              <a:rPr lang="en-US" dirty="0"/>
              <a:t>So long as they're using instructional materials, they are marked as ZTC; in some cases, that means that instructional videos are used in lieu of text.</a:t>
            </a:r>
          </a:p>
          <a:p>
            <a:r>
              <a:rPr lang="en-US" dirty="0"/>
              <a:t>Historically NO, but FA2022 some sections were marked ZTC in compliance with XB12 as a pilot run of tracking that class section-level data</a:t>
            </a:r>
          </a:p>
          <a:p>
            <a:r>
              <a:rPr lang="en-US" dirty="0"/>
              <a:t>our software system fails if we don't select a text, so we are forced to select a text that includes a price</a:t>
            </a:r>
          </a:p>
          <a:p>
            <a:r>
              <a:rPr lang="en-US" dirty="0"/>
              <a:t>Not sure currently, but this will be part of our process going </a:t>
            </a:r>
            <a:r>
              <a:rPr lang="en-US" dirty="0" err="1"/>
              <a:t>foward</a:t>
            </a:r>
            <a:r>
              <a:rPr lang="en-US" dirty="0"/>
              <a:t>.</a:t>
            </a:r>
          </a:p>
          <a:p>
            <a:r>
              <a:rPr lang="en-US" dirty="0"/>
              <a:t>I am not sure, I have to double check. However, all courses must have some sort of course materials, that's why I am not sure if there are any courses with no materials. </a:t>
            </a:r>
          </a:p>
          <a:p>
            <a:r>
              <a:rPr lang="en-US" dirty="0"/>
              <a:t>OER and ZTC use the same designation</a:t>
            </a:r>
          </a:p>
          <a:p>
            <a:r>
              <a:rPr lang="en-US" dirty="0"/>
              <a:t>This should be described in the course description</a:t>
            </a:r>
          </a:p>
          <a:p>
            <a:r>
              <a:rPr lang="en-US" dirty="0"/>
              <a:t>Yet to be determined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1690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2022 Other Response Explanations:</a:t>
            </a:r>
          </a:p>
          <a:p>
            <a:r>
              <a:rPr lang="en-US" dirty="0"/>
              <a:t>It is being resurrected. I am co-chairing it. </a:t>
            </a:r>
          </a:p>
          <a:p>
            <a:r>
              <a:rPr lang="en-US" dirty="0"/>
              <a:t>it's an ad hoc task force</a:t>
            </a:r>
          </a:p>
          <a:p>
            <a:r>
              <a:rPr lang="en-US" dirty="0"/>
              <a:t>District wide committee for San Diego Community Colleges</a:t>
            </a:r>
          </a:p>
          <a:p>
            <a:r>
              <a:rPr lang="en-US" dirty="0"/>
              <a:t>Yes, but very recently so the committee will have it's first meeting this month. </a:t>
            </a:r>
          </a:p>
          <a:p>
            <a:r>
              <a:rPr lang="en-US" dirty="0"/>
              <a:t>Yes, but it was limited term and has since ceased meeting</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854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2022 Other Response Explanations</a:t>
            </a:r>
          </a:p>
          <a:p>
            <a:r>
              <a:rPr lang="en-US" dirty="0"/>
              <a:t>A faculty member was recently given 20% overload to support these efforts</a:t>
            </a:r>
          </a:p>
          <a:p>
            <a:r>
              <a:rPr lang="en-US" dirty="0"/>
              <a:t>A part time faculty member get additional hours paid through SEA funds and with a stipend. </a:t>
            </a:r>
          </a:p>
          <a:p>
            <a:r>
              <a:rPr lang="en-US" dirty="0"/>
              <a:t>Based on the ZTC grant from the CO, the some of the faculty who will be doing work in OER will be receiving stipends. Largely the work is being done by the OER Liaison without any reassign time.</a:t>
            </a:r>
          </a:p>
          <a:p>
            <a:r>
              <a:rPr lang="en-US" dirty="0"/>
              <a:t>Faculty can take sabbaticals to do OER-/ZTC-related work. </a:t>
            </a:r>
          </a:p>
          <a:p>
            <a:r>
              <a:rPr lang="en-US" dirty="0"/>
              <a:t>Faculty take sabbaticals to work on OER, The ZTC Grant Work Group is supported by the admin. asst., director and faculty co-coordinator of the Guided Pathways Office. This partnership is working much better than the Faculty Senate OER Work group.</a:t>
            </a:r>
          </a:p>
          <a:p>
            <a:r>
              <a:rPr lang="en-US" dirty="0"/>
              <a:t>FT OER/Collection Development Librarian (40% OER), 2 Part-Time temporary staff support OER/ZTC</a:t>
            </a:r>
          </a:p>
          <a:p>
            <a:r>
              <a:rPr lang="en-US" dirty="0"/>
              <a:t>full-time librarian focused part-time on OER + reassigned time to one faculty member to support OER efforts</a:t>
            </a:r>
          </a:p>
          <a:p>
            <a:r>
              <a:rPr lang="en-US" dirty="0"/>
              <a:t>I am a full time faculty who in addition to my teaching duties, liaison on the OER/ZTC effort for the whole campus</a:t>
            </a:r>
          </a:p>
          <a:p>
            <a:r>
              <a:rPr lang="en-US" dirty="0"/>
              <a:t>I receive 20% release time from the Senate budget to be the OERC.</a:t>
            </a:r>
          </a:p>
          <a:p>
            <a:r>
              <a:rPr lang="en-US" dirty="0"/>
              <a:t>Librarian will serve as OER/ZTC Librarian</a:t>
            </a:r>
          </a:p>
          <a:p>
            <a:r>
              <a:rPr lang="en-US" dirty="0"/>
              <a:t>Library works with faculty to find OER</a:t>
            </a:r>
          </a:p>
          <a:p>
            <a:r>
              <a:rPr lang="en-US" dirty="0"/>
              <a:t>new full-time Equity Librarian who will be </a:t>
            </a:r>
            <a:r>
              <a:rPr lang="en-US" dirty="0" err="1"/>
              <a:t>desgnated</a:t>
            </a:r>
            <a:r>
              <a:rPr lang="en-US" dirty="0"/>
              <a:t> to support</a:t>
            </a:r>
          </a:p>
          <a:p>
            <a:r>
              <a:rPr lang="en-US" dirty="0"/>
              <a:t>Our college currently has a faculty member with reassigned time to support OER and ZTC, but this is temporary and funded by HEERF funds. </a:t>
            </a:r>
          </a:p>
          <a:p>
            <a:r>
              <a:rPr lang="en-US" dirty="0"/>
              <a:t>Our college is currently in a limbo period with our Distance Education Coordinator position being unfilled for the time being due to a recent retirement. This coordinator position also oversees OER/ZTC initiatives for the campus.</a:t>
            </a:r>
          </a:p>
          <a:p>
            <a:r>
              <a:rPr lang="en-US" dirty="0"/>
              <a:t>Our college somewhat provides reassigned time to a faculty member to support OER/ZTC: one classroom faculty has reassigned time, and the library faculty member has "dedicated OER time" in name only</a:t>
            </a:r>
          </a:p>
          <a:p>
            <a:r>
              <a:rPr lang="en-US" dirty="0"/>
              <a:t>Our DE coordinator has been tasked to spend part of her time on OER/ZTC efforts</a:t>
            </a:r>
          </a:p>
          <a:p>
            <a:r>
              <a:rPr lang="en-US" dirty="0"/>
              <a:t>Really mostly just a liaison, but our task force is co-chaired by helpful executive dean.</a:t>
            </a:r>
          </a:p>
          <a:p>
            <a:r>
              <a:rPr lang="en-US" dirty="0"/>
              <a:t>Stipends for faculty developing OER course shells. Admin is also supportive. </a:t>
            </a:r>
          </a:p>
          <a:p>
            <a:r>
              <a:rPr lang="en-US" dirty="0"/>
              <a:t>The liaison supports OER. We did get some special project funds for OER efforts starting Summer 2022. This was for several faculty. And we received more for Fall. College money, not grant funded. </a:t>
            </a:r>
          </a:p>
          <a:p>
            <a:r>
              <a:rPr lang="en-US" dirty="0"/>
              <a:t>The library has assisted. Funds have been used to purchase textbooks for some courses. Conversion to OER is mostly a faculty labor of love.</a:t>
            </a:r>
          </a:p>
          <a:p>
            <a:r>
              <a:rPr lang="en-US" dirty="0"/>
              <a:t>The Library is unofficially in charge of OER/ZTC, although there is no dedicated librarian (I do the work whenever I can)</a:t>
            </a:r>
          </a:p>
          <a:p>
            <a:r>
              <a:rPr lang="en-US" dirty="0"/>
              <a:t>The library priorities OER efforts as part of their workload. </a:t>
            </a:r>
          </a:p>
          <a:p>
            <a:r>
              <a:rPr lang="en-US" dirty="0"/>
              <a:t>the reassigned time for faculty is temporary, only for this academic year; there is no promise of ongoing support</a:t>
            </a:r>
          </a:p>
          <a:p>
            <a:r>
              <a:rPr lang="en-US" dirty="0"/>
              <a:t>We are continuing to use HERRF funds to facilitate faculty moving their courses to OER </a:t>
            </a:r>
          </a:p>
          <a:p>
            <a:r>
              <a:rPr lang="en-US" dirty="0"/>
              <a:t>We have a cadre of Liaison, FT &amp; PT faculty, Dean of Instruction, and librarians with dedicated hours.</a:t>
            </a:r>
          </a:p>
          <a:p>
            <a:r>
              <a:rPr lang="en-US" dirty="0"/>
              <a:t>We have an OER Liaison because ASCCC OERI supports this.</a:t>
            </a:r>
          </a:p>
          <a:p>
            <a:r>
              <a:rPr lang="en-US" dirty="0"/>
              <a:t>We have grass-roots support and activities are being planned and implemented, but not one has an official role tied into OER/ZTC, yet!</a:t>
            </a:r>
          </a:p>
          <a:p>
            <a:r>
              <a:rPr lang="en-US" dirty="0"/>
              <a:t>We have librarian who has OER ZTC as one of their responsibilities and another librarian is working on ZTC pathways as one of their responsibilities. We work together on all aspects.</a:t>
            </a:r>
          </a:p>
          <a:p>
            <a:r>
              <a:rPr lang="en-US" dirty="0"/>
              <a:t>While none of these apply, faculty and classified are being paid a stipend to coordinate Phase 1 of the CCCCO ZTC grant and we expect at least a .2 assignment for Phase 3. That said, it will not be reassigned time</a:t>
            </a:r>
          </a:p>
          <a:p>
            <a:r>
              <a:rPr lang="en-US" dirty="0"/>
              <a:t>Yes, our college has a full-time faculty member with the OER Workgroup as part of their committee assignment.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ct val="100000"/>
              <a:buChar char="•"/>
              <a:defRPr sz="2800">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152927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5"/>
        <p:cNvGrpSpPr/>
        <p:nvPr/>
      </p:nvGrpSpPr>
      <p:grpSpPr>
        <a:xfrm>
          <a:off x="0" y="0"/>
          <a:ext cx="0" cy="0"/>
          <a:chOff x="0" y="0"/>
          <a:chExt cx="0" cy="0"/>
        </a:xfrm>
      </p:grpSpPr>
      <p:sp>
        <p:nvSpPr>
          <p:cNvPr id="56" name="Google Shape;56;p14"/>
          <p:cNvSpPr/>
          <p:nvPr/>
        </p:nvSpPr>
        <p:spPr>
          <a:xfrm>
            <a:off x="0" y="1527141"/>
            <a:ext cx="9144000" cy="36580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ctrTitle"/>
          </p:nvPr>
        </p:nvSpPr>
        <p:spPr>
          <a:xfrm>
            <a:off x="1813336" y="3233396"/>
            <a:ext cx="6477900" cy="17696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813335" y="5190324"/>
            <a:ext cx="6477900" cy="977600"/>
          </a:xfrm>
          <a:prstGeom prst="rect">
            <a:avLst/>
          </a:prstGeom>
          <a:noFill/>
          <a:ln>
            <a:noFill/>
          </a:ln>
        </p:spPr>
        <p:txBody>
          <a:bodyPr spcFirstLastPara="1" wrap="square" lIns="91425" tIns="91425" rIns="91425" bIns="91425" anchor="t" anchorCtr="0">
            <a:noAutofit/>
          </a:bodyPr>
          <a:lstStyle>
            <a:lvl1pPr lvl="0" algn="l" rtl="0">
              <a:lnSpc>
                <a:spcPct val="120000"/>
              </a:lnSpc>
              <a:spcBef>
                <a:spcPts val="750"/>
              </a:spcBef>
              <a:spcAft>
                <a:spcPts val="0"/>
              </a:spcAft>
              <a:buSzPts val="1600"/>
              <a:buNone/>
              <a:defRPr sz="1600" b="0" cap="none">
                <a:solidFill>
                  <a:schemeClr val="dk2"/>
                </a:solidFill>
              </a:defRPr>
            </a:lvl1pPr>
            <a:lvl2pPr lvl="1" algn="ctr" rtl="0">
              <a:lnSpc>
                <a:spcPct val="120000"/>
              </a:lnSpc>
              <a:spcBef>
                <a:spcPts val="375"/>
              </a:spcBef>
              <a:spcAft>
                <a:spcPts val="0"/>
              </a:spcAft>
              <a:buSzPts val="1350"/>
              <a:buNone/>
              <a:defRPr sz="1350"/>
            </a:lvl2pPr>
            <a:lvl3pPr lvl="2" algn="ctr" rtl="0">
              <a:lnSpc>
                <a:spcPct val="120000"/>
              </a:lnSpc>
              <a:spcBef>
                <a:spcPts val="375"/>
              </a:spcBef>
              <a:spcAft>
                <a:spcPts val="0"/>
              </a:spcAft>
              <a:buSzPts val="1350"/>
              <a:buNone/>
              <a:defRPr sz="1350"/>
            </a:lvl3pPr>
            <a:lvl4pPr lvl="3" algn="ctr" rtl="0">
              <a:lnSpc>
                <a:spcPct val="120000"/>
              </a:lnSpc>
              <a:spcBef>
                <a:spcPts val="375"/>
              </a:spcBef>
              <a:spcAft>
                <a:spcPts val="0"/>
              </a:spcAft>
              <a:buSzPts val="1200"/>
              <a:buNone/>
              <a:defRPr sz="1200"/>
            </a:lvl4pPr>
            <a:lvl5pPr lvl="4" algn="ctr" rtl="0">
              <a:lnSpc>
                <a:spcPct val="120000"/>
              </a:lnSpc>
              <a:spcBef>
                <a:spcPts val="375"/>
              </a:spcBef>
              <a:spcAft>
                <a:spcPts val="0"/>
              </a:spcAft>
              <a:buSzPts val="1200"/>
              <a:buNone/>
              <a:defRPr sz="1200"/>
            </a:lvl5pPr>
            <a:lvl6pPr lvl="5" algn="ctr" rtl="0">
              <a:lnSpc>
                <a:spcPct val="120000"/>
              </a:lnSpc>
              <a:spcBef>
                <a:spcPts val="375"/>
              </a:spcBef>
              <a:spcAft>
                <a:spcPts val="0"/>
              </a:spcAft>
              <a:buSzPts val="1200"/>
              <a:buNone/>
              <a:defRPr sz="1200"/>
            </a:lvl6pPr>
            <a:lvl7pPr lvl="6" algn="ctr" rtl="0">
              <a:lnSpc>
                <a:spcPct val="120000"/>
              </a:lnSpc>
              <a:spcBef>
                <a:spcPts val="375"/>
              </a:spcBef>
              <a:spcAft>
                <a:spcPts val="0"/>
              </a:spcAft>
              <a:buSzPts val="1200"/>
              <a:buNone/>
              <a:defRPr sz="1200"/>
            </a:lvl7pPr>
            <a:lvl8pPr lvl="7" algn="ctr" rtl="0">
              <a:lnSpc>
                <a:spcPct val="120000"/>
              </a:lnSpc>
              <a:spcBef>
                <a:spcPts val="375"/>
              </a:spcBef>
              <a:spcAft>
                <a:spcPts val="0"/>
              </a:spcAft>
              <a:buSzPts val="1200"/>
              <a:buNone/>
              <a:defRPr sz="1200"/>
            </a:lvl8pPr>
            <a:lvl9pPr lvl="8" algn="ctr" rtl="0">
              <a:lnSpc>
                <a:spcPct val="120000"/>
              </a:lnSpc>
              <a:spcBef>
                <a:spcPts val="375"/>
              </a:spcBef>
              <a:spcAft>
                <a:spcPts val="0"/>
              </a:spcAft>
              <a:buSzPts val="1200"/>
              <a:buNone/>
              <a:defRPr sz="1200"/>
            </a:lvl9pPr>
          </a:lstStyle>
          <a:p>
            <a:endParaRPr/>
          </a:p>
        </p:txBody>
      </p:sp>
      <p:cxnSp>
        <p:nvCxnSpPr>
          <p:cNvPr id="59" name="Google Shape;59;p1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60" name="Google Shape;60;p14"/>
          <p:cNvPicPr preferRelativeResize="0"/>
          <p:nvPr/>
        </p:nvPicPr>
        <p:blipFill rotWithShape="1">
          <a:blip r:embed="rId2">
            <a:alphaModFix/>
          </a:blip>
          <a:srcRect/>
          <a:stretch/>
        </p:blipFill>
        <p:spPr>
          <a:xfrm>
            <a:off x="1695177" y="585229"/>
            <a:ext cx="3270138" cy="1350251"/>
          </a:xfrm>
          <a:prstGeom prst="rect">
            <a:avLst/>
          </a:prstGeom>
          <a:noFill/>
          <a:ln>
            <a:noFill/>
          </a:ln>
        </p:spPr>
      </p:pic>
    </p:spTree>
    <p:extLst>
      <p:ext uri="{BB962C8B-B14F-4D97-AF65-F5344CB8AC3E}">
        <p14:creationId xmlns:p14="http://schemas.microsoft.com/office/powerpoint/2010/main" val="1601765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61"/>
        <p:cNvGrpSpPr/>
        <p:nvPr/>
      </p:nvGrpSpPr>
      <p:grpSpPr>
        <a:xfrm>
          <a:off x="0" y="0"/>
          <a:ext cx="0" cy="0"/>
          <a:chOff x="0" y="0"/>
          <a:chExt cx="0" cy="0"/>
        </a:xfrm>
      </p:grpSpPr>
      <p:sp>
        <p:nvSpPr>
          <p:cNvPr id="62" name="Google Shape;62;p15"/>
          <p:cNvSpPr/>
          <p:nvPr/>
        </p:nvSpPr>
        <p:spPr>
          <a:xfrm>
            <a:off x="0" y="1521693"/>
            <a:ext cx="9144000" cy="3661600"/>
          </a:xfrm>
          <a:prstGeom prst="rect">
            <a:avLst/>
          </a:prstGeom>
          <a:solidFill>
            <a:schemeClr val="dk1">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3" name="Google Shape;63;p15"/>
          <p:cNvSpPr>
            <a:spLocks noGrp="1"/>
          </p:cNvSpPr>
          <p:nvPr>
            <p:ph type="pic" idx="2"/>
          </p:nvPr>
        </p:nvSpPr>
        <p:spPr>
          <a:xfrm>
            <a:off x="0" y="1521693"/>
            <a:ext cx="9144000" cy="3660800"/>
          </a:xfrm>
          <a:prstGeom prst="rect">
            <a:avLst/>
          </a:prstGeom>
          <a:noFill/>
          <a:ln>
            <a:noFill/>
          </a:ln>
        </p:spPr>
        <p:txBody>
          <a:bodyPr spcFirstLastPara="1" wrap="square" lIns="91425" tIns="45700" rIns="91425" bIns="45700" anchor="ctr" anchorCtr="0">
            <a:noAutofit/>
          </a:bodyPr>
          <a:lstStyle>
            <a:lvl1pPr marR="0" lvl="0" algn="ctr" rtl="0">
              <a:lnSpc>
                <a:spcPct val="120000"/>
              </a:lnSpc>
              <a:spcBef>
                <a:spcPts val="750"/>
              </a:spcBef>
              <a:spcAft>
                <a:spcPts val="0"/>
              </a:spcAft>
              <a:buClr>
                <a:schemeClr val="accent1"/>
              </a:buClr>
              <a:buSzPts val="1600"/>
              <a:buFont typeface="Arial"/>
              <a:buNone/>
              <a:defRPr sz="16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64" name="Google Shape;64;p15"/>
          <p:cNvSpPr txBox="1">
            <a:spLocks noGrp="1"/>
          </p:cNvSpPr>
          <p:nvPr>
            <p:ph type="ctrTitle"/>
          </p:nvPr>
        </p:nvSpPr>
        <p:spPr>
          <a:xfrm>
            <a:off x="1813336" y="3464560"/>
            <a:ext cx="6477900" cy="15384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5"/>
          <p:cNvSpPr txBox="1">
            <a:spLocks noGrp="1"/>
          </p:cNvSpPr>
          <p:nvPr>
            <p:ph type="subTitle" idx="1"/>
          </p:nvPr>
        </p:nvSpPr>
        <p:spPr>
          <a:xfrm>
            <a:off x="1813335" y="5189604"/>
            <a:ext cx="6477900" cy="977600"/>
          </a:xfrm>
          <a:prstGeom prst="rect">
            <a:avLst/>
          </a:prstGeom>
          <a:noFill/>
          <a:ln>
            <a:noFill/>
          </a:ln>
        </p:spPr>
        <p:txBody>
          <a:bodyPr spcFirstLastPara="1" wrap="square" lIns="91425" tIns="91425" rIns="91425" bIns="91425" anchor="t" anchorCtr="0">
            <a:noAutofit/>
          </a:bodyPr>
          <a:lstStyle>
            <a:lvl1pPr lvl="0" algn="l" rtl="0">
              <a:lnSpc>
                <a:spcPct val="120000"/>
              </a:lnSpc>
              <a:spcBef>
                <a:spcPts val="750"/>
              </a:spcBef>
              <a:spcAft>
                <a:spcPts val="0"/>
              </a:spcAft>
              <a:buSzPts val="1600"/>
              <a:buNone/>
              <a:defRPr sz="1600" b="0" cap="none">
                <a:solidFill>
                  <a:schemeClr val="dk2"/>
                </a:solidFill>
              </a:defRPr>
            </a:lvl1pPr>
            <a:lvl2pPr lvl="1" algn="ctr" rtl="0">
              <a:lnSpc>
                <a:spcPct val="120000"/>
              </a:lnSpc>
              <a:spcBef>
                <a:spcPts val="375"/>
              </a:spcBef>
              <a:spcAft>
                <a:spcPts val="0"/>
              </a:spcAft>
              <a:buSzPts val="1350"/>
              <a:buNone/>
              <a:defRPr sz="1350"/>
            </a:lvl2pPr>
            <a:lvl3pPr lvl="2" algn="ctr" rtl="0">
              <a:lnSpc>
                <a:spcPct val="120000"/>
              </a:lnSpc>
              <a:spcBef>
                <a:spcPts val="375"/>
              </a:spcBef>
              <a:spcAft>
                <a:spcPts val="0"/>
              </a:spcAft>
              <a:buSzPts val="1350"/>
              <a:buNone/>
              <a:defRPr sz="1350"/>
            </a:lvl3pPr>
            <a:lvl4pPr lvl="3" algn="ctr" rtl="0">
              <a:lnSpc>
                <a:spcPct val="120000"/>
              </a:lnSpc>
              <a:spcBef>
                <a:spcPts val="375"/>
              </a:spcBef>
              <a:spcAft>
                <a:spcPts val="0"/>
              </a:spcAft>
              <a:buSzPts val="1200"/>
              <a:buNone/>
              <a:defRPr sz="1200"/>
            </a:lvl4pPr>
            <a:lvl5pPr lvl="4" algn="ctr" rtl="0">
              <a:lnSpc>
                <a:spcPct val="120000"/>
              </a:lnSpc>
              <a:spcBef>
                <a:spcPts val="375"/>
              </a:spcBef>
              <a:spcAft>
                <a:spcPts val="0"/>
              </a:spcAft>
              <a:buSzPts val="1200"/>
              <a:buNone/>
              <a:defRPr sz="1200"/>
            </a:lvl5pPr>
            <a:lvl6pPr lvl="5" algn="ctr" rtl="0">
              <a:lnSpc>
                <a:spcPct val="120000"/>
              </a:lnSpc>
              <a:spcBef>
                <a:spcPts val="375"/>
              </a:spcBef>
              <a:spcAft>
                <a:spcPts val="0"/>
              </a:spcAft>
              <a:buSzPts val="1200"/>
              <a:buNone/>
              <a:defRPr sz="1200"/>
            </a:lvl6pPr>
            <a:lvl7pPr lvl="6" algn="ctr" rtl="0">
              <a:lnSpc>
                <a:spcPct val="120000"/>
              </a:lnSpc>
              <a:spcBef>
                <a:spcPts val="375"/>
              </a:spcBef>
              <a:spcAft>
                <a:spcPts val="0"/>
              </a:spcAft>
              <a:buSzPts val="1200"/>
              <a:buNone/>
              <a:defRPr sz="1200"/>
            </a:lvl7pPr>
            <a:lvl8pPr lvl="7" algn="ctr" rtl="0">
              <a:lnSpc>
                <a:spcPct val="120000"/>
              </a:lnSpc>
              <a:spcBef>
                <a:spcPts val="375"/>
              </a:spcBef>
              <a:spcAft>
                <a:spcPts val="0"/>
              </a:spcAft>
              <a:buSzPts val="1200"/>
              <a:buNone/>
              <a:defRPr sz="1200"/>
            </a:lvl8pPr>
            <a:lvl9pPr lvl="8" algn="ctr" rtl="0">
              <a:lnSpc>
                <a:spcPct val="120000"/>
              </a:lnSpc>
              <a:spcBef>
                <a:spcPts val="375"/>
              </a:spcBef>
              <a:spcAft>
                <a:spcPts val="0"/>
              </a:spcAft>
              <a:buSzPts val="1200"/>
              <a:buNone/>
              <a:defRPr sz="1200"/>
            </a:lvl9pPr>
          </a:lstStyle>
          <a:p>
            <a:endParaRPr/>
          </a:p>
        </p:txBody>
      </p:sp>
      <p:cxnSp>
        <p:nvCxnSpPr>
          <p:cNvPr id="66" name="Google Shape;66;p15"/>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67" name="Google Shape;67;p15"/>
          <p:cNvPicPr preferRelativeResize="0"/>
          <p:nvPr/>
        </p:nvPicPr>
        <p:blipFill rotWithShape="1">
          <a:blip r:embed="rId2">
            <a:alphaModFix/>
          </a:blip>
          <a:srcRect/>
          <a:stretch/>
        </p:blipFill>
        <p:spPr>
          <a:xfrm>
            <a:off x="1695177" y="585229"/>
            <a:ext cx="3270138" cy="1350251"/>
          </a:xfrm>
          <a:prstGeom prst="rect">
            <a:avLst/>
          </a:prstGeom>
          <a:noFill/>
          <a:ln>
            <a:noFill/>
          </a:ln>
        </p:spPr>
      </p:pic>
    </p:spTree>
    <p:extLst>
      <p:ext uri="{BB962C8B-B14F-4D97-AF65-F5344CB8AC3E}">
        <p14:creationId xmlns:p14="http://schemas.microsoft.com/office/powerpoint/2010/main" val="3497292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088686" y="804520"/>
            <a:ext cx="7202400" cy="898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1088686" y="2015732"/>
            <a:ext cx="7202400" cy="40396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71" name="Google Shape;71;p16"/>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cxnSp>
        <p:nvCxnSpPr>
          <p:cNvPr id="73" name="Google Shape;73;p16"/>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357145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4"/>
        <p:cNvGrpSpPr/>
        <p:nvPr/>
      </p:nvGrpSpPr>
      <p:grpSpPr>
        <a:xfrm>
          <a:off x="0" y="0"/>
          <a:ext cx="0" cy="0"/>
          <a:chOff x="0" y="0"/>
          <a:chExt cx="0" cy="0"/>
        </a:xfrm>
      </p:grpSpPr>
      <p:sp>
        <p:nvSpPr>
          <p:cNvPr id="75" name="Google Shape;75;p17"/>
          <p:cNvSpPr/>
          <p:nvPr/>
        </p:nvSpPr>
        <p:spPr>
          <a:xfrm>
            <a:off x="897905" y="0"/>
            <a:ext cx="6840000" cy="38036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76" name="Google Shape;76;p17"/>
          <p:cNvCxnSpPr/>
          <p:nvPr/>
        </p:nvCxnSpPr>
        <p:spPr>
          <a:xfrm>
            <a:off x="892142" y="3816299"/>
            <a:ext cx="6845700" cy="0"/>
          </a:xfrm>
          <a:prstGeom prst="straightConnector1">
            <a:avLst/>
          </a:prstGeom>
          <a:noFill/>
          <a:ln w="31750" cap="flat" cmpd="sng">
            <a:solidFill>
              <a:schemeClr val="accent1"/>
            </a:solidFill>
            <a:prstDash val="solid"/>
            <a:round/>
            <a:headEnd type="none" w="sm" len="sm"/>
            <a:tailEnd type="none" w="sm" len="sm"/>
          </a:ln>
        </p:spPr>
      </p:cxnSp>
      <p:sp>
        <p:nvSpPr>
          <p:cNvPr id="77" name="Google Shape;77;p17"/>
          <p:cNvSpPr txBox="1">
            <a:spLocks noGrp="1"/>
          </p:cNvSpPr>
          <p:nvPr>
            <p:ph type="title"/>
          </p:nvPr>
        </p:nvSpPr>
        <p:spPr>
          <a:xfrm>
            <a:off x="1090680" y="2168168"/>
            <a:ext cx="6482400" cy="1476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7"/>
          <p:cNvSpPr txBox="1">
            <a:spLocks noGrp="1"/>
          </p:cNvSpPr>
          <p:nvPr>
            <p:ph type="body" idx="1"/>
          </p:nvPr>
        </p:nvSpPr>
        <p:spPr>
          <a:xfrm>
            <a:off x="1090680" y="3806199"/>
            <a:ext cx="6472800" cy="1012800"/>
          </a:xfrm>
          <a:prstGeom prst="rect">
            <a:avLst/>
          </a:prstGeom>
          <a:noFill/>
          <a:ln>
            <a:noFill/>
          </a:ln>
        </p:spPr>
        <p:txBody>
          <a:bodyPr spcFirstLastPara="1" wrap="square" lIns="91425" tIns="91425" rIns="91425" bIns="45700" anchor="t" anchorCtr="0">
            <a:no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350"/>
              <a:buNone/>
              <a:defRPr sz="1350">
                <a:solidFill>
                  <a:srgbClr val="8891AA"/>
                </a:solidFill>
              </a:defRPr>
            </a:lvl2pPr>
            <a:lvl3pPr marL="1371600" lvl="2" indent="-228600" algn="l" rtl="0">
              <a:lnSpc>
                <a:spcPct val="120000"/>
              </a:lnSpc>
              <a:spcBef>
                <a:spcPts val="375"/>
              </a:spcBef>
              <a:spcAft>
                <a:spcPts val="0"/>
              </a:spcAft>
              <a:buSzPts val="1350"/>
              <a:buNone/>
              <a:defRPr sz="1350">
                <a:solidFill>
                  <a:srgbClr val="8891AA"/>
                </a:solidFill>
              </a:defRPr>
            </a:lvl3pPr>
            <a:lvl4pPr marL="1828800" lvl="3" indent="-228600" algn="l" rtl="0">
              <a:lnSpc>
                <a:spcPct val="120000"/>
              </a:lnSpc>
              <a:spcBef>
                <a:spcPts val="375"/>
              </a:spcBef>
              <a:spcAft>
                <a:spcPts val="0"/>
              </a:spcAft>
              <a:buSzPts val="1200"/>
              <a:buNone/>
              <a:defRPr sz="1200">
                <a:solidFill>
                  <a:srgbClr val="8891AA"/>
                </a:solidFill>
              </a:defRPr>
            </a:lvl4pPr>
            <a:lvl5pPr marL="2286000" lvl="4" indent="-228600" algn="l" rtl="0">
              <a:lnSpc>
                <a:spcPct val="120000"/>
              </a:lnSpc>
              <a:spcBef>
                <a:spcPts val="375"/>
              </a:spcBef>
              <a:spcAft>
                <a:spcPts val="0"/>
              </a:spcAft>
              <a:buSzPts val="1200"/>
              <a:buNone/>
              <a:defRPr sz="1200">
                <a:solidFill>
                  <a:srgbClr val="8891AA"/>
                </a:solidFill>
              </a:defRPr>
            </a:lvl5pPr>
            <a:lvl6pPr marL="2743200" lvl="5" indent="-228600" algn="l" rtl="0">
              <a:lnSpc>
                <a:spcPct val="120000"/>
              </a:lnSpc>
              <a:spcBef>
                <a:spcPts val="375"/>
              </a:spcBef>
              <a:spcAft>
                <a:spcPts val="0"/>
              </a:spcAft>
              <a:buSzPts val="1200"/>
              <a:buNone/>
              <a:defRPr sz="1200">
                <a:solidFill>
                  <a:srgbClr val="8891AA"/>
                </a:solidFill>
              </a:defRPr>
            </a:lvl6pPr>
            <a:lvl7pPr marL="3200400" lvl="6" indent="-228600" algn="l" rtl="0">
              <a:lnSpc>
                <a:spcPct val="120000"/>
              </a:lnSpc>
              <a:spcBef>
                <a:spcPts val="375"/>
              </a:spcBef>
              <a:spcAft>
                <a:spcPts val="0"/>
              </a:spcAft>
              <a:buSzPts val="1200"/>
              <a:buNone/>
              <a:defRPr sz="1200">
                <a:solidFill>
                  <a:srgbClr val="8891AA"/>
                </a:solidFill>
              </a:defRPr>
            </a:lvl7pPr>
            <a:lvl8pPr marL="3657600" lvl="7" indent="-228600" algn="l" rtl="0">
              <a:lnSpc>
                <a:spcPct val="120000"/>
              </a:lnSpc>
              <a:spcBef>
                <a:spcPts val="375"/>
              </a:spcBef>
              <a:spcAft>
                <a:spcPts val="0"/>
              </a:spcAft>
              <a:buSzPts val="1200"/>
              <a:buNone/>
              <a:defRPr sz="1200">
                <a:solidFill>
                  <a:srgbClr val="8891AA"/>
                </a:solidFill>
              </a:defRPr>
            </a:lvl8pPr>
            <a:lvl9pPr marL="4114800" lvl="8" indent="-228600" algn="l" rtl="0">
              <a:lnSpc>
                <a:spcPct val="120000"/>
              </a:lnSpc>
              <a:spcBef>
                <a:spcPts val="375"/>
              </a:spcBef>
              <a:spcAft>
                <a:spcPts val="0"/>
              </a:spcAft>
              <a:buSzPts val="1200"/>
              <a:buNone/>
              <a:defRPr sz="1200">
                <a:solidFill>
                  <a:srgbClr val="8891AA"/>
                </a:solidFill>
              </a:defRPr>
            </a:lvl9pPr>
          </a:lstStyle>
          <a:p>
            <a:endParaRPr/>
          </a:p>
        </p:txBody>
      </p:sp>
      <p:sp>
        <p:nvSpPr>
          <p:cNvPr id="79" name="Google Shape;79;p17"/>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2340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with 2 columns" type="twoObj">
  <p:cSld name="Section Header with 2 columns">
    <p:spTree>
      <p:nvGrpSpPr>
        <p:cNvPr id="1" name="Shape 88"/>
        <p:cNvGrpSpPr/>
        <p:nvPr/>
      </p:nvGrpSpPr>
      <p:grpSpPr>
        <a:xfrm>
          <a:off x="0" y="0"/>
          <a:ext cx="0" cy="0"/>
          <a:chOff x="0" y="0"/>
          <a:chExt cx="0" cy="0"/>
        </a:xfrm>
      </p:grpSpPr>
      <p:sp>
        <p:nvSpPr>
          <p:cNvPr id="89" name="Google Shape;89;p19"/>
          <p:cNvSpPr/>
          <p:nvPr/>
        </p:nvSpPr>
        <p:spPr>
          <a:xfrm>
            <a:off x="897905" y="0"/>
            <a:ext cx="7557900" cy="18472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90" name="Google Shape;90;p19"/>
          <p:cNvCxnSpPr/>
          <p:nvPr/>
        </p:nvCxnSpPr>
        <p:spPr>
          <a:xfrm rot="10800000" flipH="1">
            <a:off x="892142" y="1847212"/>
            <a:ext cx="7563600" cy="12400"/>
          </a:xfrm>
          <a:prstGeom prst="straightConnector1">
            <a:avLst/>
          </a:prstGeom>
          <a:noFill/>
          <a:ln w="31750" cap="flat" cmpd="sng">
            <a:solidFill>
              <a:schemeClr val="accent1"/>
            </a:solidFill>
            <a:prstDash val="solid"/>
            <a:round/>
            <a:headEnd type="none" w="sm" len="sm"/>
            <a:tailEnd type="none" w="sm" len="sm"/>
          </a:ln>
        </p:spPr>
      </p:cxnSp>
      <p:sp>
        <p:nvSpPr>
          <p:cNvPr id="91" name="Google Shape;91;p19"/>
          <p:cNvSpPr txBox="1">
            <a:spLocks noGrp="1"/>
          </p:cNvSpPr>
          <p:nvPr>
            <p:ph type="title"/>
          </p:nvPr>
        </p:nvSpPr>
        <p:spPr>
          <a:xfrm>
            <a:off x="1086913" y="804889"/>
            <a:ext cx="7204200" cy="903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9"/>
          <p:cNvSpPr txBox="1">
            <a:spLocks noGrp="1"/>
          </p:cNvSpPr>
          <p:nvPr>
            <p:ph type="body" idx="1"/>
          </p:nvPr>
        </p:nvSpPr>
        <p:spPr>
          <a:xfrm>
            <a:off x="1085498" y="2010877"/>
            <a:ext cx="3483900" cy="40496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93" name="Google Shape;93;p19"/>
          <p:cNvSpPr txBox="1">
            <a:spLocks noGrp="1"/>
          </p:cNvSpPr>
          <p:nvPr>
            <p:ph type="body" idx="2"/>
          </p:nvPr>
        </p:nvSpPr>
        <p:spPr>
          <a:xfrm>
            <a:off x="4810328" y="2017345"/>
            <a:ext cx="3483900" cy="40436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94" name="Google Shape;94;p19"/>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3251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Section Header with Comparison">
    <p:spTree>
      <p:nvGrpSpPr>
        <p:cNvPr id="1" name="Shape 96"/>
        <p:cNvGrpSpPr/>
        <p:nvPr/>
      </p:nvGrpSpPr>
      <p:grpSpPr>
        <a:xfrm>
          <a:off x="0" y="0"/>
          <a:ext cx="0" cy="0"/>
          <a:chOff x="0" y="0"/>
          <a:chExt cx="0" cy="0"/>
        </a:xfrm>
      </p:grpSpPr>
      <p:sp>
        <p:nvSpPr>
          <p:cNvPr id="97" name="Google Shape;97;p20"/>
          <p:cNvSpPr/>
          <p:nvPr/>
        </p:nvSpPr>
        <p:spPr>
          <a:xfrm>
            <a:off x="897905" y="0"/>
            <a:ext cx="7557900" cy="1844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98" name="Google Shape;98;p20"/>
          <p:cNvCxnSpPr/>
          <p:nvPr/>
        </p:nvCxnSpPr>
        <p:spPr>
          <a:xfrm rot="10800000" flipH="1">
            <a:off x="892142" y="1847212"/>
            <a:ext cx="7563600" cy="12400"/>
          </a:xfrm>
          <a:prstGeom prst="straightConnector1">
            <a:avLst/>
          </a:prstGeom>
          <a:noFill/>
          <a:ln w="31750" cap="flat" cmpd="sng">
            <a:solidFill>
              <a:schemeClr val="accent1"/>
            </a:solidFill>
            <a:prstDash val="solid"/>
            <a:round/>
            <a:headEnd type="none" w="sm" len="sm"/>
            <a:tailEnd type="none" w="sm" len="sm"/>
          </a:ln>
        </p:spPr>
      </p:cxnSp>
      <p:sp>
        <p:nvSpPr>
          <p:cNvPr id="99" name="Google Shape;99;p20"/>
          <p:cNvSpPr txBox="1">
            <a:spLocks noGrp="1"/>
          </p:cNvSpPr>
          <p:nvPr>
            <p:ph type="title"/>
          </p:nvPr>
        </p:nvSpPr>
        <p:spPr>
          <a:xfrm>
            <a:off x="1085394" y="804167"/>
            <a:ext cx="7205700" cy="87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20"/>
          <p:cNvSpPr txBox="1">
            <a:spLocks noGrp="1"/>
          </p:cNvSpPr>
          <p:nvPr>
            <p:ph type="body" idx="1"/>
          </p:nvPr>
        </p:nvSpPr>
        <p:spPr>
          <a:xfrm>
            <a:off x="1085393" y="2019552"/>
            <a:ext cx="3483900" cy="802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01" name="Google Shape;101;p20"/>
          <p:cNvSpPr txBox="1">
            <a:spLocks noGrp="1"/>
          </p:cNvSpPr>
          <p:nvPr>
            <p:ph type="body" idx="2"/>
          </p:nvPr>
        </p:nvSpPr>
        <p:spPr>
          <a:xfrm>
            <a:off x="1085393" y="2824269"/>
            <a:ext cx="3483900" cy="32304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2" name="Google Shape;102;p20"/>
          <p:cNvSpPr txBox="1">
            <a:spLocks noGrp="1"/>
          </p:cNvSpPr>
          <p:nvPr>
            <p:ph type="body" idx="3"/>
          </p:nvPr>
        </p:nvSpPr>
        <p:spPr>
          <a:xfrm>
            <a:off x="4809272" y="2023007"/>
            <a:ext cx="3483900" cy="8024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03" name="Google Shape;103;p20"/>
          <p:cNvSpPr txBox="1">
            <a:spLocks noGrp="1"/>
          </p:cNvSpPr>
          <p:nvPr>
            <p:ph type="body" idx="4"/>
          </p:nvPr>
        </p:nvSpPr>
        <p:spPr>
          <a:xfrm>
            <a:off x="4809272" y="2821493"/>
            <a:ext cx="3483900" cy="32336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4" name="Google Shape;104;p20"/>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8004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itle only" type="titleOnly">
  <p:cSld name="Section Header title only">
    <p:spTree>
      <p:nvGrpSpPr>
        <p:cNvPr id="1" name="Shape 106"/>
        <p:cNvGrpSpPr/>
        <p:nvPr/>
      </p:nvGrpSpPr>
      <p:grpSpPr>
        <a:xfrm>
          <a:off x="0" y="0"/>
          <a:ext cx="0" cy="0"/>
          <a:chOff x="0" y="0"/>
          <a:chExt cx="0" cy="0"/>
        </a:xfrm>
      </p:grpSpPr>
      <p:sp>
        <p:nvSpPr>
          <p:cNvPr id="107" name="Google Shape;107;p21"/>
          <p:cNvSpPr/>
          <p:nvPr/>
        </p:nvSpPr>
        <p:spPr>
          <a:xfrm>
            <a:off x="897905" y="0"/>
            <a:ext cx="7557900" cy="18472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08" name="Google Shape;108;p21"/>
          <p:cNvCxnSpPr/>
          <p:nvPr/>
        </p:nvCxnSpPr>
        <p:spPr>
          <a:xfrm rot="10800000" flipH="1">
            <a:off x="892142" y="1847212"/>
            <a:ext cx="7563600" cy="12400"/>
          </a:xfrm>
          <a:prstGeom prst="straightConnector1">
            <a:avLst/>
          </a:prstGeom>
          <a:noFill/>
          <a:ln w="31750" cap="flat" cmpd="sng">
            <a:solidFill>
              <a:schemeClr val="accent1"/>
            </a:solidFill>
            <a:prstDash val="solid"/>
            <a:round/>
            <a:headEnd type="none" w="sm" len="sm"/>
            <a:tailEnd type="none" w="sm" len="sm"/>
          </a:ln>
        </p:spPr>
      </p:cxnSp>
      <p:sp>
        <p:nvSpPr>
          <p:cNvPr id="109" name="Google Shape;109;p21"/>
          <p:cNvSpPr txBox="1">
            <a:spLocks noGrp="1"/>
          </p:cNvSpPr>
          <p:nvPr>
            <p:ph type="title"/>
          </p:nvPr>
        </p:nvSpPr>
        <p:spPr>
          <a:xfrm>
            <a:off x="1088686" y="810377"/>
            <a:ext cx="7202400" cy="947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1"/>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1"/>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8320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Section Side Header with content">
    <p:spTree>
      <p:nvGrpSpPr>
        <p:cNvPr id="1" name="Shape 112"/>
        <p:cNvGrpSpPr/>
        <p:nvPr/>
      </p:nvGrpSpPr>
      <p:grpSpPr>
        <a:xfrm>
          <a:off x="0" y="0"/>
          <a:ext cx="0" cy="0"/>
          <a:chOff x="0" y="0"/>
          <a:chExt cx="0" cy="0"/>
        </a:xfrm>
      </p:grpSpPr>
      <p:sp>
        <p:nvSpPr>
          <p:cNvPr id="113" name="Google Shape;113;p22"/>
          <p:cNvSpPr/>
          <p:nvPr/>
        </p:nvSpPr>
        <p:spPr>
          <a:xfrm>
            <a:off x="0" y="798973"/>
            <a:ext cx="3648300" cy="2326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14" name="Google Shape;114;p22"/>
          <p:cNvCxnSpPr/>
          <p:nvPr/>
        </p:nvCxnSpPr>
        <p:spPr>
          <a:xfrm rot="10800000" flipH="1">
            <a:off x="2" y="3119393"/>
            <a:ext cx="3644400" cy="640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2"/>
          <p:cNvSpPr txBox="1">
            <a:spLocks noGrp="1"/>
          </p:cNvSpPr>
          <p:nvPr>
            <p:ph type="title"/>
          </p:nvPr>
        </p:nvSpPr>
        <p:spPr>
          <a:xfrm>
            <a:off x="1083504" y="798973"/>
            <a:ext cx="2456400" cy="2247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2600"/>
              <a:buFont typeface="Arial"/>
              <a:buNone/>
              <a:defRPr sz="2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2"/>
          <p:cNvSpPr txBox="1">
            <a:spLocks noGrp="1"/>
          </p:cNvSpPr>
          <p:nvPr>
            <p:ph type="body" idx="1"/>
          </p:nvPr>
        </p:nvSpPr>
        <p:spPr>
          <a:xfrm>
            <a:off x="3782786" y="798976"/>
            <a:ext cx="4509300" cy="5255600"/>
          </a:xfrm>
          <a:prstGeom prst="rect">
            <a:avLst/>
          </a:prstGeom>
          <a:noFill/>
          <a:ln>
            <a:noFill/>
          </a:ln>
        </p:spPr>
        <p:txBody>
          <a:bodyPr spcFirstLastPara="1" wrap="square" lIns="91425" tIns="45700" rIns="91425" bIns="45700" anchor="ctr"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17" name="Google Shape;117;p22"/>
          <p:cNvSpPr txBox="1">
            <a:spLocks noGrp="1"/>
          </p:cNvSpPr>
          <p:nvPr>
            <p:ph type="body" idx="2"/>
          </p:nvPr>
        </p:nvSpPr>
        <p:spPr>
          <a:xfrm>
            <a:off x="1083504" y="3205493"/>
            <a:ext cx="2456400" cy="28496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118" name="Google Shape;118;p22"/>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2"/>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6147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Section Side Header with picture">
    <p:spTree>
      <p:nvGrpSpPr>
        <p:cNvPr id="1" name="Shape 120"/>
        <p:cNvGrpSpPr/>
        <p:nvPr/>
      </p:nvGrpSpPr>
      <p:grpSpPr>
        <a:xfrm>
          <a:off x="0" y="0"/>
          <a:ext cx="0" cy="0"/>
          <a:chOff x="0" y="0"/>
          <a:chExt cx="0" cy="0"/>
        </a:xfrm>
      </p:grpSpPr>
      <p:sp>
        <p:nvSpPr>
          <p:cNvPr id="121" name="Google Shape;121;p23"/>
          <p:cNvSpPr/>
          <p:nvPr/>
        </p:nvSpPr>
        <p:spPr>
          <a:xfrm>
            <a:off x="-1" y="798973"/>
            <a:ext cx="5231100" cy="2326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22" name="Google Shape;122;p23"/>
          <p:cNvCxnSpPr/>
          <p:nvPr/>
        </p:nvCxnSpPr>
        <p:spPr>
          <a:xfrm rot="10800000" flipH="1">
            <a:off x="1" y="3116593"/>
            <a:ext cx="5225700" cy="9200"/>
          </a:xfrm>
          <a:prstGeom prst="straightConnector1">
            <a:avLst/>
          </a:prstGeom>
          <a:noFill/>
          <a:ln w="31750" cap="flat" cmpd="sng">
            <a:solidFill>
              <a:schemeClr val="accent1"/>
            </a:solidFill>
            <a:prstDash val="solid"/>
            <a:round/>
            <a:headEnd type="none" w="sm" len="sm"/>
            <a:tailEnd type="none" w="sm" len="sm"/>
          </a:ln>
        </p:spPr>
      </p:cxnSp>
      <p:sp>
        <p:nvSpPr>
          <p:cNvPr id="123" name="Google Shape;123;p23"/>
          <p:cNvSpPr txBox="1">
            <a:spLocks noGrp="1"/>
          </p:cNvSpPr>
          <p:nvPr>
            <p:ph type="title"/>
          </p:nvPr>
        </p:nvSpPr>
        <p:spPr>
          <a:xfrm>
            <a:off x="1088405" y="1129513"/>
            <a:ext cx="4149300" cy="1830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2600"/>
              <a:buFont typeface="Arial"/>
              <a:buNone/>
              <a:defRPr sz="2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23"/>
          <p:cNvSpPr>
            <a:spLocks noGrp="1"/>
          </p:cNvSpPr>
          <p:nvPr>
            <p:ph type="pic" idx="2"/>
          </p:nvPr>
        </p:nvSpPr>
        <p:spPr>
          <a:xfrm>
            <a:off x="5449305" y="797577"/>
            <a:ext cx="2841900" cy="5248800"/>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25" name="Google Shape;125;p23"/>
          <p:cNvSpPr txBox="1">
            <a:spLocks noGrp="1"/>
          </p:cNvSpPr>
          <p:nvPr>
            <p:ph type="body" idx="1"/>
          </p:nvPr>
        </p:nvSpPr>
        <p:spPr>
          <a:xfrm>
            <a:off x="1087748" y="3145993"/>
            <a:ext cx="4143300" cy="29004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126" name="Google Shape;126;p23"/>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127" name="Google Shape;127;p23"/>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354016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49" name="Google Shape;49;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0" name="Google Shape;50;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2" name="Google Shape;52;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128"/>
        <p:cNvGrpSpPr/>
        <p:nvPr/>
      </p:nvGrpSpPr>
      <p:grpSpPr>
        <a:xfrm>
          <a:off x="0" y="0"/>
          <a:ext cx="0" cy="0"/>
          <a:chOff x="0" y="0"/>
          <a:chExt cx="0" cy="0"/>
        </a:xfrm>
      </p:grpSpPr>
      <p:sp>
        <p:nvSpPr>
          <p:cNvPr id="129" name="Google Shape;129;p24"/>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130" name="Google Shape;130;p24"/>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1535113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31"/>
        <p:cNvGrpSpPr/>
        <p:nvPr/>
      </p:nvGrpSpPr>
      <p:grpSpPr>
        <a:xfrm>
          <a:off x="0" y="0"/>
          <a:ext cx="0" cy="0"/>
          <a:chOff x="0" y="0"/>
          <a:chExt cx="0" cy="0"/>
        </a:xfrm>
      </p:grpSpPr>
      <p:cxnSp>
        <p:nvCxnSpPr>
          <p:cNvPr id="132" name="Google Shape;132;p25"/>
          <p:cNvCxnSpPr/>
          <p:nvPr/>
        </p:nvCxnSpPr>
        <p:spPr>
          <a:xfrm>
            <a:off x="1085500" y="1847088"/>
            <a:ext cx="7205700" cy="0"/>
          </a:xfrm>
          <a:prstGeom prst="straightConnector1">
            <a:avLst/>
          </a:prstGeom>
          <a:noFill/>
          <a:ln w="31750" cap="flat" cmpd="sng">
            <a:solidFill>
              <a:schemeClr val="accent1"/>
            </a:solidFill>
            <a:prstDash val="solid"/>
            <a:round/>
            <a:headEnd type="none" w="sm" len="sm"/>
            <a:tailEnd type="none" w="sm" len="sm"/>
          </a:ln>
        </p:spPr>
      </p:cxnSp>
      <p:sp>
        <p:nvSpPr>
          <p:cNvPr id="133" name="Google Shape;133;p25"/>
          <p:cNvSpPr txBox="1">
            <a:spLocks noGrp="1"/>
          </p:cNvSpPr>
          <p:nvPr>
            <p:ph type="body" idx="1"/>
          </p:nvPr>
        </p:nvSpPr>
        <p:spPr>
          <a:xfrm>
            <a:off x="1085498" y="2010877"/>
            <a:ext cx="3261000" cy="40572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34" name="Google Shape;134;p25"/>
          <p:cNvSpPr txBox="1">
            <a:spLocks noGrp="1"/>
          </p:cNvSpPr>
          <p:nvPr>
            <p:ph type="body" idx="2"/>
          </p:nvPr>
        </p:nvSpPr>
        <p:spPr>
          <a:xfrm>
            <a:off x="4810328" y="2017341"/>
            <a:ext cx="3483900" cy="40508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35" name="Google Shape;135;p25"/>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5"/>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137" name="Google Shape;137;p25"/>
          <p:cNvSpPr txBox="1">
            <a:spLocks noGrp="1"/>
          </p:cNvSpPr>
          <p:nvPr>
            <p:ph type="title"/>
          </p:nvPr>
        </p:nvSpPr>
        <p:spPr>
          <a:xfrm>
            <a:off x="1088686" y="804520"/>
            <a:ext cx="7202400" cy="898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390877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38"/>
        <p:cNvGrpSpPr/>
        <p:nvPr/>
      </p:nvGrpSpPr>
      <p:grpSpPr>
        <a:xfrm>
          <a:off x="0" y="0"/>
          <a:ext cx="0" cy="0"/>
          <a:chOff x="0" y="0"/>
          <a:chExt cx="0" cy="0"/>
        </a:xfrm>
      </p:grpSpPr>
      <p:cxnSp>
        <p:nvCxnSpPr>
          <p:cNvPr id="139" name="Google Shape;139;p26"/>
          <p:cNvCxnSpPr/>
          <p:nvPr/>
        </p:nvCxnSpPr>
        <p:spPr>
          <a:xfrm>
            <a:off x="1085395" y="1847088"/>
            <a:ext cx="7205700" cy="0"/>
          </a:xfrm>
          <a:prstGeom prst="straightConnector1">
            <a:avLst/>
          </a:prstGeom>
          <a:noFill/>
          <a:ln w="31750" cap="flat" cmpd="sng">
            <a:solidFill>
              <a:schemeClr val="accent1"/>
            </a:solidFill>
            <a:prstDash val="solid"/>
            <a:round/>
            <a:headEnd type="none" w="sm" len="sm"/>
            <a:tailEnd type="none" w="sm" len="sm"/>
          </a:ln>
        </p:spPr>
      </p:cxnSp>
      <p:sp>
        <p:nvSpPr>
          <p:cNvPr id="140" name="Google Shape;140;p26"/>
          <p:cNvSpPr txBox="1">
            <a:spLocks noGrp="1"/>
          </p:cNvSpPr>
          <p:nvPr>
            <p:ph type="body" idx="1"/>
          </p:nvPr>
        </p:nvSpPr>
        <p:spPr>
          <a:xfrm>
            <a:off x="1085393" y="2019552"/>
            <a:ext cx="3483900" cy="802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41" name="Google Shape;141;p26"/>
          <p:cNvSpPr txBox="1">
            <a:spLocks noGrp="1"/>
          </p:cNvSpPr>
          <p:nvPr>
            <p:ph type="body" idx="2"/>
          </p:nvPr>
        </p:nvSpPr>
        <p:spPr>
          <a:xfrm>
            <a:off x="1085393" y="2824272"/>
            <a:ext cx="3483900" cy="32180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42" name="Google Shape;142;p26"/>
          <p:cNvSpPr txBox="1">
            <a:spLocks noGrp="1"/>
          </p:cNvSpPr>
          <p:nvPr>
            <p:ph type="body" idx="3"/>
          </p:nvPr>
        </p:nvSpPr>
        <p:spPr>
          <a:xfrm>
            <a:off x="4809272" y="2023007"/>
            <a:ext cx="3483900" cy="8024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43" name="Google Shape;143;p26"/>
          <p:cNvSpPr txBox="1">
            <a:spLocks noGrp="1"/>
          </p:cNvSpPr>
          <p:nvPr>
            <p:ph type="body" idx="4"/>
          </p:nvPr>
        </p:nvSpPr>
        <p:spPr>
          <a:xfrm>
            <a:off x="4809272" y="2821493"/>
            <a:ext cx="3483900" cy="32212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44" name="Google Shape;144;p26"/>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6"/>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146" name="Google Shape;146;p26"/>
          <p:cNvSpPr txBox="1">
            <a:spLocks noGrp="1"/>
          </p:cNvSpPr>
          <p:nvPr>
            <p:ph type="title"/>
          </p:nvPr>
        </p:nvSpPr>
        <p:spPr>
          <a:xfrm>
            <a:off x="1088686" y="804520"/>
            <a:ext cx="7202400" cy="898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784906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47"/>
        <p:cNvGrpSpPr/>
        <p:nvPr/>
      </p:nvGrpSpPr>
      <p:grpSpPr>
        <a:xfrm>
          <a:off x="0" y="0"/>
          <a:ext cx="0" cy="0"/>
          <a:chOff x="0" y="0"/>
          <a:chExt cx="0" cy="0"/>
        </a:xfrm>
      </p:grpSpPr>
      <p:sp>
        <p:nvSpPr>
          <p:cNvPr id="148" name="Google Shape;148;p27"/>
          <p:cNvSpPr txBox="1">
            <a:spLocks noGrp="1"/>
          </p:cNvSpPr>
          <p:nvPr>
            <p:ph type="body" idx="1"/>
          </p:nvPr>
        </p:nvSpPr>
        <p:spPr>
          <a:xfrm>
            <a:off x="1088686" y="2015732"/>
            <a:ext cx="7202400" cy="40396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SzPts val="2400"/>
              <a:buChar char="•"/>
              <a:defRPr>
                <a:solidFill>
                  <a:schemeClr val="dk2"/>
                </a:solidFill>
              </a:defRPr>
            </a:lvl1pPr>
            <a:lvl2pPr marL="914400" lvl="1" indent="-381000" algn="l" rtl="0">
              <a:lnSpc>
                <a:spcPct val="120000"/>
              </a:lnSpc>
              <a:spcBef>
                <a:spcPts val="375"/>
              </a:spcBef>
              <a:spcAft>
                <a:spcPts val="0"/>
              </a:spcAft>
              <a:buSzPts val="2400"/>
              <a:buChar char="•"/>
              <a:defRPr>
                <a:solidFill>
                  <a:schemeClr val="dk2"/>
                </a:solidFil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49" name="Google Shape;149;p27"/>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0" name="Google Shape;150;p27"/>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fld id="{00000000-1234-1234-1234-123412341234}" type="slidenum">
              <a:rPr lang="en" smtClean="0"/>
              <a:pPr/>
              <a:t>‹#›</a:t>
            </a:fld>
            <a:endParaRPr lang="en"/>
          </a:p>
        </p:txBody>
      </p:sp>
      <p:cxnSp>
        <p:nvCxnSpPr>
          <p:cNvPr id="151" name="Google Shape;151;p27"/>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3439060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52"/>
        <p:cNvGrpSpPr/>
        <p:nvPr/>
      </p:nvGrpSpPr>
      <p:grpSpPr>
        <a:xfrm>
          <a:off x="0" y="0"/>
          <a:ext cx="0" cy="0"/>
          <a:chOff x="0" y="0"/>
          <a:chExt cx="0" cy="0"/>
        </a:xfrm>
      </p:grpSpPr>
      <p:sp>
        <p:nvSpPr>
          <p:cNvPr id="153" name="Google Shape;153;p28"/>
          <p:cNvSpPr txBox="1">
            <a:spLocks noGrp="1"/>
          </p:cNvSpPr>
          <p:nvPr>
            <p:ph type="body" idx="1"/>
          </p:nvPr>
        </p:nvSpPr>
        <p:spPr>
          <a:xfrm>
            <a:off x="1088686" y="2015732"/>
            <a:ext cx="7202400" cy="40396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SzPts val="2400"/>
              <a:buChar char="•"/>
              <a:defRPr>
                <a:solidFill>
                  <a:schemeClr val="dk2"/>
                </a:solidFill>
              </a:defRPr>
            </a:lvl1pPr>
            <a:lvl2pPr marL="914400" lvl="1" indent="-381000" algn="l" rtl="0">
              <a:lnSpc>
                <a:spcPct val="120000"/>
              </a:lnSpc>
              <a:spcBef>
                <a:spcPts val="375"/>
              </a:spcBef>
              <a:spcAft>
                <a:spcPts val="0"/>
              </a:spcAft>
              <a:buSzPts val="2400"/>
              <a:buChar char="•"/>
              <a:defRPr>
                <a:solidFill>
                  <a:schemeClr val="dk2"/>
                </a:solidFil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54" name="Google Shape;154;p28"/>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5" name="Google Shape;155;p28"/>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fld id="{00000000-1234-1234-1234-123412341234}" type="slidenum">
              <a:rPr lang="en" smtClean="0"/>
              <a:pPr/>
              <a:t>‹#›</a:t>
            </a:fld>
            <a:endParaRPr lang="en"/>
          </a:p>
        </p:txBody>
      </p:sp>
      <p:cxnSp>
        <p:nvCxnSpPr>
          <p:cNvPr id="156" name="Google Shape;156;p28"/>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4216966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3">
  <p:cSld name="Title and Content 3">
    <p:spTree>
      <p:nvGrpSpPr>
        <p:cNvPr id="1" name="Shape 157"/>
        <p:cNvGrpSpPr/>
        <p:nvPr/>
      </p:nvGrpSpPr>
      <p:grpSpPr>
        <a:xfrm>
          <a:off x="0" y="0"/>
          <a:ext cx="0" cy="0"/>
          <a:chOff x="0" y="0"/>
          <a:chExt cx="0" cy="0"/>
        </a:xfrm>
      </p:grpSpPr>
      <p:sp>
        <p:nvSpPr>
          <p:cNvPr id="158" name="Google Shape;158;p29"/>
          <p:cNvSpPr txBox="1">
            <a:spLocks noGrp="1"/>
          </p:cNvSpPr>
          <p:nvPr>
            <p:ph type="body" idx="1"/>
          </p:nvPr>
        </p:nvSpPr>
        <p:spPr>
          <a:xfrm>
            <a:off x="1088686" y="2015732"/>
            <a:ext cx="7202400" cy="40396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SzPts val="2400"/>
              <a:buChar char="•"/>
              <a:defRPr>
                <a:solidFill>
                  <a:schemeClr val="dk2"/>
                </a:solidFill>
              </a:defRPr>
            </a:lvl1pPr>
            <a:lvl2pPr marL="914400" lvl="1" indent="-381000" algn="l" rtl="0">
              <a:lnSpc>
                <a:spcPct val="120000"/>
              </a:lnSpc>
              <a:spcBef>
                <a:spcPts val="375"/>
              </a:spcBef>
              <a:spcAft>
                <a:spcPts val="0"/>
              </a:spcAft>
              <a:buSzPts val="2400"/>
              <a:buChar char="•"/>
              <a:defRPr>
                <a:solidFill>
                  <a:schemeClr val="dk2"/>
                </a:solidFil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59" name="Google Shape;159;p29"/>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p29"/>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fld id="{00000000-1234-1234-1234-123412341234}" type="slidenum">
              <a:rPr lang="en" smtClean="0"/>
              <a:pPr/>
              <a:t>‹#›</a:t>
            </a:fld>
            <a:endParaRPr lang="en"/>
          </a:p>
        </p:txBody>
      </p:sp>
      <p:cxnSp>
        <p:nvCxnSpPr>
          <p:cNvPr id="161" name="Google Shape;161;p29"/>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10416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4"/>
        <p:cNvGrpSpPr/>
        <p:nvPr/>
      </p:nvGrpSpPr>
      <p:grpSpPr>
        <a:xfrm>
          <a:off x="0" y="0"/>
          <a:ext cx="0" cy="0"/>
          <a:chOff x="0" y="0"/>
          <a:chExt cx="0" cy="0"/>
        </a:xfrm>
      </p:grpSpPr>
      <p:sp>
        <p:nvSpPr>
          <p:cNvPr id="55" name="Google Shape;55;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6" name="Google Shape;56;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7" name="Google Shape;57;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8" name="Google Shape;58;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9" name="Google Shape;59;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0" name="Google Shape;60;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2"/>
        <p:cNvGrpSpPr/>
        <p:nvPr/>
      </p:nvGrpSpPr>
      <p:grpSpPr>
        <a:xfrm>
          <a:off x="0" y="0"/>
          <a:ext cx="0" cy="0"/>
          <a:chOff x="0" y="0"/>
          <a:chExt cx="0" cy="0"/>
        </a:xfrm>
      </p:grpSpPr>
      <p:sp>
        <p:nvSpPr>
          <p:cNvPr id="73" name="Google Shape;73;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4" name="Google Shape;74;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5" name="Google Shape;75;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7" name="Google Shape;77;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8" name="Google Shape;78;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1"/>
        <p:cNvGrpSpPr/>
        <p:nvPr/>
      </p:nvGrpSpPr>
      <p:grpSpPr>
        <a:xfrm>
          <a:off x="0" y="0"/>
          <a:ext cx="0" cy="0"/>
          <a:chOff x="0" y="0"/>
          <a:chExt cx="0" cy="0"/>
        </a:xfrm>
      </p:grpSpPr>
      <p:cxnSp>
        <p:nvCxnSpPr>
          <p:cNvPr id="92" name="Google Shape;92;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3" name="Google Shape;93;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5" name="Google Shape;95;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8"/>
        <p:cNvGrpSpPr/>
        <p:nvPr/>
      </p:nvGrpSpPr>
      <p:grpSpPr>
        <a:xfrm>
          <a:off x="0" y="0"/>
          <a:ext cx="0" cy="0"/>
          <a:chOff x="0" y="0"/>
          <a:chExt cx="0" cy="0"/>
        </a:xfrm>
      </p:grpSpPr>
      <p:cxnSp>
        <p:nvCxnSpPr>
          <p:cNvPr id="99" name="Google Shape;99;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0" name="Google Shape;100;p35"/>
          <p:cNvSpPr txBox="1">
            <a:spLocks noGrp="1"/>
          </p:cNvSpPr>
          <p:nvPr>
            <p:ph type="body" idx="1" hasCustomPrompt="1"/>
          </p:nvPr>
        </p:nvSpPr>
        <p:spPr>
          <a:xfrm>
            <a:off x="1085393" y="1991044"/>
            <a:ext cx="3483864" cy="530484"/>
          </a:xfrm>
          <a:prstGeom prst="rect">
            <a:avLst/>
          </a:prstGeom>
          <a:solidFill>
            <a:schemeClr val="accent1"/>
          </a:solidFill>
          <a:ln>
            <a:noFill/>
          </a:ln>
        </p:spPr>
        <p:txBody>
          <a:bodyPr spcFirstLastPara="1" wrap="square" lIns="91425" tIns="45700" rIns="91425" bIns="45700" anchor="b" anchorCtr="0">
            <a:normAutofit/>
          </a:bodyPr>
          <a:lstStyle>
            <a:lvl1pPr marL="0" lvl="0" indent="0" algn="ctr">
              <a:lnSpc>
                <a:spcPct val="100000"/>
              </a:lnSpc>
              <a:spcBef>
                <a:spcPts val="750"/>
              </a:spcBef>
              <a:spcAft>
                <a:spcPts val="0"/>
              </a:spcAft>
              <a:buSzPts val="1800"/>
              <a:buNone/>
              <a:defRPr sz="2800" b="0" cap="none">
                <a:solidFill>
                  <a:schemeClr val="bg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r>
              <a:rPr lang="en-US" sz="2800" dirty="0"/>
              <a:t>Fall 2022</a:t>
            </a:r>
            <a:endParaRPr dirty="0"/>
          </a:p>
        </p:txBody>
      </p:sp>
      <p:sp>
        <p:nvSpPr>
          <p:cNvPr id="101" name="Google Shape;101;p35"/>
          <p:cNvSpPr txBox="1">
            <a:spLocks noGrp="1"/>
          </p:cNvSpPr>
          <p:nvPr>
            <p:ph type="body" idx="2"/>
          </p:nvPr>
        </p:nvSpPr>
        <p:spPr>
          <a:xfrm>
            <a:off x="1085393" y="2613892"/>
            <a:ext cx="3483864" cy="342856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ct val="100000"/>
              <a:buChar char="•"/>
              <a:defRPr sz="2400">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02" name="Google Shape;102;p35"/>
          <p:cNvSpPr txBox="1">
            <a:spLocks noGrp="1"/>
          </p:cNvSpPr>
          <p:nvPr>
            <p:ph type="body" idx="3" hasCustomPrompt="1"/>
          </p:nvPr>
        </p:nvSpPr>
        <p:spPr>
          <a:xfrm>
            <a:off x="4809272" y="1991043"/>
            <a:ext cx="3483864" cy="530484"/>
          </a:xfrm>
          <a:prstGeom prst="rect">
            <a:avLst/>
          </a:prstGeom>
          <a:solidFill>
            <a:schemeClr val="tx1"/>
          </a:solidFill>
          <a:ln>
            <a:noFill/>
          </a:ln>
        </p:spPr>
        <p:txBody>
          <a:bodyPr spcFirstLastPara="1" wrap="square" lIns="91425" tIns="45700" rIns="91425" bIns="45700" anchor="b" anchorCtr="0">
            <a:normAutofit/>
          </a:bodyPr>
          <a:lstStyle>
            <a:lvl1pPr marL="0" lvl="0" indent="0" algn="ctr">
              <a:lnSpc>
                <a:spcPct val="100000"/>
              </a:lnSpc>
              <a:spcBef>
                <a:spcPts val="750"/>
              </a:spcBef>
              <a:spcAft>
                <a:spcPts val="0"/>
              </a:spcAft>
              <a:buSzPts val="1800"/>
              <a:buNone/>
              <a:defRPr sz="2800" b="0" cap="none">
                <a:solidFill>
                  <a:schemeClr val="bg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r>
              <a:rPr lang="en-US" dirty="0"/>
              <a:t>Fall 2023</a:t>
            </a:r>
            <a:endParaRPr dirty="0"/>
          </a:p>
        </p:txBody>
      </p:sp>
      <p:sp>
        <p:nvSpPr>
          <p:cNvPr id="103" name="Google Shape;103;p35"/>
          <p:cNvSpPr txBox="1">
            <a:spLocks noGrp="1"/>
          </p:cNvSpPr>
          <p:nvPr>
            <p:ph type="body" idx="4"/>
          </p:nvPr>
        </p:nvSpPr>
        <p:spPr>
          <a:xfrm>
            <a:off x="4809272" y="2613892"/>
            <a:ext cx="3483864" cy="342856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Clr>
                <a:schemeClr val="tx1"/>
              </a:buClr>
              <a:buSzPct val="100000"/>
              <a:buChar char="•"/>
              <a:defRPr sz="2400">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04" name="Google Shape;104;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7"/>
        <p:cNvGrpSpPr/>
        <p:nvPr/>
      </p:nvGrpSpPr>
      <p:grpSpPr>
        <a:xfrm>
          <a:off x="0" y="0"/>
          <a:ext cx="0" cy="0"/>
          <a:chOff x="0" y="0"/>
          <a:chExt cx="0" cy="0"/>
        </a:xfrm>
      </p:grpSpPr>
      <p:sp>
        <p:nvSpPr>
          <p:cNvPr id="3" name="Rectangle 2">
            <a:extLst>
              <a:ext uri="{FF2B5EF4-FFF2-40B4-BE49-F238E27FC236}">
                <a16:creationId xmlns:a16="http://schemas.microsoft.com/office/drawing/2014/main" id="{68191ECD-8FEF-E00B-1BF1-BDEE3B9A04AA}"/>
              </a:ext>
            </a:extLst>
          </p:cNvPr>
          <p:cNvSpPr/>
          <p:nvPr userDrawn="1"/>
        </p:nvSpPr>
        <p:spPr>
          <a:xfrm>
            <a:off x="1088686" y="0"/>
            <a:ext cx="7202400" cy="1858549"/>
          </a:xfrm>
          <a:prstGeom prst="rect">
            <a:avLst/>
          </a:prstGeom>
          <a:ln>
            <a:solidFill>
              <a:srgbClr val="DE1F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Google Shape;108;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Clr>
                <a:schemeClr val="tx1"/>
              </a:buClr>
              <a:buSzPct val="100000"/>
              <a:buChar char="•"/>
              <a:defRPr sz="2800">
                <a:solidFill>
                  <a:schemeClr val="dk2"/>
                </a:solidFill>
              </a:defRPr>
            </a:lvl1pPr>
            <a:lvl2pPr marL="914400" lvl="1" indent="-381000" algn="l" rtl="0">
              <a:lnSpc>
                <a:spcPct val="120000"/>
              </a:lnSpc>
              <a:spcBef>
                <a:spcPts val="375"/>
              </a:spcBef>
              <a:spcAft>
                <a:spcPts val="0"/>
              </a:spcAft>
              <a:buSzPts val="2400"/>
              <a:buChar char="•"/>
              <a:defRPr>
                <a:solidFill>
                  <a:schemeClr val="dk2"/>
                </a:solidFil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dirty="0"/>
          </a:p>
        </p:txBody>
      </p:sp>
      <p:sp>
        <p:nvSpPr>
          <p:cNvPr id="109" name="Google Shape;109;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11" name="Google Shape;111;gceb051ea18_0_123"/>
          <p:cNvCxnSpPr>
            <a:cxnSpLocks/>
          </p:cNvCxnSpPr>
          <p:nvPr/>
        </p:nvCxnSpPr>
        <p:spPr>
          <a:xfrm>
            <a:off x="1088686" y="1863676"/>
            <a:ext cx="7202400" cy="0"/>
          </a:xfrm>
          <a:prstGeom prst="straightConnector1">
            <a:avLst/>
          </a:prstGeom>
          <a:noFill/>
          <a:ln w="38100" cap="flat" cmpd="sng">
            <a:solidFill>
              <a:schemeClr val="tx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4683512"/>
            <a:ext cx="7824187" cy="1736660"/>
          </a:xfrm>
        </p:spPr>
        <p:txBody>
          <a:bodyPr anchor="t">
            <a:normAutofit/>
          </a:bodyPr>
          <a:lstStyle>
            <a:lvl1pPr algn="ctr">
              <a:lnSpc>
                <a:spcPct val="100000"/>
              </a:lnSpc>
              <a:defRPr sz="33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8769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4"/>
        <p:cNvGrpSpPr/>
        <p:nvPr/>
      </p:nvGrpSpPr>
      <p:grpSpPr>
        <a:xfrm>
          <a:off x="0" y="0"/>
          <a:ext cx="0" cy="0"/>
          <a:chOff x="0" y="0"/>
          <a:chExt cx="0" cy="0"/>
        </a:xfrm>
      </p:grpSpPr>
      <p:sp>
        <p:nvSpPr>
          <p:cNvPr id="16" name="Google Shape;16;p3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7" name="Google Shape;1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3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80400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8" r:id="rId4"/>
    <p:sldLayoutId id="2147483661" r:id="rId5"/>
    <p:sldLayoutId id="2147483662" r:id="rId6"/>
    <p:sldLayoutId id="2147483663" r:id="rId7"/>
    <p:sldLayoutId id="2147483694" r:id="rId8"/>
    <p:sldLayoutId id="2147483697" r:id="rId9"/>
    <p:sldLayoutId id="214748369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88686" y="804523"/>
            <a:ext cx="7202400" cy="1049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1088686" y="2015733"/>
            <a:ext cx="7202400" cy="34508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7490462" y="6213011"/>
            <a:ext cx="800700" cy="308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1088686" y="6211951"/>
            <a:ext cx="511200" cy="309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7445079"/>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http://creativecommons.org/licenses/by/4.0" TargetMode="External"/><Relationship Id="rId4" Type="http://schemas.openxmlformats.org/officeDocument/2006/relationships/hyperlink" Target="http://asccc-oeri.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ebdata.cccco.edu/ded/xb/xb12.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hyperlink" Target="https://asccc-oeri.org/oer-and-ztc/" TargetMode="External"/><Relationship Id="rId2" Type="http://schemas.openxmlformats.org/officeDocument/2006/relationships/hyperlink" Target="https://asccc-oeri.org/oer-liaison/" TargetMode="External"/><Relationship Id="rId1" Type="http://schemas.openxmlformats.org/officeDocument/2006/relationships/slideLayout" Target="../slideLayouts/slideLayout1.xml"/><Relationship Id="rId4" Type="http://schemas.openxmlformats.org/officeDocument/2006/relationships/hyperlink" Target="mailto:oeri@asccc.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eginfo.legislature.ca.gov/faces/codes_displaySection.xhtml?lawCode=EDC&amp;sectionNum=66406.9."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prstGeom prst="rect">
            <a:avLst/>
          </a:prstGeom>
        </p:spPr>
        <p:txBody>
          <a:bodyPr spcFirstLastPara="1" wrap="square" lIns="91425" tIns="45700" rIns="91425" bIns="45700" anchor="b" anchorCtr="0">
            <a:noAutofit/>
          </a:bodyPr>
          <a:lstStyle/>
          <a:p>
            <a:r>
              <a:rPr lang="en-US" sz="3600" dirty="0"/>
              <a:t>OERL Webinar: Exploring the Fall 2023 OER Liaison Survey Data</a:t>
            </a:r>
            <a:endParaRPr sz="3600" dirty="0"/>
          </a:p>
        </p:txBody>
      </p:sp>
      <p:sp>
        <p:nvSpPr>
          <p:cNvPr id="167" name="Google Shape;167;p30"/>
          <p:cNvSpPr txBox="1">
            <a:spLocks noGrp="1"/>
          </p:cNvSpPr>
          <p:nvPr>
            <p:ph type="body" idx="4294967295"/>
          </p:nvPr>
        </p:nvSpPr>
        <p:spPr>
          <a:xfrm>
            <a:off x="894735" y="2028825"/>
            <a:ext cx="7396351" cy="4614863"/>
          </a:xfrm>
          <a:prstGeom prst="rect">
            <a:avLst/>
          </a:prstGeom>
        </p:spPr>
        <p:txBody>
          <a:bodyPr spcFirstLastPara="1" wrap="square" lIns="91425" tIns="45700" rIns="91425" bIns="45700" anchor="t" anchorCtr="0">
            <a:noAutofit/>
          </a:bodyPr>
          <a:lstStyle/>
          <a:p>
            <a:pPr indent="-406400">
              <a:lnSpc>
                <a:spcPct val="115000"/>
              </a:lnSpc>
              <a:spcBef>
                <a:spcPts val="0"/>
              </a:spcBef>
              <a:buSzPts val="2800"/>
            </a:pPr>
            <a:r>
              <a:rPr lang="en-US" sz="2800" dirty="0"/>
              <a:t>W</a:t>
            </a:r>
            <a:r>
              <a:rPr lang="en" sz="2800" dirty="0"/>
              <a:t>hile we are waiting to start, </a:t>
            </a:r>
            <a:r>
              <a:rPr lang="en-US" sz="2800" dirty="0"/>
              <a:t>feel free to introduce yourself in the chat</a:t>
            </a:r>
          </a:p>
          <a:p>
            <a:pPr indent="-406400">
              <a:lnSpc>
                <a:spcPct val="115000"/>
              </a:lnSpc>
              <a:spcBef>
                <a:spcPts val="0"/>
              </a:spcBef>
              <a:buSzPts val="2800"/>
            </a:pPr>
            <a:r>
              <a:rPr lang="en" sz="2800" dirty="0"/>
              <a:t>Please stay muted when not speaking to reduce </a:t>
            </a:r>
            <a:r>
              <a:rPr lang="en-US" sz="2800" dirty="0"/>
              <a:t>audio issues</a:t>
            </a:r>
            <a:r>
              <a:rPr lang="en" sz="2800" dirty="0"/>
              <a:t> </a:t>
            </a:r>
          </a:p>
          <a:p>
            <a:pPr indent="-406400">
              <a:lnSpc>
                <a:spcPct val="115000"/>
              </a:lnSpc>
              <a:spcBef>
                <a:spcPts val="0"/>
              </a:spcBef>
              <a:buSzPts val="2800"/>
            </a:pPr>
            <a:r>
              <a:rPr lang="en" sz="2800" dirty="0"/>
              <a:t>If you have questions, plea</a:t>
            </a:r>
            <a:r>
              <a:rPr lang="en-US" sz="2800" dirty="0"/>
              <a:t>se use the raise hand feature or type your question in the chat </a:t>
            </a:r>
          </a:p>
          <a:p>
            <a:pPr indent="-406400">
              <a:lnSpc>
                <a:spcPct val="115000"/>
              </a:lnSpc>
              <a:spcBef>
                <a:spcPts val="0"/>
              </a:spcBef>
              <a:buSzPts val="2800"/>
            </a:pPr>
            <a:r>
              <a:rPr lang="en-US" sz="2800" dirty="0"/>
              <a:t>Thank you!! </a:t>
            </a:r>
            <a:endParaRPr sz="2800" dirty="0"/>
          </a:p>
        </p:txBody>
      </p:sp>
      <p:pic>
        <p:nvPicPr>
          <p:cNvPr id="3" name="Picture 2" descr="Welcome!">
            <a:extLst>
              <a:ext uri="{FF2B5EF4-FFF2-40B4-BE49-F238E27FC236}">
                <a16:creationId xmlns:a16="http://schemas.microsoft.com/office/drawing/2014/main" id="{E48DAB85-7273-488A-B65E-6C3B7E4D2E1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rot="178894">
            <a:off x="4604999" y="5176818"/>
            <a:ext cx="3823020" cy="13683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F5130A-30CE-C44C-DA31-61656E1A099A}"/>
              </a:ext>
            </a:extLst>
          </p:cNvPr>
          <p:cNvSpPr>
            <a:spLocks noGrp="1"/>
          </p:cNvSpPr>
          <p:nvPr>
            <p:ph type="title"/>
          </p:nvPr>
        </p:nvSpPr>
        <p:spPr/>
        <p:txBody>
          <a:bodyPr>
            <a:normAutofit fontScale="90000"/>
          </a:bodyPr>
          <a:lstStyle/>
          <a:p>
            <a:r>
              <a:rPr lang="en-US" sz="4000" dirty="0"/>
              <a:t>Has your college established clear guidelines for what constitutes a no-cost section?</a:t>
            </a:r>
          </a:p>
        </p:txBody>
      </p:sp>
      <p:sp>
        <p:nvSpPr>
          <p:cNvPr id="6" name="Text Placeholder 5">
            <a:extLst>
              <a:ext uri="{FF2B5EF4-FFF2-40B4-BE49-F238E27FC236}">
                <a16:creationId xmlns:a16="http://schemas.microsoft.com/office/drawing/2014/main" id="{8A6292EE-AFB7-D880-8B3E-E13CE05CCADD}"/>
              </a:ext>
            </a:extLst>
          </p:cNvPr>
          <p:cNvSpPr>
            <a:spLocks noGrp="1"/>
          </p:cNvSpPr>
          <p:nvPr>
            <p:ph type="body" idx="1"/>
          </p:nvPr>
        </p:nvSpPr>
        <p:spPr/>
        <p:txBody>
          <a:bodyPr>
            <a:normAutofit fontScale="92500" lnSpcReduction="20000"/>
          </a:bodyPr>
          <a:lstStyle/>
          <a:p>
            <a:r>
              <a:rPr lang="en-US" dirty="0"/>
              <a:t>Fall 2022</a:t>
            </a:r>
          </a:p>
        </p:txBody>
      </p:sp>
      <p:sp>
        <p:nvSpPr>
          <p:cNvPr id="7" name="Text Placeholder 6">
            <a:extLst>
              <a:ext uri="{FF2B5EF4-FFF2-40B4-BE49-F238E27FC236}">
                <a16:creationId xmlns:a16="http://schemas.microsoft.com/office/drawing/2014/main" id="{9F6CCD0D-D0DE-3685-7D1C-358F070AEF2F}"/>
              </a:ext>
            </a:extLst>
          </p:cNvPr>
          <p:cNvSpPr>
            <a:spLocks noGrp="1"/>
          </p:cNvSpPr>
          <p:nvPr>
            <p:ph type="body" idx="2"/>
          </p:nvPr>
        </p:nvSpPr>
        <p:spPr/>
        <p:txBody>
          <a:bodyPr/>
          <a:lstStyle/>
          <a:p>
            <a:r>
              <a:rPr lang="en-US" dirty="0"/>
              <a:t>Yes – 57</a:t>
            </a:r>
          </a:p>
          <a:p>
            <a:r>
              <a:rPr lang="en-US" dirty="0"/>
              <a:t>No – 20</a:t>
            </a:r>
          </a:p>
          <a:p>
            <a:r>
              <a:rPr lang="en-US" dirty="0"/>
              <a:t>I don’t know – 9</a:t>
            </a:r>
          </a:p>
          <a:p>
            <a:r>
              <a:rPr lang="en-US" dirty="0"/>
              <a:t>Other – 6 </a:t>
            </a:r>
          </a:p>
        </p:txBody>
      </p:sp>
      <p:sp>
        <p:nvSpPr>
          <p:cNvPr id="8" name="Text Placeholder 7">
            <a:extLst>
              <a:ext uri="{FF2B5EF4-FFF2-40B4-BE49-F238E27FC236}">
                <a16:creationId xmlns:a16="http://schemas.microsoft.com/office/drawing/2014/main" id="{CD14B3FE-BB44-5EA1-2A39-7F70936872D6}"/>
              </a:ext>
            </a:extLst>
          </p:cNvPr>
          <p:cNvSpPr>
            <a:spLocks noGrp="1"/>
          </p:cNvSpPr>
          <p:nvPr>
            <p:ph type="body" idx="3"/>
          </p:nvPr>
        </p:nvSpPr>
        <p:spPr/>
        <p:txBody>
          <a:bodyPr>
            <a:normAutofit fontScale="92500" lnSpcReduction="20000"/>
          </a:bodyPr>
          <a:lstStyle/>
          <a:p>
            <a:r>
              <a:rPr lang="en-US" dirty="0"/>
              <a:t>Fall 2023</a:t>
            </a:r>
          </a:p>
        </p:txBody>
      </p:sp>
      <p:sp>
        <p:nvSpPr>
          <p:cNvPr id="9" name="Text Placeholder 8">
            <a:extLst>
              <a:ext uri="{FF2B5EF4-FFF2-40B4-BE49-F238E27FC236}">
                <a16:creationId xmlns:a16="http://schemas.microsoft.com/office/drawing/2014/main" id="{C972BDF3-BF4E-1CB9-7362-8B94DC59D96A}"/>
              </a:ext>
            </a:extLst>
          </p:cNvPr>
          <p:cNvSpPr>
            <a:spLocks noGrp="1"/>
          </p:cNvSpPr>
          <p:nvPr>
            <p:ph type="body" idx="4"/>
          </p:nvPr>
        </p:nvSpPr>
        <p:spPr/>
        <p:txBody>
          <a:bodyPr/>
          <a:lstStyle/>
          <a:p>
            <a:r>
              <a:rPr lang="en-US" dirty="0"/>
              <a:t>Yes – 71</a:t>
            </a:r>
          </a:p>
          <a:p>
            <a:r>
              <a:rPr lang="en-US" dirty="0"/>
              <a:t>No – 13</a:t>
            </a:r>
          </a:p>
          <a:p>
            <a:r>
              <a:rPr lang="en-US" dirty="0"/>
              <a:t>I don’t know – 4</a:t>
            </a:r>
          </a:p>
          <a:p>
            <a:r>
              <a:rPr lang="en-US" dirty="0"/>
              <a:t>Other – 9</a:t>
            </a:r>
          </a:p>
          <a:p>
            <a:endParaRPr lang="en-US" dirty="0"/>
          </a:p>
        </p:txBody>
      </p:sp>
    </p:spTree>
    <p:extLst>
      <p:ext uri="{BB962C8B-B14F-4D97-AF65-F5344CB8AC3E}">
        <p14:creationId xmlns:p14="http://schemas.microsoft.com/office/powerpoint/2010/main" val="186987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F5130A-30CE-C44C-DA31-61656E1A099A}"/>
              </a:ext>
            </a:extLst>
          </p:cNvPr>
          <p:cNvSpPr>
            <a:spLocks noGrp="1"/>
          </p:cNvSpPr>
          <p:nvPr>
            <p:ph type="title"/>
          </p:nvPr>
        </p:nvSpPr>
        <p:spPr/>
        <p:txBody>
          <a:bodyPr>
            <a:noAutofit/>
          </a:bodyPr>
          <a:lstStyle/>
          <a:p>
            <a:r>
              <a:rPr lang="en-US" sz="3200" dirty="0"/>
              <a:t>What process is used to determine which course sections will be marked with the no-cost designation?</a:t>
            </a:r>
          </a:p>
        </p:txBody>
      </p:sp>
      <p:sp>
        <p:nvSpPr>
          <p:cNvPr id="6" name="Text Placeholder 5">
            <a:extLst>
              <a:ext uri="{FF2B5EF4-FFF2-40B4-BE49-F238E27FC236}">
                <a16:creationId xmlns:a16="http://schemas.microsoft.com/office/drawing/2014/main" id="{8A6292EE-AFB7-D880-8B3E-E13CE05CCADD}"/>
              </a:ext>
            </a:extLst>
          </p:cNvPr>
          <p:cNvSpPr>
            <a:spLocks noGrp="1"/>
          </p:cNvSpPr>
          <p:nvPr>
            <p:ph type="body" idx="1"/>
          </p:nvPr>
        </p:nvSpPr>
        <p:spPr/>
        <p:txBody>
          <a:bodyPr>
            <a:normAutofit fontScale="92500" lnSpcReduction="20000"/>
          </a:bodyPr>
          <a:lstStyle/>
          <a:p>
            <a:r>
              <a:rPr lang="en-US" dirty="0"/>
              <a:t>Fall 2022</a:t>
            </a:r>
          </a:p>
        </p:txBody>
      </p:sp>
      <p:sp>
        <p:nvSpPr>
          <p:cNvPr id="7" name="Text Placeholder 6">
            <a:extLst>
              <a:ext uri="{FF2B5EF4-FFF2-40B4-BE49-F238E27FC236}">
                <a16:creationId xmlns:a16="http://schemas.microsoft.com/office/drawing/2014/main" id="{9F6CCD0D-D0DE-3685-7D1C-358F070AEF2F}"/>
              </a:ext>
            </a:extLst>
          </p:cNvPr>
          <p:cNvSpPr>
            <a:spLocks noGrp="1"/>
          </p:cNvSpPr>
          <p:nvPr>
            <p:ph type="body" idx="2"/>
          </p:nvPr>
        </p:nvSpPr>
        <p:spPr>
          <a:xfrm>
            <a:off x="976184" y="2613891"/>
            <a:ext cx="3593073" cy="4034043"/>
          </a:xfrm>
        </p:spPr>
        <p:txBody>
          <a:bodyPr>
            <a:normAutofit/>
          </a:bodyPr>
          <a:lstStyle/>
          <a:p>
            <a:r>
              <a:rPr lang="en-US" sz="2000" dirty="0"/>
              <a:t>By dept or division – 20</a:t>
            </a:r>
          </a:p>
          <a:p>
            <a:r>
              <a:rPr lang="en-US" sz="2000" dirty="0"/>
              <a:t>Integrated into textbook adoption process – 28</a:t>
            </a:r>
          </a:p>
          <a:p>
            <a:r>
              <a:rPr lang="en-US" sz="2000" dirty="0"/>
              <a:t>Call to be identified, but no existing process – 11</a:t>
            </a:r>
          </a:p>
          <a:p>
            <a:r>
              <a:rPr lang="en-US" sz="2000" dirty="0"/>
              <a:t>No process – 6</a:t>
            </a:r>
          </a:p>
          <a:p>
            <a:r>
              <a:rPr lang="en-US" sz="2000" dirty="0"/>
              <a:t>Other – 27</a:t>
            </a:r>
          </a:p>
        </p:txBody>
      </p:sp>
      <p:sp>
        <p:nvSpPr>
          <p:cNvPr id="8" name="Text Placeholder 7">
            <a:extLst>
              <a:ext uri="{FF2B5EF4-FFF2-40B4-BE49-F238E27FC236}">
                <a16:creationId xmlns:a16="http://schemas.microsoft.com/office/drawing/2014/main" id="{CD14B3FE-BB44-5EA1-2A39-7F70936872D6}"/>
              </a:ext>
            </a:extLst>
          </p:cNvPr>
          <p:cNvSpPr>
            <a:spLocks noGrp="1"/>
          </p:cNvSpPr>
          <p:nvPr>
            <p:ph type="body" idx="3"/>
          </p:nvPr>
        </p:nvSpPr>
        <p:spPr/>
        <p:txBody>
          <a:bodyPr>
            <a:normAutofit fontScale="92500" lnSpcReduction="20000"/>
          </a:bodyPr>
          <a:lstStyle/>
          <a:p>
            <a:r>
              <a:rPr lang="en-US" dirty="0"/>
              <a:t>Fall 2023</a:t>
            </a:r>
          </a:p>
        </p:txBody>
      </p:sp>
      <p:sp>
        <p:nvSpPr>
          <p:cNvPr id="9" name="Text Placeholder 8">
            <a:extLst>
              <a:ext uri="{FF2B5EF4-FFF2-40B4-BE49-F238E27FC236}">
                <a16:creationId xmlns:a16="http://schemas.microsoft.com/office/drawing/2014/main" id="{C972BDF3-BF4E-1CB9-7362-8B94DC59D96A}"/>
              </a:ext>
            </a:extLst>
          </p:cNvPr>
          <p:cNvSpPr>
            <a:spLocks noGrp="1"/>
          </p:cNvSpPr>
          <p:nvPr>
            <p:ph type="body" idx="4"/>
          </p:nvPr>
        </p:nvSpPr>
        <p:spPr>
          <a:xfrm>
            <a:off x="4809272" y="2613892"/>
            <a:ext cx="3483864" cy="3882601"/>
          </a:xfrm>
        </p:spPr>
        <p:txBody>
          <a:bodyPr>
            <a:normAutofit fontScale="85000" lnSpcReduction="10000"/>
          </a:bodyPr>
          <a:lstStyle/>
          <a:p>
            <a:r>
              <a:rPr lang="en-US" dirty="0"/>
              <a:t>By dept or division – 13</a:t>
            </a:r>
          </a:p>
          <a:p>
            <a:r>
              <a:rPr lang="en-US" dirty="0"/>
              <a:t>Integrated into textbook adoption process – 28</a:t>
            </a:r>
          </a:p>
          <a:p>
            <a:r>
              <a:rPr lang="en-US" dirty="0"/>
              <a:t>Integrated into scheduling process – 25 </a:t>
            </a:r>
          </a:p>
          <a:p>
            <a:r>
              <a:rPr lang="en-US" dirty="0"/>
              <a:t>Call to be identified, but no existing process – 9</a:t>
            </a:r>
          </a:p>
          <a:p>
            <a:r>
              <a:rPr lang="en-US" dirty="0"/>
              <a:t>No process – 4</a:t>
            </a:r>
          </a:p>
          <a:p>
            <a:r>
              <a:rPr lang="en-US" dirty="0"/>
              <a:t>Other – 18</a:t>
            </a:r>
          </a:p>
          <a:p>
            <a:endParaRPr lang="en-US" dirty="0"/>
          </a:p>
        </p:txBody>
      </p:sp>
    </p:spTree>
    <p:extLst>
      <p:ext uri="{BB962C8B-B14F-4D97-AF65-F5344CB8AC3E}">
        <p14:creationId xmlns:p14="http://schemas.microsoft.com/office/powerpoint/2010/main" val="143321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F5130A-30CE-C44C-DA31-61656E1A099A}"/>
              </a:ext>
            </a:extLst>
          </p:cNvPr>
          <p:cNvSpPr>
            <a:spLocks noGrp="1"/>
          </p:cNvSpPr>
          <p:nvPr>
            <p:ph type="title"/>
          </p:nvPr>
        </p:nvSpPr>
        <p:spPr/>
        <p:txBody>
          <a:bodyPr>
            <a:normAutofit fontScale="90000"/>
          </a:bodyPr>
          <a:lstStyle/>
          <a:p>
            <a:r>
              <a:rPr lang="en-US" sz="4000" dirty="0"/>
              <a:t>Are courses that do not use a text marked with the no-cost designation?</a:t>
            </a:r>
          </a:p>
        </p:txBody>
      </p:sp>
      <p:sp>
        <p:nvSpPr>
          <p:cNvPr id="6" name="Text Placeholder 5">
            <a:extLst>
              <a:ext uri="{FF2B5EF4-FFF2-40B4-BE49-F238E27FC236}">
                <a16:creationId xmlns:a16="http://schemas.microsoft.com/office/drawing/2014/main" id="{8A6292EE-AFB7-D880-8B3E-E13CE05CCADD}"/>
              </a:ext>
            </a:extLst>
          </p:cNvPr>
          <p:cNvSpPr>
            <a:spLocks noGrp="1"/>
          </p:cNvSpPr>
          <p:nvPr>
            <p:ph type="body" idx="1"/>
          </p:nvPr>
        </p:nvSpPr>
        <p:spPr/>
        <p:txBody>
          <a:bodyPr>
            <a:normAutofit fontScale="92500" lnSpcReduction="20000"/>
          </a:bodyPr>
          <a:lstStyle/>
          <a:p>
            <a:r>
              <a:rPr lang="en-US" dirty="0"/>
              <a:t>Fall 2022</a:t>
            </a:r>
          </a:p>
        </p:txBody>
      </p:sp>
      <p:sp>
        <p:nvSpPr>
          <p:cNvPr id="7" name="Text Placeholder 6">
            <a:extLst>
              <a:ext uri="{FF2B5EF4-FFF2-40B4-BE49-F238E27FC236}">
                <a16:creationId xmlns:a16="http://schemas.microsoft.com/office/drawing/2014/main" id="{9F6CCD0D-D0DE-3685-7D1C-358F070AEF2F}"/>
              </a:ext>
            </a:extLst>
          </p:cNvPr>
          <p:cNvSpPr>
            <a:spLocks noGrp="1"/>
          </p:cNvSpPr>
          <p:nvPr>
            <p:ph type="body" idx="2"/>
          </p:nvPr>
        </p:nvSpPr>
        <p:spPr/>
        <p:txBody>
          <a:bodyPr>
            <a:normAutofit/>
          </a:bodyPr>
          <a:lstStyle/>
          <a:p>
            <a:r>
              <a:rPr lang="en-US" dirty="0"/>
              <a:t>Yes – 42</a:t>
            </a:r>
          </a:p>
          <a:p>
            <a:r>
              <a:rPr lang="en-US" dirty="0"/>
              <a:t>No – 8 </a:t>
            </a:r>
          </a:p>
          <a:p>
            <a:r>
              <a:rPr lang="en-US" dirty="0"/>
              <a:t>It depends on the dept or division – 15 </a:t>
            </a:r>
          </a:p>
          <a:p>
            <a:r>
              <a:rPr lang="en-US" dirty="0"/>
              <a:t>I don’t know – 18 </a:t>
            </a:r>
          </a:p>
          <a:p>
            <a:r>
              <a:rPr lang="en-US" dirty="0"/>
              <a:t>Other – 9</a:t>
            </a:r>
          </a:p>
          <a:p>
            <a:endParaRPr lang="en-US" dirty="0"/>
          </a:p>
        </p:txBody>
      </p:sp>
      <p:sp>
        <p:nvSpPr>
          <p:cNvPr id="8" name="Text Placeholder 7">
            <a:extLst>
              <a:ext uri="{FF2B5EF4-FFF2-40B4-BE49-F238E27FC236}">
                <a16:creationId xmlns:a16="http://schemas.microsoft.com/office/drawing/2014/main" id="{CD14B3FE-BB44-5EA1-2A39-7F70936872D6}"/>
              </a:ext>
            </a:extLst>
          </p:cNvPr>
          <p:cNvSpPr>
            <a:spLocks noGrp="1"/>
          </p:cNvSpPr>
          <p:nvPr>
            <p:ph type="body" idx="3"/>
          </p:nvPr>
        </p:nvSpPr>
        <p:spPr/>
        <p:txBody>
          <a:bodyPr>
            <a:normAutofit fontScale="92500" lnSpcReduction="20000"/>
          </a:bodyPr>
          <a:lstStyle/>
          <a:p>
            <a:r>
              <a:rPr lang="en-US" dirty="0"/>
              <a:t>Fall 2023</a:t>
            </a:r>
          </a:p>
        </p:txBody>
      </p:sp>
      <p:sp>
        <p:nvSpPr>
          <p:cNvPr id="9" name="Text Placeholder 8">
            <a:extLst>
              <a:ext uri="{FF2B5EF4-FFF2-40B4-BE49-F238E27FC236}">
                <a16:creationId xmlns:a16="http://schemas.microsoft.com/office/drawing/2014/main" id="{C972BDF3-BF4E-1CB9-7362-8B94DC59D96A}"/>
              </a:ext>
            </a:extLst>
          </p:cNvPr>
          <p:cNvSpPr>
            <a:spLocks noGrp="1"/>
          </p:cNvSpPr>
          <p:nvPr>
            <p:ph type="body" idx="4"/>
          </p:nvPr>
        </p:nvSpPr>
        <p:spPr/>
        <p:txBody>
          <a:bodyPr/>
          <a:lstStyle/>
          <a:p>
            <a:r>
              <a:rPr lang="en-US" dirty="0"/>
              <a:t>Yes – 50</a:t>
            </a:r>
          </a:p>
          <a:p>
            <a:r>
              <a:rPr lang="en-US" dirty="0"/>
              <a:t>No – 6 </a:t>
            </a:r>
          </a:p>
          <a:p>
            <a:r>
              <a:rPr lang="en-US" dirty="0"/>
              <a:t>It depends on the dept or division – 14 </a:t>
            </a:r>
          </a:p>
          <a:p>
            <a:r>
              <a:rPr lang="en-US" dirty="0"/>
              <a:t>I don’t know – 15</a:t>
            </a:r>
          </a:p>
          <a:p>
            <a:r>
              <a:rPr lang="en-US" dirty="0"/>
              <a:t>Other – 12</a:t>
            </a:r>
          </a:p>
          <a:p>
            <a:pPr marL="127000" indent="0">
              <a:buNone/>
            </a:pPr>
            <a:endParaRPr lang="en-US" dirty="0"/>
          </a:p>
        </p:txBody>
      </p:sp>
    </p:spTree>
    <p:extLst>
      <p:ext uri="{BB962C8B-B14F-4D97-AF65-F5344CB8AC3E}">
        <p14:creationId xmlns:p14="http://schemas.microsoft.com/office/powerpoint/2010/main" val="170980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C3D10E-BF41-FE85-0EEE-8A1EAB6E619D}"/>
              </a:ext>
            </a:extLst>
          </p:cNvPr>
          <p:cNvSpPr>
            <a:spLocks noGrp="1"/>
          </p:cNvSpPr>
          <p:nvPr>
            <p:ph type="title"/>
          </p:nvPr>
        </p:nvSpPr>
        <p:spPr/>
        <p:txBody>
          <a:bodyPr>
            <a:normAutofit fontScale="90000"/>
          </a:bodyPr>
          <a:lstStyle/>
          <a:p>
            <a:r>
              <a:rPr lang="en-US" dirty="0"/>
              <a:t>In your opinion, should courses that do not use a text be marked with the no-cost designation? </a:t>
            </a:r>
          </a:p>
        </p:txBody>
      </p:sp>
      <p:sp>
        <p:nvSpPr>
          <p:cNvPr id="4" name="Text Placeholder 3">
            <a:extLst>
              <a:ext uri="{FF2B5EF4-FFF2-40B4-BE49-F238E27FC236}">
                <a16:creationId xmlns:a16="http://schemas.microsoft.com/office/drawing/2014/main" id="{E350724C-8D53-59CE-F70D-96EF71D65944}"/>
              </a:ext>
            </a:extLst>
          </p:cNvPr>
          <p:cNvSpPr>
            <a:spLocks noGrp="1"/>
          </p:cNvSpPr>
          <p:nvPr>
            <p:ph type="body" idx="3"/>
          </p:nvPr>
        </p:nvSpPr>
        <p:spPr>
          <a:xfrm>
            <a:off x="1088686" y="1991043"/>
            <a:ext cx="7204450" cy="530484"/>
          </a:xfrm>
        </p:spPr>
        <p:txBody>
          <a:bodyPr>
            <a:normAutofit fontScale="92500" lnSpcReduction="20000"/>
          </a:bodyPr>
          <a:lstStyle/>
          <a:p>
            <a:r>
              <a:rPr lang="en-US" dirty="0"/>
              <a:t>Fall 2023</a:t>
            </a:r>
          </a:p>
        </p:txBody>
      </p:sp>
      <p:sp>
        <p:nvSpPr>
          <p:cNvPr id="5" name="Text Placeholder 4">
            <a:extLst>
              <a:ext uri="{FF2B5EF4-FFF2-40B4-BE49-F238E27FC236}">
                <a16:creationId xmlns:a16="http://schemas.microsoft.com/office/drawing/2014/main" id="{5D987484-D33E-7AB7-B7A3-EFC822B2FD4F}"/>
              </a:ext>
            </a:extLst>
          </p:cNvPr>
          <p:cNvSpPr>
            <a:spLocks noGrp="1"/>
          </p:cNvSpPr>
          <p:nvPr>
            <p:ph type="body" idx="4"/>
          </p:nvPr>
        </p:nvSpPr>
        <p:spPr>
          <a:xfrm>
            <a:off x="1088686" y="2613892"/>
            <a:ext cx="7204450" cy="3765643"/>
          </a:xfrm>
        </p:spPr>
        <p:txBody>
          <a:bodyPr/>
          <a:lstStyle/>
          <a:p>
            <a:r>
              <a:rPr lang="en-US" dirty="0"/>
              <a:t>Yes – 75</a:t>
            </a:r>
          </a:p>
          <a:p>
            <a:r>
              <a:rPr lang="en-US" dirty="0"/>
              <a:t>No – 5</a:t>
            </a:r>
          </a:p>
          <a:p>
            <a:r>
              <a:rPr lang="en-US" dirty="0"/>
              <a:t>Other – 17 </a:t>
            </a:r>
          </a:p>
          <a:p>
            <a:pPr marL="769938" lvl="1" indent="-342900">
              <a:spcAft>
                <a:spcPts val="600"/>
              </a:spcAft>
              <a:buSzPct val="100000"/>
              <a:buFont typeface="Wingdings" panose="05000000000000000000" pitchFamily="2" charset="2"/>
              <a:buChar char="ü"/>
            </a:pPr>
            <a:r>
              <a:rPr lang="en-US" sz="2000" dirty="0"/>
              <a:t>Should be separate</a:t>
            </a:r>
          </a:p>
          <a:p>
            <a:pPr marL="769938" lvl="1" indent="-342900">
              <a:spcAft>
                <a:spcPts val="600"/>
              </a:spcAft>
              <a:buSzPct val="100000"/>
              <a:buFont typeface="Wingdings" panose="05000000000000000000" pitchFamily="2" charset="2"/>
              <a:buChar char="ü"/>
            </a:pPr>
            <a:r>
              <a:rPr lang="en-US" sz="2000" dirty="0"/>
              <a:t>Only if no cost at all</a:t>
            </a:r>
          </a:p>
          <a:p>
            <a:pPr marL="769938" lvl="1" indent="-342900">
              <a:spcAft>
                <a:spcPts val="600"/>
              </a:spcAft>
              <a:buSzPct val="100000"/>
              <a:buFont typeface="Wingdings" panose="05000000000000000000" pitchFamily="2" charset="2"/>
              <a:buChar char="ü"/>
            </a:pPr>
            <a:r>
              <a:rPr lang="en-US" sz="2000" dirty="0"/>
              <a:t>More codes would be helpful</a:t>
            </a:r>
          </a:p>
        </p:txBody>
      </p:sp>
    </p:spTree>
    <p:extLst>
      <p:ext uri="{BB962C8B-B14F-4D97-AF65-F5344CB8AC3E}">
        <p14:creationId xmlns:p14="http://schemas.microsoft.com/office/powerpoint/2010/main" val="2291949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17CC-7424-39D1-86C1-06D1686C204A}"/>
              </a:ext>
            </a:extLst>
          </p:cNvPr>
          <p:cNvSpPr>
            <a:spLocks noGrp="1"/>
          </p:cNvSpPr>
          <p:nvPr>
            <p:ph type="title"/>
          </p:nvPr>
        </p:nvSpPr>
        <p:spPr/>
        <p:txBody>
          <a:bodyPr>
            <a:normAutofit fontScale="90000"/>
          </a:bodyPr>
          <a:lstStyle/>
          <a:p>
            <a:r>
              <a:rPr lang="en-US" sz="5400" dirty="0">
                <a:solidFill>
                  <a:schemeClr val="bg1"/>
                </a:solidFill>
              </a:rPr>
              <a:t>OER/ZTC at Local Colleges </a:t>
            </a:r>
            <a:endParaRPr lang="en-US" dirty="0"/>
          </a:p>
        </p:txBody>
      </p:sp>
      <p:sp>
        <p:nvSpPr>
          <p:cNvPr id="3" name="Text Placeholder 2">
            <a:extLst>
              <a:ext uri="{FF2B5EF4-FFF2-40B4-BE49-F238E27FC236}">
                <a16:creationId xmlns:a16="http://schemas.microsoft.com/office/drawing/2014/main" id="{1DF084A8-D743-78F6-C39F-220D421538A3}"/>
              </a:ext>
            </a:extLst>
          </p:cNvPr>
          <p:cNvSpPr>
            <a:spLocks noGrp="1"/>
          </p:cNvSpPr>
          <p:nvPr>
            <p:ph type="body" idx="1"/>
          </p:nvPr>
        </p:nvSpPr>
        <p:spPr>
          <a:xfrm>
            <a:off x="1090680" y="3806198"/>
            <a:ext cx="6472835" cy="2656386"/>
          </a:xfrm>
        </p:spPr>
        <p:txBody>
          <a:bodyPr>
            <a:normAutofit/>
          </a:bodyPr>
          <a:lstStyle/>
          <a:p>
            <a:pPr marL="0" indent="6350"/>
            <a:r>
              <a:rPr lang="en-US" sz="2400" dirty="0"/>
              <a:t>Notes: Fall 2023’s focus was to gather information regarding your local permanent OER-related efforts and grant-funded temporary positions and committees or task forces. </a:t>
            </a:r>
          </a:p>
        </p:txBody>
      </p:sp>
      <p:pic>
        <p:nvPicPr>
          <p:cNvPr id="5" name="Picture 4" descr="Mesa's ZTC team images and titles">
            <a:extLst>
              <a:ext uri="{FF2B5EF4-FFF2-40B4-BE49-F238E27FC236}">
                <a16:creationId xmlns:a16="http://schemas.microsoft.com/office/drawing/2014/main" id="{DD542188-6774-95C7-3F85-E51AE41119DA}"/>
              </a:ext>
            </a:extLst>
          </p:cNvPr>
          <p:cNvPicPr>
            <a:picLocks noChangeAspect="1"/>
          </p:cNvPicPr>
          <p:nvPr/>
        </p:nvPicPr>
        <p:blipFill>
          <a:blip r:embed="rId2"/>
          <a:stretch>
            <a:fillRect/>
          </a:stretch>
        </p:blipFill>
        <p:spPr>
          <a:xfrm>
            <a:off x="1090679" y="319159"/>
            <a:ext cx="3119686" cy="1706890"/>
          </a:xfrm>
          <a:prstGeom prst="rect">
            <a:avLst/>
          </a:prstGeom>
          <a:ln w="19050">
            <a:solidFill>
              <a:srgbClr val="DE1F37"/>
            </a:solidFill>
          </a:ln>
          <a:effectLst>
            <a:outerShdw blurRad="50800" dist="38100" dir="2700000" algn="tl" rotWithShape="0">
              <a:prstClr val="black">
                <a:alpha val="40000"/>
              </a:prstClr>
            </a:outerShdw>
          </a:effectLst>
        </p:spPr>
      </p:pic>
      <p:pic>
        <p:nvPicPr>
          <p:cNvPr id="7" name="Picture 6" descr="Slide from Los Rios showing how to adopt ZTC through SSO">
            <a:extLst>
              <a:ext uri="{FF2B5EF4-FFF2-40B4-BE49-F238E27FC236}">
                <a16:creationId xmlns:a16="http://schemas.microsoft.com/office/drawing/2014/main" id="{F54B028E-053A-59E4-0FAF-093C524881FD}"/>
              </a:ext>
            </a:extLst>
          </p:cNvPr>
          <p:cNvPicPr>
            <a:picLocks noChangeAspect="1"/>
          </p:cNvPicPr>
          <p:nvPr/>
        </p:nvPicPr>
        <p:blipFill>
          <a:blip r:embed="rId3"/>
          <a:stretch>
            <a:fillRect/>
          </a:stretch>
        </p:blipFill>
        <p:spPr>
          <a:xfrm>
            <a:off x="4480375" y="319159"/>
            <a:ext cx="3083140" cy="1706890"/>
          </a:xfrm>
          <a:prstGeom prst="rect">
            <a:avLst/>
          </a:prstGeom>
          <a:ln w="19050">
            <a:solidFill>
              <a:srgbClr val="DE1F37"/>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870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098FE0-F3C0-50AE-7715-806607C633DA}"/>
              </a:ext>
            </a:extLst>
          </p:cNvPr>
          <p:cNvSpPr>
            <a:spLocks noGrp="1"/>
          </p:cNvSpPr>
          <p:nvPr>
            <p:ph type="title" idx="4294967295"/>
          </p:nvPr>
        </p:nvSpPr>
        <p:spPr>
          <a:xfrm>
            <a:off x="1088686" y="98322"/>
            <a:ext cx="7066773" cy="1759975"/>
          </a:xfrm>
        </p:spPr>
        <p:txBody>
          <a:bodyPr>
            <a:normAutofit/>
          </a:bodyPr>
          <a:lstStyle/>
          <a:p>
            <a:r>
              <a:rPr lang="en-US" sz="4000" dirty="0">
                <a:solidFill>
                  <a:schemeClr val="bg1"/>
                </a:solidFill>
              </a:rPr>
              <a:t>Fall 2022 OERL Survey Questions – OER/ZTC at Local Colleges</a:t>
            </a:r>
            <a:endParaRPr lang="en-US" sz="4000" i="1" dirty="0">
              <a:solidFill>
                <a:schemeClr val="bg1"/>
              </a:solidFill>
            </a:endParaRPr>
          </a:p>
        </p:txBody>
      </p:sp>
      <p:sp>
        <p:nvSpPr>
          <p:cNvPr id="5" name="Text Placeholder 4">
            <a:extLst>
              <a:ext uri="{FF2B5EF4-FFF2-40B4-BE49-F238E27FC236}">
                <a16:creationId xmlns:a16="http://schemas.microsoft.com/office/drawing/2014/main" id="{2FE7D05A-ADA4-80B3-A63E-1B6817985D43}"/>
              </a:ext>
            </a:extLst>
          </p:cNvPr>
          <p:cNvSpPr>
            <a:spLocks noGrp="1"/>
          </p:cNvSpPr>
          <p:nvPr>
            <p:ph type="body" idx="1"/>
          </p:nvPr>
        </p:nvSpPr>
        <p:spPr>
          <a:xfrm>
            <a:off x="1088686" y="2015732"/>
            <a:ext cx="7202400" cy="4743946"/>
          </a:xfrm>
        </p:spPr>
        <p:txBody>
          <a:bodyPr>
            <a:normAutofit fontScale="85000" lnSpcReduction="10000"/>
          </a:bodyPr>
          <a:lstStyle/>
          <a:p>
            <a:pPr marL="641350" indent="-514350">
              <a:lnSpc>
                <a:spcPct val="130000"/>
              </a:lnSpc>
              <a:buFont typeface="+mj-lt"/>
              <a:buAutoNum type="arabicPeriod" startAt="11"/>
            </a:pPr>
            <a:r>
              <a:rPr lang="en-US" dirty="0"/>
              <a:t>Has your college established a committee or task force to guide your local OER, ZTC, and/or textbook affordability efforts? </a:t>
            </a:r>
          </a:p>
          <a:p>
            <a:pPr marL="641350" indent="-514350">
              <a:lnSpc>
                <a:spcPct val="130000"/>
              </a:lnSpc>
              <a:buFont typeface="+mj-lt"/>
              <a:buAutoNum type="arabicPeriod" startAt="11"/>
            </a:pPr>
            <a:r>
              <a:rPr lang="en-US" sz="2800" dirty="0">
                <a:solidFill>
                  <a:srgbClr val="000000"/>
                </a:solidFill>
                <a:effectLst/>
                <a:latin typeface="Arial" panose="020B0604020202020204" pitchFamily="34" charset="0"/>
                <a:ea typeface="Arial" panose="020B0604020202020204" pitchFamily="34" charset="0"/>
              </a:rPr>
              <a:t>Does your college support OER and/or ZTC efforts in other ways? </a:t>
            </a:r>
          </a:p>
          <a:p>
            <a:pPr marL="641350" indent="-514350">
              <a:lnSpc>
                <a:spcPct val="130000"/>
              </a:lnSpc>
              <a:buFont typeface="+mj-lt"/>
              <a:buAutoNum type="arabicPeriod" startAt="11"/>
            </a:pPr>
            <a:r>
              <a:rPr lang="en-US" dirty="0"/>
              <a:t>What barriers to the establishment of ZTC pathways at your college do you anticipate?</a:t>
            </a:r>
          </a:p>
          <a:p>
            <a:pPr marL="641350" indent="-514350">
              <a:lnSpc>
                <a:spcPct val="130000"/>
              </a:lnSpc>
              <a:buFont typeface="+mj-lt"/>
              <a:buAutoNum type="arabicPeriod" startAt="11"/>
            </a:pPr>
            <a:r>
              <a:rPr lang="en-US" dirty="0"/>
              <a:t>What questions, if any, about the ZTC Program do you have?</a:t>
            </a:r>
          </a:p>
          <a:p>
            <a:endParaRPr lang="en-US" dirty="0"/>
          </a:p>
        </p:txBody>
      </p:sp>
    </p:spTree>
    <p:extLst>
      <p:ext uri="{BB962C8B-B14F-4D97-AF65-F5344CB8AC3E}">
        <p14:creationId xmlns:p14="http://schemas.microsoft.com/office/powerpoint/2010/main" val="1203774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098FE0-F3C0-50AE-7715-806607C633DA}"/>
              </a:ext>
            </a:extLst>
          </p:cNvPr>
          <p:cNvSpPr>
            <a:spLocks noGrp="1"/>
          </p:cNvSpPr>
          <p:nvPr>
            <p:ph type="title"/>
          </p:nvPr>
        </p:nvSpPr>
        <p:spPr>
          <a:xfrm>
            <a:off x="1088686" y="914397"/>
            <a:ext cx="7079130" cy="893111"/>
          </a:xfrm>
        </p:spPr>
        <p:txBody>
          <a:bodyPr/>
          <a:lstStyle/>
          <a:p>
            <a:r>
              <a:rPr lang="en-US" dirty="0"/>
              <a:t>Fall 2023 OERL Survey Questions – OER/ZTC at Local Colleges</a:t>
            </a:r>
            <a:endParaRPr lang="en-US" i="1" dirty="0"/>
          </a:p>
        </p:txBody>
      </p:sp>
      <p:sp>
        <p:nvSpPr>
          <p:cNvPr id="5" name="Text Placeholder 4">
            <a:extLst>
              <a:ext uri="{FF2B5EF4-FFF2-40B4-BE49-F238E27FC236}">
                <a16:creationId xmlns:a16="http://schemas.microsoft.com/office/drawing/2014/main" id="{2FE7D05A-ADA4-80B3-A63E-1B6817985D43}"/>
              </a:ext>
            </a:extLst>
          </p:cNvPr>
          <p:cNvSpPr>
            <a:spLocks noGrp="1"/>
          </p:cNvSpPr>
          <p:nvPr>
            <p:ph type="body" idx="1"/>
          </p:nvPr>
        </p:nvSpPr>
        <p:spPr>
          <a:xfrm>
            <a:off x="852617" y="2015734"/>
            <a:ext cx="7648832" cy="4842265"/>
          </a:xfrm>
        </p:spPr>
        <p:txBody>
          <a:bodyPr>
            <a:normAutofit fontScale="77500" lnSpcReduction="20000"/>
          </a:bodyPr>
          <a:lstStyle/>
          <a:p>
            <a:pPr marL="641350" indent="-514350">
              <a:buFont typeface="+mj-lt"/>
              <a:buAutoNum type="arabicPeriod" startAt="13"/>
            </a:pPr>
            <a:r>
              <a:rPr lang="en-US" dirty="0"/>
              <a:t>Has your college funded a position to guide your local OER, ZTC, and/or textbook affordability efforts? (not via grants</a:t>
            </a:r>
          </a:p>
          <a:p>
            <a:pPr marL="641350" indent="-514350">
              <a:buFont typeface="+mj-lt"/>
              <a:buAutoNum type="arabicPeriod" startAt="13"/>
            </a:pPr>
            <a:r>
              <a:rPr lang="en-US" dirty="0"/>
              <a:t>Has your college established a permanent standing committee to guide your local OER, ZTC, and/or textbook affordability efforts?</a:t>
            </a:r>
          </a:p>
          <a:p>
            <a:pPr marL="641350" indent="-514350">
              <a:buFont typeface="+mj-lt"/>
              <a:buAutoNum type="arabicPeriod" startAt="13"/>
            </a:pPr>
            <a:r>
              <a:rPr lang="en-US" dirty="0"/>
              <a:t>Has your college identified a grant-funded lead or leads for your local ZTC efforts? </a:t>
            </a:r>
          </a:p>
          <a:p>
            <a:pPr marL="641350" indent="-514350">
              <a:buFont typeface="+mj-lt"/>
              <a:buAutoNum type="arabicPeriod" startAt="13"/>
            </a:pPr>
            <a:r>
              <a:rPr lang="en-US" dirty="0"/>
              <a:t>What role, if any, does your OER Liaison play in your local ZTC efforts?</a:t>
            </a:r>
          </a:p>
          <a:p>
            <a:pPr marL="641350" indent="-514350">
              <a:buFont typeface="+mj-lt"/>
              <a:buAutoNum type="arabicPeriod" startAt="13"/>
            </a:pPr>
            <a:r>
              <a:rPr lang="en-US" dirty="0"/>
              <a:t>Does your college support OER and/or ZTC efforts in other ways?</a:t>
            </a:r>
          </a:p>
          <a:p>
            <a:pPr marL="641350" indent="-514350">
              <a:buFont typeface="+mj-lt"/>
              <a:buAutoNum type="arabicPeriod" startAt="13"/>
            </a:pPr>
            <a:endParaRPr lang="en-US" dirty="0"/>
          </a:p>
        </p:txBody>
      </p:sp>
    </p:spTree>
    <p:extLst>
      <p:ext uri="{BB962C8B-B14F-4D97-AF65-F5344CB8AC3E}">
        <p14:creationId xmlns:p14="http://schemas.microsoft.com/office/powerpoint/2010/main" val="1880485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098FE0-F3C0-50AE-7715-806607C633DA}"/>
              </a:ext>
            </a:extLst>
          </p:cNvPr>
          <p:cNvSpPr>
            <a:spLocks noGrp="1"/>
          </p:cNvSpPr>
          <p:nvPr>
            <p:ph type="title"/>
          </p:nvPr>
        </p:nvSpPr>
        <p:spPr>
          <a:xfrm>
            <a:off x="1088686" y="914397"/>
            <a:ext cx="7103844" cy="893111"/>
          </a:xfrm>
        </p:spPr>
        <p:txBody>
          <a:bodyPr/>
          <a:lstStyle/>
          <a:p>
            <a:r>
              <a:rPr lang="en-US" dirty="0"/>
              <a:t>Fall 2023 OERL Survey Questions – OER/ZTC at Local Colleges </a:t>
            </a:r>
            <a:r>
              <a:rPr lang="en-US" sz="3600" i="1" dirty="0"/>
              <a:t>(cont.)</a:t>
            </a:r>
          </a:p>
        </p:txBody>
      </p:sp>
      <p:sp>
        <p:nvSpPr>
          <p:cNvPr id="5" name="Text Placeholder 4">
            <a:extLst>
              <a:ext uri="{FF2B5EF4-FFF2-40B4-BE49-F238E27FC236}">
                <a16:creationId xmlns:a16="http://schemas.microsoft.com/office/drawing/2014/main" id="{2FE7D05A-ADA4-80B3-A63E-1B6817985D43}"/>
              </a:ext>
            </a:extLst>
          </p:cNvPr>
          <p:cNvSpPr>
            <a:spLocks noGrp="1"/>
          </p:cNvSpPr>
          <p:nvPr>
            <p:ph type="body" idx="1"/>
          </p:nvPr>
        </p:nvSpPr>
        <p:spPr>
          <a:xfrm>
            <a:off x="766644" y="1807508"/>
            <a:ext cx="7846540" cy="4842265"/>
          </a:xfrm>
        </p:spPr>
        <p:txBody>
          <a:bodyPr>
            <a:noAutofit/>
          </a:bodyPr>
          <a:lstStyle/>
          <a:p>
            <a:pPr marL="641350" indent="-514350">
              <a:buFont typeface="+mj-lt"/>
              <a:buAutoNum type="arabicPeriod" startAt="18"/>
            </a:pPr>
            <a:r>
              <a:rPr lang="en-US" sz="2000" dirty="0"/>
              <a:t>What barriers to establishing ZTC pathways at your college do you anticipate or have you encountered? </a:t>
            </a:r>
          </a:p>
          <a:p>
            <a:pPr marL="641350" indent="-514350">
              <a:buFont typeface="+mj-lt"/>
              <a:buAutoNum type="arabicPeriod" startAt="18"/>
            </a:pPr>
            <a:r>
              <a:rPr lang="en-US" sz="2000" dirty="0"/>
              <a:t>Which of the following Cal-GETC (Cal-GETC Standards) general education area or areas, if any, would benefit most from the availability of more OER options? </a:t>
            </a:r>
          </a:p>
          <a:p>
            <a:pPr marL="641350" indent="-514350">
              <a:buFont typeface="+mj-lt"/>
              <a:buAutoNum type="arabicPeriod" startAt="18"/>
            </a:pPr>
            <a:r>
              <a:rPr lang="en-US" sz="2000" dirty="0"/>
              <a:t>What was the basis for your selections and ranking in response to #19? </a:t>
            </a:r>
          </a:p>
          <a:p>
            <a:pPr marL="641350" indent="-514350">
              <a:buFont typeface="+mj-lt"/>
              <a:buAutoNum type="arabicPeriod" startAt="18"/>
            </a:pPr>
            <a:r>
              <a:rPr lang="en-US" sz="2000" dirty="0"/>
              <a:t>Is your college using library resources to get courses to zero? </a:t>
            </a:r>
          </a:p>
          <a:p>
            <a:pPr marL="641350" indent="-514350">
              <a:buFont typeface="+mj-lt"/>
              <a:buAutoNum type="arabicPeriod" startAt="18"/>
            </a:pPr>
            <a:r>
              <a:rPr lang="en-US" sz="2000" dirty="0"/>
              <a:t>What questions, if any, about the ZTC Degree Program established in 2021 do you have? </a:t>
            </a:r>
          </a:p>
          <a:p>
            <a:pPr marL="641350" indent="-514350">
              <a:buFont typeface="+mj-lt"/>
              <a:buAutoNum type="arabicPeriod" startAt="18"/>
            </a:pPr>
            <a:r>
              <a:rPr lang="en-US" sz="2000" dirty="0"/>
              <a:t>Which of the following providers for professional development regarding OER and ZTC have your faculty used?</a:t>
            </a:r>
          </a:p>
        </p:txBody>
      </p:sp>
    </p:spTree>
    <p:extLst>
      <p:ext uri="{BB962C8B-B14F-4D97-AF65-F5344CB8AC3E}">
        <p14:creationId xmlns:p14="http://schemas.microsoft.com/office/powerpoint/2010/main" val="281622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3A39B3-732D-BCDF-B66D-5A70904213FF}"/>
              </a:ext>
            </a:extLst>
          </p:cNvPr>
          <p:cNvSpPr>
            <a:spLocks noGrp="1"/>
          </p:cNvSpPr>
          <p:nvPr>
            <p:ph type="title"/>
          </p:nvPr>
        </p:nvSpPr>
        <p:spPr/>
        <p:txBody>
          <a:bodyPr>
            <a:noAutofit/>
          </a:bodyPr>
          <a:lstStyle/>
          <a:p>
            <a:r>
              <a:rPr lang="en-US" sz="3000" dirty="0"/>
              <a:t>Has your college funded a position to guide your local OER, ZTC, and/or textbook affordability efforts? </a:t>
            </a:r>
          </a:p>
        </p:txBody>
      </p:sp>
      <p:sp>
        <p:nvSpPr>
          <p:cNvPr id="4" name="Text Placeholder 3">
            <a:extLst>
              <a:ext uri="{FF2B5EF4-FFF2-40B4-BE49-F238E27FC236}">
                <a16:creationId xmlns:a16="http://schemas.microsoft.com/office/drawing/2014/main" id="{56249FE7-1429-63B4-CA38-4AB815A9B72D}"/>
              </a:ext>
            </a:extLst>
          </p:cNvPr>
          <p:cNvSpPr>
            <a:spLocks noGrp="1"/>
          </p:cNvSpPr>
          <p:nvPr>
            <p:ph type="body" idx="3"/>
          </p:nvPr>
        </p:nvSpPr>
        <p:spPr>
          <a:xfrm>
            <a:off x="1088686" y="1991043"/>
            <a:ext cx="7204450" cy="530484"/>
          </a:xfrm>
        </p:spPr>
        <p:txBody>
          <a:bodyPr>
            <a:normAutofit fontScale="92500" lnSpcReduction="20000"/>
          </a:bodyPr>
          <a:lstStyle/>
          <a:p>
            <a:r>
              <a:rPr lang="en-US" dirty="0"/>
              <a:t>Fall 2023</a:t>
            </a:r>
          </a:p>
        </p:txBody>
      </p:sp>
      <p:sp>
        <p:nvSpPr>
          <p:cNvPr id="5" name="Text Placeholder 4">
            <a:extLst>
              <a:ext uri="{FF2B5EF4-FFF2-40B4-BE49-F238E27FC236}">
                <a16:creationId xmlns:a16="http://schemas.microsoft.com/office/drawing/2014/main" id="{4B302D0D-9C03-9B9A-FAF8-7EA272F4CF44}"/>
              </a:ext>
            </a:extLst>
          </p:cNvPr>
          <p:cNvSpPr>
            <a:spLocks noGrp="1"/>
          </p:cNvSpPr>
          <p:nvPr>
            <p:ph type="body" idx="4"/>
          </p:nvPr>
        </p:nvSpPr>
        <p:spPr>
          <a:xfrm>
            <a:off x="1088686" y="2613892"/>
            <a:ext cx="7204450" cy="3428565"/>
          </a:xfrm>
        </p:spPr>
        <p:txBody>
          <a:bodyPr/>
          <a:lstStyle/>
          <a:p>
            <a:r>
              <a:rPr lang="en-US" dirty="0"/>
              <a:t>Yes – 29</a:t>
            </a:r>
          </a:p>
          <a:p>
            <a:r>
              <a:rPr lang="en-US" dirty="0"/>
              <a:t>No – 68 </a:t>
            </a:r>
          </a:p>
        </p:txBody>
      </p:sp>
    </p:spTree>
    <p:extLst>
      <p:ext uri="{BB962C8B-B14F-4D97-AF65-F5344CB8AC3E}">
        <p14:creationId xmlns:p14="http://schemas.microsoft.com/office/powerpoint/2010/main" val="18774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65467-32D1-A3D8-5EA7-0B872F33FC69}"/>
              </a:ext>
            </a:extLst>
          </p:cNvPr>
          <p:cNvSpPr>
            <a:spLocks noGrp="1"/>
          </p:cNvSpPr>
          <p:nvPr>
            <p:ph type="title"/>
          </p:nvPr>
        </p:nvSpPr>
        <p:spPr>
          <a:xfrm>
            <a:off x="1090680" y="912675"/>
            <a:ext cx="7202456" cy="898614"/>
          </a:xfrm>
        </p:spPr>
        <p:txBody>
          <a:bodyPr>
            <a:noAutofit/>
          </a:bodyPr>
          <a:lstStyle/>
          <a:p>
            <a:r>
              <a:rPr lang="en-US" sz="3000" dirty="0"/>
              <a:t>Has your college established a committee or task force to guide your local OER, ZTC, and/or textbook affordability efforts?</a:t>
            </a:r>
          </a:p>
        </p:txBody>
      </p:sp>
      <p:sp>
        <p:nvSpPr>
          <p:cNvPr id="5" name="Text Placeholder 4">
            <a:extLst>
              <a:ext uri="{FF2B5EF4-FFF2-40B4-BE49-F238E27FC236}">
                <a16:creationId xmlns:a16="http://schemas.microsoft.com/office/drawing/2014/main" id="{92509EEB-2A88-7187-ACA1-CCEDE373C7B1}"/>
              </a:ext>
            </a:extLst>
          </p:cNvPr>
          <p:cNvSpPr>
            <a:spLocks noGrp="1"/>
          </p:cNvSpPr>
          <p:nvPr>
            <p:ph type="body" idx="1"/>
          </p:nvPr>
        </p:nvSpPr>
        <p:spPr/>
        <p:txBody>
          <a:bodyPr>
            <a:normAutofit fontScale="92500" lnSpcReduction="20000"/>
          </a:bodyPr>
          <a:lstStyle/>
          <a:p>
            <a:r>
              <a:rPr lang="en-US" dirty="0"/>
              <a:t>Fall 2022</a:t>
            </a:r>
          </a:p>
        </p:txBody>
      </p:sp>
      <p:sp>
        <p:nvSpPr>
          <p:cNvPr id="6" name="Text Placeholder 5">
            <a:extLst>
              <a:ext uri="{FF2B5EF4-FFF2-40B4-BE49-F238E27FC236}">
                <a16:creationId xmlns:a16="http://schemas.microsoft.com/office/drawing/2014/main" id="{26A9C3E7-164A-4B23-002F-E0D884F31D8C}"/>
              </a:ext>
            </a:extLst>
          </p:cNvPr>
          <p:cNvSpPr>
            <a:spLocks noGrp="1"/>
          </p:cNvSpPr>
          <p:nvPr>
            <p:ph type="body" idx="2"/>
          </p:nvPr>
        </p:nvSpPr>
        <p:spPr>
          <a:xfrm>
            <a:off x="1085393" y="2613892"/>
            <a:ext cx="3483864" cy="3823978"/>
          </a:xfrm>
        </p:spPr>
        <p:txBody>
          <a:bodyPr>
            <a:normAutofit fontScale="92500" lnSpcReduction="10000"/>
          </a:bodyPr>
          <a:lstStyle/>
          <a:p>
            <a:r>
              <a:rPr lang="en-US" dirty="0"/>
              <a:t>Yes – 55</a:t>
            </a:r>
          </a:p>
          <a:p>
            <a:r>
              <a:rPr lang="en-US" dirty="0"/>
              <a:t>No – 16</a:t>
            </a:r>
          </a:p>
          <a:p>
            <a:r>
              <a:rPr lang="en-US" dirty="0"/>
              <a:t>In process – 16</a:t>
            </a:r>
          </a:p>
          <a:p>
            <a:r>
              <a:rPr lang="en-US" dirty="0"/>
              <a:t>Other – 5</a:t>
            </a:r>
          </a:p>
          <a:p>
            <a:pPr>
              <a:buFont typeface="Wingdings" panose="05000000000000000000" pitchFamily="2" charset="2"/>
              <a:buChar char="ü"/>
            </a:pPr>
            <a:r>
              <a:rPr lang="en-US" dirty="0"/>
              <a:t>32 are Senate committees </a:t>
            </a:r>
          </a:p>
          <a:p>
            <a:pPr>
              <a:buFont typeface="Wingdings" panose="05000000000000000000" pitchFamily="2" charset="2"/>
              <a:buChar char="ü"/>
            </a:pPr>
            <a:r>
              <a:rPr lang="en-US" dirty="0"/>
              <a:t>51 are chaired by faculty</a:t>
            </a:r>
          </a:p>
          <a:p>
            <a:pPr marL="127000" indent="0">
              <a:buNone/>
            </a:pPr>
            <a:endParaRPr lang="en-US" dirty="0"/>
          </a:p>
        </p:txBody>
      </p:sp>
      <p:sp>
        <p:nvSpPr>
          <p:cNvPr id="7" name="Text Placeholder 6">
            <a:extLst>
              <a:ext uri="{FF2B5EF4-FFF2-40B4-BE49-F238E27FC236}">
                <a16:creationId xmlns:a16="http://schemas.microsoft.com/office/drawing/2014/main" id="{82D46063-DA8E-3C45-AA90-1A30F0ABF4CB}"/>
              </a:ext>
            </a:extLst>
          </p:cNvPr>
          <p:cNvSpPr>
            <a:spLocks noGrp="1"/>
          </p:cNvSpPr>
          <p:nvPr>
            <p:ph type="body" idx="3"/>
          </p:nvPr>
        </p:nvSpPr>
        <p:spPr/>
        <p:txBody>
          <a:bodyPr>
            <a:normAutofit fontScale="92500" lnSpcReduction="20000"/>
          </a:bodyPr>
          <a:lstStyle/>
          <a:p>
            <a:r>
              <a:rPr lang="en-US" dirty="0"/>
              <a:t>Fall 2023</a:t>
            </a:r>
          </a:p>
        </p:txBody>
      </p:sp>
      <p:sp>
        <p:nvSpPr>
          <p:cNvPr id="8" name="Text Placeholder 7">
            <a:extLst>
              <a:ext uri="{FF2B5EF4-FFF2-40B4-BE49-F238E27FC236}">
                <a16:creationId xmlns:a16="http://schemas.microsoft.com/office/drawing/2014/main" id="{3268D74A-086E-940F-D3E1-B8778E689110}"/>
              </a:ext>
            </a:extLst>
          </p:cNvPr>
          <p:cNvSpPr>
            <a:spLocks noGrp="1"/>
          </p:cNvSpPr>
          <p:nvPr>
            <p:ph type="body" idx="4"/>
          </p:nvPr>
        </p:nvSpPr>
        <p:spPr>
          <a:xfrm>
            <a:off x="4809271" y="2613892"/>
            <a:ext cx="3601081" cy="3823978"/>
          </a:xfrm>
        </p:spPr>
        <p:txBody>
          <a:bodyPr>
            <a:normAutofit fontScale="92500" lnSpcReduction="20000"/>
          </a:bodyPr>
          <a:lstStyle/>
          <a:p>
            <a:pPr>
              <a:buFont typeface="Wingdings" panose="05000000000000000000" pitchFamily="2" charset="2"/>
              <a:buChar char="Ø"/>
            </a:pPr>
            <a:r>
              <a:rPr lang="en-US" dirty="0"/>
              <a:t>Added “permanent”</a:t>
            </a:r>
          </a:p>
          <a:p>
            <a:r>
              <a:rPr lang="en-US" dirty="0"/>
              <a:t>Yes – 43</a:t>
            </a:r>
          </a:p>
          <a:p>
            <a:r>
              <a:rPr lang="en-US" dirty="0"/>
              <a:t>No – 29</a:t>
            </a:r>
          </a:p>
          <a:p>
            <a:r>
              <a:rPr lang="en-US" dirty="0"/>
              <a:t>In process – 13</a:t>
            </a:r>
          </a:p>
          <a:p>
            <a:r>
              <a:rPr lang="en-US" dirty="0"/>
              <a:t>Other – 12 </a:t>
            </a:r>
          </a:p>
          <a:p>
            <a:pPr>
              <a:buFont typeface="Wingdings" panose="05000000000000000000" pitchFamily="2" charset="2"/>
              <a:buChar char="ü"/>
            </a:pPr>
            <a:r>
              <a:rPr lang="en-US" dirty="0"/>
              <a:t>35 are Senate committees </a:t>
            </a:r>
          </a:p>
          <a:p>
            <a:pPr>
              <a:buFont typeface="Wingdings" panose="05000000000000000000" pitchFamily="2" charset="2"/>
              <a:buChar char="ü"/>
            </a:pPr>
            <a:r>
              <a:rPr lang="en-US" dirty="0"/>
              <a:t>41 are chaired by faculty</a:t>
            </a:r>
          </a:p>
        </p:txBody>
      </p:sp>
    </p:spTree>
    <p:extLst>
      <p:ext uri="{BB962C8B-B14F-4D97-AF65-F5344CB8AC3E}">
        <p14:creationId xmlns:p14="http://schemas.microsoft.com/office/powerpoint/2010/main" val="67742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7425" y="1984779"/>
            <a:ext cx="7041459" cy="3235305"/>
          </a:xfrm>
        </p:spPr>
        <p:txBody>
          <a:bodyPr>
            <a:normAutofit/>
          </a:bodyPr>
          <a:lstStyle/>
          <a:p>
            <a:pPr algn="ctr">
              <a:spcAft>
                <a:spcPts val="1200"/>
              </a:spcAft>
            </a:pPr>
            <a:r>
              <a:rPr lang="en-US" sz="4400" dirty="0"/>
              <a:t>Exploring the Fall 2023 OER Liaison Survey Data</a:t>
            </a:r>
            <a:br>
              <a:rPr lang="en-US" sz="4400" dirty="0"/>
            </a:br>
            <a:br>
              <a:rPr lang="en-US" sz="4400" dirty="0"/>
            </a:br>
            <a:r>
              <a:rPr lang="en-US" sz="2800" dirty="0"/>
              <a:t>December 7, 2023</a:t>
            </a:r>
            <a:endParaRPr lang="en-US" sz="4400" dirty="0"/>
          </a:p>
        </p:txBody>
      </p:sp>
      <p:sp>
        <p:nvSpPr>
          <p:cNvPr id="5" name="TextBox 4">
            <a:extLst>
              <a:ext uri="{FF2B5EF4-FFF2-40B4-BE49-F238E27FC236}">
                <a16:creationId xmlns:a16="http://schemas.microsoft.com/office/drawing/2014/main" id="{46C8253D-BEC5-13DF-3DF6-F10568CA5463}"/>
              </a:ext>
            </a:extLst>
          </p:cNvPr>
          <p:cNvSpPr txBox="1"/>
          <p:nvPr/>
        </p:nvSpPr>
        <p:spPr>
          <a:xfrm>
            <a:off x="276532" y="5649120"/>
            <a:ext cx="8590936" cy="954107"/>
          </a:xfrm>
          <a:prstGeom prst="rect">
            <a:avLst/>
          </a:prstGeom>
          <a:noFill/>
        </p:spPr>
        <p:txBody>
          <a:bodyPr wrap="square">
            <a:spAutoFit/>
          </a:bodyPr>
          <a:lstStyle/>
          <a:p>
            <a:r>
              <a:rPr lang="en-US" sz="1400" dirty="0"/>
              <a:t>This work is licensed under a </a:t>
            </a:r>
            <a:r>
              <a:rPr lang="en-US" sz="1400" dirty="0">
                <a:hlinkClick r:id="rId3"/>
              </a:rPr>
              <a:t>Creative Commons Attribution 4.0 International License</a:t>
            </a:r>
            <a:r>
              <a:rPr lang="en-US" sz="1400" dirty="0"/>
              <a:t>. </a:t>
            </a:r>
          </a:p>
          <a:p>
            <a:endParaRPr lang="en-US" sz="1400" dirty="0"/>
          </a:p>
          <a:p>
            <a:r>
              <a:rPr lang="en-US" sz="1400" dirty="0"/>
              <a:t>Attribute this slide deck as: "Exploring the Fall 2023 OER Liaison Survey Data" by </a:t>
            </a:r>
            <a:r>
              <a:rPr lang="en-US" sz="1400" dirty="0">
                <a:hlinkClick r:id="rId4"/>
              </a:rPr>
              <a:t>ASCCC OERI</a:t>
            </a:r>
            <a:r>
              <a:rPr lang="en-US" sz="1400" dirty="0"/>
              <a:t> is licensed under </a:t>
            </a:r>
            <a:r>
              <a:rPr lang="en-US" sz="1400" dirty="0">
                <a:hlinkClick r:id="rId5"/>
              </a:rPr>
              <a:t>CC BY 4.0</a:t>
            </a:r>
            <a:r>
              <a:rPr lang="en-US" sz="1400" dirty="0"/>
              <a:t>.</a:t>
            </a:r>
          </a:p>
        </p:txBody>
      </p:sp>
    </p:spTree>
    <p:extLst>
      <p:ext uri="{BB962C8B-B14F-4D97-AF65-F5344CB8AC3E}">
        <p14:creationId xmlns:p14="http://schemas.microsoft.com/office/powerpoint/2010/main" val="1512050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5D1732-C9AE-8426-3664-4A67DA6949EC}"/>
              </a:ext>
            </a:extLst>
          </p:cNvPr>
          <p:cNvSpPr>
            <a:spLocks noGrp="1"/>
          </p:cNvSpPr>
          <p:nvPr>
            <p:ph type="title"/>
          </p:nvPr>
        </p:nvSpPr>
        <p:spPr/>
        <p:txBody>
          <a:bodyPr>
            <a:normAutofit fontScale="90000"/>
          </a:bodyPr>
          <a:lstStyle/>
          <a:p>
            <a:r>
              <a:rPr lang="en-US" dirty="0"/>
              <a:t>Has your college identified a grant-funded lead or leads for your local ZTC efforts? </a:t>
            </a:r>
          </a:p>
        </p:txBody>
      </p:sp>
      <p:sp>
        <p:nvSpPr>
          <p:cNvPr id="4" name="Text Placeholder 3">
            <a:extLst>
              <a:ext uri="{FF2B5EF4-FFF2-40B4-BE49-F238E27FC236}">
                <a16:creationId xmlns:a16="http://schemas.microsoft.com/office/drawing/2014/main" id="{8020BAFD-C0A1-EF3D-D631-64819DC6813E}"/>
              </a:ext>
            </a:extLst>
          </p:cNvPr>
          <p:cNvSpPr>
            <a:spLocks noGrp="1"/>
          </p:cNvSpPr>
          <p:nvPr>
            <p:ph type="body" idx="3"/>
          </p:nvPr>
        </p:nvSpPr>
        <p:spPr>
          <a:xfrm>
            <a:off x="1088686" y="1991043"/>
            <a:ext cx="7204450" cy="530484"/>
          </a:xfrm>
        </p:spPr>
        <p:txBody>
          <a:bodyPr>
            <a:normAutofit fontScale="92500" lnSpcReduction="20000"/>
          </a:bodyPr>
          <a:lstStyle/>
          <a:p>
            <a:r>
              <a:rPr lang="en-US" dirty="0"/>
              <a:t>Fall 2023</a:t>
            </a:r>
          </a:p>
        </p:txBody>
      </p:sp>
      <p:sp>
        <p:nvSpPr>
          <p:cNvPr id="5" name="Text Placeholder 4">
            <a:extLst>
              <a:ext uri="{FF2B5EF4-FFF2-40B4-BE49-F238E27FC236}">
                <a16:creationId xmlns:a16="http://schemas.microsoft.com/office/drawing/2014/main" id="{7671C0BE-4F1A-151F-C19B-42EBB22D9DA0}"/>
              </a:ext>
            </a:extLst>
          </p:cNvPr>
          <p:cNvSpPr>
            <a:spLocks noGrp="1"/>
          </p:cNvSpPr>
          <p:nvPr>
            <p:ph type="body" idx="4"/>
          </p:nvPr>
        </p:nvSpPr>
        <p:spPr>
          <a:xfrm>
            <a:off x="1088686" y="2613892"/>
            <a:ext cx="7204450" cy="3428565"/>
          </a:xfrm>
        </p:spPr>
        <p:txBody>
          <a:bodyPr/>
          <a:lstStyle/>
          <a:p>
            <a:r>
              <a:rPr lang="en-US" dirty="0"/>
              <a:t>Yes – 60</a:t>
            </a:r>
          </a:p>
          <a:p>
            <a:r>
              <a:rPr lang="en-US" dirty="0"/>
              <a:t>No – 17</a:t>
            </a:r>
          </a:p>
          <a:p>
            <a:r>
              <a:rPr lang="en-US" dirty="0"/>
              <a:t>I don’t know – 5</a:t>
            </a:r>
          </a:p>
          <a:p>
            <a:r>
              <a:rPr lang="en-US" dirty="0"/>
              <a:t>Other – 12</a:t>
            </a:r>
          </a:p>
          <a:p>
            <a:endParaRPr lang="en-US" dirty="0"/>
          </a:p>
        </p:txBody>
      </p:sp>
    </p:spTree>
    <p:extLst>
      <p:ext uri="{BB962C8B-B14F-4D97-AF65-F5344CB8AC3E}">
        <p14:creationId xmlns:p14="http://schemas.microsoft.com/office/powerpoint/2010/main" val="174522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EE9E20-3194-B6E1-81E2-712CCCC4D2F4}"/>
              </a:ext>
            </a:extLst>
          </p:cNvPr>
          <p:cNvSpPr>
            <a:spLocks noGrp="1"/>
          </p:cNvSpPr>
          <p:nvPr>
            <p:ph type="title"/>
          </p:nvPr>
        </p:nvSpPr>
        <p:spPr/>
        <p:txBody>
          <a:bodyPr>
            <a:noAutofit/>
          </a:bodyPr>
          <a:lstStyle/>
          <a:p>
            <a:r>
              <a:rPr lang="en-US" sz="3200" dirty="0"/>
              <a:t>What role, if any, does your OER Liaison play in your local ZTC efforts?</a:t>
            </a:r>
          </a:p>
        </p:txBody>
      </p:sp>
      <p:sp>
        <p:nvSpPr>
          <p:cNvPr id="4" name="Text Placeholder 3">
            <a:extLst>
              <a:ext uri="{FF2B5EF4-FFF2-40B4-BE49-F238E27FC236}">
                <a16:creationId xmlns:a16="http://schemas.microsoft.com/office/drawing/2014/main" id="{170F2DF7-3567-C986-C298-E83A34047E60}"/>
              </a:ext>
            </a:extLst>
          </p:cNvPr>
          <p:cNvSpPr>
            <a:spLocks noGrp="1"/>
          </p:cNvSpPr>
          <p:nvPr>
            <p:ph type="body" idx="3"/>
          </p:nvPr>
        </p:nvSpPr>
        <p:spPr>
          <a:xfrm>
            <a:off x="1088686" y="1991043"/>
            <a:ext cx="7204450" cy="530484"/>
          </a:xfrm>
        </p:spPr>
        <p:txBody>
          <a:bodyPr>
            <a:normAutofit fontScale="92500" lnSpcReduction="20000"/>
          </a:bodyPr>
          <a:lstStyle/>
          <a:p>
            <a:r>
              <a:rPr lang="en-US" dirty="0"/>
              <a:t>Fall 2023</a:t>
            </a:r>
          </a:p>
        </p:txBody>
      </p:sp>
      <p:sp>
        <p:nvSpPr>
          <p:cNvPr id="5" name="Text Placeholder 4">
            <a:extLst>
              <a:ext uri="{FF2B5EF4-FFF2-40B4-BE49-F238E27FC236}">
                <a16:creationId xmlns:a16="http://schemas.microsoft.com/office/drawing/2014/main" id="{6B84A201-19AB-E2BE-C6A1-F8A155034BE0}"/>
              </a:ext>
            </a:extLst>
          </p:cNvPr>
          <p:cNvSpPr>
            <a:spLocks noGrp="1"/>
          </p:cNvSpPr>
          <p:nvPr>
            <p:ph type="body" idx="4"/>
          </p:nvPr>
        </p:nvSpPr>
        <p:spPr>
          <a:xfrm>
            <a:off x="1088686" y="2613892"/>
            <a:ext cx="7204450" cy="3914499"/>
          </a:xfrm>
        </p:spPr>
        <p:txBody>
          <a:bodyPr>
            <a:normAutofit/>
          </a:bodyPr>
          <a:lstStyle/>
          <a:p>
            <a:r>
              <a:rPr lang="en-US" dirty="0"/>
              <a:t>Is ZTC Lead – 58</a:t>
            </a:r>
          </a:p>
          <a:p>
            <a:r>
              <a:rPr lang="en-US" dirty="0"/>
              <a:t>On Committee Guiding ZTC Work – 35</a:t>
            </a:r>
          </a:p>
          <a:p>
            <a:r>
              <a:rPr lang="en-US" dirty="0"/>
              <a:t>Chairs Committee + 30</a:t>
            </a:r>
          </a:p>
          <a:p>
            <a:r>
              <a:rPr lang="en-US" dirty="0"/>
              <a:t>None – 2</a:t>
            </a:r>
          </a:p>
          <a:p>
            <a:r>
              <a:rPr lang="en-US" dirty="0"/>
              <a:t>Other – 17 </a:t>
            </a:r>
          </a:p>
        </p:txBody>
      </p:sp>
    </p:spTree>
    <p:extLst>
      <p:ext uri="{BB962C8B-B14F-4D97-AF65-F5344CB8AC3E}">
        <p14:creationId xmlns:p14="http://schemas.microsoft.com/office/powerpoint/2010/main" val="4147174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031AD9-8106-DC10-9AC5-33EE2A00895A}"/>
              </a:ext>
            </a:extLst>
          </p:cNvPr>
          <p:cNvSpPr>
            <a:spLocks noGrp="1"/>
          </p:cNvSpPr>
          <p:nvPr>
            <p:ph type="title"/>
          </p:nvPr>
        </p:nvSpPr>
        <p:spPr/>
        <p:txBody>
          <a:bodyPr>
            <a:normAutofit fontScale="90000"/>
          </a:bodyPr>
          <a:lstStyle/>
          <a:p>
            <a:r>
              <a:rPr lang="en-US" dirty="0"/>
              <a:t>Does your college support OER and/or ZTC efforts in other ways? </a:t>
            </a:r>
          </a:p>
        </p:txBody>
      </p:sp>
      <p:sp>
        <p:nvSpPr>
          <p:cNvPr id="2" name="Text Placeholder 1">
            <a:extLst>
              <a:ext uri="{FF2B5EF4-FFF2-40B4-BE49-F238E27FC236}">
                <a16:creationId xmlns:a16="http://schemas.microsoft.com/office/drawing/2014/main" id="{1738B537-A9CC-F83A-D5EB-17C17D2CB353}"/>
              </a:ext>
            </a:extLst>
          </p:cNvPr>
          <p:cNvSpPr>
            <a:spLocks noGrp="1"/>
          </p:cNvSpPr>
          <p:nvPr>
            <p:ph type="body" idx="1"/>
          </p:nvPr>
        </p:nvSpPr>
        <p:spPr/>
        <p:txBody>
          <a:bodyPr>
            <a:normAutofit fontScale="92500" lnSpcReduction="20000"/>
          </a:bodyPr>
          <a:lstStyle/>
          <a:p>
            <a:r>
              <a:rPr lang="en-US" dirty="0"/>
              <a:t>Fall 2022</a:t>
            </a:r>
          </a:p>
        </p:txBody>
      </p:sp>
      <p:sp>
        <p:nvSpPr>
          <p:cNvPr id="3" name="Text Placeholder 2">
            <a:extLst>
              <a:ext uri="{FF2B5EF4-FFF2-40B4-BE49-F238E27FC236}">
                <a16:creationId xmlns:a16="http://schemas.microsoft.com/office/drawing/2014/main" id="{45E9B751-B073-1D8C-A46A-4F2C3A5849F2}"/>
              </a:ext>
            </a:extLst>
          </p:cNvPr>
          <p:cNvSpPr>
            <a:spLocks noGrp="1"/>
          </p:cNvSpPr>
          <p:nvPr>
            <p:ph type="body" idx="2"/>
          </p:nvPr>
        </p:nvSpPr>
        <p:spPr>
          <a:xfrm>
            <a:off x="976184" y="2613891"/>
            <a:ext cx="3593073" cy="4157611"/>
          </a:xfrm>
        </p:spPr>
        <p:txBody>
          <a:bodyPr>
            <a:normAutofit fontScale="92500"/>
          </a:bodyPr>
          <a:lstStyle/>
          <a:p>
            <a:r>
              <a:rPr lang="en-US" sz="2200" dirty="0"/>
              <a:t>No, just OERL – 40</a:t>
            </a:r>
          </a:p>
          <a:p>
            <a:r>
              <a:rPr lang="en-US" sz="2200" dirty="0"/>
              <a:t>Yes, faculty with reassigned time – 21</a:t>
            </a:r>
          </a:p>
          <a:p>
            <a:r>
              <a:rPr lang="en-US" sz="2200" dirty="0"/>
              <a:t>Yes, staff or admin – 20</a:t>
            </a:r>
          </a:p>
          <a:p>
            <a:r>
              <a:rPr lang="en-US" sz="2200" dirty="0"/>
              <a:t>Yes, FT faculty – 7</a:t>
            </a:r>
          </a:p>
          <a:p>
            <a:r>
              <a:rPr lang="en-US" sz="2200" dirty="0"/>
              <a:t>Yes, student worker/s – 5 </a:t>
            </a:r>
          </a:p>
          <a:p>
            <a:r>
              <a:rPr lang="en-US" sz="2200" dirty="0"/>
              <a:t>No one –  0</a:t>
            </a:r>
          </a:p>
          <a:p>
            <a:r>
              <a:rPr lang="en-US" sz="2200" dirty="0"/>
              <a:t>Other – 30</a:t>
            </a:r>
          </a:p>
          <a:p>
            <a:endParaRPr lang="en-US" dirty="0"/>
          </a:p>
        </p:txBody>
      </p:sp>
      <p:sp>
        <p:nvSpPr>
          <p:cNvPr id="4" name="Text Placeholder 3">
            <a:extLst>
              <a:ext uri="{FF2B5EF4-FFF2-40B4-BE49-F238E27FC236}">
                <a16:creationId xmlns:a16="http://schemas.microsoft.com/office/drawing/2014/main" id="{FCF4FEFA-61E6-E7FC-7082-63146567D925}"/>
              </a:ext>
            </a:extLst>
          </p:cNvPr>
          <p:cNvSpPr>
            <a:spLocks noGrp="1"/>
          </p:cNvSpPr>
          <p:nvPr>
            <p:ph type="body" idx="3"/>
          </p:nvPr>
        </p:nvSpPr>
        <p:spPr/>
        <p:txBody>
          <a:bodyPr>
            <a:normAutofit fontScale="92500" lnSpcReduction="20000"/>
          </a:bodyPr>
          <a:lstStyle/>
          <a:p>
            <a:r>
              <a:rPr lang="en-US" dirty="0"/>
              <a:t>Fall 2023</a:t>
            </a:r>
          </a:p>
        </p:txBody>
      </p:sp>
      <p:sp>
        <p:nvSpPr>
          <p:cNvPr id="5" name="Text Placeholder 4">
            <a:extLst>
              <a:ext uri="{FF2B5EF4-FFF2-40B4-BE49-F238E27FC236}">
                <a16:creationId xmlns:a16="http://schemas.microsoft.com/office/drawing/2014/main" id="{D3CC50ED-A640-0CC1-EA6B-25EC90F12760}"/>
              </a:ext>
            </a:extLst>
          </p:cNvPr>
          <p:cNvSpPr>
            <a:spLocks noGrp="1"/>
          </p:cNvSpPr>
          <p:nvPr>
            <p:ph type="body" idx="4"/>
          </p:nvPr>
        </p:nvSpPr>
        <p:spPr>
          <a:xfrm>
            <a:off x="4700063" y="2613892"/>
            <a:ext cx="3593073" cy="4116517"/>
          </a:xfrm>
        </p:spPr>
        <p:txBody>
          <a:bodyPr>
            <a:normAutofit fontScale="85000" lnSpcReduction="10000"/>
          </a:bodyPr>
          <a:lstStyle/>
          <a:p>
            <a:pPr>
              <a:lnSpc>
                <a:spcPct val="130000"/>
              </a:lnSpc>
            </a:pPr>
            <a:r>
              <a:rPr lang="en-US" dirty="0"/>
              <a:t>No, just OERL – 35</a:t>
            </a:r>
          </a:p>
          <a:p>
            <a:pPr>
              <a:lnSpc>
                <a:spcPct val="130000"/>
              </a:lnSpc>
            </a:pPr>
            <a:r>
              <a:rPr lang="en-US" dirty="0"/>
              <a:t>Yes, faculty with reassigned time – 25</a:t>
            </a:r>
          </a:p>
          <a:p>
            <a:pPr>
              <a:lnSpc>
                <a:spcPct val="130000"/>
              </a:lnSpc>
            </a:pPr>
            <a:r>
              <a:rPr lang="en-US" dirty="0"/>
              <a:t>Yes, staff or admin – 25</a:t>
            </a:r>
          </a:p>
          <a:p>
            <a:pPr>
              <a:lnSpc>
                <a:spcPct val="130000"/>
              </a:lnSpc>
            </a:pPr>
            <a:r>
              <a:rPr lang="en-US" dirty="0"/>
              <a:t>Yes, FT faculty – 5</a:t>
            </a:r>
          </a:p>
          <a:p>
            <a:pPr>
              <a:lnSpc>
                <a:spcPct val="130000"/>
              </a:lnSpc>
            </a:pPr>
            <a:r>
              <a:rPr lang="en-US" dirty="0"/>
              <a:t>Yes, student worker/s – 3</a:t>
            </a:r>
          </a:p>
          <a:p>
            <a:pPr>
              <a:lnSpc>
                <a:spcPct val="130000"/>
              </a:lnSpc>
            </a:pPr>
            <a:r>
              <a:rPr lang="en-US" dirty="0"/>
              <a:t>No one –  1</a:t>
            </a:r>
          </a:p>
          <a:p>
            <a:pPr>
              <a:lnSpc>
                <a:spcPct val="130000"/>
              </a:lnSpc>
            </a:pPr>
            <a:r>
              <a:rPr lang="en-US" dirty="0"/>
              <a:t>Other – 23</a:t>
            </a:r>
          </a:p>
        </p:txBody>
      </p:sp>
    </p:spTree>
    <p:extLst>
      <p:ext uri="{BB962C8B-B14F-4D97-AF65-F5344CB8AC3E}">
        <p14:creationId xmlns:p14="http://schemas.microsoft.com/office/powerpoint/2010/main" val="828104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D6C018-BC3E-5F86-1F83-3BC38E23BA9F}"/>
              </a:ext>
            </a:extLst>
          </p:cNvPr>
          <p:cNvSpPr>
            <a:spLocks noGrp="1"/>
          </p:cNvSpPr>
          <p:nvPr>
            <p:ph type="title"/>
          </p:nvPr>
        </p:nvSpPr>
        <p:spPr/>
        <p:txBody>
          <a:bodyPr>
            <a:noAutofit/>
          </a:bodyPr>
          <a:lstStyle/>
          <a:p>
            <a:r>
              <a:rPr lang="en-US" sz="3200" dirty="0"/>
              <a:t>Which of the following Cal-GETC GE area/s, if any, would benefit most from the availability of more OER options? </a:t>
            </a:r>
          </a:p>
        </p:txBody>
      </p:sp>
      <p:sp>
        <p:nvSpPr>
          <p:cNvPr id="4" name="Text Placeholder 3">
            <a:extLst>
              <a:ext uri="{FF2B5EF4-FFF2-40B4-BE49-F238E27FC236}">
                <a16:creationId xmlns:a16="http://schemas.microsoft.com/office/drawing/2014/main" id="{3999552C-3078-307B-D00E-59889989E056}"/>
              </a:ext>
            </a:extLst>
          </p:cNvPr>
          <p:cNvSpPr>
            <a:spLocks noGrp="1"/>
          </p:cNvSpPr>
          <p:nvPr>
            <p:ph type="body" idx="3"/>
          </p:nvPr>
        </p:nvSpPr>
        <p:spPr>
          <a:xfrm>
            <a:off x="1088686" y="1991043"/>
            <a:ext cx="7204450" cy="530484"/>
          </a:xfrm>
        </p:spPr>
        <p:txBody>
          <a:bodyPr>
            <a:normAutofit fontScale="92500" lnSpcReduction="20000"/>
          </a:bodyPr>
          <a:lstStyle/>
          <a:p>
            <a:r>
              <a:rPr lang="en-US" dirty="0"/>
              <a:t>Fall 2023</a:t>
            </a:r>
          </a:p>
        </p:txBody>
      </p:sp>
      <p:pic>
        <p:nvPicPr>
          <p:cNvPr id="8" name="Graphic 7" descr="graphic of general education area fullfilments for Cal-GETC GE standard.">
            <a:extLst>
              <a:ext uri="{FF2B5EF4-FFF2-40B4-BE49-F238E27FC236}">
                <a16:creationId xmlns:a16="http://schemas.microsoft.com/office/drawing/2014/main" id="{BB1A2F7C-2B93-9811-009F-3D6B0F95CE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8539" y="2613892"/>
            <a:ext cx="6762750" cy="4057650"/>
          </a:xfrm>
          <a:prstGeom prst="rect">
            <a:avLst/>
          </a:prstGeom>
        </p:spPr>
      </p:pic>
    </p:spTree>
    <p:extLst>
      <p:ext uri="{BB962C8B-B14F-4D97-AF65-F5344CB8AC3E}">
        <p14:creationId xmlns:p14="http://schemas.microsoft.com/office/powerpoint/2010/main" val="2248097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D6C018-BC3E-5F86-1F83-3BC38E23BA9F}"/>
              </a:ext>
            </a:extLst>
          </p:cNvPr>
          <p:cNvSpPr>
            <a:spLocks noGrp="1"/>
          </p:cNvSpPr>
          <p:nvPr>
            <p:ph type="title"/>
          </p:nvPr>
        </p:nvSpPr>
        <p:spPr>
          <a:xfrm>
            <a:off x="1088685" y="804520"/>
            <a:ext cx="7385463" cy="898614"/>
          </a:xfrm>
        </p:spPr>
        <p:txBody>
          <a:bodyPr>
            <a:noAutofit/>
          </a:bodyPr>
          <a:lstStyle/>
          <a:p>
            <a:r>
              <a:rPr lang="en-US" sz="3200" dirty="0"/>
              <a:t>What was the basis for your selections and ranking of GE Area/s that would benefit most from more OER?</a:t>
            </a:r>
          </a:p>
        </p:txBody>
      </p:sp>
      <p:sp>
        <p:nvSpPr>
          <p:cNvPr id="4" name="Text Placeholder 3">
            <a:extLst>
              <a:ext uri="{FF2B5EF4-FFF2-40B4-BE49-F238E27FC236}">
                <a16:creationId xmlns:a16="http://schemas.microsoft.com/office/drawing/2014/main" id="{3999552C-3078-307B-D00E-59889989E056}"/>
              </a:ext>
            </a:extLst>
          </p:cNvPr>
          <p:cNvSpPr>
            <a:spLocks noGrp="1"/>
          </p:cNvSpPr>
          <p:nvPr>
            <p:ph type="body" idx="3"/>
          </p:nvPr>
        </p:nvSpPr>
        <p:spPr>
          <a:xfrm>
            <a:off x="1088685" y="1991043"/>
            <a:ext cx="7204451" cy="530484"/>
          </a:xfrm>
        </p:spPr>
        <p:txBody>
          <a:bodyPr>
            <a:normAutofit fontScale="92500" lnSpcReduction="20000"/>
          </a:bodyPr>
          <a:lstStyle/>
          <a:p>
            <a:r>
              <a:rPr lang="en-US" dirty="0"/>
              <a:t>Fall 2023</a:t>
            </a:r>
          </a:p>
        </p:txBody>
      </p:sp>
      <p:sp>
        <p:nvSpPr>
          <p:cNvPr id="5" name="Text Placeholder 4">
            <a:extLst>
              <a:ext uri="{FF2B5EF4-FFF2-40B4-BE49-F238E27FC236}">
                <a16:creationId xmlns:a16="http://schemas.microsoft.com/office/drawing/2014/main" id="{B080E15C-A15A-8136-231C-E20F1D4AA483}"/>
              </a:ext>
            </a:extLst>
          </p:cNvPr>
          <p:cNvSpPr>
            <a:spLocks noGrp="1"/>
          </p:cNvSpPr>
          <p:nvPr>
            <p:ph type="body" idx="4"/>
          </p:nvPr>
        </p:nvSpPr>
        <p:spPr>
          <a:xfrm>
            <a:off x="1088685" y="2521527"/>
            <a:ext cx="7204451" cy="4336473"/>
          </a:xfrm>
        </p:spPr>
        <p:txBody>
          <a:bodyPr>
            <a:normAutofit fontScale="85000" lnSpcReduction="20000"/>
          </a:bodyPr>
          <a:lstStyle/>
          <a:p>
            <a:r>
              <a:rPr lang="en-US" dirty="0"/>
              <a:t>Mapping data – 42</a:t>
            </a:r>
          </a:p>
          <a:p>
            <a:r>
              <a:rPr lang="en-US" dirty="0"/>
              <a:t>Intuition – 8 </a:t>
            </a:r>
          </a:p>
          <a:p>
            <a:r>
              <a:rPr lang="en-US" dirty="0"/>
              <a:t>Discussed with or surveyed area faculty – 25 </a:t>
            </a:r>
          </a:p>
          <a:p>
            <a:r>
              <a:rPr lang="en-US" dirty="0"/>
              <a:t>I don't believe that any particular areas are in need of resources – 1 </a:t>
            </a:r>
          </a:p>
          <a:p>
            <a:r>
              <a:rPr lang="en-US" dirty="0"/>
              <a:t>I don't have sufficient information to answer the prior question - 5</a:t>
            </a:r>
          </a:p>
          <a:p>
            <a:pPr>
              <a:spcAft>
                <a:spcPts val="400"/>
              </a:spcAft>
            </a:pPr>
            <a:r>
              <a:rPr lang="en-US" dirty="0"/>
              <a:t>Other – 16</a:t>
            </a:r>
          </a:p>
          <a:p>
            <a:pPr lvl="1">
              <a:spcAft>
                <a:spcPts val="400"/>
              </a:spcAft>
              <a:buClr>
                <a:schemeClr val="tx1"/>
              </a:buClr>
              <a:buFont typeface="Wingdings" panose="05000000000000000000" pitchFamily="2" charset="2"/>
              <a:buChar char="ü"/>
            </a:pPr>
            <a:r>
              <a:rPr lang="en-US" sz="2100" dirty="0"/>
              <a:t>Different methods for different areas</a:t>
            </a:r>
          </a:p>
          <a:p>
            <a:pPr lvl="1">
              <a:spcAft>
                <a:spcPts val="400"/>
              </a:spcAft>
              <a:buClr>
                <a:schemeClr val="tx1"/>
              </a:buClr>
              <a:buFont typeface="Wingdings" panose="05000000000000000000" pitchFamily="2" charset="2"/>
              <a:buChar char="ü"/>
            </a:pPr>
            <a:r>
              <a:rPr lang="en-US" sz="2100" dirty="0"/>
              <a:t>Multiple methods</a:t>
            </a:r>
          </a:p>
          <a:p>
            <a:pPr lvl="1">
              <a:buClr>
                <a:schemeClr val="tx1"/>
              </a:buClr>
              <a:buFont typeface="Wingdings" panose="05000000000000000000" pitchFamily="2" charset="2"/>
              <a:buChar char="ü"/>
            </a:pPr>
            <a:r>
              <a:rPr lang="en-US" sz="2100" dirty="0"/>
              <a:t>Reviewed schedule of classes</a:t>
            </a:r>
          </a:p>
        </p:txBody>
      </p:sp>
    </p:spTree>
    <p:extLst>
      <p:ext uri="{BB962C8B-B14F-4D97-AF65-F5344CB8AC3E}">
        <p14:creationId xmlns:p14="http://schemas.microsoft.com/office/powerpoint/2010/main" val="231088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D6C018-BC3E-5F86-1F83-3BC38E23BA9F}"/>
              </a:ext>
            </a:extLst>
          </p:cNvPr>
          <p:cNvSpPr>
            <a:spLocks noGrp="1"/>
          </p:cNvSpPr>
          <p:nvPr>
            <p:ph type="title"/>
          </p:nvPr>
        </p:nvSpPr>
        <p:spPr>
          <a:xfrm>
            <a:off x="1088685" y="804520"/>
            <a:ext cx="7385463" cy="898614"/>
          </a:xfrm>
        </p:spPr>
        <p:txBody>
          <a:bodyPr>
            <a:noAutofit/>
          </a:bodyPr>
          <a:lstStyle/>
          <a:p>
            <a:r>
              <a:rPr lang="en-US" sz="3200" dirty="0"/>
              <a:t>Is your college using library resources to get courses to zero? </a:t>
            </a:r>
          </a:p>
        </p:txBody>
      </p:sp>
      <p:sp>
        <p:nvSpPr>
          <p:cNvPr id="4" name="Text Placeholder 3">
            <a:extLst>
              <a:ext uri="{FF2B5EF4-FFF2-40B4-BE49-F238E27FC236}">
                <a16:creationId xmlns:a16="http://schemas.microsoft.com/office/drawing/2014/main" id="{3999552C-3078-307B-D00E-59889989E056}"/>
              </a:ext>
            </a:extLst>
          </p:cNvPr>
          <p:cNvSpPr>
            <a:spLocks noGrp="1"/>
          </p:cNvSpPr>
          <p:nvPr>
            <p:ph type="body" idx="3"/>
          </p:nvPr>
        </p:nvSpPr>
        <p:spPr>
          <a:xfrm>
            <a:off x="1088685" y="1991043"/>
            <a:ext cx="7204451" cy="530484"/>
          </a:xfrm>
        </p:spPr>
        <p:txBody>
          <a:bodyPr>
            <a:normAutofit fontScale="92500" lnSpcReduction="20000"/>
          </a:bodyPr>
          <a:lstStyle/>
          <a:p>
            <a:r>
              <a:rPr lang="en-US" dirty="0"/>
              <a:t>Fall 2023</a:t>
            </a:r>
          </a:p>
        </p:txBody>
      </p:sp>
      <p:sp>
        <p:nvSpPr>
          <p:cNvPr id="5" name="Text Placeholder 4">
            <a:extLst>
              <a:ext uri="{FF2B5EF4-FFF2-40B4-BE49-F238E27FC236}">
                <a16:creationId xmlns:a16="http://schemas.microsoft.com/office/drawing/2014/main" id="{B080E15C-A15A-8136-231C-E20F1D4AA483}"/>
              </a:ext>
            </a:extLst>
          </p:cNvPr>
          <p:cNvSpPr>
            <a:spLocks noGrp="1"/>
          </p:cNvSpPr>
          <p:nvPr>
            <p:ph type="body" idx="4"/>
          </p:nvPr>
        </p:nvSpPr>
        <p:spPr>
          <a:xfrm>
            <a:off x="1088685" y="2613892"/>
            <a:ext cx="7204451" cy="4244108"/>
          </a:xfrm>
        </p:spPr>
        <p:txBody>
          <a:bodyPr>
            <a:normAutofit lnSpcReduction="10000"/>
          </a:bodyPr>
          <a:lstStyle/>
          <a:p>
            <a:r>
              <a:rPr lang="en-US" dirty="0"/>
              <a:t>Yes – 68</a:t>
            </a:r>
          </a:p>
          <a:p>
            <a:r>
              <a:rPr lang="en-US" dirty="0"/>
              <a:t>No – 7 </a:t>
            </a:r>
          </a:p>
          <a:p>
            <a:r>
              <a:rPr lang="en-US" dirty="0"/>
              <a:t>I don’t know – 12</a:t>
            </a:r>
          </a:p>
          <a:p>
            <a:r>
              <a:rPr lang="en-US" dirty="0"/>
              <a:t>Other – 10 </a:t>
            </a:r>
          </a:p>
          <a:p>
            <a:pPr lvl="1">
              <a:buClr>
                <a:schemeClr val="tx1"/>
              </a:buClr>
              <a:buSzPct val="100000"/>
              <a:buFont typeface="Wingdings" panose="05000000000000000000" pitchFamily="2" charset="2"/>
              <a:buChar char="ü"/>
            </a:pPr>
            <a:r>
              <a:rPr lang="en-US" sz="2000" dirty="0"/>
              <a:t>Working on this with grant funds</a:t>
            </a:r>
          </a:p>
          <a:p>
            <a:pPr lvl="1">
              <a:buClr>
                <a:schemeClr val="tx1"/>
              </a:buClr>
              <a:buSzPct val="100000"/>
              <a:buFont typeface="Wingdings" panose="05000000000000000000" pitchFamily="2" charset="2"/>
              <a:buChar char="ü"/>
            </a:pPr>
            <a:r>
              <a:rPr lang="en-US" sz="2000" dirty="0"/>
              <a:t>Databases</a:t>
            </a:r>
          </a:p>
          <a:p>
            <a:pPr lvl="1">
              <a:buClr>
                <a:schemeClr val="tx1"/>
              </a:buClr>
              <a:buSzPct val="100000"/>
              <a:buFont typeface="Wingdings" panose="05000000000000000000" pitchFamily="2" charset="2"/>
              <a:buChar char="ü"/>
            </a:pPr>
            <a:r>
              <a:rPr lang="en-US" sz="2000" dirty="0"/>
              <a:t>In process</a:t>
            </a:r>
          </a:p>
          <a:p>
            <a:pPr lvl="1">
              <a:buClr>
                <a:schemeClr val="tx1"/>
              </a:buClr>
              <a:buSzPct val="100000"/>
              <a:buFont typeface="Wingdings" panose="05000000000000000000" pitchFamily="2" charset="2"/>
              <a:buChar char="ü"/>
            </a:pPr>
            <a:r>
              <a:rPr lang="en-US" sz="2000" dirty="0"/>
              <a:t>Will not be adequate </a:t>
            </a:r>
          </a:p>
          <a:p>
            <a:pPr lvl="1">
              <a:buClr>
                <a:schemeClr val="tx1"/>
              </a:buClr>
              <a:buSzPct val="100000"/>
              <a:buFont typeface="Wingdings" panose="05000000000000000000" pitchFamily="2" charset="2"/>
              <a:buChar char="ü"/>
            </a:pPr>
            <a:r>
              <a:rPr lang="en-US" sz="2000" dirty="0"/>
              <a:t>Sustainability </a:t>
            </a:r>
          </a:p>
          <a:p>
            <a:pPr lvl="1">
              <a:buClr>
                <a:schemeClr val="tx1"/>
              </a:buClr>
              <a:buSzPct val="100000"/>
              <a:buFont typeface="Wingdings" panose="05000000000000000000" pitchFamily="2" charset="2"/>
              <a:buChar char="ü"/>
            </a:pPr>
            <a:endParaRPr lang="en-US" sz="2000" dirty="0"/>
          </a:p>
        </p:txBody>
      </p:sp>
    </p:spTree>
    <p:extLst>
      <p:ext uri="{BB962C8B-B14F-4D97-AF65-F5344CB8AC3E}">
        <p14:creationId xmlns:p14="http://schemas.microsoft.com/office/powerpoint/2010/main" val="1627317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D6C018-BC3E-5F86-1F83-3BC38E23BA9F}"/>
              </a:ext>
            </a:extLst>
          </p:cNvPr>
          <p:cNvSpPr>
            <a:spLocks noGrp="1"/>
          </p:cNvSpPr>
          <p:nvPr>
            <p:ph type="title"/>
          </p:nvPr>
        </p:nvSpPr>
        <p:spPr>
          <a:xfrm>
            <a:off x="1088685" y="804520"/>
            <a:ext cx="7385463" cy="898614"/>
          </a:xfrm>
        </p:spPr>
        <p:txBody>
          <a:bodyPr>
            <a:noAutofit/>
          </a:bodyPr>
          <a:lstStyle/>
          <a:p>
            <a:r>
              <a:rPr lang="en-US" sz="3200" dirty="0"/>
              <a:t>Which of the following providers for professional development regarding OER and ZTC have your faculty used?</a:t>
            </a:r>
          </a:p>
        </p:txBody>
      </p:sp>
      <p:sp>
        <p:nvSpPr>
          <p:cNvPr id="4" name="Text Placeholder 3">
            <a:extLst>
              <a:ext uri="{FF2B5EF4-FFF2-40B4-BE49-F238E27FC236}">
                <a16:creationId xmlns:a16="http://schemas.microsoft.com/office/drawing/2014/main" id="{3999552C-3078-307B-D00E-59889989E056}"/>
              </a:ext>
            </a:extLst>
          </p:cNvPr>
          <p:cNvSpPr>
            <a:spLocks noGrp="1"/>
          </p:cNvSpPr>
          <p:nvPr>
            <p:ph type="body" idx="3"/>
          </p:nvPr>
        </p:nvSpPr>
        <p:spPr>
          <a:xfrm>
            <a:off x="1088685" y="1991043"/>
            <a:ext cx="7204451" cy="530484"/>
          </a:xfrm>
        </p:spPr>
        <p:txBody>
          <a:bodyPr>
            <a:normAutofit fontScale="92500" lnSpcReduction="20000"/>
          </a:bodyPr>
          <a:lstStyle/>
          <a:p>
            <a:r>
              <a:rPr lang="en-US" dirty="0"/>
              <a:t>Fall 2023</a:t>
            </a:r>
          </a:p>
        </p:txBody>
      </p:sp>
      <p:sp>
        <p:nvSpPr>
          <p:cNvPr id="5" name="Text Placeholder 4">
            <a:extLst>
              <a:ext uri="{FF2B5EF4-FFF2-40B4-BE49-F238E27FC236}">
                <a16:creationId xmlns:a16="http://schemas.microsoft.com/office/drawing/2014/main" id="{B080E15C-A15A-8136-231C-E20F1D4AA483}"/>
              </a:ext>
            </a:extLst>
          </p:cNvPr>
          <p:cNvSpPr>
            <a:spLocks noGrp="1"/>
          </p:cNvSpPr>
          <p:nvPr>
            <p:ph type="body" idx="4"/>
          </p:nvPr>
        </p:nvSpPr>
        <p:spPr>
          <a:xfrm>
            <a:off x="1088685" y="2613892"/>
            <a:ext cx="7204451" cy="4244108"/>
          </a:xfrm>
        </p:spPr>
        <p:txBody>
          <a:bodyPr>
            <a:normAutofit fontScale="85000" lnSpcReduction="20000"/>
          </a:bodyPr>
          <a:lstStyle/>
          <a:p>
            <a:r>
              <a:rPr lang="en-US" dirty="0"/>
              <a:t>ASCCC OERI Events – 91 </a:t>
            </a:r>
          </a:p>
          <a:p>
            <a:r>
              <a:rPr lang="en-US" dirty="0"/>
              <a:t>OERI Discipline Lead webinars – 75 </a:t>
            </a:r>
          </a:p>
          <a:p>
            <a:r>
              <a:rPr lang="en-US" dirty="0"/>
              <a:t>ASCCC OERI Courses – 55 </a:t>
            </a:r>
          </a:p>
          <a:p>
            <a:r>
              <a:rPr lang="en-US" dirty="0"/>
              <a:t>@ONE Courses – 46 </a:t>
            </a:r>
          </a:p>
          <a:p>
            <a:r>
              <a:rPr lang="en-US" dirty="0"/>
              <a:t>CCCOER Webinars – 53</a:t>
            </a:r>
          </a:p>
          <a:p>
            <a:r>
              <a:rPr lang="en-US" dirty="0"/>
              <a:t>ZTC Technical Assistance Provider – 32 </a:t>
            </a:r>
          </a:p>
          <a:p>
            <a:r>
              <a:rPr lang="en-US" dirty="0"/>
              <a:t>Other – 19 </a:t>
            </a:r>
          </a:p>
          <a:p>
            <a:pPr lvl="1">
              <a:buClr>
                <a:schemeClr val="tx1"/>
              </a:buClr>
              <a:buSzPct val="100000"/>
              <a:buFont typeface="Wingdings" panose="05000000000000000000" pitchFamily="2" charset="2"/>
              <a:buChar char="ü"/>
            </a:pPr>
            <a:r>
              <a:rPr lang="en-US" sz="1800" dirty="0"/>
              <a:t>OERL, ZTC Lead/Coordinator, Local </a:t>
            </a:r>
          </a:p>
          <a:p>
            <a:pPr lvl="1">
              <a:buClr>
                <a:schemeClr val="tx1"/>
              </a:buClr>
              <a:buSzPct val="100000"/>
              <a:buFont typeface="Wingdings" panose="05000000000000000000" pitchFamily="2" charset="2"/>
              <a:buChar char="ü"/>
            </a:pPr>
            <a:r>
              <a:rPr lang="en-US" sz="1800" dirty="0"/>
              <a:t>OFAR</a:t>
            </a:r>
          </a:p>
          <a:p>
            <a:pPr lvl="1">
              <a:buClr>
                <a:schemeClr val="tx1"/>
              </a:buClr>
              <a:buSzPct val="100000"/>
              <a:buFont typeface="Wingdings" panose="05000000000000000000" pitchFamily="2" charset="2"/>
              <a:buChar char="ü"/>
            </a:pPr>
            <a:r>
              <a:rPr lang="en-US" sz="1800" dirty="0"/>
              <a:t>LibreTexts</a:t>
            </a:r>
          </a:p>
          <a:p>
            <a:pPr lvl="1">
              <a:buClr>
                <a:schemeClr val="tx1"/>
              </a:buClr>
              <a:buSzPct val="100000"/>
              <a:buFont typeface="Wingdings" panose="05000000000000000000" pitchFamily="2" charset="2"/>
              <a:buChar char="ü"/>
            </a:pPr>
            <a:r>
              <a:rPr lang="en-US" sz="1800" dirty="0"/>
              <a:t>Conferences</a:t>
            </a:r>
          </a:p>
        </p:txBody>
      </p:sp>
    </p:spTree>
    <p:extLst>
      <p:ext uri="{BB962C8B-B14F-4D97-AF65-F5344CB8AC3E}">
        <p14:creationId xmlns:p14="http://schemas.microsoft.com/office/powerpoint/2010/main" val="274203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17CC-7424-39D1-86C1-06D1686C204A}"/>
              </a:ext>
            </a:extLst>
          </p:cNvPr>
          <p:cNvSpPr>
            <a:spLocks noGrp="1"/>
          </p:cNvSpPr>
          <p:nvPr>
            <p:ph type="title"/>
          </p:nvPr>
        </p:nvSpPr>
        <p:spPr/>
        <p:txBody>
          <a:bodyPr>
            <a:normAutofit fontScale="90000"/>
          </a:bodyPr>
          <a:lstStyle/>
          <a:p>
            <a:r>
              <a:rPr lang="en-US" sz="5400" dirty="0">
                <a:solidFill>
                  <a:schemeClr val="bg1"/>
                </a:solidFill>
              </a:rPr>
              <a:t>XB12 Implementation</a:t>
            </a:r>
            <a:endParaRPr lang="en-US" dirty="0"/>
          </a:p>
        </p:txBody>
      </p:sp>
      <p:sp>
        <p:nvSpPr>
          <p:cNvPr id="3" name="Text Placeholder 2">
            <a:extLst>
              <a:ext uri="{FF2B5EF4-FFF2-40B4-BE49-F238E27FC236}">
                <a16:creationId xmlns:a16="http://schemas.microsoft.com/office/drawing/2014/main" id="{6C8F7C63-B43E-B9D6-CD35-2D9866FD7984}"/>
              </a:ext>
            </a:extLst>
          </p:cNvPr>
          <p:cNvSpPr>
            <a:spLocks noGrp="1"/>
          </p:cNvSpPr>
          <p:nvPr>
            <p:ph type="body" idx="1"/>
          </p:nvPr>
        </p:nvSpPr>
        <p:spPr>
          <a:xfrm>
            <a:off x="1090680" y="3806198"/>
            <a:ext cx="6472835" cy="2471034"/>
          </a:xfrm>
        </p:spPr>
        <p:txBody>
          <a:bodyPr>
            <a:normAutofit lnSpcReduction="10000"/>
          </a:bodyPr>
          <a:lstStyle/>
          <a:p>
            <a:pPr marL="0" indent="0"/>
            <a:r>
              <a:rPr lang="en-US" sz="2400" dirty="0"/>
              <a:t>Notes: </a:t>
            </a:r>
            <a:endParaRPr lang="en-US" sz="2400" dirty="0">
              <a:hlinkClick r:id="rId2"/>
            </a:endParaRPr>
          </a:p>
          <a:p>
            <a:pPr marL="342900" indent="-342900">
              <a:buFont typeface="Wingdings" panose="05000000000000000000" pitchFamily="2" charset="2"/>
              <a:buChar char="ü"/>
            </a:pPr>
            <a:r>
              <a:rPr lang="en-US" sz="2400" dirty="0">
                <a:hlinkClick r:id="rId2"/>
              </a:rPr>
              <a:t>XB12 Instructional-Material-Cost </a:t>
            </a:r>
            <a:endParaRPr lang="en-US" sz="2400" dirty="0"/>
          </a:p>
          <a:p>
            <a:pPr marL="342900" indent="-342900">
              <a:buFont typeface="Wingdings" panose="05000000000000000000" pitchFamily="2" charset="2"/>
              <a:buChar char="ü"/>
            </a:pPr>
            <a:r>
              <a:rPr lang="en-US" sz="2400" dirty="0"/>
              <a:t>Includes the option of identifying course sections that have low instructional material costs (as defined locally). </a:t>
            </a:r>
          </a:p>
        </p:txBody>
      </p:sp>
      <p:pic>
        <p:nvPicPr>
          <p:cNvPr id="5" name="Picture 4" descr="5 codes of XB ">
            <a:extLst>
              <a:ext uri="{FF2B5EF4-FFF2-40B4-BE49-F238E27FC236}">
                <a16:creationId xmlns:a16="http://schemas.microsoft.com/office/drawing/2014/main" id="{6C91F271-A308-2A78-1146-422309E36CB7}"/>
              </a:ext>
            </a:extLst>
          </p:cNvPr>
          <p:cNvPicPr>
            <a:picLocks noChangeAspect="1"/>
          </p:cNvPicPr>
          <p:nvPr/>
        </p:nvPicPr>
        <p:blipFill>
          <a:blip r:embed="rId3"/>
          <a:stretch>
            <a:fillRect/>
          </a:stretch>
        </p:blipFill>
        <p:spPr>
          <a:xfrm>
            <a:off x="1345212" y="192430"/>
            <a:ext cx="5946249" cy="2118284"/>
          </a:xfrm>
          <a:prstGeom prst="rect">
            <a:avLst/>
          </a:prstGeom>
          <a:ln w="25400">
            <a:solidFill>
              <a:srgbClr val="DE1F37"/>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4904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4B137A-AFB0-0B10-C5DC-8F89E596ED06}"/>
              </a:ext>
            </a:extLst>
          </p:cNvPr>
          <p:cNvSpPr>
            <a:spLocks noGrp="1"/>
          </p:cNvSpPr>
          <p:nvPr>
            <p:ph type="title" idx="4294967295"/>
          </p:nvPr>
        </p:nvSpPr>
        <p:spPr>
          <a:xfrm>
            <a:off x="1088686" y="127818"/>
            <a:ext cx="7202487" cy="1710813"/>
          </a:xfrm>
        </p:spPr>
        <p:txBody>
          <a:bodyPr>
            <a:noAutofit/>
          </a:bodyPr>
          <a:lstStyle/>
          <a:p>
            <a:r>
              <a:rPr lang="en-US" sz="4000" dirty="0">
                <a:solidFill>
                  <a:schemeClr val="bg1"/>
                </a:solidFill>
              </a:rPr>
              <a:t>Fall 2022 OERL Survey Questions – XB12 Implementation</a:t>
            </a:r>
          </a:p>
        </p:txBody>
      </p:sp>
      <p:sp>
        <p:nvSpPr>
          <p:cNvPr id="5" name="Text Placeholder 4">
            <a:extLst>
              <a:ext uri="{FF2B5EF4-FFF2-40B4-BE49-F238E27FC236}">
                <a16:creationId xmlns:a16="http://schemas.microsoft.com/office/drawing/2014/main" id="{8BC7AAFC-E454-3B51-F2DA-B0D50B8B2206}"/>
              </a:ext>
            </a:extLst>
          </p:cNvPr>
          <p:cNvSpPr>
            <a:spLocks noGrp="1"/>
          </p:cNvSpPr>
          <p:nvPr>
            <p:ph type="body" idx="1"/>
          </p:nvPr>
        </p:nvSpPr>
        <p:spPr/>
        <p:txBody>
          <a:bodyPr/>
          <a:lstStyle/>
          <a:p>
            <a:pPr marL="641350" indent="-514350">
              <a:buFont typeface="+mj-lt"/>
              <a:buAutoNum type="arabicPeriod" startAt="15"/>
            </a:pPr>
            <a:r>
              <a:rPr lang="en-US" dirty="0"/>
              <a:t>Has the XB12 data element been implemented at your college?</a:t>
            </a:r>
          </a:p>
          <a:p>
            <a:pPr marL="641350" indent="-514350">
              <a:spcAft>
                <a:spcPts val="600"/>
              </a:spcAft>
              <a:buFont typeface="+mj-lt"/>
              <a:buAutoNum type="arabicPeriod" startAt="15"/>
            </a:pPr>
            <a:r>
              <a:rPr lang="en-US" dirty="0"/>
              <a:t>Has your college adopted a definition for low instructional material cost?</a:t>
            </a:r>
          </a:p>
          <a:p>
            <a:pPr marL="1025525" lvl="1" indent="-428625">
              <a:buClr>
                <a:schemeClr val="tx1"/>
              </a:buClr>
              <a:buSzPct val="100000"/>
              <a:buFont typeface="Wingdings" panose="05000000000000000000" pitchFamily="2" charset="2"/>
              <a:buChar char="Ø"/>
            </a:pPr>
            <a:r>
              <a:rPr lang="en-US" sz="2600" dirty="0"/>
              <a:t>If so, what is that definition (cost)?</a:t>
            </a:r>
          </a:p>
        </p:txBody>
      </p:sp>
    </p:spTree>
    <p:extLst>
      <p:ext uri="{BB962C8B-B14F-4D97-AF65-F5344CB8AC3E}">
        <p14:creationId xmlns:p14="http://schemas.microsoft.com/office/powerpoint/2010/main" val="257838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2EB9-76A3-E978-363D-D664E5B8CF85}"/>
              </a:ext>
            </a:extLst>
          </p:cNvPr>
          <p:cNvSpPr>
            <a:spLocks noGrp="1"/>
          </p:cNvSpPr>
          <p:nvPr>
            <p:ph type="title"/>
          </p:nvPr>
        </p:nvSpPr>
        <p:spPr>
          <a:xfrm>
            <a:off x="1088686" y="944227"/>
            <a:ext cx="7202456" cy="893111"/>
          </a:xfrm>
        </p:spPr>
        <p:txBody>
          <a:bodyPr/>
          <a:lstStyle/>
          <a:p>
            <a:r>
              <a:rPr lang="en-US" sz="4000" dirty="0">
                <a:solidFill>
                  <a:schemeClr val="bg1"/>
                </a:solidFill>
              </a:rPr>
              <a:t>Fall 2023 OERL Survey Questions – XB12 Implementation</a:t>
            </a:r>
            <a:endParaRPr lang="en-US" dirty="0"/>
          </a:p>
        </p:txBody>
      </p:sp>
      <p:sp>
        <p:nvSpPr>
          <p:cNvPr id="3" name="Text Placeholder 2">
            <a:extLst>
              <a:ext uri="{FF2B5EF4-FFF2-40B4-BE49-F238E27FC236}">
                <a16:creationId xmlns:a16="http://schemas.microsoft.com/office/drawing/2014/main" id="{0EFFA1B6-D166-D4A7-C16F-617AD40E2BF3}"/>
              </a:ext>
            </a:extLst>
          </p:cNvPr>
          <p:cNvSpPr>
            <a:spLocks noGrp="1"/>
          </p:cNvSpPr>
          <p:nvPr>
            <p:ph type="body" idx="1"/>
          </p:nvPr>
        </p:nvSpPr>
        <p:spPr>
          <a:xfrm>
            <a:off x="914400" y="2015735"/>
            <a:ext cx="7376742" cy="4039079"/>
          </a:xfrm>
        </p:spPr>
        <p:txBody>
          <a:bodyPr/>
          <a:lstStyle/>
          <a:p>
            <a:pPr marL="641350" indent="-514350">
              <a:buFont typeface="+mj-lt"/>
              <a:buAutoNum type="arabicPeriod" startAt="24"/>
            </a:pPr>
            <a:r>
              <a:rPr lang="en-US" dirty="0"/>
              <a:t>Has the XB12 data element been implemented at your college?</a:t>
            </a:r>
          </a:p>
          <a:p>
            <a:pPr marL="641350" indent="-514350">
              <a:buFont typeface="+mj-lt"/>
              <a:buAutoNum type="arabicPeriod" startAt="24"/>
            </a:pPr>
            <a:r>
              <a:rPr lang="en-US" dirty="0"/>
              <a:t>Has your college adopted a definition for low textbook cost? </a:t>
            </a:r>
          </a:p>
          <a:p>
            <a:pPr marL="1098550" lvl="1" indent="-514350">
              <a:spcBef>
                <a:spcPts val="600"/>
              </a:spcBef>
              <a:buSzPct val="100000"/>
              <a:buFont typeface="Wingdings" panose="05000000000000000000" pitchFamily="2" charset="2"/>
              <a:buChar char="Ø"/>
            </a:pPr>
            <a:r>
              <a:rPr lang="en-US" sz="2600" dirty="0"/>
              <a:t>If so, what is that definition (cost)?</a:t>
            </a:r>
          </a:p>
        </p:txBody>
      </p:sp>
    </p:spTree>
    <p:extLst>
      <p:ext uri="{BB962C8B-B14F-4D97-AF65-F5344CB8AC3E}">
        <p14:creationId xmlns:p14="http://schemas.microsoft.com/office/powerpoint/2010/main" val="102398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dirty="0">
                <a:latin typeface="+mj-lt"/>
              </a:rPr>
              <a:t>Webinar Description</a:t>
            </a:r>
            <a:endParaRPr dirty="0">
              <a:latin typeface="+mj-lt"/>
            </a:endParaRPr>
          </a:p>
        </p:txBody>
      </p:sp>
      <p:sp>
        <p:nvSpPr>
          <p:cNvPr id="165" name="Google Shape;165;p7"/>
          <p:cNvSpPr txBox="1">
            <a:spLocks noGrp="1"/>
          </p:cNvSpPr>
          <p:nvPr>
            <p:ph type="body" idx="1"/>
          </p:nvPr>
        </p:nvSpPr>
        <p:spPr>
          <a:xfrm>
            <a:off x="1088686" y="2015735"/>
            <a:ext cx="7202456" cy="4650536"/>
          </a:xfrm>
          <a:prstGeom prst="rect">
            <a:avLst/>
          </a:prstGeom>
          <a:noFill/>
          <a:ln>
            <a:noFill/>
          </a:ln>
        </p:spPr>
        <p:txBody>
          <a:bodyPr spcFirstLastPara="1" wrap="square" lIns="91425" tIns="45700" rIns="91425" bIns="45700" anchor="t" anchorCtr="0">
            <a:normAutofit/>
          </a:bodyPr>
          <a:lstStyle/>
          <a:p>
            <a:pPr marL="0" lvl="0" indent="0">
              <a:lnSpc>
                <a:spcPct val="110000"/>
              </a:lnSpc>
              <a:buSzPct val="120000"/>
              <a:buNone/>
            </a:pPr>
            <a:r>
              <a:rPr lang="en-US" sz="2600" b="0" i="0" dirty="0">
                <a:solidFill>
                  <a:srgbClr val="000000"/>
                </a:solidFill>
                <a:effectLst/>
                <a:latin typeface="Arial" panose="020B0604020202020204" pitchFamily="34" charset="0"/>
              </a:rPr>
              <a:t>With this year’s OERL survey, the OERI continued to gather data on both marking no-cost course sections and the implementation of the XB12 data element. In addition, the focus of the survey was expanded to include local Zero Textbook Cost (ZTC) efforts and compensation for ZTC and OER work. What has and has not changed over the last year? And how can these survey data inform your local work? Join us for an exploration of our findings.</a:t>
            </a:r>
            <a:endParaRPr lang="en-US" sz="2600" dirty="0">
              <a:latin typeface="+mj-lt"/>
            </a:endParaRPr>
          </a:p>
        </p:txBody>
      </p:sp>
      <p:pic>
        <p:nvPicPr>
          <p:cNvPr id="3" name="Picture 2" descr="ZTC logo">
            <a:extLst>
              <a:ext uri="{FF2B5EF4-FFF2-40B4-BE49-F238E27FC236}">
                <a16:creationId xmlns:a16="http://schemas.microsoft.com/office/drawing/2014/main" id="{00C047AA-E531-27CD-6A16-0C023BD4A35F}"/>
              </a:ext>
            </a:extLst>
          </p:cNvPr>
          <p:cNvPicPr>
            <a:picLocks noChangeAspect="1"/>
          </p:cNvPicPr>
          <p:nvPr/>
        </p:nvPicPr>
        <p:blipFill>
          <a:blip r:embed="rId3"/>
          <a:stretch>
            <a:fillRect/>
          </a:stretch>
        </p:blipFill>
        <p:spPr>
          <a:xfrm>
            <a:off x="7522138" y="1254858"/>
            <a:ext cx="1380691" cy="1066800"/>
          </a:xfrm>
          <a:prstGeom prst="rect">
            <a:avLst/>
          </a:prstGeom>
          <a:ln w="254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44646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FBEE0B-76D0-341D-B383-978C24490710}"/>
              </a:ext>
            </a:extLst>
          </p:cNvPr>
          <p:cNvSpPr>
            <a:spLocks noGrp="1"/>
          </p:cNvSpPr>
          <p:nvPr>
            <p:ph type="title"/>
          </p:nvPr>
        </p:nvSpPr>
        <p:spPr/>
        <p:txBody>
          <a:bodyPr>
            <a:normAutofit fontScale="90000"/>
          </a:bodyPr>
          <a:lstStyle/>
          <a:p>
            <a:r>
              <a:rPr lang="en-US" dirty="0"/>
              <a:t>Has the XB12 data element been implemented at your college?</a:t>
            </a:r>
          </a:p>
        </p:txBody>
      </p:sp>
      <p:sp>
        <p:nvSpPr>
          <p:cNvPr id="2" name="Text Placeholder 1">
            <a:extLst>
              <a:ext uri="{FF2B5EF4-FFF2-40B4-BE49-F238E27FC236}">
                <a16:creationId xmlns:a16="http://schemas.microsoft.com/office/drawing/2014/main" id="{5BBB6CEE-9CE3-27E0-99C7-6564F7B2C93E}"/>
              </a:ext>
            </a:extLst>
          </p:cNvPr>
          <p:cNvSpPr>
            <a:spLocks noGrp="1"/>
          </p:cNvSpPr>
          <p:nvPr>
            <p:ph type="body" idx="1"/>
          </p:nvPr>
        </p:nvSpPr>
        <p:spPr/>
        <p:txBody>
          <a:bodyPr>
            <a:normAutofit fontScale="92500" lnSpcReduction="20000"/>
          </a:bodyPr>
          <a:lstStyle/>
          <a:p>
            <a:r>
              <a:rPr lang="en-US" dirty="0"/>
              <a:t>Fall 2022</a:t>
            </a:r>
          </a:p>
        </p:txBody>
      </p:sp>
      <p:sp>
        <p:nvSpPr>
          <p:cNvPr id="3" name="Text Placeholder 2">
            <a:extLst>
              <a:ext uri="{FF2B5EF4-FFF2-40B4-BE49-F238E27FC236}">
                <a16:creationId xmlns:a16="http://schemas.microsoft.com/office/drawing/2014/main" id="{11BCBE0A-2B8D-3F5B-4AFA-38903530EB0D}"/>
              </a:ext>
            </a:extLst>
          </p:cNvPr>
          <p:cNvSpPr>
            <a:spLocks noGrp="1"/>
          </p:cNvSpPr>
          <p:nvPr>
            <p:ph type="body" idx="2"/>
          </p:nvPr>
        </p:nvSpPr>
        <p:spPr/>
        <p:txBody>
          <a:bodyPr/>
          <a:lstStyle/>
          <a:p>
            <a:r>
              <a:rPr lang="en-US" dirty="0"/>
              <a:t>Yes – 24</a:t>
            </a:r>
          </a:p>
          <a:p>
            <a:r>
              <a:rPr lang="en-US" dirty="0"/>
              <a:t>No – 24</a:t>
            </a:r>
          </a:p>
          <a:p>
            <a:r>
              <a:rPr lang="en-US" dirty="0"/>
              <a:t>I have no idea – 24</a:t>
            </a:r>
          </a:p>
          <a:p>
            <a:r>
              <a:rPr lang="en-US" dirty="0"/>
              <a:t>Other – 20</a:t>
            </a:r>
          </a:p>
          <a:p>
            <a:endParaRPr lang="en-US" dirty="0"/>
          </a:p>
        </p:txBody>
      </p:sp>
      <p:sp>
        <p:nvSpPr>
          <p:cNvPr id="4" name="Text Placeholder 3">
            <a:extLst>
              <a:ext uri="{FF2B5EF4-FFF2-40B4-BE49-F238E27FC236}">
                <a16:creationId xmlns:a16="http://schemas.microsoft.com/office/drawing/2014/main" id="{9325C72A-3294-E166-2232-66766FA65D59}"/>
              </a:ext>
            </a:extLst>
          </p:cNvPr>
          <p:cNvSpPr>
            <a:spLocks noGrp="1"/>
          </p:cNvSpPr>
          <p:nvPr>
            <p:ph type="body" idx="3"/>
          </p:nvPr>
        </p:nvSpPr>
        <p:spPr/>
        <p:txBody>
          <a:bodyPr>
            <a:normAutofit fontScale="92500" lnSpcReduction="20000"/>
          </a:bodyPr>
          <a:lstStyle/>
          <a:p>
            <a:r>
              <a:rPr lang="en-US" dirty="0"/>
              <a:t>Fall 2023</a:t>
            </a:r>
          </a:p>
        </p:txBody>
      </p:sp>
      <p:sp>
        <p:nvSpPr>
          <p:cNvPr id="5" name="Text Placeholder 4">
            <a:extLst>
              <a:ext uri="{FF2B5EF4-FFF2-40B4-BE49-F238E27FC236}">
                <a16:creationId xmlns:a16="http://schemas.microsoft.com/office/drawing/2014/main" id="{207239C4-08AF-F822-276D-C16A25F4B8F5}"/>
              </a:ext>
            </a:extLst>
          </p:cNvPr>
          <p:cNvSpPr>
            <a:spLocks noGrp="1"/>
          </p:cNvSpPr>
          <p:nvPr>
            <p:ph type="body" idx="4"/>
          </p:nvPr>
        </p:nvSpPr>
        <p:spPr/>
        <p:txBody>
          <a:bodyPr/>
          <a:lstStyle/>
          <a:p>
            <a:r>
              <a:rPr lang="en-US" dirty="0"/>
              <a:t>Yes – 45</a:t>
            </a:r>
          </a:p>
          <a:p>
            <a:r>
              <a:rPr lang="en-US" dirty="0"/>
              <a:t>No – 15</a:t>
            </a:r>
          </a:p>
          <a:p>
            <a:r>
              <a:rPr lang="en-US" dirty="0"/>
              <a:t>I have no idea – 19</a:t>
            </a:r>
          </a:p>
          <a:p>
            <a:r>
              <a:rPr lang="en-US" dirty="0"/>
              <a:t>Other – 18</a:t>
            </a:r>
          </a:p>
          <a:p>
            <a:pPr lvl="1">
              <a:spcBef>
                <a:spcPts val="600"/>
              </a:spcBef>
              <a:buClr>
                <a:schemeClr val="tx1"/>
              </a:buClr>
              <a:buSzPct val="100000"/>
              <a:buFont typeface="Wingdings" panose="05000000000000000000" pitchFamily="2" charset="2"/>
              <a:buChar char="ü"/>
            </a:pPr>
            <a:r>
              <a:rPr lang="en-US" sz="2000" dirty="0"/>
              <a:t>In Process</a:t>
            </a:r>
          </a:p>
          <a:p>
            <a:endParaRPr lang="en-US" dirty="0"/>
          </a:p>
        </p:txBody>
      </p:sp>
    </p:spTree>
    <p:extLst>
      <p:ext uri="{BB962C8B-B14F-4D97-AF65-F5344CB8AC3E}">
        <p14:creationId xmlns:p14="http://schemas.microsoft.com/office/powerpoint/2010/main" val="2666603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020299-6005-54B5-3A7E-202742610269}"/>
              </a:ext>
            </a:extLst>
          </p:cNvPr>
          <p:cNvSpPr>
            <a:spLocks noGrp="1"/>
          </p:cNvSpPr>
          <p:nvPr>
            <p:ph type="title"/>
          </p:nvPr>
        </p:nvSpPr>
        <p:spPr/>
        <p:txBody>
          <a:bodyPr>
            <a:normAutofit fontScale="90000"/>
          </a:bodyPr>
          <a:lstStyle/>
          <a:p>
            <a:r>
              <a:rPr lang="en-US" dirty="0"/>
              <a:t>Has your college adopted a definition for low instructional material cost?</a:t>
            </a:r>
          </a:p>
        </p:txBody>
      </p:sp>
      <p:sp>
        <p:nvSpPr>
          <p:cNvPr id="2" name="Text Placeholder 1">
            <a:extLst>
              <a:ext uri="{FF2B5EF4-FFF2-40B4-BE49-F238E27FC236}">
                <a16:creationId xmlns:a16="http://schemas.microsoft.com/office/drawing/2014/main" id="{8D39426E-31E6-77B7-7F73-9205522E064C}"/>
              </a:ext>
            </a:extLst>
          </p:cNvPr>
          <p:cNvSpPr>
            <a:spLocks noGrp="1"/>
          </p:cNvSpPr>
          <p:nvPr>
            <p:ph type="body" idx="1"/>
          </p:nvPr>
        </p:nvSpPr>
        <p:spPr/>
        <p:txBody>
          <a:bodyPr>
            <a:normAutofit fontScale="92500" lnSpcReduction="20000"/>
          </a:bodyPr>
          <a:lstStyle/>
          <a:p>
            <a:r>
              <a:rPr lang="en-US" dirty="0"/>
              <a:t>Fall 2022</a:t>
            </a:r>
          </a:p>
        </p:txBody>
      </p:sp>
      <p:sp>
        <p:nvSpPr>
          <p:cNvPr id="3" name="Text Placeholder 2">
            <a:extLst>
              <a:ext uri="{FF2B5EF4-FFF2-40B4-BE49-F238E27FC236}">
                <a16:creationId xmlns:a16="http://schemas.microsoft.com/office/drawing/2014/main" id="{6F8D58E2-78E7-66B8-16BF-9B87A7939703}"/>
              </a:ext>
            </a:extLst>
          </p:cNvPr>
          <p:cNvSpPr>
            <a:spLocks noGrp="1"/>
          </p:cNvSpPr>
          <p:nvPr>
            <p:ph type="body" idx="2"/>
          </p:nvPr>
        </p:nvSpPr>
        <p:spPr/>
        <p:txBody>
          <a:bodyPr/>
          <a:lstStyle/>
          <a:p>
            <a:r>
              <a:rPr lang="en-US" dirty="0"/>
              <a:t>Yes – 60</a:t>
            </a:r>
          </a:p>
          <a:p>
            <a:r>
              <a:rPr lang="en-US" dirty="0"/>
              <a:t>No – 30 </a:t>
            </a:r>
          </a:p>
        </p:txBody>
      </p:sp>
      <p:sp>
        <p:nvSpPr>
          <p:cNvPr id="4" name="Text Placeholder 3">
            <a:extLst>
              <a:ext uri="{FF2B5EF4-FFF2-40B4-BE49-F238E27FC236}">
                <a16:creationId xmlns:a16="http://schemas.microsoft.com/office/drawing/2014/main" id="{BF91CAF2-99C6-627B-55DF-2797F6B28A0B}"/>
              </a:ext>
            </a:extLst>
          </p:cNvPr>
          <p:cNvSpPr>
            <a:spLocks noGrp="1"/>
          </p:cNvSpPr>
          <p:nvPr>
            <p:ph type="body" idx="3"/>
          </p:nvPr>
        </p:nvSpPr>
        <p:spPr/>
        <p:txBody>
          <a:bodyPr>
            <a:normAutofit fontScale="92500" lnSpcReduction="20000"/>
          </a:bodyPr>
          <a:lstStyle/>
          <a:p>
            <a:r>
              <a:rPr lang="en-US" dirty="0"/>
              <a:t>Fall 2023</a:t>
            </a:r>
          </a:p>
        </p:txBody>
      </p:sp>
      <p:sp>
        <p:nvSpPr>
          <p:cNvPr id="5" name="Text Placeholder 4">
            <a:extLst>
              <a:ext uri="{FF2B5EF4-FFF2-40B4-BE49-F238E27FC236}">
                <a16:creationId xmlns:a16="http://schemas.microsoft.com/office/drawing/2014/main" id="{B22CD90D-CA7E-1C7C-A402-0C2A51375F57}"/>
              </a:ext>
            </a:extLst>
          </p:cNvPr>
          <p:cNvSpPr>
            <a:spLocks noGrp="1"/>
          </p:cNvSpPr>
          <p:nvPr>
            <p:ph type="body" idx="4"/>
          </p:nvPr>
        </p:nvSpPr>
        <p:spPr/>
        <p:txBody>
          <a:bodyPr/>
          <a:lstStyle/>
          <a:p>
            <a:r>
              <a:rPr lang="en-US" dirty="0"/>
              <a:t>Yes – 81</a:t>
            </a:r>
          </a:p>
          <a:p>
            <a:r>
              <a:rPr lang="en-US" dirty="0"/>
              <a:t>No – 16</a:t>
            </a:r>
          </a:p>
        </p:txBody>
      </p:sp>
    </p:spTree>
    <p:extLst>
      <p:ext uri="{BB962C8B-B14F-4D97-AF65-F5344CB8AC3E}">
        <p14:creationId xmlns:p14="http://schemas.microsoft.com/office/powerpoint/2010/main" val="1998417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34C928-8516-0960-F0A5-2AA7A6437E37}"/>
              </a:ext>
            </a:extLst>
          </p:cNvPr>
          <p:cNvSpPr>
            <a:spLocks noGrp="1"/>
          </p:cNvSpPr>
          <p:nvPr>
            <p:ph type="title"/>
          </p:nvPr>
        </p:nvSpPr>
        <p:spPr/>
        <p:txBody>
          <a:bodyPr>
            <a:normAutofit fontScale="90000"/>
          </a:bodyPr>
          <a:lstStyle/>
          <a:p>
            <a:r>
              <a:rPr lang="en-US" dirty="0"/>
              <a:t>Definition (cost) of Low Textbook Cost</a:t>
            </a:r>
          </a:p>
        </p:txBody>
      </p:sp>
      <p:sp>
        <p:nvSpPr>
          <p:cNvPr id="2" name="Text Placeholder 1">
            <a:extLst>
              <a:ext uri="{FF2B5EF4-FFF2-40B4-BE49-F238E27FC236}">
                <a16:creationId xmlns:a16="http://schemas.microsoft.com/office/drawing/2014/main" id="{D346EBD2-80F2-2B48-C102-102BA1393D41}"/>
              </a:ext>
            </a:extLst>
          </p:cNvPr>
          <p:cNvSpPr>
            <a:spLocks noGrp="1"/>
          </p:cNvSpPr>
          <p:nvPr>
            <p:ph type="body" idx="1"/>
          </p:nvPr>
        </p:nvSpPr>
        <p:spPr/>
        <p:txBody>
          <a:bodyPr>
            <a:normAutofit fontScale="92500" lnSpcReduction="20000"/>
          </a:bodyPr>
          <a:lstStyle/>
          <a:p>
            <a:r>
              <a:rPr lang="en-US" dirty="0"/>
              <a:t>Fall 2022</a:t>
            </a:r>
          </a:p>
        </p:txBody>
      </p:sp>
      <p:sp>
        <p:nvSpPr>
          <p:cNvPr id="3" name="Text Placeholder 2">
            <a:extLst>
              <a:ext uri="{FF2B5EF4-FFF2-40B4-BE49-F238E27FC236}">
                <a16:creationId xmlns:a16="http://schemas.microsoft.com/office/drawing/2014/main" id="{C527E944-CE51-28A7-A6D2-07724D460672}"/>
              </a:ext>
            </a:extLst>
          </p:cNvPr>
          <p:cNvSpPr>
            <a:spLocks noGrp="1"/>
          </p:cNvSpPr>
          <p:nvPr>
            <p:ph type="body" idx="2"/>
          </p:nvPr>
        </p:nvSpPr>
        <p:spPr/>
        <p:txBody>
          <a:bodyPr/>
          <a:lstStyle/>
          <a:p>
            <a:pPr marL="127000" indent="0">
              <a:buNone/>
            </a:pPr>
            <a:r>
              <a:rPr lang="en-US" dirty="0"/>
              <a:t>Equal to or less than</a:t>
            </a:r>
          </a:p>
          <a:p>
            <a:r>
              <a:rPr lang="en-US" dirty="0"/>
              <a:t>$20 – 3</a:t>
            </a:r>
          </a:p>
          <a:p>
            <a:r>
              <a:rPr lang="en-US" dirty="0"/>
              <a:t>$30 – 5</a:t>
            </a:r>
          </a:p>
          <a:p>
            <a:r>
              <a:rPr lang="en-US" dirty="0"/>
              <a:t>$35 – 1</a:t>
            </a:r>
          </a:p>
          <a:p>
            <a:r>
              <a:rPr lang="en-US" dirty="0"/>
              <a:t>$40 – 32</a:t>
            </a:r>
          </a:p>
          <a:p>
            <a:r>
              <a:rPr lang="en-US" dirty="0"/>
              <a:t>$50 – 21</a:t>
            </a:r>
          </a:p>
          <a:p>
            <a:pPr marL="127000" indent="0">
              <a:buNone/>
            </a:pPr>
            <a:endParaRPr lang="en-US" dirty="0"/>
          </a:p>
        </p:txBody>
      </p:sp>
      <p:sp>
        <p:nvSpPr>
          <p:cNvPr id="4" name="Text Placeholder 3">
            <a:extLst>
              <a:ext uri="{FF2B5EF4-FFF2-40B4-BE49-F238E27FC236}">
                <a16:creationId xmlns:a16="http://schemas.microsoft.com/office/drawing/2014/main" id="{1648A835-5A5A-E904-7449-0E54D8C083F7}"/>
              </a:ext>
            </a:extLst>
          </p:cNvPr>
          <p:cNvSpPr>
            <a:spLocks noGrp="1"/>
          </p:cNvSpPr>
          <p:nvPr>
            <p:ph type="body" idx="3"/>
          </p:nvPr>
        </p:nvSpPr>
        <p:spPr/>
        <p:txBody>
          <a:bodyPr>
            <a:normAutofit fontScale="92500" lnSpcReduction="20000"/>
          </a:bodyPr>
          <a:lstStyle/>
          <a:p>
            <a:r>
              <a:rPr lang="en-US" dirty="0"/>
              <a:t>Fall 2023</a:t>
            </a:r>
          </a:p>
        </p:txBody>
      </p:sp>
      <p:sp>
        <p:nvSpPr>
          <p:cNvPr id="5" name="Text Placeholder 4">
            <a:extLst>
              <a:ext uri="{FF2B5EF4-FFF2-40B4-BE49-F238E27FC236}">
                <a16:creationId xmlns:a16="http://schemas.microsoft.com/office/drawing/2014/main" id="{6ABE0833-2369-F22A-37F1-D1817F4592F6}"/>
              </a:ext>
            </a:extLst>
          </p:cNvPr>
          <p:cNvSpPr>
            <a:spLocks noGrp="1"/>
          </p:cNvSpPr>
          <p:nvPr>
            <p:ph type="body" idx="4"/>
          </p:nvPr>
        </p:nvSpPr>
        <p:spPr>
          <a:xfrm>
            <a:off x="4809272" y="2613892"/>
            <a:ext cx="3483864" cy="3797541"/>
          </a:xfrm>
        </p:spPr>
        <p:txBody>
          <a:bodyPr>
            <a:normAutofit/>
          </a:bodyPr>
          <a:lstStyle/>
          <a:p>
            <a:pPr marL="127000" indent="0">
              <a:buNone/>
            </a:pPr>
            <a:r>
              <a:rPr lang="en-US" dirty="0"/>
              <a:t>Equal to or less than</a:t>
            </a:r>
          </a:p>
          <a:p>
            <a:r>
              <a:rPr lang="en-US" dirty="0"/>
              <a:t>$30 – 13 (+4)</a:t>
            </a:r>
          </a:p>
          <a:p>
            <a:r>
              <a:rPr lang="en-US" dirty="0"/>
              <a:t>$35 – 2</a:t>
            </a:r>
          </a:p>
          <a:p>
            <a:r>
              <a:rPr lang="en-US" dirty="0"/>
              <a:t>$40 – 35</a:t>
            </a:r>
          </a:p>
          <a:p>
            <a:r>
              <a:rPr lang="en-US" dirty="0"/>
              <a:t>$50 – 27 </a:t>
            </a:r>
          </a:p>
          <a:p>
            <a:r>
              <a:rPr lang="en-US" dirty="0"/>
              <a:t>Other – 4 </a:t>
            </a:r>
          </a:p>
          <a:p>
            <a:pPr lvl="1">
              <a:buClr>
                <a:schemeClr val="tx1"/>
              </a:buClr>
              <a:buFont typeface="Wingdings" panose="05000000000000000000" pitchFamily="2" charset="2"/>
              <a:buChar char="ü"/>
            </a:pPr>
            <a:r>
              <a:rPr lang="en-US" sz="2200" dirty="0"/>
              <a:t>Changing</a:t>
            </a:r>
          </a:p>
        </p:txBody>
      </p:sp>
    </p:spTree>
    <p:extLst>
      <p:ext uri="{BB962C8B-B14F-4D97-AF65-F5344CB8AC3E}">
        <p14:creationId xmlns:p14="http://schemas.microsoft.com/office/powerpoint/2010/main" val="3662816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C8D676-4E95-A3A4-2F73-F5C4B1961AA3}"/>
              </a:ext>
            </a:extLst>
          </p:cNvPr>
          <p:cNvSpPr>
            <a:spLocks noGrp="1"/>
          </p:cNvSpPr>
          <p:nvPr>
            <p:ph type="body" idx="1"/>
          </p:nvPr>
        </p:nvSpPr>
        <p:spPr>
          <a:xfrm>
            <a:off x="1090680" y="3806198"/>
            <a:ext cx="6472835" cy="2137402"/>
          </a:xfrm>
        </p:spPr>
        <p:txBody>
          <a:bodyPr>
            <a:normAutofit/>
          </a:bodyPr>
          <a:lstStyle/>
          <a:p>
            <a:pPr marL="342900" indent="-342900">
              <a:buSzPct val="100000"/>
              <a:buFont typeface="Wingdings" panose="05000000000000000000" pitchFamily="2" charset="2"/>
              <a:buChar char="ü"/>
            </a:pPr>
            <a:r>
              <a:rPr lang="en-US" sz="2800" dirty="0"/>
              <a:t>How have you used these data?</a:t>
            </a:r>
          </a:p>
          <a:p>
            <a:pPr marL="342900" indent="-342900">
              <a:buSzPct val="100000"/>
              <a:buFont typeface="Wingdings" panose="05000000000000000000" pitchFamily="2" charset="2"/>
              <a:buChar char="ü"/>
            </a:pPr>
            <a:r>
              <a:rPr lang="en-US" sz="2800" dirty="0"/>
              <a:t>How might you use these data moving forward? </a:t>
            </a:r>
          </a:p>
          <a:p>
            <a:endParaRPr lang="en-US" sz="2400" dirty="0"/>
          </a:p>
        </p:txBody>
      </p:sp>
      <p:sp>
        <p:nvSpPr>
          <p:cNvPr id="2" name="Title 1">
            <a:extLst>
              <a:ext uri="{FF2B5EF4-FFF2-40B4-BE49-F238E27FC236}">
                <a16:creationId xmlns:a16="http://schemas.microsoft.com/office/drawing/2014/main" id="{FE527D65-1294-B748-424C-1D2F90EE255C}"/>
              </a:ext>
            </a:extLst>
          </p:cNvPr>
          <p:cNvSpPr>
            <a:spLocks noGrp="1"/>
          </p:cNvSpPr>
          <p:nvPr>
            <p:ph type="title"/>
          </p:nvPr>
        </p:nvSpPr>
        <p:spPr/>
        <p:txBody>
          <a:bodyPr>
            <a:normAutofit fontScale="90000"/>
          </a:bodyPr>
          <a:lstStyle/>
          <a:p>
            <a:r>
              <a:rPr lang="en-US" dirty="0"/>
              <a:t>How can these survey data inform your local work? </a:t>
            </a:r>
          </a:p>
        </p:txBody>
      </p:sp>
      <p:pic>
        <p:nvPicPr>
          <p:cNvPr id="1028" name="Picture 4" descr="Free balloon comic cartoon illustration">
            <a:extLst>
              <a:ext uri="{FF2B5EF4-FFF2-40B4-BE49-F238E27FC236}">
                <a16:creationId xmlns:a16="http://schemas.microsoft.com/office/drawing/2014/main" id="{223F0AF9-EF1C-4248-C7C0-AB5D141FD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93502" flipH="1">
            <a:off x="5296108" y="-61815"/>
            <a:ext cx="2247742" cy="18779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balloon comic cartoon illustration">
            <a:extLst>
              <a:ext uri="{FF2B5EF4-FFF2-40B4-BE49-F238E27FC236}">
                <a16:creationId xmlns:a16="http://schemas.microsoft.com/office/drawing/2014/main" id="{088A239E-272C-DEBE-89FF-6D6664361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68841">
            <a:off x="1237324" y="-80340"/>
            <a:ext cx="1831334" cy="19894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balloon comic cartoon illustration">
            <a:extLst>
              <a:ext uri="{FF2B5EF4-FFF2-40B4-BE49-F238E27FC236}">
                <a16:creationId xmlns:a16="http://schemas.microsoft.com/office/drawing/2014/main" id="{65E12A3B-0C86-2436-BCB6-72BC544E9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30276">
            <a:off x="3469124" y="38870"/>
            <a:ext cx="1592826" cy="159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93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59CB2F-9010-333E-652D-7410F55135F9}"/>
              </a:ext>
            </a:extLst>
          </p:cNvPr>
          <p:cNvSpPr>
            <a:spLocks noGrp="1"/>
          </p:cNvSpPr>
          <p:nvPr>
            <p:ph type="title"/>
          </p:nvPr>
        </p:nvSpPr>
        <p:spPr/>
        <p:txBody>
          <a:bodyPr/>
          <a:lstStyle/>
          <a:p>
            <a:pPr algn="ctr"/>
            <a:r>
              <a:rPr lang="en-US" dirty="0"/>
              <a:t>Thank You!</a:t>
            </a:r>
          </a:p>
        </p:txBody>
      </p:sp>
      <p:sp>
        <p:nvSpPr>
          <p:cNvPr id="5" name="Text Placeholder 4">
            <a:extLst>
              <a:ext uri="{FF2B5EF4-FFF2-40B4-BE49-F238E27FC236}">
                <a16:creationId xmlns:a16="http://schemas.microsoft.com/office/drawing/2014/main" id="{9C5D8B50-FC3F-7C61-8689-6987AA41038E}"/>
              </a:ext>
            </a:extLst>
          </p:cNvPr>
          <p:cNvSpPr>
            <a:spLocks noGrp="1"/>
          </p:cNvSpPr>
          <p:nvPr>
            <p:ph type="body" idx="1"/>
          </p:nvPr>
        </p:nvSpPr>
        <p:spPr/>
        <p:txBody>
          <a:bodyPr>
            <a:normAutofit/>
          </a:bodyPr>
          <a:lstStyle/>
          <a:p>
            <a:r>
              <a:rPr lang="en-US" dirty="0"/>
              <a:t>For more information</a:t>
            </a:r>
          </a:p>
          <a:p>
            <a:pPr lvl="1">
              <a:buSzPct val="100000"/>
            </a:pPr>
            <a:r>
              <a:rPr lang="en-US" sz="2600" dirty="0"/>
              <a:t>Survey Information: </a:t>
            </a:r>
            <a:r>
              <a:rPr lang="en-US" sz="2600" dirty="0">
                <a:hlinkClick r:id="rId2"/>
              </a:rPr>
              <a:t>https://asccc-oeri.org/oer-liaison/</a:t>
            </a:r>
            <a:r>
              <a:rPr lang="en-US" sz="2600" dirty="0"/>
              <a:t> </a:t>
            </a:r>
          </a:p>
          <a:p>
            <a:pPr lvl="1">
              <a:buSzPct val="100000"/>
            </a:pPr>
            <a:r>
              <a:rPr lang="en-US" sz="2600" dirty="0"/>
              <a:t>OER, ZTC, and XB12: </a:t>
            </a:r>
            <a:r>
              <a:rPr lang="en-US" sz="2600" dirty="0">
                <a:hlinkClick r:id="rId3"/>
              </a:rPr>
              <a:t>https://asccc-oeri.org/oer-and-ztc/</a:t>
            </a:r>
            <a:r>
              <a:rPr lang="en-US" sz="2600" dirty="0"/>
              <a:t> </a:t>
            </a:r>
          </a:p>
          <a:p>
            <a:r>
              <a:rPr lang="en-US" dirty="0"/>
              <a:t>Contact us: </a:t>
            </a:r>
            <a:r>
              <a:rPr lang="en-US" dirty="0">
                <a:hlinkClick r:id="rId4"/>
              </a:rPr>
              <a:t>oeri@asccc.org</a:t>
            </a:r>
            <a:endParaRPr lang="en-US" dirty="0"/>
          </a:p>
          <a:p>
            <a:endParaRPr lang="en-US" sz="3800" dirty="0"/>
          </a:p>
        </p:txBody>
      </p:sp>
    </p:spTree>
    <p:extLst>
      <p:ext uri="{BB962C8B-B14F-4D97-AF65-F5344CB8AC3E}">
        <p14:creationId xmlns:p14="http://schemas.microsoft.com/office/powerpoint/2010/main" val="225680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Agenda </a:t>
            </a:r>
            <a:endParaRPr lang="en-US" sz="4800" dirty="0"/>
          </a:p>
        </p:txBody>
      </p:sp>
      <p:sp>
        <p:nvSpPr>
          <p:cNvPr id="3" name="Text Placeholder 2"/>
          <p:cNvSpPr>
            <a:spLocks noGrp="1"/>
          </p:cNvSpPr>
          <p:nvPr>
            <p:ph type="body" idx="1"/>
          </p:nvPr>
        </p:nvSpPr>
        <p:spPr>
          <a:xfrm>
            <a:off x="927874" y="2015612"/>
            <a:ext cx="7288252" cy="4630993"/>
          </a:xfrm>
        </p:spPr>
        <p:txBody>
          <a:bodyPr>
            <a:normAutofit lnSpcReduction="10000"/>
          </a:bodyPr>
          <a:lstStyle/>
          <a:p>
            <a:pPr>
              <a:buSzPct val="129000"/>
            </a:pPr>
            <a:r>
              <a:rPr lang="en-US" dirty="0"/>
              <a:t>Look at what has changed and has not changed over the past year?</a:t>
            </a:r>
            <a:endParaRPr lang="en-US" sz="2800" dirty="0"/>
          </a:p>
          <a:p>
            <a:pPr>
              <a:buSzPct val="129000"/>
            </a:pPr>
            <a:r>
              <a:rPr lang="en-US" sz="2800" dirty="0"/>
              <a:t>Marking no-cost course sections </a:t>
            </a:r>
          </a:p>
          <a:p>
            <a:pPr>
              <a:buSzPct val="129000"/>
            </a:pPr>
            <a:r>
              <a:rPr lang="en-US" sz="2800" dirty="0"/>
              <a:t>Implementation of the XB12 data element </a:t>
            </a:r>
          </a:p>
          <a:p>
            <a:pPr>
              <a:buSzPct val="129000"/>
            </a:pPr>
            <a:r>
              <a:rPr lang="en-US" sz="2800" dirty="0"/>
              <a:t>Local Zero Textbook Cost (ZTC) efforts </a:t>
            </a:r>
          </a:p>
          <a:p>
            <a:pPr>
              <a:buSzPct val="129000"/>
            </a:pPr>
            <a:r>
              <a:rPr lang="en-US" sz="2800" dirty="0"/>
              <a:t>Compensation for ZTC and OER work </a:t>
            </a:r>
          </a:p>
          <a:p>
            <a:pPr>
              <a:buSzPct val="129000"/>
            </a:pPr>
            <a:r>
              <a:rPr lang="en-US" sz="2800" dirty="0"/>
              <a:t>How can these survey data inform your local work? </a:t>
            </a:r>
          </a:p>
        </p:txBody>
      </p:sp>
      <p:pic>
        <p:nvPicPr>
          <p:cNvPr id="4" name="Picture 3" descr="blank directional sign">
            <a:extLst>
              <a:ext uri="{FF2B5EF4-FFF2-40B4-BE49-F238E27FC236}">
                <a16:creationId xmlns:a16="http://schemas.microsoft.com/office/drawing/2014/main" id="{2E4AF8D1-0DCB-7FD0-22FD-067A60CDCAD4}"/>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7914968" y="4188542"/>
            <a:ext cx="1229032" cy="2458063"/>
          </a:xfrm>
          <a:prstGeom prst="rect">
            <a:avLst/>
          </a:prstGeom>
        </p:spPr>
      </p:pic>
    </p:spTree>
    <p:extLst>
      <p:ext uri="{BB962C8B-B14F-4D97-AF65-F5344CB8AC3E}">
        <p14:creationId xmlns:p14="http://schemas.microsoft.com/office/powerpoint/2010/main" val="101281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D2CC60-D263-A789-75F9-715DAB2F56F5}"/>
              </a:ext>
            </a:extLst>
          </p:cNvPr>
          <p:cNvSpPr>
            <a:spLocks noGrp="1"/>
          </p:cNvSpPr>
          <p:nvPr>
            <p:ph type="title"/>
          </p:nvPr>
        </p:nvSpPr>
        <p:spPr/>
        <p:txBody>
          <a:bodyPr>
            <a:normAutofit fontScale="90000"/>
          </a:bodyPr>
          <a:lstStyle/>
          <a:p>
            <a:r>
              <a:rPr lang="en-US" dirty="0"/>
              <a:t>Number of Responses to OERL Survey</a:t>
            </a:r>
          </a:p>
        </p:txBody>
      </p:sp>
      <p:sp>
        <p:nvSpPr>
          <p:cNvPr id="6" name="Text Placeholder 5">
            <a:extLst>
              <a:ext uri="{FF2B5EF4-FFF2-40B4-BE49-F238E27FC236}">
                <a16:creationId xmlns:a16="http://schemas.microsoft.com/office/drawing/2014/main" id="{D59E1F96-0DEB-0B7E-E82C-E9B7866DF1FE}"/>
              </a:ext>
            </a:extLst>
          </p:cNvPr>
          <p:cNvSpPr>
            <a:spLocks noGrp="1"/>
          </p:cNvSpPr>
          <p:nvPr>
            <p:ph type="body" idx="1"/>
          </p:nvPr>
        </p:nvSpPr>
        <p:spPr>
          <a:xfrm>
            <a:off x="1085393" y="1991044"/>
            <a:ext cx="3483864" cy="622848"/>
          </a:xfrm>
        </p:spPr>
        <p:txBody>
          <a:bodyPr>
            <a:normAutofit/>
          </a:bodyPr>
          <a:lstStyle/>
          <a:p>
            <a:r>
              <a:rPr lang="en-US" dirty="0"/>
              <a:t>Fall 2022</a:t>
            </a:r>
          </a:p>
        </p:txBody>
      </p:sp>
      <p:sp>
        <p:nvSpPr>
          <p:cNvPr id="7" name="Text Placeholder 6">
            <a:extLst>
              <a:ext uri="{FF2B5EF4-FFF2-40B4-BE49-F238E27FC236}">
                <a16:creationId xmlns:a16="http://schemas.microsoft.com/office/drawing/2014/main" id="{BDD0D971-3A55-431E-F734-1B1624010B4E}"/>
              </a:ext>
            </a:extLst>
          </p:cNvPr>
          <p:cNvSpPr>
            <a:spLocks noGrp="1"/>
          </p:cNvSpPr>
          <p:nvPr>
            <p:ph type="body" idx="2"/>
          </p:nvPr>
        </p:nvSpPr>
        <p:spPr>
          <a:xfrm>
            <a:off x="1085393" y="2809438"/>
            <a:ext cx="3483864" cy="3233020"/>
          </a:xfrm>
        </p:spPr>
        <p:txBody>
          <a:bodyPr>
            <a:normAutofit/>
          </a:bodyPr>
          <a:lstStyle/>
          <a:p>
            <a:r>
              <a:rPr lang="en-US" sz="2800" dirty="0"/>
              <a:t>92</a:t>
            </a:r>
          </a:p>
        </p:txBody>
      </p:sp>
      <p:sp>
        <p:nvSpPr>
          <p:cNvPr id="8" name="Text Placeholder 7">
            <a:extLst>
              <a:ext uri="{FF2B5EF4-FFF2-40B4-BE49-F238E27FC236}">
                <a16:creationId xmlns:a16="http://schemas.microsoft.com/office/drawing/2014/main" id="{3814AFC1-ED83-2D97-D133-34F5AFB9D072}"/>
              </a:ext>
            </a:extLst>
          </p:cNvPr>
          <p:cNvSpPr>
            <a:spLocks noGrp="1"/>
          </p:cNvSpPr>
          <p:nvPr>
            <p:ph type="body" idx="3"/>
          </p:nvPr>
        </p:nvSpPr>
        <p:spPr>
          <a:xfrm>
            <a:off x="4809272" y="1991043"/>
            <a:ext cx="3483864" cy="622848"/>
          </a:xfrm>
        </p:spPr>
        <p:txBody>
          <a:bodyPr>
            <a:normAutofit/>
          </a:bodyPr>
          <a:lstStyle/>
          <a:p>
            <a:r>
              <a:rPr lang="en-US" dirty="0"/>
              <a:t>Fall 2023</a:t>
            </a:r>
          </a:p>
        </p:txBody>
      </p:sp>
      <p:sp>
        <p:nvSpPr>
          <p:cNvPr id="9" name="Text Placeholder 8">
            <a:extLst>
              <a:ext uri="{FF2B5EF4-FFF2-40B4-BE49-F238E27FC236}">
                <a16:creationId xmlns:a16="http://schemas.microsoft.com/office/drawing/2014/main" id="{21ECF89A-26B5-B903-9D59-56D6AF325C3F}"/>
              </a:ext>
            </a:extLst>
          </p:cNvPr>
          <p:cNvSpPr>
            <a:spLocks noGrp="1"/>
          </p:cNvSpPr>
          <p:nvPr>
            <p:ph type="body" idx="4"/>
          </p:nvPr>
        </p:nvSpPr>
        <p:spPr>
          <a:xfrm>
            <a:off x="4809272" y="2809436"/>
            <a:ext cx="3483864" cy="3233021"/>
          </a:xfrm>
        </p:spPr>
        <p:txBody>
          <a:bodyPr>
            <a:normAutofit/>
          </a:bodyPr>
          <a:lstStyle/>
          <a:p>
            <a:r>
              <a:rPr lang="en-US" sz="2800" dirty="0"/>
              <a:t>97</a:t>
            </a:r>
          </a:p>
        </p:txBody>
      </p:sp>
    </p:spTree>
    <p:extLst>
      <p:ext uri="{BB962C8B-B14F-4D97-AF65-F5344CB8AC3E}">
        <p14:creationId xmlns:p14="http://schemas.microsoft.com/office/powerpoint/2010/main" val="65884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17CC-7424-39D1-86C1-06D1686C204A}"/>
              </a:ext>
            </a:extLst>
          </p:cNvPr>
          <p:cNvSpPr>
            <a:spLocks noGrp="1"/>
          </p:cNvSpPr>
          <p:nvPr>
            <p:ph type="title"/>
          </p:nvPr>
        </p:nvSpPr>
        <p:spPr/>
        <p:txBody>
          <a:bodyPr>
            <a:normAutofit fontScale="90000"/>
          </a:bodyPr>
          <a:lstStyle/>
          <a:p>
            <a:r>
              <a:rPr lang="en-US" sz="5400" dirty="0">
                <a:solidFill>
                  <a:schemeClr val="bg1"/>
                </a:solidFill>
              </a:rPr>
              <a:t>SB 1359 &amp; Local Course Marking Process</a:t>
            </a:r>
            <a:endParaRPr lang="en-US" dirty="0"/>
          </a:p>
        </p:txBody>
      </p:sp>
      <p:sp>
        <p:nvSpPr>
          <p:cNvPr id="4" name="Text Placeholder 3">
            <a:extLst>
              <a:ext uri="{FF2B5EF4-FFF2-40B4-BE49-F238E27FC236}">
                <a16:creationId xmlns:a16="http://schemas.microsoft.com/office/drawing/2014/main" id="{3D2B42BC-2D4C-C8C5-1095-D595DAF052F6}"/>
              </a:ext>
            </a:extLst>
          </p:cNvPr>
          <p:cNvSpPr>
            <a:spLocks noGrp="1"/>
          </p:cNvSpPr>
          <p:nvPr>
            <p:ph type="body" idx="1"/>
          </p:nvPr>
        </p:nvSpPr>
        <p:spPr>
          <a:xfrm>
            <a:off x="1090680" y="3806199"/>
            <a:ext cx="6619936" cy="1012800"/>
          </a:xfrm>
        </p:spPr>
        <p:txBody>
          <a:bodyPr/>
          <a:lstStyle/>
          <a:p>
            <a:pPr marL="0" indent="0"/>
            <a:r>
              <a:rPr lang="en-US" sz="2400" dirty="0"/>
              <a:t>Notes: SB 1359 (</a:t>
            </a:r>
            <a:r>
              <a:rPr lang="en-US" sz="2400" dirty="0">
                <a:hlinkClick r:id="rId2"/>
              </a:rPr>
              <a:t>California Education Code 66406.9</a:t>
            </a:r>
            <a:r>
              <a:rPr lang="en-US" sz="2400" dirty="0"/>
              <a:t>) requires that all course sections “that exclusively use digital course materials that are free of charge to students” be noted as such in the online course schedule.</a:t>
            </a:r>
          </a:p>
        </p:txBody>
      </p:sp>
      <p:pic>
        <p:nvPicPr>
          <p:cNvPr id="5" name="Picture 4" descr="ZTC logo">
            <a:extLst>
              <a:ext uri="{FF2B5EF4-FFF2-40B4-BE49-F238E27FC236}">
                <a16:creationId xmlns:a16="http://schemas.microsoft.com/office/drawing/2014/main" id="{4E6B755D-75A2-5A1C-1860-24C2A92A60AA}"/>
              </a:ext>
            </a:extLst>
          </p:cNvPr>
          <p:cNvPicPr>
            <a:picLocks noChangeAspect="1"/>
          </p:cNvPicPr>
          <p:nvPr/>
        </p:nvPicPr>
        <p:blipFill>
          <a:blip r:embed="rId3"/>
          <a:stretch>
            <a:fillRect/>
          </a:stretch>
        </p:blipFill>
        <p:spPr>
          <a:xfrm>
            <a:off x="3566765" y="190232"/>
            <a:ext cx="1530229" cy="1219306"/>
          </a:xfrm>
          <a:prstGeom prst="rect">
            <a:avLst/>
          </a:prstGeom>
        </p:spPr>
      </p:pic>
    </p:spTree>
    <p:extLst>
      <p:ext uri="{BB962C8B-B14F-4D97-AF65-F5344CB8AC3E}">
        <p14:creationId xmlns:p14="http://schemas.microsoft.com/office/powerpoint/2010/main" val="294548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BAD072-C0A2-242B-C04C-29C34C73D8CA}"/>
              </a:ext>
            </a:extLst>
          </p:cNvPr>
          <p:cNvSpPr>
            <a:spLocks noGrp="1"/>
          </p:cNvSpPr>
          <p:nvPr>
            <p:ph type="title" idx="4294967295"/>
          </p:nvPr>
        </p:nvSpPr>
        <p:spPr>
          <a:xfrm>
            <a:off x="1088687" y="177646"/>
            <a:ext cx="7202400" cy="1690483"/>
          </a:xfrm>
        </p:spPr>
        <p:txBody>
          <a:bodyPr>
            <a:normAutofit/>
          </a:bodyPr>
          <a:lstStyle/>
          <a:p>
            <a:r>
              <a:rPr lang="en-US" sz="3600" dirty="0">
                <a:solidFill>
                  <a:schemeClr val="bg1"/>
                </a:solidFill>
              </a:rPr>
              <a:t>Fall 2022 OERL Survey Questions – SB 1359 &amp; Local Course Marking Process</a:t>
            </a:r>
          </a:p>
        </p:txBody>
      </p:sp>
      <p:sp>
        <p:nvSpPr>
          <p:cNvPr id="5" name="Text Placeholder 4">
            <a:extLst>
              <a:ext uri="{FF2B5EF4-FFF2-40B4-BE49-F238E27FC236}">
                <a16:creationId xmlns:a16="http://schemas.microsoft.com/office/drawing/2014/main" id="{87C14C81-E714-7DE7-3CF9-02A2FCB4116C}"/>
              </a:ext>
            </a:extLst>
          </p:cNvPr>
          <p:cNvSpPr>
            <a:spLocks noGrp="1"/>
          </p:cNvSpPr>
          <p:nvPr>
            <p:ph type="body" idx="1"/>
          </p:nvPr>
        </p:nvSpPr>
        <p:spPr>
          <a:xfrm>
            <a:off x="951470" y="2035277"/>
            <a:ext cx="7339616" cy="4822723"/>
          </a:xfrm>
        </p:spPr>
        <p:txBody>
          <a:bodyPr>
            <a:normAutofit/>
          </a:bodyPr>
          <a:lstStyle/>
          <a:p>
            <a:pPr marL="641350" indent="-514350">
              <a:lnSpc>
                <a:spcPct val="130000"/>
              </a:lnSpc>
              <a:buFont typeface="+mj-lt"/>
              <a:buAutoNum type="arabicPeriod" startAt="6"/>
            </a:pPr>
            <a:r>
              <a:rPr lang="en-US" sz="2100" dirty="0"/>
              <a:t>Has SB 1359 been fully implemented at your college?</a:t>
            </a:r>
          </a:p>
          <a:p>
            <a:pPr marL="641350" indent="-514350">
              <a:lnSpc>
                <a:spcPct val="130000"/>
              </a:lnSpc>
              <a:buFont typeface="+mj-lt"/>
              <a:buAutoNum type="arabicPeriod" startAt="6"/>
            </a:pPr>
            <a:r>
              <a:rPr lang="en-US" sz="2100" dirty="0"/>
              <a:t>Has your college established clear guidelines for what constitutes a no-cost section?</a:t>
            </a:r>
          </a:p>
          <a:p>
            <a:pPr marL="641350" indent="-514350">
              <a:lnSpc>
                <a:spcPct val="130000"/>
              </a:lnSpc>
              <a:buFont typeface="+mj-lt"/>
              <a:buAutoNum type="arabicPeriod" startAt="6"/>
            </a:pPr>
            <a:r>
              <a:rPr lang="en-US" sz="2100" dirty="0"/>
              <a:t>What process is used to determine which course sections will be marked with the no- cost designation?</a:t>
            </a:r>
          </a:p>
          <a:p>
            <a:pPr marL="641350" indent="-514350">
              <a:lnSpc>
                <a:spcPct val="130000"/>
              </a:lnSpc>
              <a:buFont typeface="+mj-lt"/>
              <a:buAutoNum type="arabicPeriod" startAt="6"/>
            </a:pPr>
            <a:r>
              <a:rPr lang="en-US" sz="2100" dirty="0"/>
              <a:t>Are courses that do not use a text marked with the no-cost designation?</a:t>
            </a:r>
          </a:p>
          <a:p>
            <a:pPr marL="641350" indent="-514350">
              <a:lnSpc>
                <a:spcPct val="130000"/>
              </a:lnSpc>
              <a:buFont typeface="+mj-lt"/>
              <a:buAutoNum type="arabicPeriod" startAt="6"/>
            </a:pPr>
            <a:r>
              <a:rPr lang="en-US" sz="2100" dirty="0"/>
              <a:t>If you have not yet implemented SB 1359, when do you anticipate doing so? Please explain your response. </a:t>
            </a:r>
          </a:p>
        </p:txBody>
      </p:sp>
    </p:spTree>
    <p:extLst>
      <p:ext uri="{BB962C8B-B14F-4D97-AF65-F5344CB8AC3E}">
        <p14:creationId xmlns:p14="http://schemas.microsoft.com/office/powerpoint/2010/main" val="96615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00B4-3F26-674B-59AE-9EF24DB9DE5E}"/>
              </a:ext>
            </a:extLst>
          </p:cNvPr>
          <p:cNvSpPr>
            <a:spLocks noGrp="1"/>
          </p:cNvSpPr>
          <p:nvPr>
            <p:ph type="title"/>
          </p:nvPr>
        </p:nvSpPr>
        <p:spPr>
          <a:xfrm>
            <a:off x="1088686" y="907157"/>
            <a:ext cx="7202456" cy="893111"/>
          </a:xfrm>
        </p:spPr>
        <p:txBody>
          <a:bodyPr/>
          <a:lstStyle/>
          <a:p>
            <a:r>
              <a:rPr lang="en-US" dirty="0"/>
              <a:t>Fall 2023 OERL Survey Questions - SB 1359 &amp; Local Course Marking Process</a:t>
            </a:r>
          </a:p>
        </p:txBody>
      </p:sp>
      <p:sp>
        <p:nvSpPr>
          <p:cNvPr id="3" name="Text Placeholder 2">
            <a:extLst>
              <a:ext uri="{FF2B5EF4-FFF2-40B4-BE49-F238E27FC236}">
                <a16:creationId xmlns:a16="http://schemas.microsoft.com/office/drawing/2014/main" id="{3DD066C3-DB74-9194-0E93-E1B1F011FE16}"/>
              </a:ext>
            </a:extLst>
          </p:cNvPr>
          <p:cNvSpPr>
            <a:spLocks noGrp="1"/>
          </p:cNvSpPr>
          <p:nvPr>
            <p:ph type="body" idx="1"/>
          </p:nvPr>
        </p:nvSpPr>
        <p:spPr>
          <a:xfrm>
            <a:off x="829072" y="1892166"/>
            <a:ext cx="7721683" cy="4842265"/>
          </a:xfrm>
        </p:spPr>
        <p:txBody>
          <a:bodyPr>
            <a:noAutofit/>
          </a:bodyPr>
          <a:lstStyle/>
          <a:p>
            <a:pPr marL="641350" indent="-514350">
              <a:lnSpc>
                <a:spcPct val="110000"/>
              </a:lnSpc>
              <a:buFont typeface="+mj-lt"/>
              <a:buAutoNum type="arabicPeriod" startAt="7"/>
            </a:pPr>
            <a:r>
              <a:rPr lang="en-US" sz="2200" dirty="0"/>
              <a:t>Has SB 1359 been implemented at your college? </a:t>
            </a:r>
          </a:p>
          <a:p>
            <a:pPr marL="641350" indent="-514350">
              <a:lnSpc>
                <a:spcPct val="110000"/>
              </a:lnSpc>
              <a:buFont typeface="+mj-lt"/>
              <a:buAutoNum type="arabicPeriod" startAt="7"/>
            </a:pPr>
            <a:r>
              <a:rPr lang="en-US" sz="2200" dirty="0"/>
              <a:t>Has your college established clear guidelines for what constitutes a no-cost section?</a:t>
            </a:r>
          </a:p>
          <a:p>
            <a:pPr marL="641350" indent="-514350">
              <a:lnSpc>
                <a:spcPct val="110000"/>
              </a:lnSpc>
              <a:buFont typeface="+mj-lt"/>
              <a:buAutoNum type="arabicPeriod" startAt="7"/>
            </a:pPr>
            <a:r>
              <a:rPr lang="en-US" sz="2200" dirty="0"/>
              <a:t>What process is used to determine which course sections will be marked with the no- cost designation?</a:t>
            </a:r>
          </a:p>
          <a:p>
            <a:pPr marL="641350" indent="-514350">
              <a:lnSpc>
                <a:spcPct val="110000"/>
              </a:lnSpc>
              <a:buFont typeface="+mj-lt"/>
              <a:buAutoNum type="arabicPeriod" startAt="7"/>
            </a:pPr>
            <a:r>
              <a:rPr lang="en-US" sz="2200" dirty="0"/>
              <a:t>Are courses that do not use a text marked with the no-cost designation? </a:t>
            </a:r>
          </a:p>
          <a:p>
            <a:pPr marL="641350" indent="-514350">
              <a:lnSpc>
                <a:spcPct val="110000"/>
              </a:lnSpc>
              <a:buFont typeface="+mj-lt"/>
              <a:buAutoNum type="arabicPeriod" startAt="7"/>
            </a:pPr>
            <a:r>
              <a:rPr lang="en-US" sz="2200" dirty="0"/>
              <a:t>In your opinion, should courses that do not use a text be marked with the no-cost designation? </a:t>
            </a:r>
          </a:p>
          <a:p>
            <a:pPr marL="641350" indent="-514350">
              <a:lnSpc>
                <a:spcPct val="110000"/>
              </a:lnSpc>
              <a:buFont typeface="+mj-lt"/>
              <a:buAutoNum type="arabicPeriod" startAt="7"/>
            </a:pPr>
            <a:r>
              <a:rPr lang="en-US" sz="2200" dirty="0"/>
              <a:t>If you have not yet implemented SB 1359, when do you anticipate doing so? Please explain your response. </a:t>
            </a:r>
          </a:p>
        </p:txBody>
      </p:sp>
    </p:spTree>
    <p:extLst>
      <p:ext uri="{BB962C8B-B14F-4D97-AF65-F5344CB8AC3E}">
        <p14:creationId xmlns:p14="http://schemas.microsoft.com/office/powerpoint/2010/main" val="256001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F5130A-30CE-C44C-DA31-61656E1A099A}"/>
              </a:ext>
            </a:extLst>
          </p:cNvPr>
          <p:cNvSpPr>
            <a:spLocks noGrp="1"/>
          </p:cNvSpPr>
          <p:nvPr>
            <p:ph type="title"/>
          </p:nvPr>
        </p:nvSpPr>
        <p:spPr/>
        <p:txBody>
          <a:bodyPr>
            <a:normAutofit fontScale="90000"/>
          </a:bodyPr>
          <a:lstStyle/>
          <a:p>
            <a:r>
              <a:rPr lang="en-US" sz="4000" dirty="0"/>
              <a:t>Has SB 1359 been implemented at your college? </a:t>
            </a:r>
            <a:endParaRPr lang="en-US" dirty="0"/>
          </a:p>
        </p:txBody>
      </p:sp>
      <p:sp>
        <p:nvSpPr>
          <p:cNvPr id="6" name="Text Placeholder 5">
            <a:extLst>
              <a:ext uri="{FF2B5EF4-FFF2-40B4-BE49-F238E27FC236}">
                <a16:creationId xmlns:a16="http://schemas.microsoft.com/office/drawing/2014/main" id="{8A6292EE-AFB7-D880-8B3E-E13CE05CCADD}"/>
              </a:ext>
            </a:extLst>
          </p:cNvPr>
          <p:cNvSpPr>
            <a:spLocks noGrp="1"/>
          </p:cNvSpPr>
          <p:nvPr>
            <p:ph type="body" idx="1"/>
          </p:nvPr>
        </p:nvSpPr>
        <p:spPr/>
        <p:txBody>
          <a:bodyPr>
            <a:normAutofit fontScale="92500" lnSpcReduction="20000"/>
          </a:bodyPr>
          <a:lstStyle/>
          <a:p>
            <a:r>
              <a:rPr lang="en-US" dirty="0"/>
              <a:t>Fall 2022</a:t>
            </a:r>
          </a:p>
        </p:txBody>
      </p:sp>
      <p:sp>
        <p:nvSpPr>
          <p:cNvPr id="7" name="Text Placeholder 6">
            <a:extLst>
              <a:ext uri="{FF2B5EF4-FFF2-40B4-BE49-F238E27FC236}">
                <a16:creationId xmlns:a16="http://schemas.microsoft.com/office/drawing/2014/main" id="{9F6CCD0D-D0DE-3685-7D1C-358F070AEF2F}"/>
              </a:ext>
            </a:extLst>
          </p:cNvPr>
          <p:cNvSpPr>
            <a:spLocks noGrp="1"/>
          </p:cNvSpPr>
          <p:nvPr>
            <p:ph type="body" idx="2"/>
          </p:nvPr>
        </p:nvSpPr>
        <p:spPr/>
        <p:txBody>
          <a:bodyPr>
            <a:normAutofit/>
          </a:bodyPr>
          <a:lstStyle/>
          <a:p>
            <a:r>
              <a:rPr lang="en-US" dirty="0"/>
              <a:t>Yes – 32</a:t>
            </a:r>
          </a:p>
          <a:p>
            <a:r>
              <a:rPr lang="en-US" dirty="0"/>
              <a:t>Yes, but not confident being done appropriately – 48 </a:t>
            </a:r>
          </a:p>
          <a:p>
            <a:r>
              <a:rPr lang="en-US" dirty="0"/>
              <a:t>No – 7 </a:t>
            </a:r>
          </a:p>
          <a:p>
            <a:r>
              <a:rPr lang="en-US" dirty="0"/>
              <a:t>Other – 5 </a:t>
            </a:r>
          </a:p>
        </p:txBody>
      </p:sp>
      <p:sp>
        <p:nvSpPr>
          <p:cNvPr id="8" name="Text Placeholder 7">
            <a:extLst>
              <a:ext uri="{FF2B5EF4-FFF2-40B4-BE49-F238E27FC236}">
                <a16:creationId xmlns:a16="http://schemas.microsoft.com/office/drawing/2014/main" id="{CD14B3FE-BB44-5EA1-2A39-7F70936872D6}"/>
              </a:ext>
            </a:extLst>
          </p:cNvPr>
          <p:cNvSpPr>
            <a:spLocks noGrp="1"/>
          </p:cNvSpPr>
          <p:nvPr>
            <p:ph type="body" idx="3"/>
          </p:nvPr>
        </p:nvSpPr>
        <p:spPr/>
        <p:txBody>
          <a:bodyPr>
            <a:normAutofit fontScale="92500" lnSpcReduction="20000"/>
          </a:bodyPr>
          <a:lstStyle/>
          <a:p>
            <a:r>
              <a:rPr lang="en-US" dirty="0"/>
              <a:t>Fall 2023</a:t>
            </a:r>
          </a:p>
        </p:txBody>
      </p:sp>
      <p:sp>
        <p:nvSpPr>
          <p:cNvPr id="9" name="Text Placeholder 8">
            <a:extLst>
              <a:ext uri="{FF2B5EF4-FFF2-40B4-BE49-F238E27FC236}">
                <a16:creationId xmlns:a16="http://schemas.microsoft.com/office/drawing/2014/main" id="{C972BDF3-BF4E-1CB9-7362-8B94DC59D96A}"/>
              </a:ext>
            </a:extLst>
          </p:cNvPr>
          <p:cNvSpPr>
            <a:spLocks noGrp="1"/>
          </p:cNvSpPr>
          <p:nvPr>
            <p:ph type="body" idx="4"/>
          </p:nvPr>
        </p:nvSpPr>
        <p:spPr/>
        <p:txBody>
          <a:bodyPr/>
          <a:lstStyle/>
          <a:p>
            <a:r>
              <a:rPr lang="en-US" dirty="0"/>
              <a:t>Yes – 34</a:t>
            </a:r>
          </a:p>
          <a:p>
            <a:r>
              <a:rPr lang="en-US" dirty="0"/>
              <a:t>Yes, but not confident being done appropriately – 57 </a:t>
            </a:r>
          </a:p>
          <a:p>
            <a:r>
              <a:rPr lang="en-US" dirty="0"/>
              <a:t>No – 3</a:t>
            </a:r>
          </a:p>
          <a:p>
            <a:r>
              <a:rPr lang="en-US" dirty="0"/>
              <a:t>Other – 3</a:t>
            </a:r>
          </a:p>
          <a:p>
            <a:endParaRPr lang="en-US" dirty="0"/>
          </a:p>
        </p:txBody>
      </p:sp>
    </p:spTree>
    <p:extLst>
      <p:ext uri="{BB962C8B-B14F-4D97-AF65-F5344CB8AC3E}">
        <p14:creationId xmlns:p14="http://schemas.microsoft.com/office/powerpoint/2010/main" val="2052416485"/>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35115</TotalTime>
  <Words>3917</Words>
  <Application>Microsoft Office PowerPoint</Application>
  <PresentationFormat>On-screen Show (4:3)</PresentationFormat>
  <Paragraphs>354</Paragraphs>
  <Slides>34</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Gill Sans</vt:lpstr>
      <vt:lpstr>Wingdings</vt:lpstr>
      <vt:lpstr>Gallery</vt:lpstr>
      <vt:lpstr>1_Gallery</vt:lpstr>
      <vt:lpstr>OERL Webinar: Exploring the Fall 2023 OER Liaison Survey Data</vt:lpstr>
      <vt:lpstr>Exploring the Fall 2023 OER Liaison Survey Data  December 7, 2023</vt:lpstr>
      <vt:lpstr>Webinar Description</vt:lpstr>
      <vt:lpstr>Our Agenda </vt:lpstr>
      <vt:lpstr>Number of Responses to OERL Survey</vt:lpstr>
      <vt:lpstr>SB 1359 &amp; Local Course Marking Process</vt:lpstr>
      <vt:lpstr>Fall 2022 OERL Survey Questions – SB 1359 &amp; Local Course Marking Process</vt:lpstr>
      <vt:lpstr>Fall 2023 OERL Survey Questions - SB 1359 &amp; Local Course Marking Process</vt:lpstr>
      <vt:lpstr>Has SB 1359 been implemented at your college? </vt:lpstr>
      <vt:lpstr>Has your college established clear guidelines for what constitutes a no-cost section?</vt:lpstr>
      <vt:lpstr>What process is used to determine which course sections will be marked with the no-cost designation?</vt:lpstr>
      <vt:lpstr>Are courses that do not use a text marked with the no-cost designation?</vt:lpstr>
      <vt:lpstr>In your opinion, should courses that do not use a text be marked with the no-cost designation? </vt:lpstr>
      <vt:lpstr>OER/ZTC at Local Colleges </vt:lpstr>
      <vt:lpstr>Fall 2022 OERL Survey Questions – OER/ZTC at Local Colleges</vt:lpstr>
      <vt:lpstr>Fall 2023 OERL Survey Questions – OER/ZTC at Local Colleges</vt:lpstr>
      <vt:lpstr>Fall 2023 OERL Survey Questions – OER/ZTC at Local Colleges (cont.)</vt:lpstr>
      <vt:lpstr>Has your college funded a position to guide your local OER, ZTC, and/or textbook affordability efforts? </vt:lpstr>
      <vt:lpstr>Has your college established a committee or task force to guide your local OER, ZTC, and/or textbook affordability efforts?</vt:lpstr>
      <vt:lpstr>Has your college identified a grant-funded lead or leads for your local ZTC efforts? </vt:lpstr>
      <vt:lpstr>What role, if any, does your OER Liaison play in your local ZTC efforts?</vt:lpstr>
      <vt:lpstr>Does your college support OER and/or ZTC efforts in other ways? </vt:lpstr>
      <vt:lpstr>Which of the following Cal-GETC GE area/s, if any, would benefit most from the availability of more OER options? </vt:lpstr>
      <vt:lpstr>What was the basis for your selections and ranking of GE Area/s that would benefit most from more OER?</vt:lpstr>
      <vt:lpstr>Is your college using library resources to get courses to zero? </vt:lpstr>
      <vt:lpstr>Which of the following providers for professional development regarding OER and ZTC have your faculty used?</vt:lpstr>
      <vt:lpstr>XB12 Implementation</vt:lpstr>
      <vt:lpstr>Fall 2022 OERL Survey Questions – XB12 Implementation</vt:lpstr>
      <vt:lpstr>Fall 2023 OERL Survey Questions – XB12 Implementation</vt:lpstr>
      <vt:lpstr>Has the XB12 data element been implemented at your college?</vt:lpstr>
      <vt:lpstr>Has your college adopted a definition for low instructional material cost?</vt:lpstr>
      <vt:lpstr>Definition (cost) of Low Textbook Cost</vt:lpstr>
      <vt:lpstr>How can these survey data inform your local work?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ASCCC1</cp:lastModifiedBy>
  <cp:revision>54</cp:revision>
  <cp:lastPrinted>2023-08-23T20:26:16Z</cp:lastPrinted>
  <dcterms:created xsi:type="dcterms:W3CDTF">2020-03-05T11:04:57Z</dcterms:created>
  <dcterms:modified xsi:type="dcterms:W3CDTF">2025-02-13T23:20:57Z</dcterms:modified>
</cp:coreProperties>
</file>