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430" r:id="rId2"/>
    <p:sldId id="458" r:id="rId3"/>
    <p:sldId id="459" r:id="rId4"/>
    <p:sldId id="460" r:id="rId5"/>
    <p:sldId id="491" r:id="rId6"/>
    <p:sldId id="493" r:id="rId7"/>
    <p:sldId id="492" r:id="rId8"/>
    <p:sldId id="464" r:id="rId9"/>
    <p:sldId id="494" r:id="rId10"/>
    <p:sldId id="462" r:id="rId11"/>
    <p:sldId id="467" r:id="rId12"/>
    <p:sldId id="496" r:id="rId13"/>
    <p:sldId id="495" r:id="rId14"/>
    <p:sldId id="497" r:id="rId15"/>
    <p:sldId id="500" r:id="rId16"/>
    <p:sldId id="501"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1" roundtripDataSignature="AMtx7miyuWBf3DMJbOcqAJlHTlvVGkDxq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4F6BF3D-3DBE-4F97-A45F-F5F7F9D688AA}">
  <a:tblStyle styleId="{44F6BF3D-3DBE-4F97-A45F-F5F7F9D688AA}"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p:restoredTop sz="94694"/>
  </p:normalViewPr>
  <p:slideViewPr>
    <p:cSldViewPr snapToGrid="0">
      <p:cViewPr varScale="1">
        <p:scale>
          <a:sx n="121" d="100"/>
          <a:sy n="121" d="100"/>
        </p:scale>
        <p:origin x="1896" y="17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63"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61" Type="http://customschemas.google.com/relationships/presentationmetadata" Target="metadata"/><Relationship Id="rId10" Type="http://schemas.openxmlformats.org/officeDocument/2006/relationships/slide" Target="slides/slide9.xml"/><Relationship Id="rId19"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6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6051FDC-73EB-684D-9E4C-374AAFB929B2}" type="datetimeFigureOut">
              <a:rPr lang="en-US" smtClean="0"/>
              <a:t>3/20/25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D2ACF5-19FA-E64A-998D-6E05DD0D0F8F}" type="slidenum">
              <a:rPr lang="en-US" smtClean="0"/>
              <a:t>‹#›</a:t>
            </a:fld>
            <a:endParaRPr lang="en-US"/>
          </a:p>
        </p:txBody>
      </p:sp>
    </p:spTree>
    <p:extLst>
      <p:ext uri="{BB962C8B-B14F-4D97-AF65-F5344CB8AC3E}">
        <p14:creationId xmlns:p14="http://schemas.microsoft.com/office/powerpoint/2010/main" val="1645225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8E3782-747D-0849-8027-4C495AD1BB4F}" type="slidenum">
              <a:rPr lang="en-US" smtClean="0"/>
              <a:t>1</a:t>
            </a:fld>
            <a:endParaRPr lang="en-US"/>
          </a:p>
        </p:txBody>
      </p:sp>
    </p:spTree>
    <p:extLst>
      <p:ext uri="{BB962C8B-B14F-4D97-AF65-F5344CB8AC3E}">
        <p14:creationId xmlns:p14="http://schemas.microsoft.com/office/powerpoint/2010/main" val="4425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uk-UA" sz="1200" b="0" i="0" u="none" strike="noStrike" cap="none" smtClean="0">
                <a:solidFill>
                  <a:schemeClr val="dk1"/>
                </a:solidFill>
                <a:latin typeface="Calibri"/>
                <a:ea typeface="Calibri"/>
                <a:cs typeface="Calibri"/>
                <a:sym typeface="Calibri"/>
              </a:rPr>
              <a:t>3</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698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uk-UA" sz="1200" b="0" i="0" u="none" strike="noStrike" cap="none" smtClean="0">
                <a:solidFill>
                  <a:schemeClr val="dk1"/>
                </a:solidFill>
                <a:latin typeface="Calibri"/>
                <a:ea typeface="Calibri"/>
                <a:cs typeface="Calibri"/>
                <a:sym typeface="Calibri"/>
              </a:rPr>
              <a:t>4</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22440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7A30D-4A4C-2EFA-7886-0AB3719F1C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A071BF-42FF-5DAA-6E08-7D54D793BA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45562E-5548-7B49-2434-898819F4686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4BD3381-2D28-EED6-7DC8-DFA081B95B2A}"/>
              </a:ext>
            </a:extLst>
          </p:cNvPr>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uk-UA" sz="1200" b="0" i="0" u="none" strike="noStrike" cap="none" smtClean="0">
                <a:solidFill>
                  <a:schemeClr val="dk1"/>
                </a:solidFill>
                <a:latin typeface="Calibri"/>
                <a:ea typeface="Calibri"/>
                <a:cs typeface="Calibri"/>
                <a:sym typeface="Calibri"/>
              </a:rPr>
              <a:t>7</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02651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uk-UA" sz="1200" b="0" i="0" u="none" strike="noStrike" cap="none" smtClean="0">
                <a:solidFill>
                  <a:schemeClr val="dk1"/>
                </a:solidFill>
                <a:latin typeface="Calibri"/>
                <a:ea typeface="Calibri"/>
                <a:cs typeface="Calibri"/>
                <a:sym typeface="Calibri"/>
              </a:rPr>
              <a:t>8</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12907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a:t>
            </a:r>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uk-UA" sz="1200" b="0" i="0" u="none" strike="noStrike" cap="none" smtClean="0">
                <a:solidFill>
                  <a:schemeClr val="dk1"/>
                </a:solidFill>
                <a:latin typeface="Calibri"/>
                <a:ea typeface="Calibri"/>
                <a:cs typeface="Calibri"/>
                <a:sym typeface="Calibri"/>
              </a:rPr>
              <a:t>10</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99086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a:t>
            </a:r>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uk-UA" sz="1200" b="0" i="0" u="none" strike="noStrike" cap="none" smtClean="0">
                <a:solidFill>
                  <a:schemeClr val="dk1"/>
                </a:solidFill>
                <a:latin typeface="Calibri"/>
                <a:ea typeface="Calibri"/>
                <a:cs typeface="Calibri"/>
                <a:sym typeface="Calibri"/>
              </a:rPr>
              <a:t>11</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29568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Practice.mru.org</a:t>
            </a: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50888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www.thomasgroll.com</a:t>
            </a:r>
            <a:r>
              <a:rPr lang="en-US" dirty="0"/>
              <a:t>/</a:t>
            </a:r>
            <a:r>
              <a:rPr lang="en-US" dirty="0" err="1"/>
              <a:t>econpractice</a:t>
            </a: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92673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with content" type="obj">
  <p:cSld name="OBJECT">
    <p:spTree>
      <p:nvGrpSpPr>
        <p:cNvPr id="1" name="Shape 14"/>
        <p:cNvGrpSpPr/>
        <p:nvPr/>
      </p:nvGrpSpPr>
      <p:grpSpPr>
        <a:xfrm>
          <a:off x="0" y="0"/>
          <a:ext cx="0" cy="0"/>
          <a:chOff x="0" y="0"/>
          <a:chExt cx="0" cy="0"/>
        </a:xfrm>
      </p:grpSpPr>
      <p:sp>
        <p:nvSpPr>
          <p:cNvPr id="15" name="Google Shape;15;p22"/>
          <p:cNvSpPr/>
          <p:nvPr/>
        </p:nvSpPr>
        <p:spPr>
          <a:xfrm>
            <a:off x="892142" y="336849"/>
            <a:ext cx="7606015" cy="1520685"/>
          </a:xfrm>
          <a:prstGeom prst="rect">
            <a:avLst/>
          </a:prstGeom>
          <a:solidFill>
            <a:schemeClr val="tx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cxnSp>
        <p:nvCxnSpPr>
          <p:cNvPr id="16" name="Google Shape;16;p22"/>
          <p:cNvCxnSpPr/>
          <p:nvPr/>
        </p:nvCxnSpPr>
        <p:spPr>
          <a:xfrm>
            <a:off x="892142" y="1859611"/>
            <a:ext cx="7606015" cy="0"/>
          </a:xfrm>
          <a:prstGeom prst="straightConnector1">
            <a:avLst/>
          </a:prstGeom>
          <a:noFill/>
          <a:ln w="31750" cap="flat" cmpd="sng">
            <a:solidFill>
              <a:schemeClr val="accent5">
                <a:lumMod val="50000"/>
              </a:schemeClr>
            </a:solidFill>
            <a:prstDash val="solid"/>
            <a:round/>
            <a:headEnd type="none" w="sm" len="sm"/>
            <a:tailEnd type="none" w="sm" len="sm"/>
          </a:ln>
        </p:spPr>
      </p:cxnSp>
      <p:sp>
        <p:nvSpPr>
          <p:cNvPr id="17" name="Google Shape;17;p22"/>
          <p:cNvSpPr txBox="1">
            <a:spLocks noGrp="1"/>
          </p:cNvSpPr>
          <p:nvPr>
            <p:ph type="title"/>
          </p:nvPr>
        </p:nvSpPr>
        <p:spPr>
          <a:xfrm>
            <a:off x="1088686" y="808303"/>
            <a:ext cx="7202456" cy="893111"/>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lt1"/>
              </a:buClr>
              <a:buSzPts val="32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18" name="Google Shape;18;p22"/>
          <p:cNvSpPr txBox="1">
            <a:spLocks noGrp="1"/>
          </p:cNvSpPr>
          <p:nvPr>
            <p:ph type="body" idx="1"/>
          </p:nvPr>
        </p:nvSpPr>
        <p:spPr>
          <a:xfrm>
            <a:off x="1088686" y="2015735"/>
            <a:ext cx="7202456" cy="4039079"/>
          </a:xfrm>
          <a:prstGeom prst="rect">
            <a:avLst/>
          </a:prstGeom>
          <a:noFill/>
          <a:ln>
            <a:solidFill>
              <a:schemeClr val="accent5">
                <a:lumMod val="50000"/>
              </a:schemeClr>
            </a:solid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dirty="0"/>
          </a:p>
        </p:txBody>
      </p:sp>
      <p:sp>
        <p:nvSpPr>
          <p:cNvPr id="19" name="Google Shape;19;p22"/>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2"/>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with 2 columns" type="twoObj">
  <p:cSld name="TWO_OBJECTS">
    <p:spTree>
      <p:nvGrpSpPr>
        <p:cNvPr id="1" name="Shape 54"/>
        <p:cNvGrpSpPr/>
        <p:nvPr/>
      </p:nvGrpSpPr>
      <p:grpSpPr>
        <a:xfrm>
          <a:off x="0" y="0"/>
          <a:ext cx="0" cy="0"/>
          <a:chOff x="0" y="0"/>
          <a:chExt cx="0" cy="0"/>
        </a:xfrm>
      </p:grpSpPr>
      <p:sp>
        <p:nvSpPr>
          <p:cNvPr id="55" name="Google Shape;55;p29"/>
          <p:cNvSpPr/>
          <p:nvPr/>
        </p:nvSpPr>
        <p:spPr>
          <a:xfrm>
            <a:off x="897905" y="0"/>
            <a:ext cx="7557940" cy="1847088"/>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Arial"/>
              <a:ea typeface="Arial"/>
              <a:cs typeface="Arial"/>
              <a:sym typeface="Arial"/>
            </a:endParaRPr>
          </a:p>
        </p:txBody>
      </p:sp>
      <p:cxnSp>
        <p:nvCxnSpPr>
          <p:cNvPr id="56" name="Google Shape;56;p29"/>
          <p:cNvCxnSpPr/>
          <p:nvPr/>
        </p:nvCxnSpPr>
        <p:spPr>
          <a:xfrm rot="10800000" flipH="1">
            <a:off x="892142" y="1847089"/>
            <a:ext cx="7563703" cy="12523"/>
          </a:xfrm>
          <a:prstGeom prst="straightConnector1">
            <a:avLst/>
          </a:prstGeom>
          <a:noFill/>
          <a:ln w="31750" cap="flat" cmpd="sng">
            <a:solidFill>
              <a:schemeClr val="accent5">
                <a:lumMod val="50000"/>
              </a:schemeClr>
            </a:solidFill>
            <a:prstDash val="solid"/>
            <a:round/>
            <a:headEnd type="none" w="sm" len="sm"/>
            <a:tailEnd type="none" w="sm" len="sm"/>
          </a:ln>
        </p:spPr>
      </p:cxnSp>
      <p:sp>
        <p:nvSpPr>
          <p:cNvPr id="57" name="Google Shape;57;p29"/>
          <p:cNvSpPr txBox="1">
            <a:spLocks noGrp="1"/>
          </p:cNvSpPr>
          <p:nvPr>
            <p:ph type="title"/>
          </p:nvPr>
        </p:nvSpPr>
        <p:spPr>
          <a:xfrm>
            <a:off x="1086913" y="804890"/>
            <a:ext cx="7204226" cy="90345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lt1"/>
              </a:buClr>
              <a:buSzPts val="32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9"/>
          <p:cNvSpPr txBox="1">
            <a:spLocks noGrp="1"/>
          </p:cNvSpPr>
          <p:nvPr>
            <p:ph type="body" idx="1"/>
          </p:nvPr>
        </p:nvSpPr>
        <p:spPr>
          <a:xfrm>
            <a:off x="1085498" y="2010878"/>
            <a:ext cx="3483864" cy="4049804"/>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59" name="Google Shape;59;p29"/>
          <p:cNvSpPr txBox="1">
            <a:spLocks noGrp="1"/>
          </p:cNvSpPr>
          <p:nvPr>
            <p:ph type="body" idx="2"/>
          </p:nvPr>
        </p:nvSpPr>
        <p:spPr>
          <a:xfrm>
            <a:off x="4810328" y="2017345"/>
            <a:ext cx="3483864" cy="4043339"/>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60" name="Google Shape;60;p29"/>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9"/>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Side Header with content" type="objTx">
  <p:cSld name="OBJECT_WITH_CAPTION_TEXT">
    <p:spTree>
      <p:nvGrpSpPr>
        <p:cNvPr id="1" name="Shape 72"/>
        <p:cNvGrpSpPr/>
        <p:nvPr/>
      </p:nvGrpSpPr>
      <p:grpSpPr>
        <a:xfrm>
          <a:off x="0" y="0"/>
          <a:ext cx="0" cy="0"/>
          <a:chOff x="0" y="0"/>
          <a:chExt cx="0" cy="0"/>
        </a:xfrm>
      </p:grpSpPr>
      <p:sp>
        <p:nvSpPr>
          <p:cNvPr id="73" name="Google Shape;73;p31"/>
          <p:cNvSpPr/>
          <p:nvPr/>
        </p:nvSpPr>
        <p:spPr>
          <a:xfrm>
            <a:off x="0" y="798973"/>
            <a:ext cx="3648174" cy="2326818"/>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Arial"/>
              <a:ea typeface="Arial"/>
              <a:cs typeface="Arial"/>
              <a:sym typeface="Arial"/>
            </a:endParaRPr>
          </a:p>
        </p:txBody>
      </p:sp>
      <p:cxnSp>
        <p:nvCxnSpPr>
          <p:cNvPr id="74" name="Google Shape;74;p31"/>
          <p:cNvCxnSpPr/>
          <p:nvPr/>
        </p:nvCxnSpPr>
        <p:spPr>
          <a:xfrm rot="10800000" flipH="1">
            <a:off x="2" y="3119532"/>
            <a:ext cx="3644507" cy="6261"/>
          </a:xfrm>
          <a:prstGeom prst="straightConnector1">
            <a:avLst/>
          </a:prstGeom>
          <a:noFill/>
          <a:ln w="31750" cap="flat" cmpd="sng">
            <a:solidFill>
              <a:schemeClr val="accent1"/>
            </a:solidFill>
            <a:prstDash val="solid"/>
            <a:round/>
            <a:headEnd type="none" w="sm" len="sm"/>
            <a:tailEnd type="none" w="sm" len="sm"/>
          </a:ln>
        </p:spPr>
      </p:cxnSp>
      <p:sp>
        <p:nvSpPr>
          <p:cNvPr id="75" name="Google Shape;75;p31"/>
          <p:cNvSpPr txBox="1">
            <a:spLocks noGrp="1"/>
          </p:cNvSpPr>
          <p:nvPr>
            <p:ph type="title"/>
          </p:nvPr>
        </p:nvSpPr>
        <p:spPr>
          <a:xfrm>
            <a:off x="1083504" y="798973"/>
            <a:ext cx="2456260" cy="224711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2600"/>
              <a:buFont typeface="Arial"/>
              <a:buNone/>
              <a:defRPr sz="2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1"/>
          <p:cNvSpPr txBox="1">
            <a:spLocks noGrp="1"/>
          </p:cNvSpPr>
          <p:nvPr>
            <p:ph type="body" idx="1"/>
          </p:nvPr>
        </p:nvSpPr>
        <p:spPr>
          <a:xfrm>
            <a:off x="3782786" y="798976"/>
            <a:ext cx="4509353" cy="5255837"/>
          </a:xfrm>
          <a:prstGeom prst="rect">
            <a:avLst/>
          </a:prstGeom>
          <a:noFill/>
          <a:ln>
            <a:noFill/>
          </a:ln>
        </p:spPr>
        <p:txBody>
          <a:bodyPr spcFirstLastPara="1" wrap="square" lIns="91425" tIns="45700" rIns="91425" bIns="45700" anchor="ctr"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77" name="Google Shape;77;p31"/>
          <p:cNvSpPr txBox="1">
            <a:spLocks noGrp="1"/>
          </p:cNvSpPr>
          <p:nvPr>
            <p:ph type="body" idx="2"/>
          </p:nvPr>
        </p:nvSpPr>
        <p:spPr>
          <a:xfrm>
            <a:off x="1083504" y="3205494"/>
            <a:ext cx="2456260" cy="2849319"/>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750"/>
              </a:spcBef>
              <a:spcAft>
                <a:spcPts val="0"/>
              </a:spcAft>
              <a:buSzPts val="1600"/>
              <a:buNone/>
              <a:defRPr sz="1600">
                <a:solidFill>
                  <a:schemeClr val="dk2"/>
                </a:solidFill>
              </a:defRPr>
            </a:lvl1pPr>
            <a:lvl2pPr marL="914400" lvl="1" indent="-228600" algn="l">
              <a:lnSpc>
                <a:spcPct val="120000"/>
              </a:lnSpc>
              <a:spcBef>
                <a:spcPts val="375"/>
              </a:spcBef>
              <a:spcAft>
                <a:spcPts val="0"/>
              </a:spcAft>
              <a:buSzPts val="1050"/>
              <a:buNone/>
              <a:defRPr sz="1050"/>
            </a:lvl2pPr>
            <a:lvl3pPr marL="1371600" lvl="2" indent="-228600" algn="l">
              <a:lnSpc>
                <a:spcPct val="120000"/>
              </a:lnSpc>
              <a:spcBef>
                <a:spcPts val="375"/>
              </a:spcBef>
              <a:spcAft>
                <a:spcPts val="0"/>
              </a:spcAft>
              <a:buSzPts val="900"/>
              <a:buNone/>
              <a:defRPr sz="900"/>
            </a:lvl3pPr>
            <a:lvl4pPr marL="1828800" lvl="3" indent="-228600" algn="l">
              <a:lnSpc>
                <a:spcPct val="120000"/>
              </a:lnSpc>
              <a:spcBef>
                <a:spcPts val="375"/>
              </a:spcBef>
              <a:spcAft>
                <a:spcPts val="0"/>
              </a:spcAft>
              <a:buSzPts val="750"/>
              <a:buNone/>
              <a:defRPr sz="750"/>
            </a:lvl4pPr>
            <a:lvl5pPr marL="2286000" lvl="4" indent="-228600" algn="l">
              <a:lnSpc>
                <a:spcPct val="120000"/>
              </a:lnSpc>
              <a:spcBef>
                <a:spcPts val="375"/>
              </a:spcBef>
              <a:spcAft>
                <a:spcPts val="0"/>
              </a:spcAft>
              <a:buSzPts val="750"/>
              <a:buNone/>
              <a:defRPr sz="750"/>
            </a:lvl5pPr>
            <a:lvl6pPr marL="2743200" lvl="5" indent="-228600" algn="l">
              <a:lnSpc>
                <a:spcPct val="120000"/>
              </a:lnSpc>
              <a:spcBef>
                <a:spcPts val="375"/>
              </a:spcBef>
              <a:spcAft>
                <a:spcPts val="0"/>
              </a:spcAft>
              <a:buSzPts val="750"/>
              <a:buNone/>
              <a:defRPr sz="750"/>
            </a:lvl6pPr>
            <a:lvl7pPr marL="3200400" lvl="6" indent="-228600" algn="l">
              <a:lnSpc>
                <a:spcPct val="120000"/>
              </a:lnSpc>
              <a:spcBef>
                <a:spcPts val="375"/>
              </a:spcBef>
              <a:spcAft>
                <a:spcPts val="0"/>
              </a:spcAft>
              <a:buSzPts val="750"/>
              <a:buNone/>
              <a:defRPr sz="750"/>
            </a:lvl7pPr>
            <a:lvl8pPr marL="3657600" lvl="7" indent="-228600" algn="l">
              <a:lnSpc>
                <a:spcPct val="120000"/>
              </a:lnSpc>
              <a:spcBef>
                <a:spcPts val="375"/>
              </a:spcBef>
              <a:spcAft>
                <a:spcPts val="0"/>
              </a:spcAft>
              <a:buSzPts val="750"/>
              <a:buNone/>
              <a:defRPr sz="750"/>
            </a:lvl8pPr>
            <a:lvl9pPr marL="4114800" lvl="8" indent="-228600" algn="l">
              <a:lnSpc>
                <a:spcPct val="120000"/>
              </a:lnSpc>
              <a:spcBef>
                <a:spcPts val="375"/>
              </a:spcBef>
              <a:spcAft>
                <a:spcPts val="0"/>
              </a:spcAft>
              <a:buSzPts val="750"/>
              <a:buNone/>
              <a:defRPr sz="750"/>
            </a:lvl9pPr>
          </a:lstStyle>
          <a:p>
            <a:endParaRPr/>
          </a:p>
        </p:txBody>
      </p:sp>
      <p:sp>
        <p:nvSpPr>
          <p:cNvPr id="78" name="Google Shape;78;p31"/>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1"/>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Side Header with picture" type="picTx">
  <p:cSld name="PICTURE_WITH_CAPTION_TEXT">
    <p:spTree>
      <p:nvGrpSpPr>
        <p:cNvPr id="1" name="Shape 80"/>
        <p:cNvGrpSpPr/>
        <p:nvPr/>
      </p:nvGrpSpPr>
      <p:grpSpPr>
        <a:xfrm>
          <a:off x="0" y="0"/>
          <a:ext cx="0" cy="0"/>
          <a:chOff x="0" y="0"/>
          <a:chExt cx="0" cy="0"/>
        </a:xfrm>
      </p:grpSpPr>
      <p:sp>
        <p:nvSpPr>
          <p:cNvPr id="81" name="Google Shape;81;p32"/>
          <p:cNvSpPr/>
          <p:nvPr/>
        </p:nvSpPr>
        <p:spPr>
          <a:xfrm>
            <a:off x="-1" y="798973"/>
            <a:ext cx="5231050" cy="2326818"/>
          </a:xfrm>
          <a:prstGeom prst="rect">
            <a:avLst/>
          </a:prstGeom>
          <a:solidFill>
            <a:schemeClr val="dk1"/>
          </a:solidFill>
          <a:ln w="15875" cap="flat" cmpd="sng">
            <a:solidFill>
              <a:srgbClr val="002F5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Arial"/>
              <a:ea typeface="Arial"/>
              <a:cs typeface="Arial"/>
              <a:sym typeface="Arial"/>
            </a:endParaRPr>
          </a:p>
        </p:txBody>
      </p:sp>
      <p:cxnSp>
        <p:nvCxnSpPr>
          <p:cNvPr id="82" name="Google Shape;82;p32"/>
          <p:cNvCxnSpPr/>
          <p:nvPr/>
        </p:nvCxnSpPr>
        <p:spPr>
          <a:xfrm rot="10800000" flipH="1">
            <a:off x="1" y="3116401"/>
            <a:ext cx="5225792" cy="9393"/>
          </a:xfrm>
          <a:prstGeom prst="straightConnector1">
            <a:avLst/>
          </a:prstGeom>
          <a:noFill/>
          <a:ln w="31750" cap="flat" cmpd="sng">
            <a:solidFill>
              <a:schemeClr val="accent1"/>
            </a:solidFill>
            <a:prstDash val="solid"/>
            <a:round/>
            <a:headEnd type="none" w="sm" len="sm"/>
            <a:tailEnd type="none" w="sm" len="sm"/>
          </a:ln>
        </p:spPr>
      </p:cxnSp>
      <p:sp>
        <p:nvSpPr>
          <p:cNvPr id="83" name="Google Shape;83;p32"/>
          <p:cNvSpPr txBox="1">
            <a:spLocks noGrp="1"/>
          </p:cNvSpPr>
          <p:nvPr>
            <p:ph type="title"/>
          </p:nvPr>
        </p:nvSpPr>
        <p:spPr>
          <a:xfrm>
            <a:off x="1088405" y="1129513"/>
            <a:ext cx="4149246" cy="183058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2600"/>
              <a:buFont typeface="Arial"/>
              <a:buNone/>
              <a:defRPr sz="2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32"/>
          <p:cNvSpPr>
            <a:spLocks noGrp="1"/>
          </p:cNvSpPr>
          <p:nvPr>
            <p:ph type="pic" idx="2"/>
          </p:nvPr>
        </p:nvSpPr>
        <p:spPr>
          <a:xfrm>
            <a:off x="5449305" y="797578"/>
            <a:ext cx="2841836" cy="5248677"/>
          </a:xfrm>
          <a:prstGeom prst="rect">
            <a:avLst/>
          </a:prstGeom>
          <a:solidFill>
            <a:srgbClr val="D8D8D8"/>
          </a:solidFill>
          <a:ln>
            <a:noFill/>
          </a:ln>
        </p:spPr>
        <p:txBody>
          <a:bodyPr spcFirstLastPara="1" wrap="square" lIns="91425" tIns="45700" rIns="91425" bIns="45700" anchor="ctr" anchorCtr="0">
            <a:normAutofit/>
          </a:bodyPr>
          <a:lstStyle>
            <a:lvl1pPr marR="0" lvl="0" algn="ctr" rtl="0">
              <a:lnSpc>
                <a:spcPct val="120000"/>
              </a:lnSpc>
              <a:spcBef>
                <a:spcPts val="750"/>
              </a:spcBef>
              <a:spcAft>
                <a:spcPts val="0"/>
              </a:spcAft>
              <a:buClr>
                <a:schemeClr val="accent1"/>
              </a:buClr>
              <a:buSzPts val="1500"/>
              <a:buFont typeface="Arial"/>
              <a:buNone/>
              <a:defRPr sz="1500" b="0" i="0" u="none" strike="noStrike" cap="none">
                <a:solidFill>
                  <a:srgbClr val="3D372F"/>
                </a:solidFill>
                <a:latin typeface="Arial"/>
                <a:ea typeface="Arial"/>
                <a:cs typeface="Arial"/>
                <a:sym typeface="Arial"/>
              </a:defRPr>
            </a:lvl1pPr>
            <a:lvl2pPr marR="0" lvl="1" algn="l" rtl="0">
              <a:lnSpc>
                <a:spcPct val="120000"/>
              </a:lnSpc>
              <a:spcBef>
                <a:spcPts val="375"/>
              </a:spcBef>
              <a:spcAft>
                <a:spcPts val="0"/>
              </a:spcAft>
              <a:buClr>
                <a:schemeClr val="accent1"/>
              </a:buClr>
              <a:buSzPts val="2100"/>
              <a:buFont typeface="Arial"/>
              <a:buNone/>
              <a:defRPr sz="2100" b="0" i="0" u="none" strike="noStrike" cap="none">
                <a:solidFill>
                  <a:srgbClr val="3D372F"/>
                </a:solidFill>
                <a:latin typeface="Arial"/>
                <a:ea typeface="Arial"/>
                <a:cs typeface="Arial"/>
                <a:sym typeface="Arial"/>
              </a:defRPr>
            </a:lvl2pPr>
            <a:lvl3pPr marR="0" lvl="2" algn="l" rtl="0">
              <a:lnSpc>
                <a:spcPct val="120000"/>
              </a:lnSpc>
              <a:spcBef>
                <a:spcPts val="375"/>
              </a:spcBef>
              <a:spcAft>
                <a:spcPts val="0"/>
              </a:spcAft>
              <a:buClr>
                <a:schemeClr val="accent1"/>
              </a:buClr>
              <a:buSzPts val="1800"/>
              <a:buFont typeface="Arial"/>
              <a:buNone/>
              <a:defRPr sz="1800" b="0" i="0" u="none" strike="noStrike" cap="none">
                <a:solidFill>
                  <a:srgbClr val="3D372F"/>
                </a:solidFill>
                <a:latin typeface="Arial"/>
                <a:ea typeface="Arial"/>
                <a:cs typeface="Arial"/>
                <a:sym typeface="Arial"/>
              </a:defRPr>
            </a:lvl3pPr>
            <a:lvl4pPr marR="0" lvl="3" algn="l" rtl="0">
              <a:lnSpc>
                <a:spcPct val="120000"/>
              </a:lnSpc>
              <a:spcBef>
                <a:spcPts val="375"/>
              </a:spcBef>
              <a:spcAft>
                <a:spcPts val="0"/>
              </a:spcAft>
              <a:buClr>
                <a:schemeClr val="accent1"/>
              </a:buClr>
              <a:buSzPts val="1500"/>
              <a:buFont typeface="Arial"/>
              <a:buNone/>
              <a:defRPr sz="1500" b="0" i="0" u="none" strike="noStrike" cap="none">
                <a:solidFill>
                  <a:srgbClr val="3D372F"/>
                </a:solidFill>
                <a:latin typeface="Arial"/>
                <a:ea typeface="Arial"/>
                <a:cs typeface="Arial"/>
                <a:sym typeface="Arial"/>
              </a:defRPr>
            </a:lvl4pPr>
            <a:lvl5pPr marR="0" lvl="4" algn="l" rtl="0">
              <a:lnSpc>
                <a:spcPct val="120000"/>
              </a:lnSpc>
              <a:spcBef>
                <a:spcPts val="375"/>
              </a:spcBef>
              <a:spcAft>
                <a:spcPts val="0"/>
              </a:spcAft>
              <a:buClr>
                <a:schemeClr val="accent1"/>
              </a:buClr>
              <a:buSzPts val="1500"/>
              <a:buFont typeface="Arial"/>
              <a:buNone/>
              <a:defRPr sz="1500" b="0" i="0" u="none" strike="noStrike" cap="none">
                <a:solidFill>
                  <a:srgbClr val="3D372F"/>
                </a:solidFill>
                <a:latin typeface="Arial"/>
                <a:ea typeface="Arial"/>
                <a:cs typeface="Arial"/>
                <a:sym typeface="Arial"/>
              </a:defRPr>
            </a:lvl5pPr>
            <a:lvl6pPr marR="0" lvl="5" algn="l" rtl="0">
              <a:lnSpc>
                <a:spcPct val="120000"/>
              </a:lnSpc>
              <a:spcBef>
                <a:spcPts val="375"/>
              </a:spcBef>
              <a:spcAft>
                <a:spcPts val="0"/>
              </a:spcAft>
              <a:buClr>
                <a:schemeClr val="accent1"/>
              </a:buClr>
              <a:buSzPts val="1500"/>
              <a:buFont typeface="Arial"/>
              <a:buNone/>
              <a:defRPr sz="1500" b="0" i="0" u="none" strike="noStrike" cap="none">
                <a:solidFill>
                  <a:schemeClr val="dk1"/>
                </a:solidFill>
                <a:latin typeface="Arial"/>
                <a:ea typeface="Arial"/>
                <a:cs typeface="Arial"/>
                <a:sym typeface="Arial"/>
              </a:defRPr>
            </a:lvl6pPr>
            <a:lvl7pPr marR="0" lvl="6" algn="l" rtl="0">
              <a:lnSpc>
                <a:spcPct val="120000"/>
              </a:lnSpc>
              <a:spcBef>
                <a:spcPts val="375"/>
              </a:spcBef>
              <a:spcAft>
                <a:spcPts val="0"/>
              </a:spcAft>
              <a:buClr>
                <a:schemeClr val="accent1"/>
              </a:buClr>
              <a:buSzPts val="1500"/>
              <a:buFont typeface="Arial"/>
              <a:buNone/>
              <a:defRPr sz="1500" b="0" i="0" u="none" strike="noStrike" cap="none">
                <a:solidFill>
                  <a:schemeClr val="dk1"/>
                </a:solidFill>
                <a:latin typeface="Arial"/>
                <a:ea typeface="Arial"/>
                <a:cs typeface="Arial"/>
                <a:sym typeface="Arial"/>
              </a:defRPr>
            </a:lvl7pPr>
            <a:lvl8pPr marR="0" lvl="7" algn="l" rtl="0">
              <a:lnSpc>
                <a:spcPct val="120000"/>
              </a:lnSpc>
              <a:spcBef>
                <a:spcPts val="375"/>
              </a:spcBef>
              <a:spcAft>
                <a:spcPts val="0"/>
              </a:spcAft>
              <a:buClr>
                <a:schemeClr val="accent1"/>
              </a:buClr>
              <a:buSzPts val="1500"/>
              <a:buFont typeface="Arial"/>
              <a:buNone/>
              <a:defRPr sz="1500" b="0" i="0" u="none" strike="noStrike" cap="none">
                <a:solidFill>
                  <a:schemeClr val="dk1"/>
                </a:solidFill>
                <a:latin typeface="Arial"/>
                <a:ea typeface="Arial"/>
                <a:cs typeface="Arial"/>
                <a:sym typeface="Arial"/>
              </a:defRPr>
            </a:lvl8pPr>
            <a:lvl9pPr marR="0" lvl="8" algn="l" rtl="0">
              <a:lnSpc>
                <a:spcPct val="120000"/>
              </a:lnSpc>
              <a:spcBef>
                <a:spcPts val="375"/>
              </a:spcBef>
              <a:spcAft>
                <a:spcPts val="0"/>
              </a:spcAft>
              <a:buClr>
                <a:schemeClr val="accent1"/>
              </a:buClr>
              <a:buSzPts val="1500"/>
              <a:buFont typeface="Arial"/>
              <a:buNone/>
              <a:defRPr sz="1500" b="0" i="0" u="none" strike="noStrike" cap="none">
                <a:solidFill>
                  <a:schemeClr val="dk1"/>
                </a:solidFill>
                <a:latin typeface="Arial"/>
                <a:ea typeface="Arial"/>
                <a:cs typeface="Arial"/>
                <a:sym typeface="Arial"/>
              </a:defRPr>
            </a:lvl9pPr>
          </a:lstStyle>
          <a:p>
            <a:endParaRPr/>
          </a:p>
        </p:txBody>
      </p:sp>
      <p:sp>
        <p:nvSpPr>
          <p:cNvPr id="85" name="Google Shape;85;p32"/>
          <p:cNvSpPr txBox="1">
            <a:spLocks noGrp="1"/>
          </p:cNvSpPr>
          <p:nvPr>
            <p:ph type="body" idx="1"/>
          </p:nvPr>
        </p:nvSpPr>
        <p:spPr>
          <a:xfrm>
            <a:off x="1087748" y="3145994"/>
            <a:ext cx="4143303" cy="2900261"/>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750"/>
              </a:spcBef>
              <a:spcAft>
                <a:spcPts val="0"/>
              </a:spcAft>
              <a:buSzPts val="1600"/>
              <a:buNone/>
              <a:defRPr sz="1600">
                <a:solidFill>
                  <a:schemeClr val="dk2"/>
                </a:solidFill>
              </a:defRPr>
            </a:lvl1pPr>
            <a:lvl2pPr marL="914400" lvl="1" indent="-228600" algn="l">
              <a:lnSpc>
                <a:spcPct val="120000"/>
              </a:lnSpc>
              <a:spcBef>
                <a:spcPts val="375"/>
              </a:spcBef>
              <a:spcAft>
                <a:spcPts val="0"/>
              </a:spcAft>
              <a:buSzPts val="1050"/>
              <a:buNone/>
              <a:defRPr sz="1050"/>
            </a:lvl2pPr>
            <a:lvl3pPr marL="1371600" lvl="2" indent="-228600" algn="l">
              <a:lnSpc>
                <a:spcPct val="120000"/>
              </a:lnSpc>
              <a:spcBef>
                <a:spcPts val="375"/>
              </a:spcBef>
              <a:spcAft>
                <a:spcPts val="0"/>
              </a:spcAft>
              <a:buSzPts val="900"/>
              <a:buNone/>
              <a:defRPr sz="900"/>
            </a:lvl3pPr>
            <a:lvl4pPr marL="1828800" lvl="3" indent="-228600" algn="l">
              <a:lnSpc>
                <a:spcPct val="120000"/>
              </a:lnSpc>
              <a:spcBef>
                <a:spcPts val="375"/>
              </a:spcBef>
              <a:spcAft>
                <a:spcPts val="0"/>
              </a:spcAft>
              <a:buSzPts val="750"/>
              <a:buNone/>
              <a:defRPr sz="750"/>
            </a:lvl4pPr>
            <a:lvl5pPr marL="2286000" lvl="4" indent="-228600" algn="l">
              <a:lnSpc>
                <a:spcPct val="120000"/>
              </a:lnSpc>
              <a:spcBef>
                <a:spcPts val="375"/>
              </a:spcBef>
              <a:spcAft>
                <a:spcPts val="0"/>
              </a:spcAft>
              <a:buSzPts val="750"/>
              <a:buNone/>
              <a:defRPr sz="750"/>
            </a:lvl5pPr>
            <a:lvl6pPr marL="2743200" lvl="5" indent="-228600" algn="l">
              <a:lnSpc>
                <a:spcPct val="120000"/>
              </a:lnSpc>
              <a:spcBef>
                <a:spcPts val="375"/>
              </a:spcBef>
              <a:spcAft>
                <a:spcPts val="0"/>
              </a:spcAft>
              <a:buSzPts val="750"/>
              <a:buNone/>
              <a:defRPr sz="750"/>
            </a:lvl6pPr>
            <a:lvl7pPr marL="3200400" lvl="6" indent="-228600" algn="l">
              <a:lnSpc>
                <a:spcPct val="120000"/>
              </a:lnSpc>
              <a:spcBef>
                <a:spcPts val="375"/>
              </a:spcBef>
              <a:spcAft>
                <a:spcPts val="0"/>
              </a:spcAft>
              <a:buSzPts val="750"/>
              <a:buNone/>
              <a:defRPr sz="750"/>
            </a:lvl7pPr>
            <a:lvl8pPr marL="3657600" lvl="7" indent="-228600" algn="l">
              <a:lnSpc>
                <a:spcPct val="120000"/>
              </a:lnSpc>
              <a:spcBef>
                <a:spcPts val="375"/>
              </a:spcBef>
              <a:spcAft>
                <a:spcPts val="0"/>
              </a:spcAft>
              <a:buSzPts val="750"/>
              <a:buNone/>
              <a:defRPr sz="750"/>
            </a:lvl8pPr>
            <a:lvl9pPr marL="4114800" lvl="8" indent="-228600" algn="l">
              <a:lnSpc>
                <a:spcPct val="120000"/>
              </a:lnSpc>
              <a:spcBef>
                <a:spcPts val="375"/>
              </a:spcBef>
              <a:spcAft>
                <a:spcPts val="0"/>
              </a:spcAft>
              <a:buSzPts val="750"/>
              <a:buNone/>
              <a:defRPr sz="750"/>
            </a:lvl9pPr>
          </a:lstStyle>
          <a:p>
            <a:endParaRPr/>
          </a:p>
        </p:txBody>
      </p:sp>
      <p:sp>
        <p:nvSpPr>
          <p:cNvPr id="86" name="Google Shape;86;p32"/>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87" name="Google Shape;87;p32"/>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with Comparison">
  <p:cSld name="Title with Comparison">
    <p:spTree>
      <p:nvGrpSpPr>
        <p:cNvPr id="1" name="Shape 98"/>
        <p:cNvGrpSpPr/>
        <p:nvPr/>
      </p:nvGrpSpPr>
      <p:grpSpPr>
        <a:xfrm>
          <a:off x="0" y="0"/>
          <a:ext cx="0" cy="0"/>
          <a:chOff x="0" y="0"/>
          <a:chExt cx="0" cy="0"/>
        </a:xfrm>
      </p:grpSpPr>
      <p:cxnSp>
        <p:nvCxnSpPr>
          <p:cNvPr id="99" name="Google Shape;99;p35"/>
          <p:cNvCxnSpPr/>
          <p:nvPr/>
        </p:nvCxnSpPr>
        <p:spPr>
          <a:xfrm>
            <a:off x="1085395" y="1847088"/>
            <a:ext cx="7205747" cy="0"/>
          </a:xfrm>
          <a:prstGeom prst="straightConnector1">
            <a:avLst/>
          </a:prstGeom>
          <a:noFill/>
          <a:ln w="31750" cap="flat" cmpd="sng">
            <a:solidFill>
              <a:schemeClr val="accent1"/>
            </a:solidFill>
            <a:prstDash val="solid"/>
            <a:round/>
            <a:headEnd type="none" w="sm" len="sm"/>
            <a:tailEnd type="none" w="sm" len="sm"/>
          </a:ln>
        </p:spPr>
      </p:cxnSp>
      <p:sp>
        <p:nvSpPr>
          <p:cNvPr id="100" name="Google Shape;100;p35"/>
          <p:cNvSpPr txBox="1">
            <a:spLocks noGrp="1"/>
          </p:cNvSpPr>
          <p:nvPr>
            <p:ph type="body" idx="1"/>
          </p:nvPr>
        </p:nvSpPr>
        <p:spPr>
          <a:xfrm>
            <a:off x="1085393" y="2019552"/>
            <a:ext cx="3483864" cy="801943"/>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750"/>
              </a:spcBef>
              <a:spcAft>
                <a:spcPts val="0"/>
              </a:spcAft>
              <a:buSzPts val="1800"/>
              <a:buNone/>
              <a:defRPr sz="1800" b="0" cap="none">
                <a:solidFill>
                  <a:schemeClr val="dk1"/>
                </a:solidFill>
              </a:defRPr>
            </a:lvl1pPr>
            <a:lvl2pPr marL="914400" lvl="1" indent="-228600" algn="l">
              <a:lnSpc>
                <a:spcPct val="120000"/>
              </a:lnSpc>
              <a:spcBef>
                <a:spcPts val="375"/>
              </a:spcBef>
              <a:spcAft>
                <a:spcPts val="0"/>
              </a:spcAft>
              <a:buSzPts val="1500"/>
              <a:buNone/>
              <a:defRPr sz="1500" b="1"/>
            </a:lvl2pPr>
            <a:lvl3pPr marL="1371600" lvl="2" indent="-228600" algn="l">
              <a:lnSpc>
                <a:spcPct val="120000"/>
              </a:lnSpc>
              <a:spcBef>
                <a:spcPts val="375"/>
              </a:spcBef>
              <a:spcAft>
                <a:spcPts val="0"/>
              </a:spcAft>
              <a:buSzPts val="1350"/>
              <a:buNone/>
              <a:defRPr sz="1350" b="1"/>
            </a:lvl3pPr>
            <a:lvl4pPr marL="1828800" lvl="3" indent="-228600" algn="l">
              <a:lnSpc>
                <a:spcPct val="120000"/>
              </a:lnSpc>
              <a:spcBef>
                <a:spcPts val="375"/>
              </a:spcBef>
              <a:spcAft>
                <a:spcPts val="0"/>
              </a:spcAft>
              <a:buSzPts val="1200"/>
              <a:buNone/>
              <a:defRPr sz="1200" b="1"/>
            </a:lvl4pPr>
            <a:lvl5pPr marL="2286000" lvl="4" indent="-228600" algn="l">
              <a:lnSpc>
                <a:spcPct val="120000"/>
              </a:lnSpc>
              <a:spcBef>
                <a:spcPts val="375"/>
              </a:spcBef>
              <a:spcAft>
                <a:spcPts val="0"/>
              </a:spcAft>
              <a:buSzPts val="1200"/>
              <a:buNone/>
              <a:defRPr sz="1200" b="1"/>
            </a:lvl5pPr>
            <a:lvl6pPr marL="2743200" lvl="5" indent="-228600" algn="l">
              <a:lnSpc>
                <a:spcPct val="120000"/>
              </a:lnSpc>
              <a:spcBef>
                <a:spcPts val="375"/>
              </a:spcBef>
              <a:spcAft>
                <a:spcPts val="0"/>
              </a:spcAft>
              <a:buSzPts val="1200"/>
              <a:buNone/>
              <a:defRPr sz="1200" b="1"/>
            </a:lvl6pPr>
            <a:lvl7pPr marL="3200400" lvl="6" indent="-228600" algn="l">
              <a:lnSpc>
                <a:spcPct val="120000"/>
              </a:lnSpc>
              <a:spcBef>
                <a:spcPts val="375"/>
              </a:spcBef>
              <a:spcAft>
                <a:spcPts val="0"/>
              </a:spcAft>
              <a:buSzPts val="1200"/>
              <a:buNone/>
              <a:defRPr sz="1200" b="1"/>
            </a:lvl7pPr>
            <a:lvl8pPr marL="3657600" lvl="7" indent="-228600" algn="l">
              <a:lnSpc>
                <a:spcPct val="120000"/>
              </a:lnSpc>
              <a:spcBef>
                <a:spcPts val="375"/>
              </a:spcBef>
              <a:spcAft>
                <a:spcPts val="0"/>
              </a:spcAft>
              <a:buSzPts val="1200"/>
              <a:buNone/>
              <a:defRPr sz="1200" b="1"/>
            </a:lvl8pPr>
            <a:lvl9pPr marL="4114800" lvl="8" indent="-228600" algn="l">
              <a:lnSpc>
                <a:spcPct val="120000"/>
              </a:lnSpc>
              <a:spcBef>
                <a:spcPts val="375"/>
              </a:spcBef>
              <a:spcAft>
                <a:spcPts val="0"/>
              </a:spcAft>
              <a:buSzPts val="1200"/>
              <a:buNone/>
              <a:defRPr sz="1200" b="1"/>
            </a:lvl9pPr>
          </a:lstStyle>
          <a:p>
            <a:endParaRPr/>
          </a:p>
        </p:txBody>
      </p:sp>
      <p:sp>
        <p:nvSpPr>
          <p:cNvPr id="101" name="Google Shape;101;p35"/>
          <p:cNvSpPr txBox="1">
            <a:spLocks noGrp="1"/>
          </p:cNvSpPr>
          <p:nvPr>
            <p:ph type="body" idx="2"/>
          </p:nvPr>
        </p:nvSpPr>
        <p:spPr>
          <a:xfrm>
            <a:off x="1085393" y="2824272"/>
            <a:ext cx="3483864" cy="3218185"/>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102" name="Google Shape;102;p35"/>
          <p:cNvSpPr txBox="1">
            <a:spLocks noGrp="1"/>
          </p:cNvSpPr>
          <p:nvPr>
            <p:ph type="body" idx="3"/>
          </p:nvPr>
        </p:nvSpPr>
        <p:spPr>
          <a:xfrm>
            <a:off x="4809272" y="2023006"/>
            <a:ext cx="3483864" cy="80223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750"/>
              </a:spcBef>
              <a:spcAft>
                <a:spcPts val="0"/>
              </a:spcAft>
              <a:buSzPts val="1800"/>
              <a:buNone/>
              <a:defRPr sz="1800" b="0" cap="none">
                <a:solidFill>
                  <a:schemeClr val="dk1"/>
                </a:solidFill>
              </a:defRPr>
            </a:lvl1pPr>
            <a:lvl2pPr marL="914400" lvl="1" indent="-228600" algn="l">
              <a:lnSpc>
                <a:spcPct val="120000"/>
              </a:lnSpc>
              <a:spcBef>
                <a:spcPts val="375"/>
              </a:spcBef>
              <a:spcAft>
                <a:spcPts val="0"/>
              </a:spcAft>
              <a:buSzPts val="1500"/>
              <a:buNone/>
              <a:defRPr sz="1500" b="1"/>
            </a:lvl2pPr>
            <a:lvl3pPr marL="1371600" lvl="2" indent="-228600" algn="l">
              <a:lnSpc>
                <a:spcPct val="120000"/>
              </a:lnSpc>
              <a:spcBef>
                <a:spcPts val="375"/>
              </a:spcBef>
              <a:spcAft>
                <a:spcPts val="0"/>
              </a:spcAft>
              <a:buSzPts val="1350"/>
              <a:buNone/>
              <a:defRPr sz="1350" b="1"/>
            </a:lvl3pPr>
            <a:lvl4pPr marL="1828800" lvl="3" indent="-228600" algn="l">
              <a:lnSpc>
                <a:spcPct val="120000"/>
              </a:lnSpc>
              <a:spcBef>
                <a:spcPts val="375"/>
              </a:spcBef>
              <a:spcAft>
                <a:spcPts val="0"/>
              </a:spcAft>
              <a:buSzPts val="1200"/>
              <a:buNone/>
              <a:defRPr sz="1200" b="1"/>
            </a:lvl4pPr>
            <a:lvl5pPr marL="2286000" lvl="4" indent="-228600" algn="l">
              <a:lnSpc>
                <a:spcPct val="120000"/>
              </a:lnSpc>
              <a:spcBef>
                <a:spcPts val="375"/>
              </a:spcBef>
              <a:spcAft>
                <a:spcPts val="0"/>
              </a:spcAft>
              <a:buSzPts val="1200"/>
              <a:buNone/>
              <a:defRPr sz="1200" b="1"/>
            </a:lvl5pPr>
            <a:lvl6pPr marL="2743200" lvl="5" indent="-228600" algn="l">
              <a:lnSpc>
                <a:spcPct val="120000"/>
              </a:lnSpc>
              <a:spcBef>
                <a:spcPts val="375"/>
              </a:spcBef>
              <a:spcAft>
                <a:spcPts val="0"/>
              </a:spcAft>
              <a:buSzPts val="1200"/>
              <a:buNone/>
              <a:defRPr sz="1200" b="1"/>
            </a:lvl6pPr>
            <a:lvl7pPr marL="3200400" lvl="6" indent="-228600" algn="l">
              <a:lnSpc>
                <a:spcPct val="120000"/>
              </a:lnSpc>
              <a:spcBef>
                <a:spcPts val="375"/>
              </a:spcBef>
              <a:spcAft>
                <a:spcPts val="0"/>
              </a:spcAft>
              <a:buSzPts val="1200"/>
              <a:buNone/>
              <a:defRPr sz="1200" b="1"/>
            </a:lvl7pPr>
            <a:lvl8pPr marL="3657600" lvl="7" indent="-228600" algn="l">
              <a:lnSpc>
                <a:spcPct val="120000"/>
              </a:lnSpc>
              <a:spcBef>
                <a:spcPts val="375"/>
              </a:spcBef>
              <a:spcAft>
                <a:spcPts val="0"/>
              </a:spcAft>
              <a:buSzPts val="1200"/>
              <a:buNone/>
              <a:defRPr sz="1200" b="1"/>
            </a:lvl8pPr>
            <a:lvl9pPr marL="4114800" lvl="8" indent="-228600" algn="l">
              <a:lnSpc>
                <a:spcPct val="120000"/>
              </a:lnSpc>
              <a:spcBef>
                <a:spcPts val="375"/>
              </a:spcBef>
              <a:spcAft>
                <a:spcPts val="0"/>
              </a:spcAft>
              <a:buSzPts val="1200"/>
              <a:buNone/>
              <a:defRPr sz="1200" b="1"/>
            </a:lvl9pPr>
          </a:lstStyle>
          <a:p>
            <a:endParaRPr/>
          </a:p>
        </p:txBody>
      </p:sp>
      <p:sp>
        <p:nvSpPr>
          <p:cNvPr id="103" name="Google Shape;103;p35"/>
          <p:cNvSpPr txBox="1">
            <a:spLocks noGrp="1"/>
          </p:cNvSpPr>
          <p:nvPr>
            <p:ph type="body" idx="4"/>
          </p:nvPr>
        </p:nvSpPr>
        <p:spPr>
          <a:xfrm>
            <a:off x="4809272" y="2821494"/>
            <a:ext cx="3483864" cy="3220963"/>
          </a:xfrm>
          <a:prstGeom prst="rect">
            <a:avLst/>
          </a:prstGeom>
          <a:noFill/>
          <a:ln>
            <a:noFill/>
          </a:ln>
        </p:spPr>
        <p:txBody>
          <a:bodyPr spcFirstLastPara="1" wrap="square" lIns="91425" tIns="45700" rIns="91425" bIns="45700" anchor="t" anchorCtr="0">
            <a:normAutofit/>
          </a:bodyPr>
          <a:lstStyle>
            <a:lvl1pPr marL="457200" lvl="0" indent="-330200" algn="l">
              <a:lnSpc>
                <a:spcPct val="120000"/>
              </a:lnSpc>
              <a:spcBef>
                <a:spcPts val="750"/>
              </a:spcBef>
              <a:spcAft>
                <a:spcPts val="0"/>
              </a:spcAft>
              <a:buSzPts val="1600"/>
              <a:buChar char="•"/>
              <a:defRPr>
                <a:solidFill>
                  <a:schemeClr val="dk2"/>
                </a:solidFill>
              </a:defRPr>
            </a:lvl1pPr>
            <a:lvl2pPr marL="914400" lvl="1" indent="-317500" algn="l">
              <a:lnSpc>
                <a:spcPct val="120000"/>
              </a:lnSpc>
              <a:spcBef>
                <a:spcPts val="375"/>
              </a:spcBef>
              <a:spcAft>
                <a:spcPts val="0"/>
              </a:spcAft>
              <a:buSzPts val="1400"/>
              <a:buChar char="•"/>
              <a:defRPr>
                <a:solidFill>
                  <a:schemeClr val="dk2"/>
                </a:solidFill>
              </a:defRPr>
            </a:lvl2pPr>
            <a:lvl3pPr marL="1371600" lvl="2" indent="-304800" algn="l">
              <a:lnSpc>
                <a:spcPct val="120000"/>
              </a:lnSpc>
              <a:spcBef>
                <a:spcPts val="375"/>
              </a:spcBef>
              <a:spcAft>
                <a:spcPts val="0"/>
              </a:spcAft>
              <a:buSzPts val="1200"/>
              <a:buChar char="•"/>
              <a:defRPr>
                <a:solidFill>
                  <a:schemeClr val="dk2"/>
                </a:solidFill>
              </a:defRPr>
            </a:lvl3pPr>
            <a:lvl4pPr marL="1828800" lvl="3" indent="-295275" algn="l">
              <a:lnSpc>
                <a:spcPct val="120000"/>
              </a:lnSpc>
              <a:spcBef>
                <a:spcPts val="375"/>
              </a:spcBef>
              <a:spcAft>
                <a:spcPts val="0"/>
              </a:spcAft>
              <a:buSzPts val="1050"/>
              <a:buChar char="•"/>
              <a:defRPr>
                <a:solidFill>
                  <a:schemeClr val="dk2"/>
                </a:solidFill>
              </a:defRPr>
            </a:lvl4pPr>
            <a:lvl5pPr marL="2286000" lvl="4" indent="-285750" algn="l">
              <a:lnSpc>
                <a:spcPct val="120000"/>
              </a:lnSpc>
              <a:spcBef>
                <a:spcPts val="375"/>
              </a:spcBef>
              <a:spcAft>
                <a:spcPts val="0"/>
              </a:spcAft>
              <a:buSzPts val="900"/>
              <a:buChar char="•"/>
              <a:defRPr>
                <a:solidFill>
                  <a:schemeClr val="dk2"/>
                </a:solidFill>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104" name="Google Shape;104;p35"/>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35"/>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06" name="Google Shape;106;p35"/>
          <p:cNvSpPr txBox="1">
            <a:spLocks noGrp="1"/>
          </p:cNvSpPr>
          <p:nvPr>
            <p:ph type="title"/>
          </p:nvPr>
        </p:nvSpPr>
        <p:spPr>
          <a:xfrm>
            <a:off x="1088686" y="804520"/>
            <a:ext cx="7202456" cy="89861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1">
  <p:cSld name="OBJECT_1">
    <p:spTree>
      <p:nvGrpSpPr>
        <p:cNvPr id="1" name="Shape 107"/>
        <p:cNvGrpSpPr/>
        <p:nvPr/>
      </p:nvGrpSpPr>
      <p:grpSpPr>
        <a:xfrm>
          <a:off x="0" y="0"/>
          <a:ext cx="0" cy="0"/>
          <a:chOff x="0" y="0"/>
          <a:chExt cx="0" cy="0"/>
        </a:xfrm>
      </p:grpSpPr>
      <p:sp>
        <p:nvSpPr>
          <p:cNvPr id="108" name="Google Shape;108;gceb051ea18_0_123"/>
          <p:cNvSpPr txBox="1">
            <a:spLocks noGrp="1"/>
          </p:cNvSpPr>
          <p:nvPr>
            <p:ph type="body" idx="1"/>
          </p:nvPr>
        </p:nvSpPr>
        <p:spPr>
          <a:xfrm>
            <a:off x="1088686" y="2015732"/>
            <a:ext cx="7202400" cy="4040100"/>
          </a:xfrm>
          <a:prstGeom prst="rect">
            <a:avLst/>
          </a:prstGeom>
          <a:noFill/>
          <a:ln>
            <a:noFill/>
          </a:ln>
        </p:spPr>
        <p:txBody>
          <a:bodyPr spcFirstLastPara="1" wrap="square" lIns="91425" tIns="45700" rIns="91425" bIns="45700" anchor="t" anchorCtr="0">
            <a:normAutofit/>
          </a:bodyPr>
          <a:lstStyle>
            <a:lvl1pPr marL="457200" lvl="0" indent="-381000" algn="l" rtl="0">
              <a:lnSpc>
                <a:spcPct val="120000"/>
              </a:lnSpc>
              <a:spcBef>
                <a:spcPts val="750"/>
              </a:spcBef>
              <a:spcAft>
                <a:spcPts val="0"/>
              </a:spcAft>
              <a:buSzPts val="2400"/>
              <a:buChar char="•"/>
              <a:defRPr>
                <a:solidFill>
                  <a:schemeClr val="dk2"/>
                </a:solidFill>
              </a:defRPr>
            </a:lvl1pPr>
            <a:lvl2pPr marL="914400" lvl="1" indent="-381000" algn="l" rtl="0">
              <a:lnSpc>
                <a:spcPct val="120000"/>
              </a:lnSpc>
              <a:spcBef>
                <a:spcPts val="375"/>
              </a:spcBef>
              <a:spcAft>
                <a:spcPts val="0"/>
              </a:spcAft>
              <a:buSzPts val="2400"/>
              <a:buChar char="•"/>
              <a:defRPr>
                <a:solidFill>
                  <a:schemeClr val="dk2"/>
                </a:solidFill>
              </a:defRPr>
            </a:lvl2pPr>
            <a:lvl3pPr marL="1371600" lvl="2" indent="-381000" algn="l" rtl="0">
              <a:lnSpc>
                <a:spcPct val="120000"/>
              </a:lnSpc>
              <a:spcBef>
                <a:spcPts val="375"/>
              </a:spcBef>
              <a:spcAft>
                <a:spcPts val="0"/>
              </a:spcAft>
              <a:buSzPts val="2400"/>
              <a:buChar char="•"/>
              <a:defRPr>
                <a:solidFill>
                  <a:schemeClr val="dk2"/>
                </a:solidFill>
              </a:defRPr>
            </a:lvl3pPr>
            <a:lvl4pPr marL="1828800" lvl="3" indent="-381000" algn="l" rtl="0">
              <a:lnSpc>
                <a:spcPct val="120000"/>
              </a:lnSpc>
              <a:spcBef>
                <a:spcPts val="375"/>
              </a:spcBef>
              <a:spcAft>
                <a:spcPts val="0"/>
              </a:spcAft>
              <a:buSzPts val="2400"/>
              <a:buChar char="•"/>
              <a:defRPr>
                <a:solidFill>
                  <a:schemeClr val="dk2"/>
                </a:solidFill>
              </a:defRPr>
            </a:lvl4pPr>
            <a:lvl5pPr marL="2286000" lvl="4" indent="-381000" algn="l" rtl="0">
              <a:lnSpc>
                <a:spcPct val="120000"/>
              </a:lnSpc>
              <a:spcBef>
                <a:spcPts val="375"/>
              </a:spcBef>
              <a:spcAft>
                <a:spcPts val="0"/>
              </a:spcAft>
              <a:buSzPts val="2400"/>
              <a:buChar char="•"/>
              <a:defRPr>
                <a:solidFill>
                  <a:schemeClr val="dk2"/>
                </a:solidFill>
              </a:defRPr>
            </a:lvl5pPr>
            <a:lvl6pPr marL="2743200" lvl="5" indent="-342900" algn="l" rtl="0">
              <a:lnSpc>
                <a:spcPct val="120000"/>
              </a:lnSpc>
              <a:spcBef>
                <a:spcPts val="375"/>
              </a:spcBef>
              <a:spcAft>
                <a:spcPts val="0"/>
              </a:spcAft>
              <a:buSzPts val="1800"/>
              <a:buChar char="•"/>
              <a:defRPr/>
            </a:lvl6pPr>
            <a:lvl7pPr marL="3200400" lvl="6" indent="-342900" algn="l" rtl="0">
              <a:lnSpc>
                <a:spcPct val="120000"/>
              </a:lnSpc>
              <a:spcBef>
                <a:spcPts val="375"/>
              </a:spcBef>
              <a:spcAft>
                <a:spcPts val="0"/>
              </a:spcAft>
              <a:buSzPts val="1800"/>
              <a:buChar char="•"/>
              <a:defRPr/>
            </a:lvl7pPr>
            <a:lvl8pPr marL="3657600" lvl="7" indent="-342900" algn="l" rtl="0">
              <a:lnSpc>
                <a:spcPct val="120000"/>
              </a:lnSpc>
              <a:spcBef>
                <a:spcPts val="375"/>
              </a:spcBef>
              <a:spcAft>
                <a:spcPts val="0"/>
              </a:spcAft>
              <a:buSzPts val="1800"/>
              <a:buChar char="•"/>
              <a:defRPr/>
            </a:lvl8pPr>
            <a:lvl9pPr marL="4114800" lvl="8" indent="-342900" algn="l" rtl="0">
              <a:lnSpc>
                <a:spcPct val="120000"/>
              </a:lnSpc>
              <a:spcBef>
                <a:spcPts val="375"/>
              </a:spcBef>
              <a:spcAft>
                <a:spcPts val="0"/>
              </a:spcAft>
              <a:buSzPts val="1800"/>
              <a:buChar char="•"/>
              <a:defRPr/>
            </a:lvl9pPr>
          </a:lstStyle>
          <a:p>
            <a:endParaRPr/>
          </a:p>
        </p:txBody>
      </p:sp>
      <p:sp>
        <p:nvSpPr>
          <p:cNvPr id="109" name="Google Shape;109;gceb051ea18_0_123"/>
          <p:cNvSpPr txBox="1">
            <a:spLocks noGrp="1"/>
          </p:cNvSpPr>
          <p:nvPr>
            <p:ph type="dt" idx="10"/>
          </p:nvPr>
        </p:nvSpPr>
        <p:spPr>
          <a:xfrm>
            <a:off x="7490462" y="6213011"/>
            <a:ext cx="800700" cy="308100"/>
          </a:xfrm>
          <a:prstGeom prst="rect">
            <a:avLst/>
          </a:prstGeom>
          <a:noFill/>
          <a:ln>
            <a:noFill/>
          </a:ln>
        </p:spPr>
        <p:txBody>
          <a:bodyPr spcFirstLastPara="1" wrap="square" lIns="91425" tIns="45700" rIns="91425" bIns="45700" anchor="ctr" anchorCtr="0">
            <a:noAutofit/>
          </a:bodyPr>
          <a:lstStyle>
            <a:lvl1pPr lvl="0" algn="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0" name="Google Shape;110;gceb051ea18_0_123"/>
          <p:cNvSpPr txBox="1">
            <a:spLocks noGrp="1"/>
          </p:cNvSpPr>
          <p:nvPr>
            <p:ph type="sldNum" idx="12"/>
          </p:nvPr>
        </p:nvSpPr>
        <p:spPr>
          <a:xfrm>
            <a:off x="1088686" y="6211950"/>
            <a:ext cx="511200" cy="3093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050"/>
              <a:buFont typeface="Arial"/>
              <a:buNone/>
              <a:defRPr sz="1050" b="0" i="0" u="none" strike="noStrike" cap="none">
                <a:solidFill>
                  <a:srgbClr val="7F7F7F"/>
                </a:solidFill>
                <a:latin typeface="Gill Sans"/>
                <a:ea typeface="Gill Sans"/>
                <a:cs typeface="Gill Sans"/>
                <a:sym typeface="Gill Sans"/>
              </a:defRPr>
            </a:lvl1pPr>
            <a:lvl2pPr marL="0" marR="0" lvl="1" indent="0" algn="l" rtl="0">
              <a:lnSpc>
                <a:spcPct val="100000"/>
              </a:lnSpc>
              <a:spcBef>
                <a:spcPts val="0"/>
              </a:spcBef>
              <a:spcAft>
                <a:spcPts val="0"/>
              </a:spcAft>
              <a:buClr>
                <a:srgbClr val="000000"/>
              </a:buClr>
              <a:buSzPts val="1050"/>
              <a:buFont typeface="Arial"/>
              <a:buNone/>
              <a:defRPr sz="1050" b="0" i="0" u="none" strike="noStrike" cap="none">
                <a:solidFill>
                  <a:srgbClr val="7F7F7F"/>
                </a:solidFill>
                <a:latin typeface="Gill Sans"/>
                <a:ea typeface="Gill Sans"/>
                <a:cs typeface="Gill Sans"/>
                <a:sym typeface="Gill Sans"/>
              </a:defRPr>
            </a:lvl2pPr>
            <a:lvl3pPr marL="0" marR="0" lvl="2" indent="0" algn="l" rtl="0">
              <a:lnSpc>
                <a:spcPct val="100000"/>
              </a:lnSpc>
              <a:spcBef>
                <a:spcPts val="0"/>
              </a:spcBef>
              <a:spcAft>
                <a:spcPts val="0"/>
              </a:spcAft>
              <a:buClr>
                <a:srgbClr val="000000"/>
              </a:buClr>
              <a:buSzPts val="1050"/>
              <a:buFont typeface="Arial"/>
              <a:buNone/>
              <a:defRPr sz="1050" b="0" i="0" u="none" strike="noStrike" cap="none">
                <a:solidFill>
                  <a:srgbClr val="7F7F7F"/>
                </a:solidFill>
                <a:latin typeface="Gill Sans"/>
                <a:ea typeface="Gill Sans"/>
                <a:cs typeface="Gill Sans"/>
                <a:sym typeface="Gill Sans"/>
              </a:defRPr>
            </a:lvl3pPr>
            <a:lvl4pPr marL="0" marR="0" lvl="3" indent="0" algn="l" rtl="0">
              <a:lnSpc>
                <a:spcPct val="100000"/>
              </a:lnSpc>
              <a:spcBef>
                <a:spcPts val="0"/>
              </a:spcBef>
              <a:spcAft>
                <a:spcPts val="0"/>
              </a:spcAft>
              <a:buClr>
                <a:srgbClr val="000000"/>
              </a:buClr>
              <a:buSzPts val="1050"/>
              <a:buFont typeface="Arial"/>
              <a:buNone/>
              <a:defRPr sz="1050" b="0" i="0" u="none" strike="noStrike" cap="none">
                <a:solidFill>
                  <a:srgbClr val="7F7F7F"/>
                </a:solidFill>
                <a:latin typeface="Gill Sans"/>
                <a:ea typeface="Gill Sans"/>
                <a:cs typeface="Gill Sans"/>
                <a:sym typeface="Gill Sans"/>
              </a:defRPr>
            </a:lvl4pPr>
            <a:lvl5pPr marL="0" marR="0" lvl="4" indent="0" algn="l" rtl="0">
              <a:lnSpc>
                <a:spcPct val="100000"/>
              </a:lnSpc>
              <a:spcBef>
                <a:spcPts val="0"/>
              </a:spcBef>
              <a:spcAft>
                <a:spcPts val="0"/>
              </a:spcAft>
              <a:buClr>
                <a:srgbClr val="000000"/>
              </a:buClr>
              <a:buSzPts val="1050"/>
              <a:buFont typeface="Arial"/>
              <a:buNone/>
              <a:defRPr sz="1050" b="0" i="0" u="none" strike="noStrike" cap="none">
                <a:solidFill>
                  <a:srgbClr val="7F7F7F"/>
                </a:solidFill>
                <a:latin typeface="Gill Sans"/>
                <a:ea typeface="Gill Sans"/>
                <a:cs typeface="Gill Sans"/>
                <a:sym typeface="Gill Sans"/>
              </a:defRPr>
            </a:lvl5pPr>
            <a:lvl6pPr marL="0" marR="0" lvl="5" indent="0" algn="l" rtl="0">
              <a:lnSpc>
                <a:spcPct val="100000"/>
              </a:lnSpc>
              <a:spcBef>
                <a:spcPts val="0"/>
              </a:spcBef>
              <a:spcAft>
                <a:spcPts val="0"/>
              </a:spcAft>
              <a:buClr>
                <a:srgbClr val="000000"/>
              </a:buClr>
              <a:buSzPts val="1050"/>
              <a:buFont typeface="Arial"/>
              <a:buNone/>
              <a:defRPr sz="1050" b="0" i="0" u="none" strike="noStrike" cap="none">
                <a:solidFill>
                  <a:srgbClr val="7F7F7F"/>
                </a:solidFill>
                <a:latin typeface="Gill Sans"/>
                <a:ea typeface="Gill Sans"/>
                <a:cs typeface="Gill Sans"/>
                <a:sym typeface="Gill Sans"/>
              </a:defRPr>
            </a:lvl6pPr>
            <a:lvl7pPr marL="0" marR="0" lvl="6" indent="0" algn="l" rtl="0">
              <a:lnSpc>
                <a:spcPct val="100000"/>
              </a:lnSpc>
              <a:spcBef>
                <a:spcPts val="0"/>
              </a:spcBef>
              <a:spcAft>
                <a:spcPts val="0"/>
              </a:spcAft>
              <a:buClr>
                <a:srgbClr val="000000"/>
              </a:buClr>
              <a:buSzPts val="1050"/>
              <a:buFont typeface="Arial"/>
              <a:buNone/>
              <a:defRPr sz="1050" b="0" i="0" u="none" strike="noStrike" cap="none">
                <a:solidFill>
                  <a:srgbClr val="7F7F7F"/>
                </a:solidFill>
                <a:latin typeface="Gill Sans"/>
                <a:ea typeface="Gill Sans"/>
                <a:cs typeface="Gill Sans"/>
                <a:sym typeface="Gill Sans"/>
              </a:defRPr>
            </a:lvl7pPr>
            <a:lvl8pPr marL="0" marR="0" lvl="7" indent="0" algn="l" rtl="0">
              <a:lnSpc>
                <a:spcPct val="100000"/>
              </a:lnSpc>
              <a:spcBef>
                <a:spcPts val="0"/>
              </a:spcBef>
              <a:spcAft>
                <a:spcPts val="0"/>
              </a:spcAft>
              <a:buClr>
                <a:srgbClr val="000000"/>
              </a:buClr>
              <a:buSzPts val="1050"/>
              <a:buFont typeface="Arial"/>
              <a:buNone/>
              <a:defRPr sz="1050" b="0" i="0" u="none" strike="noStrike" cap="none">
                <a:solidFill>
                  <a:srgbClr val="7F7F7F"/>
                </a:solidFill>
                <a:latin typeface="Gill Sans"/>
                <a:ea typeface="Gill Sans"/>
                <a:cs typeface="Gill Sans"/>
                <a:sym typeface="Gill Sans"/>
              </a:defRPr>
            </a:lvl8pPr>
            <a:lvl9pPr marL="0" marR="0" lvl="8" indent="0" algn="l" rtl="0">
              <a:lnSpc>
                <a:spcPct val="100000"/>
              </a:lnSpc>
              <a:spcBef>
                <a:spcPts val="0"/>
              </a:spcBef>
              <a:spcAft>
                <a:spcPts val="0"/>
              </a:spcAft>
              <a:buClr>
                <a:srgbClr val="000000"/>
              </a:buClr>
              <a:buSzPts val="1050"/>
              <a:buFont typeface="Arial"/>
              <a:buNone/>
              <a:defRPr sz="1050" b="0" i="0" u="none" strike="noStrike" cap="none">
                <a:solidFill>
                  <a:srgbClr val="7F7F7F"/>
                </a:solidFill>
                <a:latin typeface="Gill Sans"/>
                <a:ea typeface="Gill Sans"/>
                <a:cs typeface="Gill Sans"/>
                <a:sym typeface="Gill Sans"/>
              </a:defRPr>
            </a:lvl9pPr>
          </a:lstStyle>
          <a:p>
            <a:pPr marL="0" lvl="0" indent="0" algn="l" rtl="0">
              <a:spcBef>
                <a:spcPts val="0"/>
              </a:spcBef>
              <a:spcAft>
                <a:spcPts val="0"/>
              </a:spcAft>
              <a:buNone/>
            </a:pPr>
            <a:fld id="{00000000-1234-1234-1234-123412341234}" type="slidenum">
              <a:rPr lang="en-US"/>
              <a:t>‹#›</a:t>
            </a:fld>
            <a:endParaRPr/>
          </a:p>
        </p:txBody>
      </p:sp>
      <p:cxnSp>
        <p:nvCxnSpPr>
          <p:cNvPr id="111" name="Google Shape;111;gceb051ea18_0_123"/>
          <p:cNvCxnSpPr/>
          <p:nvPr/>
        </p:nvCxnSpPr>
        <p:spPr>
          <a:xfrm>
            <a:off x="1088686" y="1859432"/>
            <a:ext cx="7202400"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Slide with photo">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0B8DF55-F427-B94E-99B5-C2DA01127894}"/>
              </a:ext>
            </a:extLst>
          </p:cNvPr>
          <p:cNvPicPr>
            <a:picLocks noChangeAspect="1"/>
          </p:cNvPicPr>
          <p:nvPr userDrawn="1"/>
        </p:nvPicPr>
        <p:blipFill>
          <a:blip r:embed="rId2"/>
          <a:stretch>
            <a:fillRect/>
          </a:stretch>
        </p:blipFill>
        <p:spPr>
          <a:xfrm>
            <a:off x="0" y="1532004"/>
            <a:ext cx="9144000" cy="3657600"/>
          </a:xfrm>
          <a:prstGeom prst="rect">
            <a:avLst/>
          </a:prstGeom>
        </p:spPr>
      </p:pic>
      <p:sp>
        <p:nvSpPr>
          <p:cNvPr id="2" name="Title 1"/>
          <p:cNvSpPr>
            <a:spLocks noGrp="1"/>
          </p:cNvSpPr>
          <p:nvPr>
            <p:ph type="ctrTitle"/>
          </p:nvPr>
        </p:nvSpPr>
        <p:spPr>
          <a:xfrm>
            <a:off x="1813336" y="3464560"/>
            <a:ext cx="6477803" cy="1538289"/>
          </a:xfrm>
        </p:spPr>
        <p:txBody>
          <a:bodyPr bIns="0" anchor="b">
            <a:norm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813335" y="5189604"/>
            <a:ext cx="6477804" cy="977621"/>
          </a:xfrm>
        </p:spPr>
        <p:txBody>
          <a:bodyPr tIns="91440" bIns="91440">
            <a:normAutofit/>
          </a:bodyPr>
          <a:lstStyle>
            <a:lvl1pPr marL="0" indent="0" algn="l">
              <a:buNone/>
              <a:defRPr sz="1600" b="0" cap="none" baseline="0">
                <a:solidFill>
                  <a:schemeClr val="bg2">
                    <a:lumMod val="10000"/>
                  </a:schemeClr>
                </a:solidFill>
              </a:defRPr>
            </a:lvl1pPr>
            <a:lvl2pPr marL="342892" indent="0" algn="ctr">
              <a:buNone/>
              <a:defRPr sz="135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dirty="0"/>
              <a:t>Click to edit Master subtitle style</a:t>
            </a:r>
          </a:p>
        </p:txBody>
      </p:sp>
      <p:cxnSp>
        <p:nvCxnSpPr>
          <p:cNvPr id="15" name="Straight Connector 14"/>
          <p:cNvCxnSpPr>
            <a:cxnSpLocks/>
          </p:cNvCxnSpPr>
          <p:nvPr/>
        </p:nvCxnSpPr>
        <p:spPr>
          <a:xfrm>
            <a:off x="0" y="5187659"/>
            <a:ext cx="914400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12" name="Picture 11">
            <a:extLst>
              <a:ext uri="{FF2B5EF4-FFF2-40B4-BE49-F238E27FC236}">
                <a16:creationId xmlns:a16="http://schemas.microsoft.com/office/drawing/2014/main" id="{40BD600D-3FD4-D74F-AB01-A60D3490DC91}"/>
              </a:ext>
            </a:extLst>
          </p:cNvPr>
          <p:cNvPicPr>
            <a:picLocks noChangeAspect="1"/>
          </p:cNvPicPr>
          <p:nvPr userDrawn="1"/>
        </p:nvPicPr>
        <p:blipFill>
          <a:blip r:embed="rId3"/>
          <a:stretch>
            <a:fillRect/>
          </a:stretch>
        </p:blipFill>
        <p:spPr>
          <a:xfrm>
            <a:off x="1695177" y="585230"/>
            <a:ext cx="4360183" cy="1350250"/>
          </a:xfrm>
          <a:prstGeom prst="rect">
            <a:avLst/>
          </a:prstGeom>
        </p:spPr>
      </p:pic>
    </p:spTree>
    <p:extLst>
      <p:ext uri="{BB962C8B-B14F-4D97-AF65-F5344CB8AC3E}">
        <p14:creationId xmlns:p14="http://schemas.microsoft.com/office/powerpoint/2010/main" val="1763246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title"/>
          </p:nvPr>
        </p:nvSpPr>
        <p:spPr>
          <a:xfrm>
            <a:off x="1088686" y="804522"/>
            <a:ext cx="7202456" cy="104923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1"/>
          <p:cNvSpPr txBox="1">
            <a:spLocks noGrp="1"/>
          </p:cNvSpPr>
          <p:nvPr>
            <p:ph type="body" idx="1"/>
          </p:nvPr>
        </p:nvSpPr>
        <p:spPr>
          <a:xfrm>
            <a:off x="1088686" y="2015734"/>
            <a:ext cx="7202456" cy="3450613"/>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120000"/>
              </a:lnSpc>
              <a:spcBef>
                <a:spcPts val="750"/>
              </a:spcBef>
              <a:spcAft>
                <a:spcPts val="0"/>
              </a:spcAft>
              <a:buClr>
                <a:schemeClr val="accent1"/>
              </a:buClr>
              <a:buSzPts val="1600"/>
              <a:buFont typeface="Arial"/>
              <a:buChar char="•"/>
              <a:defRPr sz="1600" b="0" i="0" u="none" strike="noStrike" cap="none">
                <a:solidFill>
                  <a:srgbClr val="3D372F"/>
                </a:solidFill>
                <a:latin typeface="Arial"/>
                <a:ea typeface="Arial"/>
                <a:cs typeface="Arial"/>
                <a:sym typeface="Arial"/>
              </a:defRPr>
            </a:lvl1pPr>
            <a:lvl2pPr marL="914400" marR="0" lvl="1" indent="-317500" algn="l" rtl="0">
              <a:lnSpc>
                <a:spcPct val="120000"/>
              </a:lnSpc>
              <a:spcBef>
                <a:spcPts val="375"/>
              </a:spcBef>
              <a:spcAft>
                <a:spcPts val="0"/>
              </a:spcAft>
              <a:buClr>
                <a:schemeClr val="accent1"/>
              </a:buClr>
              <a:buSzPts val="1400"/>
              <a:buFont typeface="Arial"/>
              <a:buChar char="•"/>
              <a:defRPr sz="1400" b="0" i="0" u="none" strike="noStrike" cap="none">
                <a:solidFill>
                  <a:srgbClr val="3D372F"/>
                </a:solidFill>
                <a:latin typeface="Arial"/>
                <a:ea typeface="Arial"/>
                <a:cs typeface="Arial"/>
                <a:sym typeface="Arial"/>
              </a:defRPr>
            </a:lvl2pPr>
            <a:lvl3pPr marL="1371600" marR="0" lvl="2" indent="-304800" algn="l" rtl="0">
              <a:lnSpc>
                <a:spcPct val="120000"/>
              </a:lnSpc>
              <a:spcBef>
                <a:spcPts val="375"/>
              </a:spcBef>
              <a:spcAft>
                <a:spcPts val="0"/>
              </a:spcAft>
              <a:buClr>
                <a:schemeClr val="accent1"/>
              </a:buClr>
              <a:buSzPts val="1200"/>
              <a:buFont typeface="Arial"/>
              <a:buChar char="•"/>
              <a:defRPr sz="1200" b="0" i="0" u="none" strike="noStrike" cap="none">
                <a:solidFill>
                  <a:srgbClr val="3D372F"/>
                </a:solidFill>
                <a:latin typeface="Arial"/>
                <a:ea typeface="Arial"/>
                <a:cs typeface="Arial"/>
                <a:sym typeface="Arial"/>
              </a:defRPr>
            </a:lvl3pPr>
            <a:lvl4pPr marL="1828800" marR="0" lvl="3" indent="-295275" algn="l" rtl="0">
              <a:lnSpc>
                <a:spcPct val="120000"/>
              </a:lnSpc>
              <a:spcBef>
                <a:spcPts val="375"/>
              </a:spcBef>
              <a:spcAft>
                <a:spcPts val="0"/>
              </a:spcAft>
              <a:buClr>
                <a:schemeClr val="accent1"/>
              </a:buClr>
              <a:buSzPts val="1050"/>
              <a:buFont typeface="Arial"/>
              <a:buChar char="•"/>
              <a:defRPr sz="1050" b="0" i="0" u="none" strike="noStrike" cap="none">
                <a:solidFill>
                  <a:srgbClr val="3D372F"/>
                </a:solidFill>
                <a:latin typeface="Arial"/>
                <a:ea typeface="Arial"/>
                <a:cs typeface="Arial"/>
                <a:sym typeface="Arial"/>
              </a:defRPr>
            </a:lvl4pPr>
            <a:lvl5pPr marL="2286000" marR="0" lvl="4" indent="-285750" algn="l" rtl="0">
              <a:lnSpc>
                <a:spcPct val="120000"/>
              </a:lnSpc>
              <a:spcBef>
                <a:spcPts val="375"/>
              </a:spcBef>
              <a:spcAft>
                <a:spcPts val="0"/>
              </a:spcAft>
              <a:buClr>
                <a:schemeClr val="accent1"/>
              </a:buClr>
              <a:buSzPts val="900"/>
              <a:buFont typeface="Arial"/>
              <a:buChar char="•"/>
              <a:defRPr sz="900" b="0" i="0" u="none" strike="noStrike" cap="none">
                <a:solidFill>
                  <a:srgbClr val="3D372F"/>
                </a:solidFill>
                <a:latin typeface="Arial"/>
                <a:ea typeface="Arial"/>
                <a:cs typeface="Arial"/>
                <a:sym typeface="Arial"/>
              </a:defRPr>
            </a:lvl5pPr>
            <a:lvl6pPr marL="2743200" marR="0" lvl="5"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Arial"/>
                <a:ea typeface="Arial"/>
                <a:cs typeface="Arial"/>
                <a:sym typeface="Arial"/>
              </a:defRPr>
            </a:lvl6pPr>
            <a:lvl7pPr marL="3200400" marR="0" lvl="6"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Arial"/>
                <a:ea typeface="Arial"/>
                <a:cs typeface="Arial"/>
                <a:sym typeface="Arial"/>
              </a:defRPr>
            </a:lvl7pPr>
            <a:lvl8pPr marL="3657600" marR="0" lvl="7"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Arial"/>
                <a:ea typeface="Arial"/>
                <a:cs typeface="Arial"/>
                <a:sym typeface="Arial"/>
              </a:defRPr>
            </a:lvl8pPr>
            <a:lvl9pPr marL="4114800" marR="0" lvl="8"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Arial"/>
                <a:ea typeface="Arial"/>
                <a:cs typeface="Arial"/>
                <a:sym typeface="Arial"/>
              </a:defRPr>
            </a:lvl9pPr>
          </a:lstStyle>
          <a:p>
            <a:endParaRPr dirty="0"/>
          </a:p>
        </p:txBody>
      </p:sp>
      <p:sp>
        <p:nvSpPr>
          <p:cNvPr id="12" name="Google Shape;12;p21"/>
          <p:cNvSpPr txBox="1">
            <a:spLocks noGrp="1"/>
          </p:cNvSpPr>
          <p:nvPr>
            <p:ph type="dt" idx="10"/>
          </p:nvPr>
        </p:nvSpPr>
        <p:spPr>
          <a:xfrm>
            <a:off x="7490462" y="6213011"/>
            <a:ext cx="800680" cy="308138"/>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750" b="0" i="0" u="none" strike="noStrike" cap="none">
                <a:solidFill>
                  <a:srgbClr val="8891AA"/>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1"/>
          <p:cNvSpPr txBox="1">
            <a:spLocks noGrp="1"/>
          </p:cNvSpPr>
          <p:nvPr>
            <p:ph type="sldNum" idx="12"/>
          </p:nvPr>
        </p:nvSpPr>
        <p:spPr>
          <a:xfrm>
            <a:off x="1088686" y="6211950"/>
            <a:ext cx="511109" cy="309201"/>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050" b="0" i="0" u="none" strike="noStrike" cap="none">
                <a:solidFill>
                  <a:srgbClr val="7F7F7F"/>
                </a:solidFill>
                <a:latin typeface="Arial"/>
                <a:ea typeface="Arial"/>
                <a:cs typeface="Arial"/>
                <a:sym typeface="Arial"/>
              </a:defRPr>
            </a:lvl1pPr>
            <a:lvl2pPr marL="0" marR="0" lvl="1" indent="0" algn="l" rtl="0">
              <a:spcBef>
                <a:spcPts val="0"/>
              </a:spcBef>
              <a:buNone/>
              <a:defRPr sz="1050" b="0" i="0" u="none" strike="noStrike" cap="none">
                <a:solidFill>
                  <a:srgbClr val="7F7F7F"/>
                </a:solidFill>
                <a:latin typeface="Arial"/>
                <a:ea typeface="Arial"/>
                <a:cs typeface="Arial"/>
                <a:sym typeface="Arial"/>
              </a:defRPr>
            </a:lvl2pPr>
            <a:lvl3pPr marL="0" marR="0" lvl="2" indent="0" algn="l" rtl="0">
              <a:spcBef>
                <a:spcPts val="0"/>
              </a:spcBef>
              <a:buNone/>
              <a:defRPr sz="1050" b="0" i="0" u="none" strike="noStrike" cap="none">
                <a:solidFill>
                  <a:srgbClr val="7F7F7F"/>
                </a:solidFill>
                <a:latin typeface="Arial"/>
                <a:ea typeface="Arial"/>
                <a:cs typeface="Arial"/>
                <a:sym typeface="Arial"/>
              </a:defRPr>
            </a:lvl3pPr>
            <a:lvl4pPr marL="0" marR="0" lvl="3" indent="0" algn="l" rtl="0">
              <a:spcBef>
                <a:spcPts val="0"/>
              </a:spcBef>
              <a:buNone/>
              <a:defRPr sz="1050" b="0" i="0" u="none" strike="noStrike" cap="none">
                <a:solidFill>
                  <a:srgbClr val="7F7F7F"/>
                </a:solidFill>
                <a:latin typeface="Arial"/>
                <a:ea typeface="Arial"/>
                <a:cs typeface="Arial"/>
                <a:sym typeface="Arial"/>
              </a:defRPr>
            </a:lvl4pPr>
            <a:lvl5pPr marL="0" marR="0" lvl="4" indent="0" algn="l" rtl="0">
              <a:spcBef>
                <a:spcPts val="0"/>
              </a:spcBef>
              <a:buNone/>
              <a:defRPr sz="1050" b="0" i="0" u="none" strike="noStrike" cap="none">
                <a:solidFill>
                  <a:srgbClr val="7F7F7F"/>
                </a:solidFill>
                <a:latin typeface="Arial"/>
                <a:ea typeface="Arial"/>
                <a:cs typeface="Arial"/>
                <a:sym typeface="Arial"/>
              </a:defRPr>
            </a:lvl5pPr>
            <a:lvl6pPr marL="0" marR="0" lvl="5" indent="0" algn="l" rtl="0">
              <a:spcBef>
                <a:spcPts val="0"/>
              </a:spcBef>
              <a:buNone/>
              <a:defRPr sz="1050" b="0" i="0" u="none" strike="noStrike" cap="none">
                <a:solidFill>
                  <a:srgbClr val="7F7F7F"/>
                </a:solidFill>
                <a:latin typeface="Arial"/>
                <a:ea typeface="Arial"/>
                <a:cs typeface="Arial"/>
                <a:sym typeface="Arial"/>
              </a:defRPr>
            </a:lvl6pPr>
            <a:lvl7pPr marL="0" marR="0" lvl="6" indent="0" algn="l" rtl="0">
              <a:spcBef>
                <a:spcPts val="0"/>
              </a:spcBef>
              <a:buNone/>
              <a:defRPr sz="1050" b="0" i="0" u="none" strike="noStrike" cap="none">
                <a:solidFill>
                  <a:srgbClr val="7F7F7F"/>
                </a:solidFill>
                <a:latin typeface="Arial"/>
                <a:ea typeface="Arial"/>
                <a:cs typeface="Arial"/>
                <a:sym typeface="Arial"/>
              </a:defRPr>
            </a:lvl7pPr>
            <a:lvl8pPr marL="0" marR="0" lvl="7" indent="0" algn="l" rtl="0">
              <a:spcBef>
                <a:spcPts val="0"/>
              </a:spcBef>
              <a:buNone/>
              <a:defRPr sz="1050" b="0" i="0" u="none" strike="noStrike" cap="none">
                <a:solidFill>
                  <a:srgbClr val="7F7F7F"/>
                </a:solidFill>
                <a:latin typeface="Arial"/>
                <a:ea typeface="Arial"/>
                <a:cs typeface="Arial"/>
                <a:sym typeface="Arial"/>
              </a:defRPr>
            </a:lvl8pPr>
            <a:lvl9pPr marL="0" marR="0" lvl="8" indent="0" algn="l" rtl="0">
              <a:spcBef>
                <a:spcPts val="0"/>
              </a:spcBef>
              <a:buNone/>
              <a:defRPr sz="1050" b="0" i="0" u="none" strike="noStrike" cap="none">
                <a:solidFill>
                  <a:srgbClr val="7F7F7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6" r:id="rId2"/>
    <p:sldLayoutId id="2147483658" r:id="rId3"/>
    <p:sldLayoutId id="2147483659" r:id="rId4"/>
    <p:sldLayoutId id="2147483662" r:id="rId5"/>
    <p:sldLayoutId id="2147483663" r:id="rId6"/>
    <p:sldLayoutId id="214748366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creativecommons.org/licenses/by/4.0" TargetMode="External"/><Relationship Id="rId4" Type="http://schemas.openxmlformats.org/officeDocument/2006/relationships/hyperlink" Target="https://asccc-oeri.org/webinars-and-event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digitaled.com/support/help/admin/Content/INST-ACTIVITIES/ASSIGNMENTS/Create-adaptive-assignment.htm#:~:text=An%20adaptive%20assignment%20is%20created,%2C%20intermediate%2C%20or%20advanced)." TargetMode="External"/><Relationship Id="rId2" Type="http://schemas.openxmlformats.org/officeDocument/2006/relationships/hyperlink" Target="https://www.montclair.edu/itds/digital-pedagogy/pedagogical-strategies-and-practices/adaptive-learning/#:~:text=Adaptive%20learning%20is%20a%20technique,to%20provide%20personalized%20learning%20experienc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ocialsci.libretexts.org/Bookshelves/Economics/Book%3A_Macroeconomics_(OpenStax)" TargetMode="External"/><Relationship Id="rId3" Type="http://schemas.openxmlformats.org/officeDocument/2006/relationships/hyperlink" Target="https://c-id.net/descriptors/final/show/398" TargetMode="External"/><Relationship Id="rId7" Type="http://schemas.openxmlformats.org/officeDocument/2006/relationships/hyperlink" Target="https://openstax.org/details/books/principles-macroeconomics-3e" TargetMode="External"/><Relationship Id="rId2" Type="http://schemas.openxmlformats.org/officeDocument/2006/relationships/hyperlink" Target="https://asccc-oeri.org/open-educational-resources-and-economics/" TargetMode="External"/><Relationship Id="rId1" Type="http://schemas.openxmlformats.org/officeDocument/2006/relationships/slideLayout" Target="../slideLayouts/slideLayout1.xml"/><Relationship Id="rId6" Type="http://schemas.openxmlformats.org/officeDocument/2006/relationships/hyperlink" Target="https://c-id.net/descriptors/final/show/397" TargetMode="External"/><Relationship Id="rId5" Type="http://schemas.openxmlformats.org/officeDocument/2006/relationships/hyperlink" Target="https://socialsci.libretexts.org/Bookshelves/Economics/Book%3A_Microeconomics_(OpenStax)" TargetMode="External"/><Relationship Id="rId4" Type="http://schemas.openxmlformats.org/officeDocument/2006/relationships/hyperlink" Target="https://openstax.org/details/books/principles-microeconomics-3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sccc.org/sites/default/files/asccc_oeri_financial_report_2022_220201_media.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3246" y="2169159"/>
            <a:ext cx="7365736" cy="2488249"/>
          </a:xfrm>
        </p:spPr>
        <p:txBody>
          <a:bodyPr>
            <a:normAutofit fontScale="90000"/>
          </a:bodyPr>
          <a:lstStyle/>
          <a:p>
            <a:r>
              <a:rPr lang="en-US" sz="4400" dirty="0">
                <a:latin typeface="+mn-lt"/>
              </a:rPr>
              <a:t>Addressing the Homework Needs of Economics: Adaptive Homework Assignments and Graphing Technology</a:t>
            </a:r>
            <a:endParaRPr lang="en-US" sz="4400" dirty="0"/>
          </a:p>
        </p:txBody>
      </p:sp>
      <p:sp>
        <p:nvSpPr>
          <p:cNvPr id="3" name="Subtitle 2"/>
          <p:cNvSpPr>
            <a:spLocks noGrp="1"/>
          </p:cNvSpPr>
          <p:nvPr>
            <p:ph type="subTitle" idx="1"/>
          </p:nvPr>
        </p:nvSpPr>
        <p:spPr>
          <a:xfrm>
            <a:off x="282697" y="5249113"/>
            <a:ext cx="8344593" cy="1333116"/>
          </a:xfrm>
        </p:spPr>
        <p:txBody>
          <a:bodyPr>
            <a:normAutofit fontScale="62500" lnSpcReduction="20000"/>
          </a:bodyPr>
          <a:lstStyle/>
          <a:p>
            <a:r>
              <a:rPr lang="en-US" sz="2000" dirty="0"/>
              <a:t>OER Discipline Lead Webinar, Tuesday, March 18, 2:00 pm – 3:00 pm</a:t>
            </a:r>
          </a:p>
          <a:p>
            <a:r>
              <a:rPr lang="en-US" sz="2000" dirty="0"/>
              <a:t>This work is licensed under a </a:t>
            </a:r>
            <a:r>
              <a:rPr lang="en-US" sz="2000" dirty="0">
                <a:hlinkClick r:id="rId3"/>
              </a:rPr>
              <a:t>Creative Commons Attribution 4.0 International License</a:t>
            </a:r>
            <a:r>
              <a:rPr lang="en-US" sz="2000" dirty="0"/>
              <a:t>. </a:t>
            </a:r>
          </a:p>
          <a:p>
            <a:r>
              <a:rPr lang="en-US" sz="2000" dirty="0"/>
              <a:t>Attribute this slide deck as: </a:t>
            </a:r>
            <a:r>
              <a:rPr lang="en-US" sz="2000" dirty="0">
                <a:hlinkClick r:id="rId4"/>
              </a:rPr>
              <a:t>Addressing the Homework Needs of Economics: Adaptive Homework Assignments and Graphing Technology</a:t>
            </a:r>
            <a:r>
              <a:rPr lang="en-US" sz="2000" dirty="0"/>
              <a:t> is licensed under </a:t>
            </a:r>
            <a:r>
              <a:rPr lang="en-US" sz="2000" dirty="0">
                <a:hlinkClick r:id="rId5"/>
              </a:rPr>
              <a:t>CC BY 4.0</a:t>
            </a:r>
            <a:r>
              <a:rPr lang="en-US" sz="2000" dirty="0"/>
              <a:t>.</a:t>
            </a:r>
          </a:p>
        </p:txBody>
      </p:sp>
    </p:spTree>
    <p:extLst>
      <p:ext uri="{BB962C8B-B14F-4D97-AF65-F5344CB8AC3E}">
        <p14:creationId xmlns:p14="http://schemas.microsoft.com/office/powerpoint/2010/main" val="175215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5201" y="2811418"/>
            <a:ext cx="6477803" cy="1538289"/>
          </a:xfrm>
        </p:spPr>
        <p:txBody>
          <a:bodyPr>
            <a:normAutofit fontScale="90000"/>
          </a:bodyPr>
          <a:lstStyle/>
          <a:p>
            <a:r>
              <a:rPr lang="en-US" dirty="0"/>
              <a:t>What are the homework needs of economics faculty – and could they be addressed with a statewide approach?</a:t>
            </a:r>
          </a:p>
        </p:txBody>
      </p:sp>
      <p:sp>
        <p:nvSpPr>
          <p:cNvPr id="3" name="Text Placeholder 2"/>
          <p:cNvSpPr>
            <a:spLocks noGrp="1"/>
          </p:cNvSpPr>
          <p:nvPr>
            <p:ph type="subTitle" idx="1"/>
          </p:nvPr>
        </p:nvSpPr>
        <p:spPr>
          <a:xfrm>
            <a:off x="2751486" y="5213355"/>
            <a:ext cx="6477804" cy="977621"/>
          </a:xfrm>
        </p:spPr>
        <p:txBody>
          <a:bodyPr>
            <a:normAutofit/>
          </a:bodyPr>
          <a:lstStyle/>
          <a:p>
            <a:endParaRPr lang="en-US" sz="2000" dirty="0"/>
          </a:p>
        </p:txBody>
      </p:sp>
    </p:spTree>
    <p:extLst>
      <p:ext uri="{BB962C8B-B14F-4D97-AF65-F5344CB8AC3E}">
        <p14:creationId xmlns:p14="http://schemas.microsoft.com/office/powerpoint/2010/main" val="66612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open solutions could be identified…</a:t>
            </a:r>
          </a:p>
        </p:txBody>
      </p:sp>
      <p:sp>
        <p:nvSpPr>
          <p:cNvPr id="3" name="Text Placeholder 2"/>
          <p:cNvSpPr>
            <a:spLocks noGrp="1"/>
          </p:cNvSpPr>
          <p:nvPr>
            <p:ph type="body" idx="1"/>
          </p:nvPr>
        </p:nvSpPr>
        <p:spPr/>
        <p:txBody>
          <a:bodyPr>
            <a:normAutofit/>
          </a:bodyPr>
          <a:lstStyle/>
          <a:p>
            <a:r>
              <a:rPr lang="en-US" sz="2000" dirty="0"/>
              <a:t>OERI could fund the needed technology.</a:t>
            </a:r>
          </a:p>
          <a:p>
            <a:r>
              <a:rPr lang="en-US" sz="2000" dirty="0"/>
              <a:t>Provide any necessary professional development.</a:t>
            </a:r>
          </a:p>
          <a:p>
            <a:r>
              <a:rPr lang="en-US" sz="2000" dirty="0"/>
              <a:t>Organize faculty to create needed resources.</a:t>
            </a:r>
          </a:p>
          <a:p>
            <a:pPr marL="127000" indent="0">
              <a:buNone/>
            </a:pPr>
            <a:endParaRPr lang="en-US" sz="1800" dirty="0"/>
          </a:p>
        </p:txBody>
      </p:sp>
    </p:spTree>
    <p:extLst>
      <p:ext uri="{BB962C8B-B14F-4D97-AF65-F5344CB8AC3E}">
        <p14:creationId xmlns:p14="http://schemas.microsoft.com/office/powerpoint/2010/main" val="218092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288ED-36FF-8209-8F72-A002E7E892D4}"/>
              </a:ext>
            </a:extLst>
          </p:cNvPr>
          <p:cNvSpPr>
            <a:spLocks noGrp="1"/>
          </p:cNvSpPr>
          <p:nvPr>
            <p:ph type="title"/>
          </p:nvPr>
        </p:nvSpPr>
        <p:spPr/>
        <p:txBody>
          <a:bodyPr/>
          <a:lstStyle/>
          <a:p>
            <a:r>
              <a:rPr lang="en-US" dirty="0"/>
              <a:t>Practical Considerations for OERI</a:t>
            </a:r>
          </a:p>
        </p:txBody>
      </p:sp>
      <p:sp>
        <p:nvSpPr>
          <p:cNvPr id="3" name="Text Placeholder 2">
            <a:extLst>
              <a:ext uri="{FF2B5EF4-FFF2-40B4-BE49-F238E27FC236}">
                <a16:creationId xmlns:a16="http://schemas.microsoft.com/office/drawing/2014/main" id="{A39349ED-B10A-B401-E1E9-25BEB14947AA}"/>
              </a:ext>
            </a:extLst>
          </p:cNvPr>
          <p:cNvSpPr>
            <a:spLocks noGrp="1"/>
          </p:cNvSpPr>
          <p:nvPr>
            <p:ph type="body" idx="1"/>
          </p:nvPr>
        </p:nvSpPr>
        <p:spPr/>
        <p:txBody>
          <a:bodyPr>
            <a:normAutofit/>
          </a:bodyPr>
          <a:lstStyle/>
          <a:p>
            <a:r>
              <a:rPr lang="en-US" sz="2000" dirty="0"/>
              <a:t>How do we quantify/validate faculty need – and interest?</a:t>
            </a:r>
          </a:p>
          <a:p>
            <a:r>
              <a:rPr lang="en-US" sz="2000" dirty="0"/>
              <a:t>How do we ensure that we’re making the right investment?</a:t>
            </a:r>
          </a:p>
        </p:txBody>
      </p:sp>
    </p:spTree>
    <p:extLst>
      <p:ext uri="{BB962C8B-B14F-4D97-AF65-F5344CB8AC3E}">
        <p14:creationId xmlns:p14="http://schemas.microsoft.com/office/powerpoint/2010/main" val="3457995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82D58-1237-E25C-BCB5-00FEC2D58E5A}"/>
              </a:ext>
            </a:extLst>
          </p:cNvPr>
          <p:cNvSpPr>
            <a:spLocks noGrp="1"/>
          </p:cNvSpPr>
          <p:nvPr>
            <p:ph type="title"/>
          </p:nvPr>
        </p:nvSpPr>
        <p:spPr>
          <a:xfrm>
            <a:off x="1088686" y="808303"/>
            <a:ext cx="7382652" cy="893111"/>
          </a:xfrm>
        </p:spPr>
        <p:txBody>
          <a:bodyPr/>
          <a:lstStyle/>
          <a:p>
            <a:r>
              <a:rPr lang="en-US" dirty="0"/>
              <a:t>Graphing Technology: What’s Available</a:t>
            </a:r>
          </a:p>
        </p:txBody>
      </p:sp>
      <p:sp>
        <p:nvSpPr>
          <p:cNvPr id="3" name="Text Placeholder 2">
            <a:extLst>
              <a:ext uri="{FF2B5EF4-FFF2-40B4-BE49-F238E27FC236}">
                <a16:creationId xmlns:a16="http://schemas.microsoft.com/office/drawing/2014/main" id="{C3CB7DBB-6139-058A-A7F4-5EE3667E64EB}"/>
              </a:ext>
            </a:extLst>
          </p:cNvPr>
          <p:cNvSpPr>
            <a:spLocks noGrp="1"/>
          </p:cNvSpPr>
          <p:nvPr>
            <p:ph type="body" idx="1"/>
          </p:nvPr>
        </p:nvSpPr>
        <p:spPr/>
        <p:txBody>
          <a:bodyPr>
            <a:normAutofit/>
          </a:bodyPr>
          <a:lstStyle/>
          <a:p>
            <a:r>
              <a:rPr lang="en-US" sz="2000" dirty="0"/>
              <a:t>Active graphing for Economics is available through: </a:t>
            </a:r>
          </a:p>
          <a:p>
            <a:pPr lvl="1"/>
            <a:r>
              <a:rPr lang="en-US" sz="2000" dirty="0"/>
              <a:t>Marginal Revolution University (MRU)</a:t>
            </a:r>
          </a:p>
          <a:p>
            <a:pPr lvl="2"/>
            <a:r>
              <a:rPr lang="en-US" sz="1800" dirty="0"/>
              <a:t>MRU’s Interactive practice is best suited for Micro, but it does have some Macro practice.</a:t>
            </a:r>
          </a:p>
          <a:p>
            <a:pPr lvl="2"/>
            <a:r>
              <a:rPr lang="en-US" sz="1800" dirty="0"/>
              <a:t>Creative Commons License CC BY-ND </a:t>
            </a:r>
          </a:p>
          <a:p>
            <a:pPr lvl="1"/>
            <a:r>
              <a:rPr lang="en-US" sz="2000" dirty="0"/>
              <a:t>Columbia University.</a:t>
            </a:r>
          </a:p>
          <a:p>
            <a:pPr lvl="2"/>
            <a:r>
              <a:rPr lang="en-US" sz="1800" dirty="0"/>
              <a:t>Columbia Econ Practice seems to be currently most suited for Macroeconomics</a:t>
            </a:r>
          </a:p>
          <a:p>
            <a:pPr marL="127000" indent="0">
              <a:buNone/>
            </a:pPr>
            <a:endParaRPr lang="en-US" dirty="0"/>
          </a:p>
        </p:txBody>
      </p:sp>
    </p:spTree>
    <p:extLst>
      <p:ext uri="{BB962C8B-B14F-4D97-AF65-F5344CB8AC3E}">
        <p14:creationId xmlns:p14="http://schemas.microsoft.com/office/powerpoint/2010/main" val="3820496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9C7CA-89FC-9F63-F543-4D8BEF9BE6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E880D-09C3-9194-840F-4425EFCA121C}"/>
              </a:ext>
            </a:extLst>
          </p:cNvPr>
          <p:cNvSpPr>
            <a:spLocks noGrp="1"/>
          </p:cNvSpPr>
          <p:nvPr>
            <p:ph type="title"/>
          </p:nvPr>
        </p:nvSpPr>
        <p:spPr/>
        <p:txBody>
          <a:bodyPr/>
          <a:lstStyle/>
          <a:p>
            <a:r>
              <a:rPr lang="en-US" dirty="0"/>
              <a:t>Graphing Technology: MRU Coverage</a:t>
            </a:r>
          </a:p>
        </p:txBody>
      </p:sp>
      <p:sp>
        <p:nvSpPr>
          <p:cNvPr id="3" name="Text Placeholder 2">
            <a:extLst>
              <a:ext uri="{FF2B5EF4-FFF2-40B4-BE49-F238E27FC236}">
                <a16:creationId xmlns:a16="http://schemas.microsoft.com/office/drawing/2014/main" id="{7E59157C-D622-88EB-5ACC-A933279696E3}"/>
              </a:ext>
            </a:extLst>
          </p:cNvPr>
          <p:cNvSpPr>
            <a:spLocks noGrp="1"/>
          </p:cNvSpPr>
          <p:nvPr>
            <p:ph type="body" idx="1"/>
          </p:nvPr>
        </p:nvSpPr>
        <p:spPr>
          <a:xfrm>
            <a:off x="641131" y="2026245"/>
            <a:ext cx="8071945" cy="4406086"/>
          </a:xfrm>
        </p:spPr>
        <p:txBody>
          <a:bodyPr>
            <a:normAutofit/>
          </a:bodyPr>
          <a:lstStyle/>
          <a:p>
            <a:pPr marL="127000" indent="0">
              <a:buNone/>
            </a:pPr>
            <a:r>
              <a:rPr lang="en-US" sz="2000" dirty="0"/>
              <a:t>MRU Interactive Practice for Micro includes: </a:t>
            </a:r>
          </a:p>
          <a:p>
            <a:r>
              <a:rPr lang="en-US" sz="2000" dirty="0"/>
              <a:t>Graphing Demand and Supply Curves</a:t>
            </a:r>
          </a:p>
          <a:p>
            <a:r>
              <a:rPr lang="en-US" sz="2000" dirty="0"/>
              <a:t>Changes in Quantity Demanded vs Changes in Demand (3 sets)</a:t>
            </a:r>
          </a:p>
          <a:p>
            <a:r>
              <a:rPr lang="en-US" sz="2000" dirty="0"/>
              <a:t>Changes in Quantity Supplied vs Changes in Supply (3 sets)</a:t>
            </a:r>
          </a:p>
          <a:p>
            <a:r>
              <a:rPr lang="en-US" sz="2000" dirty="0"/>
              <a:t>Graphing Shifts in Supply or Demand Curves (3 sets)</a:t>
            </a:r>
          </a:p>
          <a:p>
            <a:r>
              <a:rPr lang="en-US" sz="2000" dirty="0"/>
              <a:t>Graphing Shifts in both Supply and Demand Curves (3 sets)</a:t>
            </a:r>
          </a:p>
          <a:p>
            <a:r>
              <a:rPr lang="en-US" sz="2000" dirty="0"/>
              <a:t>Price Ceilings and Price Floors</a:t>
            </a:r>
          </a:p>
          <a:p>
            <a:r>
              <a:rPr lang="en-US" sz="2000" dirty="0"/>
              <a:t>Graphing Consumer &amp; Producer Surplus </a:t>
            </a:r>
          </a:p>
          <a:p>
            <a:r>
              <a:rPr lang="en-US" sz="2000" dirty="0"/>
              <a:t>Graphing Positive &amp; Negative Externalities</a:t>
            </a:r>
          </a:p>
          <a:p>
            <a:endParaRPr lang="en-US" sz="2000" dirty="0"/>
          </a:p>
          <a:p>
            <a:endParaRPr lang="en-US" sz="2000" dirty="0"/>
          </a:p>
        </p:txBody>
      </p:sp>
    </p:spTree>
    <p:extLst>
      <p:ext uri="{BB962C8B-B14F-4D97-AF65-F5344CB8AC3E}">
        <p14:creationId xmlns:p14="http://schemas.microsoft.com/office/powerpoint/2010/main" val="3699245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2D1738-8557-E8C5-39EC-DD3E4CADF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0662E9-8BB4-D7EF-4BBA-2722724C85FF}"/>
              </a:ext>
            </a:extLst>
          </p:cNvPr>
          <p:cNvSpPr>
            <a:spLocks noGrp="1"/>
          </p:cNvSpPr>
          <p:nvPr>
            <p:ph type="title"/>
          </p:nvPr>
        </p:nvSpPr>
        <p:spPr/>
        <p:txBody>
          <a:bodyPr/>
          <a:lstStyle/>
          <a:p>
            <a:r>
              <a:rPr lang="en-US" dirty="0"/>
              <a:t>Graphing Technology: Columbia</a:t>
            </a:r>
          </a:p>
        </p:txBody>
      </p:sp>
      <p:sp>
        <p:nvSpPr>
          <p:cNvPr id="3" name="Text Placeholder 2">
            <a:extLst>
              <a:ext uri="{FF2B5EF4-FFF2-40B4-BE49-F238E27FC236}">
                <a16:creationId xmlns:a16="http://schemas.microsoft.com/office/drawing/2014/main" id="{F34E38FF-0AAB-6C0D-78D8-D735648A3EB0}"/>
              </a:ext>
            </a:extLst>
          </p:cNvPr>
          <p:cNvSpPr>
            <a:spLocks noGrp="1"/>
          </p:cNvSpPr>
          <p:nvPr>
            <p:ph type="body" idx="1"/>
          </p:nvPr>
        </p:nvSpPr>
        <p:spPr>
          <a:xfrm>
            <a:off x="641131" y="2026245"/>
            <a:ext cx="8071945" cy="4406086"/>
          </a:xfrm>
        </p:spPr>
        <p:txBody>
          <a:bodyPr>
            <a:normAutofit/>
          </a:bodyPr>
          <a:lstStyle/>
          <a:p>
            <a:endParaRPr lang="en-US" sz="2000" dirty="0"/>
          </a:p>
          <a:p>
            <a:pPr marL="127000" indent="0">
              <a:buNone/>
            </a:pPr>
            <a:r>
              <a:rPr lang="en-US" sz="2000" dirty="0"/>
              <a:t>Thomas Groll Presents …</a:t>
            </a:r>
          </a:p>
          <a:p>
            <a:endParaRPr lang="en-US" sz="2000" dirty="0"/>
          </a:p>
        </p:txBody>
      </p:sp>
    </p:spTree>
    <p:extLst>
      <p:ext uri="{BB962C8B-B14F-4D97-AF65-F5344CB8AC3E}">
        <p14:creationId xmlns:p14="http://schemas.microsoft.com/office/powerpoint/2010/main" val="1119967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E49FE-DB65-7682-2345-2876028C59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59091D-A644-F31D-34CC-BAC91DC03540}"/>
              </a:ext>
            </a:extLst>
          </p:cNvPr>
          <p:cNvSpPr>
            <a:spLocks noGrp="1"/>
          </p:cNvSpPr>
          <p:nvPr>
            <p:ph type="title"/>
          </p:nvPr>
        </p:nvSpPr>
        <p:spPr>
          <a:xfrm>
            <a:off x="1088686" y="503503"/>
            <a:ext cx="7202456" cy="893111"/>
          </a:xfrm>
        </p:spPr>
        <p:txBody>
          <a:bodyPr/>
          <a:lstStyle/>
          <a:p>
            <a:r>
              <a:rPr lang="en-US" dirty="0"/>
              <a:t>Adaptive Homework Assignments</a:t>
            </a:r>
          </a:p>
        </p:txBody>
      </p:sp>
      <p:sp>
        <p:nvSpPr>
          <p:cNvPr id="3" name="Text Placeholder 2">
            <a:extLst>
              <a:ext uri="{FF2B5EF4-FFF2-40B4-BE49-F238E27FC236}">
                <a16:creationId xmlns:a16="http://schemas.microsoft.com/office/drawing/2014/main" id="{1E7D75EA-7F4A-BA02-73B6-EC787ECBDD8A}"/>
              </a:ext>
            </a:extLst>
          </p:cNvPr>
          <p:cNvSpPr>
            <a:spLocks noGrp="1"/>
          </p:cNvSpPr>
          <p:nvPr>
            <p:ph type="body" idx="1"/>
          </p:nvPr>
        </p:nvSpPr>
        <p:spPr/>
        <p:txBody>
          <a:bodyPr>
            <a:normAutofit fontScale="62500" lnSpcReduction="20000"/>
          </a:bodyPr>
          <a:lstStyle/>
          <a:p>
            <a:pPr marL="127000" indent="0">
              <a:buNone/>
            </a:pPr>
            <a:r>
              <a:rPr lang="en-US" sz="2600" b="0" i="0" dirty="0">
                <a:solidFill>
                  <a:srgbClr val="1F1F1F"/>
                </a:solidFill>
                <a:effectLst/>
                <a:latin typeface="+mn-lt"/>
              </a:rPr>
              <a:t>Adaptive learning is </a:t>
            </a:r>
            <a:r>
              <a:rPr lang="en-US" sz="2600" b="0" i="0" dirty="0">
                <a:solidFill>
                  <a:srgbClr val="040C28"/>
                </a:solidFill>
                <a:effectLst/>
                <a:latin typeface="+mn-lt"/>
              </a:rPr>
              <a:t>a technique to use data-driven instruction to adjust and tailor learning experiences to meet the individual needs of each student</a:t>
            </a:r>
            <a:r>
              <a:rPr lang="en-US" sz="2600" dirty="0">
                <a:solidFill>
                  <a:srgbClr val="1F1F1F"/>
                </a:solidFill>
                <a:latin typeface="+mn-lt"/>
              </a:rPr>
              <a:t> (</a:t>
            </a:r>
            <a:r>
              <a:rPr lang="en-US" sz="2600" dirty="0">
                <a:solidFill>
                  <a:srgbClr val="1F1F1F"/>
                </a:solidFill>
                <a:latin typeface="+mn-lt"/>
                <a:hlinkClick r:id="rId2"/>
              </a:rPr>
              <a:t>Montclair State University)</a:t>
            </a:r>
            <a:endParaRPr lang="en-US" sz="2600" dirty="0">
              <a:solidFill>
                <a:srgbClr val="1F1F1F"/>
              </a:solidFill>
              <a:latin typeface="+mn-lt"/>
            </a:endParaRPr>
          </a:p>
          <a:p>
            <a:pPr marL="127000" indent="0">
              <a:buNone/>
            </a:pPr>
            <a:r>
              <a:rPr lang="en-US" sz="2600" b="0" i="0" dirty="0">
                <a:solidFill>
                  <a:srgbClr val="1F1F1F"/>
                </a:solidFill>
                <a:effectLst/>
                <a:latin typeface="+mn-lt"/>
              </a:rPr>
              <a:t>An adaptive assignment is </a:t>
            </a:r>
            <a:r>
              <a:rPr lang="en-US" sz="2600" b="0" i="0" dirty="0">
                <a:solidFill>
                  <a:srgbClr val="040C28"/>
                </a:solidFill>
                <a:effectLst/>
                <a:latin typeface="+mn-lt"/>
              </a:rPr>
              <a:t>created by designing different question branches that moderate a student's progression through an assignment</a:t>
            </a:r>
            <a:r>
              <a:rPr lang="en-US" sz="2600" dirty="0">
                <a:solidFill>
                  <a:srgbClr val="1F1F1F"/>
                </a:solidFill>
                <a:latin typeface="+mn-lt"/>
              </a:rPr>
              <a:t> </a:t>
            </a:r>
            <a:r>
              <a:rPr lang="en-US" sz="2600" dirty="0">
                <a:solidFill>
                  <a:srgbClr val="1F1F1F"/>
                </a:solidFill>
                <a:latin typeface="Google Sans"/>
              </a:rPr>
              <a:t>(</a:t>
            </a:r>
            <a:r>
              <a:rPr lang="en-US" sz="2600" dirty="0">
                <a:solidFill>
                  <a:srgbClr val="1F1F1F"/>
                </a:solidFill>
                <a:latin typeface="Google Sans"/>
                <a:hlinkClick r:id="rId3"/>
              </a:rPr>
              <a:t>Digital Ed</a:t>
            </a:r>
            <a:r>
              <a:rPr lang="en-US" sz="2600" dirty="0">
                <a:solidFill>
                  <a:srgbClr val="1F1F1F"/>
                </a:solidFill>
                <a:latin typeface="Google Sans"/>
              </a:rPr>
              <a:t>).</a:t>
            </a:r>
            <a:endParaRPr lang="en-US" sz="2600" dirty="0">
              <a:latin typeface="+mn-lt"/>
            </a:endParaRPr>
          </a:p>
          <a:p>
            <a:pPr marL="127000" indent="0">
              <a:buNone/>
            </a:pPr>
            <a:r>
              <a:rPr lang="en-US" sz="2600" dirty="0"/>
              <a:t>Popular Paid Adaptive Homework Platforms:</a:t>
            </a:r>
          </a:p>
          <a:p>
            <a:r>
              <a:rPr lang="en-US" sz="2600" dirty="0" err="1"/>
              <a:t>Knewton</a:t>
            </a:r>
            <a:endParaRPr lang="en-US" sz="2600" dirty="0"/>
          </a:p>
          <a:p>
            <a:r>
              <a:rPr lang="en-US" sz="2600" dirty="0"/>
              <a:t>Pearson Interactive Labs</a:t>
            </a:r>
          </a:p>
          <a:p>
            <a:r>
              <a:rPr lang="en-US" sz="2600" dirty="0"/>
              <a:t>McGraw-Hill Connect</a:t>
            </a:r>
          </a:p>
          <a:p>
            <a:r>
              <a:rPr lang="en-US" sz="2600" dirty="0"/>
              <a:t>Cengage MindTap</a:t>
            </a:r>
          </a:p>
          <a:p>
            <a:r>
              <a:rPr lang="en-US" sz="2600" dirty="0"/>
              <a:t>360 Learning </a:t>
            </a:r>
          </a:p>
          <a:p>
            <a:endParaRPr lang="en-US" sz="2000" dirty="0"/>
          </a:p>
        </p:txBody>
      </p:sp>
    </p:spTree>
    <p:extLst>
      <p:ext uri="{BB962C8B-B14F-4D97-AF65-F5344CB8AC3E}">
        <p14:creationId xmlns:p14="http://schemas.microsoft.com/office/powerpoint/2010/main" val="3528505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Description</a:t>
            </a:r>
          </a:p>
        </p:txBody>
      </p:sp>
      <p:sp>
        <p:nvSpPr>
          <p:cNvPr id="3" name="Text Placeholder 2"/>
          <p:cNvSpPr>
            <a:spLocks noGrp="1"/>
          </p:cNvSpPr>
          <p:nvPr>
            <p:ph type="body" idx="1"/>
          </p:nvPr>
        </p:nvSpPr>
        <p:spPr>
          <a:xfrm>
            <a:off x="1088686" y="2315688"/>
            <a:ext cx="7202456" cy="3739126"/>
          </a:xfrm>
        </p:spPr>
        <p:txBody>
          <a:bodyPr>
            <a:normAutofit fontScale="85000" lnSpcReduction="20000"/>
          </a:bodyPr>
          <a:lstStyle/>
          <a:p>
            <a:pPr marL="127000" indent="0">
              <a:buNone/>
            </a:pPr>
            <a:r>
              <a:rPr lang="en-US" sz="2400" dirty="0"/>
              <a:t>Discussions with economics faculty have identified two barriers to establishing zero-textbook-cost (ZTC) sections of microeconomics and macroeconomics: the lack of no-cost openly-licensed adaptive homework assignments and freely available but inadequate graphing technology. What is presently being done to address the adaptive homework assignment need? And what could be done to address the graphing technology need? Join us to learn what resources are being developed, share your unmet needs, and discover how you can contribute to addressing the remaining barriers to establishing ZTC sections of economics courses.</a:t>
            </a:r>
            <a:endParaRPr lang="en-US" sz="1800" dirty="0">
              <a:latin typeface="+mn-lt"/>
            </a:endParaRPr>
          </a:p>
        </p:txBody>
      </p:sp>
    </p:spTree>
    <p:extLst>
      <p:ext uri="{BB962C8B-B14F-4D97-AF65-F5344CB8AC3E}">
        <p14:creationId xmlns:p14="http://schemas.microsoft.com/office/powerpoint/2010/main" val="129853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Text Placeholder 2"/>
          <p:cNvSpPr>
            <a:spLocks noGrp="1"/>
          </p:cNvSpPr>
          <p:nvPr>
            <p:ph type="body" idx="1"/>
          </p:nvPr>
        </p:nvSpPr>
        <p:spPr>
          <a:xfrm>
            <a:off x="852858" y="2081256"/>
            <a:ext cx="6756632" cy="3780971"/>
          </a:xfrm>
        </p:spPr>
        <p:txBody>
          <a:bodyPr>
            <a:normAutofit/>
          </a:bodyPr>
          <a:lstStyle/>
          <a:p>
            <a:r>
              <a:rPr lang="en-US" sz="2000" dirty="0"/>
              <a:t>Clare Battista</a:t>
            </a:r>
          </a:p>
          <a:p>
            <a:pPr lvl="1"/>
            <a:r>
              <a:rPr lang="en-US" sz="2000" dirty="0"/>
              <a:t>Economics, Santa Monica College</a:t>
            </a:r>
          </a:p>
          <a:p>
            <a:pPr lvl="1"/>
            <a:r>
              <a:rPr lang="en-US" sz="2000" dirty="0"/>
              <a:t>Economics Discipline Lead, OERI</a:t>
            </a:r>
          </a:p>
          <a:p>
            <a:r>
              <a:rPr lang="en-US" sz="2000" dirty="0"/>
              <a:t>Michelle Pilati</a:t>
            </a:r>
          </a:p>
          <a:p>
            <a:pPr lvl="1"/>
            <a:r>
              <a:rPr lang="en-US" sz="2000" dirty="0"/>
              <a:t>Psychology, Rio Hondo College</a:t>
            </a:r>
          </a:p>
          <a:p>
            <a:pPr lvl="1"/>
            <a:r>
              <a:rPr lang="en-US" sz="2000" dirty="0"/>
              <a:t>Project Director, OERI</a:t>
            </a:r>
          </a:p>
        </p:txBody>
      </p:sp>
    </p:spTree>
    <p:extLst>
      <p:ext uri="{BB962C8B-B14F-4D97-AF65-F5344CB8AC3E}">
        <p14:creationId xmlns:p14="http://schemas.microsoft.com/office/powerpoint/2010/main" val="777237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Text Placeholder 2"/>
          <p:cNvSpPr>
            <a:spLocks noGrp="1"/>
          </p:cNvSpPr>
          <p:nvPr>
            <p:ph type="body" idx="1"/>
          </p:nvPr>
        </p:nvSpPr>
        <p:spPr/>
        <p:txBody>
          <a:bodyPr>
            <a:normAutofit/>
          </a:bodyPr>
          <a:lstStyle/>
          <a:p>
            <a:pPr lvl="0"/>
            <a:r>
              <a:rPr lang="en-US" sz="2400" dirty="0"/>
              <a:t>Micro, Macro, and OER</a:t>
            </a:r>
          </a:p>
          <a:p>
            <a:pPr lvl="0"/>
            <a:r>
              <a:rPr lang="en-US" sz="2400" dirty="0"/>
              <a:t>ZTC Efforts</a:t>
            </a:r>
          </a:p>
          <a:p>
            <a:pPr lvl="0"/>
            <a:r>
              <a:rPr lang="en-US" sz="2400" dirty="0"/>
              <a:t>Homework Needs</a:t>
            </a:r>
          </a:p>
          <a:p>
            <a:pPr lvl="0"/>
            <a:r>
              <a:rPr lang="en-US" sz="2400" dirty="0"/>
              <a:t>Homework solutions</a:t>
            </a:r>
          </a:p>
        </p:txBody>
      </p:sp>
    </p:spTree>
    <p:extLst>
      <p:ext uri="{BB962C8B-B14F-4D97-AF65-F5344CB8AC3E}">
        <p14:creationId xmlns:p14="http://schemas.microsoft.com/office/powerpoint/2010/main" val="1013224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892555-5928-3C05-1210-E317F289255A}"/>
              </a:ext>
            </a:extLst>
          </p:cNvPr>
          <p:cNvSpPr>
            <a:spLocks noGrp="1"/>
          </p:cNvSpPr>
          <p:nvPr>
            <p:ph type="title"/>
          </p:nvPr>
        </p:nvSpPr>
        <p:spPr/>
        <p:txBody>
          <a:bodyPr/>
          <a:lstStyle/>
          <a:p>
            <a:r>
              <a:rPr lang="en-US" dirty="0"/>
              <a:t>Available OER Texts for Economics</a:t>
            </a:r>
          </a:p>
        </p:txBody>
      </p:sp>
      <p:sp>
        <p:nvSpPr>
          <p:cNvPr id="6" name="Text Placeholder 5">
            <a:extLst>
              <a:ext uri="{FF2B5EF4-FFF2-40B4-BE49-F238E27FC236}">
                <a16:creationId xmlns:a16="http://schemas.microsoft.com/office/drawing/2014/main" id="{F25EA822-0DC2-DD43-10C6-1DCFDBCA06CD}"/>
              </a:ext>
            </a:extLst>
          </p:cNvPr>
          <p:cNvSpPr>
            <a:spLocks noGrp="1"/>
          </p:cNvSpPr>
          <p:nvPr>
            <p:ph type="body" idx="1"/>
          </p:nvPr>
        </p:nvSpPr>
        <p:spPr/>
        <p:txBody>
          <a:bodyPr/>
          <a:lstStyle/>
          <a:p>
            <a:r>
              <a:rPr lang="en-US" dirty="0">
                <a:hlinkClick r:id="rId2"/>
              </a:rPr>
              <a:t>Open Educational Resources and Economics</a:t>
            </a:r>
            <a:endParaRPr lang="en-US" dirty="0"/>
          </a:p>
          <a:p>
            <a:r>
              <a:rPr lang="en-US" b="1" dirty="0"/>
              <a:t>Principles of Microeconomics </a:t>
            </a:r>
            <a:r>
              <a:rPr lang="en-US" b="1" dirty="0">
                <a:hlinkClick r:id="rId3"/>
              </a:rPr>
              <a:t>(C-ID ECON 201)</a:t>
            </a:r>
            <a:endParaRPr lang="en-US" b="1" dirty="0"/>
          </a:p>
          <a:p>
            <a:pPr>
              <a:buFont typeface="Arial" panose="020B0604020202020204" pitchFamily="34" charset="0"/>
              <a:buChar char="•"/>
            </a:pPr>
            <a:r>
              <a:rPr lang="en-US" dirty="0">
                <a:hlinkClick r:id="rId4"/>
              </a:rPr>
              <a:t>Principles of Microeconomics 3e (Greenlaw and Shapiro, 2022) (OpenStax) (CC BY 2.0)</a:t>
            </a:r>
            <a:r>
              <a:rPr lang="en-US" dirty="0">
                <a:hlinkClick r:id="rId5"/>
              </a:rPr>
              <a:t>Principles of Microeconomics (OpenStax) – LibreTexts</a:t>
            </a:r>
            <a:r>
              <a:rPr lang="en-US" dirty="0"/>
              <a:t> (CC BY-NC-SA 3.0)</a:t>
            </a:r>
          </a:p>
          <a:p>
            <a:r>
              <a:rPr lang="en-US" b="1" dirty="0"/>
              <a:t>Principles of Macroeconomics (</a:t>
            </a:r>
            <a:r>
              <a:rPr lang="en-US" b="1" dirty="0">
                <a:hlinkClick r:id="rId6"/>
              </a:rPr>
              <a:t>C-ID ECON 202)</a:t>
            </a:r>
            <a:endParaRPr lang="en-US" b="1" dirty="0"/>
          </a:p>
          <a:p>
            <a:pPr>
              <a:buFont typeface="Arial" panose="020B0604020202020204" pitchFamily="34" charset="0"/>
              <a:buChar char="•"/>
            </a:pPr>
            <a:r>
              <a:rPr lang="en-US" dirty="0">
                <a:hlinkClick r:id="rId7"/>
              </a:rPr>
              <a:t>Principles of Macroeconomics 3e (Greenlaw and Shapiro, 2022) (OpenStax) (CC BY 2.0)</a:t>
            </a:r>
            <a:r>
              <a:rPr lang="en-US" dirty="0">
                <a:hlinkClick r:id="rId8"/>
              </a:rPr>
              <a:t>Principles of Macroeconomics (OpenStax) – LibreTexts</a:t>
            </a:r>
            <a:r>
              <a:rPr lang="en-US" dirty="0"/>
              <a:t> (CC BY-NC-SA) </a:t>
            </a:r>
          </a:p>
          <a:p>
            <a:pPr>
              <a:buFont typeface="Arial" panose="020B0604020202020204" pitchFamily="34" charset="0"/>
              <a:buChar char="•"/>
            </a:pPr>
            <a:r>
              <a:rPr lang="en-US" dirty="0"/>
              <a:t>Are the OpenStax resources sufficient to result in robust OER adoption?</a:t>
            </a:r>
          </a:p>
          <a:p>
            <a:endParaRPr lang="en-US" b="1" dirty="0"/>
          </a:p>
          <a:p>
            <a:endParaRPr lang="en-US" dirty="0"/>
          </a:p>
        </p:txBody>
      </p:sp>
    </p:spTree>
    <p:extLst>
      <p:ext uri="{BB962C8B-B14F-4D97-AF65-F5344CB8AC3E}">
        <p14:creationId xmlns:p14="http://schemas.microsoft.com/office/powerpoint/2010/main" val="12642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7222C-93B8-8FA0-66CB-92A945B735E0}"/>
              </a:ext>
            </a:extLst>
          </p:cNvPr>
          <p:cNvSpPr>
            <a:spLocks noGrp="1"/>
          </p:cNvSpPr>
          <p:nvPr>
            <p:ph type="title"/>
          </p:nvPr>
        </p:nvSpPr>
        <p:spPr/>
        <p:txBody>
          <a:bodyPr/>
          <a:lstStyle/>
          <a:p>
            <a:r>
              <a:rPr lang="en-US" dirty="0"/>
              <a:t>Macro Econ Adoptions Reported to OpenStax (2022 – 2025)</a:t>
            </a:r>
          </a:p>
        </p:txBody>
      </p:sp>
      <p:sp>
        <p:nvSpPr>
          <p:cNvPr id="3" name="Text Placeholder 2">
            <a:extLst>
              <a:ext uri="{FF2B5EF4-FFF2-40B4-BE49-F238E27FC236}">
                <a16:creationId xmlns:a16="http://schemas.microsoft.com/office/drawing/2014/main" id="{FCD001EB-427E-C6E9-67F3-0EDFF6941C8A}"/>
              </a:ext>
            </a:extLst>
          </p:cNvPr>
          <p:cNvSpPr>
            <a:spLocks noGrp="1"/>
          </p:cNvSpPr>
          <p:nvPr>
            <p:ph type="body" idx="1"/>
          </p:nvPr>
        </p:nvSpPr>
        <p:spPr/>
        <p:txBody>
          <a:bodyPr>
            <a:normAutofit/>
          </a:bodyPr>
          <a:lstStyle/>
          <a:p>
            <a:r>
              <a:rPr lang="en-US" sz="2000" dirty="0"/>
              <a:t>At least 3 CSUs: Fresno, Los Angeles, and San Bernardino</a:t>
            </a:r>
          </a:p>
          <a:p>
            <a:r>
              <a:rPr lang="en-US" sz="2000" dirty="0"/>
              <a:t>And 28 CCCs</a:t>
            </a:r>
          </a:p>
        </p:txBody>
      </p:sp>
      <p:sp>
        <p:nvSpPr>
          <p:cNvPr id="4" name="Text Placeholder 3">
            <a:extLst>
              <a:ext uri="{FF2B5EF4-FFF2-40B4-BE49-F238E27FC236}">
                <a16:creationId xmlns:a16="http://schemas.microsoft.com/office/drawing/2014/main" id="{FC56E1A0-66E0-A770-2A65-1B67C46DF420}"/>
              </a:ext>
            </a:extLst>
          </p:cNvPr>
          <p:cNvSpPr>
            <a:spLocks noGrp="1"/>
          </p:cNvSpPr>
          <p:nvPr>
            <p:ph type="body" idx="2"/>
          </p:nvPr>
        </p:nvSpPr>
        <p:spPr/>
        <p:txBody>
          <a:bodyPr/>
          <a:lstStyle/>
          <a:p>
            <a:r>
              <a:rPr lang="en-US" sz="1600" kern="0" dirty="0">
                <a:solidFill>
                  <a:srgbClr val="000000"/>
                </a:solidFill>
                <a:effectLst/>
                <a:latin typeface="+mn-lt"/>
                <a:ea typeface="Times New Roman" panose="02020603050405020304" pitchFamily="18" charset="0"/>
                <a:cs typeface="Times New Roman" panose="02020603050405020304" pitchFamily="18" charset="0"/>
              </a:rPr>
              <a:t>Allan Hancock, Cabrillo, Chaffey, College of San Mateo, Columbia, Copper Mountain, DVC, Folsom Lake. Golden West. Grossmont, Imperial Valley, Irvine Valley, LBCC. LA Valley, Los Rios CCD, MiraCosta, Moreno Valley, Ohlone, PCC, *Rio Hondo, RCC, Riverside CCD, Saddleback, Santa Rosa, Ventura, Victor Valley, West Hills, West LA</a:t>
            </a:r>
            <a:endParaRPr lang="en-US" sz="1600" kern="100" dirty="0">
              <a:effectLst/>
              <a:latin typeface="+mn-lt"/>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75463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4BCAA-20E5-4FD7-D78B-2D3C0006B3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CB554C-FD15-FDD3-37BE-AA451565575D}"/>
              </a:ext>
            </a:extLst>
          </p:cNvPr>
          <p:cNvSpPr>
            <a:spLocks noGrp="1"/>
          </p:cNvSpPr>
          <p:nvPr>
            <p:ph type="title"/>
          </p:nvPr>
        </p:nvSpPr>
        <p:spPr/>
        <p:txBody>
          <a:bodyPr/>
          <a:lstStyle/>
          <a:p>
            <a:r>
              <a:rPr lang="en-US" dirty="0"/>
              <a:t>Micro Econ Adoptions Reported to OpenStax (2022 – 2025)</a:t>
            </a:r>
          </a:p>
        </p:txBody>
      </p:sp>
      <p:sp>
        <p:nvSpPr>
          <p:cNvPr id="3" name="Text Placeholder 2">
            <a:extLst>
              <a:ext uri="{FF2B5EF4-FFF2-40B4-BE49-F238E27FC236}">
                <a16:creationId xmlns:a16="http://schemas.microsoft.com/office/drawing/2014/main" id="{D49C272D-E2AE-A1FF-B6C8-A6C51C1BD4AF}"/>
              </a:ext>
            </a:extLst>
          </p:cNvPr>
          <p:cNvSpPr>
            <a:spLocks noGrp="1"/>
          </p:cNvSpPr>
          <p:nvPr>
            <p:ph type="body" idx="1"/>
          </p:nvPr>
        </p:nvSpPr>
        <p:spPr/>
        <p:txBody>
          <a:bodyPr/>
          <a:lstStyle/>
          <a:p>
            <a:r>
              <a:rPr lang="en-US" sz="2000" dirty="0"/>
              <a:t>At least 7 CSUs: Fresno, Fullerton, Los Angeles, San Bernardino, San Diego, San Marcos, and Sonoma</a:t>
            </a:r>
          </a:p>
          <a:p>
            <a:r>
              <a:rPr lang="en-US" sz="2000" dirty="0"/>
              <a:t>At least 34 CCCs</a:t>
            </a:r>
          </a:p>
          <a:p>
            <a:endParaRPr lang="en-US" sz="2000" dirty="0"/>
          </a:p>
          <a:p>
            <a:endParaRPr lang="en-US" sz="2000" dirty="0"/>
          </a:p>
        </p:txBody>
      </p:sp>
      <p:sp>
        <p:nvSpPr>
          <p:cNvPr id="4" name="Text Placeholder 3">
            <a:extLst>
              <a:ext uri="{FF2B5EF4-FFF2-40B4-BE49-F238E27FC236}">
                <a16:creationId xmlns:a16="http://schemas.microsoft.com/office/drawing/2014/main" id="{D4804155-8E18-12C2-72F1-D3BDC34054B0}"/>
              </a:ext>
            </a:extLst>
          </p:cNvPr>
          <p:cNvSpPr>
            <a:spLocks noGrp="1"/>
          </p:cNvSpPr>
          <p:nvPr>
            <p:ph type="body" idx="2"/>
          </p:nvPr>
        </p:nvSpPr>
        <p:spPr/>
        <p:txBody>
          <a:bodyPr>
            <a:normAutofit fontScale="85000" lnSpcReduction="10000"/>
          </a:bodyPr>
          <a:lstStyle/>
          <a:p>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Allan Hancock, Cabrillo, Cerro Coso, College of San Mateo</a:t>
            </a:r>
            <a:r>
              <a:rPr lang="en-US" sz="1800" kern="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Columbia, Copper Mountain, DVC, Evergreen Valley, Folsom, Golden West, Grossmont, Imperial Valley,</a:t>
            </a:r>
            <a:r>
              <a:rPr lang="en-US" sz="1800" kern="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Irvine Valley, Lake Tahoe, LBCC, LA Mission, LA Valley, Los Rios CCD,</a:t>
            </a:r>
            <a:r>
              <a:rPr lang="en-US" sz="1800" kern="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Merced, MiraCosta, Moreno Valley, Ohlone, PCC</a:t>
            </a:r>
            <a:r>
              <a:rPr lang="en-US" sz="1800" kern="0" dirty="0">
                <a:effectLst/>
                <a:latin typeface="Arial" panose="020B0604020202020204" pitchFamily="34" charset="0"/>
                <a:ea typeface="Times New Roman" panose="02020603050405020304" pitchFamily="18" charset="0"/>
                <a:cs typeface="Times New Roman" panose="02020603050405020304" pitchFamily="18" charset="0"/>
              </a:rPr>
              <a:t>, *Rio Hondo, </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RCC</a:t>
            </a:r>
            <a:r>
              <a:rPr lang="en-US" sz="1800" kern="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Riverside CCD, Saddleback, San Joaquin Delta, Santa Rosa, Ventura, Victor Valley, West Hills, West LA College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76940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Are colleges getting micro to zero?</a:t>
            </a:r>
          </a:p>
        </p:txBody>
      </p:sp>
      <p:sp>
        <p:nvSpPr>
          <p:cNvPr id="5" name="Text Placeholder 4"/>
          <p:cNvSpPr>
            <a:spLocks noGrp="1"/>
          </p:cNvSpPr>
          <p:nvPr>
            <p:ph type="body" idx="1"/>
          </p:nvPr>
        </p:nvSpPr>
        <p:spPr/>
        <p:txBody>
          <a:bodyPr/>
          <a:lstStyle/>
          <a:p>
            <a:pPr lvl="0"/>
            <a:r>
              <a:rPr lang="en-US" sz="2400" dirty="0">
                <a:hlinkClick r:id="rId3"/>
              </a:rPr>
              <a:t>OERI Department of Finance Progress Report (February, 2022)</a:t>
            </a:r>
            <a:endParaRPr lang="en-US" sz="2400" dirty="0"/>
          </a:p>
          <a:p>
            <a:pPr lvl="0"/>
            <a:r>
              <a:rPr lang="en-US" sz="2400" dirty="0"/>
              <a:t>ZTC Schedule Analysis Summary Data – schedule data from 102 colleges for micro</a:t>
            </a:r>
          </a:p>
          <a:p>
            <a:pPr lvl="0"/>
            <a:r>
              <a:rPr lang="en-US" sz="2400" dirty="0"/>
              <a:t>11 reported that 100% of micro sections were ZTC</a:t>
            </a:r>
          </a:p>
          <a:p>
            <a:pPr lvl="0"/>
            <a:r>
              <a:rPr lang="en-US" sz="2400" dirty="0"/>
              <a:t>25% had at least one section that was ZTC</a:t>
            </a:r>
          </a:p>
          <a:p>
            <a:pPr marL="127000" lvl="0" indent="0">
              <a:buNone/>
            </a:pPr>
            <a:endParaRPr lang="en-US" sz="2000" dirty="0"/>
          </a:p>
          <a:p>
            <a:pPr lvl="0"/>
            <a:endParaRPr lang="en-US" sz="1800" dirty="0"/>
          </a:p>
          <a:p>
            <a:pPr lvl="0"/>
            <a:endParaRPr lang="en-US" sz="2000" dirty="0"/>
          </a:p>
          <a:p>
            <a:endParaRPr lang="en-US" dirty="0"/>
          </a:p>
        </p:txBody>
      </p:sp>
    </p:spTree>
    <p:extLst>
      <p:ext uri="{BB962C8B-B14F-4D97-AF65-F5344CB8AC3E}">
        <p14:creationId xmlns:p14="http://schemas.microsoft.com/office/powerpoint/2010/main" val="1678975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309E7-22F3-5D41-6801-F8208B9652B7}"/>
              </a:ext>
            </a:extLst>
          </p:cNvPr>
          <p:cNvSpPr>
            <a:spLocks noGrp="1"/>
          </p:cNvSpPr>
          <p:nvPr>
            <p:ph type="title"/>
          </p:nvPr>
        </p:nvSpPr>
        <p:spPr/>
        <p:txBody>
          <a:bodyPr/>
          <a:lstStyle/>
          <a:p>
            <a:r>
              <a:rPr lang="en-US" dirty="0"/>
              <a:t>Collaboration Cohort Findings</a:t>
            </a:r>
          </a:p>
        </p:txBody>
      </p:sp>
      <p:sp>
        <p:nvSpPr>
          <p:cNvPr id="3" name="Text Placeholder 2">
            <a:extLst>
              <a:ext uri="{FF2B5EF4-FFF2-40B4-BE49-F238E27FC236}">
                <a16:creationId xmlns:a16="http://schemas.microsoft.com/office/drawing/2014/main" id="{FE9DFF80-CEF7-C181-599B-8AD320C140B7}"/>
              </a:ext>
            </a:extLst>
          </p:cNvPr>
          <p:cNvSpPr>
            <a:spLocks noGrp="1"/>
          </p:cNvSpPr>
          <p:nvPr>
            <p:ph type="body" idx="1"/>
          </p:nvPr>
        </p:nvSpPr>
        <p:spPr/>
        <p:txBody>
          <a:bodyPr>
            <a:normAutofit lnSpcReduction="10000"/>
          </a:bodyPr>
          <a:lstStyle/>
          <a:p>
            <a:pPr marL="0">
              <a:spcBef>
                <a:spcPts val="1000"/>
              </a:spcBef>
            </a:pPr>
            <a:r>
              <a:rPr lang="en-US" sz="1800" b="1" dirty="0">
                <a:solidFill>
                  <a:srgbClr val="171717"/>
                </a:solidFill>
                <a:effectLst/>
                <a:latin typeface="Arial" panose="020B0604020202020204" pitchFamily="34" charset="0"/>
                <a:ea typeface="Arial" panose="020B0604020202020204" pitchFamily="34" charset="0"/>
                <a:cs typeface="Times New Roman" panose="02020603050405020304" pitchFamily="18" charset="0"/>
              </a:rPr>
              <a:t>Principles of Microeconomics (C-ID ECON 201)</a:t>
            </a:r>
            <a:r>
              <a:rPr lang="en-US" sz="1800" b="1" dirty="0">
                <a:solidFill>
                  <a:srgbClr val="171717"/>
                </a:solidFill>
                <a:latin typeface="Arial" panose="020B0604020202020204" pitchFamily="34" charset="0"/>
                <a:ea typeface="Arial" panose="020B0604020202020204" pitchFamily="34" charset="0"/>
                <a:cs typeface="Times New Roman" panose="02020603050405020304" pitchFamily="18" charset="0"/>
              </a:rPr>
              <a:t> AND </a:t>
            </a:r>
            <a:r>
              <a:rPr lang="en-US" sz="1800" b="1" dirty="0">
                <a:solidFill>
                  <a:srgbClr val="171717"/>
                </a:solidFill>
                <a:effectLst/>
                <a:latin typeface="Arial" panose="020B0604020202020204" pitchFamily="34" charset="0"/>
                <a:ea typeface="Arial" panose="020B0604020202020204" pitchFamily="34" charset="0"/>
                <a:cs typeface="Times New Roman" panose="02020603050405020304" pitchFamily="18" charset="0"/>
              </a:rPr>
              <a:t>Principles of Macroeconomics (C-ID ECON 202)</a:t>
            </a:r>
            <a:endParaRPr lang="en-US" sz="1800" b="1" dirty="0">
              <a:solidFill>
                <a:srgbClr val="171717"/>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r>
              <a:rPr lang="en-US" sz="1800" dirty="0">
                <a:effectLst/>
                <a:latin typeface="Arial" panose="020B0604020202020204" pitchFamily="34" charset="0"/>
                <a:ea typeface="Arial" panose="020B0604020202020204" pitchFamily="34" charset="0"/>
                <a:cs typeface="Arial" panose="020B0604020202020204" pitchFamily="34" charset="0"/>
              </a:rPr>
              <a:t>Currently ZTC – ARC, CoA, DVC, Palomar, Southwestern</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r>
              <a:rPr lang="en-US" sz="1800" b="1" dirty="0">
                <a:effectLst/>
                <a:latin typeface="Arial" panose="020B0604020202020204" pitchFamily="34" charset="0"/>
                <a:ea typeface="Arial" panose="020B0604020202020204" pitchFamily="34" charset="0"/>
                <a:cs typeface="Arial" panose="020B0604020202020204" pitchFamily="34" charset="0"/>
              </a:rPr>
              <a:t>ARC, CoA, Palomar, and Southwestern are independently creating homework/problem sets</a:t>
            </a:r>
            <a:r>
              <a:rPr lang="en-US" sz="1800" dirty="0">
                <a:effectLst/>
                <a:latin typeface="Arial" panose="020B0604020202020204" pitchFamily="34" charset="0"/>
                <a:ea typeface="Arial" panose="020B0604020202020204" pitchFamily="34" charset="0"/>
                <a:cs typeface="Arial" panose="020B0604020202020204" pitchFamily="34" charset="0"/>
              </a:rPr>
              <a:t>.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r>
              <a:rPr lang="en-US" sz="1800" dirty="0">
                <a:effectLst/>
                <a:latin typeface="Arial" panose="020B0604020202020204" pitchFamily="34" charset="0"/>
                <a:ea typeface="Arial" panose="020B0604020202020204" pitchFamily="34" charset="0"/>
                <a:cs typeface="Arial" panose="020B0604020202020204" pitchFamily="34" charset="0"/>
              </a:rPr>
              <a:t>ARC and CoA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are independently creating supplemental resources and</a:t>
            </a:r>
            <a:r>
              <a:rPr lang="en-US" sz="1800" dirty="0">
                <a:effectLst/>
                <a:latin typeface="Arial" panose="020B0604020202020204" pitchFamily="34" charset="0"/>
                <a:ea typeface="Arial" panose="020B0604020202020204" pitchFamily="34" charset="0"/>
                <a:cs typeface="Arial" panose="020B0604020202020204" pitchFamily="34" charset="0"/>
              </a:rPr>
              <a:t> Palomar and Southwestern are</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collaborating on curating supplemental resources. The curated supplemental materials, organized by topic, may include, but are not limited to, instructional videos, podcasts, government handouts, and formative practice activities.</a:t>
            </a:r>
          </a:p>
          <a:p>
            <a:endParaRPr lang="en-US" dirty="0"/>
          </a:p>
        </p:txBody>
      </p:sp>
    </p:spTree>
    <p:extLst>
      <p:ext uri="{BB962C8B-B14F-4D97-AF65-F5344CB8AC3E}">
        <p14:creationId xmlns:p14="http://schemas.microsoft.com/office/powerpoint/2010/main" val="2619475991"/>
      </p:ext>
    </p:extLst>
  </p:cSld>
  <p:clrMapOvr>
    <a:masterClrMapping/>
  </p:clrMapOvr>
</p:sld>
</file>

<file path=ppt/theme/theme1.xml><?xml version="1.0" encoding="utf-8"?>
<a:theme xmlns:a="http://schemas.openxmlformats.org/drawingml/2006/main" name="Gallery">
  <a:themeElements>
    <a:clrScheme name="Custom 2">
      <a:dk1>
        <a:srgbClr val="00417E"/>
      </a:dk1>
      <a:lt1>
        <a:srgbClr val="FFFFFF"/>
      </a:lt1>
      <a:dk2>
        <a:srgbClr val="454545"/>
      </a:dk2>
      <a:lt2>
        <a:srgbClr val="DFDBD5"/>
      </a:lt2>
      <a:accent1>
        <a:srgbClr val="2A4B23"/>
      </a:accent1>
      <a:accent2>
        <a:srgbClr val="9FADCD"/>
      </a:accent2>
      <a:accent3>
        <a:srgbClr val="007B8D"/>
      </a:accent3>
      <a:accent4>
        <a:srgbClr val="AB1F3F"/>
      </a:accent4>
      <a:accent5>
        <a:srgbClr val="70AC46"/>
      </a:accent5>
      <a:accent6>
        <a:srgbClr val="FF8232"/>
      </a:accent6>
      <a:hlink>
        <a:srgbClr val="3E38DE"/>
      </a:hlink>
      <a:folHlink>
        <a:srgbClr val="AB1F3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9324</TotalTime>
  <Words>990</Words>
  <Application>Microsoft Macintosh PowerPoint</Application>
  <PresentationFormat>On-screen Show (4:3)</PresentationFormat>
  <Paragraphs>95</Paragraphs>
  <Slides>16</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Arial</vt:lpstr>
      <vt:lpstr>Calibri</vt:lpstr>
      <vt:lpstr>Gill Sans</vt:lpstr>
      <vt:lpstr>Google Sans</vt:lpstr>
      <vt:lpstr>Gallery</vt:lpstr>
      <vt:lpstr>Addressing the Homework Needs of Economics: Adaptive Homework Assignments and Graphing Technology</vt:lpstr>
      <vt:lpstr>Description</vt:lpstr>
      <vt:lpstr>Presenters</vt:lpstr>
      <vt:lpstr>Overview</vt:lpstr>
      <vt:lpstr>Available OER Texts for Economics</vt:lpstr>
      <vt:lpstr>Macro Econ Adoptions Reported to OpenStax (2022 – 2025)</vt:lpstr>
      <vt:lpstr>Micro Econ Adoptions Reported to OpenStax (2022 – 2025)</vt:lpstr>
      <vt:lpstr>Are colleges getting micro to zero?</vt:lpstr>
      <vt:lpstr>Collaboration Cohort Findings</vt:lpstr>
      <vt:lpstr>What are the homework needs of economics faculty – and could they be addressed with a statewide approach?</vt:lpstr>
      <vt:lpstr>If open solutions could be identified…</vt:lpstr>
      <vt:lpstr>Practical Considerations for OERI</vt:lpstr>
      <vt:lpstr>Graphing Technology: What’s Available</vt:lpstr>
      <vt:lpstr>Graphing Technology: MRU Coverage</vt:lpstr>
      <vt:lpstr>Graphing Technology: Columbia</vt:lpstr>
      <vt:lpstr>Adaptive Homework 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Voice</dc:title>
  <dc:creator>Katie Nash</dc:creator>
  <cp:lastModifiedBy>Michelle Pilati</cp:lastModifiedBy>
  <cp:revision>125</cp:revision>
  <cp:lastPrinted>2021-10-27T14:47:26Z</cp:lastPrinted>
  <dcterms:created xsi:type="dcterms:W3CDTF">2020-03-05T11:04:57Z</dcterms:created>
  <dcterms:modified xsi:type="dcterms:W3CDTF">2025-03-20T19:21:04Z</dcterms:modified>
</cp:coreProperties>
</file>