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6" roundtripDataSignature="AMtx7mgKOSyKKAT5Oeo54DMKo/YXUbwTT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763"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customschemas.google.com/relationships/presentationmetadata" Target="meta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4" name="Google Shape;124;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The Open Washington Open Attribution Builder is a handy tool for creating your attributions, if you’d like to indicate how your work should be attributed or if you are using resources that require attribution. https://www.openwa.org/attrib-builder/ Including how your presentation is licensed on your title slide is an effective way of making this clear. OERI resources are most commonly licensed CC BY, allowing others to use and modify them – but requiring that they be properly attributed.</a:t>
            </a:r>
            <a:endParaRPr/>
          </a:p>
        </p:txBody>
      </p:sp>
      <p:sp>
        <p:nvSpPr>
          <p:cNvPr id="125" name="Google Shape;125;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g34bd233d4e0_3_3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5" name="Google Shape;185;g34bd233d4e0_3_3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g34bd233d4e0_3_3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9: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2" name="Google Shape;192;p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Calibri"/>
              <a:buNone/>
            </a:pPr>
            <a:endParaRPr sz="1700">
              <a:solidFill>
                <a:srgbClr val="FF0000"/>
              </a:solidFill>
            </a:endParaRPr>
          </a:p>
        </p:txBody>
      </p:sp>
      <p:sp>
        <p:nvSpPr>
          <p:cNvPr id="131" name="Google Shape;131;p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200"/>
              <a:buFont typeface="Calibri"/>
              <a:buNone/>
            </a:pPr>
            <a:r>
              <a:rPr lang="en-US"/>
              <a:t>A description of the presentation is included in the slide deck so that the purpose of the slide deck is established – and to inform anyone viewing the presentation as to what was planned.</a:t>
            </a:r>
            <a:endParaRPr/>
          </a:p>
        </p:txBody>
      </p:sp>
      <p:sp>
        <p:nvSpPr>
          <p:cNvPr id="137" name="Google Shape;137;p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3" name="Google Shape;143;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4" name="Google Shape;144;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4</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34bd233d4e0_3_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34bd233d4e0_3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Advocacy Guide is particularly helpful</a:t>
            </a:r>
            <a:endParaRPr/>
          </a:p>
          <a:p>
            <a:pPr marL="0" lvl="0" indent="0" algn="l" rtl="0">
              <a:spcBef>
                <a:spcPts val="0"/>
              </a:spcBef>
              <a:spcAft>
                <a:spcPts val="0"/>
              </a:spcAft>
              <a:buNone/>
            </a:pPr>
            <a:r>
              <a:rPr lang="en-US"/>
              <a:t>This folder is more about the links than the documents in the folder</a:t>
            </a:r>
            <a:endParaRPr/>
          </a:p>
          <a:p>
            <a:pPr marL="0" lvl="0" indent="0" algn="l" rtl="0">
              <a:spcBef>
                <a:spcPts val="0"/>
              </a:spcBef>
              <a:spcAft>
                <a:spcPts val="0"/>
              </a:spcAft>
              <a:buNone/>
            </a:pPr>
            <a:r>
              <a:rPr lang="en-US"/>
              <a:t>More marketing to come - we are surveying the field</a:t>
            </a:r>
            <a:endParaRPr/>
          </a:p>
          <a:p>
            <a:pPr marL="0" lvl="0" indent="0" algn="l" rtl="0">
              <a:spcBef>
                <a:spcPts val="0"/>
              </a:spcBef>
              <a:spcAft>
                <a:spcPts val="0"/>
              </a:spcAft>
              <a:buClr>
                <a:schemeClr val="dk1"/>
              </a:buClr>
              <a:buSzPts val="1100"/>
              <a:buFont typeface="Arial"/>
              <a:buNone/>
            </a:pPr>
            <a:endParaRPr/>
          </a:p>
          <a:p>
            <a:pPr marL="0" lvl="0" indent="0" algn="l" rtl="0">
              <a:spcBef>
                <a:spcPts val="0"/>
              </a:spcBef>
              <a:spcAft>
                <a:spcPts val="0"/>
              </a:spcAft>
              <a:buNone/>
            </a:pPr>
            <a:endParaRPr/>
          </a:p>
        </p:txBody>
      </p:sp>
      <p:sp>
        <p:nvSpPr>
          <p:cNvPr id="151" name="Google Shape;151;g34bd233d4e0_3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34bd233d4e0_3_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 name="Google Shape;157;g34bd233d4e0_3_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8" name="Google Shape;158;g34bd233d4e0_3_6: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34bd233d4e0_3_1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4" name="Google Shape;164;g34bd233d4e0_3_1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5" name="Google Shape;165;g34bd233d4e0_3_12: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34bd233d4e0_3_1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g34bd233d4e0_3_1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2" name="Google Shape;172;g34bd233d4e0_3_18: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g34bd233d4e0_3_2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8" name="Google Shape;178;g34bd233d4e0_3_24: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9" name="Google Shape;179;g34bd233d4e0_3_24: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with photo">
  <p:cSld name="Title Slide with photo">
    <p:spTree>
      <p:nvGrpSpPr>
        <p:cNvPr id="1" name="Shape 14"/>
        <p:cNvGrpSpPr/>
        <p:nvPr/>
      </p:nvGrpSpPr>
      <p:grpSpPr>
        <a:xfrm>
          <a:off x="0" y="0"/>
          <a:ext cx="0" cy="0"/>
          <a:chOff x="0" y="0"/>
          <a:chExt cx="0" cy="0"/>
        </a:xfrm>
      </p:grpSpPr>
      <p:pic>
        <p:nvPicPr>
          <p:cNvPr id="15" name="Google Shape;15;p11"/>
          <p:cNvPicPr preferRelativeResize="0"/>
          <p:nvPr/>
        </p:nvPicPr>
        <p:blipFill rotWithShape="1">
          <a:blip r:embed="rId2">
            <a:alphaModFix/>
          </a:blip>
          <a:srcRect/>
          <a:stretch/>
        </p:blipFill>
        <p:spPr>
          <a:xfrm>
            <a:off x="0" y="1532004"/>
            <a:ext cx="9144000" cy="3657600"/>
          </a:xfrm>
          <a:prstGeom prst="rect">
            <a:avLst/>
          </a:prstGeom>
          <a:noFill/>
          <a:ln>
            <a:noFill/>
          </a:ln>
        </p:spPr>
      </p:pic>
      <p:sp>
        <p:nvSpPr>
          <p:cNvPr id="16" name="Google Shape;16;p11"/>
          <p:cNvSpPr txBox="1">
            <a:spLocks noGrp="1"/>
          </p:cNvSpPr>
          <p:nvPr>
            <p:ph type="ctrTitle"/>
          </p:nvPr>
        </p:nvSpPr>
        <p:spPr>
          <a:xfrm>
            <a:off x="1813336" y="3464560"/>
            <a:ext cx="6477803" cy="1538289"/>
          </a:xfrm>
          <a:prstGeom prst="rect">
            <a:avLst/>
          </a:prstGeom>
          <a:noFill/>
          <a:ln>
            <a:noFill/>
          </a:ln>
        </p:spPr>
        <p:txBody>
          <a:bodyPr spcFirstLastPara="1" wrap="square" lIns="91425" tIns="45700" rIns="91425" bIns="0" anchor="b" anchorCtr="0">
            <a:normAutofit/>
          </a:bodyPr>
          <a:lstStyle>
            <a:lvl1pPr lvl="0" algn="l">
              <a:lnSpc>
                <a:spcPct val="90000"/>
              </a:lnSpc>
              <a:spcBef>
                <a:spcPts val="0"/>
              </a:spcBef>
              <a:spcAft>
                <a:spcPts val="0"/>
              </a:spcAft>
              <a:buClr>
                <a:schemeClr val="lt1"/>
              </a:buClr>
              <a:buSzPts val="3600"/>
              <a:buFont typeface="Arial"/>
              <a:buNone/>
              <a:defRPr sz="36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11"/>
          <p:cNvSpPr txBox="1">
            <a:spLocks noGrp="1"/>
          </p:cNvSpPr>
          <p:nvPr>
            <p:ph type="subTitle" idx="1"/>
          </p:nvPr>
        </p:nvSpPr>
        <p:spPr>
          <a:xfrm>
            <a:off x="1813335" y="5189604"/>
            <a:ext cx="6477804" cy="977621"/>
          </a:xfrm>
          <a:prstGeom prst="rect">
            <a:avLst/>
          </a:prstGeom>
          <a:noFill/>
          <a:ln>
            <a:noFill/>
          </a:ln>
        </p:spPr>
        <p:txBody>
          <a:bodyPr spcFirstLastPara="1" wrap="square" lIns="91425" tIns="91425" rIns="91425" bIns="91425" anchor="t" anchorCtr="0">
            <a:normAutofit/>
          </a:bodyPr>
          <a:lstStyle>
            <a:lvl1pPr lvl="0" algn="l">
              <a:lnSpc>
                <a:spcPct val="120000"/>
              </a:lnSpc>
              <a:spcBef>
                <a:spcPts val="750"/>
              </a:spcBef>
              <a:spcAft>
                <a:spcPts val="0"/>
              </a:spcAft>
              <a:buSzPts val="1600"/>
              <a:buNone/>
              <a:defRPr sz="1600" b="0" cap="none">
                <a:solidFill>
                  <a:srgbClr val="181612"/>
                </a:solidFill>
              </a:defRPr>
            </a:lvl1pPr>
            <a:lvl2pPr lvl="1" algn="ctr">
              <a:lnSpc>
                <a:spcPct val="120000"/>
              </a:lnSpc>
              <a:spcBef>
                <a:spcPts val="375"/>
              </a:spcBef>
              <a:spcAft>
                <a:spcPts val="0"/>
              </a:spcAft>
              <a:buSzPts val="1350"/>
              <a:buNone/>
              <a:defRPr sz="1350"/>
            </a:lvl2pPr>
            <a:lvl3pPr lvl="2" algn="ctr">
              <a:lnSpc>
                <a:spcPct val="120000"/>
              </a:lnSpc>
              <a:spcBef>
                <a:spcPts val="375"/>
              </a:spcBef>
              <a:spcAft>
                <a:spcPts val="0"/>
              </a:spcAft>
              <a:buSzPts val="1350"/>
              <a:buNone/>
              <a:defRPr sz="1350"/>
            </a:lvl3pPr>
            <a:lvl4pPr lvl="3" algn="ctr">
              <a:lnSpc>
                <a:spcPct val="120000"/>
              </a:lnSpc>
              <a:spcBef>
                <a:spcPts val="375"/>
              </a:spcBef>
              <a:spcAft>
                <a:spcPts val="0"/>
              </a:spcAft>
              <a:buSzPts val="1200"/>
              <a:buNone/>
              <a:defRPr sz="1200"/>
            </a:lvl4pPr>
            <a:lvl5pPr lvl="4" algn="ctr">
              <a:lnSpc>
                <a:spcPct val="120000"/>
              </a:lnSpc>
              <a:spcBef>
                <a:spcPts val="375"/>
              </a:spcBef>
              <a:spcAft>
                <a:spcPts val="0"/>
              </a:spcAft>
              <a:buSzPts val="1200"/>
              <a:buNone/>
              <a:defRPr sz="1200"/>
            </a:lvl5pPr>
            <a:lvl6pPr lvl="5" algn="ctr">
              <a:lnSpc>
                <a:spcPct val="120000"/>
              </a:lnSpc>
              <a:spcBef>
                <a:spcPts val="375"/>
              </a:spcBef>
              <a:spcAft>
                <a:spcPts val="0"/>
              </a:spcAft>
              <a:buSzPts val="1200"/>
              <a:buNone/>
              <a:defRPr sz="1200"/>
            </a:lvl6pPr>
            <a:lvl7pPr lvl="6" algn="ctr">
              <a:lnSpc>
                <a:spcPct val="120000"/>
              </a:lnSpc>
              <a:spcBef>
                <a:spcPts val="375"/>
              </a:spcBef>
              <a:spcAft>
                <a:spcPts val="0"/>
              </a:spcAft>
              <a:buSzPts val="1200"/>
              <a:buNone/>
              <a:defRPr sz="1200"/>
            </a:lvl7pPr>
            <a:lvl8pPr lvl="7" algn="ctr">
              <a:lnSpc>
                <a:spcPct val="120000"/>
              </a:lnSpc>
              <a:spcBef>
                <a:spcPts val="375"/>
              </a:spcBef>
              <a:spcAft>
                <a:spcPts val="0"/>
              </a:spcAft>
              <a:buSzPts val="1200"/>
              <a:buNone/>
              <a:defRPr sz="1200"/>
            </a:lvl8pPr>
            <a:lvl9pPr lvl="8" algn="ctr">
              <a:lnSpc>
                <a:spcPct val="120000"/>
              </a:lnSpc>
              <a:spcBef>
                <a:spcPts val="375"/>
              </a:spcBef>
              <a:spcAft>
                <a:spcPts val="0"/>
              </a:spcAft>
              <a:buSzPts val="1200"/>
              <a:buNone/>
              <a:defRPr sz="1200"/>
            </a:lvl9pPr>
          </a:lstStyle>
          <a:p>
            <a:endParaRPr/>
          </a:p>
        </p:txBody>
      </p:sp>
      <p:cxnSp>
        <p:nvCxnSpPr>
          <p:cNvPr id="18" name="Google Shape;18;p11"/>
          <p:cNvCxnSpPr/>
          <p:nvPr/>
        </p:nvCxnSpPr>
        <p:spPr>
          <a:xfrm>
            <a:off x="0" y="5187659"/>
            <a:ext cx="9144000" cy="0"/>
          </a:xfrm>
          <a:prstGeom prst="straightConnector1">
            <a:avLst/>
          </a:prstGeom>
          <a:noFill/>
          <a:ln w="31750" cap="flat" cmpd="sng">
            <a:solidFill>
              <a:schemeClr val="accent1"/>
            </a:solidFill>
            <a:prstDash val="solid"/>
            <a:round/>
            <a:headEnd type="none" w="sm" len="sm"/>
            <a:tailEnd type="none" w="sm" len="sm"/>
          </a:ln>
        </p:spPr>
      </p:cxnSp>
      <p:pic>
        <p:nvPicPr>
          <p:cNvPr id="19" name="Google Shape;19;p11"/>
          <p:cNvPicPr preferRelativeResize="0"/>
          <p:nvPr/>
        </p:nvPicPr>
        <p:blipFill rotWithShape="1">
          <a:blip r:embed="rId3">
            <a:alphaModFix/>
          </a:blip>
          <a:srcRect/>
          <a:stretch/>
        </p:blipFill>
        <p:spPr>
          <a:xfrm>
            <a:off x="1695177" y="585230"/>
            <a:ext cx="4360183" cy="1350250"/>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Section Header title only" type="titleOnly">
  <p:cSld name="TITLE_ONLY">
    <p:spTree>
      <p:nvGrpSpPr>
        <p:cNvPr id="1" name="Shape 75"/>
        <p:cNvGrpSpPr/>
        <p:nvPr/>
      </p:nvGrpSpPr>
      <p:grpSpPr>
        <a:xfrm>
          <a:off x="0" y="0"/>
          <a:ext cx="0" cy="0"/>
          <a:chOff x="0" y="0"/>
          <a:chExt cx="0" cy="0"/>
        </a:xfrm>
      </p:grpSpPr>
      <p:sp>
        <p:nvSpPr>
          <p:cNvPr id="76" name="Google Shape;76;p20"/>
          <p:cNvSpPr/>
          <p:nvPr/>
        </p:nvSpPr>
        <p:spPr>
          <a:xfrm>
            <a:off x="897905" y="0"/>
            <a:ext cx="7557940" cy="1847088"/>
          </a:xfrm>
          <a:prstGeom prst="rect">
            <a:avLst/>
          </a:prstGeom>
          <a:solidFill>
            <a:schemeClr val="dk1"/>
          </a:solidFill>
          <a:ln w="15875" cap="flat" cmpd="sng">
            <a:solidFill>
              <a:srgbClr val="002F5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0">
              <a:solidFill>
                <a:schemeClr val="lt1"/>
              </a:solidFill>
              <a:latin typeface="Arial"/>
              <a:ea typeface="Arial"/>
              <a:cs typeface="Arial"/>
              <a:sym typeface="Arial"/>
            </a:endParaRPr>
          </a:p>
        </p:txBody>
      </p:sp>
      <p:cxnSp>
        <p:nvCxnSpPr>
          <p:cNvPr id="77" name="Google Shape;77;p20"/>
          <p:cNvCxnSpPr/>
          <p:nvPr/>
        </p:nvCxnSpPr>
        <p:spPr>
          <a:xfrm rot="10800000" flipH="1">
            <a:off x="892142" y="1847089"/>
            <a:ext cx="7563703" cy="12523"/>
          </a:xfrm>
          <a:prstGeom prst="straightConnector1">
            <a:avLst/>
          </a:prstGeom>
          <a:noFill/>
          <a:ln w="31750" cap="flat" cmpd="sng">
            <a:solidFill>
              <a:schemeClr val="accent1"/>
            </a:solidFill>
            <a:prstDash val="solid"/>
            <a:round/>
            <a:headEnd type="none" w="sm" len="sm"/>
            <a:tailEnd type="none" w="sm" len="sm"/>
          </a:ln>
        </p:spPr>
      </p:cxnSp>
      <p:sp>
        <p:nvSpPr>
          <p:cNvPr id="78" name="Google Shape;78;p20"/>
          <p:cNvSpPr txBox="1">
            <a:spLocks noGrp="1"/>
          </p:cNvSpPr>
          <p:nvPr>
            <p:ph type="title"/>
          </p:nvPr>
        </p:nvSpPr>
        <p:spPr>
          <a:xfrm>
            <a:off x="1088686" y="810377"/>
            <a:ext cx="7202456" cy="947303"/>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lt1"/>
              </a:buClr>
              <a:buSzPts val="3200"/>
              <a:buFont typeface="Arial"/>
              <a:buNone/>
              <a:defRPr sz="32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9" name="Google Shape;79;p20"/>
          <p:cNvSpPr txBox="1">
            <a:spLocks noGrp="1"/>
          </p:cNvSpPr>
          <p:nvPr>
            <p:ph type="dt" idx="10"/>
          </p:nvPr>
        </p:nvSpPr>
        <p:spPr>
          <a:xfrm>
            <a:off x="7490462" y="6213011"/>
            <a:ext cx="800680" cy="308138"/>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20"/>
          <p:cNvSpPr txBox="1">
            <a:spLocks noGrp="1"/>
          </p:cNvSpPr>
          <p:nvPr>
            <p:ph type="sldNum" idx="12"/>
          </p:nvPr>
        </p:nvSpPr>
        <p:spPr>
          <a:xfrm>
            <a:off x="1088686" y="6211950"/>
            <a:ext cx="511109" cy="309201"/>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Section Side Header with content" type="objTx">
  <p:cSld name="OBJECT_WITH_CAPTION_TEXT">
    <p:spTree>
      <p:nvGrpSpPr>
        <p:cNvPr id="1" name="Shape 81"/>
        <p:cNvGrpSpPr/>
        <p:nvPr/>
      </p:nvGrpSpPr>
      <p:grpSpPr>
        <a:xfrm>
          <a:off x="0" y="0"/>
          <a:ext cx="0" cy="0"/>
          <a:chOff x="0" y="0"/>
          <a:chExt cx="0" cy="0"/>
        </a:xfrm>
      </p:grpSpPr>
      <p:sp>
        <p:nvSpPr>
          <p:cNvPr id="82" name="Google Shape;82;p21"/>
          <p:cNvSpPr/>
          <p:nvPr/>
        </p:nvSpPr>
        <p:spPr>
          <a:xfrm>
            <a:off x="0" y="798973"/>
            <a:ext cx="3648174" cy="2326818"/>
          </a:xfrm>
          <a:prstGeom prst="rect">
            <a:avLst/>
          </a:prstGeom>
          <a:solidFill>
            <a:schemeClr val="dk1"/>
          </a:solidFill>
          <a:ln w="15875" cap="flat" cmpd="sng">
            <a:solidFill>
              <a:srgbClr val="002F5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0">
              <a:solidFill>
                <a:schemeClr val="lt1"/>
              </a:solidFill>
              <a:latin typeface="Arial"/>
              <a:ea typeface="Arial"/>
              <a:cs typeface="Arial"/>
              <a:sym typeface="Arial"/>
            </a:endParaRPr>
          </a:p>
        </p:txBody>
      </p:sp>
      <p:cxnSp>
        <p:nvCxnSpPr>
          <p:cNvPr id="83" name="Google Shape;83;p21"/>
          <p:cNvCxnSpPr/>
          <p:nvPr/>
        </p:nvCxnSpPr>
        <p:spPr>
          <a:xfrm rot="10800000" flipH="1">
            <a:off x="2" y="3119532"/>
            <a:ext cx="3644507" cy="6261"/>
          </a:xfrm>
          <a:prstGeom prst="straightConnector1">
            <a:avLst/>
          </a:prstGeom>
          <a:noFill/>
          <a:ln w="31750" cap="flat" cmpd="sng">
            <a:solidFill>
              <a:schemeClr val="accent1"/>
            </a:solidFill>
            <a:prstDash val="solid"/>
            <a:round/>
            <a:headEnd type="none" w="sm" len="sm"/>
            <a:tailEnd type="none" w="sm" len="sm"/>
          </a:ln>
        </p:spPr>
      </p:cxnSp>
      <p:sp>
        <p:nvSpPr>
          <p:cNvPr id="84" name="Google Shape;84;p21"/>
          <p:cNvSpPr txBox="1">
            <a:spLocks noGrp="1"/>
          </p:cNvSpPr>
          <p:nvPr>
            <p:ph type="title"/>
          </p:nvPr>
        </p:nvSpPr>
        <p:spPr>
          <a:xfrm>
            <a:off x="1083504" y="798973"/>
            <a:ext cx="2456260" cy="224711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2600"/>
              <a:buFont typeface="Arial"/>
              <a:buNone/>
              <a:defRPr sz="26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5" name="Google Shape;85;p21"/>
          <p:cNvSpPr txBox="1">
            <a:spLocks noGrp="1"/>
          </p:cNvSpPr>
          <p:nvPr>
            <p:ph type="body" idx="1"/>
          </p:nvPr>
        </p:nvSpPr>
        <p:spPr>
          <a:xfrm>
            <a:off x="3782786" y="798976"/>
            <a:ext cx="4509353" cy="5255837"/>
          </a:xfrm>
          <a:prstGeom prst="rect">
            <a:avLst/>
          </a:prstGeom>
          <a:noFill/>
          <a:ln>
            <a:noFill/>
          </a:ln>
        </p:spPr>
        <p:txBody>
          <a:bodyPr spcFirstLastPara="1" wrap="square" lIns="91425" tIns="45700" rIns="91425" bIns="45700" anchor="ctr" anchorCtr="0">
            <a:normAutofit/>
          </a:bodyPr>
          <a:lstStyle>
            <a:lvl1pPr marL="457200" lvl="0" indent="-330200" algn="l">
              <a:lnSpc>
                <a:spcPct val="120000"/>
              </a:lnSpc>
              <a:spcBef>
                <a:spcPts val="750"/>
              </a:spcBef>
              <a:spcAft>
                <a:spcPts val="0"/>
              </a:spcAft>
              <a:buSzPts val="1600"/>
              <a:buChar char="•"/>
              <a:defRPr>
                <a:solidFill>
                  <a:schemeClr val="dk2"/>
                </a:solidFill>
              </a:defRPr>
            </a:lvl1pPr>
            <a:lvl2pPr marL="914400" lvl="1" indent="-317500" algn="l">
              <a:lnSpc>
                <a:spcPct val="120000"/>
              </a:lnSpc>
              <a:spcBef>
                <a:spcPts val="375"/>
              </a:spcBef>
              <a:spcAft>
                <a:spcPts val="0"/>
              </a:spcAft>
              <a:buSzPts val="1400"/>
              <a:buChar char="•"/>
              <a:defRPr>
                <a:solidFill>
                  <a:schemeClr val="dk2"/>
                </a:solidFill>
              </a:defRPr>
            </a:lvl2pPr>
            <a:lvl3pPr marL="1371600" lvl="2" indent="-304800" algn="l">
              <a:lnSpc>
                <a:spcPct val="120000"/>
              </a:lnSpc>
              <a:spcBef>
                <a:spcPts val="375"/>
              </a:spcBef>
              <a:spcAft>
                <a:spcPts val="0"/>
              </a:spcAft>
              <a:buSzPts val="1200"/>
              <a:buChar char="•"/>
              <a:defRPr>
                <a:solidFill>
                  <a:schemeClr val="dk2"/>
                </a:solidFill>
              </a:defRPr>
            </a:lvl3pPr>
            <a:lvl4pPr marL="1828800" lvl="3" indent="-295275" algn="l">
              <a:lnSpc>
                <a:spcPct val="120000"/>
              </a:lnSpc>
              <a:spcBef>
                <a:spcPts val="375"/>
              </a:spcBef>
              <a:spcAft>
                <a:spcPts val="0"/>
              </a:spcAft>
              <a:buSzPts val="1050"/>
              <a:buChar char="•"/>
              <a:defRPr>
                <a:solidFill>
                  <a:schemeClr val="dk2"/>
                </a:solidFill>
              </a:defRPr>
            </a:lvl4pPr>
            <a:lvl5pPr marL="2286000" lvl="4" indent="-285750" algn="l">
              <a:lnSpc>
                <a:spcPct val="120000"/>
              </a:lnSpc>
              <a:spcBef>
                <a:spcPts val="375"/>
              </a:spcBef>
              <a:spcAft>
                <a:spcPts val="0"/>
              </a:spcAft>
              <a:buSzPts val="900"/>
              <a:buChar char="•"/>
              <a:defRPr>
                <a:solidFill>
                  <a:schemeClr val="dk2"/>
                </a:solidFill>
              </a:defRPr>
            </a:lvl5pPr>
            <a:lvl6pPr marL="2743200" lvl="5" indent="-342900" algn="l">
              <a:lnSpc>
                <a:spcPct val="120000"/>
              </a:lnSpc>
              <a:spcBef>
                <a:spcPts val="375"/>
              </a:spcBef>
              <a:spcAft>
                <a:spcPts val="0"/>
              </a:spcAft>
              <a:buSzPts val="1800"/>
              <a:buChar char="•"/>
              <a:defRPr/>
            </a:lvl6pPr>
            <a:lvl7pPr marL="3200400" lvl="6" indent="-342900" algn="l">
              <a:lnSpc>
                <a:spcPct val="120000"/>
              </a:lnSpc>
              <a:spcBef>
                <a:spcPts val="375"/>
              </a:spcBef>
              <a:spcAft>
                <a:spcPts val="0"/>
              </a:spcAft>
              <a:buSzPts val="1800"/>
              <a:buChar char="•"/>
              <a:defRPr/>
            </a:lvl7pPr>
            <a:lvl8pPr marL="3657600" lvl="7" indent="-342900" algn="l">
              <a:lnSpc>
                <a:spcPct val="120000"/>
              </a:lnSpc>
              <a:spcBef>
                <a:spcPts val="375"/>
              </a:spcBef>
              <a:spcAft>
                <a:spcPts val="0"/>
              </a:spcAft>
              <a:buSzPts val="1800"/>
              <a:buChar char="•"/>
              <a:defRPr/>
            </a:lvl8pPr>
            <a:lvl9pPr marL="4114800" lvl="8" indent="-342900" algn="l">
              <a:lnSpc>
                <a:spcPct val="120000"/>
              </a:lnSpc>
              <a:spcBef>
                <a:spcPts val="375"/>
              </a:spcBef>
              <a:spcAft>
                <a:spcPts val="0"/>
              </a:spcAft>
              <a:buSzPts val="1800"/>
              <a:buChar char="•"/>
              <a:defRPr/>
            </a:lvl9pPr>
          </a:lstStyle>
          <a:p>
            <a:endParaRPr/>
          </a:p>
        </p:txBody>
      </p:sp>
      <p:sp>
        <p:nvSpPr>
          <p:cNvPr id="86" name="Google Shape;86;p21"/>
          <p:cNvSpPr txBox="1">
            <a:spLocks noGrp="1"/>
          </p:cNvSpPr>
          <p:nvPr>
            <p:ph type="body" idx="2"/>
          </p:nvPr>
        </p:nvSpPr>
        <p:spPr>
          <a:xfrm>
            <a:off x="1083504" y="3205494"/>
            <a:ext cx="2456260" cy="2849319"/>
          </a:xfrm>
          <a:prstGeom prst="rect">
            <a:avLst/>
          </a:prstGeom>
          <a:noFill/>
          <a:ln>
            <a:noFill/>
          </a:ln>
        </p:spPr>
        <p:txBody>
          <a:bodyPr spcFirstLastPara="1" wrap="square" lIns="91425" tIns="45700" rIns="91425" bIns="45700" anchor="t" anchorCtr="0">
            <a:normAutofit/>
          </a:bodyPr>
          <a:lstStyle>
            <a:lvl1pPr marL="457200" lvl="0" indent="-228600" algn="l">
              <a:lnSpc>
                <a:spcPct val="120000"/>
              </a:lnSpc>
              <a:spcBef>
                <a:spcPts val="750"/>
              </a:spcBef>
              <a:spcAft>
                <a:spcPts val="0"/>
              </a:spcAft>
              <a:buSzPts val="1600"/>
              <a:buNone/>
              <a:defRPr sz="1600">
                <a:solidFill>
                  <a:schemeClr val="dk2"/>
                </a:solidFill>
              </a:defRPr>
            </a:lvl1pPr>
            <a:lvl2pPr marL="914400" lvl="1" indent="-228600" algn="l">
              <a:lnSpc>
                <a:spcPct val="120000"/>
              </a:lnSpc>
              <a:spcBef>
                <a:spcPts val="375"/>
              </a:spcBef>
              <a:spcAft>
                <a:spcPts val="0"/>
              </a:spcAft>
              <a:buSzPts val="1050"/>
              <a:buNone/>
              <a:defRPr sz="1050"/>
            </a:lvl2pPr>
            <a:lvl3pPr marL="1371600" lvl="2" indent="-228600" algn="l">
              <a:lnSpc>
                <a:spcPct val="120000"/>
              </a:lnSpc>
              <a:spcBef>
                <a:spcPts val="375"/>
              </a:spcBef>
              <a:spcAft>
                <a:spcPts val="0"/>
              </a:spcAft>
              <a:buSzPts val="900"/>
              <a:buNone/>
              <a:defRPr sz="900"/>
            </a:lvl3pPr>
            <a:lvl4pPr marL="1828800" lvl="3" indent="-228600" algn="l">
              <a:lnSpc>
                <a:spcPct val="120000"/>
              </a:lnSpc>
              <a:spcBef>
                <a:spcPts val="375"/>
              </a:spcBef>
              <a:spcAft>
                <a:spcPts val="0"/>
              </a:spcAft>
              <a:buSzPts val="750"/>
              <a:buNone/>
              <a:defRPr sz="750"/>
            </a:lvl4pPr>
            <a:lvl5pPr marL="2286000" lvl="4" indent="-228600" algn="l">
              <a:lnSpc>
                <a:spcPct val="120000"/>
              </a:lnSpc>
              <a:spcBef>
                <a:spcPts val="375"/>
              </a:spcBef>
              <a:spcAft>
                <a:spcPts val="0"/>
              </a:spcAft>
              <a:buSzPts val="750"/>
              <a:buNone/>
              <a:defRPr sz="750"/>
            </a:lvl5pPr>
            <a:lvl6pPr marL="2743200" lvl="5" indent="-228600" algn="l">
              <a:lnSpc>
                <a:spcPct val="120000"/>
              </a:lnSpc>
              <a:spcBef>
                <a:spcPts val="375"/>
              </a:spcBef>
              <a:spcAft>
                <a:spcPts val="0"/>
              </a:spcAft>
              <a:buSzPts val="750"/>
              <a:buNone/>
              <a:defRPr sz="750"/>
            </a:lvl6pPr>
            <a:lvl7pPr marL="3200400" lvl="6" indent="-228600" algn="l">
              <a:lnSpc>
                <a:spcPct val="120000"/>
              </a:lnSpc>
              <a:spcBef>
                <a:spcPts val="375"/>
              </a:spcBef>
              <a:spcAft>
                <a:spcPts val="0"/>
              </a:spcAft>
              <a:buSzPts val="750"/>
              <a:buNone/>
              <a:defRPr sz="750"/>
            </a:lvl7pPr>
            <a:lvl8pPr marL="3657600" lvl="7" indent="-228600" algn="l">
              <a:lnSpc>
                <a:spcPct val="120000"/>
              </a:lnSpc>
              <a:spcBef>
                <a:spcPts val="375"/>
              </a:spcBef>
              <a:spcAft>
                <a:spcPts val="0"/>
              </a:spcAft>
              <a:buSzPts val="750"/>
              <a:buNone/>
              <a:defRPr sz="750"/>
            </a:lvl8pPr>
            <a:lvl9pPr marL="4114800" lvl="8" indent="-228600" algn="l">
              <a:lnSpc>
                <a:spcPct val="120000"/>
              </a:lnSpc>
              <a:spcBef>
                <a:spcPts val="375"/>
              </a:spcBef>
              <a:spcAft>
                <a:spcPts val="0"/>
              </a:spcAft>
              <a:buSzPts val="750"/>
              <a:buNone/>
              <a:defRPr sz="750"/>
            </a:lvl9pPr>
          </a:lstStyle>
          <a:p>
            <a:endParaRPr/>
          </a:p>
        </p:txBody>
      </p:sp>
      <p:sp>
        <p:nvSpPr>
          <p:cNvPr id="87" name="Google Shape;87;p21"/>
          <p:cNvSpPr txBox="1">
            <a:spLocks noGrp="1"/>
          </p:cNvSpPr>
          <p:nvPr>
            <p:ph type="dt" idx="10"/>
          </p:nvPr>
        </p:nvSpPr>
        <p:spPr>
          <a:xfrm>
            <a:off x="7490462" y="6213011"/>
            <a:ext cx="800680" cy="308138"/>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8" name="Google Shape;88;p21"/>
          <p:cNvSpPr txBox="1">
            <a:spLocks noGrp="1"/>
          </p:cNvSpPr>
          <p:nvPr>
            <p:ph type="sldNum" idx="12"/>
          </p:nvPr>
        </p:nvSpPr>
        <p:spPr>
          <a:xfrm>
            <a:off x="1088686" y="6211950"/>
            <a:ext cx="511109" cy="309201"/>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Side Header with picture" type="picTx">
  <p:cSld name="PICTURE_WITH_CAPTION_TEXT">
    <p:spTree>
      <p:nvGrpSpPr>
        <p:cNvPr id="1" name="Shape 89"/>
        <p:cNvGrpSpPr/>
        <p:nvPr/>
      </p:nvGrpSpPr>
      <p:grpSpPr>
        <a:xfrm>
          <a:off x="0" y="0"/>
          <a:ext cx="0" cy="0"/>
          <a:chOff x="0" y="0"/>
          <a:chExt cx="0" cy="0"/>
        </a:xfrm>
      </p:grpSpPr>
      <p:sp>
        <p:nvSpPr>
          <p:cNvPr id="90" name="Google Shape;90;p22"/>
          <p:cNvSpPr/>
          <p:nvPr/>
        </p:nvSpPr>
        <p:spPr>
          <a:xfrm>
            <a:off x="-1" y="798973"/>
            <a:ext cx="5231050" cy="2326818"/>
          </a:xfrm>
          <a:prstGeom prst="rect">
            <a:avLst/>
          </a:prstGeom>
          <a:solidFill>
            <a:schemeClr val="dk1"/>
          </a:solidFill>
          <a:ln w="15875" cap="flat" cmpd="sng">
            <a:solidFill>
              <a:srgbClr val="002F5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0">
              <a:solidFill>
                <a:schemeClr val="lt1"/>
              </a:solidFill>
              <a:latin typeface="Arial"/>
              <a:ea typeface="Arial"/>
              <a:cs typeface="Arial"/>
              <a:sym typeface="Arial"/>
            </a:endParaRPr>
          </a:p>
        </p:txBody>
      </p:sp>
      <p:cxnSp>
        <p:nvCxnSpPr>
          <p:cNvPr id="91" name="Google Shape;91;p22"/>
          <p:cNvCxnSpPr/>
          <p:nvPr/>
        </p:nvCxnSpPr>
        <p:spPr>
          <a:xfrm rot="10800000" flipH="1">
            <a:off x="1" y="3116401"/>
            <a:ext cx="5225792" cy="9393"/>
          </a:xfrm>
          <a:prstGeom prst="straightConnector1">
            <a:avLst/>
          </a:prstGeom>
          <a:noFill/>
          <a:ln w="31750" cap="flat" cmpd="sng">
            <a:solidFill>
              <a:schemeClr val="accent1"/>
            </a:solidFill>
            <a:prstDash val="solid"/>
            <a:round/>
            <a:headEnd type="none" w="sm" len="sm"/>
            <a:tailEnd type="none" w="sm" len="sm"/>
          </a:ln>
        </p:spPr>
      </p:cxnSp>
      <p:sp>
        <p:nvSpPr>
          <p:cNvPr id="92" name="Google Shape;92;p22"/>
          <p:cNvSpPr txBox="1">
            <a:spLocks noGrp="1"/>
          </p:cNvSpPr>
          <p:nvPr>
            <p:ph type="title"/>
          </p:nvPr>
        </p:nvSpPr>
        <p:spPr>
          <a:xfrm>
            <a:off x="1088405" y="1129513"/>
            <a:ext cx="4149246" cy="1830584"/>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2600"/>
              <a:buFont typeface="Arial"/>
              <a:buNone/>
              <a:defRPr sz="26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3" name="Google Shape;93;p22"/>
          <p:cNvSpPr>
            <a:spLocks noGrp="1"/>
          </p:cNvSpPr>
          <p:nvPr>
            <p:ph type="pic" idx="2"/>
          </p:nvPr>
        </p:nvSpPr>
        <p:spPr>
          <a:xfrm>
            <a:off x="5449305" y="797578"/>
            <a:ext cx="2841836" cy="5248677"/>
          </a:xfrm>
          <a:prstGeom prst="rect">
            <a:avLst/>
          </a:prstGeom>
          <a:solidFill>
            <a:srgbClr val="D8D8D8"/>
          </a:solidFill>
          <a:ln>
            <a:noFill/>
          </a:ln>
        </p:spPr>
      </p:sp>
      <p:sp>
        <p:nvSpPr>
          <p:cNvPr id="94" name="Google Shape;94;p22"/>
          <p:cNvSpPr txBox="1">
            <a:spLocks noGrp="1"/>
          </p:cNvSpPr>
          <p:nvPr>
            <p:ph type="body" idx="1"/>
          </p:nvPr>
        </p:nvSpPr>
        <p:spPr>
          <a:xfrm>
            <a:off x="1087748" y="3145994"/>
            <a:ext cx="4143303" cy="2900261"/>
          </a:xfrm>
          <a:prstGeom prst="rect">
            <a:avLst/>
          </a:prstGeom>
          <a:noFill/>
          <a:ln>
            <a:noFill/>
          </a:ln>
        </p:spPr>
        <p:txBody>
          <a:bodyPr spcFirstLastPara="1" wrap="square" lIns="91425" tIns="45700" rIns="91425" bIns="45700" anchor="t" anchorCtr="0">
            <a:normAutofit/>
          </a:bodyPr>
          <a:lstStyle>
            <a:lvl1pPr marL="457200" lvl="0" indent="-228600" algn="l">
              <a:lnSpc>
                <a:spcPct val="120000"/>
              </a:lnSpc>
              <a:spcBef>
                <a:spcPts val="750"/>
              </a:spcBef>
              <a:spcAft>
                <a:spcPts val="0"/>
              </a:spcAft>
              <a:buSzPts val="1600"/>
              <a:buNone/>
              <a:defRPr sz="1600">
                <a:solidFill>
                  <a:schemeClr val="dk2"/>
                </a:solidFill>
              </a:defRPr>
            </a:lvl1pPr>
            <a:lvl2pPr marL="914400" lvl="1" indent="-228600" algn="l">
              <a:lnSpc>
                <a:spcPct val="120000"/>
              </a:lnSpc>
              <a:spcBef>
                <a:spcPts val="375"/>
              </a:spcBef>
              <a:spcAft>
                <a:spcPts val="0"/>
              </a:spcAft>
              <a:buSzPts val="1050"/>
              <a:buNone/>
              <a:defRPr sz="1050"/>
            </a:lvl2pPr>
            <a:lvl3pPr marL="1371600" lvl="2" indent="-228600" algn="l">
              <a:lnSpc>
                <a:spcPct val="120000"/>
              </a:lnSpc>
              <a:spcBef>
                <a:spcPts val="375"/>
              </a:spcBef>
              <a:spcAft>
                <a:spcPts val="0"/>
              </a:spcAft>
              <a:buSzPts val="900"/>
              <a:buNone/>
              <a:defRPr sz="900"/>
            </a:lvl3pPr>
            <a:lvl4pPr marL="1828800" lvl="3" indent="-228600" algn="l">
              <a:lnSpc>
                <a:spcPct val="120000"/>
              </a:lnSpc>
              <a:spcBef>
                <a:spcPts val="375"/>
              </a:spcBef>
              <a:spcAft>
                <a:spcPts val="0"/>
              </a:spcAft>
              <a:buSzPts val="750"/>
              <a:buNone/>
              <a:defRPr sz="750"/>
            </a:lvl4pPr>
            <a:lvl5pPr marL="2286000" lvl="4" indent="-228600" algn="l">
              <a:lnSpc>
                <a:spcPct val="120000"/>
              </a:lnSpc>
              <a:spcBef>
                <a:spcPts val="375"/>
              </a:spcBef>
              <a:spcAft>
                <a:spcPts val="0"/>
              </a:spcAft>
              <a:buSzPts val="750"/>
              <a:buNone/>
              <a:defRPr sz="750"/>
            </a:lvl5pPr>
            <a:lvl6pPr marL="2743200" lvl="5" indent="-228600" algn="l">
              <a:lnSpc>
                <a:spcPct val="120000"/>
              </a:lnSpc>
              <a:spcBef>
                <a:spcPts val="375"/>
              </a:spcBef>
              <a:spcAft>
                <a:spcPts val="0"/>
              </a:spcAft>
              <a:buSzPts val="750"/>
              <a:buNone/>
              <a:defRPr sz="750"/>
            </a:lvl6pPr>
            <a:lvl7pPr marL="3200400" lvl="6" indent="-228600" algn="l">
              <a:lnSpc>
                <a:spcPct val="120000"/>
              </a:lnSpc>
              <a:spcBef>
                <a:spcPts val="375"/>
              </a:spcBef>
              <a:spcAft>
                <a:spcPts val="0"/>
              </a:spcAft>
              <a:buSzPts val="750"/>
              <a:buNone/>
              <a:defRPr sz="750"/>
            </a:lvl7pPr>
            <a:lvl8pPr marL="3657600" lvl="7" indent="-228600" algn="l">
              <a:lnSpc>
                <a:spcPct val="120000"/>
              </a:lnSpc>
              <a:spcBef>
                <a:spcPts val="375"/>
              </a:spcBef>
              <a:spcAft>
                <a:spcPts val="0"/>
              </a:spcAft>
              <a:buSzPts val="750"/>
              <a:buNone/>
              <a:defRPr sz="750"/>
            </a:lvl8pPr>
            <a:lvl9pPr marL="4114800" lvl="8" indent="-228600" algn="l">
              <a:lnSpc>
                <a:spcPct val="120000"/>
              </a:lnSpc>
              <a:spcBef>
                <a:spcPts val="375"/>
              </a:spcBef>
              <a:spcAft>
                <a:spcPts val="0"/>
              </a:spcAft>
              <a:buSzPts val="750"/>
              <a:buNone/>
              <a:defRPr sz="750"/>
            </a:lvl9pPr>
          </a:lstStyle>
          <a:p>
            <a:endParaRPr/>
          </a:p>
        </p:txBody>
      </p:sp>
      <p:sp>
        <p:nvSpPr>
          <p:cNvPr id="95" name="Google Shape;95;p22"/>
          <p:cNvSpPr txBox="1">
            <a:spLocks noGrp="1"/>
          </p:cNvSpPr>
          <p:nvPr>
            <p:ph type="sldNum" idx="12"/>
          </p:nvPr>
        </p:nvSpPr>
        <p:spPr>
          <a:xfrm>
            <a:off x="1088686" y="6211950"/>
            <a:ext cx="511109" cy="309201"/>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
        <p:nvSpPr>
          <p:cNvPr id="96" name="Google Shape;96;p22"/>
          <p:cNvSpPr txBox="1">
            <a:spLocks noGrp="1"/>
          </p:cNvSpPr>
          <p:nvPr>
            <p:ph type="dt" idx="10"/>
          </p:nvPr>
        </p:nvSpPr>
        <p:spPr>
          <a:xfrm>
            <a:off x="7490462" y="6213011"/>
            <a:ext cx="800680" cy="308138"/>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ection slide black">
  <p:cSld name="section slide black">
    <p:spTree>
      <p:nvGrpSpPr>
        <p:cNvPr id="1" name="Shape 97"/>
        <p:cNvGrpSpPr/>
        <p:nvPr/>
      </p:nvGrpSpPr>
      <p:grpSpPr>
        <a:xfrm>
          <a:off x="0" y="0"/>
          <a:ext cx="0" cy="0"/>
          <a:chOff x="0" y="0"/>
          <a:chExt cx="0" cy="0"/>
        </a:xfrm>
      </p:grpSpPr>
      <p:sp>
        <p:nvSpPr>
          <p:cNvPr id="98" name="Google Shape;98;p23"/>
          <p:cNvSpPr txBox="1">
            <a:spLocks noGrp="1"/>
          </p:cNvSpPr>
          <p:nvPr>
            <p:ph type="sldNum" idx="12"/>
          </p:nvPr>
        </p:nvSpPr>
        <p:spPr>
          <a:xfrm>
            <a:off x="1088686" y="6211950"/>
            <a:ext cx="511109" cy="309201"/>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
        <p:nvSpPr>
          <p:cNvPr id="99" name="Google Shape;99;p23"/>
          <p:cNvSpPr txBox="1">
            <a:spLocks noGrp="1"/>
          </p:cNvSpPr>
          <p:nvPr>
            <p:ph type="dt" idx="10"/>
          </p:nvPr>
        </p:nvSpPr>
        <p:spPr>
          <a:xfrm>
            <a:off x="7490462" y="6213011"/>
            <a:ext cx="800680" cy="308138"/>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00"/>
        <p:cNvGrpSpPr/>
        <p:nvPr/>
      </p:nvGrpSpPr>
      <p:grpSpPr>
        <a:xfrm>
          <a:off x="0" y="0"/>
          <a:ext cx="0" cy="0"/>
          <a:chOff x="0" y="0"/>
          <a:chExt cx="0" cy="0"/>
        </a:xfrm>
      </p:grpSpPr>
      <p:sp>
        <p:nvSpPr>
          <p:cNvPr id="101" name="Google Shape;101;p24"/>
          <p:cNvSpPr txBox="1">
            <a:spLocks noGrp="1"/>
          </p:cNvSpPr>
          <p:nvPr>
            <p:ph type="title"/>
          </p:nvPr>
        </p:nvSpPr>
        <p:spPr>
          <a:xfrm>
            <a:off x="1088686" y="804520"/>
            <a:ext cx="7202456" cy="898614"/>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600"/>
              <a:buFont typeface="Arial"/>
              <a:buNone/>
              <a:defRPr sz="2600">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2" name="Google Shape;102;p24"/>
          <p:cNvSpPr txBox="1">
            <a:spLocks noGrp="1"/>
          </p:cNvSpPr>
          <p:nvPr>
            <p:ph type="body" idx="1"/>
          </p:nvPr>
        </p:nvSpPr>
        <p:spPr>
          <a:xfrm>
            <a:off x="1088686" y="2015732"/>
            <a:ext cx="7202456" cy="4039916"/>
          </a:xfrm>
          <a:prstGeom prst="rect">
            <a:avLst/>
          </a:prstGeom>
          <a:noFill/>
          <a:ln>
            <a:noFill/>
          </a:ln>
        </p:spPr>
        <p:txBody>
          <a:bodyPr spcFirstLastPara="1" wrap="square" lIns="91425" tIns="45700" rIns="91425" bIns="45700" anchor="t" anchorCtr="0">
            <a:normAutofit/>
          </a:bodyPr>
          <a:lstStyle>
            <a:lvl1pPr marL="457200" lvl="0" indent="-330200" algn="l">
              <a:lnSpc>
                <a:spcPct val="120000"/>
              </a:lnSpc>
              <a:spcBef>
                <a:spcPts val="750"/>
              </a:spcBef>
              <a:spcAft>
                <a:spcPts val="0"/>
              </a:spcAft>
              <a:buSzPts val="1600"/>
              <a:buChar char="•"/>
              <a:defRPr>
                <a:solidFill>
                  <a:schemeClr val="dk2"/>
                </a:solidFill>
              </a:defRPr>
            </a:lvl1pPr>
            <a:lvl2pPr marL="914400" lvl="1" indent="-317500" algn="l">
              <a:lnSpc>
                <a:spcPct val="120000"/>
              </a:lnSpc>
              <a:spcBef>
                <a:spcPts val="375"/>
              </a:spcBef>
              <a:spcAft>
                <a:spcPts val="0"/>
              </a:spcAft>
              <a:buSzPts val="1400"/>
              <a:buChar char="•"/>
              <a:defRPr>
                <a:solidFill>
                  <a:schemeClr val="dk2"/>
                </a:solidFill>
              </a:defRPr>
            </a:lvl2pPr>
            <a:lvl3pPr marL="1371600" lvl="2" indent="-304800" algn="l">
              <a:lnSpc>
                <a:spcPct val="120000"/>
              </a:lnSpc>
              <a:spcBef>
                <a:spcPts val="375"/>
              </a:spcBef>
              <a:spcAft>
                <a:spcPts val="0"/>
              </a:spcAft>
              <a:buSzPts val="1200"/>
              <a:buChar char="•"/>
              <a:defRPr>
                <a:solidFill>
                  <a:schemeClr val="dk2"/>
                </a:solidFill>
              </a:defRPr>
            </a:lvl3pPr>
            <a:lvl4pPr marL="1828800" lvl="3" indent="-295275" algn="l">
              <a:lnSpc>
                <a:spcPct val="120000"/>
              </a:lnSpc>
              <a:spcBef>
                <a:spcPts val="375"/>
              </a:spcBef>
              <a:spcAft>
                <a:spcPts val="0"/>
              </a:spcAft>
              <a:buSzPts val="1050"/>
              <a:buChar char="•"/>
              <a:defRPr>
                <a:solidFill>
                  <a:schemeClr val="dk2"/>
                </a:solidFill>
              </a:defRPr>
            </a:lvl4pPr>
            <a:lvl5pPr marL="2286000" lvl="4" indent="-285750" algn="l">
              <a:lnSpc>
                <a:spcPct val="120000"/>
              </a:lnSpc>
              <a:spcBef>
                <a:spcPts val="375"/>
              </a:spcBef>
              <a:spcAft>
                <a:spcPts val="0"/>
              </a:spcAft>
              <a:buSzPts val="900"/>
              <a:buChar char="•"/>
              <a:defRPr>
                <a:solidFill>
                  <a:schemeClr val="dk2"/>
                </a:solidFill>
              </a:defRPr>
            </a:lvl5pPr>
            <a:lvl6pPr marL="2743200" lvl="5" indent="-342900" algn="l">
              <a:lnSpc>
                <a:spcPct val="120000"/>
              </a:lnSpc>
              <a:spcBef>
                <a:spcPts val="375"/>
              </a:spcBef>
              <a:spcAft>
                <a:spcPts val="0"/>
              </a:spcAft>
              <a:buSzPts val="1800"/>
              <a:buChar char="•"/>
              <a:defRPr/>
            </a:lvl6pPr>
            <a:lvl7pPr marL="3200400" lvl="6" indent="-342900" algn="l">
              <a:lnSpc>
                <a:spcPct val="120000"/>
              </a:lnSpc>
              <a:spcBef>
                <a:spcPts val="375"/>
              </a:spcBef>
              <a:spcAft>
                <a:spcPts val="0"/>
              </a:spcAft>
              <a:buSzPts val="1800"/>
              <a:buChar char="•"/>
              <a:defRPr/>
            </a:lvl7pPr>
            <a:lvl8pPr marL="3657600" lvl="7" indent="-342900" algn="l">
              <a:lnSpc>
                <a:spcPct val="120000"/>
              </a:lnSpc>
              <a:spcBef>
                <a:spcPts val="375"/>
              </a:spcBef>
              <a:spcAft>
                <a:spcPts val="0"/>
              </a:spcAft>
              <a:buSzPts val="1800"/>
              <a:buChar char="•"/>
              <a:defRPr/>
            </a:lvl8pPr>
            <a:lvl9pPr marL="4114800" lvl="8" indent="-342900" algn="l">
              <a:lnSpc>
                <a:spcPct val="120000"/>
              </a:lnSpc>
              <a:spcBef>
                <a:spcPts val="375"/>
              </a:spcBef>
              <a:spcAft>
                <a:spcPts val="0"/>
              </a:spcAft>
              <a:buSzPts val="1800"/>
              <a:buChar char="•"/>
              <a:defRPr/>
            </a:lvl9pPr>
          </a:lstStyle>
          <a:p>
            <a:endParaRPr/>
          </a:p>
        </p:txBody>
      </p:sp>
      <p:sp>
        <p:nvSpPr>
          <p:cNvPr id="103" name="Google Shape;103;p24"/>
          <p:cNvSpPr txBox="1">
            <a:spLocks noGrp="1"/>
          </p:cNvSpPr>
          <p:nvPr>
            <p:ph type="dt" idx="10"/>
          </p:nvPr>
        </p:nvSpPr>
        <p:spPr>
          <a:xfrm>
            <a:off x="7490462" y="6213011"/>
            <a:ext cx="800680" cy="308138"/>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4" name="Google Shape;104;p24"/>
          <p:cNvSpPr txBox="1">
            <a:spLocks noGrp="1"/>
          </p:cNvSpPr>
          <p:nvPr>
            <p:ph type="sldNum" idx="12"/>
          </p:nvPr>
        </p:nvSpPr>
        <p:spPr>
          <a:xfrm>
            <a:off x="1088686" y="6211950"/>
            <a:ext cx="511109" cy="309201"/>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cxnSp>
        <p:nvCxnSpPr>
          <p:cNvPr id="105" name="Google Shape;105;p24"/>
          <p:cNvCxnSpPr/>
          <p:nvPr/>
        </p:nvCxnSpPr>
        <p:spPr>
          <a:xfrm>
            <a:off x="1088686" y="1859432"/>
            <a:ext cx="7202456" cy="0"/>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with 2 columns">
  <p:cSld name="Title with 2 columns">
    <p:spTree>
      <p:nvGrpSpPr>
        <p:cNvPr id="1" name="Shape 106"/>
        <p:cNvGrpSpPr/>
        <p:nvPr/>
      </p:nvGrpSpPr>
      <p:grpSpPr>
        <a:xfrm>
          <a:off x="0" y="0"/>
          <a:ext cx="0" cy="0"/>
          <a:chOff x="0" y="0"/>
          <a:chExt cx="0" cy="0"/>
        </a:xfrm>
      </p:grpSpPr>
      <p:cxnSp>
        <p:nvCxnSpPr>
          <p:cNvPr id="107" name="Google Shape;107;p25"/>
          <p:cNvCxnSpPr/>
          <p:nvPr/>
        </p:nvCxnSpPr>
        <p:spPr>
          <a:xfrm>
            <a:off x="1085500" y="1847088"/>
            <a:ext cx="7205642" cy="0"/>
          </a:xfrm>
          <a:prstGeom prst="straightConnector1">
            <a:avLst/>
          </a:prstGeom>
          <a:noFill/>
          <a:ln w="31750" cap="flat" cmpd="sng">
            <a:solidFill>
              <a:schemeClr val="accent1"/>
            </a:solidFill>
            <a:prstDash val="solid"/>
            <a:round/>
            <a:headEnd type="none" w="sm" len="sm"/>
            <a:tailEnd type="none" w="sm" len="sm"/>
          </a:ln>
        </p:spPr>
      </p:cxnSp>
      <p:sp>
        <p:nvSpPr>
          <p:cNvPr id="108" name="Google Shape;108;p25"/>
          <p:cNvSpPr txBox="1">
            <a:spLocks noGrp="1"/>
          </p:cNvSpPr>
          <p:nvPr>
            <p:ph type="body" idx="1"/>
          </p:nvPr>
        </p:nvSpPr>
        <p:spPr>
          <a:xfrm>
            <a:off x="1085498" y="2010878"/>
            <a:ext cx="3260991" cy="4057114"/>
          </a:xfrm>
          <a:prstGeom prst="rect">
            <a:avLst/>
          </a:prstGeom>
          <a:noFill/>
          <a:ln>
            <a:noFill/>
          </a:ln>
        </p:spPr>
        <p:txBody>
          <a:bodyPr spcFirstLastPara="1" wrap="square" lIns="91425" tIns="45700" rIns="91425" bIns="45700" anchor="t" anchorCtr="0">
            <a:normAutofit/>
          </a:bodyPr>
          <a:lstStyle>
            <a:lvl1pPr marL="457200" lvl="0" indent="-330200" algn="l">
              <a:lnSpc>
                <a:spcPct val="120000"/>
              </a:lnSpc>
              <a:spcBef>
                <a:spcPts val="750"/>
              </a:spcBef>
              <a:spcAft>
                <a:spcPts val="0"/>
              </a:spcAft>
              <a:buSzPts val="1600"/>
              <a:buChar char="•"/>
              <a:defRPr>
                <a:solidFill>
                  <a:schemeClr val="dk2"/>
                </a:solidFill>
              </a:defRPr>
            </a:lvl1pPr>
            <a:lvl2pPr marL="914400" lvl="1" indent="-317500" algn="l">
              <a:lnSpc>
                <a:spcPct val="120000"/>
              </a:lnSpc>
              <a:spcBef>
                <a:spcPts val="375"/>
              </a:spcBef>
              <a:spcAft>
                <a:spcPts val="0"/>
              </a:spcAft>
              <a:buSzPts val="1400"/>
              <a:buChar char="•"/>
              <a:defRPr>
                <a:solidFill>
                  <a:schemeClr val="dk2"/>
                </a:solidFill>
              </a:defRPr>
            </a:lvl2pPr>
            <a:lvl3pPr marL="1371600" lvl="2" indent="-304800" algn="l">
              <a:lnSpc>
                <a:spcPct val="120000"/>
              </a:lnSpc>
              <a:spcBef>
                <a:spcPts val="375"/>
              </a:spcBef>
              <a:spcAft>
                <a:spcPts val="0"/>
              </a:spcAft>
              <a:buSzPts val="1200"/>
              <a:buChar char="•"/>
              <a:defRPr>
                <a:solidFill>
                  <a:schemeClr val="dk2"/>
                </a:solidFill>
              </a:defRPr>
            </a:lvl3pPr>
            <a:lvl4pPr marL="1828800" lvl="3" indent="-295275" algn="l">
              <a:lnSpc>
                <a:spcPct val="120000"/>
              </a:lnSpc>
              <a:spcBef>
                <a:spcPts val="375"/>
              </a:spcBef>
              <a:spcAft>
                <a:spcPts val="0"/>
              </a:spcAft>
              <a:buSzPts val="1050"/>
              <a:buChar char="•"/>
              <a:defRPr>
                <a:solidFill>
                  <a:schemeClr val="dk2"/>
                </a:solidFill>
              </a:defRPr>
            </a:lvl4pPr>
            <a:lvl5pPr marL="2286000" lvl="4" indent="-285750" algn="l">
              <a:lnSpc>
                <a:spcPct val="120000"/>
              </a:lnSpc>
              <a:spcBef>
                <a:spcPts val="375"/>
              </a:spcBef>
              <a:spcAft>
                <a:spcPts val="0"/>
              </a:spcAft>
              <a:buSzPts val="900"/>
              <a:buChar char="•"/>
              <a:defRPr>
                <a:solidFill>
                  <a:schemeClr val="dk2"/>
                </a:solidFill>
              </a:defRPr>
            </a:lvl5pPr>
            <a:lvl6pPr marL="2743200" lvl="5" indent="-342900" algn="l">
              <a:lnSpc>
                <a:spcPct val="120000"/>
              </a:lnSpc>
              <a:spcBef>
                <a:spcPts val="375"/>
              </a:spcBef>
              <a:spcAft>
                <a:spcPts val="0"/>
              </a:spcAft>
              <a:buSzPts val="1800"/>
              <a:buChar char="•"/>
              <a:defRPr/>
            </a:lvl6pPr>
            <a:lvl7pPr marL="3200400" lvl="6" indent="-342900" algn="l">
              <a:lnSpc>
                <a:spcPct val="120000"/>
              </a:lnSpc>
              <a:spcBef>
                <a:spcPts val="375"/>
              </a:spcBef>
              <a:spcAft>
                <a:spcPts val="0"/>
              </a:spcAft>
              <a:buSzPts val="1800"/>
              <a:buChar char="•"/>
              <a:defRPr/>
            </a:lvl7pPr>
            <a:lvl8pPr marL="3657600" lvl="7" indent="-342900" algn="l">
              <a:lnSpc>
                <a:spcPct val="120000"/>
              </a:lnSpc>
              <a:spcBef>
                <a:spcPts val="375"/>
              </a:spcBef>
              <a:spcAft>
                <a:spcPts val="0"/>
              </a:spcAft>
              <a:buSzPts val="1800"/>
              <a:buChar char="•"/>
              <a:defRPr/>
            </a:lvl8pPr>
            <a:lvl9pPr marL="4114800" lvl="8" indent="-342900" algn="l">
              <a:lnSpc>
                <a:spcPct val="120000"/>
              </a:lnSpc>
              <a:spcBef>
                <a:spcPts val="375"/>
              </a:spcBef>
              <a:spcAft>
                <a:spcPts val="0"/>
              </a:spcAft>
              <a:buSzPts val="1800"/>
              <a:buChar char="•"/>
              <a:defRPr/>
            </a:lvl9pPr>
          </a:lstStyle>
          <a:p>
            <a:endParaRPr/>
          </a:p>
        </p:txBody>
      </p:sp>
      <p:sp>
        <p:nvSpPr>
          <p:cNvPr id="109" name="Google Shape;109;p25"/>
          <p:cNvSpPr txBox="1">
            <a:spLocks noGrp="1"/>
          </p:cNvSpPr>
          <p:nvPr>
            <p:ph type="body" idx="2"/>
          </p:nvPr>
        </p:nvSpPr>
        <p:spPr>
          <a:xfrm>
            <a:off x="4810328" y="2017342"/>
            <a:ext cx="3483864" cy="4050650"/>
          </a:xfrm>
          <a:prstGeom prst="rect">
            <a:avLst/>
          </a:prstGeom>
          <a:noFill/>
          <a:ln>
            <a:noFill/>
          </a:ln>
        </p:spPr>
        <p:txBody>
          <a:bodyPr spcFirstLastPara="1" wrap="square" lIns="91425" tIns="45700" rIns="91425" bIns="45700" anchor="t" anchorCtr="0">
            <a:normAutofit/>
          </a:bodyPr>
          <a:lstStyle>
            <a:lvl1pPr marL="457200" lvl="0" indent="-330200" algn="l">
              <a:lnSpc>
                <a:spcPct val="120000"/>
              </a:lnSpc>
              <a:spcBef>
                <a:spcPts val="750"/>
              </a:spcBef>
              <a:spcAft>
                <a:spcPts val="0"/>
              </a:spcAft>
              <a:buSzPts val="1600"/>
              <a:buChar char="•"/>
              <a:defRPr>
                <a:solidFill>
                  <a:schemeClr val="dk2"/>
                </a:solidFill>
              </a:defRPr>
            </a:lvl1pPr>
            <a:lvl2pPr marL="914400" lvl="1" indent="-317500" algn="l">
              <a:lnSpc>
                <a:spcPct val="120000"/>
              </a:lnSpc>
              <a:spcBef>
                <a:spcPts val="375"/>
              </a:spcBef>
              <a:spcAft>
                <a:spcPts val="0"/>
              </a:spcAft>
              <a:buSzPts val="1400"/>
              <a:buChar char="•"/>
              <a:defRPr>
                <a:solidFill>
                  <a:schemeClr val="dk2"/>
                </a:solidFill>
              </a:defRPr>
            </a:lvl2pPr>
            <a:lvl3pPr marL="1371600" lvl="2" indent="-304800" algn="l">
              <a:lnSpc>
                <a:spcPct val="120000"/>
              </a:lnSpc>
              <a:spcBef>
                <a:spcPts val="375"/>
              </a:spcBef>
              <a:spcAft>
                <a:spcPts val="0"/>
              </a:spcAft>
              <a:buSzPts val="1200"/>
              <a:buChar char="•"/>
              <a:defRPr>
                <a:solidFill>
                  <a:schemeClr val="dk2"/>
                </a:solidFill>
              </a:defRPr>
            </a:lvl3pPr>
            <a:lvl4pPr marL="1828800" lvl="3" indent="-295275" algn="l">
              <a:lnSpc>
                <a:spcPct val="120000"/>
              </a:lnSpc>
              <a:spcBef>
                <a:spcPts val="375"/>
              </a:spcBef>
              <a:spcAft>
                <a:spcPts val="0"/>
              </a:spcAft>
              <a:buSzPts val="1050"/>
              <a:buChar char="•"/>
              <a:defRPr>
                <a:solidFill>
                  <a:schemeClr val="dk2"/>
                </a:solidFill>
              </a:defRPr>
            </a:lvl4pPr>
            <a:lvl5pPr marL="2286000" lvl="4" indent="-285750" algn="l">
              <a:lnSpc>
                <a:spcPct val="120000"/>
              </a:lnSpc>
              <a:spcBef>
                <a:spcPts val="375"/>
              </a:spcBef>
              <a:spcAft>
                <a:spcPts val="0"/>
              </a:spcAft>
              <a:buSzPts val="900"/>
              <a:buChar char="•"/>
              <a:defRPr>
                <a:solidFill>
                  <a:schemeClr val="dk2"/>
                </a:solidFill>
              </a:defRPr>
            </a:lvl5pPr>
            <a:lvl6pPr marL="2743200" lvl="5" indent="-342900" algn="l">
              <a:lnSpc>
                <a:spcPct val="120000"/>
              </a:lnSpc>
              <a:spcBef>
                <a:spcPts val="375"/>
              </a:spcBef>
              <a:spcAft>
                <a:spcPts val="0"/>
              </a:spcAft>
              <a:buSzPts val="1800"/>
              <a:buChar char="•"/>
              <a:defRPr/>
            </a:lvl6pPr>
            <a:lvl7pPr marL="3200400" lvl="6" indent="-342900" algn="l">
              <a:lnSpc>
                <a:spcPct val="120000"/>
              </a:lnSpc>
              <a:spcBef>
                <a:spcPts val="375"/>
              </a:spcBef>
              <a:spcAft>
                <a:spcPts val="0"/>
              </a:spcAft>
              <a:buSzPts val="1800"/>
              <a:buChar char="•"/>
              <a:defRPr/>
            </a:lvl7pPr>
            <a:lvl8pPr marL="3657600" lvl="7" indent="-342900" algn="l">
              <a:lnSpc>
                <a:spcPct val="120000"/>
              </a:lnSpc>
              <a:spcBef>
                <a:spcPts val="375"/>
              </a:spcBef>
              <a:spcAft>
                <a:spcPts val="0"/>
              </a:spcAft>
              <a:buSzPts val="1800"/>
              <a:buChar char="•"/>
              <a:defRPr/>
            </a:lvl8pPr>
            <a:lvl9pPr marL="4114800" lvl="8" indent="-342900" algn="l">
              <a:lnSpc>
                <a:spcPct val="120000"/>
              </a:lnSpc>
              <a:spcBef>
                <a:spcPts val="375"/>
              </a:spcBef>
              <a:spcAft>
                <a:spcPts val="0"/>
              </a:spcAft>
              <a:buSzPts val="1800"/>
              <a:buChar char="•"/>
              <a:defRPr/>
            </a:lvl9pPr>
          </a:lstStyle>
          <a:p>
            <a:endParaRPr/>
          </a:p>
        </p:txBody>
      </p:sp>
      <p:sp>
        <p:nvSpPr>
          <p:cNvPr id="110" name="Google Shape;110;p25"/>
          <p:cNvSpPr txBox="1">
            <a:spLocks noGrp="1"/>
          </p:cNvSpPr>
          <p:nvPr>
            <p:ph type="dt" idx="10"/>
          </p:nvPr>
        </p:nvSpPr>
        <p:spPr>
          <a:xfrm>
            <a:off x="7490462" y="6213011"/>
            <a:ext cx="800680" cy="308138"/>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1" name="Google Shape;111;p25"/>
          <p:cNvSpPr txBox="1">
            <a:spLocks noGrp="1"/>
          </p:cNvSpPr>
          <p:nvPr>
            <p:ph type="sldNum" idx="12"/>
          </p:nvPr>
        </p:nvSpPr>
        <p:spPr>
          <a:xfrm>
            <a:off x="1088686" y="6211950"/>
            <a:ext cx="511109" cy="309201"/>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
        <p:nvSpPr>
          <p:cNvPr id="112" name="Google Shape;112;p25"/>
          <p:cNvSpPr txBox="1">
            <a:spLocks noGrp="1"/>
          </p:cNvSpPr>
          <p:nvPr>
            <p:ph type="title"/>
          </p:nvPr>
        </p:nvSpPr>
        <p:spPr>
          <a:xfrm>
            <a:off x="1088686" y="804520"/>
            <a:ext cx="7202456" cy="898614"/>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600"/>
              <a:buFont typeface="Arial"/>
              <a:buNone/>
              <a:defRPr sz="2600">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with Comparison">
  <p:cSld name="Title with Comparison">
    <p:spTree>
      <p:nvGrpSpPr>
        <p:cNvPr id="1" name="Shape 113"/>
        <p:cNvGrpSpPr/>
        <p:nvPr/>
      </p:nvGrpSpPr>
      <p:grpSpPr>
        <a:xfrm>
          <a:off x="0" y="0"/>
          <a:ext cx="0" cy="0"/>
          <a:chOff x="0" y="0"/>
          <a:chExt cx="0" cy="0"/>
        </a:xfrm>
      </p:grpSpPr>
      <p:cxnSp>
        <p:nvCxnSpPr>
          <p:cNvPr id="114" name="Google Shape;114;p26"/>
          <p:cNvCxnSpPr/>
          <p:nvPr/>
        </p:nvCxnSpPr>
        <p:spPr>
          <a:xfrm>
            <a:off x="1085395" y="1847088"/>
            <a:ext cx="7205747" cy="0"/>
          </a:xfrm>
          <a:prstGeom prst="straightConnector1">
            <a:avLst/>
          </a:prstGeom>
          <a:noFill/>
          <a:ln w="31750" cap="flat" cmpd="sng">
            <a:solidFill>
              <a:schemeClr val="accent1"/>
            </a:solidFill>
            <a:prstDash val="solid"/>
            <a:round/>
            <a:headEnd type="none" w="sm" len="sm"/>
            <a:tailEnd type="none" w="sm" len="sm"/>
          </a:ln>
        </p:spPr>
      </p:cxnSp>
      <p:sp>
        <p:nvSpPr>
          <p:cNvPr id="115" name="Google Shape;115;p26"/>
          <p:cNvSpPr txBox="1">
            <a:spLocks noGrp="1"/>
          </p:cNvSpPr>
          <p:nvPr>
            <p:ph type="body" idx="1"/>
          </p:nvPr>
        </p:nvSpPr>
        <p:spPr>
          <a:xfrm>
            <a:off x="1085393" y="2019552"/>
            <a:ext cx="3483864" cy="801943"/>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750"/>
              </a:spcBef>
              <a:spcAft>
                <a:spcPts val="0"/>
              </a:spcAft>
              <a:buSzPts val="2000"/>
              <a:buNone/>
              <a:defRPr sz="2000" b="0" cap="none">
                <a:solidFill>
                  <a:schemeClr val="dk1"/>
                </a:solidFill>
              </a:defRPr>
            </a:lvl1pPr>
            <a:lvl2pPr marL="914400" lvl="1" indent="-228600" algn="l">
              <a:lnSpc>
                <a:spcPct val="120000"/>
              </a:lnSpc>
              <a:spcBef>
                <a:spcPts val="375"/>
              </a:spcBef>
              <a:spcAft>
                <a:spcPts val="0"/>
              </a:spcAft>
              <a:buSzPts val="1500"/>
              <a:buNone/>
              <a:defRPr sz="1500" b="1"/>
            </a:lvl2pPr>
            <a:lvl3pPr marL="1371600" lvl="2" indent="-228600" algn="l">
              <a:lnSpc>
                <a:spcPct val="120000"/>
              </a:lnSpc>
              <a:spcBef>
                <a:spcPts val="375"/>
              </a:spcBef>
              <a:spcAft>
                <a:spcPts val="0"/>
              </a:spcAft>
              <a:buSzPts val="1350"/>
              <a:buNone/>
              <a:defRPr sz="1350" b="1"/>
            </a:lvl3pPr>
            <a:lvl4pPr marL="1828800" lvl="3" indent="-228600" algn="l">
              <a:lnSpc>
                <a:spcPct val="120000"/>
              </a:lnSpc>
              <a:spcBef>
                <a:spcPts val="375"/>
              </a:spcBef>
              <a:spcAft>
                <a:spcPts val="0"/>
              </a:spcAft>
              <a:buSzPts val="1200"/>
              <a:buNone/>
              <a:defRPr sz="1200" b="1"/>
            </a:lvl4pPr>
            <a:lvl5pPr marL="2286000" lvl="4" indent="-228600" algn="l">
              <a:lnSpc>
                <a:spcPct val="120000"/>
              </a:lnSpc>
              <a:spcBef>
                <a:spcPts val="375"/>
              </a:spcBef>
              <a:spcAft>
                <a:spcPts val="0"/>
              </a:spcAft>
              <a:buSzPts val="1200"/>
              <a:buNone/>
              <a:defRPr sz="1200" b="1"/>
            </a:lvl5pPr>
            <a:lvl6pPr marL="2743200" lvl="5" indent="-228600" algn="l">
              <a:lnSpc>
                <a:spcPct val="120000"/>
              </a:lnSpc>
              <a:spcBef>
                <a:spcPts val="375"/>
              </a:spcBef>
              <a:spcAft>
                <a:spcPts val="0"/>
              </a:spcAft>
              <a:buSzPts val="1200"/>
              <a:buNone/>
              <a:defRPr sz="1200" b="1"/>
            </a:lvl6pPr>
            <a:lvl7pPr marL="3200400" lvl="6" indent="-228600" algn="l">
              <a:lnSpc>
                <a:spcPct val="120000"/>
              </a:lnSpc>
              <a:spcBef>
                <a:spcPts val="375"/>
              </a:spcBef>
              <a:spcAft>
                <a:spcPts val="0"/>
              </a:spcAft>
              <a:buSzPts val="1200"/>
              <a:buNone/>
              <a:defRPr sz="1200" b="1"/>
            </a:lvl7pPr>
            <a:lvl8pPr marL="3657600" lvl="7" indent="-228600" algn="l">
              <a:lnSpc>
                <a:spcPct val="120000"/>
              </a:lnSpc>
              <a:spcBef>
                <a:spcPts val="375"/>
              </a:spcBef>
              <a:spcAft>
                <a:spcPts val="0"/>
              </a:spcAft>
              <a:buSzPts val="1200"/>
              <a:buNone/>
              <a:defRPr sz="1200" b="1"/>
            </a:lvl8pPr>
            <a:lvl9pPr marL="4114800" lvl="8" indent="-228600" algn="l">
              <a:lnSpc>
                <a:spcPct val="120000"/>
              </a:lnSpc>
              <a:spcBef>
                <a:spcPts val="375"/>
              </a:spcBef>
              <a:spcAft>
                <a:spcPts val="0"/>
              </a:spcAft>
              <a:buSzPts val="1200"/>
              <a:buNone/>
              <a:defRPr sz="1200" b="1"/>
            </a:lvl9pPr>
          </a:lstStyle>
          <a:p>
            <a:endParaRPr/>
          </a:p>
        </p:txBody>
      </p:sp>
      <p:sp>
        <p:nvSpPr>
          <p:cNvPr id="116" name="Google Shape;116;p26"/>
          <p:cNvSpPr txBox="1">
            <a:spLocks noGrp="1"/>
          </p:cNvSpPr>
          <p:nvPr>
            <p:ph type="body" idx="2"/>
          </p:nvPr>
        </p:nvSpPr>
        <p:spPr>
          <a:xfrm>
            <a:off x="1085393" y="2824272"/>
            <a:ext cx="3483864" cy="3218185"/>
          </a:xfrm>
          <a:prstGeom prst="rect">
            <a:avLst/>
          </a:prstGeom>
          <a:noFill/>
          <a:ln>
            <a:noFill/>
          </a:ln>
        </p:spPr>
        <p:txBody>
          <a:bodyPr spcFirstLastPara="1" wrap="square" lIns="91425" tIns="45700" rIns="91425" bIns="45700" anchor="t" anchorCtr="0">
            <a:normAutofit/>
          </a:bodyPr>
          <a:lstStyle>
            <a:lvl1pPr marL="457200" lvl="0" indent="-330200" algn="l">
              <a:lnSpc>
                <a:spcPct val="120000"/>
              </a:lnSpc>
              <a:spcBef>
                <a:spcPts val="750"/>
              </a:spcBef>
              <a:spcAft>
                <a:spcPts val="0"/>
              </a:spcAft>
              <a:buSzPts val="1600"/>
              <a:buChar char="•"/>
              <a:defRPr>
                <a:solidFill>
                  <a:srgbClr val="222222"/>
                </a:solidFill>
              </a:defRPr>
            </a:lvl1pPr>
            <a:lvl2pPr marL="914400" lvl="1" indent="-317500" algn="l">
              <a:lnSpc>
                <a:spcPct val="120000"/>
              </a:lnSpc>
              <a:spcBef>
                <a:spcPts val="375"/>
              </a:spcBef>
              <a:spcAft>
                <a:spcPts val="0"/>
              </a:spcAft>
              <a:buSzPts val="1400"/>
              <a:buChar char="•"/>
              <a:defRPr>
                <a:solidFill>
                  <a:srgbClr val="222222"/>
                </a:solidFill>
              </a:defRPr>
            </a:lvl2pPr>
            <a:lvl3pPr marL="1371600" lvl="2" indent="-304800" algn="l">
              <a:lnSpc>
                <a:spcPct val="120000"/>
              </a:lnSpc>
              <a:spcBef>
                <a:spcPts val="375"/>
              </a:spcBef>
              <a:spcAft>
                <a:spcPts val="0"/>
              </a:spcAft>
              <a:buSzPts val="1200"/>
              <a:buChar char="•"/>
              <a:defRPr>
                <a:solidFill>
                  <a:srgbClr val="222222"/>
                </a:solidFill>
              </a:defRPr>
            </a:lvl3pPr>
            <a:lvl4pPr marL="1828800" lvl="3" indent="-295275" algn="l">
              <a:lnSpc>
                <a:spcPct val="120000"/>
              </a:lnSpc>
              <a:spcBef>
                <a:spcPts val="375"/>
              </a:spcBef>
              <a:spcAft>
                <a:spcPts val="0"/>
              </a:spcAft>
              <a:buSzPts val="1050"/>
              <a:buChar char="•"/>
              <a:defRPr>
                <a:solidFill>
                  <a:srgbClr val="222222"/>
                </a:solidFill>
              </a:defRPr>
            </a:lvl4pPr>
            <a:lvl5pPr marL="2286000" lvl="4" indent="-285750" algn="l">
              <a:lnSpc>
                <a:spcPct val="120000"/>
              </a:lnSpc>
              <a:spcBef>
                <a:spcPts val="375"/>
              </a:spcBef>
              <a:spcAft>
                <a:spcPts val="0"/>
              </a:spcAft>
              <a:buSzPts val="900"/>
              <a:buChar char="•"/>
              <a:defRPr>
                <a:solidFill>
                  <a:srgbClr val="222222"/>
                </a:solidFill>
              </a:defRPr>
            </a:lvl5pPr>
            <a:lvl6pPr marL="2743200" lvl="5" indent="-342900" algn="l">
              <a:lnSpc>
                <a:spcPct val="120000"/>
              </a:lnSpc>
              <a:spcBef>
                <a:spcPts val="375"/>
              </a:spcBef>
              <a:spcAft>
                <a:spcPts val="0"/>
              </a:spcAft>
              <a:buSzPts val="1800"/>
              <a:buChar char="•"/>
              <a:defRPr/>
            </a:lvl6pPr>
            <a:lvl7pPr marL="3200400" lvl="6" indent="-342900" algn="l">
              <a:lnSpc>
                <a:spcPct val="120000"/>
              </a:lnSpc>
              <a:spcBef>
                <a:spcPts val="375"/>
              </a:spcBef>
              <a:spcAft>
                <a:spcPts val="0"/>
              </a:spcAft>
              <a:buSzPts val="1800"/>
              <a:buChar char="•"/>
              <a:defRPr/>
            </a:lvl7pPr>
            <a:lvl8pPr marL="3657600" lvl="7" indent="-342900" algn="l">
              <a:lnSpc>
                <a:spcPct val="120000"/>
              </a:lnSpc>
              <a:spcBef>
                <a:spcPts val="375"/>
              </a:spcBef>
              <a:spcAft>
                <a:spcPts val="0"/>
              </a:spcAft>
              <a:buSzPts val="1800"/>
              <a:buChar char="•"/>
              <a:defRPr/>
            </a:lvl8pPr>
            <a:lvl9pPr marL="4114800" lvl="8" indent="-342900" algn="l">
              <a:lnSpc>
                <a:spcPct val="120000"/>
              </a:lnSpc>
              <a:spcBef>
                <a:spcPts val="375"/>
              </a:spcBef>
              <a:spcAft>
                <a:spcPts val="0"/>
              </a:spcAft>
              <a:buSzPts val="1800"/>
              <a:buChar char="•"/>
              <a:defRPr/>
            </a:lvl9pPr>
          </a:lstStyle>
          <a:p>
            <a:endParaRPr/>
          </a:p>
        </p:txBody>
      </p:sp>
      <p:sp>
        <p:nvSpPr>
          <p:cNvPr id="117" name="Google Shape;117;p26"/>
          <p:cNvSpPr txBox="1">
            <a:spLocks noGrp="1"/>
          </p:cNvSpPr>
          <p:nvPr>
            <p:ph type="body" idx="3"/>
          </p:nvPr>
        </p:nvSpPr>
        <p:spPr>
          <a:xfrm>
            <a:off x="4809272" y="2023006"/>
            <a:ext cx="3483864" cy="802237"/>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750"/>
              </a:spcBef>
              <a:spcAft>
                <a:spcPts val="0"/>
              </a:spcAft>
              <a:buSzPts val="2000"/>
              <a:buNone/>
              <a:defRPr sz="2000" b="0" cap="none">
                <a:solidFill>
                  <a:schemeClr val="dk1"/>
                </a:solidFill>
              </a:defRPr>
            </a:lvl1pPr>
            <a:lvl2pPr marL="914400" lvl="1" indent="-228600" algn="l">
              <a:lnSpc>
                <a:spcPct val="120000"/>
              </a:lnSpc>
              <a:spcBef>
                <a:spcPts val="375"/>
              </a:spcBef>
              <a:spcAft>
                <a:spcPts val="0"/>
              </a:spcAft>
              <a:buSzPts val="1500"/>
              <a:buNone/>
              <a:defRPr sz="1500" b="1"/>
            </a:lvl2pPr>
            <a:lvl3pPr marL="1371600" lvl="2" indent="-228600" algn="l">
              <a:lnSpc>
                <a:spcPct val="120000"/>
              </a:lnSpc>
              <a:spcBef>
                <a:spcPts val="375"/>
              </a:spcBef>
              <a:spcAft>
                <a:spcPts val="0"/>
              </a:spcAft>
              <a:buSzPts val="1350"/>
              <a:buNone/>
              <a:defRPr sz="1350" b="1"/>
            </a:lvl3pPr>
            <a:lvl4pPr marL="1828800" lvl="3" indent="-228600" algn="l">
              <a:lnSpc>
                <a:spcPct val="120000"/>
              </a:lnSpc>
              <a:spcBef>
                <a:spcPts val="375"/>
              </a:spcBef>
              <a:spcAft>
                <a:spcPts val="0"/>
              </a:spcAft>
              <a:buSzPts val="1200"/>
              <a:buNone/>
              <a:defRPr sz="1200" b="1"/>
            </a:lvl4pPr>
            <a:lvl5pPr marL="2286000" lvl="4" indent="-228600" algn="l">
              <a:lnSpc>
                <a:spcPct val="120000"/>
              </a:lnSpc>
              <a:spcBef>
                <a:spcPts val="375"/>
              </a:spcBef>
              <a:spcAft>
                <a:spcPts val="0"/>
              </a:spcAft>
              <a:buSzPts val="1200"/>
              <a:buNone/>
              <a:defRPr sz="1200" b="1"/>
            </a:lvl5pPr>
            <a:lvl6pPr marL="2743200" lvl="5" indent="-228600" algn="l">
              <a:lnSpc>
                <a:spcPct val="120000"/>
              </a:lnSpc>
              <a:spcBef>
                <a:spcPts val="375"/>
              </a:spcBef>
              <a:spcAft>
                <a:spcPts val="0"/>
              </a:spcAft>
              <a:buSzPts val="1200"/>
              <a:buNone/>
              <a:defRPr sz="1200" b="1"/>
            </a:lvl6pPr>
            <a:lvl7pPr marL="3200400" lvl="6" indent="-228600" algn="l">
              <a:lnSpc>
                <a:spcPct val="120000"/>
              </a:lnSpc>
              <a:spcBef>
                <a:spcPts val="375"/>
              </a:spcBef>
              <a:spcAft>
                <a:spcPts val="0"/>
              </a:spcAft>
              <a:buSzPts val="1200"/>
              <a:buNone/>
              <a:defRPr sz="1200" b="1"/>
            </a:lvl7pPr>
            <a:lvl8pPr marL="3657600" lvl="7" indent="-228600" algn="l">
              <a:lnSpc>
                <a:spcPct val="120000"/>
              </a:lnSpc>
              <a:spcBef>
                <a:spcPts val="375"/>
              </a:spcBef>
              <a:spcAft>
                <a:spcPts val="0"/>
              </a:spcAft>
              <a:buSzPts val="1200"/>
              <a:buNone/>
              <a:defRPr sz="1200" b="1"/>
            </a:lvl8pPr>
            <a:lvl9pPr marL="4114800" lvl="8" indent="-228600" algn="l">
              <a:lnSpc>
                <a:spcPct val="120000"/>
              </a:lnSpc>
              <a:spcBef>
                <a:spcPts val="375"/>
              </a:spcBef>
              <a:spcAft>
                <a:spcPts val="0"/>
              </a:spcAft>
              <a:buSzPts val="1200"/>
              <a:buNone/>
              <a:defRPr sz="1200" b="1"/>
            </a:lvl9pPr>
          </a:lstStyle>
          <a:p>
            <a:endParaRPr/>
          </a:p>
        </p:txBody>
      </p:sp>
      <p:sp>
        <p:nvSpPr>
          <p:cNvPr id="118" name="Google Shape;118;p26"/>
          <p:cNvSpPr txBox="1">
            <a:spLocks noGrp="1"/>
          </p:cNvSpPr>
          <p:nvPr>
            <p:ph type="body" idx="4"/>
          </p:nvPr>
        </p:nvSpPr>
        <p:spPr>
          <a:xfrm>
            <a:off x="4809272" y="2821494"/>
            <a:ext cx="3483864" cy="3220963"/>
          </a:xfrm>
          <a:prstGeom prst="rect">
            <a:avLst/>
          </a:prstGeom>
          <a:noFill/>
          <a:ln>
            <a:noFill/>
          </a:ln>
        </p:spPr>
        <p:txBody>
          <a:bodyPr spcFirstLastPara="1" wrap="square" lIns="91425" tIns="45700" rIns="91425" bIns="45700" anchor="t" anchorCtr="0">
            <a:normAutofit/>
          </a:bodyPr>
          <a:lstStyle>
            <a:lvl1pPr marL="457200" lvl="0" indent="-330200" algn="l">
              <a:lnSpc>
                <a:spcPct val="120000"/>
              </a:lnSpc>
              <a:spcBef>
                <a:spcPts val="750"/>
              </a:spcBef>
              <a:spcAft>
                <a:spcPts val="0"/>
              </a:spcAft>
              <a:buSzPts val="1600"/>
              <a:buChar char="•"/>
              <a:defRPr>
                <a:solidFill>
                  <a:schemeClr val="dk2"/>
                </a:solidFill>
              </a:defRPr>
            </a:lvl1pPr>
            <a:lvl2pPr marL="914400" lvl="1" indent="-317500" algn="l">
              <a:lnSpc>
                <a:spcPct val="120000"/>
              </a:lnSpc>
              <a:spcBef>
                <a:spcPts val="375"/>
              </a:spcBef>
              <a:spcAft>
                <a:spcPts val="0"/>
              </a:spcAft>
              <a:buSzPts val="1400"/>
              <a:buChar char="•"/>
              <a:defRPr>
                <a:solidFill>
                  <a:schemeClr val="dk2"/>
                </a:solidFill>
              </a:defRPr>
            </a:lvl2pPr>
            <a:lvl3pPr marL="1371600" lvl="2" indent="-304800" algn="l">
              <a:lnSpc>
                <a:spcPct val="120000"/>
              </a:lnSpc>
              <a:spcBef>
                <a:spcPts val="375"/>
              </a:spcBef>
              <a:spcAft>
                <a:spcPts val="0"/>
              </a:spcAft>
              <a:buSzPts val="1200"/>
              <a:buChar char="•"/>
              <a:defRPr>
                <a:solidFill>
                  <a:schemeClr val="dk2"/>
                </a:solidFill>
              </a:defRPr>
            </a:lvl3pPr>
            <a:lvl4pPr marL="1828800" lvl="3" indent="-295275" algn="l">
              <a:lnSpc>
                <a:spcPct val="120000"/>
              </a:lnSpc>
              <a:spcBef>
                <a:spcPts val="375"/>
              </a:spcBef>
              <a:spcAft>
                <a:spcPts val="0"/>
              </a:spcAft>
              <a:buSzPts val="1050"/>
              <a:buChar char="•"/>
              <a:defRPr>
                <a:solidFill>
                  <a:schemeClr val="dk2"/>
                </a:solidFill>
              </a:defRPr>
            </a:lvl4pPr>
            <a:lvl5pPr marL="2286000" lvl="4" indent="-285750" algn="l">
              <a:lnSpc>
                <a:spcPct val="120000"/>
              </a:lnSpc>
              <a:spcBef>
                <a:spcPts val="375"/>
              </a:spcBef>
              <a:spcAft>
                <a:spcPts val="0"/>
              </a:spcAft>
              <a:buSzPts val="900"/>
              <a:buChar char="•"/>
              <a:defRPr>
                <a:solidFill>
                  <a:schemeClr val="dk2"/>
                </a:solidFill>
              </a:defRPr>
            </a:lvl5pPr>
            <a:lvl6pPr marL="2743200" lvl="5" indent="-342900" algn="l">
              <a:lnSpc>
                <a:spcPct val="120000"/>
              </a:lnSpc>
              <a:spcBef>
                <a:spcPts val="375"/>
              </a:spcBef>
              <a:spcAft>
                <a:spcPts val="0"/>
              </a:spcAft>
              <a:buSzPts val="1800"/>
              <a:buChar char="•"/>
              <a:defRPr/>
            </a:lvl6pPr>
            <a:lvl7pPr marL="3200400" lvl="6" indent="-342900" algn="l">
              <a:lnSpc>
                <a:spcPct val="120000"/>
              </a:lnSpc>
              <a:spcBef>
                <a:spcPts val="375"/>
              </a:spcBef>
              <a:spcAft>
                <a:spcPts val="0"/>
              </a:spcAft>
              <a:buSzPts val="1800"/>
              <a:buChar char="•"/>
              <a:defRPr/>
            </a:lvl7pPr>
            <a:lvl8pPr marL="3657600" lvl="7" indent="-342900" algn="l">
              <a:lnSpc>
                <a:spcPct val="120000"/>
              </a:lnSpc>
              <a:spcBef>
                <a:spcPts val="375"/>
              </a:spcBef>
              <a:spcAft>
                <a:spcPts val="0"/>
              </a:spcAft>
              <a:buSzPts val="1800"/>
              <a:buChar char="•"/>
              <a:defRPr/>
            </a:lvl8pPr>
            <a:lvl9pPr marL="4114800" lvl="8" indent="-342900" algn="l">
              <a:lnSpc>
                <a:spcPct val="120000"/>
              </a:lnSpc>
              <a:spcBef>
                <a:spcPts val="375"/>
              </a:spcBef>
              <a:spcAft>
                <a:spcPts val="0"/>
              </a:spcAft>
              <a:buSzPts val="1800"/>
              <a:buChar char="•"/>
              <a:defRPr/>
            </a:lvl9pPr>
          </a:lstStyle>
          <a:p>
            <a:endParaRPr/>
          </a:p>
        </p:txBody>
      </p:sp>
      <p:sp>
        <p:nvSpPr>
          <p:cNvPr id="119" name="Google Shape;119;p26"/>
          <p:cNvSpPr txBox="1">
            <a:spLocks noGrp="1"/>
          </p:cNvSpPr>
          <p:nvPr>
            <p:ph type="dt" idx="10"/>
          </p:nvPr>
        </p:nvSpPr>
        <p:spPr>
          <a:xfrm>
            <a:off x="7490462" y="6213011"/>
            <a:ext cx="800680" cy="308138"/>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0" name="Google Shape;120;p26"/>
          <p:cNvSpPr txBox="1">
            <a:spLocks noGrp="1"/>
          </p:cNvSpPr>
          <p:nvPr>
            <p:ph type="sldNum" idx="12"/>
          </p:nvPr>
        </p:nvSpPr>
        <p:spPr>
          <a:xfrm>
            <a:off x="1088686" y="6211950"/>
            <a:ext cx="511109" cy="309201"/>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
        <p:nvSpPr>
          <p:cNvPr id="121" name="Google Shape;121;p26"/>
          <p:cNvSpPr txBox="1">
            <a:spLocks noGrp="1"/>
          </p:cNvSpPr>
          <p:nvPr>
            <p:ph type="title"/>
          </p:nvPr>
        </p:nvSpPr>
        <p:spPr>
          <a:xfrm>
            <a:off x="1088686" y="804520"/>
            <a:ext cx="7202456" cy="898614"/>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600"/>
              <a:buFont typeface="Arial"/>
              <a:buNone/>
              <a:defRPr sz="2600">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with content" type="obj">
  <p:cSld name="OBJECT">
    <p:spTree>
      <p:nvGrpSpPr>
        <p:cNvPr id="1" name="Shape 20"/>
        <p:cNvGrpSpPr/>
        <p:nvPr/>
      </p:nvGrpSpPr>
      <p:grpSpPr>
        <a:xfrm>
          <a:off x="0" y="0"/>
          <a:ext cx="0" cy="0"/>
          <a:chOff x="0" y="0"/>
          <a:chExt cx="0" cy="0"/>
        </a:xfrm>
      </p:grpSpPr>
      <p:sp>
        <p:nvSpPr>
          <p:cNvPr id="21" name="Google Shape;21;p12"/>
          <p:cNvSpPr/>
          <p:nvPr/>
        </p:nvSpPr>
        <p:spPr>
          <a:xfrm>
            <a:off x="892142" y="-21176"/>
            <a:ext cx="7606015" cy="1878714"/>
          </a:xfrm>
          <a:prstGeom prst="rect">
            <a:avLst/>
          </a:prstGeom>
          <a:solidFill>
            <a:schemeClr val="dk1"/>
          </a:solidFill>
          <a:ln w="15875" cap="flat" cmpd="sng">
            <a:solidFill>
              <a:srgbClr val="002F5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0" b="0" i="0" u="none" strike="noStrike" cap="none">
              <a:solidFill>
                <a:schemeClr val="lt1"/>
              </a:solidFill>
              <a:latin typeface="Arial"/>
              <a:ea typeface="Arial"/>
              <a:cs typeface="Arial"/>
              <a:sym typeface="Arial"/>
            </a:endParaRPr>
          </a:p>
        </p:txBody>
      </p:sp>
      <p:cxnSp>
        <p:nvCxnSpPr>
          <p:cNvPr id="22" name="Google Shape;22;p12"/>
          <p:cNvCxnSpPr/>
          <p:nvPr/>
        </p:nvCxnSpPr>
        <p:spPr>
          <a:xfrm>
            <a:off x="892142" y="1859611"/>
            <a:ext cx="7606015" cy="0"/>
          </a:xfrm>
          <a:prstGeom prst="straightConnector1">
            <a:avLst/>
          </a:prstGeom>
          <a:noFill/>
          <a:ln w="31750" cap="flat" cmpd="sng">
            <a:solidFill>
              <a:schemeClr val="accent1"/>
            </a:solidFill>
            <a:prstDash val="solid"/>
            <a:round/>
            <a:headEnd type="none" w="sm" len="sm"/>
            <a:tailEnd type="none" w="sm" len="sm"/>
          </a:ln>
        </p:spPr>
      </p:cxnSp>
      <p:sp>
        <p:nvSpPr>
          <p:cNvPr id="23" name="Google Shape;23;p12"/>
          <p:cNvSpPr txBox="1">
            <a:spLocks noGrp="1"/>
          </p:cNvSpPr>
          <p:nvPr>
            <p:ph type="title"/>
          </p:nvPr>
        </p:nvSpPr>
        <p:spPr>
          <a:xfrm>
            <a:off x="1088686" y="808303"/>
            <a:ext cx="7202456" cy="893111"/>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lt1"/>
              </a:buClr>
              <a:buSzPts val="3200"/>
              <a:buFont typeface="Arial"/>
              <a:buNone/>
              <a:defRPr sz="32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4" name="Google Shape;24;p12"/>
          <p:cNvSpPr txBox="1">
            <a:spLocks noGrp="1"/>
          </p:cNvSpPr>
          <p:nvPr>
            <p:ph type="body" idx="1"/>
          </p:nvPr>
        </p:nvSpPr>
        <p:spPr>
          <a:xfrm>
            <a:off x="1088686" y="2015735"/>
            <a:ext cx="7202456" cy="4039079"/>
          </a:xfrm>
          <a:prstGeom prst="rect">
            <a:avLst/>
          </a:prstGeom>
          <a:noFill/>
          <a:ln>
            <a:noFill/>
          </a:ln>
        </p:spPr>
        <p:txBody>
          <a:bodyPr spcFirstLastPara="1" wrap="square" lIns="91425" tIns="45700" rIns="91425" bIns="45700" anchor="t" anchorCtr="0">
            <a:normAutofit/>
          </a:bodyPr>
          <a:lstStyle>
            <a:lvl1pPr marL="457200" lvl="0" indent="-330200" algn="l">
              <a:lnSpc>
                <a:spcPct val="120000"/>
              </a:lnSpc>
              <a:spcBef>
                <a:spcPts val="750"/>
              </a:spcBef>
              <a:spcAft>
                <a:spcPts val="0"/>
              </a:spcAft>
              <a:buSzPts val="1600"/>
              <a:buChar char="•"/>
              <a:defRPr>
                <a:solidFill>
                  <a:srgbClr val="181612"/>
                </a:solidFill>
              </a:defRPr>
            </a:lvl1pPr>
            <a:lvl2pPr marL="914400" lvl="1" indent="-317500" algn="l">
              <a:lnSpc>
                <a:spcPct val="120000"/>
              </a:lnSpc>
              <a:spcBef>
                <a:spcPts val="375"/>
              </a:spcBef>
              <a:spcAft>
                <a:spcPts val="0"/>
              </a:spcAft>
              <a:buSzPts val="1400"/>
              <a:buChar char="•"/>
              <a:defRPr>
                <a:solidFill>
                  <a:srgbClr val="181612"/>
                </a:solidFill>
              </a:defRPr>
            </a:lvl2pPr>
            <a:lvl3pPr marL="1371600" lvl="2" indent="-304800" algn="l">
              <a:lnSpc>
                <a:spcPct val="120000"/>
              </a:lnSpc>
              <a:spcBef>
                <a:spcPts val="375"/>
              </a:spcBef>
              <a:spcAft>
                <a:spcPts val="0"/>
              </a:spcAft>
              <a:buSzPts val="1200"/>
              <a:buChar char="•"/>
              <a:defRPr>
                <a:solidFill>
                  <a:srgbClr val="181612"/>
                </a:solidFill>
              </a:defRPr>
            </a:lvl3pPr>
            <a:lvl4pPr marL="1828800" lvl="3" indent="-295275" algn="l">
              <a:lnSpc>
                <a:spcPct val="120000"/>
              </a:lnSpc>
              <a:spcBef>
                <a:spcPts val="375"/>
              </a:spcBef>
              <a:spcAft>
                <a:spcPts val="0"/>
              </a:spcAft>
              <a:buSzPts val="1050"/>
              <a:buChar char="•"/>
              <a:defRPr>
                <a:solidFill>
                  <a:srgbClr val="181612"/>
                </a:solidFill>
              </a:defRPr>
            </a:lvl4pPr>
            <a:lvl5pPr marL="2286000" lvl="4" indent="-285750" algn="l">
              <a:lnSpc>
                <a:spcPct val="120000"/>
              </a:lnSpc>
              <a:spcBef>
                <a:spcPts val="375"/>
              </a:spcBef>
              <a:spcAft>
                <a:spcPts val="0"/>
              </a:spcAft>
              <a:buSzPts val="900"/>
              <a:buChar char="•"/>
              <a:defRPr>
                <a:solidFill>
                  <a:srgbClr val="181612"/>
                </a:solidFill>
              </a:defRPr>
            </a:lvl5pPr>
            <a:lvl6pPr marL="2743200" lvl="5" indent="-342900" algn="l">
              <a:lnSpc>
                <a:spcPct val="120000"/>
              </a:lnSpc>
              <a:spcBef>
                <a:spcPts val="375"/>
              </a:spcBef>
              <a:spcAft>
                <a:spcPts val="0"/>
              </a:spcAft>
              <a:buSzPts val="1800"/>
              <a:buChar char="•"/>
              <a:defRPr/>
            </a:lvl6pPr>
            <a:lvl7pPr marL="3200400" lvl="6" indent="-342900" algn="l">
              <a:lnSpc>
                <a:spcPct val="120000"/>
              </a:lnSpc>
              <a:spcBef>
                <a:spcPts val="375"/>
              </a:spcBef>
              <a:spcAft>
                <a:spcPts val="0"/>
              </a:spcAft>
              <a:buSzPts val="1800"/>
              <a:buChar char="•"/>
              <a:defRPr/>
            </a:lvl7pPr>
            <a:lvl8pPr marL="3657600" lvl="7" indent="-342900" algn="l">
              <a:lnSpc>
                <a:spcPct val="120000"/>
              </a:lnSpc>
              <a:spcBef>
                <a:spcPts val="375"/>
              </a:spcBef>
              <a:spcAft>
                <a:spcPts val="0"/>
              </a:spcAft>
              <a:buSzPts val="1800"/>
              <a:buChar char="•"/>
              <a:defRPr/>
            </a:lvl8pPr>
            <a:lvl9pPr marL="4114800" lvl="8" indent="-342900" algn="l">
              <a:lnSpc>
                <a:spcPct val="120000"/>
              </a:lnSpc>
              <a:spcBef>
                <a:spcPts val="375"/>
              </a:spcBef>
              <a:spcAft>
                <a:spcPts val="0"/>
              </a:spcAft>
              <a:buSzPts val="1800"/>
              <a:buChar char="•"/>
              <a:defRPr/>
            </a:lvl9pPr>
          </a:lstStyle>
          <a:p>
            <a:endParaRPr/>
          </a:p>
        </p:txBody>
      </p:sp>
      <p:sp>
        <p:nvSpPr>
          <p:cNvPr id="25" name="Google Shape;25;p12"/>
          <p:cNvSpPr txBox="1">
            <a:spLocks noGrp="1"/>
          </p:cNvSpPr>
          <p:nvPr>
            <p:ph type="dt" idx="10"/>
          </p:nvPr>
        </p:nvSpPr>
        <p:spPr>
          <a:xfrm>
            <a:off x="7490462" y="6213011"/>
            <a:ext cx="800680" cy="308138"/>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2"/>
          <p:cNvSpPr txBox="1">
            <a:spLocks noGrp="1"/>
          </p:cNvSpPr>
          <p:nvPr>
            <p:ph type="sldNum" idx="12"/>
          </p:nvPr>
        </p:nvSpPr>
        <p:spPr>
          <a:xfrm>
            <a:off x="1088686" y="6211950"/>
            <a:ext cx="511109" cy="309201"/>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7"/>
        <p:cNvGrpSpPr/>
        <p:nvPr/>
      </p:nvGrpSpPr>
      <p:grpSpPr>
        <a:xfrm>
          <a:off x="0" y="0"/>
          <a:ext cx="0" cy="0"/>
          <a:chOff x="0" y="0"/>
          <a:chExt cx="0" cy="0"/>
        </a:xfrm>
      </p:grpSpPr>
      <p:sp>
        <p:nvSpPr>
          <p:cNvPr id="28" name="Google Shape;28;p13"/>
          <p:cNvSpPr/>
          <p:nvPr/>
        </p:nvSpPr>
        <p:spPr>
          <a:xfrm>
            <a:off x="0" y="1527142"/>
            <a:ext cx="9144000" cy="3657856"/>
          </a:xfrm>
          <a:prstGeom prst="rect">
            <a:avLst/>
          </a:prstGeom>
          <a:solidFill>
            <a:schemeClr val="dk1"/>
          </a:solidFill>
          <a:ln w="15875" cap="flat" cmpd="sng">
            <a:solidFill>
              <a:srgbClr val="002F5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0" b="0" i="0" u="none" strike="noStrike" cap="none">
              <a:solidFill>
                <a:schemeClr val="lt1"/>
              </a:solidFill>
              <a:latin typeface="Arial"/>
              <a:ea typeface="Arial"/>
              <a:cs typeface="Arial"/>
              <a:sym typeface="Arial"/>
            </a:endParaRPr>
          </a:p>
        </p:txBody>
      </p:sp>
      <p:sp>
        <p:nvSpPr>
          <p:cNvPr id="29" name="Google Shape;29;p13"/>
          <p:cNvSpPr txBox="1">
            <a:spLocks noGrp="1"/>
          </p:cNvSpPr>
          <p:nvPr>
            <p:ph type="ctrTitle"/>
          </p:nvPr>
        </p:nvSpPr>
        <p:spPr>
          <a:xfrm>
            <a:off x="1813336" y="3233396"/>
            <a:ext cx="6477803" cy="1769453"/>
          </a:xfrm>
          <a:prstGeom prst="rect">
            <a:avLst/>
          </a:prstGeom>
          <a:noFill/>
          <a:ln>
            <a:noFill/>
          </a:ln>
        </p:spPr>
        <p:txBody>
          <a:bodyPr spcFirstLastPara="1" wrap="square" lIns="91425" tIns="45700" rIns="91425" bIns="0" anchor="b" anchorCtr="0">
            <a:normAutofit/>
          </a:bodyPr>
          <a:lstStyle>
            <a:lvl1pPr lvl="0" algn="l">
              <a:lnSpc>
                <a:spcPct val="90000"/>
              </a:lnSpc>
              <a:spcBef>
                <a:spcPts val="0"/>
              </a:spcBef>
              <a:spcAft>
                <a:spcPts val="0"/>
              </a:spcAft>
              <a:buClr>
                <a:schemeClr val="lt1"/>
              </a:buClr>
              <a:buSzPts val="3600"/>
              <a:buFont typeface="Arial"/>
              <a:buNone/>
              <a:defRPr sz="3600" cap="none">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13"/>
          <p:cNvSpPr txBox="1">
            <a:spLocks noGrp="1"/>
          </p:cNvSpPr>
          <p:nvPr>
            <p:ph type="subTitle" idx="1"/>
          </p:nvPr>
        </p:nvSpPr>
        <p:spPr>
          <a:xfrm>
            <a:off x="1813335" y="5190324"/>
            <a:ext cx="6477804" cy="977621"/>
          </a:xfrm>
          <a:prstGeom prst="rect">
            <a:avLst/>
          </a:prstGeom>
          <a:noFill/>
          <a:ln>
            <a:noFill/>
          </a:ln>
        </p:spPr>
        <p:txBody>
          <a:bodyPr spcFirstLastPara="1" wrap="square" lIns="91425" tIns="91425" rIns="91425" bIns="91425" anchor="t" anchorCtr="0">
            <a:normAutofit/>
          </a:bodyPr>
          <a:lstStyle>
            <a:lvl1pPr lvl="0" algn="l">
              <a:lnSpc>
                <a:spcPct val="120000"/>
              </a:lnSpc>
              <a:spcBef>
                <a:spcPts val="750"/>
              </a:spcBef>
              <a:spcAft>
                <a:spcPts val="0"/>
              </a:spcAft>
              <a:buSzPts val="1600"/>
              <a:buNone/>
              <a:defRPr sz="1600" b="0" cap="none">
                <a:solidFill>
                  <a:srgbClr val="181612"/>
                </a:solidFill>
              </a:defRPr>
            </a:lvl1pPr>
            <a:lvl2pPr lvl="1" algn="ctr">
              <a:lnSpc>
                <a:spcPct val="120000"/>
              </a:lnSpc>
              <a:spcBef>
                <a:spcPts val="375"/>
              </a:spcBef>
              <a:spcAft>
                <a:spcPts val="0"/>
              </a:spcAft>
              <a:buSzPts val="1350"/>
              <a:buNone/>
              <a:defRPr sz="1350"/>
            </a:lvl2pPr>
            <a:lvl3pPr lvl="2" algn="ctr">
              <a:lnSpc>
                <a:spcPct val="120000"/>
              </a:lnSpc>
              <a:spcBef>
                <a:spcPts val="375"/>
              </a:spcBef>
              <a:spcAft>
                <a:spcPts val="0"/>
              </a:spcAft>
              <a:buSzPts val="1350"/>
              <a:buNone/>
              <a:defRPr sz="1350"/>
            </a:lvl3pPr>
            <a:lvl4pPr lvl="3" algn="ctr">
              <a:lnSpc>
                <a:spcPct val="120000"/>
              </a:lnSpc>
              <a:spcBef>
                <a:spcPts val="375"/>
              </a:spcBef>
              <a:spcAft>
                <a:spcPts val="0"/>
              </a:spcAft>
              <a:buSzPts val="1200"/>
              <a:buNone/>
              <a:defRPr sz="1200"/>
            </a:lvl4pPr>
            <a:lvl5pPr lvl="4" algn="ctr">
              <a:lnSpc>
                <a:spcPct val="120000"/>
              </a:lnSpc>
              <a:spcBef>
                <a:spcPts val="375"/>
              </a:spcBef>
              <a:spcAft>
                <a:spcPts val="0"/>
              </a:spcAft>
              <a:buSzPts val="1200"/>
              <a:buNone/>
              <a:defRPr sz="1200"/>
            </a:lvl5pPr>
            <a:lvl6pPr lvl="5" algn="ctr">
              <a:lnSpc>
                <a:spcPct val="120000"/>
              </a:lnSpc>
              <a:spcBef>
                <a:spcPts val="375"/>
              </a:spcBef>
              <a:spcAft>
                <a:spcPts val="0"/>
              </a:spcAft>
              <a:buSzPts val="1200"/>
              <a:buNone/>
              <a:defRPr sz="1200"/>
            </a:lvl6pPr>
            <a:lvl7pPr lvl="6" algn="ctr">
              <a:lnSpc>
                <a:spcPct val="120000"/>
              </a:lnSpc>
              <a:spcBef>
                <a:spcPts val="375"/>
              </a:spcBef>
              <a:spcAft>
                <a:spcPts val="0"/>
              </a:spcAft>
              <a:buSzPts val="1200"/>
              <a:buNone/>
              <a:defRPr sz="1200"/>
            </a:lvl7pPr>
            <a:lvl8pPr lvl="7" algn="ctr">
              <a:lnSpc>
                <a:spcPct val="120000"/>
              </a:lnSpc>
              <a:spcBef>
                <a:spcPts val="375"/>
              </a:spcBef>
              <a:spcAft>
                <a:spcPts val="0"/>
              </a:spcAft>
              <a:buSzPts val="1200"/>
              <a:buNone/>
              <a:defRPr sz="1200"/>
            </a:lvl8pPr>
            <a:lvl9pPr lvl="8" algn="ctr">
              <a:lnSpc>
                <a:spcPct val="120000"/>
              </a:lnSpc>
              <a:spcBef>
                <a:spcPts val="375"/>
              </a:spcBef>
              <a:spcAft>
                <a:spcPts val="0"/>
              </a:spcAft>
              <a:buSzPts val="1200"/>
              <a:buNone/>
              <a:defRPr sz="1200"/>
            </a:lvl9pPr>
          </a:lstStyle>
          <a:p>
            <a:endParaRPr/>
          </a:p>
        </p:txBody>
      </p:sp>
      <p:cxnSp>
        <p:nvCxnSpPr>
          <p:cNvPr id="31" name="Google Shape;31;p13"/>
          <p:cNvCxnSpPr/>
          <p:nvPr/>
        </p:nvCxnSpPr>
        <p:spPr>
          <a:xfrm>
            <a:off x="0" y="5187659"/>
            <a:ext cx="9144000" cy="0"/>
          </a:xfrm>
          <a:prstGeom prst="straightConnector1">
            <a:avLst/>
          </a:prstGeom>
          <a:noFill/>
          <a:ln w="31750" cap="flat" cmpd="sng">
            <a:solidFill>
              <a:schemeClr val="accent1"/>
            </a:solidFill>
            <a:prstDash val="solid"/>
            <a:round/>
            <a:headEnd type="none" w="sm" len="sm"/>
            <a:tailEnd type="none" w="sm" len="sm"/>
          </a:ln>
        </p:spPr>
      </p:cxnSp>
      <p:pic>
        <p:nvPicPr>
          <p:cNvPr id="32" name="Google Shape;32;p13"/>
          <p:cNvPicPr preferRelativeResize="0"/>
          <p:nvPr/>
        </p:nvPicPr>
        <p:blipFill rotWithShape="1">
          <a:blip r:embed="rId2">
            <a:alphaModFix/>
          </a:blip>
          <a:srcRect/>
          <a:stretch/>
        </p:blipFill>
        <p:spPr>
          <a:xfrm>
            <a:off x="1695177" y="585230"/>
            <a:ext cx="4360183" cy="1350250"/>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Slide with photo">
  <p:cSld name="1_Title Slide with photo">
    <p:spTree>
      <p:nvGrpSpPr>
        <p:cNvPr id="1" name="Shape 33"/>
        <p:cNvGrpSpPr/>
        <p:nvPr/>
      </p:nvGrpSpPr>
      <p:grpSpPr>
        <a:xfrm>
          <a:off x="0" y="0"/>
          <a:ext cx="0" cy="0"/>
          <a:chOff x="0" y="0"/>
          <a:chExt cx="0" cy="0"/>
        </a:xfrm>
      </p:grpSpPr>
      <p:pic>
        <p:nvPicPr>
          <p:cNvPr id="34" name="Google Shape;34;p14"/>
          <p:cNvPicPr preferRelativeResize="0"/>
          <p:nvPr/>
        </p:nvPicPr>
        <p:blipFill rotWithShape="1">
          <a:blip r:embed="rId2">
            <a:alphaModFix/>
          </a:blip>
          <a:srcRect/>
          <a:stretch/>
        </p:blipFill>
        <p:spPr>
          <a:xfrm>
            <a:off x="0" y="1532004"/>
            <a:ext cx="9144000" cy="3657600"/>
          </a:xfrm>
          <a:prstGeom prst="rect">
            <a:avLst/>
          </a:prstGeom>
          <a:noFill/>
          <a:ln>
            <a:noFill/>
          </a:ln>
        </p:spPr>
      </p:pic>
      <p:sp>
        <p:nvSpPr>
          <p:cNvPr id="35" name="Google Shape;35;p14"/>
          <p:cNvSpPr txBox="1">
            <a:spLocks noGrp="1"/>
          </p:cNvSpPr>
          <p:nvPr>
            <p:ph type="ctrTitle"/>
          </p:nvPr>
        </p:nvSpPr>
        <p:spPr>
          <a:xfrm>
            <a:off x="1813336" y="3464560"/>
            <a:ext cx="6477803" cy="1538289"/>
          </a:xfrm>
          <a:prstGeom prst="rect">
            <a:avLst/>
          </a:prstGeom>
          <a:noFill/>
          <a:ln>
            <a:noFill/>
          </a:ln>
        </p:spPr>
        <p:txBody>
          <a:bodyPr spcFirstLastPara="1" wrap="square" lIns="91425" tIns="45700" rIns="91425" bIns="0" anchor="b" anchorCtr="0">
            <a:normAutofit/>
          </a:bodyPr>
          <a:lstStyle>
            <a:lvl1pPr lvl="0" algn="l">
              <a:lnSpc>
                <a:spcPct val="90000"/>
              </a:lnSpc>
              <a:spcBef>
                <a:spcPts val="0"/>
              </a:spcBef>
              <a:spcAft>
                <a:spcPts val="0"/>
              </a:spcAft>
              <a:buClr>
                <a:schemeClr val="lt1"/>
              </a:buClr>
              <a:buSzPts val="3600"/>
              <a:buFont typeface="Arial"/>
              <a:buNone/>
              <a:defRPr sz="36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14"/>
          <p:cNvSpPr txBox="1">
            <a:spLocks noGrp="1"/>
          </p:cNvSpPr>
          <p:nvPr>
            <p:ph type="subTitle" idx="1"/>
          </p:nvPr>
        </p:nvSpPr>
        <p:spPr>
          <a:xfrm>
            <a:off x="1813335" y="5189604"/>
            <a:ext cx="6477804" cy="977621"/>
          </a:xfrm>
          <a:prstGeom prst="rect">
            <a:avLst/>
          </a:prstGeom>
          <a:noFill/>
          <a:ln>
            <a:noFill/>
          </a:ln>
        </p:spPr>
        <p:txBody>
          <a:bodyPr spcFirstLastPara="1" wrap="square" lIns="91425" tIns="91425" rIns="91425" bIns="91425" anchor="t" anchorCtr="0">
            <a:normAutofit/>
          </a:bodyPr>
          <a:lstStyle>
            <a:lvl1pPr lvl="0" algn="l">
              <a:lnSpc>
                <a:spcPct val="120000"/>
              </a:lnSpc>
              <a:spcBef>
                <a:spcPts val="750"/>
              </a:spcBef>
              <a:spcAft>
                <a:spcPts val="0"/>
              </a:spcAft>
              <a:buSzPts val="1600"/>
              <a:buNone/>
              <a:defRPr sz="1600" b="0" cap="none">
                <a:solidFill>
                  <a:schemeClr val="dk2"/>
                </a:solidFill>
              </a:defRPr>
            </a:lvl1pPr>
            <a:lvl2pPr lvl="1" algn="ctr">
              <a:lnSpc>
                <a:spcPct val="120000"/>
              </a:lnSpc>
              <a:spcBef>
                <a:spcPts val="375"/>
              </a:spcBef>
              <a:spcAft>
                <a:spcPts val="0"/>
              </a:spcAft>
              <a:buSzPts val="1350"/>
              <a:buNone/>
              <a:defRPr sz="1350"/>
            </a:lvl2pPr>
            <a:lvl3pPr lvl="2" algn="ctr">
              <a:lnSpc>
                <a:spcPct val="120000"/>
              </a:lnSpc>
              <a:spcBef>
                <a:spcPts val="375"/>
              </a:spcBef>
              <a:spcAft>
                <a:spcPts val="0"/>
              </a:spcAft>
              <a:buSzPts val="1350"/>
              <a:buNone/>
              <a:defRPr sz="1350"/>
            </a:lvl3pPr>
            <a:lvl4pPr lvl="3" algn="ctr">
              <a:lnSpc>
                <a:spcPct val="120000"/>
              </a:lnSpc>
              <a:spcBef>
                <a:spcPts val="375"/>
              </a:spcBef>
              <a:spcAft>
                <a:spcPts val="0"/>
              </a:spcAft>
              <a:buSzPts val="1200"/>
              <a:buNone/>
              <a:defRPr sz="1200"/>
            </a:lvl4pPr>
            <a:lvl5pPr lvl="4" algn="ctr">
              <a:lnSpc>
                <a:spcPct val="120000"/>
              </a:lnSpc>
              <a:spcBef>
                <a:spcPts val="375"/>
              </a:spcBef>
              <a:spcAft>
                <a:spcPts val="0"/>
              </a:spcAft>
              <a:buSzPts val="1200"/>
              <a:buNone/>
              <a:defRPr sz="1200"/>
            </a:lvl5pPr>
            <a:lvl6pPr lvl="5" algn="ctr">
              <a:lnSpc>
                <a:spcPct val="120000"/>
              </a:lnSpc>
              <a:spcBef>
                <a:spcPts val="375"/>
              </a:spcBef>
              <a:spcAft>
                <a:spcPts val="0"/>
              </a:spcAft>
              <a:buSzPts val="1200"/>
              <a:buNone/>
              <a:defRPr sz="1200"/>
            </a:lvl6pPr>
            <a:lvl7pPr lvl="6" algn="ctr">
              <a:lnSpc>
                <a:spcPct val="120000"/>
              </a:lnSpc>
              <a:spcBef>
                <a:spcPts val="375"/>
              </a:spcBef>
              <a:spcAft>
                <a:spcPts val="0"/>
              </a:spcAft>
              <a:buSzPts val="1200"/>
              <a:buNone/>
              <a:defRPr sz="1200"/>
            </a:lvl7pPr>
            <a:lvl8pPr lvl="7" algn="ctr">
              <a:lnSpc>
                <a:spcPct val="120000"/>
              </a:lnSpc>
              <a:spcBef>
                <a:spcPts val="375"/>
              </a:spcBef>
              <a:spcAft>
                <a:spcPts val="0"/>
              </a:spcAft>
              <a:buSzPts val="1200"/>
              <a:buNone/>
              <a:defRPr sz="1200"/>
            </a:lvl8pPr>
            <a:lvl9pPr lvl="8" algn="ctr">
              <a:lnSpc>
                <a:spcPct val="120000"/>
              </a:lnSpc>
              <a:spcBef>
                <a:spcPts val="375"/>
              </a:spcBef>
              <a:spcAft>
                <a:spcPts val="0"/>
              </a:spcAft>
              <a:buSzPts val="1200"/>
              <a:buNone/>
              <a:defRPr sz="1200"/>
            </a:lvl9pPr>
          </a:lstStyle>
          <a:p>
            <a:endParaRPr/>
          </a:p>
        </p:txBody>
      </p:sp>
      <p:cxnSp>
        <p:nvCxnSpPr>
          <p:cNvPr id="37" name="Google Shape;37;p14"/>
          <p:cNvCxnSpPr/>
          <p:nvPr/>
        </p:nvCxnSpPr>
        <p:spPr>
          <a:xfrm>
            <a:off x="0" y="5187659"/>
            <a:ext cx="9144000" cy="0"/>
          </a:xfrm>
          <a:prstGeom prst="straightConnector1">
            <a:avLst/>
          </a:prstGeom>
          <a:noFill/>
          <a:ln w="31750" cap="flat" cmpd="sng">
            <a:solidFill>
              <a:schemeClr val="accent1"/>
            </a:solidFill>
            <a:prstDash val="solid"/>
            <a:round/>
            <a:headEnd type="none" w="sm" len="sm"/>
            <a:tailEnd type="none" w="sm" len="sm"/>
          </a:ln>
        </p:spPr>
      </p:cxnSp>
      <p:pic>
        <p:nvPicPr>
          <p:cNvPr id="38" name="Google Shape;38;p14"/>
          <p:cNvPicPr preferRelativeResize="0"/>
          <p:nvPr/>
        </p:nvPicPr>
        <p:blipFill rotWithShape="1">
          <a:blip r:embed="rId3">
            <a:alphaModFix/>
          </a:blip>
          <a:srcRect/>
          <a:stretch/>
        </p:blipFill>
        <p:spPr>
          <a:xfrm>
            <a:off x="1695177" y="585230"/>
            <a:ext cx="4360183" cy="1350250"/>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Content">
  <p:cSld name="1_Title and Content">
    <p:spTree>
      <p:nvGrpSpPr>
        <p:cNvPr id="1" name="Shape 39"/>
        <p:cNvGrpSpPr/>
        <p:nvPr/>
      </p:nvGrpSpPr>
      <p:grpSpPr>
        <a:xfrm>
          <a:off x="0" y="0"/>
          <a:ext cx="0" cy="0"/>
          <a:chOff x="0" y="0"/>
          <a:chExt cx="0" cy="0"/>
        </a:xfrm>
      </p:grpSpPr>
      <p:sp>
        <p:nvSpPr>
          <p:cNvPr id="40" name="Google Shape;40;p15"/>
          <p:cNvSpPr txBox="1">
            <a:spLocks noGrp="1"/>
          </p:cNvSpPr>
          <p:nvPr>
            <p:ph type="title"/>
          </p:nvPr>
        </p:nvSpPr>
        <p:spPr>
          <a:xfrm>
            <a:off x="1088686" y="804520"/>
            <a:ext cx="7202456" cy="898614"/>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600"/>
              <a:buFont typeface="Arial"/>
              <a:buNone/>
              <a:defRPr sz="2600">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15"/>
          <p:cNvSpPr txBox="1">
            <a:spLocks noGrp="1"/>
          </p:cNvSpPr>
          <p:nvPr>
            <p:ph type="body" idx="1"/>
          </p:nvPr>
        </p:nvSpPr>
        <p:spPr>
          <a:xfrm>
            <a:off x="1088686" y="2015732"/>
            <a:ext cx="7202456" cy="4039916"/>
          </a:xfrm>
          <a:prstGeom prst="rect">
            <a:avLst/>
          </a:prstGeom>
          <a:noFill/>
          <a:ln>
            <a:noFill/>
          </a:ln>
        </p:spPr>
        <p:txBody>
          <a:bodyPr spcFirstLastPara="1" wrap="square" lIns="91425" tIns="45700" rIns="91425" bIns="45700" anchor="t" anchorCtr="0">
            <a:normAutofit/>
          </a:bodyPr>
          <a:lstStyle>
            <a:lvl1pPr marL="457200" lvl="0" indent="-330200" algn="l">
              <a:lnSpc>
                <a:spcPct val="120000"/>
              </a:lnSpc>
              <a:spcBef>
                <a:spcPts val="750"/>
              </a:spcBef>
              <a:spcAft>
                <a:spcPts val="0"/>
              </a:spcAft>
              <a:buSzPts val="1600"/>
              <a:buChar char="•"/>
              <a:defRPr>
                <a:solidFill>
                  <a:schemeClr val="dk2"/>
                </a:solidFill>
              </a:defRPr>
            </a:lvl1pPr>
            <a:lvl2pPr marL="914400" lvl="1" indent="-317500" algn="l">
              <a:lnSpc>
                <a:spcPct val="120000"/>
              </a:lnSpc>
              <a:spcBef>
                <a:spcPts val="375"/>
              </a:spcBef>
              <a:spcAft>
                <a:spcPts val="0"/>
              </a:spcAft>
              <a:buSzPts val="1400"/>
              <a:buChar char="•"/>
              <a:defRPr>
                <a:solidFill>
                  <a:schemeClr val="dk2"/>
                </a:solidFill>
              </a:defRPr>
            </a:lvl2pPr>
            <a:lvl3pPr marL="1371600" lvl="2" indent="-304800" algn="l">
              <a:lnSpc>
                <a:spcPct val="120000"/>
              </a:lnSpc>
              <a:spcBef>
                <a:spcPts val="375"/>
              </a:spcBef>
              <a:spcAft>
                <a:spcPts val="0"/>
              </a:spcAft>
              <a:buSzPts val="1200"/>
              <a:buChar char="•"/>
              <a:defRPr>
                <a:solidFill>
                  <a:schemeClr val="dk2"/>
                </a:solidFill>
              </a:defRPr>
            </a:lvl3pPr>
            <a:lvl4pPr marL="1828800" lvl="3" indent="-295275" algn="l">
              <a:lnSpc>
                <a:spcPct val="120000"/>
              </a:lnSpc>
              <a:spcBef>
                <a:spcPts val="375"/>
              </a:spcBef>
              <a:spcAft>
                <a:spcPts val="0"/>
              </a:spcAft>
              <a:buSzPts val="1050"/>
              <a:buChar char="•"/>
              <a:defRPr>
                <a:solidFill>
                  <a:schemeClr val="dk2"/>
                </a:solidFill>
              </a:defRPr>
            </a:lvl4pPr>
            <a:lvl5pPr marL="2286000" lvl="4" indent="-285750" algn="l">
              <a:lnSpc>
                <a:spcPct val="120000"/>
              </a:lnSpc>
              <a:spcBef>
                <a:spcPts val="375"/>
              </a:spcBef>
              <a:spcAft>
                <a:spcPts val="0"/>
              </a:spcAft>
              <a:buSzPts val="900"/>
              <a:buChar char="•"/>
              <a:defRPr>
                <a:solidFill>
                  <a:schemeClr val="dk2"/>
                </a:solidFill>
              </a:defRPr>
            </a:lvl5pPr>
            <a:lvl6pPr marL="2743200" lvl="5" indent="-342900" algn="l">
              <a:lnSpc>
                <a:spcPct val="120000"/>
              </a:lnSpc>
              <a:spcBef>
                <a:spcPts val="375"/>
              </a:spcBef>
              <a:spcAft>
                <a:spcPts val="0"/>
              </a:spcAft>
              <a:buSzPts val="1800"/>
              <a:buChar char="•"/>
              <a:defRPr/>
            </a:lvl6pPr>
            <a:lvl7pPr marL="3200400" lvl="6" indent="-342900" algn="l">
              <a:lnSpc>
                <a:spcPct val="120000"/>
              </a:lnSpc>
              <a:spcBef>
                <a:spcPts val="375"/>
              </a:spcBef>
              <a:spcAft>
                <a:spcPts val="0"/>
              </a:spcAft>
              <a:buSzPts val="1800"/>
              <a:buChar char="•"/>
              <a:defRPr/>
            </a:lvl7pPr>
            <a:lvl8pPr marL="3657600" lvl="7" indent="-342900" algn="l">
              <a:lnSpc>
                <a:spcPct val="120000"/>
              </a:lnSpc>
              <a:spcBef>
                <a:spcPts val="375"/>
              </a:spcBef>
              <a:spcAft>
                <a:spcPts val="0"/>
              </a:spcAft>
              <a:buSzPts val="1800"/>
              <a:buChar char="•"/>
              <a:defRPr/>
            </a:lvl8pPr>
            <a:lvl9pPr marL="4114800" lvl="8" indent="-342900" algn="l">
              <a:lnSpc>
                <a:spcPct val="120000"/>
              </a:lnSpc>
              <a:spcBef>
                <a:spcPts val="375"/>
              </a:spcBef>
              <a:spcAft>
                <a:spcPts val="0"/>
              </a:spcAft>
              <a:buSzPts val="1800"/>
              <a:buChar char="•"/>
              <a:defRPr/>
            </a:lvl9pPr>
          </a:lstStyle>
          <a:p>
            <a:endParaRPr/>
          </a:p>
        </p:txBody>
      </p:sp>
      <p:sp>
        <p:nvSpPr>
          <p:cNvPr id="42" name="Google Shape;42;p15"/>
          <p:cNvSpPr txBox="1">
            <a:spLocks noGrp="1"/>
          </p:cNvSpPr>
          <p:nvPr>
            <p:ph type="dt" idx="10"/>
          </p:nvPr>
        </p:nvSpPr>
        <p:spPr>
          <a:xfrm>
            <a:off x="7490462" y="6213011"/>
            <a:ext cx="800680" cy="308138"/>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Clr>
                <a:srgbClr val="8891AA"/>
              </a:buClr>
              <a:buSzPts val="1400"/>
              <a:buFont typeface="Arial"/>
              <a:buNone/>
              <a:defRPr/>
            </a:lvl1pPr>
            <a:lvl2pPr lvl="1" algn="l">
              <a:lnSpc>
                <a:spcPct val="100000"/>
              </a:lnSpc>
              <a:spcBef>
                <a:spcPts val="0"/>
              </a:spcBef>
              <a:spcAft>
                <a:spcPts val="0"/>
              </a:spcAft>
              <a:buClr>
                <a:schemeClr val="dk1"/>
              </a:buClr>
              <a:buSzPts val="1400"/>
              <a:buFont typeface="Arial"/>
              <a:buNone/>
              <a:defRPr/>
            </a:lvl2pPr>
            <a:lvl3pPr lvl="2" algn="l">
              <a:lnSpc>
                <a:spcPct val="100000"/>
              </a:lnSpc>
              <a:spcBef>
                <a:spcPts val="0"/>
              </a:spcBef>
              <a:spcAft>
                <a:spcPts val="0"/>
              </a:spcAft>
              <a:buClr>
                <a:schemeClr val="dk1"/>
              </a:buClr>
              <a:buSzPts val="1400"/>
              <a:buFont typeface="Arial"/>
              <a:buNone/>
              <a:defRPr/>
            </a:lvl3pPr>
            <a:lvl4pPr lvl="3" algn="l">
              <a:lnSpc>
                <a:spcPct val="100000"/>
              </a:lnSpc>
              <a:spcBef>
                <a:spcPts val="0"/>
              </a:spcBef>
              <a:spcAft>
                <a:spcPts val="0"/>
              </a:spcAft>
              <a:buClr>
                <a:schemeClr val="dk1"/>
              </a:buClr>
              <a:buSzPts val="1400"/>
              <a:buFont typeface="Arial"/>
              <a:buNone/>
              <a:defRPr/>
            </a:lvl4pPr>
            <a:lvl5pPr lvl="4" algn="l">
              <a:lnSpc>
                <a:spcPct val="100000"/>
              </a:lnSpc>
              <a:spcBef>
                <a:spcPts val="0"/>
              </a:spcBef>
              <a:spcAft>
                <a:spcPts val="0"/>
              </a:spcAft>
              <a:buClr>
                <a:schemeClr val="dk1"/>
              </a:buClr>
              <a:buSzPts val="1400"/>
              <a:buFont typeface="Arial"/>
              <a:buNone/>
              <a:defRPr/>
            </a:lvl5pPr>
            <a:lvl6pPr lvl="5" algn="l">
              <a:lnSpc>
                <a:spcPct val="100000"/>
              </a:lnSpc>
              <a:spcBef>
                <a:spcPts val="0"/>
              </a:spcBef>
              <a:spcAft>
                <a:spcPts val="0"/>
              </a:spcAft>
              <a:buClr>
                <a:schemeClr val="dk1"/>
              </a:buClr>
              <a:buSzPts val="1400"/>
              <a:buFont typeface="Arial"/>
              <a:buNone/>
              <a:defRPr/>
            </a:lvl6pPr>
            <a:lvl7pPr lvl="6" algn="l">
              <a:lnSpc>
                <a:spcPct val="100000"/>
              </a:lnSpc>
              <a:spcBef>
                <a:spcPts val="0"/>
              </a:spcBef>
              <a:spcAft>
                <a:spcPts val="0"/>
              </a:spcAft>
              <a:buClr>
                <a:schemeClr val="dk1"/>
              </a:buClr>
              <a:buSzPts val="1400"/>
              <a:buFont typeface="Arial"/>
              <a:buNone/>
              <a:defRPr/>
            </a:lvl7pPr>
            <a:lvl8pPr lvl="7" algn="l">
              <a:lnSpc>
                <a:spcPct val="100000"/>
              </a:lnSpc>
              <a:spcBef>
                <a:spcPts val="0"/>
              </a:spcBef>
              <a:spcAft>
                <a:spcPts val="0"/>
              </a:spcAft>
              <a:buClr>
                <a:schemeClr val="dk1"/>
              </a:buClr>
              <a:buSzPts val="1400"/>
              <a:buFont typeface="Arial"/>
              <a:buNone/>
              <a:defRPr/>
            </a:lvl8pPr>
            <a:lvl9pPr lvl="8" algn="l">
              <a:lnSpc>
                <a:spcPct val="100000"/>
              </a:lnSpc>
              <a:spcBef>
                <a:spcPts val="0"/>
              </a:spcBef>
              <a:spcAft>
                <a:spcPts val="0"/>
              </a:spcAft>
              <a:buClr>
                <a:schemeClr val="dk1"/>
              </a:buClr>
              <a:buSzPts val="1400"/>
              <a:buFont typeface="Arial"/>
              <a:buNone/>
              <a:defRPr/>
            </a:lvl9pPr>
          </a:lstStyle>
          <a:p>
            <a:endParaRPr/>
          </a:p>
        </p:txBody>
      </p:sp>
      <p:sp>
        <p:nvSpPr>
          <p:cNvPr id="43" name="Google Shape;43;p15"/>
          <p:cNvSpPr txBox="1">
            <a:spLocks noGrp="1"/>
          </p:cNvSpPr>
          <p:nvPr>
            <p:ph type="sldNum" idx="12"/>
          </p:nvPr>
        </p:nvSpPr>
        <p:spPr>
          <a:xfrm>
            <a:off x="1088686" y="6211950"/>
            <a:ext cx="511109" cy="309201"/>
          </a:xfrm>
          <a:prstGeom prst="rect">
            <a:avLst/>
          </a:prstGeom>
          <a:noFill/>
          <a:ln>
            <a:noFill/>
          </a:ln>
        </p:spPr>
        <p:txBody>
          <a:bodyPr spcFirstLastPara="1" wrap="square" lIns="91425" tIns="45700" rIns="91425" bIns="45700" anchor="t" anchorCtr="0">
            <a:noAutofit/>
          </a:bodyPr>
          <a:lstStyle>
            <a:lvl1pPr marL="0" marR="0" lvl="0" indent="0" algn="l">
              <a:lnSpc>
                <a:spcPct val="100000"/>
              </a:lnSpc>
              <a:spcBef>
                <a:spcPts val="0"/>
              </a:spcBef>
              <a:spcAft>
                <a:spcPts val="0"/>
              </a:spcAft>
              <a:buClr>
                <a:srgbClr val="000000"/>
              </a:buClr>
              <a:buSzPts val="1050"/>
              <a:buFont typeface="Arial"/>
              <a:buNone/>
              <a:defRPr sz="1050" b="0" i="0" u="none" strike="noStrike" cap="none">
                <a:solidFill>
                  <a:srgbClr val="7F7F7F"/>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050"/>
              <a:buFont typeface="Arial"/>
              <a:buNone/>
              <a:defRPr sz="1050" b="0" i="0" u="none" strike="noStrike" cap="none">
                <a:solidFill>
                  <a:srgbClr val="7F7F7F"/>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050"/>
              <a:buFont typeface="Arial"/>
              <a:buNone/>
              <a:defRPr sz="1050" b="0" i="0" u="none" strike="noStrike" cap="none">
                <a:solidFill>
                  <a:srgbClr val="7F7F7F"/>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050"/>
              <a:buFont typeface="Arial"/>
              <a:buNone/>
              <a:defRPr sz="1050" b="0" i="0" u="none" strike="noStrike" cap="none">
                <a:solidFill>
                  <a:srgbClr val="7F7F7F"/>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050"/>
              <a:buFont typeface="Arial"/>
              <a:buNone/>
              <a:defRPr sz="1050" b="0" i="0" u="none" strike="noStrike" cap="none">
                <a:solidFill>
                  <a:srgbClr val="7F7F7F"/>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050"/>
              <a:buFont typeface="Arial"/>
              <a:buNone/>
              <a:defRPr sz="1050" b="0" i="0" u="none" strike="noStrike" cap="none">
                <a:solidFill>
                  <a:srgbClr val="7F7F7F"/>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050"/>
              <a:buFont typeface="Arial"/>
              <a:buNone/>
              <a:defRPr sz="1050" b="0" i="0" u="none" strike="noStrike" cap="none">
                <a:solidFill>
                  <a:srgbClr val="7F7F7F"/>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050"/>
              <a:buFont typeface="Arial"/>
              <a:buNone/>
              <a:defRPr sz="1050" b="0" i="0" u="none" strike="noStrike" cap="none">
                <a:solidFill>
                  <a:srgbClr val="7F7F7F"/>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050"/>
              <a:buFont typeface="Arial"/>
              <a:buNone/>
              <a:defRPr sz="1050" b="0" i="0" u="none" strike="noStrike" cap="none">
                <a:solidFill>
                  <a:srgbClr val="7F7F7F"/>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cxnSp>
        <p:nvCxnSpPr>
          <p:cNvPr id="44" name="Google Shape;44;p15"/>
          <p:cNvCxnSpPr/>
          <p:nvPr/>
        </p:nvCxnSpPr>
        <p:spPr>
          <a:xfrm>
            <a:off x="1088686" y="1859432"/>
            <a:ext cx="7202456" cy="0"/>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Content">
  <p:cSld name="1_Title and Content 2">
    <p:spTree>
      <p:nvGrpSpPr>
        <p:cNvPr id="1" name="Shape 45"/>
        <p:cNvGrpSpPr/>
        <p:nvPr/>
      </p:nvGrpSpPr>
      <p:grpSpPr>
        <a:xfrm>
          <a:off x="0" y="0"/>
          <a:ext cx="0" cy="0"/>
          <a:chOff x="0" y="0"/>
          <a:chExt cx="0" cy="0"/>
        </a:xfrm>
      </p:grpSpPr>
      <p:sp>
        <p:nvSpPr>
          <p:cNvPr id="46" name="Google Shape;46;p16"/>
          <p:cNvSpPr txBox="1">
            <a:spLocks noGrp="1"/>
          </p:cNvSpPr>
          <p:nvPr>
            <p:ph type="body" idx="1"/>
          </p:nvPr>
        </p:nvSpPr>
        <p:spPr>
          <a:xfrm>
            <a:off x="1088686" y="2015732"/>
            <a:ext cx="7202456" cy="4039916"/>
          </a:xfrm>
          <a:prstGeom prst="rect">
            <a:avLst/>
          </a:prstGeom>
          <a:noFill/>
          <a:ln>
            <a:noFill/>
          </a:ln>
        </p:spPr>
        <p:txBody>
          <a:bodyPr spcFirstLastPara="1" wrap="square" lIns="91425" tIns="45700" rIns="91425" bIns="45700" anchor="t" anchorCtr="0">
            <a:normAutofit/>
          </a:bodyPr>
          <a:lstStyle>
            <a:lvl1pPr marL="457200" lvl="0" indent="-381000" algn="l">
              <a:lnSpc>
                <a:spcPct val="120000"/>
              </a:lnSpc>
              <a:spcBef>
                <a:spcPts val="750"/>
              </a:spcBef>
              <a:spcAft>
                <a:spcPts val="0"/>
              </a:spcAft>
              <a:buSzPts val="2400"/>
              <a:buChar char="•"/>
              <a:defRPr>
                <a:solidFill>
                  <a:schemeClr val="dk2"/>
                </a:solidFill>
              </a:defRPr>
            </a:lvl1pPr>
            <a:lvl2pPr marL="914400" lvl="1" indent="-381000" algn="l">
              <a:lnSpc>
                <a:spcPct val="120000"/>
              </a:lnSpc>
              <a:spcBef>
                <a:spcPts val="375"/>
              </a:spcBef>
              <a:spcAft>
                <a:spcPts val="0"/>
              </a:spcAft>
              <a:buSzPts val="2400"/>
              <a:buChar char="•"/>
              <a:defRPr>
                <a:solidFill>
                  <a:schemeClr val="dk2"/>
                </a:solidFill>
              </a:defRPr>
            </a:lvl2pPr>
            <a:lvl3pPr marL="1371600" lvl="2" indent="-381000" algn="l">
              <a:lnSpc>
                <a:spcPct val="120000"/>
              </a:lnSpc>
              <a:spcBef>
                <a:spcPts val="375"/>
              </a:spcBef>
              <a:spcAft>
                <a:spcPts val="0"/>
              </a:spcAft>
              <a:buSzPts val="2400"/>
              <a:buChar char="•"/>
              <a:defRPr>
                <a:solidFill>
                  <a:schemeClr val="dk2"/>
                </a:solidFill>
              </a:defRPr>
            </a:lvl3pPr>
            <a:lvl4pPr marL="1828800" lvl="3" indent="-381000" algn="l">
              <a:lnSpc>
                <a:spcPct val="120000"/>
              </a:lnSpc>
              <a:spcBef>
                <a:spcPts val="375"/>
              </a:spcBef>
              <a:spcAft>
                <a:spcPts val="0"/>
              </a:spcAft>
              <a:buSzPts val="2400"/>
              <a:buChar char="•"/>
              <a:defRPr>
                <a:solidFill>
                  <a:schemeClr val="dk2"/>
                </a:solidFill>
              </a:defRPr>
            </a:lvl4pPr>
            <a:lvl5pPr marL="2286000" lvl="4" indent="-381000" algn="l">
              <a:lnSpc>
                <a:spcPct val="120000"/>
              </a:lnSpc>
              <a:spcBef>
                <a:spcPts val="375"/>
              </a:spcBef>
              <a:spcAft>
                <a:spcPts val="0"/>
              </a:spcAft>
              <a:buSzPts val="2400"/>
              <a:buChar char="•"/>
              <a:defRPr>
                <a:solidFill>
                  <a:schemeClr val="dk2"/>
                </a:solidFill>
              </a:defRPr>
            </a:lvl5pPr>
            <a:lvl6pPr marL="2743200" lvl="5" indent="-342900" algn="l">
              <a:lnSpc>
                <a:spcPct val="120000"/>
              </a:lnSpc>
              <a:spcBef>
                <a:spcPts val="375"/>
              </a:spcBef>
              <a:spcAft>
                <a:spcPts val="0"/>
              </a:spcAft>
              <a:buSzPts val="1800"/>
              <a:buChar char="•"/>
              <a:defRPr/>
            </a:lvl6pPr>
            <a:lvl7pPr marL="3200400" lvl="6" indent="-342900" algn="l">
              <a:lnSpc>
                <a:spcPct val="120000"/>
              </a:lnSpc>
              <a:spcBef>
                <a:spcPts val="375"/>
              </a:spcBef>
              <a:spcAft>
                <a:spcPts val="0"/>
              </a:spcAft>
              <a:buSzPts val="1800"/>
              <a:buChar char="•"/>
              <a:defRPr/>
            </a:lvl7pPr>
            <a:lvl8pPr marL="3657600" lvl="7" indent="-342900" algn="l">
              <a:lnSpc>
                <a:spcPct val="120000"/>
              </a:lnSpc>
              <a:spcBef>
                <a:spcPts val="375"/>
              </a:spcBef>
              <a:spcAft>
                <a:spcPts val="0"/>
              </a:spcAft>
              <a:buSzPts val="1800"/>
              <a:buChar char="•"/>
              <a:defRPr/>
            </a:lvl8pPr>
            <a:lvl9pPr marL="4114800" lvl="8" indent="-342900" algn="l">
              <a:lnSpc>
                <a:spcPct val="120000"/>
              </a:lnSpc>
              <a:spcBef>
                <a:spcPts val="375"/>
              </a:spcBef>
              <a:spcAft>
                <a:spcPts val="0"/>
              </a:spcAft>
              <a:buSzPts val="1800"/>
              <a:buChar char="•"/>
              <a:defRPr/>
            </a:lvl9pPr>
          </a:lstStyle>
          <a:p>
            <a:endParaRPr/>
          </a:p>
        </p:txBody>
      </p:sp>
      <p:sp>
        <p:nvSpPr>
          <p:cNvPr id="47" name="Google Shape;47;p16"/>
          <p:cNvSpPr txBox="1">
            <a:spLocks noGrp="1"/>
          </p:cNvSpPr>
          <p:nvPr>
            <p:ph type="dt" idx="10"/>
          </p:nvPr>
        </p:nvSpPr>
        <p:spPr>
          <a:xfrm>
            <a:off x="7490462" y="6213011"/>
            <a:ext cx="800680" cy="308138"/>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Clr>
                <a:srgbClr val="8891AA"/>
              </a:buClr>
              <a:buSzPts val="1400"/>
              <a:buFont typeface="Arial"/>
              <a:buNone/>
              <a:defRPr/>
            </a:lvl1pPr>
            <a:lvl2pPr lvl="1" algn="l">
              <a:lnSpc>
                <a:spcPct val="100000"/>
              </a:lnSpc>
              <a:spcBef>
                <a:spcPts val="0"/>
              </a:spcBef>
              <a:spcAft>
                <a:spcPts val="0"/>
              </a:spcAft>
              <a:buClr>
                <a:schemeClr val="dk1"/>
              </a:buClr>
              <a:buSzPts val="1400"/>
              <a:buFont typeface="Arial"/>
              <a:buNone/>
              <a:defRPr/>
            </a:lvl2pPr>
            <a:lvl3pPr lvl="2" algn="l">
              <a:lnSpc>
                <a:spcPct val="100000"/>
              </a:lnSpc>
              <a:spcBef>
                <a:spcPts val="0"/>
              </a:spcBef>
              <a:spcAft>
                <a:spcPts val="0"/>
              </a:spcAft>
              <a:buClr>
                <a:schemeClr val="dk1"/>
              </a:buClr>
              <a:buSzPts val="1400"/>
              <a:buFont typeface="Arial"/>
              <a:buNone/>
              <a:defRPr/>
            </a:lvl3pPr>
            <a:lvl4pPr lvl="3" algn="l">
              <a:lnSpc>
                <a:spcPct val="100000"/>
              </a:lnSpc>
              <a:spcBef>
                <a:spcPts val="0"/>
              </a:spcBef>
              <a:spcAft>
                <a:spcPts val="0"/>
              </a:spcAft>
              <a:buClr>
                <a:schemeClr val="dk1"/>
              </a:buClr>
              <a:buSzPts val="1400"/>
              <a:buFont typeface="Arial"/>
              <a:buNone/>
              <a:defRPr/>
            </a:lvl4pPr>
            <a:lvl5pPr lvl="4" algn="l">
              <a:lnSpc>
                <a:spcPct val="100000"/>
              </a:lnSpc>
              <a:spcBef>
                <a:spcPts val="0"/>
              </a:spcBef>
              <a:spcAft>
                <a:spcPts val="0"/>
              </a:spcAft>
              <a:buClr>
                <a:schemeClr val="dk1"/>
              </a:buClr>
              <a:buSzPts val="1400"/>
              <a:buFont typeface="Arial"/>
              <a:buNone/>
              <a:defRPr/>
            </a:lvl5pPr>
            <a:lvl6pPr lvl="5" algn="l">
              <a:lnSpc>
                <a:spcPct val="100000"/>
              </a:lnSpc>
              <a:spcBef>
                <a:spcPts val="0"/>
              </a:spcBef>
              <a:spcAft>
                <a:spcPts val="0"/>
              </a:spcAft>
              <a:buClr>
                <a:schemeClr val="dk1"/>
              </a:buClr>
              <a:buSzPts val="1400"/>
              <a:buFont typeface="Arial"/>
              <a:buNone/>
              <a:defRPr/>
            </a:lvl6pPr>
            <a:lvl7pPr lvl="6" algn="l">
              <a:lnSpc>
                <a:spcPct val="100000"/>
              </a:lnSpc>
              <a:spcBef>
                <a:spcPts val="0"/>
              </a:spcBef>
              <a:spcAft>
                <a:spcPts val="0"/>
              </a:spcAft>
              <a:buClr>
                <a:schemeClr val="dk1"/>
              </a:buClr>
              <a:buSzPts val="1400"/>
              <a:buFont typeface="Arial"/>
              <a:buNone/>
              <a:defRPr/>
            </a:lvl7pPr>
            <a:lvl8pPr lvl="7" algn="l">
              <a:lnSpc>
                <a:spcPct val="100000"/>
              </a:lnSpc>
              <a:spcBef>
                <a:spcPts val="0"/>
              </a:spcBef>
              <a:spcAft>
                <a:spcPts val="0"/>
              </a:spcAft>
              <a:buClr>
                <a:schemeClr val="dk1"/>
              </a:buClr>
              <a:buSzPts val="1400"/>
              <a:buFont typeface="Arial"/>
              <a:buNone/>
              <a:defRPr/>
            </a:lvl8pPr>
            <a:lvl9pPr lvl="8" algn="l">
              <a:lnSpc>
                <a:spcPct val="100000"/>
              </a:lnSpc>
              <a:spcBef>
                <a:spcPts val="0"/>
              </a:spcBef>
              <a:spcAft>
                <a:spcPts val="0"/>
              </a:spcAft>
              <a:buClr>
                <a:schemeClr val="dk1"/>
              </a:buClr>
              <a:buSzPts val="1400"/>
              <a:buFont typeface="Arial"/>
              <a:buNone/>
              <a:defRPr/>
            </a:lvl9pPr>
          </a:lstStyle>
          <a:p>
            <a:endParaRPr/>
          </a:p>
        </p:txBody>
      </p:sp>
      <p:sp>
        <p:nvSpPr>
          <p:cNvPr id="48" name="Google Shape;48;p16"/>
          <p:cNvSpPr txBox="1">
            <a:spLocks noGrp="1"/>
          </p:cNvSpPr>
          <p:nvPr>
            <p:ph type="sldNum" idx="12"/>
          </p:nvPr>
        </p:nvSpPr>
        <p:spPr>
          <a:xfrm>
            <a:off x="1088686" y="6211950"/>
            <a:ext cx="511109" cy="309201"/>
          </a:xfrm>
          <a:prstGeom prst="rect">
            <a:avLst/>
          </a:prstGeom>
          <a:noFill/>
          <a:ln>
            <a:noFill/>
          </a:ln>
        </p:spPr>
        <p:txBody>
          <a:bodyPr spcFirstLastPara="1" wrap="square" lIns="91425" tIns="45700" rIns="91425" bIns="45700" anchor="t" anchorCtr="0">
            <a:noAutofit/>
          </a:bodyPr>
          <a:lstStyle>
            <a:lvl1pPr marL="0" marR="0" lvl="0" indent="0" algn="l">
              <a:lnSpc>
                <a:spcPct val="100000"/>
              </a:lnSpc>
              <a:spcBef>
                <a:spcPts val="0"/>
              </a:spcBef>
              <a:spcAft>
                <a:spcPts val="0"/>
              </a:spcAft>
              <a:buClr>
                <a:srgbClr val="000000"/>
              </a:buClr>
              <a:buSzPts val="1050"/>
              <a:buFont typeface="Arial"/>
              <a:buNone/>
              <a:defRPr sz="1050" b="0" i="0" u="none" strike="noStrike" cap="none">
                <a:solidFill>
                  <a:srgbClr val="7F7F7F"/>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050"/>
              <a:buFont typeface="Arial"/>
              <a:buNone/>
              <a:defRPr sz="1050" b="0" i="0" u="none" strike="noStrike" cap="none">
                <a:solidFill>
                  <a:srgbClr val="7F7F7F"/>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050"/>
              <a:buFont typeface="Arial"/>
              <a:buNone/>
              <a:defRPr sz="1050" b="0" i="0" u="none" strike="noStrike" cap="none">
                <a:solidFill>
                  <a:srgbClr val="7F7F7F"/>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050"/>
              <a:buFont typeface="Arial"/>
              <a:buNone/>
              <a:defRPr sz="1050" b="0" i="0" u="none" strike="noStrike" cap="none">
                <a:solidFill>
                  <a:srgbClr val="7F7F7F"/>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050"/>
              <a:buFont typeface="Arial"/>
              <a:buNone/>
              <a:defRPr sz="1050" b="0" i="0" u="none" strike="noStrike" cap="none">
                <a:solidFill>
                  <a:srgbClr val="7F7F7F"/>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050"/>
              <a:buFont typeface="Arial"/>
              <a:buNone/>
              <a:defRPr sz="1050" b="0" i="0" u="none" strike="noStrike" cap="none">
                <a:solidFill>
                  <a:srgbClr val="7F7F7F"/>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050"/>
              <a:buFont typeface="Arial"/>
              <a:buNone/>
              <a:defRPr sz="1050" b="0" i="0" u="none" strike="noStrike" cap="none">
                <a:solidFill>
                  <a:srgbClr val="7F7F7F"/>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050"/>
              <a:buFont typeface="Arial"/>
              <a:buNone/>
              <a:defRPr sz="1050" b="0" i="0" u="none" strike="noStrike" cap="none">
                <a:solidFill>
                  <a:srgbClr val="7F7F7F"/>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050"/>
              <a:buFont typeface="Arial"/>
              <a:buNone/>
              <a:defRPr sz="1050" b="0" i="0" u="none" strike="noStrike" cap="none">
                <a:solidFill>
                  <a:srgbClr val="7F7F7F"/>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cxnSp>
        <p:nvCxnSpPr>
          <p:cNvPr id="49" name="Google Shape;49;p16"/>
          <p:cNvCxnSpPr/>
          <p:nvPr/>
        </p:nvCxnSpPr>
        <p:spPr>
          <a:xfrm>
            <a:off x="1088686" y="1859432"/>
            <a:ext cx="7202456" cy="0"/>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50"/>
        <p:cNvGrpSpPr/>
        <p:nvPr/>
      </p:nvGrpSpPr>
      <p:grpSpPr>
        <a:xfrm>
          <a:off x="0" y="0"/>
          <a:ext cx="0" cy="0"/>
          <a:chOff x="0" y="0"/>
          <a:chExt cx="0" cy="0"/>
        </a:xfrm>
      </p:grpSpPr>
      <p:sp>
        <p:nvSpPr>
          <p:cNvPr id="51" name="Google Shape;51;p17"/>
          <p:cNvSpPr/>
          <p:nvPr/>
        </p:nvSpPr>
        <p:spPr>
          <a:xfrm>
            <a:off x="897905" y="0"/>
            <a:ext cx="6839998" cy="3803776"/>
          </a:xfrm>
          <a:prstGeom prst="rect">
            <a:avLst/>
          </a:prstGeom>
          <a:solidFill>
            <a:schemeClr val="dk1"/>
          </a:solidFill>
          <a:ln w="15875" cap="flat" cmpd="sng">
            <a:solidFill>
              <a:srgbClr val="002F5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0">
              <a:solidFill>
                <a:schemeClr val="lt1"/>
              </a:solidFill>
              <a:latin typeface="Arial"/>
              <a:ea typeface="Arial"/>
              <a:cs typeface="Arial"/>
              <a:sym typeface="Arial"/>
            </a:endParaRPr>
          </a:p>
        </p:txBody>
      </p:sp>
      <p:cxnSp>
        <p:nvCxnSpPr>
          <p:cNvPr id="52" name="Google Shape;52;p17"/>
          <p:cNvCxnSpPr/>
          <p:nvPr/>
        </p:nvCxnSpPr>
        <p:spPr>
          <a:xfrm>
            <a:off x="892142" y="3816299"/>
            <a:ext cx="6845761" cy="0"/>
          </a:xfrm>
          <a:prstGeom prst="straightConnector1">
            <a:avLst/>
          </a:prstGeom>
          <a:noFill/>
          <a:ln w="31750" cap="flat" cmpd="sng">
            <a:solidFill>
              <a:schemeClr val="accent1"/>
            </a:solidFill>
            <a:prstDash val="solid"/>
            <a:round/>
            <a:headEnd type="none" w="sm" len="sm"/>
            <a:tailEnd type="none" w="sm" len="sm"/>
          </a:ln>
        </p:spPr>
      </p:cxnSp>
      <p:sp>
        <p:nvSpPr>
          <p:cNvPr id="53" name="Google Shape;53;p17"/>
          <p:cNvSpPr txBox="1">
            <a:spLocks noGrp="1"/>
          </p:cNvSpPr>
          <p:nvPr>
            <p:ph type="title"/>
          </p:nvPr>
        </p:nvSpPr>
        <p:spPr>
          <a:xfrm>
            <a:off x="1090680" y="2168168"/>
            <a:ext cx="6482366" cy="1475915"/>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3200"/>
              <a:buFont typeface="Arial"/>
              <a:buNone/>
              <a:defRPr sz="32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4" name="Google Shape;54;p17"/>
          <p:cNvSpPr txBox="1">
            <a:spLocks noGrp="1"/>
          </p:cNvSpPr>
          <p:nvPr>
            <p:ph type="body" idx="1"/>
          </p:nvPr>
        </p:nvSpPr>
        <p:spPr>
          <a:xfrm>
            <a:off x="1090680" y="3806198"/>
            <a:ext cx="6472835" cy="1012929"/>
          </a:xfrm>
          <a:prstGeom prst="rect">
            <a:avLst/>
          </a:prstGeom>
          <a:noFill/>
          <a:ln>
            <a:noFill/>
          </a:ln>
        </p:spPr>
        <p:txBody>
          <a:bodyPr spcFirstLastPara="1" wrap="square" lIns="91425" tIns="91425" rIns="91425" bIns="45700" anchor="t" anchorCtr="0">
            <a:normAutofit/>
          </a:bodyPr>
          <a:lstStyle>
            <a:lvl1pPr marL="457200" lvl="0" indent="-228600" algn="l">
              <a:lnSpc>
                <a:spcPct val="120000"/>
              </a:lnSpc>
              <a:spcBef>
                <a:spcPts val="750"/>
              </a:spcBef>
              <a:spcAft>
                <a:spcPts val="0"/>
              </a:spcAft>
              <a:buSzPts val="1600"/>
              <a:buNone/>
              <a:defRPr sz="1600">
                <a:solidFill>
                  <a:srgbClr val="222222"/>
                </a:solidFill>
              </a:defRPr>
            </a:lvl1pPr>
            <a:lvl2pPr marL="914400" lvl="1" indent="-228600" algn="l">
              <a:lnSpc>
                <a:spcPct val="120000"/>
              </a:lnSpc>
              <a:spcBef>
                <a:spcPts val="375"/>
              </a:spcBef>
              <a:spcAft>
                <a:spcPts val="0"/>
              </a:spcAft>
              <a:buSzPts val="1350"/>
              <a:buNone/>
              <a:defRPr sz="1350">
                <a:solidFill>
                  <a:srgbClr val="8891AA"/>
                </a:solidFill>
              </a:defRPr>
            </a:lvl2pPr>
            <a:lvl3pPr marL="1371600" lvl="2" indent="-228600" algn="l">
              <a:lnSpc>
                <a:spcPct val="120000"/>
              </a:lnSpc>
              <a:spcBef>
                <a:spcPts val="375"/>
              </a:spcBef>
              <a:spcAft>
                <a:spcPts val="0"/>
              </a:spcAft>
              <a:buSzPts val="1350"/>
              <a:buNone/>
              <a:defRPr sz="1350">
                <a:solidFill>
                  <a:srgbClr val="8891AA"/>
                </a:solidFill>
              </a:defRPr>
            </a:lvl3pPr>
            <a:lvl4pPr marL="1828800" lvl="3" indent="-228600" algn="l">
              <a:lnSpc>
                <a:spcPct val="120000"/>
              </a:lnSpc>
              <a:spcBef>
                <a:spcPts val="375"/>
              </a:spcBef>
              <a:spcAft>
                <a:spcPts val="0"/>
              </a:spcAft>
              <a:buSzPts val="1200"/>
              <a:buNone/>
              <a:defRPr sz="1200">
                <a:solidFill>
                  <a:srgbClr val="8891AA"/>
                </a:solidFill>
              </a:defRPr>
            </a:lvl4pPr>
            <a:lvl5pPr marL="2286000" lvl="4" indent="-228600" algn="l">
              <a:lnSpc>
                <a:spcPct val="120000"/>
              </a:lnSpc>
              <a:spcBef>
                <a:spcPts val="375"/>
              </a:spcBef>
              <a:spcAft>
                <a:spcPts val="0"/>
              </a:spcAft>
              <a:buSzPts val="1200"/>
              <a:buNone/>
              <a:defRPr sz="1200">
                <a:solidFill>
                  <a:srgbClr val="8891AA"/>
                </a:solidFill>
              </a:defRPr>
            </a:lvl5pPr>
            <a:lvl6pPr marL="2743200" lvl="5" indent="-228600" algn="l">
              <a:lnSpc>
                <a:spcPct val="120000"/>
              </a:lnSpc>
              <a:spcBef>
                <a:spcPts val="375"/>
              </a:spcBef>
              <a:spcAft>
                <a:spcPts val="0"/>
              </a:spcAft>
              <a:buSzPts val="1200"/>
              <a:buNone/>
              <a:defRPr sz="1200">
                <a:solidFill>
                  <a:srgbClr val="8891AA"/>
                </a:solidFill>
              </a:defRPr>
            </a:lvl6pPr>
            <a:lvl7pPr marL="3200400" lvl="6" indent="-228600" algn="l">
              <a:lnSpc>
                <a:spcPct val="120000"/>
              </a:lnSpc>
              <a:spcBef>
                <a:spcPts val="375"/>
              </a:spcBef>
              <a:spcAft>
                <a:spcPts val="0"/>
              </a:spcAft>
              <a:buSzPts val="1200"/>
              <a:buNone/>
              <a:defRPr sz="1200">
                <a:solidFill>
                  <a:srgbClr val="8891AA"/>
                </a:solidFill>
              </a:defRPr>
            </a:lvl7pPr>
            <a:lvl8pPr marL="3657600" lvl="7" indent="-228600" algn="l">
              <a:lnSpc>
                <a:spcPct val="120000"/>
              </a:lnSpc>
              <a:spcBef>
                <a:spcPts val="375"/>
              </a:spcBef>
              <a:spcAft>
                <a:spcPts val="0"/>
              </a:spcAft>
              <a:buSzPts val="1200"/>
              <a:buNone/>
              <a:defRPr sz="1200">
                <a:solidFill>
                  <a:srgbClr val="8891AA"/>
                </a:solidFill>
              </a:defRPr>
            </a:lvl8pPr>
            <a:lvl9pPr marL="4114800" lvl="8" indent="-228600" algn="l">
              <a:lnSpc>
                <a:spcPct val="120000"/>
              </a:lnSpc>
              <a:spcBef>
                <a:spcPts val="375"/>
              </a:spcBef>
              <a:spcAft>
                <a:spcPts val="0"/>
              </a:spcAft>
              <a:buSzPts val="1200"/>
              <a:buNone/>
              <a:defRPr sz="1200">
                <a:solidFill>
                  <a:srgbClr val="8891AA"/>
                </a:solidFill>
              </a:defRPr>
            </a:lvl9pPr>
          </a:lstStyle>
          <a:p>
            <a:endParaRPr/>
          </a:p>
        </p:txBody>
      </p:sp>
      <p:sp>
        <p:nvSpPr>
          <p:cNvPr id="55" name="Google Shape;55;p17"/>
          <p:cNvSpPr txBox="1">
            <a:spLocks noGrp="1"/>
          </p:cNvSpPr>
          <p:nvPr>
            <p:ph type="dt" idx="10"/>
          </p:nvPr>
        </p:nvSpPr>
        <p:spPr>
          <a:xfrm>
            <a:off x="7490462" y="6213011"/>
            <a:ext cx="800680" cy="308138"/>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7"/>
          <p:cNvSpPr txBox="1">
            <a:spLocks noGrp="1"/>
          </p:cNvSpPr>
          <p:nvPr>
            <p:ph type="sldNum" idx="12"/>
          </p:nvPr>
        </p:nvSpPr>
        <p:spPr>
          <a:xfrm>
            <a:off x="1088686" y="6211950"/>
            <a:ext cx="511109" cy="309201"/>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Header with 2 columns" type="twoObj">
  <p:cSld name="TWO_OBJECTS">
    <p:spTree>
      <p:nvGrpSpPr>
        <p:cNvPr id="1" name="Shape 57"/>
        <p:cNvGrpSpPr/>
        <p:nvPr/>
      </p:nvGrpSpPr>
      <p:grpSpPr>
        <a:xfrm>
          <a:off x="0" y="0"/>
          <a:ext cx="0" cy="0"/>
          <a:chOff x="0" y="0"/>
          <a:chExt cx="0" cy="0"/>
        </a:xfrm>
      </p:grpSpPr>
      <p:sp>
        <p:nvSpPr>
          <p:cNvPr id="58" name="Google Shape;58;p18"/>
          <p:cNvSpPr/>
          <p:nvPr/>
        </p:nvSpPr>
        <p:spPr>
          <a:xfrm>
            <a:off x="897905" y="0"/>
            <a:ext cx="7557940" cy="1847088"/>
          </a:xfrm>
          <a:prstGeom prst="rect">
            <a:avLst/>
          </a:prstGeom>
          <a:solidFill>
            <a:schemeClr val="dk1"/>
          </a:solidFill>
          <a:ln w="15875" cap="flat" cmpd="sng">
            <a:solidFill>
              <a:srgbClr val="002F5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0">
              <a:solidFill>
                <a:schemeClr val="lt1"/>
              </a:solidFill>
              <a:latin typeface="Arial"/>
              <a:ea typeface="Arial"/>
              <a:cs typeface="Arial"/>
              <a:sym typeface="Arial"/>
            </a:endParaRPr>
          </a:p>
        </p:txBody>
      </p:sp>
      <p:cxnSp>
        <p:nvCxnSpPr>
          <p:cNvPr id="59" name="Google Shape;59;p18"/>
          <p:cNvCxnSpPr/>
          <p:nvPr/>
        </p:nvCxnSpPr>
        <p:spPr>
          <a:xfrm rot="10800000" flipH="1">
            <a:off x="892142" y="1847089"/>
            <a:ext cx="7563703" cy="12523"/>
          </a:xfrm>
          <a:prstGeom prst="straightConnector1">
            <a:avLst/>
          </a:prstGeom>
          <a:noFill/>
          <a:ln w="31750" cap="flat" cmpd="sng">
            <a:solidFill>
              <a:schemeClr val="accent1"/>
            </a:solidFill>
            <a:prstDash val="solid"/>
            <a:round/>
            <a:headEnd type="none" w="sm" len="sm"/>
            <a:tailEnd type="none" w="sm" len="sm"/>
          </a:ln>
        </p:spPr>
      </p:cxnSp>
      <p:sp>
        <p:nvSpPr>
          <p:cNvPr id="60" name="Google Shape;60;p18"/>
          <p:cNvSpPr txBox="1">
            <a:spLocks noGrp="1"/>
          </p:cNvSpPr>
          <p:nvPr>
            <p:ph type="title"/>
          </p:nvPr>
        </p:nvSpPr>
        <p:spPr>
          <a:xfrm>
            <a:off x="1086913" y="804890"/>
            <a:ext cx="7204226" cy="903456"/>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lt1"/>
              </a:buClr>
              <a:buSzPts val="3200"/>
              <a:buFont typeface="Arial"/>
              <a:buNone/>
              <a:defRPr sz="32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1" name="Google Shape;61;p18"/>
          <p:cNvSpPr txBox="1">
            <a:spLocks noGrp="1"/>
          </p:cNvSpPr>
          <p:nvPr>
            <p:ph type="body" idx="1"/>
          </p:nvPr>
        </p:nvSpPr>
        <p:spPr>
          <a:xfrm>
            <a:off x="1085498" y="2010878"/>
            <a:ext cx="3483864" cy="4049804"/>
          </a:xfrm>
          <a:prstGeom prst="rect">
            <a:avLst/>
          </a:prstGeom>
          <a:noFill/>
          <a:ln>
            <a:noFill/>
          </a:ln>
        </p:spPr>
        <p:txBody>
          <a:bodyPr spcFirstLastPara="1" wrap="square" lIns="91425" tIns="45700" rIns="91425" bIns="45700" anchor="t" anchorCtr="0">
            <a:normAutofit/>
          </a:bodyPr>
          <a:lstStyle>
            <a:lvl1pPr marL="457200" lvl="0" indent="-330200" algn="l">
              <a:lnSpc>
                <a:spcPct val="120000"/>
              </a:lnSpc>
              <a:spcBef>
                <a:spcPts val="750"/>
              </a:spcBef>
              <a:spcAft>
                <a:spcPts val="0"/>
              </a:spcAft>
              <a:buSzPts val="1600"/>
              <a:buChar char="•"/>
              <a:defRPr>
                <a:solidFill>
                  <a:srgbClr val="181612"/>
                </a:solidFill>
              </a:defRPr>
            </a:lvl1pPr>
            <a:lvl2pPr marL="914400" lvl="1" indent="-317500" algn="l">
              <a:lnSpc>
                <a:spcPct val="120000"/>
              </a:lnSpc>
              <a:spcBef>
                <a:spcPts val="375"/>
              </a:spcBef>
              <a:spcAft>
                <a:spcPts val="0"/>
              </a:spcAft>
              <a:buSzPts val="1400"/>
              <a:buChar char="•"/>
              <a:defRPr>
                <a:solidFill>
                  <a:srgbClr val="181612"/>
                </a:solidFill>
              </a:defRPr>
            </a:lvl2pPr>
            <a:lvl3pPr marL="1371600" lvl="2" indent="-304800" algn="l">
              <a:lnSpc>
                <a:spcPct val="120000"/>
              </a:lnSpc>
              <a:spcBef>
                <a:spcPts val="375"/>
              </a:spcBef>
              <a:spcAft>
                <a:spcPts val="0"/>
              </a:spcAft>
              <a:buSzPts val="1200"/>
              <a:buChar char="•"/>
              <a:defRPr>
                <a:solidFill>
                  <a:srgbClr val="181612"/>
                </a:solidFill>
              </a:defRPr>
            </a:lvl3pPr>
            <a:lvl4pPr marL="1828800" lvl="3" indent="-295275" algn="l">
              <a:lnSpc>
                <a:spcPct val="120000"/>
              </a:lnSpc>
              <a:spcBef>
                <a:spcPts val="375"/>
              </a:spcBef>
              <a:spcAft>
                <a:spcPts val="0"/>
              </a:spcAft>
              <a:buSzPts val="1050"/>
              <a:buChar char="•"/>
              <a:defRPr>
                <a:solidFill>
                  <a:srgbClr val="181612"/>
                </a:solidFill>
              </a:defRPr>
            </a:lvl4pPr>
            <a:lvl5pPr marL="2286000" lvl="4" indent="-285750" algn="l">
              <a:lnSpc>
                <a:spcPct val="120000"/>
              </a:lnSpc>
              <a:spcBef>
                <a:spcPts val="375"/>
              </a:spcBef>
              <a:spcAft>
                <a:spcPts val="0"/>
              </a:spcAft>
              <a:buSzPts val="900"/>
              <a:buChar char="•"/>
              <a:defRPr>
                <a:solidFill>
                  <a:srgbClr val="181612"/>
                </a:solidFill>
              </a:defRPr>
            </a:lvl5pPr>
            <a:lvl6pPr marL="2743200" lvl="5" indent="-342900" algn="l">
              <a:lnSpc>
                <a:spcPct val="120000"/>
              </a:lnSpc>
              <a:spcBef>
                <a:spcPts val="375"/>
              </a:spcBef>
              <a:spcAft>
                <a:spcPts val="0"/>
              </a:spcAft>
              <a:buSzPts val="1800"/>
              <a:buChar char="•"/>
              <a:defRPr/>
            </a:lvl6pPr>
            <a:lvl7pPr marL="3200400" lvl="6" indent="-342900" algn="l">
              <a:lnSpc>
                <a:spcPct val="120000"/>
              </a:lnSpc>
              <a:spcBef>
                <a:spcPts val="375"/>
              </a:spcBef>
              <a:spcAft>
                <a:spcPts val="0"/>
              </a:spcAft>
              <a:buSzPts val="1800"/>
              <a:buChar char="•"/>
              <a:defRPr/>
            </a:lvl7pPr>
            <a:lvl8pPr marL="3657600" lvl="7" indent="-342900" algn="l">
              <a:lnSpc>
                <a:spcPct val="120000"/>
              </a:lnSpc>
              <a:spcBef>
                <a:spcPts val="375"/>
              </a:spcBef>
              <a:spcAft>
                <a:spcPts val="0"/>
              </a:spcAft>
              <a:buSzPts val="1800"/>
              <a:buChar char="•"/>
              <a:defRPr/>
            </a:lvl8pPr>
            <a:lvl9pPr marL="4114800" lvl="8" indent="-342900" algn="l">
              <a:lnSpc>
                <a:spcPct val="120000"/>
              </a:lnSpc>
              <a:spcBef>
                <a:spcPts val="375"/>
              </a:spcBef>
              <a:spcAft>
                <a:spcPts val="0"/>
              </a:spcAft>
              <a:buSzPts val="1800"/>
              <a:buChar char="•"/>
              <a:defRPr/>
            </a:lvl9pPr>
          </a:lstStyle>
          <a:p>
            <a:endParaRPr/>
          </a:p>
        </p:txBody>
      </p:sp>
      <p:sp>
        <p:nvSpPr>
          <p:cNvPr id="62" name="Google Shape;62;p18"/>
          <p:cNvSpPr txBox="1">
            <a:spLocks noGrp="1"/>
          </p:cNvSpPr>
          <p:nvPr>
            <p:ph type="body" idx="2"/>
          </p:nvPr>
        </p:nvSpPr>
        <p:spPr>
          <a:xfrm>
            <a:off x="4810328" y="2017345"/>
            <a:ext cx="3483864" cy="4043339"/>
          </a:xfrm>
          <a:prstGeom prst="rect">
            <a:avLst/>
          </a:prstGeom>
          <a:noFill/>
          <a:ln>
            <a:noFill/>
          </a:ln>
        </p:spPr>
        <p:txBody>
          <a:bodyPr spcFirstLastPara="1" wrap="square" lIns="91425" tIns="45700" rIns="91425" bIns="45700" anchor="t" anchorCtr="0">
            <a:normAutofit/>
          </a:bodyPr>
          <a:lstStyle>
            <a:lvl1pPr marL="457200" lvl="0" indent="-330200" algn="l">
              <a:lnSpc>
                <a:spcPct val="120000"/>
              </a:lnSpc>
              <a:spcBef>
                <a:spcPts val="750"/>
              </a:spcBef>
              <a:spcAft>
                <a:spcPts val="0"/>
              </a:spcAft>
              <a:buSzPts val="1600"/>
              <a:buChar char="•"/>
              <a:defRPr>
                <a:solidFill>
                  <a:srgbClr val="181612"/>
                </a:solidFill>
              </a:defRPr>
            </a:lvl1pPr>
            <a:lvl2pPr marL="914400" lvl="1" indent="-317500" algn="l">
              <a:lnSpc>
                <a:spcPct val="120000"/>
              </a:lnSpc>
              <a:spcBef>
                <a:spcPts val="375"/>
              </a:spcBef>
              <a:spcAft>
                <a:spcPts val="0"/>
              </a:spcAft>
              <a:buSzPts val="1400"/>
              <a:buChar char="•"/>
              <a:defRPr>
                <a:solidFill>
                  <a:srgbClr val="181612"/>
                </a:solidFill>
              </a:defRPr>
            </a:lvl2pPr>
            <a:lvl3pPr marL="1371600" lvl="2" indent="-304800" algn="l">
              <a:lnSpc>
                <a:spcPct val="120000"/>
              </a:lnSpc>
              <a:spcBef>
                <a:spcPts val="375"/>
              </a:spcBef>
              <a:spcAft>
                <a:spcPts val="0"/>
              </a:spcAft>
              <a:buSzPts val="1200"/>
              <a:buChar char="•"/>
              <a:defRPr>
                <a:solidFill>
                  <a:srgbClr val="181612"/>
                </a:solidFill>
              </a:defRPr>
            </a:lvl3pPr>
            <a:lvl4pPr marL="1828800" lvl="3" indent="-295275" algn="l">
              <a:lnSpc>
                <a:spcPct val="120000"/>
              </a:lnSpc>
              <a:spcBef>
                <a:spcPts val="375"/>
              </a:spcBef>
              <a:spcAft>
                <a:spcPts val="0"/>
              </a:spcAft>
              <a:buSzPts val="1050"/>
              <a:buChar char="•"/>
              <a:defRPr>
                <a:solidFill>
                  <a:srgbClr val="181612"/>
                </a:solidFill>
              </a:defRPr>
            </a:lvl4pPr>
            <a:lvl5pPr marL="2286000" lvl="4" indent="-285750" algn="l">
              <a:lnSpc>
                <a:spcPct val="120000"/>
              </a:lnSpc>
              <a:spcBef>
                <a:spcPts val="375"/>
              </a:spcBef>
              <a:spcAft>
                <a:spcPts val="0"/>
              </a:spcAft>
              <a:buSzPts val="900"/>
              <a:buChar char="•"/>
              <a:defRPr>
                <a:solidFill>
                  <a:srgbClr val="181612"/>
                </a:solidFill>
              </a:defRPr>
            </a:lvl5pPr>
            <a:lvl6pPr marL="2743200" lvl="5" indent="-342900" algn="l">
              <a:lnSpc>
                <a:spcPct val="120000"/>
              </a:lnSpc>
              <a:spcBef>
                <a:spcPts val="375"/>
              </a:spcBef>
              <a:spcAft>
                <a:spcPts val="0"/>
              </a:spcAft>
              <a:buSzPts val="1800"/>
              <a:buChar char="•"/>
              <a:defRPr/>
            </a:lvl6pPr>
            <a:lvl7pPr marL="3200400" lvl="6" indent="-342900" algn="l">
              <a:lnSpc>
                <a:spcPct val="120000"/>
              </a:lnSpc>
              <a:spcBef>
                <a:spcPts val="375"/>
              </a:spcBef>
              <a:spcAft>
                <a:spcPts val="0"/>
              </a:spcAft>
              <a:buSzPts val="1800"/>
              <a:buChar char="•"/>
              <a:defRPr/>
            </a:lvl7pPr>
            <a:lvl8pPr marL="3657600" lvl="7" indent="-342900" algn="l">
              <a:lnSpc>
                <a:spcPct val="120000"/>
              </a:lnSpc>
              <a:spcBef>
                <a:spcPts val="375"/>
              </a:spcBef>
              <a:spcAft>
                <a:spcPts val="0"/>
              </a:spcAft>
              <a:buSzPts val="1800"/>
              <a:buChar char="•"/>
              <a:defRPr/>
            </a:lvl8pPr>
            <a:lvl9pPr marL="4114800" lvl="8" indent="-342900" algn="l">
              <a:lnSpc>
                <a:spcPct val="120000"/>
              </a:lnSpc>
              <a:spcBef>
                <a:spcPts val="375"/>
              </a:spcBef>
              <a:spcAft>
                <a:spcPts val="0"/>
              </a:spcAft>
              <a:buSzPts val="1800"/>
              <a:buChar char="•"/>
              <a:defRPr/>
            </a:lvl9pPr>
          </a:lstStyle>
          <a:p>
            <a:endParaRPr/>
          </a:p>
        </p:txBody>
      </p:sp>
      <p:sp>
        <p:nvSpPr>
          <p:cNvPr id="63" name="Google Shape;63;p18"/>
          <p:cNvSpPr txBox="1">
            <a:spLocks noGrp="1"/>
          </p:cNvSpPr>
          <p:nvPr>
            <p:ph type="dt" idx="10"/>
          </p:nvPr>
        </p:nvSpPr>
        <p:spPr>
          <a:xfrm>
            <a:off x="7490462" y="6213011"/>
            <a:ext cx="800680" cy="308138"/>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8"/>
          <p:cNvSpPr txBox="1">
            <a:spLocks noGrp="1"/>
          </p:cNvSpPr>
          <p:nvPr>
            <p:ph type="sldNum" idx="12"/>
          </p:nvPr>
        </p:nvSpPr>
        <p:spPr>
          <a:xfrm>
            <a:off x="1088686" y="6211950"/>
            <a:ext cx="511109" cy="309201"/>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tion Header with Comparison" type="twoTxTwoObj">
  <p:cSld name="TWO_OBJECTS_WITH_TEXT">
    <p:spTree>
      <p:nvGrpSpPr>
        <p:cNvPr id="1" name="Shape 65"/>
        <p:cNvGrpSpPr/>
        <p:nvPr/>
      </p:nvGrpSpPr>
      <p:grpSpPr>
        <a:xfrm>
          <a:off x="0" y="0"/>
          <a:ext cx="0" cy="0"/>
          <a:chOff x="0" y="0"/>
          <a:chExt cx="0" cy="0"/>
        </a:xfrm>
      </p:grpSpPr>
      <p:sp>
        <p:nvSpPr>
          <p:cNvPr id="66" name="Google Shape;66;p19"/>
          <p:cNvSpPr/>
          <p:nvPr/>
        </p:nvSpPr>
        <p:spPr>
          <a:xfrm>
            <a:off x="897905" y="0"/>
            <a:ext cx="7557940" cy="1844314"/>
          </a:xfrm>
          <a:prstGeom prst="rect">
            <a:avLst/>
          </a:prstGeom>
          <a:solidFill>
            <a:schemeClr val="dk1"/>
          </a:solidFill>
          <a:ln w="15875" cap="flat" cmpd="sng">
            <a:solidFill>
              <a:srgbClr val="002F5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0">
              <a:solidFill>
                <a:schemeClr val="lt1"/>
              </a:solidFill>
              <a:latin typeface="Arial"/>
              <a:ea typeface="Arial"/>
              <a:cs typeface="Arial"/>
              <a:sym typeface="Arial"/>
            </a:endParaRPr>
          </a:p>
        </p:txBody>
      </p:sp>
      <p:cxnSp>
        <p:nvCxnSpPr>
          <p:cNvPr id="67" name="Google Shape;67;p19"/>
          <p:cNvCxnSpPr/>
          <p:nvPr/>
        </p:nvCxnSpPr>
        <p:spPr>
          <a:xfrm rot="10800000" flipH="1">
            <a:off x="892142" y="1847089"/>
            <a:ext cx="7563703" cy="12523"/>
          </a:xfrm>
          <a:prstGeom prst="straightConnector1">
            <a:avLst/>
          </a:prstGeom>
          <a:noFill/>
          <a:ln w="31750" cap="flat" cmpd="sng">
            <a:solidFill>
              <a:schemeClr val="accent1"/>
            </a:solidFill>
            <a:prstDash val="solid"/>
            <a:round/>
            <a:headEnd type="none" w="sm" len="sm"/>
            <a:tailEnd type="none" w="sm" len="sm"/>
          </a:ln>
        </p:spPr>
      </p:cxnSp>
      <p:sp>
        <p:nvSpPr>
          <p:cNvPr id="68" name="Google Shape;68;p19"/>
          <p:cNvSpPr txBox="1">
            <a:spLocks noGrp="1"/>
          </p:cNvSpPr>
          <p:nvPr>
            <p:ph type="title"/>
          </p:nvPr>
        </p:nvSpPr>
        <p:spPr>
          <a:xfrm>
            <a:off x="1085394" y="804167"/>
            <a:ext cx="7205746" cy="879528"/>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lt1"/>
              </a:buClr>
              <a:buSzPts val="3200"/>
              <a:buFont typeface="Arial"/>
              <a:buNone/>
              <a:defRPr sz="32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9" name="Google Shape;69;p19"/>
          <p:cNvSpPr txBox="1">
            <a:spLocks noGrp="1"/>
          </p:cNvSpPr>
          <p:nvPr>
            <p:ph type="body" idx="1"/>
          </p:nvPr>
        </p:nvSpPr>
        <p:spPr>
          <a:xfrm>
            <a:off x="1085393" y="2019552"/>
            <a:ext cx="3483864" cy="801943"/>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750"/>
              </a:spcBef>
              <a:spcAft>
                <a:spcPts val="0"/>
              </a:spcAft>
              <a:buSzPts val="2000"/>
              <a:buNone/>
              <a:defRPr sz="2000" b="0" cap="none">
                <a:solidFill>
                  <a:schemeClr val="dk1"/>
                </a:solidFill>
              </a:defRPr>
            </a:lvl1pPr>
            <a:lvl2pPr marL="914400" lvl="1" indent="-228600" algn="l">
              <a:lnSpc>
                <a:spcPct val="120000"/>
              </a:lnSpc>
              <a:spcBef>
                <a:spcPts val="375"/>
              </a:spcBef>
              <a:spcAft>
                <a:spcPts val="0"/>
              </a:spcAft>
              <a:buSzPts val="1500"/>
              <a:buNone/>
              <a:defRPr sz="1500" b="1"/>
            </a:lvl2pPr>
            <a:lvl3pPr marL="1371600" lvl="2" indent="-228600" algn="l">
              <a:lnSpc>
                <a:spcPct val="120000"/>
              </a:lnSpc>
              <a:spcBef>
                <a:spcPts val="375"/>
              </a:spcBef>
              <a:spcAft>
                <a:spcPts val="0"/>
              </a:spcAft>
              <a:buSzPts val="1350"/>
              <a:buNone/>
              <a:defRPr sz="1350" b="1"/>
            </a:lvl3pPr>
            <a:lvl4pPr marL="1828800" lvl="3" indent="-228600" algn="l">
              <a:lnSpc>
                <a:spcPct val="120000"/>
              </a:lnSpc>
              <a:spcBef>
                <a:spcPts val="375"/>
              </a:spcBef>
              <a:spcAft>
                <a:spcPts val="0"/>
              </a:spcAft>
              <a:buSzPts val="1200"/>
              <a:buNone/>
              <a:defRPr sz="1200" b="1"/>
            </a:lvl4pPr>
            <a:lvl5pPr marL="2286000" lvl="4" indent="-228600" algn="l">
              <a:lnSpc>
                <a:spcPct val="120000"/>
              </a:lnSpc>
              <a:spcBef>
                <a:spcPts val="375"/>
              </a:spcBef>
              <a:spcAft>
                <a:spcPts val="0"/>
              </a:spcAft>
              <a:buSzPts val="1200"/>
              <a:buNone/>
              <a:defRPr sz="1200" b="1"/>
            </a:lvl5pPr>
            <a:lvl6pPr marL="2743200" lvl="5" indent="-228600" algn="l">
              <a:lnSpc>
                <a:spcPct val="120000"/>
              </a:lnSpc>
              <a:spcBef>
                <a:spcPts val="375"/>
              </a:spcBef>
              <a:spcAft>
                <a:spcPts val="0"/>
              </a:spcAft>
              <a:buSzPts val="1200"/>
              <a:buNone/>
              <a:defRPr sz="1200" b="1"/>
            </a:lvl6pPr>
            <a:lvl7pPr marL="3200400" lvl="6" indent="-228600" algn="l">
              <a:lnSpc>
                <a:spcPct val="120000"/>
              </a:lnSpc>
              <a:spcBef>
                <a:spcPts val="375"/>
              </a:spcBef>
              <a:spcAft>
                <a:spcPts val="0"/>
              </a:spcAft>
              <a:buSzPts val="1200"/>
              <a:buNone/>
              <a:defRPr sz="1200" b="1"/>
            </a:lvl7pPr>
            <a:lvl8pPr marL="3657600" lvl="7" indent="-228600" algn="l">
              <a:lnSpc>
                <a:spcPct val="120000"/>
              </a:lnSpc>
              <a:spcBef>
                <a:spcPts val="375"/>
              </a:spcBef>
              <a:spcAft>
                <a:spcPts val="0"/>
              </a:spcAft>
              <a:buSzPts val="1200"/>
              <a:buNone/>
              <a:defRPr sz="1200" b="1"/>
            </a:lvl8pPr>
            <a:lvl9pPr marL="4114800" lvl="8" indent="-228600" algn="l">
              <a:lnSpc>
                <a:spcPct val="120000"/>
              </a:lnSpc>
              <a:spcBef>
                <a:spcPts val="375"/>
              </a:spcBef>
              <a:spcAft>
                <a:spcPts val="0"/>
              </a:spcAft>
              <a:buSzPts val="1200"/>
              <a:buNone/>
              <a:defRPr sz="1200" b="1"/>
            </a:lvl9pPr>
          </a:lstStyle>
          <a:p>
            <a:endParaRPr/>
          </a:p>
        </p:txBody>
      </p:sp>
      <p:sp>
        <p:nvSpPr>
          <p:cNvPr id="70" name="Google Shape;70;p19"/>
          <p:cNvSpPr txBox="1">
            <a:spLocks noGrp="1"/>
          </p:cNvSpPr>
          <p:nvPr>
            <p:ph type="body" idx="2"/>
          </p:nvPr>
        </p:nvSpPr>
        <p:spPr>
          <a:xfrm>
            <a:off x="1085393" y="2824270"/>
            <a:ext cx="3483864" cy="3230542"/>
          </a:xfrm>
          <a:prstGeom prst="rect">
            <a:avLst/>
          </a:prstGeom>
          <a:noFill/>
          <a:ln>
            <a:noFill/>
          </a:ln>
        </p:spPr>
        <p:txBody>
          <a:bodyPr spcFirstLastPara="1" wrap="square" lIns="91425" tIns="45700" rIns="91425" bIns="45700" anchor="t" anchorCtr="0">
            <a:normAutofit/>
          </a:bodyPr>
          <a:lstStyle>
            <a:lvl1pPr marL="457200" lvl="0" indent="-330200" algn="l">
              <a:lnSpc>
                <a:spcPct val="120000"/>
              </a:lnSpc>
              <a:spcBef>
                <a:spcPts val="750"/>
              </a:spcBef>
              <a:spcAft>
                <a:spcPts val="0"/>
              </a:spcAft>
              <a:buSzPts val="1600"/>
              <a:buChar char="•"/>
              <a:defRPr>
                <a:solidFill>
                  <a:srgbClr val="181612"/>
                </a:solidFill>
              </a:defRPr>
            </a:lvl1pPr>
            <a:lvl2pPr marL="914400" lvl="1" indent="-317500" algn="l">
              <a:lnSpc>
                <a:spcPct val="120000"/>
              </a:lnSpc>
              <a:spcBef>
                <a:spcPts val="375"/>
              </a:spcBef>
              <a:spcAft>
                <a:spcPts val="0"/>
              </a:spcAft>
              <a:buSzPts val="1400"/>
              <a:buChar char="•"/>
              <a:defRPr>
                <a:solidFill>
                  <a:srgbClr val="181612"/>
                </a:solidFill>
              </a:defRPr>
            </a:lvl2pPr>
            <a:lvl3pPr marL="1371600" lvl="2" indent="-304800" algn="l">
              <a:lnSpc>
                <a:spcPct val="120000"/>
              </a:lnSpc>
              <a:spcBef>
                <a:spcPts val="375"/>
              </a:spcBef>
              <a:spcAft>
                <a:spcPts val="0"/>
              </a:spcAft>
              <a:buSzPts val="1200"/>
              <a:buChar char="•"/>
              <a:defRPr>
                <a:solidFill>
                  <a:srgbClr val="181612"/>
                </a:solidFill>
              </a:defRPr>
            </a:lvl3pPr>
            <a:lvl4pPr marL="1828800" lvl="3" indent="-295275" algn="l">
              <a:lnSpc>
                <a:spcPct val="120000"/>
              </a:lnSpc>
              <a:spcBef>
                <a:spcPts val="375"/>
              </a:spcBef>
              <a:spcAft>
                <a:spcPts val="0"/>
              </a:spcAft>
              <a:buSzPts val="1050"/>
              <a:buChar char="•"/>
              <a:defRPr>
                <a:solidFill>
                  <a:srgbClr val="181612"/>
                </a:solidFill>
              </a:defRPr>
            </a:lvl4pPr>
            <a:lvl5pPr marL="2286000" lvl="4" indent="-285750" algn="l">
              <a:lnSpc>
                <a:spcPct val="120000"/>
              </a:lnSpc>
              <a:spcBef>
                <a:spcPts val="375"/>
              </a:spcBef>
              <a:spcAft>
                <a:spcPts val="0"/>
              </a:spcAft>
              <a:buSzPts val="900"/>
              <a:buChar char="•"/>
              <a:defRPr>
                <a:solidFill>
                  <a:srgbClr val="181612"/>
                </a:solidFill>
              </a:defRPr>
            </a:lvl5pPr>
            <a:lvl6pPr marL="2743200" lvl="5" indent="-342900" algn="l">
              <a:lnSpc>
                <a:spcPct val="120000"/>
              </a:lnSpc>
              <a:spcBef>
                <a:spcPts val="375"/>
              </a:spcBef>
              <a:spcAft>
                <a:spcPts val="0"/>
              </a:spcAft>
              <a:buSzPts val="1800"/>
              <a:buChar char="•"/>
              <a:defRPr/>
            </a:lvl6pPr>
            <a:lvl7pPr marL="3200400" lvl="6" indent="-342900" algn="l">
              <a:lnSpc>
                <a:spcPct val="120000"/>
              </a:lnSpc>
              <a:spcBef>
                <a:spcPts val="375"/>
              </a:spcBef>
              <a:spcAft>
                <a:spcPts val="0"/>
              </a:spcAft>
              <a:buSzPts val="1800"/>
              <a:buChar char="•"/>
              <a:defRPr/>
            </a:lvl7pPr>
            <a:lvl8pPr marL="3657600" lvl="7" indent="-342900" algn="l">
              <a:lnSpc>
                <a:spcPct val="120000"/>
              </a:lnSpc>
              <a:spcBef>
                <a:spcPts val="375"/>
              </a:spcBef>
              <a:spcAft>
                <a:spcPts val="0"/>
              </a:spcAft>
              <a:buSzPts val="1800"/>
              <a:buChar char="•"/>
              <a:defRPr/>
            </a:lvl8pPr>
            <a:lvl9pPr marL="4114800" lvl="8" indent="-342900" algn="l">
              <a:lnSpc>
                <a:spcPct val="120000"/>
              </a:lnSpc>
              <a:spcBef>
                <a:spcPts val="375"/>
              </a:spcBef>
              <a:spcAft>
                <a:spcPts val="0"/>
              </a:spcAft>
              <a:buSzPts val="1800"/>
              <a:buChar char="•"/>
              <a:defRPr/>
            </a:lvl9pPr>
          </a:lstStyle>
          <a:p>
            <a:endParaRPr/>
          </a:p>
        </p:txBody>
      </p:sp>
      <p:sp>
        <p:nvSpPr>
          <p:cNvPr id="71" name="Google Shape;71;p19"/>
          <p:cNvSpPr txBox="1">
            <a:spLocks noGrp="1"/>
          </p:cNvSpPr>
          <p:nvPr>
            <p:ph type="body" idx="3"/>
          </p:nvPr>
        </p:nvSpPr>
        <p:spPr>
          <a:xfrm>
            <a:off x="4809272" y="2023006"/>
            <a:ext cx="3483864" cy="802237"/>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750"/>
              </a:spcBef>
              <a:spcAft>
                <a:spcPts val="0"/>
              </a:spcAft>
              <a:buSzPts val="2000"/>
              <a:buNone/>
              <a:defRPr sz="2000" b="0" cap="none">
                <a:solidFill>
                  <a:schemeClr val="dk1"/>
                </a:solidFill>
              </a:defRPr>
            </a:lvl1pPr>
            <a:lvl2pPr marL="914400" lvl="1" indent="-228600" algn="l">
              <a:lnSpc>
                <a:spcPct val="120000"/>
              </a:lnSpc>
              <a:spcBef>
                <a:spcPts val="375"/>
              </a:spcBef>
              <a:spcAft>
                <a:spcPts val="0"/>
              </a:spcAft>
              <a:buSzPts val="1500"/>
              <a:buNone/>
              <a:defRPr sz="1500" b="1"/>
            </a:lvl2pPr>
            <a:lvl3pPr marL="1371600" lvl="2" indent="-228600" algn="l">
              <a:lnSpc>
                <a:spcPct val="120000"/>
              </a:lnSpc>
              <a:spcBef>
                <a:spcPts val="375"/>
              </a:spcBef>
              <a:spcAft>
                <a:spcPts val="0"/>
              </a:spcAft>
              <a:buSzPts val="1350"/>
              <a:buNone/>
              <a:defRPr sz="1350" b="1"/>
            </a:lvl3pPr>
            <a:lvl4pPr marL="1828800" lvl="3" indent="-228600" algn="l">
              <a:lnSpc>
                <a:spcPct val="120000"/>
              </a:lnSpc>
              <a:spcBef>
                <a:spcPts val="375"/>
              </a:spcBef>
              <a:spcAft>
                <a:spcPts val="0"/>
              </a:spcAft>
              <a:buSzPts val="1200"/>
              <a:buNone/>
              <a:defRPr sz="1200" b="1"/>
            </a:lvl4pPr>
            <a:lvl5pPr marL="2286000" lvl="4" indent="-228600" algn="l">
              <a:lnSpc>
                <a:spcPct val="120000"/>
              </a:lnSpc>
              <a:spcBef>
                <a:spcPts val="375"/>
              </a:spcBef>
              <a:spcAft>
                <a:spcPts val="0"/>
              </a:spcAft>
              <a:buSzPts val="1200"/>
              <a:buNone/>
              <a:defRPr sz="1200" b="1"/>
            </a:lvl5pPr>
            <a:lvl6pPr marL="2743200" lvl="5" indent="-228600" algn="l">
              <a:lnSpc>
                <a:spcPct val="120000"/>
              </a:lnSpc>
              <a:spcBef>
                <a:spcPts val="375"/>
              </a:spcBef>
              <a:spcAft>
                <a:spcPts val="0"/>
              </a:spcAft>
              <a:buSzPts val="1200"/>
              <a:buNone/>
              <a:defRPr sz="1200" b="1"/>
            </a:lvl6pPr>
            <a:lvl7pPr marL="3200400" lvl="6" indent="-228600" algn="l">
              <a:lnSpc>
                <a:spcPct val="120000"/>
              </a:lnSpc>
              <a:spcBef>
                <a:spcPts val="375"/>
              </a:spcBef>
              <a:spcAft>
                <a:spcPts val="0"/>
              </a:spcAft>
              <a:buSzPts val="1200"/>
              <a:buNone/>
              <a:defRPr sz="1200" b="1"/>
            </a:lvl7pPr>
            <a:lvl8pPr marL="3657600" lvl="7" indent="-228600" algn="l">
              <a:lnSpc>
                <a:spcPct val="120000"/>
              </a:lnSpc>
              <a:spcBef>
                <a:spcPts val="375"/>
              </a:spcBef>
              <a:spcAft>
                <a:spcPts val="0"/>
              </a:spcAft>
              <a:buSzPts val="1200"/>
              <a:buNone/>
              <a:defRPr sz="1200" b="1"/>
            </a:lvl8pPr>
            <a:lvl9pPr marL="4114800" lvl="8" indent="-228600" algn="l">
              <a:lnSpc>
                <a:spcPct val="120000"/>
              </a:lnSpc>
              <a:spcBef>
                <a:spcPts val="375"/>
              </a:spcBef>
              <a:spcAft>
                <a:spcPts val="0"/>
              </a:spcAft>
              <a:buSzPts val="1200"/>
              <a:buNone/>
              <a:defRPr sz="1200" b="1"/>
            </a:lvl9pPr>
          </a:lstStyle>
          <a:p>
            <a:endParaRPr/>
          </a:p>
        </p:txBody>
      </p:sp>
      <p:sp>
        <p:nvSpPr>
          <p:cNvPr id="72" name="Google Shape;72;p19"/>
          <p:cNvSpPr txBox="1">
            <a:spLocks noGrp="1"/>
          </p:cNvSpPr>
          <p:nvPr>
            <p:ph type="body" idx="4"/>
          </p:nvPr>
        </p:nvSpPr>
        <p:spPr>
          <a:xfrm>
            <a:off x="4809272" y="2821494"/>
            <a:ext cx="3483864" cy="3233321"/>
          </a:xfrm>
          <a:prstGeom prst="rect">
            <a:avLst/>
          </a:prstGeom>
          <a:noFill/>
          <a:ln>
            <a:noFill/>
          </a:ln>
        </p:spPr>
        <p:txBody>
          <a:bodyPr spcFirstLastPara="1" wrap="square" lIns="91425" tIns="45700" rIns="91425" bIns="45700" anchor="t" anchorCtr="0">
            <a:normAutofit/>
          </a:bodyPr>
          <a:lstStyle>
            <a:lvl1pPr marL="457200" lvl="0" indent="-330200" algn="l">
              <a:lnSpc>
                <a:spcPct val="120000"/>
              </a:lnSpc>
              <a:spcBef>
                <a:spcPts val="750"/>
              </a:spcBef>
              <a:spcAft>
                <a:spcPts val="0"/>
              </a:spcAft>
              <a:buSzPts val="1600"/>
              <a:buChar char="•"/>
              <a:defRPr>
                <a:solidFill>
                  <a:srgbClr val="222222"/>
                </a:solidFill>
              </a:defRPr>
            </a:lvl1pPr>
            <a:lvl2pPr marL="914400" lvl="1" indent="-317500" algn="l">
              <a:lnSpc>
                <a:spcPct val="120000"/>
              </a:lnSpc>
              <a:spcBef>
                <a:spcPts val="375"/>
              </a:spcBef>
              <a:spcAft>
                <a:spcPts val="0"/>
              </a:spcAft>
              <a:buSzPts val="1400"/>
              <a:buChar char="•"/>
              <a:defRPr>
                <a:solidFill>
                  <a:srgbClr val="222222"/>
                </a:solidFill>
              </a:defRPr>
            </a:lvl2pPr>
            <a:lvl3pPr marL="1371600" lvl="2" indent="-304800" algn="l">
              <a:lnSpc>
                <a:spcPct val="120000"/>
              </a:lnSpc>
              <a:spcBef>
                <a:spcPts val="375"/>
              </a:spcBef>
              <a:spcAft>
                <a:spcPts val="0"/>
              </a:spcAft>
              <a:buSzPts val="1200"/>
              <a:buChar char="•"/>
              <a:defRPr>
                <a:solidFill>
                  <a:srgbClr val="222222"/>
                </a:solidFill>
              </a:defRPr>
            </a:lvl3pPr>
            <a:lvl4pPr marL="1828800" lvl="3" indent="-295275" algn="l">
              <a:lnSpc>
                <a:spcPct val="120000"/>
              </a:lnSpc>
              <a:spcBef>
                <a:spcPts val="375"/>
              </a:spcBef>
              <a:spcAft>
                <a:spcPts val="0"/>
              </a:spcAft>
              <a:buSzPts val="1050"/>
              <a:buChar char="•"/>
              <a:defRPr>
                <a:solidFill>
                  <a:srgbClr val="222222"/>
                </a:solidFill>
              </a:defRPr>
            </a:lvl4pPr>
            <a:lvl5pPr marL="2286000" lvl="4" indent="-285750" algn="l">
              <a:lnSpc>
                <a:spcPct val="120000"/>
              </a:lnSpc>
              <a:spcBef>
                <a:spcPts val="375"/>
              </a:spcBef>
              <a:spcAft>
                <a:spcPts val="0"/>
              </a:spcAft>
              <a:buSzPts val="900"/>
              <a:buChar char="•"/>
              <a:defRPr>
                <a:solidFill>
                  <a:srgbClr val="222222"/>
                </a:solidFill>
              </a:defRPr>
            </a:lvl5pPr>
            <a:lvl6pPr marL="2743200" lvl="5" indent="-342900" algn="l">
              <a:lnSpc>
                <a:spcPct val="120000"/>
              </a:lnSpc>
              <a:spcBef>
                <a:spcPts val="375"/>
              </a:spcBef>
              <a:spcAft>
                <a:spcPts val="0"/>
              </a:spcAft>
              <a:buSzPts val="1800"/>
              <a:buChar char="•"/>
              <a:defRPr/>
            </a:lvl6pPr>
            <a:lvl7pPr marL="3200400" lvl="6" indent="-342900" algn="l">
              <a:lnSpc>
                <a:spcPct val="120000"/>
              </a:lnSpc>
              <a:spcBef>
                <a:spcPts val="375"/>
              </a:spcBef>
              <a:spcAft>
                <a:spcPts val="0"/>
              </a:spcAft>
              <a:buSzPts val="1800"/>
              <a:buChar char="•"/>
              <a:defRPr/>
            </a:lvl7pPr>
            <a:lvl8pPr marL="3657600" lvl="7" indent="-342900" algn="l">
              <a:lnSpc>
                <a:spcPct val="120000"/>
              </a:lnSpc>
              <a:spcBef>
                <a:spcPts val="375"/>
              </a:spcBef>
              <a:spcAft>
                <a:spcPts val="0"/>
              </a:spcAft>
              <a:buSzPts val="1800"/>
              <a:buChar char="•"/>
              <a:defRPr/>
            </a:lvl8pPr>
            <a:lvl9pPr marL="4114800" lvl="8" indent="-342900" algn="l">
              <a:lnSpc>
                <a:spcPct val="120000"/>
              </a:lnSpc>
              <a:spcBef>
                <a:spcPts val="375"/>
              </a:spcBef>
              <a:spcAft>
                <a:spcPts val="0"/>
              </a:spcAft>
              <a:buSzPts val="1800"/>
              <a:buChar char="•"/>
              <a:defRPr/>
            </a:lvl9pPr>
          </a:lstStyle>
          <a:p>
            <a:endParaRPr/>
          </a:p>
        </p:txBody>
      </p:sp>
      <p:sp>
        <p:nvSpPr>
          <p:cNvPr id="73" name="Google Shape;73;p19"/>
          <p:cNvSpPr txBox="1">
            <a:spLocks noGrp="1"/>
          </p:cNvSpPr>
          <p:nvPr>
            <p:ph type="dt" idx="10"/>
          </p:nvPr>
        </p:nvSpPr>
        <p:spPr>
          <a:xfrm>
            <a:off x="7490462" y="6213011"/>
            <a:ext cx="800680" cy="308138"/>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9"/>
          <p:cNvSpPr txBox="1">
            <a:spLocks noGrp="1"/>
          </p:cNvSpPr>
          <p:nvPr>
            <p:ph type="sldNum" idx="12"/>
          </p:nvPr>
        </p:nvSpPr>
        <p:spPr>
          <a:xfrm>
            <a:off x="1088686" y="6211950"/>
            <a:ext cx="511109" cy="309201"/>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0"/>
          <p:cNvSpPr txBox="1">
            <a:spLocks noGrp="1"/>
          </p:cNvSpPr>
          <p:nvPr>
            <p:ph type="title"/>
          </p:nvPr>
        </p:nvSpPr>
        <p:spPr>
          <a:xfrm>
            <a:off x="1088686" y="804522"/>
            <a:ext cx="7202456" cy="104923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0"/>
          <p:cNvSpPr txBox="1">
            <a:spLocks noGrp="1"/>
          </p:cNvSpPr>
          <p:nvPr>
            <p:ph type="body" idx="1"/>
          </p:nvPr>
        </p:nvSpPr>
        <p:spPr>
          <a:xfrm>
            <a:off x="1088686" y="2015734"/>
            <a:ext cx="7202456" cy="3450613"/>
          </a:xfrm>
          <a:prstGeom prst="rect">
            <a:avLst/>
          </a:prstGeom>
          <a:noFill/>
          <a:ln>
            <a:noFill/>
          </a:ln>
        </p:spPr>
        <p:txBody>
          <a:bodyPr spcFirstLastPara="1" wrap="square" lIns="91425" tIns="45700" rIns="91425" bIns="45700" anchor="t" anchorCtr="0">
            <a:normAutofit/>
          </a:bodyPr>
          <a:lstStyle>
            <a:lvl1pPr marL="457200" marR="0" lvl="0" indent="-330200" algn="l" rtl="0">
              <a:lnSpc>
                <a:spcPct val="120000"/>
              </a:lnSpc>
              <a:spcBef>
                <a:spcPts val="750"/>
              </a:spcBef>
              <a:spcAft>
                <a:spcPts val="0"/>
              </a:spcAft>
              <a:buClr>
                <a:schemeClr val="accent1"/>
              </a:buClr>
              <a:buSzPts val="1600"/>
              <a:buFont typeface="Arial"/>
              <a:buChar char="•"/>
              <a:defRPr sz="1600" b="0" i="0" u="none" strike="noStrike" cap="none">
                <a:solidFill>
                  <a:srgbClr val="181612"/>
                </a:solidFill>
                <a:latin typeface="Arial"/>
                <a:ea typeface="Arial"/>
                <a:cs typeface="Arial"/>
                <a:sym typeface="Arial"/>
              </a:defRPr>
            </a:lvl1pPr>
            <a:lvl2pPr marL="914400" marR="0" lvl="1" indent="-317500" algn="l" rtl="0">
              <a:lnSpc>
                <a:spcPct val="120000"/>
              </a:lnSpc>
              <a:spcBef>
                <a:spcPts val="375"/>
              </a:spcBef>
              <a:spcAft>
                <a:spcPts val="0"/>
              </a:spcAft>
              <a:buClr>
                <a:schemeClr val="accent1"/>
              </a:buClr>
              <a:buSzPts val="1400"/>
              <a:buFont typeface="Arial"/>
              <a:buChar char="•"/>
              <a:defRPr sz="1400" b="0" i="0" u="none" strike="noStrike" cap="none">
                <a:solidFill>
                  <a:srgbClr val="181612"/>
                </a:solidFill>
                <a:latin typeface="Arial"/>
                <a:ea typeface="Arial"/>
                <a:cs typeface="Arial"/>
                <a:sym typeface="Arial"/>
              </a:defRPr>
            </a:lvl2pPr>
            <a:lvl3pPr marL="1371600" marR="0" lvl="2" indent="-304800" algn="l" rtl="0">
              <a:lnSpc>
                <a:spcPct val="120000"/>
              </a:lnSpc>
              <a:spcBef>
                <a:spcPts val="375"/>
              </a:spcBef>
              <a:spcAft>
                <a:spcPts val="0"/>
              </a:spcAft>
              <a:buClr>
                <a:schemeClr val="accent1"/>
              </a:buClr>
              <a:buSzPts val="1200"/>
              <a:buFont typeface="Arial"/>
              <a:buChar char="•"/>
              <a:defRPr sz="1200" b="0" i="0" u="none" strike="noStrike" cap="none">
                <a:solidFill>
                  <a:srgbClr val="181612"/>
                </a:solidFill>
                <a:latin typeface="Arial"/>
                <a:ea typeface="Arial"/>
                <a:cs typeface="Arial"/>
                <a:sym typeface="Arial"/>
              </a:defRPr>
            </a:lvl3pPr>
            <a:lvl4pPr marL="1828800" marR="0" lvl="3" indent="-295275" algn="l" rtl="0">
              <a:lnSpc>
                <a:spcPct val="120000"/>
              </a:lnSpc>
              <a:spcBef>
                <a:spcPts val="375"/>
              </a:spcBef>
              <a:spcAft>
                <a:spcPts val="0"/>
              </a:spcAft>
              <a:buClr>
                <a:schemeClr val="accent1"/>
              </a:buClr>
              <a:buSzPts val="1050"/>
              <a:buFont typeface="Arial"/>
              <a:buChar char="•"/>
              <a:defRPr sz="1050" b="0" i="0" u="none" strike="noStrike" cap="none">
                <a:solidFill>
                  <a:srgbClr val="181612"/>
                </a:solidFill>
                <a:latin typeface="Arial"/>
                <a:ea typeface="Arial"/>
                <a:cs typeface="Arial"/>
                <a:sym typeface="Arial"/>
              </a:defRPr>
            </a:lvl4pPr>
            <a:lvl5pPr marL="2286000" marR="0" lvl="4" indent="-285750" algn="l" rtl="0">
              <a:lnSpc>
                <a:spcPct val="120000"/>
              </a:lnSpc>
              <a:spcBef>
                <a:spcPts val="375"/>
              </a:spcBef>
              <a:spcAft>
                <a:spcPts val="0"/>
              </a:spcAft>
              <a:buClr>
                <a:schemeClr val="accent1"/>
              </a:buClr>
              <a:buSzPts val="900"/>
              <a:buFont typeface="Arial"/>
              <a:buChar char="•"/>
              <a:defRPr sz="900" b="0" i="0" u="none" strike="noStrike" cap="none">
                <a:solidFill>
                  <a:srgbClr val="181612"/>
                </a:solidFill>
                <a:latin typeface="Arial"/>
                <a:ea typeface="Arial"/>
                <a:cs typeface="Arial"/>
                <a:sym typeface="Arial"/>
              </a:defRPr>
            </a:lvl5pPr>
            <a:lvl6pPr marL="2743200" marR="0" lvl="5" indent="-285750" algn="l" rtl="0">
              <a:lnSpc>
                <a:spcPct val="120000"/>
              </a:lnSpc>
              <a:spcBef>
                <a:spcPts val="375"/>
              </a:spcBef>
              <a:spcAft>
                <a:spcPts val="0"/>
              </a:spcAft>
              <a:buClr>
                <a:schemeClr val="accent1"/>
              </a:buClr>
              <a:buSzPts val="900"/>
              <a:buFont typeface="Arial"/>
              <a:buChar char="•"/>
              <a:defRPr sz="900" b="0" i="0" u="none" strike="noStrike" cap="none">
                <a:solidFill>
                  <a:schemeClr val="dk1"/>
                </a:solidFill>
                <a:latin typeface="Arial"/>
                <a:ea typeface="Arial"/>
                <a:cs typeface="Arial"/>
                <a:sym typeface="Arial"/>
              </a:defRPr>
            </a:lvl6pPr>
            <a:lvl7pPr marL="3200400" marR="0" lvl="6" indent="-285750" algn="l" rtl="0">
              <a:lnSpc>
                <a:spcPct val="120000"/>
              </a:lnSpc>
              <a:spcBef>
                <a:spcPts val="375"/>
              </a:spcBef>
              <a:spcAft>
                <a:spcPts val="0"/>
              </a:spcAft>
              <a:buClr>
                <a:schemeClr val="accent1"/>
              </a:buClr>
              <a:buSzPts val="900"/>
              <a:buFont typeface="Arial"/>
              <a:buChar char="•"/>
              <a:defRPr sz="900" b="0" i="0" u="none" strike="noStrike" cap="none">
                <a:solidFill>
                  <a:schemeClr val="dk1"/>
                </a:solidFill>
                <a:latin typeface="Arial"/>
                <a:ea typeface="Arial"/>
                <a:cs typeface="Arial"/>
                <a:sym typeface="Arial"/>
              </a:defRPr>
            </a:lvl7pPr>
            <a:lvl8pPr marL="3657600" marR="0" lvl="7" indent="-285750" algn="l" rtl="0">
              <a:lnSpc>
                <a:spcPct val="120000"/>
              </a:lnSpc>
              <a:spcBef>
                <a:spcPts val="375"/>
              </a:spcBef>
              <a:spcAft>
                <a:spcPts val="0"/>
              </a:spcAft>
              <a:buClr>
                <a:schemeClr val="accent1"/>
              </a:buClr>
              <a:buSzPts val="900"/>
              <a:buFont typeface="Arial"/>
              <a:buChar char="•"/>
              <a:defRPr sz="900" b="0" i="0" u="none" strike="noStrike" cap="none">
                <a:solidFill>
                  <a:schemeClr val="dk1"/>
                </a:solidFill>
                <a:latin typeface="Arial"/>
                <a:ea typeface="Arial"/>
                <a:cs typeface="Arial"/>
                <a:sym typeface="Arial"/>
              </a:defRPr>
            </a:lvl8pPr>
            <a:lvl9pPr marL="4114800" marR="0" lvl="8" indent="-285750" algn="l" rtl="0">
              <a:lnSpc>
                <a:spcPct val="120000"/>
              </a:lnSpc>
              <a:spcBef>
                <a:spcPts val="375"/>
              </a:spcBef>
              <a:spcAft>
                <a:spcPts val="0"/>
              </a:spcAft>
              <a:buClr>
                <a:schemeClr val="accent1"/>
              </a:buClr>
              <a:buSzPts val="900"/>
              <a:buFont typeface="Arial"/>
              <a:buChar char="•"/>
              <a:defRPr sz="900" b="0" i="0" u="none" strike="noStrike" cap="none">
                <a:solidFill>
                  <a:schemeClr val="dk1"/>
                </a:solidFill>
                <a:latin typeface="Arial"/>
                <a:ea typeface="Arial"/>
                <a:cs typeface="Arial"/>
                <a:sym typeface="Arial"/>
              </a:defRPr>
            </a:lvl9pPr>
          </a:lstStyle>
          <a:p>
            <a:endParaRPr/>
          </a:p>
        </p:txBody>
      </p:sp>
      <p:sp>
        <p:nvSpPr>
          <p:cNvPr id="12" name="Google Shape;12;p10"/>
          <p:cNvSpPr txBox="1">
            <a:spLocks noGrp="1"/>
          </p:cNvSpPr>
          <p:nvPr>
            <p:ph type="dt" idx="10"/>
          </p:nvPr>
        </p:nvSpPr>
        <p:spPr>
          <a:xfrm>
            <a:off x="7490462" y="6213011"/>
            <a:ext cx="800680" cy="308138"/>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750" b="0" i="0" u="none" strike="noStrike" cap="none">
                <a:solidFill>
                  <a:srgbClr val="8891AA"/>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10"/>
          <p:cNvSpPr txBox="1">
            <a:spLocks noGrp="1"/>
          </p:cNvSpPr>
          <p:nvPr>
            <p:ph type="sldNum" idx="12"/>
          </p:nvPr>
        </p:nvSpPr>
        <p:spPr>
          <a:xfrm>
            <a:off x="1088686" y="6211950"/>
            <a:ext cx="511109" cy="309201"/>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050" b="0" i="0" u="none" strike="noStrike" cap="none">
                <a:solidFill>
                  <a:srgbClr val="7F7F7F"/>
                </a:solidFill>
                <a:latin typeface="Arial"/>
                <a:ea typeface="Arial"/>
                <a:cs typeface="Arial"/>
                <a:sym typeface="Arial"/>
              </a:defRPr>
            </a:lvl1pPr>
            <a:lvl2pPr marL="0" marR="0" lvl="1" indent="0" algn="l" rtl="0">
              <a:spcBef>
                <a:spcPts val="0"/>
              </a:spcBef>
              <a:buNone/>
              <a:defRPr sz="1050" b="0" i="0" u="none" strike="noStrike" cap="none">
                <a:solidFill>
                  <a:srgbClr val="7F7F7F"/>
                </a:solidFill>
                <a:latin typeface="Arial"/>
                <a:ea typeface="Arial"/>
                <a:cs typeface="Arial"/>
                <a:sym typeface="Arial"/>
              </a:defRPr>
            </a:lvl2pPr>
            <a:lvl3pPr marL="0" marR="0" lvl="2" indent="0" algn="l" rtl="0">
              <a:spcBef>
                <a:spcPts val="0"/>
              </a:spcBef>
              <a:buNone/>
              <a:defRPr sz="1050" b="0" i="0" u="none" strike="noStrike" cap="none">
                <a:solidFill>
                  <a:srgbClr val="7F7F7F"/>
                </a:solidFill>
                <a:latin typeface="Arial"/>
                <a:ea typeface="Arial"/>
                <a:cs typeface="Arial"/>
                <a:sym typeface="Arial"/>
              </a:defRPr>
            </a:lvl3pPr>
            <a:lvl4pPr marL="0" marR="0" lvl="3" indent="0" algn="l" rtl="0">
              <a:spcBef>
                <a:spcPts val="0"/>
              </a:spcBef>
              <a:buNone/>
              <a:defRPr sz="1050" b="0" i="0" u="none" strike="noStrike" cap="none">
                <a:solidFill>
                  <a:srgbClr val="7F7F7F"/>
                </a:solidFill>
                <a:latin typeface="Arial"/>
                <a:ea typeface="Arial"/>
                <a:cs typeface="Arial"/>
                <a:sym typeface="Arial"/>
              </a:defRPr>
            </a:lvl4pPr>
            <a:lvl5pPr marL="0" marR="0" lvl="4" indent="0" algn="l" rtl="0">
              <a:spcBef>
                <a:spcPts val="0"/>
              </a:spcBef>
              <a:buNone/>
              <a:defRPr sz="1050" b="0" i="0" u="none" strike="noStrike" cap="none">
                <a:solidFill>
                  <a:srgbClr val="7F7F7F"/>
                </a:solidFill>
                <a:latin typeface="Arial"/>
                <a:ea typeface="Arial"/>
                <a:cs typeface="Arial"/>
                <a:sym typeface="Arial"/>
              </a:defRPr>
            </a:lvl5pPr>
            <a:lvl6pPr marL="0" marR="0" lvl="5" indent="0" algn="l" rtl="0">
              <a:spcBef>
                <a:spcPts val="0"/>
              </a:spcBef>
              <a:buNone/>
              <a:defRPr sz="1050" b="0" i="0" u="none" strike="noStrike" cap="none">
                <a:solidFill>
                  <a:srgbClr val="7F7F7F"/>
                </a:solidFill>
                <a:latin typeface="Arial"/>
                <a:ea typeface="Arial"/>
                <a:cs typeface="Arial"/>
                <a:sym typeface="Arial"/>
              </a:defRPr>
            </a:lvl6pPr>
            <a:lvl7pPr marL="0" marR="0" lvl="6" indent="0" algn="l" rtl="0">
              <a:spcBef>
                <a:spcPts val="0"/>
              </a:spcBef>
              <a:buNone/>
              <a:defRPr sz="1050" b="0" i="0" u="none" strike="noStrike" cap="none">
                <a:solidFill>
                  <a:srgbClr val="7F7F7F"/>
                </a:solidFill>
                <a:latin typeface="Arial"/>
                <a:ea typeface="Arial"/>
                <a:cs typeface="Arial"/>
                <a:sym typeface="Arial"/>
              </a:defRPr>
            </a:lvl7pPr>
            <a:lvl8pPr marL="0" marR="0" lvl="7" indent="0" algn="l" rtl="0">
              <a:spcBef>
                <a:spcPts val="0"/>
              </a:spcBef>
              <a:buNone/>
              <a:defRPr sz="1050" b="0" i="0" u="none" strike="noStrike" cap="none">
                <a:solidFill>
                  <a:srgbClr val="7F7F7F"/>
                </a:solidFill>
                <a:latin typeface="Arial"/>
                <a:ea typeface="Arial"/>
                <a:cs typeface="Arial"/>
                <a:sym typeface="Arial"/>
              </a:defRPr>
            </a:lvl8pPr>
            <a:lvl9pPr marL="0" marR="0" lvl="8" indent="0" algn="l" rtl="0">
              <a:spcBef>
                <a:spcPts val="0"/>
              </a:spcBef>
              <a:buNone/>
              <a:defRPr sz="1050" b="0" i="0" u="none" strike="noStrike" cap="none">
                <a:solidFill>
                  <a:srgbClr val="7F7F7F"/>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asccc-oeri.org/webinars-and-event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1"/>
          <p:cNvSpPr txBox="1">
            <a:spLocks noGrp="1"/>
          </p:cNvSpPr>
          <p:nvPr>
            <p:ph type="ctrTitle"/>
          </p:nvPr>
        </p:nvSpPr>
        <p:spPr>
          <a:xfrm>
            <a:off x="1813336" y="3464560"/>
            <a:ext cx="6477803" cy="1538289"/>
          </a:xfrm>
          <a:prstGeom prst="rect">
            <a:avLst/>
          </a:prstGeom>
          <a:noFill/>
          <a:ln>
            <a:noFill/>
          </a:ln>
        </p:spPr>
        <p:txBody>
          <a:bodyPr spcFirstLastPara="1" wrap="square" lIns="91425" tIns="45700" rIns="91425" bIns="0" anchor="b" anchorCtr="0">
            <a:normAutofit fontScale="90000"/>
          </a:bodyPr>
          <a:lstStyle/>
          <a:p>
            <a:pPr marL="0" lvl="0" indent="0" algn="l" rtl="0">
              <a:lnSpc>
                <a:spcPct val="90000"/>
              </a:lnSpc>
              <a:spcBef>
                <a:spcPts val="0"/>
              </a:spcBef>
              <a:spcAft>
                <a:spcPts val="0"/>
              </a:spcAft>
              <a:buClr>
                <a:schemeClr val="lt1"/>
              </a:buClr>
              <a:buSzPct val="100000"/>
              <a:buFont typeface="Arial"/>
              <a:buNone/>
            </a:pPr>
            <a:r>
              <a:rPr lang="en-US"/>
              <a:t>Project Management Basics: Planning your Open Educational Resources (OER) Project</a:t>
            </a:r>
            <a:endParaRPr/>
          </a:p>
        </p:txBody>
      </p:sp>
      <p:sp>
        <p:nvSpPr>
          <p:cNvPr id="128" name="Google Shape;128;p1"/>
          <p:cNvSpPr txBox="1">
            <a:spLocks noGrp="1"/>
          </p:cNvSpPr>
          <p:nvPr>
            <p:ph type="subTitle" idx="1"/>
          </p:nvPr>
        </p:nvSpPr>
        <p:spPr>
          <a:xfrm>
            <a:off x="311727" y="5189604"/>
            <a:ext cx="7979412" cy="977621"/>
          </a:xfrm>
          <a:prstGeom prst="rect">
            <a:avLst/>
          </a:prstGeom>
          <a:noFill/>
          <a:ln>
            <a:noFill/>
          </a:ln>
        </p:spPr>
        <p:txBody>
          <a:bodyPr spcFirstLastPara="1" wrap="square" lIns="91425" tIns="91425" rIns="91425" bIns="91425" anchor="t" anchorCtr="0">
            <a:normAutofit fontScale="70000" lnSpcReduction="10000"/>
          </a:bodyPr>
          <a:lstStyle/>
          <a:p>
            <a:pPr marL="0" lvl="0" indent="0" algn="l" rtl="0">
              <a:lnSpc>
                <a:spcPct val="120000"/>
              </a:lnSpc>
              <a:spcBef>
                <a:spcPts val="0"/>
              </a:spcBef>
              <a:spcAft>
                <a:spcPts val="0"/>
              </a:spcAft>
              <a:buSzPct val="100000"/>
              <a:buNone/>
            </a:pPr>
            <a:r>
              <a:rPr lang="en-US" sz="2000"/>
              <a:t>Developed May 18, 2022</a:t>
            </a:r>
            <a:endParaRPr/>
          </a:p>
          <a:p>
            <a:pPr marL="0" lvl="0" indent="0" algn="l" rtl="0">
              <a:lnSpc>
                <a:spcPct val="120000"/>
              </a:lnSpc>
              <a:spcBef>
                <a:spcPts val="750"/>
              </a:spcBef>
              <a:spcAft>
                <a:spcPts val="0"/>
              </a:spcAft>
              <a:buSzPct val="100000"/>
              <a:buNone/>
            </a:pPr>
            <a:r>
              <a:rPr lang="en-US" sz="2000"/>
              <a:t>By Shagun Kaur and Suzanne Wakim is licensed under a </a:t>
            </a:r>
            <a:r>
              <a:rPr lang="en-US" sz="2000" u="sng">
                <a:solidFill>
                  <a:schemeClr val="hlink"/>
                </a:solidFill>
                <a:hlinkClick r:id="rId3"/>
              </a:rPr>
              <a:t>Creative Commons Attribution 4.0 International License</a:t>
            </a:r>
            <a:r>
              <a:rPr lang="en-US" sz="2000"/>
              <a:t>.</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g34bd233d4e0_3_30"/>
          <p:cNvSpPr txBox="1">
            <a:spLocks noGrp="1"/>
          </p:cNvSpPr>
          <p:nvPr>
            <p:ph type="title"/>
          </p:nvPr>
        </p:nvSpPr>
        <p:spPr>
          <a:xfrm>
            <a:off x="1088686" y="804520"/>
            <a:ext cx="7202400" cy="898500"/>
          </a:xfrm>
          <a:prstGeom prst="rect">
            <a:avLst/>
          </a:prstGeom>
        </p:spPr>
        <p:txBody>
          <a:bodyPr spcFirstLastPara="1" wrap="square" lIns="91425" tIns="45700" rIns="91425" bIns="45700" anchor="b" anchorCtr="0">
            <a:normAutofit/>
          </a:bodyPr>
          <a:lstStyle/>
          <a:p>
            <a:pPr marL="0" lvl="0" indent="0" algn="l" rtl="0">
              <a:spcBef>
                <a:spcPts val="0"/>
              </a:spcBef>
              <a:spcAft>
                <a:spcPts val="0"/>
              </a:spcAft>
              <a:buNone/>
            </a:pPr>
            <a:r>
              <a:rPr lang="en-US"/>
              <a:t>6: Deployment and Sustainability – Publishing, Maintenance, and Scaling</a:t>
            </a:r>
            <a:endParaRPr/>
          </a:p>
        </p:txBody>
      </p:sp>
      <p:sp>
        <p:nvSpPr>
          <p:cNvPr id="189" name="Google Shape;189;g34bd233d4e0_3_30"/>
          <p:cNvSpPr txBox="1">
            <a:spLocks noGrp="1"/>
          </p:cNvSpPr>
          <p:nvPr>
            <p:ph type="body" idx="1"/>
          </p:nvPr>
        </p:nvSpPr>
        <p:spPr>
          <a:xfrm>
            <a:off x="1088686" y="2015732"/>
            <a:ext cx="7202400" cy="4039800"/>
          </a:xfrm>
          <a:prstGeom prst="rect">
            <a:avLst/>
          </a:prstGeom>
        </p:spPr>
        <p:txBody>
          <a:bodyPr spcFirstLastPara="1" wrap="square" lIns="91425" tIns="45700" rIns="91425" bIns="45700" anchor="t" anchorCtr="0">
            <a:normAutofit/>
          </a:bodyPr>
          <a:lstStyle/>
          <a:p>
            <a:pPr marL="0" lvl="0" indent="0" algn="l" rtl="0">
              <a:spcBef>
                <a:spcPts val="750"/>
              </a:spcBef>
              <a:spcAft>
                <a:spcPts val="0"/>
              </a:spcAft>
              <a:buNone/>
            </a:pPr>
            <a:r>
              <a:rPr lang="en-US" sz="2000">
                <a:solidFill>
                  <a:srgbClr val="222222"/>
                </a:solidFill>
              </a:rPr>
              <a:t>Ensuring long-term impact</a:t>
            </a:r>
            <a:endParaRPr sz="2000">
              <a:solidFill>
                <a:srgbClr val="222222"/>
              </a:solidFill>
            </a:endParaRPr>
          </a:p>
          <a:p>
            <a:pPr marL="457200" lvl="0" indent="-355600" algn="l" rtl="0">
              <a:spcBef>
                <a:spcPts val="750"/>
              </a:spcBef>
              <a:spcAft>
                <a:spcPts val="0"/>
              </a:spcAft>
              <a:buClr>
                <a:schemeClr val="accent4"/>
              </a:buClr>
              <a:buSzPts val="2000"/>
              <a:buChar char="•"/>
            </a:pPr>
            <a:r>
              <a:rPr lang="en-US" sz="2000">
                <a:solidFill>
                  <a:srgbClr val="222222"/>
                </a:solidFill>
              </a:rPr>
              <a:t>Publishing and sharing OER</a:t>
            </a:r>
            <a:endParaRPr sz="2000">
              <a:solidFill>
                <a:srgbClr val="222222"/>
              </a:solidFill>
            </a:endParaRPr>
          </a:p>
          <a:p>
            <a:pPr marL="457200" lvl="0" indent="-355600" algn="l" rtl="0">
              <a:spcBef>
                <a:spcPts val="0"/>
              </a:spcBef>
              <a:spcAft>
                <a:spcPts val="0"/>
              </a:spcAft>
              <a:buClr>
                <a:schemeClr val="accent4"/>
              </a:buClr>
              <a:buSzPts val="2000"/>
              <a:buChar char="•"/>
            </a:pPr>
            <a:r>
              <a:rPr lang="en-US" sz="2000">
                <a:solidFill>
                  <a:srgbClr val="222222"/>
                </a:solidFill>
              </a:rPr>
              <a:t>Maintaining and updating OER</a:t>
            </a:r>
            <a:endParaRPr sz="2000">
              <a:solidFill>
                <a:srgbClr val="222222"/>
              </a:solidFill>
            </a:endParaRPr>
          </a:p>
          <a:p>
            <a:pPr marL="457200" lvl="0" indent="-355600" algn="l" rtl="0">
              <a:spcBef>
                <a:spcPts val="0"/>
              </a:spcBef>
              <a:spcAft>
                <a:spcPts val="0"/>
              </a:spcAft>
              <a:buClr>
                <a:schemeClr val="accent4"/>
              </a:buClr>
              <a:buSzPts val="2000"/>
              <a:buChar char="•"/>
            </a:pPr>
            <a:r>
              <a:rPr lang="en-US" sz="2000">
                <a:solidFill>
                  <a:srgbClr val="222222"/>
                </a:solidFill>
              </a:rPr>
              <a:t>Advocating for OER within their institutions and beyond to ensure long-term impact</a:t>
            </a:r>
            <a:endParaRPr sz="2000">
              <a:solidFill>
                <a:srgbClr val="222222"/>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9"/>
          <p:cNvSpPr txBox="1">
            <a:spLocks noGrp="1"/>
          </p:cNvSpPr>
          <p:nvPr>
            <p:ph type="title"/>
          </p:nvPr>
        </p:nvSpPr>
        <p:spPr>
          <a:xfrm>
            <a:off x="1088686" y="808303"/>
            <a:ext cx="7202400" cy="893100"/>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lt1"/>
              </a:buClr>
              <a:buSzPts val="3400"/>
              <a:buFont typeface="Arial"/>
              <a:buNone/>
            </a:pPr>
            <a:r>
              <a:rPr lang="en-US" sz="3400"/>
              <a:t>Looking Ahead</a:t>
            </a:r>
            <a:endParaRPr sz="3400"/>
          </a:p>
        </p:txBody>
      </p:sp>
      <p:sp>
        <p:nvSpPr>
          <p:cNvPr id="195" name="Google Shape;195;p9"/>
          <p:cNvSpPr txBox="1">
            <a:spLocks noGrp="1"/>
          </p:cNvSpPr>
          <p:nvPr>
            <p:ph type="body" idx="1"/>
          </p:nvPr>
        </p:nvSpPr>
        <p:spPr>
          <a:xfrm>
            <a:off x="1088675" y="2015724"/>
            <a:ext cx="7202400" cy="4361700"/>
          </a:xfrm>
          <a:prstGeom prst="rect">
            <a:avLst/>
          </a:prstGeom>
          <a:noFill/>
          <a:ln>
            <a:noFill/>
          </a:ln>
        </p:spPr>
        <p:txBody>
          <a:bodyPr spcFirstLastPara="1" wrap="square" lIns="91425" tIns="45700" rIns="91425" bIns="45700" anchor="t" anchorCtr="0">
            <a:normAutofit/>
          </a:bodyPr>
          <a:lstStyle/>
          <a:p>
            <a:pPr marL="171446" lvl="0" indent="-146046" algn="l" rtl="0">
              <a:lnSpc>
                <a:spcPct val="100000"/>
              </a:lnSpc>
              <a:spcBef>
                <a:spcPts val="750"/>
              </a:spcBef>
              <a:spcAft>
                <a:spcPts val="0"/>
              </a:spcAft>
              <a:buSzPts val="2000"/>
              <a:buChar char="•"/>
            </a:pPr>
            <a:r>
              <a:rPr lang="en-US" sz="2000"/>
              <a:t>Upcoming Webinars (Thursdays from 2 - 3 PM)</a:t>
            </a:r>
            <a:endParaRPr sz="2000"/>
          </a:p>
          <a:p>
            <a:pPr marL="514337" lvl="1" indent="-209546" algn="l" rtl="0">
              <a:lnSpc>
                <a:spcPct val="100000"/>
              </a:lnSpc>
              <a:spcBef>
                <a:spcPts val="750"/>
              </a:spcBef>
              <a:spcAft>
                <a:spcPts val="0"/>
              </a:spcAft>
              <a:buSzPts val="2000"/>
              <a:buChar char="•"/>
            </a:pPr>
            <a:r>
              <a:rPr lang="en-US" sz="2000"/>
              <a:t>5/1: Module 1</a:t>
            </a:r>
            <a:endParaRPr sz="2000"/>
          </a:p>
          <a:p>
            <a:pPr marL="514337" lvl="1" indent="-209546" algn="l" rtl="0">
              <a:lnSpc>
                <a:spcPct val="100000"/>
              </a:lnSpc>
              <a:spcBef>
                <a:spcPts val="750"/>
              </a:spcBef>
              <a:spcAft>
                <a:spcPts val="0"/>
              </a:spcAft>
              <a:buSzPts val="2000"/>
              <a:buChar char="•"/>
            </a:pPr>
            <a:r>
              <a:rPr lang="en-US" sz="2000"/>
              <a:t>5/8: Module 2</a:t>
            </a:r>
            <a:endParaRPr sz="2000"/>
          </a:p>
          <a:p>
            <a:pPr marL="514337" lvl="1" indent="-209546" algn="l" rtl="0">
              <a:lnSpc>
                <a:spcPct val="100000"/>
              </a:lnSpc>
              <a:spcBef>
                <a:spcPts val="750"/>
              </a:spcBef>
              <a:spcAft>
                <a:spcPts val="0"/>
              </a:spcAft>
              <a:buSzPts val="2000"/>
              <a:buChar char="•"/>
            </a:pPr>
            <a:r>
              <a:rPr lang="en-US" sz="2000"/>
              <a:t>5/15: Module 3</a:t>
            </a:r>
            <a:endParaRPr sz="2000"/>
          </a:p>
          <a:p>
            <a:pPr marL="514337" lvl="1" indent="-209546" algn="l" rtl="0">
              <a:lnSpc>
                <a:spcPct val="100000"/>
              </a:lnSpc>
              <a:spcBef>
                <a:spcPts val="750"/>
              </a:spcBef>
              <a:spcAft>
                <a:spcPts val="0"/>
              </a:spcAft>
              <a:buSzPts val="2000"/>
              <a:buChar char="•"/>
            </a:pPr>
            <a:r>
              <a:rPr lang="en-US" sz="2000"/>
              <a:t>5/22: Module 4</a:t>
            </a:r>
            <a:endParaRPr sz="2000"/>
          </a:p>
          <a:p>
            <a:pPr marL="514337" lvl="1" indent="-209546" algn="l" rtl="0">
              <a:lnSpc>
                <a:spcPct val="100000"/>
              </a:lnSpc>
              <a:spcBef>
                <a:spcPts val="750"/>
              </a:spcBef>
              <a:spcAft>
                <a:spcPts val="0"/>
              </a:spcAft>
              <a:buSzPts val="2000"/>
              <a:buChar char="•"/>
            </a:pPr>
            <a:r>
              <a:rPr lang="en-US" sz="2000"/>
              <a:t>5/29: Module 5</a:t>
            </a:r>
            <a:endParaRPr sz="2000"/>
          </a:p>
          <a:p>
            <a:pPr marL="514337" lvl="1" indent="-209546" algn="l" rtl="0">
              <a:lnSpc>
                <a:spcPct val="100000"/>
              </a:lnSpc>
              <a:spcBef>
                <a:spcPts val="750"/>
              </a:spcBef>
              <a:spcAft>
                <a:spcPts val="0"/>
              </a:spcAft>
              <a:buSzPts val="2000"/>
              <a:buChar char="•"/>
            </a:pPr>
            <a:r>
              <a:rPr lang="en-US" sz="2000"/>
              <a:t>6/5: Module 6</a:t>
            </a:r>
            <a:endParaRPr sz="2000"/>
          </a:p>
          <a:p>
            <a:pPr marL="171446" lvl="0" indent="-196846" algn="l" rtl="0">
              <a:lnSpc>
                <a:spcPct val="100000"/>
              </a:lnSpc>
              <a:spcBef>
                <a:spcPts val="750"/>
              </a:spcBef>
              <a:spcAft>
                <a:spcPts val="0"/>
              </a:spcAft>
              <a:buSzPts val="2000"/>
              <a:buChar char="•"/>
            </a:pPr>
            <a:r>
              <a:rPr lang="en-US" sz="2000"/>
              <a:t>Summer 2025: OERI Project Leadership Course</a:t>
            </a:r>
            <a:endParaRPr sz="2000"/>
          </a:p>
          <a:p>
            <a:pPr marL="171446" lvl="0" indent="-19046" algn="l" rtl="0">
              <a:lnSpc>
                <a:spcPct val="100000"/>
              </a:lnSpc>
              <a:spcBef>
                <a:spcPts val="750"/>
              </a:spcBef>
              <a:spcAft>
                <a:spcPts val="0"/>
              </a:spcAft>
              <a:buSzPts val="2400"/>
              <a:buNone/>
            </a:pPr>
            <a:endParaRPr sz="2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3"/>
          <p:cNvSpPr txBox="1">
            <a:spLocks noGrp="1"/>
          </p:cNvSpPr>
          <p:nvPr>
            <p:ph type="title"/>
          </p:nvPr>
        </p:nvSpPr>
        <p:spPr>
          <a:xfrm>
            <a:off x="1088686" y="808303"/>
            <a:ext cx="7202456" cy="893111"/>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lt1"/>
              </a:buClr>
              <a:buSzPts val="4800"/>
              <a:buFont typeface="Arial"/>
              <a:buNone/>
            </a:pPr>
            <a:r>
              <a:rPr lang="en-US" sz="4800">
                <a:latin typeface="Arial"/>
                <a:ea typeface="Arial"/>
                <a:cs typeface="Arial"/>
                <a:sym typeface="Arial"/>
              </a:rPr>
              <a:t>Welcome!</a:t>
            </a:r>
            <a:endParaRPr sz="4800">
              <a:latin typeface="Arial"/>
              <a:ea typeface="Arial"/>
              <a:cs typeface="Arial"/>
              <a:sym typeface="Arial"/>
            </a:endParaRPr>
          </a:p>
        </p:txBody>
      </p:sp>
      <p:sp>
        <p:nvSpPr>
          <p:cNvPr id="134" name="Google Shape;134;p3"/>
          <p:cNvSpPr txBox="1">
            <a:spLocks noGrp="1"/>
          </p:cNvSpPr>
          <p:nvPr>
            <p:ph type="body" idx="1"/>
          </p:nvPr>
        </p:nvSpPr>
        <p:spPr>
          <a:xfrm>
            <a:off x="787963" y="1985175"/>
            <a:ext cx="7803900" cy="4649700"/>
          </a:xfrm>
          <a:prstGeom prst="rect">
            <a:avLst/>
          </a:prstGeom>
          <a:noFill/>
          <a:ln>
            <a:noFill/>
          </a:ln>
        </p:spPr>
        <p:txBody>
          <a:bodyPr spcFirstLastPara="1" wrap="square" lIns="91425" tIns="45700" rIns="91425" bIns="45700" anchor="t" anchorCtr="0">
            <a:noAutofit/>
          </a:bodyPr>
          <a:lstStyle/>
          <a:p>
            <a:pPr marL="171446" lvl="0" indent="-171446" algn="l" rtl="0">
              <a:lnSpc>
                <a:spcPct val="120000"/>
              </a:lnSpc>
              <a:spcBef>
                <a:spcPts val="0"/>
              </a:spcBef>
              <a:spcAft>
                <a:spcPts val="0"/>
              </a:spcAft>
              <a:buSzPts val="2359"/>
              <a:buChar char="•"/>
            </a:pPr>
            <a:r>
              <a:rPr lang="en-US" sz="2000"/>
              <a:t>On behalf of the ASCCC OERI, we are pleased to have you here with us </a:t>
            </a:r>
            <a:r>
              <a:rPr lang="en-US" sz="2000">
                <a:latin typeface="arial"/>
                <a:ea typeface="arial"/>
                <a:cs typeface="arial"/>
                <a:sym typeface="arial"/>
              </a:rPr>
              <a:t>for </a:t>
            </a:r>
            <a:r>
              <a:rPr lang="en-US" sz="2000"/>
              <a:t>“Project Management Basics: Planning your Open Educational Resources (OER) Project”</a:t>
            </a:r>
            <a:endParaRPr sz="2000"/>
          </a:p>
          <a:p>
            <a:pPr marL="171446" lvl="0" indent="-171446" algn="l" rtl="0">
              <a:lnSpc>
                <a:spcPct val="120000"/>
              </a:lnSpc>
              <a:spcBef>
                <a:spcPts val="750"/>
              </a:spcBef>
              <a:spcAft>
                <a:spcPts val="0"/>
              </a:spcAft>
              <a:buSzPts val="2359"/>
              <a:buChar char="•"/>
            </a:pPr>
            <a:r>
              <a:rPr lang="en-US" sz="2000"/>
              <a:t>If you are not already muted, please mute yourself upon arrival.</a:t>
            </a:r>
            <a:endParaRPr/>
          </a:p>
          <a:p>
            <a:pPr marL="171446" lvl="0" indent="-171446" algn="l" rtl="0">
              <a:lnSpc>
                <a:spcPct val="120000"/>
              </a:lnSpc>
              <a:spcBef>
                <a:spcPts val="750"/>
              </a:spcBef>
              <a:spcAft>
                <a:spcPts val="0"/>
              </a:spcAft>
              <a:buSzPts val="2359"/>
              <a:buChar char="•"/>
            </a:pPr>
            <a:r>
              <a:rPr lang="en-US" sz="2000"/>
              <a:t>Please note that you are encouraged to use the Zoom “chat” feature for questions and comments.</a:t>
            </a:r>
            <a:endParaRPr/>
          </a:p>
          <a:p>
            <a:pPr marL="171446" lvl="0" indent="-171446" algn="l" rtl="0">
              <a:lnSpc>
                <a:spcPct val="120000"/>
              </a:lnSpc>
              <a:spcBef>
                <a:spcPts val="750"/>
              </a:spcBef>
              <a:spcAft>
                <a:spcPts val="0"/>
              </a:spcAft>
              <a:buSzPts val="2359"/>
              <a:buChar char="•"/>
            </a:pPr>
            <a:r>
              <a:rPr lang="en-US" sz="2000"/>
              <a:t>You’re invited to introduce yourself in the chat – please provide your name, college, discipline/role</a:t>
            </a:r>
            <a:endParaRPr/>
          </a:p>
          <a:p>
            <a:pPr marL="171446" lvl="0" indent="-171446" algn="l" rtl="0">
              <a:lnSpc>
                <a:spcPct val="120000"/>
              </a:lnSpc>
              <a:spcBef>
                <a:spcPts val="750"/>
              </a:spcBef>
              <a:spcAft>
                <a:spcPts val="0"/>
              </a:spcAft>
              <a:buSzPts val="2359"/>
              <a:buChar char="•"/>
            </a:pPr>
            <a:r>
              <a:rPr lang="en-US" sz="2000"/>
              <a:t>This event will be recorded. Archives of all ASCCC OERI events are available at asccc-oeri.org &gt; </a:t>
            </a:r>
            <a:r>
              <a:rPr lang="en-US" sz="2000" u="sng">
                <a:solidFill>
                  <a:schemeClr val="hlink"/>
                </a:solidFill>
                <a:hlinkClick r:id="rId3"/>
              </a:rPr>
              <a:t>Webinars and Events</a:t>
            </a:r>
            <a:endParaRPr sz="2000"/>
          </a:p>
          <a:p>
            <a:pPr marL="171446" lvl="0" indent="-171446" algn="l" rtl="0">
              <a:lnSpc>
                <a:spcPct val="120000"/>
              </a:lnSpc>
              <a:spcBef>
                <a:spcPts val="750"/>
              </a:spcBef>
              <a:spcAft>
                <a:spcPts val="0"/>
              </a:spcAft>
              <a:buSzPts val="2162"/>
              <a:buNone/>
            </a:pPr>
            <a:endParaRPr sz="2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6"/>
          <p:cNvSpPr txBox="1">
            <a:spLocks noGrp="1"/>
          </p:cNvSpPr>
          <p:nvPr>
            <p:ph type="title"/>
          </p:nvPr>
        </p:nvSpPr>
        <p:spPr>
          <a:xfrm>
            <a:off x="1088686" y="804520"/>
            <a:ext cx="7202456" cy="898614"/>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2600"/>
              <a:buFont typeface="Arial"/>
              <a:buNone/>
            </a:pPr>
            <a:r>
              <a:rPr lang="en-US" sz="4800"/>
              <a:t>Description</a:t>
            </a:r>
            <a:endParaRPr sz="4800"/>
          </a:p>
        </p:txBody>
      </p:sp>
      <p:sp>
        <p:nvSpPr>
          <p:cNvPr id="140" name="Google Shape;140;p6"/>
          <p:cNvSpPr txBox="1">
            <a:spLocks noGrp="1"/>
          </p:cNvSpPr>
          <p:nvPr>
            <p:ph type="body" idx="1"/>
          </p:nvPr>
        </p:nvSpPr>
        <p:spPr>
          <a:xfrm>
            <a:off x="1088686" y="2015732"/>
            <a:ext cx="7202456" cy="4039916"/>
          </a:xfrm>
          <a:prstGeom prst="rect">
            <a:avLst/>
          </a:prstGeom>
          <a:noFill/>
          <a:ln>
            <a:noFill/>
          </a:ln>
        </p:spPr>
        <p:txBody>
          <a:bodyPr spcFirstLastPara="1" wrap="square" lIns="91425" tIns="45700" rIns="91425" bIns="45700" anchor="t" anchorCtr="0">
            <a:normAutofit/>
          </a:bodyPr>
          <a:lstStyle/>
          <a:p>
            <a:pPr marL="0" lvl="0" indent="0" algn="l" rtl="0">
              <a:spcBef>
                <a:spcPts val="750"/>
              </a:spcBef>
              <a:spcAft>
                <a:spcPts val="0"/>
              </a:spcAft>
              <a:buNone/>
            </a:pPr>
            <a:r>
              <a:rPr lang="en-US" sz="2200"/>
              <a:t>Completing an OER project is a big task! In this webinar we will share resources and strategies for creating a plan and completing a successful project. These resources can help both the OER creator and anyone who is overseeing OER projects for others.</a:t>
            </a:r>
            <a:endParaRPr sz="22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7"/>
          <p:cNvSpPr txBox="1">
            <a:spLocks noGrp="1"/>
          </p:cNvSpPr>
          <p:nvPr>
            <p:ph type="title"/>
          </p:nvPr>
        </p:nvSpPr>
        <p:spPr>
          <a:xfrm>
            <a:off x="1088686" y="804520"/>
            <a:ext cx="7202456" cy="898614"/>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2600"/>
              <a:buFont typeface="Arial"/>
              <a:buNone/>
            </a:pPr>
            <a:r>
              <a:rPr lang="en-US" sz="4800"/>
              <a:t>Presenters</a:t>
            </a:r>
            <a:endParaRPr/>
          </a:p>
        </p:txBody>
      </p:sp>
      <p:sp>
        <p:nvSpPr>
          <p:cNvPr id="147" name="Google Shape;147;p7"/>
          <p:cNvSpPr txBox="1">
            <a:spLocks noGrp="1"/>
          </p:cNvSpPr>
          <p:nvPr>
            <p:ph type="body" idx="1"/>
          </p:nvPr>
        </p:nvSpPr>
        <p:spPr>
          <a:xfrm>
            <a:off x="1088686" y="2015732"/>
            <a:ext cx="7202456" cy="4039916"/>
          </a:xfrm>
          <a:prstGeom prst="rect">
            <a:avLst/>
          </a:prstGeom>
          <a:noFill/>
          <a:ln>
            <a:noFill/>
          </a:ln>
        </p:spPr>
        <p:txBody>
          <a:bodyPr spcFirstLastPara="1" wrap="square" lIns="91425" tIns="45700" rIns="91425" bIns="45700" anchor="t" anchorCtr="0">
            <a:normAutofit/>
          </a:bodyPr>
          <a:lstStyle/>
          <a:p>
            <a:pPr marL="457200" lvl="0" indent="-368300" algn="l" rtl="0">
              <a:lnSpc>
                <a:spcPct val="120000"/>
              </a:lnSpc>
              <a:spcBef>
                <a:spcPts val="750"/>
              </a:spcBef>
              <a:spcAft>
                <a:spcPts val="0"/>
              </a:spcAft>
              <a:buClr>
                <a:schemeClr val="accent4"/>
              </a:buClr>
              <a:buSzPts val="2200"/>
              <a:buChar char="•"/>
            </a:pPr>
            <a:r>
              <a:rPr lang="en-US" sz="2200">
                <a:solidFill>
                  <a:srgbClr val="222222"/>
                </a:solidFill>
              </a:rPr>
              <a:t>Shagun Kaur, ASCCC OERI Project Facilitator</a:t>
            </a:r>
            <a:endParaRPr sz="2200">
              <a:solidFill>
                <a:srgbClr val="222222"/>
              </a:solidFill>
            </a:endParaRPr>
          </a:p>
          <a:p>
            <a:pPr marL="914400" lvl="1" indent="-368300" algn="l" rtl="0">
              <a:lnSpc>
                <a:spcPct val="120000"/>
              </a:lnSpc>
              <a:spcBef>
                <a:spcPts val="375"/>
              </a:spcBef>
              <a:spcAft>
                <a:spcPts val="0"/>
              </a:spcAft>
              <a:buClr>
                <a:srgbClr val="222222"/>
              </a:buClr>
              <a:buSzPts val="2200"/>
              <a:buChar char="•"/>
            </a:pPr>
            <a:r>
              <a:rPr lang="en-US" sz="2200">
                <a:solidFill>
                  <a:srgbClr val="222222"/>
                </a:solidFill>
              </a:rPr>
              <a:t>Communication Studies, De Anza College</a:t>
            </a:r>
            <a:endParaRPr sz="2200">
              <a:solidFill>
                <a:srgbClr val="222222"/>
              </a:solidFill>
            </a:endParaRPr>
          </a:p>
          <a:p>
            <a:pPr marL="457200" lvl="0" indent="-368300" algn="l" rtl="0">
              <a:lnSpc>
                <a:spcPct val="120000"/>
              </a:lnSpc>
              <a:spcBef>
                <a:spcPts val="750"/>
              </a:spcBef>
              <a:spcAft>
                <a:spcPts val="0"/>
              </a:spcAft>
              <a:buClr>
                <a:schemeClr val="accent4"/>
              </a:buClr>
              <a:buSzPts val="2200"/>
              <a:buChar char="•"/>
            </a:pPr>
            <a:r>
              <a:rPr lang="en-US" sz="2200">
                <a:solidFill>
                  <a:srgbClr val="222222"/>
                </a:solidFill>
              </a:rPr>
              <a:t>Suzanne Wakim, ASCCC OERI Project Facilitator</a:t>
            </a:r>
            <a:endParaRPr sz="2200">
              <a:solidFill>
                <a:srgbClr val="222222"/>
              </a:solidFill>
            </a:endParaRPr>
          </a:p>
          <a:p>
            <a:pPr marL="914400" lvl="1" indent="-368300" algn="l" rtl="0">
              <a:lnSpc>
                <a:spcPct val="120000"/>
              </a:lnSpc>
              <a:spcBef>
                <a:spcPts val="375"/>
              </a:spcBef>
              <a:spcAft>
                <a:spcPts val="0"/>
              </a:spcAft>
              <a:buClr>
                <a:srgbClr val="222222"/>
              </a:buClr>
              <a:buSzPts val="2200"/>
              <a:buChar char="•"/>
            </a:pPr>
            <a:r>
              <a:rPr lang="en-US" sz="2200">
                <a:solidFill>
                  <a:srgbClr val="222222"/>
                </a:solidFill>
              </a:rPr>
              <a:t>Distance Education and Accessible Learning Resources Coordinator, Butte College</a:t>
            </a:r>
            <a:endParaRPr sz="2200">
              <a:solidFill>
                <a:srgbClr val="222222"/>
              </a:solidFill>
            </a:endParaRPr>
          </a:p>
          <a:p>
            <a:pPr marL="914400" lvl="1" indent="-228600" algn="l" rtl="0">
              <a:lnSpc>
                <a:spcPct val="120000"/>
              </a:lnSpc>
              <a:spcBef>
                <a:spcPts val="375"/>
              </a:spcBef>
              <a:spcAft>
                <a:spcPts val="0"/>
              </a:spcAft>
              <a:buSzPts val="1400"/>
              <a:buNone/>
            </a:pPr>
            <a:endParaRPr sz="22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g34bd233d4e0_3_0"/>
          <p:cNvSpPr txBox="1">
            <a:spLocks noGrp="1"/>
          </p:cNvSpPr>
          <p:nvPr>
            <p:ph type="title"/>
          </p:nvPr>
        </p:nvSpPr>
        <p:spPr>
          <a:xfrm>
            <a:off x="1088686" y="804520"/>
            <a:ext cx="7202400" cy="898500"/>
          </a:xfrm>
          <a:prstGeom prst="rect">
            <a:avLst/>
          </a:prstGeom>
        </p:spPr>
        <p:txBody>
          <a:bodyPr spcFirstLastPara="1" wrap="square" lIns="91425" tIns="45700" rIns="91425" bIns="45700" anchor="b" anchorCtr="0">
            <a:normAutofit/>
          </a:bodyPr>
          <a:lstStyle/>
          <a:p>
            <a:pPr marL="0" lvl="0" indent="0" algn="l" rtl="0">
              <a:spcBef>
                <a:spcPts val="0"/>
              </a:spcBef>
              <a:spcAft>
                <a:spcPts val="0"/>
              </a:spcAft>
              <a:buNone/>
            </a:pPr>
            <a:r>
              <a:rPr lang="en-US"/>
              <a:t>1: Strategic Roadmapping – Institutional Buy-in and Recruitment</a:t>
            </a:r>
            <a:endParaRPr/>
          </a:p>
        </p:txBody>
      </p:sp>
      <p:sp>
        <p:nvSpPr>
          <p:cNvPr id="154" name="Google Shape;154;g34bd233d4e0_3_0"/>
          <p:cNvSpPr txBox="1">
            <a:spLocks noGrp="1"/>
          </p:cNvSpPr>
          <p:nvPr>
            <p:ph type="body" idx="1"/>
          </p:nvPr>
        </p:nvSpPr>
        <p:spPr>
          <a:xfrm>
            <a:off x="1088686" y="2015732"/>
            <a:ext cx="7202400" cy="4039800"/>
          </a:xfrm>
          <a:prstGeom prst="rect">
            <a:avLst/>
          </a:prstGeom>
          <a:ln>
            <a:noFill/>
          </a:ln>
        </p:spPr>
        <p:txBody>
          <a:bodyPr spcFirstLastPara="1" wrap="square" lIns="91425" tIns="45700" rIns="91425" bIns="45700" anchor="t" anchorCtr="0">
            <a:noAutofit/>
          </a:bodyPr>
          <a:lstStyle/>
          <a:p>
            <a:pPr marL="0" lvl="0" indent="0" algn="l" rtl="0">
              <a:spcBef>
                <a:spcPts val="750"/>
              </a:spcBef>
              <a:spcAft>
                <a:spcPts val="0"/>
              </a:spcAft>
              <a:buNone/>
            </a:pPr>
            <a:r>
              <a:rPr lang="en-US" sz="2000">
                <a:solidFill>
                  <a:srgbClr val="222222"/>
                </a:solidFill>
              </a:rPr>
              <a:t>Building a successful OER initiative</a:t>
            </a:r>
            <a:endParaRPr sz="2000">
              <a:solidFill>
                <a:srgbClr val="222222"/>
              </a:solidFill>
            </a:endParaRPr>
          </a:p>
          <a:p>
            <a:pPr marL="457200" lvl="0" indent="-355600" algn="l" rtl="0">
              <a:spcBef>
                <a:spcPts val="750"/>
              </a:spcBef>
              <a:spcAft>
                <a:spcPts val="0"/>
              </a:spcAft>
              <a:buClr>
                <a:schemeClr val="accent4"/>
              </a:buClr>
              <a:buSzPts val="2000"/>
              <a:buChar char="•"/>
            </a:pPr>
            <a:r>
              <a:rPr lang="en-US" sz="2000">
                <a:solidFill>
                  <a:srgbClr val="222222"/>
                </a:solidFill>
              </a:rPr>
              <a:t>Securing support</a:t>
            </a:r>
            <a:endParaRPr sz="2000">
              <a:solidFill>
                <a:srgbClr val="222222"/>
              </a:solidFill>
            </a:endParaRPr>
          </a:p>
          <a:p>
            <a:pPr marL="457200" lvl="0" indent="-355600" algn="l" rtl="0">
              <a:spcBef>
                <a:spcPts val="0"/>
              </a:spcBef>
              <a:spcAft>
                <a:spcPts val="0"/>
              </a:spcAft>
              <a:buClr>
                <a:schemeClr val="accent4"/>
              </a:buClr>
              <a:buSzPts val="2000"/>
              <a:buChar char="•"/>
            </a:pPr>
            <a:r>
              <a:rPr lang="en-US" sz="2000">
                <a:solidFill>
                  <a:srgbClr val="222222"/>
                </a:solidFill>
              </a:rPr>
              <a:t>Engaging key stakeholders</a:t>
            </a:r>
            <a:endParaRPr sz="2000">
              <a:solidFill>
                <a:srgbClr val="222222"/>
              </a:solidFill>
            </a:endParaRPr>
          </a:p>
          <a:p>
            <a:pPr marL="457200" lvl="0" indent="-355600" algn="l" rtl="0">
              <a:spcBef>
                <a:spcPts val="0"/>
              </a:spcBef>
              <a:spcAft>
                <a:spcPts val="0"/>
              </a:spcAft>
              <a:buClr>
                <a:schemeClr val="accent4"/>
              </a:buClr>
              <a:buSzPts val="2000"/>
              <a:buChar char="•"/>
            </a:pPr>
            <a:r>
              <a:rPr lang="en-US" sz="2000">
                <a:solidFill>
                  <a:srgbClr val="222222"/>
                </a:solidFill>
              </a:rPr>
              <a:t>Aligning project goals with institutional priorities. </a:t>
            </a:r>
            <a:endParaRPr sz="2000">
              <a:solidFill>
                <a:srgbClr val="222222"/>
              </a:solidFill>
            </a:endParaRPr>
          </a:p>
          <a:p>
            <a:pPr marL="457200" lvl="0" indent="-355600" algn="l" rtl="0">
              <a:spcBef>
                <a:spcPts val="0"/>
              </a:spcBef>
              <a:spcAft>
                <a:spcPts val="0"/>
              </a:spcAft>
              <a:buClr>
                <a:schemeClr val="accent4"/>
              </a:buClr>
              <a:buSzPts val="2000"/>
              <a:buChar char="•"/>
            </a:pPr>
            <a:r>
              <a:rPr lang="en-US" sz="2000">
                <a:solidFill>
                  <a:srgbClr val="222222"/>
                </a:solidFill>
              </a:rPr>
              <a:t>Presenting the value of OER to different campus audiences</a:t>
            </a:r>
            <a:endParaRPr sz="2000">
              <a:solidFill>
                <a:srgbClr val="222222"/>
              </a:solidFill>
            </a:endParaRPr>
          </a:p>
          <a:p>
            <a:pPr marL="457200" lvl="0" indent="-355600" algn="l" rtl="0">
              <a:spcBef>
                <a:spcPts val="0"/>
              </a:spcBef>
              <a:spcAft>
                <a:spcPts val="0"/>
              </a:spcAft>
              <a:buClr>
                <a:schemeClr val="accent4"/>
              </a:buClr>
              <a:buSzPts val="2000"/>
              <a:buChar char="•"/>
            </a:pPr>
            <a:r>
              <a:rPr lang="en-US" sz="2000">
                <a:solidFill>
                  <a:srgbClr val="222222"/>
                </a:solidFill>
              </a:rPr>
              <a:t>Fostering collaboration</a:t>
            </a:r>
            <a:endParaRPr sz="2000">
              <a:solidFill>
                <a:srgbClr val="222222"/>
              </a:solidFill>
            </a:endParaRPr>
          </a:p>
          <a:p>
            <a:pPr marL="457200" lvl="0" indent="-355600" algn="l" rtl="0">
              <a:spcBef>
                <a:spcPts val="0"/>
              </a:spcBef>
              <a:spcAft>
                <a:spcPts val="0"/>
              </a:spcAft>
              <a:buClr>
                <a:schemeClr val="accent4"/>
              </a:buClr>
              <a:buSzPts val="2000"/>
              <a:buChar char="•"/>
            </a:pPr>
            <a:r>
              <a:rPr lang="en-US" sz="2000">
                <a:solidFill>
                  <a:srgbClr val="222222"/>
                </a:solidFill>
              </a:rPr>
              <a:t>Creating a shared vision that integrates OER into the institution’s broader educational and equity-focused mission</a:t>
            </a:r>
            <a:endParaRPr sz="2000">
              <a:solidFill>
                <a:srgbClr val="222222"/>
              </a:solidFill>
            </a:endParaRPr>
          </a:p>
          <a:p>
            <a:pPr marL="0" lvl="0" indent="0" algn="l" rtl="0">
              <a:spcBef>
                <a:spcPts val="750"/>
              </a:spcBef>
              <a:spcAft>
                <a:spcPts val="0"/>
              </a:spcAft>
              <a:buNone/>
            </a:pPr>
            <a:endParaRPr sz="2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g34bd233d4e0_3_6"/>
          <p:cNvSpPr txBox="1">
            <a:spLocks noGrp="1"/>
          </p:cNvSpPr>
          <p:nvPr>
            <p:ph type="title"/>
          </p:nvPr>
        </p:nvSpPr>
        <p:spPr>
          <a:xfrm>
            <a:off x="1088686" y="804520"/>
            <a:ext cx="7202400" cy="898500"/>
          </a:xfrm>
          <a:prstGeom prst="rect">
            <a:avLst/>
          </a:prstGeom>
        </p:spPr>
        <p:txBody>
          <a:bodyPr spcFirstLastPara="1" wrap="square" lIns="91425" tIns="45700" rIns="91425" bIns="45700" anchor="b" anchorCtr="0">
            <a:normAutofit/>
          </a:bodyPr>
          <a:lstStyle/>
          <a:p>
            <a:pPr marL="0" lvl="0" indent="0" algn="l" rtl="0">
              <a:spcBef>
                <a:spcPts val="0"/>
              </a:spcBef>
              <a:spcAft>
                <a:spcPts val="0"/>
              </a:spcAft>
              <a:buNone/>
            </a:pPr>
            <a:r>
              <a:rPr lang="en-US"/>
              <a:t>2: OER Sprint Planning – Training, Resource Curation, and Workflow Development</a:t>
            </a:r>
            <a:endParaRPr/>
          </a:p>
        </p:txBody>
      </p:sp>
      <p:sp>
        <p:nvSpPr>
          <p:cNvPr id="161" name="Google Shape;161;g34bd233d4e0_3_6"/>
          <p:cNvSpPr txBox="1">
            <a:spLocks noGrp="1"/>
          </p:cNvSpPr>
          <p:nvPr>
            <p:ph type="body" idx="1"/>
          </p:nvPr>
        </p:nvSpPr>
        <p:spPr>
          <a:xfrm>
            <a:off x="1088686" y="2015732"/>
            <a:ext cx="7202400" cy="4039800"/>
          </a:xfrm>
          <a:prstGeom prst="rect">
            <a:avLst/>
          </a:prstGeom>
          <a:ln>
            <a:noFill/>
          </a:ln>
        </p:spPr>
        <p:txBody>
          <a:bodyPr spcFirstLastPara="1" wrap="square" lIns="91425" tIns="45700" rIns="91425" bIns="45700" anchor="t" anchorCtr="0">
            <a:normAutofit/>
          </a:bodyPr>
          <a:lstStyle/>
          <a:p>
            <a:pPr marL="0" lvl="0" indent="0" algn="l" rtl="0">
              <a:spcBef>
                <a:spcPts val="750"/>
              </a:spcBef>
              <a:spcAft>
                <a:spcPts val="0"/>
              </a:spcAft>
              <a:buNone/>
            </a:pPr>
            <a:r>
              <a:rPr lang="en-US" sz="2000"/>
              <a:t>Managing OER development </a:t>
            </a:r>
            <a:endParaRPr sz="2000"/>
          </a:p>
          <a:p>
            <a:pPr marL="457200" lvl="0" indent="-355600" algn="l" rtl="0">
              <a:spcBef>
                <a:spcPts val="750"/>
              </a:spcBef>
              <a:spcAft>
                <a:spcPts val="0"/>
              </a:spcAft>
              <a:buSzPts val="2000"/>
              <a:buChar char="•"/>
            </a:pPr>
            <a:r>
              <a:rPr lang="en-US" sz="2000"/>
              <a:t>Training content creators on licensing and accessibility</a:t>
            </a:r>
            <a:endParaRPr sz="2000"/>
          </a:p>
          <a:p>
            <a:pPr marL="457200" lvl="0" indent="-355600" algn="l" rtl="0">
              <a:spcBef>
                <a:spcPts val="0"/>
              </a:spcBef>
              <a:spcAft>
                <a:spcPts val="0"/>
              </a:spcAft>
              <a:buSzPts val="2000"/>
              <a:buChar char="•"/>
            </a:pPr>
            <a:r>
              <a:rPr lang="en-US" sz="2000"/>
              <a:t>Defining project deliverables</a:t>
            </a:r>
            <a:endParaRPr sz="2000"/>
          </a:p>
          <a:p>
            <a:pPr marL="457200" lvl="0" indent="-355600" algn="l" rtl="0">
              <a:spcBef>
                <a:spcPts val="0"/>
              </a:spcBef>
              <a:spcAft>
                <a:spcPts val="0"/>
              </a:spcAft>
              <a:buSzPts val="2000"/>
              <a:buChar char="•"/>
            </a:pPr>
            <a:r>
              <a:rPr lang="en-US" sz="2000"/>
              <a:t>Establishing content management workflows</a:t>
            </a:r>
            <a:endParaRPr sz="2000"/>
          </a:p>
          <a:p>
            <a:pPr marL="457200" lvl="0" indent="-355600" algn="l" rtl="0">
              <a:spcBef>
                <a:spcPts val="0"/>
              </a:spcBef>
              <a:spcAft>
                <a:spcPts val="0"/>
              </a:spcAft>
              <a:buSzPts val="2000"/>
              <a:buChar char="•"/>
            </a:pPr>
            <a:r>
              <a:rPr lang="en-US" sz="2000"/>
              <a:t>Aligning deliverables with course goals</a:t>
            </a:r>
            <a:endParaRPr sz="2000"/>
          </a:p>
          <a:p>
            <a:pPr marL="457200" lvl="0" indent="-355600" algn="l" rtl="0">
              <a:spcBef>
                <a:spcPts val="0"/>
              </a:spcBef>
              <a:spcAft>
                <a:spcPts val="0"/>
              </a:spcAft>
              <a:buSzPts val="2000"/>
              <a:buChar char="•"/>
            </a:pPr>
            <a:r>
              <a:rPr lang="en-US" sz="2000"/>
              <a:t>Implement systems for version tracking, collaboration, and quality assurance</a:t>
            </a:r>
            <a:endParaRPr sz="2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g34bd233d4e0_3_12"/>
          <p:cNvSpPr txBox="1">
            <a:spLocks noGrp="1"/>
          </p:cNvSpPr>
          <p:nvPr>
            <p:ph type="title"/>
          </p:nvPr>
        </p:nvSpPr>
        <p:spPr>
          <a:xfrm>
            <a:off x="1088686" y="804520"/>
            <a:ext cx="7202400" cy="898500"/>
          </a:xfrm>
          <a:prstGeom prst="rect">
            <a:avLst/>
          </a:prstGeom>
        </p:spPr>
        <p:txBody>
          <a:bodyPr spcFirstLastPara="1" wrap="square" lIns="91425" tIns="45700" rIns="91425" bIns="45700" anchor="b" anchorCtr="0">
            <a:normAutofit/>
          </a:bodyPr>
          <a:lstStyle/>
          <a:p>
            <a:pPr marL="0" lvl="0" indent="0" algn="l" rtl="0">
              <a:spcBef>
                <a:spcPts val="0"/>
              </a:spcBef>
              <a:spcAft>
                <a:spcPts val="0"/>
              </a:spcAft>
              <a:buNone/>
            </a:pPr>
            <a:r>
              <a:rPr lang="en-US"/>
              <a:t>3: Project Management – Time, Budgeting, and Compliance</a:t>
            </a:r>
            <a:endParaRPr/>
          </a:p>
        </p:txBody>
      </p:sp>
      <p:sp>
        <p:nvSpPr>
          <p:cNvPr id="168" name="Google Shape;168;g34bd233d4e0_3_12"/>
          <p:cNvSpPr txBox="1">
            <a:spLocks noGrp="1"/>
          </p:cNvSpPr>
          <p:nvPr>
            <p:ph type="body" idx="1"/>
          </p:nvPr>
        </p:nvSpPr>
        <p:spPr>
          <a:xfrm>
            <a:off x="1088686" y="2015732"/>
            <a:ext cx="7202400" cy="4039800"/>
          </a:xfrm>
          <a:prstGeom prst="rect">
            <a:avLst/>
          </a:prstGeom>
        </p:spPr>
        <p:txBody>
          <a:bodyPr spcFirstLastPara="1" wrap="square" lIns="91425" tIns="45700" rIns="91425" bIns="45700" anchor="t" anchorCtr="0">
            <a:normAutofit/>
          </a:bodyPr>
          <a:lstStyle/>
          <a:p>
            <a:pPr marL="0" lvl="0" indent="0" algn="l" rtl="0">
              <a:spcBef>
                <a:spcPts val="750"/>
              </a:spcBef>
              <a:spcAft>
                <a:spcPts val="0"/>
              </a:spcAft>
              <a:buNone/>
            </a:pPr>
            <a:r>
              <a:rPr lang="en-US" sz="2000">
                <a:solidFill>
                  <a:srgbClr val="222222"/>
                </a:solidFill>
              </a:rPr>
              <a:t>Managing the logistical and administrative components of an OER project</a:t>
            </a:r>
            <a:endParaRPr sz="2000">
              <a:solidFill>
                <a:srgbClr val="222222"/>
              </a:solidFill>
            </a:endParaRPr>
          </a:p>
          <a:p>
            <a:pPr marL="457200" lvl="0" indent="-355600" algn="l" rtl="0">
              <a:spcBef>
                <a:spcPts val="750"/>
              </a:spcBef>
              <a:spcAft>
                <a:spcPts val="0"/>
              </a:spcAft>
              <a:buClr>
                <a:schemeClr val="accent4"/>
              </a:buClr>
              <a:buSzPts val="2000"/>
              <a:buChar char="•"/>
            </a:pPr>
            <a:r>
              <a:rPr lang="en-US" sz="2000">
                <a:solidFill>
                  <a:srgbClr val="222222"/>
                </a:solidFill>
              </a:rPr>
              <a:t>Creating realistic project schedules</a:t>
            </a:r>
            <a:endParaRPr sz="2000">
              <a:solidFill>
                <a:srgbClr val="222222"/>
              </a:solidFill>
            </a:endParaRPr>
          </a:p>
          <a:p>
            <a:pPr marL="457200" lvl="0" indent="-355600" algn="l" rtl="0">
              <a:spcBef>
                <a:spcPts val="0"/>
              </a:spcBef>
              <a:spcAft>
                <a:spcPts val="0"/>
              </a:spcAft>
              <a:buClr>
                <a:schemeClr val="accent4"/>
              </a:buClr>
              <a:buSzPts val="2000"/>
              <a:buChar char="•"/>
            </a:pPr>
            <a:r>
              <a:rPr lang="en-US" sz="2000">
                <a:solidFill>
                  <a:srgbClr val="222222"/>
                </a:solidFill>
              </a:rPr>
              <a:t>Aligning deliverables with institutional or grant deadlines</a:t>
            </a:r>
            <a:endParaRPr sz="2000">
              <a:solidFill>
                <a:srgbClr val="222222"/>
              </a:solidFill>
            </a:endParaRPr>
          </a:p>
          <a:p>
            <a:pPr marL="457200" lvl="0" indent="-355600" algn="l" rtl="0">
              <a:spcBef>
                <a:spcPts val="0"/>
              </a:spcBef>
              <a:spcAft>
                <a:spcPts val="0"/>
              </a:spcAft>
              <a:buClr>
                <a:schemeClr val="accent4"/>
              </a:buClr>
              <a:buSzPts val="2000"/>
              <a:buChar char="•"/>
            </a:pPr>
            <a:r>
              <a:rPr lang="en-US" sz="2000">
                <a:solidFill>
                  <a:srgbClr val="222222"/>
                </a:solidFill>
              </a:rPr>
              <a:t>Manage resources and funding effectively</a:t>
            </a:r>
            <a:endParaRPr sz="2000">
              <a:solidFill>
                <a:srgbClr val="222222"/>
              </a:solidFill>
            </a:endParaRPr>
          </a:p>
          <a:p>
            <a:pPr marL="457200" lvl="0" indent="-355600" algn="l" rtl="0">
              <a:spcBef>
                <a:spcPts val="0"/>
              </a:spcBef>
              <a:spcAft>
                <a:spcPts val="0"/>
              </a:spcAft>
              <a:buClr>
                <a:schemeClr val="accent4"/>
              </a:buClr>
              <a:buSzPts val="2000"/>
              <a:buChar char="•"/>
            </a:pPr>
            <a:r>
              <a:rPr lang="en-US" sz="2000">
                <a:solidFill>
                  <a:srgbClr val="222222"/>
                </a:solidFill>
              </a:rPr>
              <a:t>Establishing systems to</a:t>
            </a:r>
            <a:endParaRPr sz="2000">
              <a:solidFill>
                <a:srgbClr val="222222"/>
              </a:solidFill>
            </a:endParaRPr>
          </a:p>
          <a:p>
            <a:pPr marL="914400" lvl="1" indent="-355600" algn="l" rtl="0">
              <a:spcBef>
                <a:spcPts val="0"/>
              </a:spcBef>
              <a:spcAft>
                <a:spcPts val="0"/>
              </a:spcAft>
              <a:buClr>
                <a:schemeClr val="accent4"/>
              </a:buClr>
              <a:buSzPts val="2000"/>
              <a:buChar char="•"/>
            </a:pPr>
            <a:r>
              <a:rPr lang="en-US" sz="2000">
                <a:solidFill>
                  <a:srgbClr val="222222"/>
                </a:solidFill>
              </a:rPr>
              <a:t>Track progress</a:t>
            </a:r>
            <a:endParaRPr sz="2000">
              <a:solidFill>
                <a:srgbClr val="222222"/>
              </a:solidFill>
            </a:endParaRPr>
          </a:p>
          <a:p>
            <a:pPr marL="914400" lvl="1" indent="-355600" algn="l" rtl="0">
              <a:spcBef>
                <a:spcPts val="0"/>
              </a:spcBef>
              <a:spcAft>
                <a:spcPts val="0"/>
              </a:spcAft>
              <a:buClr>
                <a:schemeClr val="accent4"/>
              </a:buClr>
              <a:buSzPts val="2000"/>
              <a:buChar char="•"/>
            </a:pPr>
            <a:r>
              <a:rPr lang="en-US" sz="2000">
                <a:solidFill>
                  <a:srgbClr val="222222"/>
                </a:solidFill>
              </a:rPr>
              <a:t>Monitor deliverables</a:t>
            </a:r>
            <a:endParaRPr sz="2000">
              <a:solidFill>
                <a:srgbClr val="222222"/>
              </a:solidFill>
            </a:endParaRPr>
          </a:p>
          <a:p>
            <a:pPr marL="914400" lvl="1" indent="-355600" algn="l" rtl="0">
              <a:spcBef>
                <a:spcPts val="0"/>
              </a:spcBef>
              <a:spcAft>
                <a:spcPts val="0"/>
              </a:spcAft>
              <a:buClr>
                <a:schemeClr val="accent4"/>
              </a:buClr>
              <a:buSzPts val="2000"/>
              <a:buChar char="•"/>
            </a:pPr>
            <a:r>
              <a:rPr lang="en-US" sz="2000">
                <a:solidFill>
                  <a:srgbClr val="222222"/>
                </a:solidFill>
              </a:rPr>
              <a:t>Maintain team accountability.</a:t>
            </a:r>
            <a:endParaRPr sz="20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g34bd233d4e0_3_18"/>
          <p:cNvSpPr txBox="1">
            <a:spLocks noGrp="1"/>
          </p:cNvSpPr>
          <p:nvPr>
            <p:ph type="title"/>
          </p:nvPr>
        </p:nvSpPr>
        <p:spPr>
          <a:xfrm>
            <a:off x="1088686" y="804520"/>
            <a:ext cx="7202400" cy="898500"/>
          </a:xfrm>
          <a:prstGeom prst="rect">
            <a:avLst/>
          </a:prstGeom>
        </p:spPr>
        <p:txBody>
          <a:bodyPr spcFirstLastPara="1" wrap="square" lIns="91425" tIns="45700" rIns="91425" bIns="45700" anchor="b" anchorCtr="0">
            <a:normAutofit/>
          </a:bodyPr>
          <a:lstStyle/>
          <a:p>
            <a:pPr marL="0" lvl="0" indent="0" algn="l" rtl="0">
              <a:spcBef>
                <a:spcPts val="0"/>
              </a:spcBef>
              <a:spcAft>
                <a:spcPts val="0"/>
              </a:spcAft>
              <a:buNone/>
            </a:pPr>
            <a:r>
              <a:rPr lang="en-US"/>
              <a:t>4: Iterative Development – Content Creation, AI, and Remediation</a:t>
            </a:r>
            <a:endParaRPr/>
          </a:p>
        </p:txBody>
      </p:sp>
      <p:sp>
        <p:nvSpPr>
          <p:cNvPr id="175" name="Google Shape;175;g34bd233d4e0_3_18"/>
          <p:cNvSpPr txBox="1">
            <a:spLocks noGrp="1"/>
          </p:cNvSpPr>
          <p:nvPr>
            <p:ph type="body" idx="1"/>
          </p:nvPr>
        </p:nvSpPr>
        <p:spPr>
          <a:xfrm>
            <a:off x="1088686" y="2015732"/>
            <a:ext cx="7202400" cy="4039800"/>
          </a:xfrm>
          <a:prstGeom prst="rect">
            <a:avLst/>
          </a:prstGeom>
        </p:spPr>
        <p:txBody>
          <a:bodyPr spcFirstLastPara="1" wrap="square" lIns="91425" tIns="45700" rIns="91425" bIns="45700" anchor="t" anchorCtr="0">
            <a:normAutofit/>
          </a:bodyPr>
          <a:lstStyle/>
          <a:p>
            <a:pPr marL="0" lvl="0" indent="0" algn="l" rtl="0">
              <a:spcBef>
                <a:spcPts val="750"/>
              </a:spcBef>
              <a:spcAft>
                <a:spcPts val="0"/>
              </a:spcAft>
              <a:buNone/>
            </a:pPr>
            <a:r>
              <a:rPr lang="en-US" sz="2000">
                <a:solidFill>
                  <a:srgbClr val="222222"/>
                </a:solidFill>
              </a:rPr>
              <a:t>Tools and frameworks needed to support consistent, accessible, and collaborative OER creation across individual or multi-course projects.</a:t>
            </a:r>
            <a:endParaRPr sz="2000">
              <a:solidFill>
                <a:srgbClr val="222222"/>
              </a:solidFill>
            </a:endParaRPr>
          </a:p>
          <a:p>
            <a:pPr marL="457200" lvl="0" indent="-355600" algn="l" rtl="0">
              <a:spcBef>
                <a:spcPts val="750"/>
              </a:spcBef>
              <a:spcAft>
                <a:spcPts val="0"/>
              </a:spcAft>
              <a:buClr>
                <a:schemeClr val="accent4"/>
              </a:buClr>
              <a:buSzPts val="2000"/>
              <a:buChar char="•"/>
            </a:pPr>
            <a:r>
              <a:rPr lang="en-US" sz="2000">
                <a:solidFill>
                  <a:srgbClr val="222222"/>
                </a:solidFill>
              </a:rPr>
              <a:t>Best practices for content development</a:t>
            </a:r>
            <a:endParaRPr sz="2000">
              <a:solidFill>
                <a:srgbClr val="222222"/>
              </a:solidFill>
            </a:endParaRPr>
          </a:p>
          <a:p>
            <a:pPr marL="457200" lvl="0" indent="-355600" algn="l" rtl="0">
              <a:spcBef>
                <a:spcPts val="0"/>
              </a:spcBef>
              <a:spcAft>
                <a:spcPts val="0"/>
              </a:spcAft>
              <a:buClr>
                <a:schemeClr val="accent4"/>
              </a:buClr>
              <a:buSzPts val="2000"/>
              <a:buChar char="•"/>
            </a:pPr>
            <a:r>
              <a:rPr lang="en-US" sz="2000">
                <a:solidFill>
                  <a:srgbClr val="222222"/>
                </a:solidFill>
              </a:rPr>
              <a:t>Creation of style guides and templates</a:t>
            </a:r>
            <a:endParaRPr sz="2000">
              <a:solidFill>
                <a:srgbClr val="222222"/>
              </a:solidFill>
            </a:endParaRPr>
          </a:p>
          <a:p>
            <a:pPr marL="457200" lvl="0" indent="-355600" algn="l" rtl="0">
              <a:spcBef>
                <a:spcPts val="0"/>
              </a:spcBef>
              <a:spcAft>
                <a:spcPts val="0"/>
              </a:spcAft>
              <a:buClr>
                <a:schemeClr val="accent4"/>
              </a:buClr>
              <a:buSzPts val="2000"/>
              <a:buChar char="•"/>
            </a:pPr>
            <a:r>
              <a:rPr lang="en-US" sz="2000">
                <a:solidFill>
                  <a:srgbClr val="222222"/>
                </a:solidFill>
              </a:rPr>
              <a:t>Responsible use of AI tools</a:t>
            </a:r>
            <a:endParaRPr sz="2000">
              <a:solidFill>
                <a:srgbClr val="222222"/>
              </a:solidFill>
            </a:endParaRPr>
          </a:p>
          <a:p>
            <a:pPr marL="457200" lvl="0" indent="-355600" algn="l" rtl="0">
              <a:spcBef>
                <a:spcPts val="0"/>
              </a:spcBef>
              <a:spcAft>
                <a:spcPts val="0"/>
              </a:spcAft>
              <a:buClr>
                <a:schemeClr val="accent4"/>
              </a:buClr>
              <a:buSzPts val="2000"/>
              <a:buChar char="•"/>
            </a:pPr>
            <a:r>
              <a:rPr lang="en-US" sz="2000">
                <a:solidFill>
                  <a:srgbClr val="222222"/>
                </a:solidFill>
              </a:rPr>
              <a:t>Strategies for quality assurance and remediation</a:t>
            </a:r>
            <a:endParaRPr sz="2000">
              <a:solidFill>
                <a:srgbClr val="222222"/>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g34bd233d4e0_3_24"/>
          <p:cNvSpPr txBox="1">
            <a:spLocks noGrp="1"/>
          </p:cNvSpPr>
          <p:nvPr>
            <p:ph type="title"/>
          </p:nvPr>
        </p:nvSpPr>
        <p:spPr>
          <a:xfrm>
            <a:off x="1088686" y="804520"/>
            <a:ext cx="7202400" cy="898500"/>
          </a:xfrm>
          <a:prstGeom prst="rect">
            <a:avLst/>
          </a:prstGeom>
        </p:spPr>
        <p:txBody>
          <a:bodyPr spcFirstLastPara="1" wrap="square" lIns="91425" tIns="45700" rIns="91425" bIns="45700" anchor="b" anchorCtr="0">
            <a:normAutofit/>
          </a:bodyPr>
          <a:lstStyle/>
          <a:p>
            <a:pPr marL="0" lvl="0" indent="0" algn="l" rtl="0">
              <a:spcBef>
                <a:spcPts val="0"/>
              </a:spcBef>
              <a:spcAft>
                <a:spcPts val="0"/>
              </a:spcAft>
              <a:buNone/>
            </a:pPr>
            <a:r>
              <a:rPr lang="en-US"/>
              <a:t>5: Capacity Building – Training, Collaboration, and Support Systems</a:t>
            </a:r>
            <a:endParaRPr/>
          </a:p>
        </p:txBody>
      </p:sp>
      <p:sp>
        <p:nvSpPr>
          <p:cNvPr id="182" name="Google Shape;182;g34bd233d4e0_3_24"/>
          <p:cNvSpPr txBox="1">
            <a:spLocks noGrp="1"/>
          </p:cNvSpPr>
          <p:nvPr>
            <p:ph type="body" idx="1"/>
          </p:nvPr>
        </p:nvSpPr>
        <p:spPr>
          <a:xfrm>
            <a:off x="1088686" y="2015732"/>
            <a:ext cx="7202400" cy="4039800"/>
          </a:xfrm>
          <a:prstGeom prst="rect">
            <a:avLst/>
          </a:prstGeom>
        </p:spPr>
        <p:txBody>
          <a:bodyPr spcFirstLastPara="1" wrap="square" lIns="91425" tIns="45700" rIns="91425" bIns="45700" anchor="t" anchorCtr="0">
            <a:normAutofit/>
          </a:bodyPr>
          <a:lstStyle/>
          <a:p>
            <a:pPr marL="0" lvl="0" indent="0" algn="l" rtl="0">
              <a:spcBef>
                <a:spcPts val="750"/>
              </a:spcBef>
              <a:spcAft>
                <a:spcPts val="0"/>
              </a:spcAft>
              <a:buNone/>
            </a:pPr>
            <a:r>
              <a:rPr lang="en-US" sz="2000">
                <a:solidFill>
                  <a:srgbClr val="222222"/>
                </a:solidFill>
              </a:rPr>
              <a:t>Building institutional capacity to support sustainable OER development through structured training, collaboration, and technical assistance. </a:t>
            </a:r>
            <a:endParaRPr sz="2000">
              <a:solidFill>
                <a:srgbClr val="222222"/>
              </a:solidFill>
            </a:endParaRPr>
          </a:p>
          <a:p>
            <a:pPr marL="457200" lvl="0" indent="-355600" algn="l" rtl="0">
              <a:spcBef>
                <a:spcPts val="750"/>
              </a:spcBef>
              <a:spcAft>
                <a:spcPts val="0"/>
              </a:spcAft>
              <a:buClr>
                <a:schemeClr val="accent4"/>
              </a:buClr>
              <a:buSzPts val="2000"/>
              <a:buChar char="•"/>
            </a:pPr>
            <a:r>
              <a:rPr lang="en-US" sz="2000">
                <a:solidFill>
                  <a:srgbClr val="222222"/>
                </a:solidFill>
              </a:rPr>
              <a:t>Ongoing professional development</a:t>
            </a:r>
            <a:endParaRPr sz="2000">
              <a:solidFill>
                <a:srgbClr val="222222"/>
              </a:solidFill>
            </a:endParaRPr>
          </a:p>
          <a:p>
            <a:pPr marL="457200" lvl="0" indent="-355600" algn="l" rtl="0">
              <a:spcBef>
                <a:spcPts val="0"/>
              </a:spcBef>
              <a:spcAft>
                <a:spcPts val="0"/>
              </a:spcAft>
              <a:buClr>
                <a:schemeClr val="accent4"/>
              </a:buClr>
              <a:buSzPts val="2000"/>
              <a:buChar char="•"/>
            </a:pPr>
            <a:r>
              <a:rPr lang="en-US" sz="2000">
                <a:solidFill>
                  <a:srgbClr val="222222"/>
                </a:solidFill>
              </a:rPr>
              <a:t>Embedding accessibility principles</a:t>
            </a:r>
            <a:endParaRPr sz="2000">
              <a:solidFill>
                <a:srgbClr val="222222"/>
              </a:solidFill>
            </a:endParaRPr>
          </a:p>
          <a:p>
            <a:pPr marL="457200" lvl="0" indent="-355600" algn="l" rtl="0">
              <a:spcBef>
                <a:spcPts val="0"/>
              </a:spcBef>
              <a:spcAft>
                <a:spcPts val="0"/>
              </a:spcAft>
              <a:buClr>
                <a:schemeClr val="accent4"/>
              </a:buClr>
              <a:buSzPts val="2000"/>
              <a:buChar char="•"/>
            </a:pPr>
            <a:r>
              <a:rPr lang="en-US" sz="2000">
                <a:solidFill>
                  <a:srgbClr val="222222"/>
                </a:solidFill>
              </a:rPr>
              <a:t>Fostering communities of practice that ensure long-term OER success</a:t>
            </a:r>
            <a:endParaRPr sz="2000">
              <a:solidFill>
                <a:srgbClr val="222222"/>
              </a:solidFill>
            </a:endParaRPr>
          </a:p>
          <a:p>
            <a:pPr marL="457200" lvl="0" indent="-355600" algn="l" rtl="0">
              <a:spcBef>
                <a:spcPts val="0"/>
              </a:spcBef>
              <a:spcAft>
                <a:spcPts val="0"/>
              </a:spcAft>
              <a:buClr>
                <a:schemeClr val="accent4"/>
              </a:buClr>
              <a:buSzPts val="2000"/>
              <a:buChar char="•"/>
            </a:pPr>
            <a:r>
              <a:rPr lang="en-US" sz="2000">
                <a:solidFill>
                  <a:srgbClr val="222222"/>
                </a:solidFill>
              </a:rPr>
              <a:t>Leveraging statewide resources</a:t>
            </a:r>
            <a:endParaRPr sz="2000">
              <a:solidFill>
                <a:srgbClr val="222222"/>
              </a:solidFill>
            </a:endParaRPr>
          </a:p>
        </p:txBody>
      </p:sp>
    </p:spTree>
  </p:cSld>
  <p:clrMapOvr>
    <a:masterClrMapping/>
  </p:clrMapOvr>
</p:sld>
</file>

<file path=ppt/theme/theme1.xml><?xml version="1.0" encoding="utf-8"?>
<a:theme xmlns:a="http://schemas.openxmlformats.org/drawingml/2006/main" name="Gallery">
  <a:themeElements>
    <a:clrScheme name="Custom 1">
      <a:dk1>
        <a:srgbClr val="00417E"/>
      </a:dk1>
      <a:lt1>
        <a:srgbClr val="FFFFFF"/>
      </a:lt1>
      <a:dk2>
        <a:srgbClr val="454545"/>
      </a:dk2>
      <a:lt2>
        <a:srgbClr val="DFDBD5"/>
      </a:lt2>
      <a:accent1>
        <a:srgbClr val="DE1F37"/>
      </a:accent1>
      <a:accent2>
        <a:srgbClr val="9FADCD"/>
      </a:accent2>
      <a:accent3>
        <a:srgbClr val="007B8D"/>
      </a:accent3>
      <a:accent4>
        <a:srgbClr val="AB1F3F"/>
      </a:accent4>
      <a:accent5>
        <a:srgbClr val="70AC46"/>
      </a:accent5>
      <a:accent6>
        <a:srgbClr val="FF8232"/>
      </a:accent6>
      <a:hlink>
        <a:srgbClr val="DE1F37"/>
      </a:hlink>
      <a:folHlink>
        <a:srgbClr val="1822A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708</Words>
  <Application>Microsoft Office PowerPoint</Application>
  <PresentationFormat>On-screen Show (4:3)</PresentationFormat>
  <Paragraphs>79</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Arial</vt:lpstr>
      <vt:lpstr>Calibri</vt:lpstr>
      <vt:lpstr>Gallery</vt:lpstr>
      <vt:lpstr>Project Management Basics: Planning your Open Educational Resources (OER) Project</vt:lpstr>
      <vt:lpstr>Welcome!</vt:lpstr>
      <vt:lpstr>Description</vt:lpstr>
      <vt:lpstr>Presenters</vt:lpstr>
      <vt:lpstr>1: Strategic Roadmapping – Institutional Buy-in and Recruitment</vt:lpstr>
      <vt:lpstr>2: OER Sprint Planning – Training, Resource Curation, and Workflow Development</vt:lpstr>
      <vt:lpstr>3: Project Management – Time, Budgeting, and Compliance</vt:lpstr>
      <vt:lpstr>4: Iterative Development – Content Creation, AI, and Remediation</vt:lpstr>
      <vt:lpstr>5: Capacity Building – Training, Collaboration, and Support Systems</vt:lpstr>
      <vt:lpstr>6: Deployment and Sustainability – Publishing, Maintenance, and Scaling</vt:lpstr>
      <vt:lpstr>Looking Ahead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Katie Nash</dc:creator>
  <cp:lastModifiedBy>ASCCC1</cp:lastModifiedBy>
  <cp:revision>1</cp:revision>
  <dcterms:created xsi:type="dcterms:W3CDTF">2019-09-18T18:31:08Z</dcterms:created>
  <dcterms:modified xsi:type="dcterms:W3CDTF">2025-04-30T16:49:27Z</dcterms:modified>
</cp:coreProperties>
</file>