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KOSyKKAT5Oeo54DMKo/YXUbwT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6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Open Washington Open Attribution Builder is a handy tool for creating your attributions, if you’d like to indicate how your work should be attributed or if you are using resources that require attribution. https://www.openwa.org/attrib-builder/ Including how your presentation is licensed on your title slide is an effective way of making this clear. OERI resources are most commonly licensed CC BY, allowing others to use and modify them – but requiring that they be properly attributed.</a:t>
            </a:r>
            <a:endParaRPr/>
          </a:p>
        </p:txBody>
      </p:sp>
      <p:sp>
        <p:nvSpPr>
          <p:cNvPr id="125" name="Google Shape;12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34bd233d4e0_3_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34bd233d4e0_3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34bd233d4e0_3_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sz="1700">
              <a:solidFill>
                <a:srgbClr val="FF0000"/>
              </a:solidFill>
            </a:endParaRPr>
          </a:p>
        </p:txBody>
      </p:sp>
      <p:sp>
        <p:nvSpPr>
          <p:cNvPr id="131" name="Google Shape;131;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A description of the presentation is included in the slide deck so that the purpose of the slide deck is established – and to inform anyone viewing the presentation as to what was planned.</a:t>
            </a:r>
            <a:endParaRPr/>
          </a:p>
        </p:txBody>
      </p:sp>
      <p:sp>
        <p:nvSpPr>
          <p:cNvPr id="137" name="Google Shape;137;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4bd233d4e0_3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4bd233d4e0_3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Advocacy Guide is particularly helpful</a:t>
            </a:r>
            <a:endParaRPr/>
          </a:p>
          <a:p>
            <a:pPr marL="0" lvl="0" indent="0" algn="l" rtl="0">
              <a:spcBef>
                <a:spcPts val="0"/>
              </a:spcBef>
              <a:spcAft>
                <a:spcPts val="0"/>
              </a:spcAft>
              <a:buNone/>
            </a:pPr>
            <a:r>
              <a:rPr lang="en-US"/>
              <a:t>This folder is more about the links than the documents in the folder</a:t>
            </a:r>
            <a:endParaRPr/>
          </a:p>
          <a:p>
            <a:pPr marL="0" lvl="0" indent="0" algn="l" rtl="0">
              <a:spcBef>
                <a:spcPts val="0"/>
              </a:spcBef>
              <a:spcAft>
                <a:spcPts val="0"/>
              </a:spcAft>
              <a:buNone/>
            </a:pPr>
            <a:r>
              <a:rPr lang="en-US"/>
              <a:t>More marketing to come - we are surveying the field</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51" name="Google Shape;151;g34bd233d4e0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4bd233d4e0_3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34bd233d4e0_3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g34bd233d4e0_3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4bd233d4e0_3_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34bd233d4e0_3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g34bd233d4e0_3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4bd233d4e0_3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4bd233d4e0_3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g34bd233d4e0_3_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4bd233d4e0_3_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34bd233d4e0_3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g34bd233d4e0_3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with photo">
  <p:cSld name="Title Slide with photo">
    <p:spTree>
      <p:nvGrpSpPr>
        <p:cNvPr id="1" name="Shape 14"/>
        <p:cNvGrpSpPr/>
        <p:nvPr/>
      </p:nvGrpSpPr>
      <p:grpSpPr>
        <a:xfrm>
          <a:off x="0" y="0"/>
          <a:ext cx="0" cy="0"/>
          <a:chOff x="0" y="0"/>
          <a:chExt cx="0" cy="0"/>
        </a:xfrm>
      </p:grpSpPr>
      <p:pic>
        <p:nvPicPr>
          <p:cNvPr id="15" name="Google Shape;15;p11"/>
          <p:cNvPicPr preferRelativeResize="0"/>
          <p:nvPr/>
        </p:nvPicPr>
        <p:blipFill rotWithShape="1">
          <a:blip r:embed="rId2">
            <a:alphaModFix/>
          </a:blip>
          <a:srcRect/>
          <a:stretch/>
        </p:blipFill>
        <p:spPr>
          <a:xfrm>
            <a:off x="0" y="1532004"/>
            <a:ext cx="9144000" cy="3657600"/>
          </a:xfrm>
          <a:prstGeom prst="rect">
            <a:avLst/>
          </a:prstGeom>
          <a:noFill/>
          <a:ln>
            <a:noFill/>
          </a:ln>
        </p:spPr>
      </p:pic>
      <p:sp>
        <p:nvSpPr>
          <p:cNvPr id="16" name="Google Shape;16;p11"/>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813335" y="518960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rgbClr val="18161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18" name="Google Shape;18;p11"/>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19" name="Google Shape;19;p11"/>
          <p:cNvPicPr preferRelativeResize="0"/>
          <p:nvPr/>
        </p:nvPicPr>
        <p:blipFill rotWithShape="1">
          <a:blip r:embed="rId3">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itle only" type="titleOnly">
  <p:cSld name="TITLE_ONLY">
    <p:spTree>
      <p:nvGrpSpPr>
        <p:cNvPr id="1" name="Shape 75"/>
        <p:cNvGrpSpPr/>
        <p:nvPr/>
      </p:nvGrpSpPr>
      <p:grpSpPr>
        <a:xfrm>
          <a:off x="0" y="0"/>
          <a:ext cx="0" cy="0"/>
          <a:chOff x="0" y="0"/>
          <a:chExt cx="0" cy="0"/>
        </a:xfrm>
      </p:grpSpPr>
      <p:sp>
        <p:nvSpPr>
          <p:cNvPr id="76" name="Google Shape;76;p20"/>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77" name="Google Shape;77;p20"/>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78" name="Google Shape;78;p20"/>
          <p:cNvSpPr txBox="1">
            <a:spLocks noGrp="1"/>
          </p:cNvSpPr>
          <p:nvPr>
            <p:ph type="title"/>
          </p:nvPr>
        </p:nvSpPr>
        <p:spPr>
          <a:xfrm>
            <a:off x="1088686" y="810377"/>
            <a:ext cx="7202456" cy="94730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81"/>
        <p:cNvGrpSpPr/>
        <p:nvPr/>
      </p:nvGrpSpPr>
      <p:grpSpPr>
        <a:xfrm>
          <a:off x="0" y="0"/>
          <a:ext cx="0" cy="0"/>
          <a:chOff x="0" y="0"/>
          <a:chExt cx="0" cy="0"/>
        </a:xfrm>
      </p:grpSpPr>
      <p:sp>
        <p:nvSpPr>
          <p:cNvPr id="82" name="Google Shape;82;p2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83" name="Google Shape;83;p2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84" name="Google Shape;84;p2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86" name="Google Shape;86;p2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7" name="Google Shape;87;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89"/>
        <p:cNvGrpSpPr/>
        <p:nvPr/>
      </p:nvGrpSpPr>
      <p:grpSpPr>
        <a:xfrm>
          <a:off x="0" y="0"/>
          <a:ext cx="0" cy="0"/>
          <a:chOff x="0" y="0"/>
          <a:chExt cx="0" cy="0"/>
        </a:xfrm>
      </p:grpSpPr>
      <p:sp>
        <p:nvSpPr>
          <p:cNvPr id="90" name="Google Shape;90;p2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91" name="Google Shape;91;p2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92" name="Google Shape;92;p2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22"/>
          <p:cNvSpPr>
            <a:spLocks noGrp="1"/>
          </p:cNvSpPr>
          <p:nvPr>
            <p:ph type="pic" idx="2"/>
          </p:nvPr>
        </p:nvSpPr>
        <p:spPr>
          <a:xfrm>
            <a:off x="5449305" y="797578"/>
            <a:ext cx="2841836" cy="5248677"/>
          </a:xfrm>
          <a:prstGeom prst="rect">
            <a:avLst/>
          </a:prstGeom>
          <a:solidFill>
            <a:srgbClr val="D8D8D8"/>
          </a:solidFill>
          <a:ln>
            <a:noFill/>
          </a:ln>
        </p:spPr>
      </p:sp>
      <p:sp>
        <p:nvSpPr>
          <p:cNvPr id="94" name="Google Shape;94;p2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95" name="Google Shape;95;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96" name="Google Shape;96;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slide black">
  <p:cSld name="section slide black">
    <p:spTree>
      <p:nvGrpSpPr>
        <p:cNvPr id="1" name="Shape 97"/>
        <p:cNvGrpSpPr/>
        <p:nvPr/>
      </p:nvGrpSpPr>
      <p:grpSpPr>
        <a:xfrm>
          <a:off x="0" y="0"/>
          <a:ext cx="0" cy="0"/>
          <a:chOff x="0" y="0"/>
          <a:chExt cx="0" cy="0"/>
        </a:xfrm>
      </p:grpSpPr>
      <p:sp>
        <p:nvSpPr>
          <p:cNvPr id="98" name="Google Shape;98;p23"/>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99" name="Google Shape;99;p23"/>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0"/>
        <p:cNvGrpSpPr/>
        <p:nvPr/>
      </p:nvGrpSpPr>
      <p:grpSpPr>
        <a:xfrm>
          <a:off x="0" y="0"/>
          <a:ext cx="0" cy="0"/>
          <a:chOff x="0" y="0"/>
          <a:chExt cx="0" cy="0"/>
        </a:xfrm>
      </p:grpSpPr>
      <p:sp>
        <p:nvSpPr>
          <p:cNvPr id="101" name="Google Shape;101;p24"/>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4"/>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3" name="Google Shape;103;p24"/>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4"/>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105" name="Google Shape;105;p24"/>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106"/>
        <p:cNvGrpSpPr/>
        <p:nvPr/>
      </p:nvGrpSpPr>
      <p:grpSpPr>
        <a:xfrm>
          <a:off x="0" y="0"/>
          <a:ext cx="0" cy="0"/>
          <a:chOff x="0" y="0"/>
          <a:chExt cx="0" cy="0"/>
        </a:xfrm>
      </p:grpSpPr>
      <p:cxnSp>
        <p:nvCxnSpPr>
          <p:cNvPr id="107" name="Google Shape;107;p25"/>
          <p:cNvCxnSpPr/>
          <p:nvPr/>
        </p:nvCxnSpPr>
        <p:spPr>
          <a:xfrm>
            <a:off x="1085500" y="1847088"/>
            <a:ext cx="7205642" cy="0"/>
          </a:xfrm>
          <a:prstGeom prst="straightConnector1">
            <a:avLst/>
          </a:prstGeom>
          <a:noFill/>
          <a:ln w="31750" cap="flat" cmpd="sng">
            <a:solidFill>
              <a:schemeClr val="accent1"/>
            </a:solidFill>
            <a:prstDash val="solid"/>
            <a:round/>
            <a:headEnd type="none" w="sm" len="sm"/>
            <a:tailEnd type="none" w="sm" len="sm"/>
          </a:ln>
        </p:spPr>
      </p:cxnSp>
      <p:sp>
        <p:nvSpPr>
          <p:cNvPr id="108" name="Google Shape;108;p25"/>
          <p:cNvSpPr txBox="1">
            <a:spLocks noGrp="1"/>
          </p:cNvSpPr>
          <p:nvPr>
            <p:ph type="body" idx="1"/>
          </p:nvPr>
        </p:nvSpPr>
        <p:spPr>
          <a:xfrm>
            <a:off x="1085498" y="2010878"/>
            <a:ext cx="3260991" cy="405711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9" name="Google Shape;109;p25"/>
          <p:cNvSpPr txBox="1">
            <a:spLocks noGrp="1"/>
          </p:cNvSpPr>
          <p:nvPr>
            <p:ph type="body" idx="2"/>
          </p:nvPr>
        </p:nvSpPr>
        <p:spPr>
          <a:xfrm>
            <a:off x="4810328" y="2017342"/>
            <a:ext cx="3483864" cy="4050650"/>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10" name="Google Shape;110;p2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12" name="Google Shape;112;p2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113"/>
        <p:cNvGrpSpPr/>
        <p:nvPr/>
      </p:nvGrpSpPr>
      <p:grpSpPr>
        <a:xfrm>
          <a:off x="0" y="0"/>
          <a:ext cx="0" cy="0"/>
          <a:chOff x="0" y="0"/>
          <a:chExt cx="0" cy="0"/>
        </a:xfrm>
      </p:grpSpPr>
      <p:cxnSp>
        <p:nvCxnSpPr>
          <p:cNvPr id="114" name="Google Shape;114;p26"/>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115" name="Google Shape;115;p26"/>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2000"/>
              <a:buNone/>
              <a:defRPr sz="20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116" name="Google Shape;116;p26"/>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222222"/>
                </a:solidFill>
              </a:defRPr>
            </a:lvl1pPr>
            <a:lvl2pPr marL="914400" lvl="1" indent="-317500" algn="l">
              <a:lnSpc>
                <a:spcPct val="120000"/>
              </a:lnSpc>
              <a:spcBef>
                <a:spcPts val="375"/>
              </a:spcBef>
              <a:spcAft>
                <a:spcPts val="0"/>
              </a:spcAft>
              <a:buSzPts val="1400"/>
              <a:buChar char="•"/>
              <a:defRPr>
                <a:solidFill>
                  <a:srgbClr val="222222"/>
                </a:solidFill>
              </a:defRPr>
            </a:lvl2pPr>
            <a:lvl3pPr marL="1371600" lvl="2" indent="-304800" algn="l">
              <a:lnSpc>
                <a:spcPct val="120000"/>
              </a:lnSpc>
              <a:spcBef>
                <a:spcPts val="375"/>
              </a:spcBef>
              <a:spcAft>
                <a:spcPts val="0"/>
              </a:spcAft>
              <a:buSzPts val="1200"/>
              <a:buChar char="•"/>
              <a:defRPr>
                <a:solidFill>
                  <a:srgbClr val="222222"/>
                </a:solidFill>
              </a:defRPr>
            </a:lvl3pPr>
            <a:lvl4pPr marL="1828800" lvl="3" indent="-295275" algn="l">
              <a:lnSpc>
                <a:spcPct val="120000"/>
              </a:lnSpc>
              <a:spcBef>
                <a:spcPts val="375"/>
              </a:spcBef>
              <a:spcAft>
                <a:spcPts val="0"/>
              </a:spcAft>
              <a:buSzPts val="1050"/>
              <a:buChar char="•"/>
              <a:defRPr>
                <a:solidFill>
                  <a:srgbClr val="222222"/>
                </a:solidFill>
              </a:defRPr>
            </a:lvl4pPr>
            <a:lvl5pPr marL="2286000" lvl="4" indent="-285750" algn="l">
              <a:lnSpc>
                <a:spcPct val="120000"/>
              </a:lnSpc>
              <a:spcBef>
                <a:spcPts val="375"/>
              </a:spcBef>
              <a:spcAft>
                <a:spcPts val="0"/>
              </a:spcAft>
              <a:buSzPts val="900"/>
              <a:buChar char="•"/>
              <a:defRPr>
                <a:solidFill>
                  <a:srgbClr val="22222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17" name="Google Shape;117;p26"/>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2000"/>
              <a:buNone/>
              <a:defRPr sz="20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118" name="Google Shape;118;p26"/>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19" name="Google Shape;119;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21" name="Google Shape;121;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20"/>
        <p:cNvGrpSpPr/>
        <p:nvPr/>
      </p:nvGrpSpPr>
      <p:grpSpPr>
        <a:xfrm>
          <a:off x="0" y="0"/>
          <a:ext cx="0" cy="0"/>
          <a:chOff x="0" y="0"/>
          <a:chExt cx="0" cy="0"/>
        </a:xfrm>
      </p:grpSpPr>
      <p:sp>
        <p:nvSpPr>
          <p:cNvPr id="21" name="Google Shape;21;p12"/>
          <p:cNvSpPr/>
          <p:nvPr/>
        </p:nvSpPr>
        <p:spPr>
          <a:xfrm>
            <a:off x="892142" y="-21176"/>
            <a:ext cx="7606015" cy="18787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22" name="Google Shape;22;p12"/>
          <p:cNvCxnSpPr/>
          <p:nvPr/>
        </p:nvCxnSpPr>
        <p:spPr>
          <a:xfrm>
            <a:off x="892142" y="1859611"/>
            <a:ext cx="7606015" cy="0"/>
          </a:xfrm>
          <a:prstGeom prst="straightConnector1">
            <a:avLst/>
          </a:prstGeom>
          <a:noFill/>
          <a:ln w="31750" cap="flat" cmpd="sng">
            <a:solidFill>
              <a:schemeClr val="accent1"/>
            </a:solidFill>
            <a:prstDash val="solid"/>
            <a:round/>
            <a:headEnd type="none" w="sm" len="sm"/>
            <a:tailEnd type="none" w="sm" len="sm"/>
          </a:ln>
        </p:spPr>
      </p:cxnSp>
      <p:sp>
        <p:nvSpPr>
          <p:cNvPr id="23" name="Google Shape;23;p1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2"/>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181612"/>
                </a:solidFill>
              </a:defRPr>
            </a:lvl1pPr>
            <a:lvl2pPr marL="914400" lvl="1" indent="-317500" algn="l">
              <a:lnSpc>
                <a:spcPct val="120000"/>
              </a:lnSpc>
              <a:spcBef>
                <a:spcPts val="375"/>
              </a:spcBef>
              <a:spcAft>
                <a:spcPts val="0"/>
              </a:spcAft>
              <a:buSzPts val="1400"/>
              <a:buChar char="•"/>
              <a:defRPr>
                <a:solidFill>
                  <a:srgbClr val="181612"/>
                </a:solidFill>
              </a:defRPr>
            </a:lvl2pPr>
            <a:lvl3pPr marL="1371600" lvl="2" indent="-304800" algn="l">
              <a:lnSpc>
                <a:spcPct val="120000"/>
              </a:lnSpc>
              <a:spcBef>
                <a:spcPts val="375"/>
              </a:spcBef>
              <a:spcAft>
                <a:spcPts val="0"/>
              </a:spcAft>
              <a:buSzPts val="1200"/>
              <a:buChar char="•"/>
              <a:defRPr>
                <a:solidFill>
                  <a:srgbClr val="181612"/>
                </a:solidFill>
              </a:defRPr>
            </a:lvl3pPr>
            <a:lvl4pPr marL="1828800" lvl="3" indent="-295275" algn="l">
              <a:lnSpc>
                <a:spcPct val="120000"/>
              </a:lnSpc>
              <a:spcBef>
                <a:spcPts val="375"/>
              </a:spcBef>
              <a:spcAft>
                <a:spcPts val="0"/>
              </a:spcAft>
              <a:buSzPts val="1050"/>
              <a:buChar char="•"/>
              <a:defRPr>
                <a:solidFill>
                  <a:srgbClr val="181612"/>
                </a:solidFill>
              </a:defRPr>
            </a:lvl4pPr>
            <a:lvl5pPr marL="2286000" lvl="4" indent="-285750" algn="l">
              <a:lnSpc>
                <a:spcPct val="120000"/>
              </a:lnSpc>
              <a:spcBef>
                <a:spcPts val="375"/>
              </a:spcBef>
              <a:spcAft>
                <a:spcPts val="0"/>
              </a:spcAft>
              <a:buSzPts val="900"/>
              <a:buChar char="•"/>
              <a:defRPr>
                <a:solidFill>
                  <a:srgbClr val="18161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25" name="Google Shape;25;p1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7"/>
        <p:cNvGrpSpPr/>
        <p:nvPr/>
      </p:nvGrpSpPr>
      <p:grpSpPr>
        <a:xfrm>
          <a:off x="0" y="0"/>
          <a:ext cx="0" cy="0"/>
          <a:chOff x="0" y="0"/>
          <a:chExt cx="0" cy="0"/>
        </a:xfrm>
      </p:grpSpPr>
      <p:sp>
        <p:nvSpPr>
          <p:cNvPr id="28" name="Google Shape;28;p13"/>
          <p:cNvSpPr/>
          <p:nvPr/>
        </p:nvSpPr>
        <p:spPr>
          <a:xfrm>
            <a:off x="0" y="1527142"/>
            <a:ext cx="9144000" cy="365785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29" name="Google Shape;29;p13"/>
          <p:cNvSpPr txBox="1">
            <a:spLocks noGrp="1"/>
          </p:cNvSpPr>
          <p:nvPr>
            <p:ph type="ctrTitle"/>
          </p:nvPr>
        </p:nvSpPr>
        <p:spPr>
          <a:xfrm>
            <a:off x="1813336" y="3233396"/>
            <a:ext cx="6477803" cy="1769453"/>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3"/>
          <p:cNvSpPr txBox="1">
            <a:spLocks noGrp="1"/>
          </p:cNvSpPr>
          <p:nvPr>
            <p:ph type="subTitle" idx="1"/>
          </p:nvPr>
        </p:nvSpPr>
        <p:spPr>
          <a:xfrm>
            <a:off x="1813335" y="519032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rgbClr val="18161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31" name="Google Shape;31;p13"/>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32" name="Google Shape;32;p13"/>
          <p:cNvPicPr preferRelativeResize="0"/>
          <p:nvPr/>
        </p:nvPicPr>
        <p:blipFill rotWithShape="1">
          <a:blip r:embed="rId2">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with photo">
  <p:cSld name="1_Title Slide with photo">
    <p:spTree>
      <p:nvGrpSpPr>
        <p:cNvPr id="1" name="Shape 33"/>
        <p:cNvGrpSpPr/>
        <p:nvPr/>
      </p:nvGrpSpPr>
      <p:grpSpPr>
        <a:xfrm>
          <a:off x="0" y="0"/>
          <a:ext cx="0" cy="0"/>
          <a:chOff x="0" y="0"/>
          <a:chExt cx="0" cy="0"/>
        </a:xfrm>
      </p:grpSpPr>
      <p:pic>
        <p:nvPicPr>
          <p:cNvPr id="34" name="Google Shape;34;p14"/>
          <p:cNvPicPr preferRelativeResize="0"/>
          <p:nvPr/>
        </p:nvPicPr>
        <p:blipFill rotWithShape="1">
          <a:blip r:embed="rId2">
            <a:alphaModFix/>
          </a:blip>
          <a:srcRect/>
          <a:stretch/>
        </p:blipFill>
        <p:spPr>
          <a:xfrm>
            <a:off x="0" y="1532004"/>
            <a:ext cx="9144000" cy="3657600"/>
          </a:xfrm>
          <a:prstGeom prst="rect">
            <a:avLst/>
          </a:prstGeom>
          <a:noFill/>
          <a:ln>
            <a:noFill/>
          </a:ln>
        </p:spPr>
      </p:pic>
      <p:sp>
        <p:nvSpPr>
          <p:cNvPr id="35" name="Google Shape;35;p14"/>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4"/>
          <p:cNvSpPr txBox="1">
            <a:spLocks noGrp="1"/>
          </p:cNvSpPr>
          <p:nvPr>
            <p:ph type="subTitle" idx="1"/>
          </p:nvPr>
        </p:nvSpPr>
        <p:spPr>
          <a:xfrm>
            <a:off x="1813335" y="518960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chemeClr val="dk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37" name="Google Shape;37;p14"/>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38" name="Google Shape;38;p14"/>
          <p:cNvPicPr preferRelativeResize="0"/>
          <p:nvPr/>
        </p:nvPicPr>
        <p:blipFill rotWithShape="1">
          <a:blip r:embed="rId3">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9"/>
        <p:cNvGrpSpPr/>
        <p:nvPr/>
      </p:nvGrpSpPr>
      <p:grpSpPr>
        <a:xfrm>
          <a:off x="0" y="0"/>
          <a:ext cx="0" cy="0"/>
          <a:chOff x="0" y="0"/>
          <a:chExt cx="0" cy="0"/>
        </a:xfrm>
      </p:grpSpPr>
      <p:sp>
        <p:nvSpPr>
          <p:cNvPr id="40" name="Google Shape;40;p1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5"/>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2" name="Google Shape;42;p1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Clr>
                <a:srgbClr val="8891AA"/>
              </a:buClr>
              <a:buSzPts val="1400"/>
              <a:buFont typeface="Arial"/>
              <a:buNone/>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
        <p:nvSpPr>
          <p:cNvPr id="43" name="Google Shape;43;p1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44" name="Google Shape;44;p15"/>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1_Title and Content 2">
    <p:spTree>
      <p:nvGrpSpPr>
        <p:cNvPr id="1" name="Shape 45"/>
        <p:cNvGrpSpPr/>
        <p:nvPr/>
      </p:nvGrpSpPr>
      <p:grpSpPr>
        <a:xfrm>
          <a:off x="0" y="0"/>
          <a:ext cx="0" cy="0"/>
          <a:chOff x="0" y="0"/>
          <a:chExt cx="0" cy="0"/>
        </a:xfrm>
      </p:grpSpPr>
      <p:sp>
        <p:nvSpPr>
          <p:cNvPr id="46" name="Google Shape;46;p1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7" name="Google Shape;47;p1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Clr>
                <a:srgbClr val="8891AA"/>
              </a:buClr>
              <a:buSzPts val="1400"/>
              <a:buFont typeface="Arial"/>
              <a:buNone/>
              <a:defRPr/>
            </a:lvl1pPr>
            <a:lvl2pPr lvl="1" algn="l">
              <a:lnSpc>
                <a:spcPct val="100000"/>
              </a:lnSpc>
              <a:spcBef>
                <a:spcPts val="0"/>
              </a:spcBef>
              <a:spcAft>
                <a:spcPts val="0"/>
              </a:spcAft>
              <a:buClr>
                <a:schemeClr val="dk1"/>
              </a:buClr>
              <a:buSzPts val="1400"/>
              <a:buFont typeface="Arial"/>
              <a:buNone/>
              <a:defRPr/>
            </a:lvl2pPr>
            <a:lvl3pPr lvl="2" algn="l">
              <a:lnSpc>
                <a:spcPct val="100000"/>
              </a:lnSpc>
              <a:spcBef>
                <a:spcPts val="0"/>
              </a:spcBef>
              <a:spcAft>
                <a:spcPts val="0"/>
              </a:spcAft>
              <a:buClr>
                <a:schemeClr val="dk1"/>
              </a:buClr>
              <a:buSzPts val="1400"/>
              <a:buFont typeface="Arial"/>
              <a:buNone/>
              <a:defRPr/>
            </a:lvl3pPr>
            <a:lvl4pPr lvl="3" algn="l">
              <a:lnSpc>
                <a:spcPct val="100000"/>
              </a:lnSpc>
              <a:spcBef>
                <a:spcPts val="0"/>
              </a:spcBef>
              <a:spcAft>
                <a:spcPts val="0"/>
              </a:spcAft>
              <a:buClr>
                <a:schemeClr val="dk1"/>
              </a:buClr>
              <a:buSzPts val="1400"/>
              <a:buFont typeface="Arial"/>
              <a:buNone/>
              <a:defRPr/>
            </a:lvl4pPr>
            <a:lvl5pPr lvl="4" algn="l">
              <a:lnSpc>
                <a:spcPct val="100000"/>
              </a:lnSpc>
              <a:spcBef>
                <a:spcPts val="0"/>
              </a:spcBef>
              <a:spcAft>
                <a:spcPts val="0"/>
              </a:spcAft>
              <a:buClr>
                <a:schemeClr val="dk1"/>
              </a:buClr>
              <a:buSzPts val="1400"/>
              <a:buFont typeface="Arial"/>
              <a:buNone/>
              <a:defRPr/>
            </a:lvl5pPr>
            <a:lvl6pPr lvl="5" algn="l">
              <a:lnSpc>
                <a:spcPct val="100000"/>
              </a:lnSpc>
              <a:spcBef>
                <a:spcPts val="0"/>
              </a:spcBef>
              <a:spcAft>
                <a:spcPts val="0"/>
              </a:spcAft>
              <a:buClr>
                <a:schemeClr val="dk1"/>
              </a:buClr>
              <a:buSzPts val="1400"/>
              <a:buFont typeface="Arial"/>
              <a:buNone/>
              <a:defRPr/>
            </a:lvl6pPr>
            <a:lvl7pPr lvl="6" algn="l">
              <a:lnSpc>
                <a:spcPct val="100000"/>
              </a:lnSpc>
              <a:spcBef>
                <a:spcPts val="0"/>
              </a:spcBef>
              <a:spcAft>
                <a:spcPts val="0"/>
              </a:spcAft>
              <a:buClr>
                <a:schemeClr val="dk1"/>
              </a:buClr>
              <a:buSzPts val="1400"/>
              <a:buFont typeface="Arial"/>
              <a:buNone/>
              <a:defRPr/>
            </a:lvl7pPr>
            <a:lvl8pPr lvl="7" algn="l">
              <a:lnSpc>
                <a:spcPct val="100000"/>
              </a:lnSpc>
              <a:spcBef>
                <a:spcPts val="0"/>
              </a:spcBef>
              <a:spcAft>
                <a:spcPts val="0"/>
              </a:spcAft>
              <a:buClr>
                <a:schemeClr val="dk1"/>
              </a:buClr>
              <a:buSzPts val="1400"/>
              <a:buFont typeface="Arial"/>
              <a:buNone/>
              <a:defRPr/>
            </a:lvl8pPr>
            <a:lvl9pPr lvl="8" algn="l">
              <a:lnSpc>
                <a:spcPct val="100000"/>
              </a:lnSpc>
              <a:spcBef>
                <a:spcPts val="0"/>
              </a:spcBef>
              <a:spcAft>
                <a:spcPts val="0"/>
              </a:spcAft>
              <a:buClr>
                <a:schemeClr val="dk1"/>
              </a:buClr>
              <a:buSzPts val="1400"/>
              <a:buFont typeface="Arial"/>
              <a:buNone/>
              <a:defRPr/>
            </a:lvl9pPr>
          </a:lstStyle>
          <a:p>
            <a:endParaRPr/>
          </a:p>
        </p:txBody>
      </p:sp>
      <p:sp>
        <p:nvSpPr>
          <p:cNvPr id="48" name="Google Shape;48;p1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49" name="Google Shape;49;p1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
        <p:cNvGrpSpPr/>
        <p:nvPr/>
      </p:nvGrpSpPr>
      <p:grpSpPr>
        <a:xfrm>
          <a:off x="0" y="0"/>
          <a:ext cx="0" cy="0"/>
          <a:chOff x="0" y="0"/>
          <a:chExt cx="0" cy="0"/>
        </a:xfrm>
      </p:grpSpPr>
      <p:sp>
        <p:nvSpPr>
          <p:cNvPr id="51" name="Google Shape;51;p17"/>
          <p:cNvSpPr/>
          <p:nvPr/>
        </p:nvSpPr>
        <p:spPr>
          <a:xfrm>
            <a:off x="897905" y="0"/>
            <a:ext cx="6839998" cy="380377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52" name="Google Shape;52;p17"/>
          <p:cNvCxnSpPr/>
          <p:nvPr/>
        </p:nvCxnSpPr>
        <p:spPr>
          <a:xfrm>
            <a:off x="892142" y="3816299"/>
            <a:ext cx="6845761" cy="0"/>
          </a:xfrm>
          <a:prstGeom prst="straightConnector1">
            <a:avLst/>
          </a:prstGeom>
          <a:noFill/>
          <a:ln w="31750" cap="flat" cmpd="sng">
            <a:solidFill>
              <a:schemeClr val="accent1"/>
            </a:solidFill>
            <a:prstDash val="solid"/>
            <a:round/>
            <a:headEnd type="none" w="sm" len="sm"/>
            <a:tailEnd type="none" w="sm" len="sm"/>
          </a:ln>
        </p:spPr>
      </p:cxnSp>
      <p:sp>
        <p:nvSpPr>
          <p:cNvPr id="53" name="Google Shape;53;p17"/>
          <p:cNvSpPr txBox="1">
            <a:spLocks noGrp="1"/>
          </p:cNvSpPr>
          <p:nvPr>
            <p:ph type="title"/>
          </p:nvPr>
        </p:nvSpPr>
        <p:spPr>
          <a:xfrm>
            <a:off x="1090680" y="2168168"/>
            <a:ext cx="6482366" cy="147591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7"/>
          <p:cNvSpPr txBox="1">
            <a:spLocks noGrp="1"/>
          </p:cNvSpPr>
          <p:nvPr>
            <p:ph type="body" idx="1"/>
          </p:nvPr>
        </p:nvSpPr>
        <p:spPr>
          <a:xfrm>
            <a:off x="1090680" y="3806198"/>
            <a:ext cx="6472835"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750"/>
              </a:spcBef>
              <a:spcAft>
                <a:spcPts val="0"/>
              </a:spcAft>
              <a:buSzPts val="1600"/>
              <a:buNone/>
              <a:defRPr sz="1600">
                <a:solidFill>
                  <a:srgbClr val="222222"/>
                </a:solidFill>
              </a:defRPr>
            </a:lvl1pPr>
            <a:lvl2pPr marL="914400" lvl="1" indent="-228600" algn="l">
              <a:lnSpc>
                <a:spcPct val="120000"/>
              </a:lnSpc>
              <a:spcBef>
                <a:spcPts val="375"/>
              </a:spcBef>
              <a:spcAft>
                <a:spcPts val="0"/>
              </a:spcAft>
              <a:buSzPts val="1350"/>
              <a:buNone/>
              <a:defRPr sz="1350">
                <a:solidFill>
                  <a:srgbClr val="8891AA"/>
                </a:solidFill>
              </a:defRPr>
            </a:lvl2pPr>
            <a:lvl3pPr marL="1371600" lvl="2" indent="-228600" algn="l">
              <a:lnSpc>
                <a:spcPct val="120000"/>
              </a:lnSpc>
              <a:spcBef>
                <a:spcPts val="375"/>
              </a:spcBef>
              <a:spcAft>
                <a:spcPts val="0"/>
              </a:spcAft>
              <a:buSzPts val="1350"/>
              <a:buNone/>
              <a:defRPr sz="1350">
                <a:solidFill>
                  <a:srgbClr val="8891AA"/>
                </a:solidFill>
              </a:defRPr>
            </a:lvl3pPr>
            <a:lvl4pPr marL="1828800" lvl="3" indent="-228600" algn="l">
              <a:lnSpc>
                <a:spcPct val="120000"/>
              </a:lnSpc>
              <a:spcBef>
                <a:spcPts val="375"/>
              </a:spcBef>
              <a:spcAft>
                <a:spcPts val="0"/>
              </a:spcAft>
              <a:buSzPts val="1200"/>
              <a:buNone/>
              <a:defRPr sz="1200">
                <a:solidFill>
                  <a:srgbClr val="8891AA"/>
                </a:solidFill>
              </a:defRPr>
            </a:lvl4pPr>
            <a:lvl5pPr marL="2286000" lvl="4" indent="-228600" algn="l">
              <a:lnSpc>
                <a:spcPct val="120000"/>
              </a:lnSpc>
              <a:spcBef>
                <a:spcPts val="375"/>
              </a:spcBef>
              <a:spcAft>
                <a:spcPts val="0"/>
              </a:spcAft>
              <a:buSzPts val="1200"/>
              <a:buNone/>
              <a:defRPr sz="1200">
                <a:solidFill>
                  <a:srgbClr val="8891AA"/>
                </a:solidFill>
              </a:defRPr>
            </a:lvl5pPr>
            <a:lvl6pPr marL="2743200" lvl="5" indent="-228600" algn="l">
              <a:lnSpc>
                <a:spcPct val="120000"/>
              </a:lnSpc>
              <a:spcBef>
                <a:spcPts val="375"/>
              </a:spcBef>
              <a:spcAft>
                <a:spcPts val="0"/>
              </a:spcAft>
              <a:buSzPts val="1200"/>
              <a:buNone/>
              <a:defRPr sz="1200">
                <a:solidFill>
                  <a:srgbClr val="8891AA"/>
                </a:solidFill>
              </a:defRPr>
            </a:lvl6pPr>
            <a:lvl7pPr marL="3200400" lvl="6" indent="-228600" algn="l">
              <a:lnSpc>
                <a:spcPct val="120000"/>
              </a:lnSpc>
              <a:spcBef>
                <a:spcPts val="375"/>
              </a:spcBef>
              <a:spcAft>
                <a:spcPts val="0"/>
              </a:spcAft>
              <a:buSzPts val="1200"/>
              <a:buNone/>
              <a:defRPr sz="1200">
                <a:solidFill>
                  <a:srgbClr val="8891AA"/>
                </a:solidFill>
              </a:defRPr>
            </a:lvl7pPr>
            <a:lvl8pPr marL="3657600" lvl="7" indent="-228600" algn="l">
              <a:lnSpc>
                <a:spcPct val="120000"/>
              </a:lnSpc>
              <a:spcBef>
                <a:spcPts val="375"/>
              </a:spcBef>
              <a:spcAft>
                <a:spcPts val="0"/>
              </a:spcAft>
              <a:buSzPts val="1200"/>
              <a:buNone/>
              <a:defRPr sz="1200">
                <a:solidFill>
                  <a:srgbClr val="8891AA"/>
                </a:solidFill>
              </a:defRPr>
            </a:lvl8pPr>
            <a:lvl9pPr marL="4114800" lvl="8" indent="-228600" algn="l">
              <a:lnSpc>
                <a:spcPct val="120000"/>
              </a:lnSpc>
              <a:spcBef>
                <a:spcPts val="375"/>
              </a:spcBef>
              <a:spcAft>
                <a:spcPts val="0"/>
              </a:spcAft>
              <a:buSzPts val="1200"/>
              <a:buNone/>
              <a:defRPr sz="1200">
                <a:solidFill>
                  <a:srgbClr val="8891AA"/>
                </a:solidFill>
              </a:defRPr>
            </a:lvl9pPr>
          </a:lstStyle>
          <a:p>
            <a:endParaRPr/>
          </a:p>
        </p:txBody>
      </p:sp>
      <p:sp>
        <p:nvSpPr>
          <p:cNvPr id="55" name="Google Shape;55;p17"/>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57"/>
        <p:cNvGrpSpPr/>
        <p:nvPr/>
      </p:nvGrpSpPr>
      <p:grpSpPr>
        <a:xfrm>
          <a:off x="0" y="0"/>
          <a:ext cx="0" cy="0"/>
          <a:chOff x="0" y="0"/>
          <a:chExt cx="0" cy="0"/>
        </a:xfrm>
      </p:grpSpPr>
      <p:sp>
        <p:nvSpPr>
          <p:cNvPr id="58" name="Google Shape;58;p18"/>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59" name="Google Shape;59;p18"/>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60" name="Google Shape;60;p18"/>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8"/>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181612"/>
                </a:solidFill>
              </a:defRPr>
            </a:lvl1pPr>
            <a:lvl2pPr marL="914400" lvl="1" indent="-317500" algn="l">
              <a:lnSpc>
                <a:spcPct val="120000"/>
              </a:lnSpc>
              <a:spcBef>
                <a:spcPts val="375"/>
              </a:spcBef>
              <a:spcAft>
                <a:spcPts val="0"/>
              </a:spcAft>
              <a:buSzPts val="1400"/>
              <a:buChar char="•"/>
              <a:defRPr>
                <a:solidFill>
                  <a:srgbClr val="181612"/>
                </a:solidFill>
              </a:defRPr>
            </a:lvl2pPr>
            <a:lvl3pPr marL="1371600" lvl="2" indent="-304800" algn="l">
              <a:lnSpc>
                <a:spcPct val="120000"/>
              </a:lnSpc>
              <a:spcBef>
                <a:spcPts val="375"/>
              </a:spcBef>
              <a:spcAft>
                <a:spcPts val="0"/>
              </a:spcAft>
              <a:buSzPts val="1200"/>
              <a:buChar char="•"/>
              <a:defRPr>
                <a:solidFill>
                  <a:srgbClr val="181612"/>
                </a:solidFill>
              </a:defRPr>
            </a:lvl3pPr>
            <a:lvl4pPr marL="1828800" lvl="3" indent="-295275" algn="l">
              <a:lnSpc>
                <a:spcPct val="120000"/>
              </a:lnSpc>
              <a:spcBef>
                <a:spcPts val="375"/>
              </a:spcBef>
              <a:spcAft>
                <a:spcPts val="0"/>
              </a:spcAft>
              <a:buSzPts val="1050"/>
              <a:buChar char="•"/>
              <a:defRPr>
                <a:solidFill>
                  <a:srgbClr val="181612"/>
                </a:solidFill>
              </a:defRPr>
            </a:lvl4pPr>
            <a:lvl5pPr marL="2286000" lvl="4" indent="-285750" algn="l">
              <a:lnSpc>
                <a:spcPct val="120000"/>
              </a:lnSpc>
              <a:spcBef>
                <a:spcPts val="375"/>
              </a:spcBef>
              <a:spcAft>
                <a:spcPts val="0"/>
              </a:spcAft>
              <a:buSzPts val="900"/>
              <a:buChar char="•"/>
              <a:defRPr>
                <a:solidFill>
                  <a:srgbClr val="18161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2" name="Google Shape;62;p18"/>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181612"/>
                </a:solidFill>
              </a:defRPr>
            </a:lvl1pPr>
            <a:lvl2pPr marL="914400" lvl="1" indent="-317500" algn="l">
              <a:lnSpc>
                <a:spcPct val="120000"/>
              </a:lnSpc>
              <a:spcBef>
                <a:spcPts val="375"/>
              </a:spcBef>
              <a:spcAft>
                <a:spcPts val="0"/>
              </a:spcAft>
              <a:buSzPts val="1400"/>
              <a:buChar char="•"/>
              <a:defRPr>
                <a:solidFill>
                  <a:srgbClr val="181612"/>
                </a:solidFill>
              </a:defRPr>
            </a:lvl2pPr>
            <a:lvl3pPr marL="1371600" lvl="2" indent="-304800" algn="l">
              <a:lnSpc>
                <a:spcPct val="120000"/>
              </a:lnSpc>
              <a:spcBef>
                <a:spcPts val="375"/>
              </a:spcBef>
              <a:spcAft>
                <a:spcPts val="0"/>
              </a:spcAft>
              <a:buSzPts val="1200"/>
              <a:buChar char="•"/>
              <a:defRPr>
                <a:solidFill>
                  <a:srgbClr val="181612"/>
                </a:solidFill>
              </a:defRPr>
            </a:lvl3pPr>
            <a:lvl4pPr marL="1828800" lvl="3" indent="-295275" algn="l">
              <a:lnSpc>
                <a:spcPct val="120000"/>
              </a:lnSpc>
              <a:spcBef>
                <a:spcPts val="375"/>
              </a:spcBef>
              <a:spcAft>
                <a:spcPts val="0"/>
              </a:spcAft>
              <a:buSzPts val="1050"/>
              <a:buChar char="•"/>
              <a:defRPr>
                <a:solidFill>
                  <a:srgbClr val="181612"/>
                </a:solidFill>
              </a:defRPr>
            </a:lvl4pPr>
            <a:lvl5pPr marL="2286000" lvl="4" indent="-285750" algn="l">
              <a:lnSpc>
                <a:spcPct val="120000"/>
              </a:lnSpc>
              <a:spcBef>
                <a:spcPts val="375"/>
              </a:spcBef>
              <a:spcAft>
                <a:spcPts val="0"/>
              </a:spcAft>
              <a:buSzPts val="900"/>
              <a:buChar char="•"/>
              <a:defRPr>
                <a:solidFill>
                  <a:srgbClr val="18161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3" name="Google Shape;63;p18"/>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65"/>
        <p:cNvGrpSpPr/>
        <p:nvPr/>
      </p:nvGrpSpPr>
      <p:grpSpPr>
        <a:xfrm>
          <a:off x="0" y="0"/>
          <a:ext cx="0" cy="0"/>
          <a:chOff x="0" y="0"/>
          <a:chExt cx="0" cy="0"/>
        </a:xfrm>
      </p:grpSpPr>
      <p:sp>
        <p:nvSpPr>
          <p:cNvPr id="66" name="Google Shape;66;p19"/>
          <p:cNvSpPr/>
          <p:nvPr/>
        </p:nvSpPr>
        <p:spPr>
          <a:xfrm>
            <a:off x="897905" y="0"/>
            <a:ext cx="7557940" cy="18443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67" name="Google Shape;67;p19"/>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68" name="Google Shape;68;p19"/>
          <p:cNvSpPr txBox="1">
            <a:spLocks noGrp="1"/>
          </p:cNvSpPr>
          <p:nvPr>
            <p:ph type="title"/>
          </p:nvPr>
        </p:nvSpPr>
        <p:spPr>
          <a:xfrm>
            <a:off x="1085394" y="804167"/>
            <a:ext cx="7205746" cy="87952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9"/>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2000"/>
              <a:buNone/>
              <a:defRPr sz="20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70" name="Google Shape;70;p19"/>
          <p:cNvSpPr txBox="1">
            <a:spLocks noGrp="1"/>
          </p:cNvSpPr>
          <p:nvPr>
            <p:ph type="body" idx="2"/>
          </p:nvPr>
        </p:nvSpPr>
        <p:spPr>
          <a:xfrm>
            <a:off x="1085393" y="2824270"/>
            <a:ext cx="3483864" cy="3230542"/>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181612"/>
                </a:solidFill>
              </a:defRPr>
            </a:lvl1pPr>
            <a:lvl2pPr marL="914400" lvl="1" indent="-317500" algn="l">
              <a:lnSpc>
                <a:spcPct val="120000"/>
              </a:lnSpc>
              <a:spcBef>
                <a:spcPts val="375"/>
              </a:spcBef>
              <a:spcAft>
                <a:spcPts val="0"/>
              </a:spcAft>
              <a:buSzPts val="1400"/>
              <a:buChar char="•"/>
              <a:defRPr>
                <a:solidFill>
                  <a:srgbClr val="181612"/>
                </a:solidFill>
              </a:defRPr>
            </a:lvl2pPr>
            <a:lvl3pPr marL="1371600" lvl="2" indent="-304800" algn="l">
              <a:lnSpc>
                <a:spcPct val="120000"/>
              </a:lnSpc>
              <a:spcBef>
                <a:spcPts val="375"/>
              </a:spcBef>
              <a:spcAft>
                <a:spcPts val="0"/>
              </a:spcAft>
              <a:buSzPts val="1200"/>
              <a:buChar char="•"/>
              <a:defRPr>
                <a:solidFill>
                  <a:srgbClr val="181612"/>
                </a:solidFill>
              </a:defRPr>
            </a:lvl3pPr>
            <a:lvl4pPr marL="1828800" lvl="3" indent="-295275" algn="l">
              <a:lnSpc>
                <a:spcPct val="120000"/>
              </a:lnSpc>
              <a:spcBef>
                <a:spcPts val="375"/>
              </a:spcBef>
              <a:spcAft>
                <a:spcPts val="0"/>
              </a:spcAft>
              <a:buSzPts val="1050"/>
              <a:buChar char="•"/>
              <a:defRPr>
                <a:solidFill>
                  <a:srgbClr val="181612"/>
                </a:solidFill>
              </a:defRPr>
            </a:lvl4pPr>
            <a:lvl5pPr marL="2286000" lvl="4" indent="-285750" algn="l">
              <a:lnSpc>
                <a:spcPct val="120000"/>
              </a:lnSpc>
              <a:spcBef>
                <a:spcPts val="375"/>
              </a:spcBef>
              <a:spcAft>
                <a:spcPts val="0"/>
              </a:spcAft>
              <a:buSzPts val="900"/>
              <a:buChar char="•"/>
              <a:defRPr>
                <a:solidFill>
                  <a:srgbClr val="18161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1" name="Google Shape;71;p19"/>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2000"/>
              <a:buNone/>
              <a:defRPr sz="20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72" name="Google Shape;72;p19"/>
          <p:cNvSpPr txBox="1">
            <a:spLocks noGrp="1"/>
          </p:cNvSpPr>
          <p:nvPr>
            <p:ph type="body" idx="4"/>
          </p:nvPr>
        </p:nvSpPr>
        <p:spPr>
          <a:xfrm>
            <a:off x="4809272" y="2821494"/>
            <a:ext cx="3483864" cy="3233321"/>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rgbClr val="222222"/>
                </a:solidFill>
              </a:defRPr>
            </a:lvl1pPr>
            <a:lvl2pPr marL="914400" lvl="1" indent="-317500" algn="l">
              <a:lnSpc>
                <a:spcPct val="120000"/>
              </a:lnSpc>
              <a:spcBef>
                <a:spcPts val="375"/>
              </a:spcBef>
              <a:spcAft>
                <a:spcPts val="0"/>
              </a:spcAft>
              <a:buSzPts val="1400"/>
              <a:buChar char="•"/>
              <a:defRPr>
                <a:solidFill>
                  <a:srgbClr val="222222"/>
                </a:solidFill>
              </a:defRPr>
            </a:lvl2pPr>
            <a:lvl3pPr marL="1371600" lvl="2" indent="-304800" algn="l">
              <a:lnSpc>
                <a:spcPct val="120000"/>
              </a:lnSpc>
              <a:spcBef>
                <a:spcPts val="375"/>
              </a:spcBef>
              <a:spcAft>
                <a:spcPts val="0"/>
              </a:spcAft>
              <a:buSzPts val="1200"/>
              <a:buChar char="•"/>
              <a:defRPr>
                <a:solidFill>
                  <a:srgbClr val="222222"/>
                </a:solidFill>
              </a:defRPr>
            </a:lvl3pPr>
            <a:lvl4pPr marL="1828800" lvl="3" indent="-295275" algn="l">
              <a:lnSpc>
                <a:spcPct val="120000"/>
              </a:lnSpc>
              <a:spcBef>
                <a:spcPts val="375"/>
              </a:spcBef>
              <a:spcAft>
                <a:spcPts val="0"/>
              </a:spcAft>
              <a:buSzPts val="1050"/>
              <a:buChar char="•"/>
              <a:defRPr>
                <a:solidFill>
                  <a:srgbClr val="222222"/>
                </a:solidFill>
              </a:defRPr>
            </a:lvl4pPr>
            <a:lvl5pPr marL="2286000" lvl="4" indent="-285750" algn="l">
              <a:lnSpc>
                <a:spcPct val="120000"/>
              </a:lnSpc>
              <a:spcBef>
                <a:spcPts val="375"/>
              </a:spcBef>
              <a:spcAft>
                <a:spcPts val="0"/>
              </a:spcAft>
              <a:buSzPts val="900"/>
              <a:buChar char="•"/>
              <a:defRPr>
                <a:solidFill>
                  <a:srgbClr val="22222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3" name="Google Shape;73;p1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181612"/>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181612"/>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181612"/>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181612"/>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181612"/>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12" name="Google Shape;12;p1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rgbClr val="8891A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050" b="0" i="0" u="none" strike="noStrike" cap="none">
                <a:solidFill>
                  <a:srgbClr val="7F7F7F"/>
                </a:solidFill>
                <a:latin typeface="Arial"/>
                <a:ea typeface="Arial"/>
                <a:cs typeface="Arial"/>
                <a:sym typeface="Arial"/>
              </a:defRPr>
            </a:lvl1pPr>
            <a:lvl2pPr marL="0" marR="0" lvl="1" indent="0" algn="l" rtl="0">
              <a:spcBef>
                <a:spcPts val="0"/>
              </a:spcBef>
              <a:buNone/>
              <a:defRPr sz="1050" b="0" i="0" u="none" strike="noStrike" cap="none">
                <a:solidFill>
                  <a:srgbClr val="7F7F7F"/>
                </a:solidFill>
                <a:latin typeface="Arial"/>
                <a:ea typeface="Arial"/>
                <a:cs typeface="Arial"/>
                <a:sym typeface="Arial"/>
              </a:defRPr>
            </a:lvl2pPr>
            <a:lvl3pPr marL="0" marR="0" lvl="2" indent="0" algn="l" rtl="0">
              <a:spcBef>
                <a:spcPts val="0"/>
              </a:spcBef>
              <a:buNone/>
              <a:defRPr sz="1050" b="0" i="0" u="none" strike="noStrike" cap="none">
                <a:solidFill>
                  <a:srgbClr val="7F7F7F"/>
                </a:solidFill>
                <a:latin typeface="Arial"/>
                <a:ea typeface="Arial"/>
                <a:cs typeface="Arial"/>
                <a:sym typeface="Arial"/>
              </a:defRPr>
            </a:lvl3pPr>
            <a:lvl4pPr marL="0" marR="0" lvl="3" indent="0" algn="l" rtl="0">
              <a:spcBef>
                <a:spcPts val="0"/>
              </a:spcBef>
              <a:buNone/>
              <a:defRPr sz="1050" b="0" i="0" u="none" strike="noStrike" cap="none">
                <a:solidFill>
                  <a:srgbClr val="7F7F7F"/>
                </a:solidFill>
                <a:latin typeface="Arial"/>
                <a:ea typeface="Arial"/>
                <a:cs typeface="Arial"/>
                <a:sym typeface="Arial"/>
              </a:defRPr>
            </a:lvl4pPr>
            <a:lvl5pPr marL="0" marR="0" lvl="4" indent="0" algn="l" rtl="0">
              <a:spcBef>
                <a:spcPts val="0"/>
              </a:spcBef>
              <a:buNone/>
              <a:defRPr sz="1050" b="0" i="0" u="none" strike="noStrike" cap="none">
                <a:solidFill>
                  <a:srgbClr val="7F7F7F"/>
                </a:solidFill>
                <a:latin typeface="Arial"/>
                <a:ea typeface="Arial"/>
                <a:cs typeface="Arial"/>
                <a:sym typeface="Arial"/>
              </a:defRPr>
            </a:lvl5pPr>
            <a:lvl6pPr marL="0" marR="0" lvl="5" indent="0" algn="l" rtl="0">
              <a:spcBef>
                <a:spcPts val="0"/>
              </a:spcBef>
              <a:buNone/>
              <a:defRPr sz="1050" b="0" i="0" u="none" strike="noStrike" cap="none">
                <a:solidFill>
                  <a:srgbClr val="7F7F7F"/>
                </a:solidFill>
                <a:latin typeface="Arial"/>
                <a:ea typeface="Arial"/>
                <a:cs typeface="Arial"/>
                <a:sym typeface="Arial"/>
              </a:defRPr>
            </a:lvl6pPr>
            <a:lvl7pPr marL="0" marR="0" lvl="6" indent="0" algn="l" rtl="0">
              <a:spcBef>
                <a:spcPts val="0"/>
              </a:spcBef>
              <a:buNone/>
              <a:defRPr sz="1050" b="0" i="0" u="none" strike="noStrike" cap="none">
                <a:solidFill>
                  <a:srgbClr val="7F7F7F"/>
                </a:solidFill>
                <a:latin typeface="Arial"/>
                <a:ea typeface="Arial"/>
                <a:cs typeface="Arial"/>
                <a:sym typeface="Arial"/>
              </a:defRPr>
            </a:lvl7pPr>
            <a:lvl8pPr marL="0" marR="0" lvl="7" indent="0" algn="l" rtl="0">
              <a:spcBef>
                <a:spcPts val="0"/>
              </a:spcBef>
              <a:buNone/>
              <a:defRPr sz="1050" b="0" i="0" u="none" strike="noStrike" cap="none">
                <a:solidFill>
                  <a:srgbClr val="7F7F7F"/>
                </a:solidFill>
                <a:latin typeface="Arial"/>
                <a:ea typeface="Arial"/>
                <a:cs typeface="Arial"/>
                <a:sym typeface="Arial"/>
              </a:defRPr>
            </a:lvl8pPr>
            <a:lvl9pPr marL="0" marR="0" lvl="8" indent="0" algn="l" rtl="0">
              <a:spcBef>
                <a:spcPts val="0"/>
              </a:spcBef>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sccc-oeri.org/webinars-and-eve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813336" y="3464560"/>
            <a:ext cx="6477803" cy="1538289"/>
          </a:xfrm>
          <a:prstGeom prst="rect">
            <a:avLst/>
          </a:prstGeom>
          <a:noFill/>
          <a:ln>
            <a:noFill/>
          </a:ln>
        </p:spPr>
        <p:txBody>
          <a:bodyPr spcFirstLastPara="1" wrap="square" lIns="91425" tIns="45700" rIns="91425" bIns="0" anchor="b"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US"/>
              <a:t>Project Management Basics: Planning your Open Educational Resources (OER) Project</a:t>
            </a:r>
            <a:endParaRPr/>
          </a:p>
        </p:txBody>
      </p:sp>
      <p:sp>
        <p:nvSpPr>
          <p:cNvPr id="128" name="Google Shape;128;p1"/>
          <p:cNvSpPr txBox="1">
            <a:spLocks noGrp="1"/>
          </p:cNvSpPr>
          <p:nvPr>
            <p:ph type="subTitle" idx="1"/>
          </p:nvPr>
        </p:nvSpPr>
        <p:spPr>
          <a:xfrm>
            <a:off x="311727" y="5189604"/>
            <a:ext cx="7979412" cy="977621"/>
          </a:xfrm>
          <a:prstGeom prst="rect">
            <a:avLst/>
          </a:prstGeom>
          <a:noFill/>
          <a:ln>
            <a:noFill/>
          </a:ln>
        </p:spPr>
        <p:txBody>
          <a:bodyPr spcFirstLastPara="1" wrap="square" lIns="91425" tIns="91425" rIns="91425" bIns="91425" anchor="t" anchorCtr="0">
            <a:normAutofit fontScale="70000" lnSpcReduction="10000"/>
          </a:bodyPr>
          <a:lstStyle/>
          <a:p>
            <a:pPr marL="0" lvl="0" indent="0" algn="l" rtl="0">
              <a:lnSpc>
                <a:spcPct val="120000"/>
              </a:lnSpc>
              <a:spcBef>
                <a:spcPts val="0"/>
              </a:spcBef>
              <a:spcAft>
                <a:spcPts val="0"/>
              </a:spcAft>
              <a:buSzPct val="100000"/>
              <a:buNone/>
            </a:pPr>
            <a:r>
              <a:rPr lang="en-US" sz="2000"/>
              <a:t>Developed May 18, 2022</a:t>
            </a:r>
            <a:endParaRPr/>
          </a:p>
          <a:p>
            <a:pPr marL="0" lvl="0" indent="0" algn="l" rtl="0">
              <a:lnSpc>
                <a:spcPct val="120000"/>
              </a:lnSpc>
              <a:spcBef>
                <a:spcPts val="750"/>
              </a:spcBef>
              <a:spcAft>
                <a:spcPts val="0"/>
              </a:spcAft>
              <a:buSzPct val="100000"/>
              <a:buNone/>
            </a:pPr>
            <a:r>
              <a:rPr lang="en-US" sz="2000"/>
              <a:t>By Shagun Kaur and Suzanne Wakim is licensed under a </a:t>
            </a:r>
            <a:r>
              <a:rPr lang="en-US" sz="2000" u="sng">
                <a:solidFill>
                  <a:schemeClr val="hlink"/>
                </a:solidFill>
                <a:hlinkClick r:id="rId3"/>
              </a:rPr>
              <a:t>Creative Commons Attribution 4.0 International License</a:t>
            </a:r>
            <a:r>
              <a:rPr lang="en-US" sz="2000"/>
              <a: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34bd233d4e0_3_30"/>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6: Deployment and Sustainability – Publishing, Maintenance, and Scaling</a:t>
            </a:r>
            <a:endParaRPr/>
          </a:p>
        </p:txBody>
      </p:sp>
      <p:sp>
        <p:nvSpPr>
          <p:cNvPr id="189" name="Google Shape;189;g34bd233d4e0_3_30"/>
          <p:cNvSpPr txBox="1">
            <a:spLocks noGrp="1"/>
          </p:cNvSpPr>
          <p:nvPr>
            <p:ph type="body" idx="1"/>
          </p:nvPr>
        </p:nvSpPr>
        <p:spPr>
          <a:xfrm>
            <a:off x="1088686" y="2015732"/>
            <a:ext cx="7202400" cy="40398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000">
                <a:solidFill>
                  <a:srgbClr val="222222"/>
                </a:solidFill>
              </a:rPr>
              <a:t>Ensuring long-term impact</a:t>
            </a:r>
            <a:endParaRPr sz="2000">
              <a:solidFill>
                <a:srgbClr val="222222"/>
              </a:solidFill>
            </a:endParaRPr>
          </a:p>
          <a:p>
            <a:pPr marL="457200" lvl="0" indent="-355600" algn="l" rtl="0">
              <a:spcBef>
                <a:spcPts val="750"/>
              </a:spcBef>
              <a:spcAft>
                <a:spcPts val="0"/>
              </a:spcAft>
              <a:buClr>
                <a:schemeClr val="accent4"/>
              </a:buClr>
              <a:buSzPts val="2000"/>
              <a:buChar char="•"/>
            </a:pPr>
            <a:r>
              <a:rPr lang="en-US" sz="2000">
                <a:solidFill>
                  <a:srgbClr val="222222"/>
                </a:solidFill>
              </a:rPr>
              <a:t>Publishing and sharing OER</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Maintaining and updating OER</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Advocating for OER within their institutions and beyond to ensure long-term impact</a:t>
            </a:r>
            <a:endParaRPr sz="2000">
              <a:solidFill>
                <a:srgbClr val="22222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9"/>
          <p:cNvSpPr txBox="1">
            <a:spLocks noGrp="1"/>
          </p:cNvSpPr>
          <p:nvPr>
            <p:ph type="title"/>
          </p:nvPr>
        </p:nvSpPr>
        <p:spPr>
          <a:xfrm>
            <a:off x="1088686" y="808303"/>
            <a:ext cx="7202400" cy="8931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400"/>
              <a:buFont typeface="Arial"/>
              <a:buNone/>
            </a:pPr>
            <a:r>
              <a:rPr lang="en-US" sz="3400"/>
              <a:t>Looking Ahead</a:t>
            </a:r>
            <a:endParaRPr sz="3400"/>
          </a:p>
        </p:txBody>
      </p:sp>
      <p:sp>
        <p:nvSpPr>
          <p:cNvPr id="195" name="Google Shape;195;p9"/>
          <p:cNvSpPr txBox="1">
            <a:spLocks noGrp="1"/>
          </p:cNvSpPr>
          <p:nvPr>
            <p:ph type="body" idx="1"/>
          </p:nvPr>
        </p:nvSpPr>
        <p:spPr>
          <a:xfrm>
            <a:off x="1088675" y="2015724"/>
            <a:ext cx="7202400" cy="4361700"/>
          </a:xfrm>
          <a:prstGeom prst="rect">
            <a:avLst/>
          </a:prstGeom>
          <a:noFill/>
          <a:ln>
            <a:noFill/>
          </a:ln>
        </p:spPr>
        <p:txBody>
          <a:bodyPr spcFirstLastPara="1" wrap="square" lIns="91425" tIns="45700" rIns="91425" bIns="45700" anchor="t" anchorCtr="0">
            <a:normAutofit/>
          </a:bodyPr>
          <a:lstStyle/>
          <a:p>
            <a:pPr marL="171446" lvl="0" indent="-146046" algn="l" rtl="0">
              <a:lnSpc>
                <a:spcPct val="100000"/>
              </a:lnSpc>
              <a:spcBef>
                <a:spcPts val="750"/>
              </a:spcBef>
              <a:spcAft>
                <a:spcPts val="0"/>
              </a:spcAft>
              <a:buSzPts val="2000"/>
              <a:buChar char="•"/>
            </a:pPr>
            <a:r>
              <a:rPr lang="en-US" sz="2000"/>
              <a:t>Upcoming Webinars (Thursdays from 2 - 3 PM)</a:t>
            </a:r>
            <a:endParaRPr sz="2000"/>
          </a:p>
          <a:p>
            <a:pPr marL="514337" lvl="1" indent="-209546" algn="l" rtl="0">
              <a:lnSpc>
                <a:spcPct val="100000"/>
              </a:lnSpc>
              <a:spcBef>
                <a:spcPts val="750"/>
              </a:spcBef>
              <a:spcAft>
                <a:spcPts val="0"/>
              </a:spcAft>
              <a:buSzPts val="2000"/>
              <a:buChar char="•"/>
            </a:pPr>
            <a:r>
              <a:rPr lang="en-US" sz="2000"/>
              <a:t>5/1: Module 1</a:t>
            </a:r>
            <a:endParaRPr sz="2000"/>
          </a:p>
          <a:p>
            <a:pPr marL="514337" lvl="1" indent="-209546" algn="l" rtl="0">
              <a:lnSpc>
                <a:spcPct val="100000"/>
              </a:lnSpc>
              <a:spcBef>
                <a:spcPts val="750"/>
              </a:spcBef>
              <a:spcAft>
                <a:spcPts val="0"/>
              </a:spcAft>
              <a:buSzPts val="2000"/>
              <a:buChar char="•"/>
            </a:pPr>
            <a:r>
              <a:rPr lang="en-US" sz="2000"/>
              <a:t>5/8: Module 2</a:t>
            </a:r>
            <a:endParaRPr sz="2000"/>
          </a:p>
          <a:p>
            <a:pPr marL="514337" lvl="1" indent="-209546" algn="l" rtl="0">
              <a:lnSpc>
                <a:spcPct val="100000"/>
              </a:lnSpc>
              <a:spcBef>
                <a:spcPts val="750"/>
              </a:spcBef>
              <a:spcAft>
                <a:spcPts val="0"/>
              </a:spcAft>
              <a:buSzPts val="2000"/>
              <a:buChar char="•"/>
            </a:pPr>
            <a:r>
              <a:rPr lang="en-US" sz="2000"/>
              <a:t>5/15: Module 3</a:t>
            </a:r>
            <a:endParaRPr sz="2000"/>
          </a:p>
          <a:p>
            <a:pPr marL="514337" lvl="1" indent="-209546" algn="l" rtl="0">
              <a:lnSpc>
                <a:spcPct val="100000"/>
              </a:lnSpc>
              <a:spcBef>
                <a:spcPts val="750"/>
              </a:spcBef>
              <a:spcAft>
                <a:spcPts val="0"/>
              </a:spcAft>
              <a:buSzPts val="2000"/>
              <a:buChar char="•"/>
            </a:pPr>
            <a:r>
              <a:rPr lang="en-US" sz="2000"/>
              <a:t>5/22: Module 4</a:t>
            </a:r>
            <a:endParaRPr sz="2000"/>
          </a:p>
          <a:p>
            <a:pPr marL="514337" lvl="1" indent="-209546" algn="l" rtl="0">
              <a:lnSpc>
                <a:spcPct val="100000"/>
              </a:lnSpc>
              <a:spcBef>
                <a:spcPts val="750"/>
              </a:spcBef>
              <a:spcAft>
                <a:spcPts val="0"/>
              </a:spcAft>
              <a:buSzPts val="2000"/>
              <a:buChar char="•"/>
            </a:pPr>
            <a:r>
              <a:rPr lang="en-US" sz="2000"/>
              <a:t>5/29: Module 5</a:t>
            </a:r>
            <a:endParaRPr sz="2000"/>
          </a:p>
          <a:p>
            <a:pPr marL="514337" lvl="1" indent="-209546" algn="l" rtl="0">
              <a:lnSpc>
                <a:spcPct val="100000"/>
              </a:lnSpc>
              <a:spcBef>
                <a:spcPts val="750"/>
              </a:spcBef>
              <a:spcAft>
                <a:spcPts val="0"/>
              </a:spcAft>
              <a:buSzPts val="2000"/>
              <a:buChar char="•"/>
            </a:pPr>
            <a:r>
              <a:rPr lang="en-US" sz="2000"/>
              <a:t>6/5: Module 6</a:t>
            </a:r>
            <a:endParaRPr sz="2000"/>
          </a:p>
          <a:p>
            <a:pPr marL="171446" lvl="0" indent="-196846" algn="l" rtl="0">
              <a:lnSpc>
                <a:spcPct val="100000"/>
              </a:lnSpc>
              <a:spcBef>
                <a:spcPts val="750"/>
              </a:spcBef>
              <a:spcAft>
                <a:spcPts val="0"/>
              </a:spcAft>
              <a:buSzPts val="2000"/>
              <a:buChar char="•"/>
            </a:pPr>
            <a:r>
              <a:rPr lang="en-US" sz="2000"/>
              <a:t>Summer 2025: OERI Project Leadership Course</a:t>
            </a:r>
            <a:endParaRPr sz="2000"/>
          </a:p>
          <a:p>
            <a:pPr marL="171446" lvl="0" indent="-19046" algn="l" rtl="0">
              <a:lnSpc>
                <a:spcPct val="100000"/>
              </a:lnSpc>
              <a:spcBef>
                <a:spcPts val="750"/>
              </a:spcBef>
              <a:spcAft>
                <a:spcPts val="0"/>
              </a:spcAft>
              <a:buSzPts val="2400"/>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Arial"/>
              <a:buNone/>
            </a:pPr>
            <a:r>
              <a:rPr lang="en-US" sz="4800">
                <a:latin typeface="Arial"/>
                <a:ea typeface="Arial"/>
                <a:cs typeface="Arial"/>
                <a:sym typeface="Arial"/>
              </a:rPr>
              <a:t>Welcome!</a:t>
            </a:r>
            <a:endParaRPr sz="4800">
              <a:latin typeface="Arial"/>
              <a:ea typeface="Arial"/>
              <a:cs typeface="Arial"/>
              <a:sym typeface="Arial"/>
            </a:endParaRPr>
          </a:p>
        </p:txBody>
      </p:sp>
      <p:sp>
        <p:nvSpPr>
          <p:cNvPr id="134" name="Google Shape;134;p3"/>
          <p:cNvSpPr txBox="1">
            <a:spLocks noGrp="1"/>
          </p:cNvSpPr>
          <p:nvPr>
            <p:ph type="body" idx="1"/>
          </p:nvPr>
        </p:nvSpPr>
        <p:spPr>
          <a:xfrm>
            <a:off x="787963" y="1985175"/>
            <a:ext cx="7803900" cy="4649700"/>
          </a:xfrm>
          <a:prstGeom prst="rect">
            <a:avLst/>
          </a:prstGeom>
          <a:noFill/>
          <a:ln>
            <a:noFill/>
          </a:ln>
        </p:spPr>
        <p:txBody>
          <a:bodyPr spcFirstLastPara="1" wrap="square" lIns="91425" tIns="45700" rIns="91425" bIns="45700" anchor="t" anchorCtr="0">
            <a:noAutofit/>
          </a:bodyPr>
          <a:lstStyle/>
          <a:p>
            <a:pPr marL="171446" lvl="0" indent="-171446" algn="l" rtl="0">
              <a:lnSpc>
                <a:spcPct val="120000"/>
              </a:lnSpc>
              <a:spcBef>
                <a:spcPts val="0"/>
              </a:spcBef>
              <a:spcAft>
                <a:spcPts val="0"/>
              </a:spcAft>
              <a:buSzPts val="2359"/>
              <a:buChar char="•"/>
            </a:pPr>
            <a:r>
              <a:rPr lang="en-US" sz="2000"/>
              <a:t>On behalf of the ASCCC OERI, we are pleased to have you here with us </a:t>
            </a:r>
            <a:r>
              <a:rPr lang="en-US" sz="2000">
                <a:latin typeface="arial"/>
                <a:ea typeface="arial"/>
                <a:cs typeface="arial"/>
                <a:sym typeface="arial"/>
              </a:rPr>
              <a:t>for </a:t>
            </a:r>
            <a:r>
              <a:rPr lang="en-US" sz="2000"/>
              <a:t>“Project Management Basics: Planning your Open Educational Resources (OER) Project”</a:t>
            </a:r>
            <a:endParaRPr sz="2000"/>
          </a:p>
          <a:p>
            <a:pPr marL="171446" lvl="0" indent="-171446" algn="l" rtl="0">
              <a:lnSpc>
                <a:spcPct val="120000"/>
              </a:lnSpc>
              <a:spcBef>
                <a:spcPts val="750"/>
              </a:spcBef>
              <a:spcAft>
                <a:spcPts val="0"/>
              </a:spcAft>
              <a:buSzPts val="2359"/>
              <a:buChar char="•"/>
            </a:pPr>
            <a:r>
              <a:rPr lang="en-US" sz="2000"/>
              <a:t>If you are not already muted, please mute yourself upon arrival.</a:t>
            </a:r>
            <a:endParaRPr/>
          </a:p>
          <a:p>
            <a:pPr marL="171446" lvl="0" indent="-171446" algn="l" rtl="0">
              <a:lnSpc>
                <a:spcPct val="120000"/>
              </a:lnSpc>
              <a:spcBef>
                <a:spcPts val="750"/>
              </a:spcBef>
              <a:spcAft>
                <a:spcPts val="0"/>
              </a:spcAft>
              <a:buSzPts val="2359"/>
              <a:buChar char="•"/>
            </a:pPr>
            <a:r>
              <a:rPr lang="en-US" sz="2000"/>
              <a:t>Please note that you are encouraged to use the Zoom “chat” feature for questions and comments.</a:t>
            </a:r>
            <a:endParaRPr/>
          </a:p>
          <a:p>
            <a:pPr marL="171446" lvl="0" indent="-171446" algn="l" rtl="0">
              <a:lnSpc>
                <a:spcPct val="120000"/>
              </a:lnSpc>
              <a:spcBef>
                <a:spcPts val="750"/>
              </a:spcBef>
              <a:spcAft>
                <a:spcPts val="0"/>
              </a:spcAft>
              <a:buSzPts val="2359"/>
              <a:buChar char="•"/>
            </a:pPr>
            <a:r>
              <a:rPr lang="en-US" sz="2000"/>
              <a:t>You’re invited to introduce yourself in the chat – please provide your name, college, discipline/role</a:t>
            </a:r>
            <a:endParaRPr/>
          </a:p>
          <a:p>
            <a:pPr marL="171446" lvl="0" indent="-171446" algn="l" rtl="0">
              <a:lnSpc>
                <a:spcPct val="120000"/>
              </a:lnSpc>
              <a:spcBef>
                <a:spcPts val="750"/>
              </a:spcBef>
              <a:spcAft>
                <a:spcPts val="0"/>
              </a:spcAft>
              <a:buSzPts val="2359"/>
              <a:buChar char="•"/>
            </a:pPr>
            <a:r>
              <a:rPr lang="en-US" sz="2000"/>
              <a:t>This event will be recorded. Archives of all ASCCC OERI events are available at asccc-oeri.org &gt; </a:t>
            </a:r>
            <a:r>
              <a:rPr lang="en-US" sz="2000" u="sng">
                <a:solidFill>
                  <a:schemeClr val="hlink"/>
                </a:solidFill>
                <a:hlinkClick r:id="rId3"/>
              </a:rPr>
              <a:t>Webinars and Events</a:t>
            </a:r>
            <a:endParaRPr sz="2000"/>
          </a:p>
          <a:p>
            <a:pPr marL="171446" lvl="0" indent="-171446" algn="l" rtl="0">
              <a:lnSpc>
                <a:spcPct val="120000"/>
              </a:lnSpc>
              <a:spcBef>
                <a:spcPts val="750"/>
              </a:spcBef>
              <a:spcAft>
                <a:spcPts val="0"/>
              </a:spcAft>
              <a:buSzPts val="2162"/>
              <a:buNone/>
            </a:pP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a:t>Description</a:t>
            </a:r>
            <a:endParaRPr sz="4800"/>
          </a:p>
        </p:txBody>
      </p:sp>
      <p:sp>
        <p:nvSpPr>
          <p:cNvPr id="140" name="Google Shape;140;p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0" lvl="0" indent="0" algn="l" rtl="0">
              <a:spcBef>
                <a:spcPts val="750"/>
              </a:spcBef>
              <a:spcAft>
                <a:spcPts val="0"/>
              </a:spcAft>
              <a:buNone/>
            </a:pPr>
            <a:r>
              <a:rPr lang="en-US" sz="2200"/>
              <a:t>Completing an OER project is a big task! In this webinar we will share resources and strategies for creating a plan and completing a successful project. These resources can help both the OER creator and anyone who is overseeing OER projects for others.</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4800"/>
              <a:t>Presenters</a:t>
            </a:r>
            <a:endParaRPr/>
          </a:p>
        </p:txBody>
      </p:sp>
      <p:sp>
        <p:nvSpPr>
          <p:cNvPr id="147" name="Google Shape;147;p7"/>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p>
            <a:pPr marL="457200" lvl="0" indent="-368300" algn="l" rtl="0">
              <a:lnSpc>
                <a:spcPct val="120000"/>
              </a:lnSpc>
              <a:spcBef>
                <a:spcPts val="750"/>
              </a:spcBef>
              <a:spcAft>
                <a:spcPts val="0"/>
              </a:spcAft>
              <a:buClr>
                <a:schemeClr val="accent4"/>
              </a:buClr>
              <a:buSzPts val="2200"/>
              <a:buChar char="•"/>
            </a:pPr>
            <a:r>
              <a:rPr lang="en-US" sz="2200">
                <a:solidFill>
                  <a:srgbClr val="222222"/>
                </a:solidFill>
              </a:rPr>
              <a:t>Shagun Kaur, ASCCC OERI Project Facilitator</a:t>
            </a:r>
            <a:endParaRPr sz="2200">
              <a:solidFill>
                <a:srgbClr val="222222"/>
              </a:solidFill>
            </a:endParaRPr>
          </a:p>
          <a:p>
            <a:pPr marL="914400" lvl="1" indent="-368300" algn="l" rtl="0">
              <a:lnSpc>
                <a:spcPct val="120000"/>
              </a:lnSpc>
              <a:spcBef>
                <a:spcPts val="375"/>
              </a:spcBef>
              <a:spcAft>
                <a:spcPts val="0"/>
              </a:spcAft>
              <a:buClr>
                <a:srgbClr val="222222"/>
              </a:buClr>
              <a:buSzPts val="2200"/>
              <a:buChar char="•"/>
            </a:pPr>
            <a:r>
              <a:rPr lang="en-US" sz="2200">
                <a:solidFill>
                  <a:srgbClr val="222222"/>
                </a:solidFill>
              </a:rPr>
              <a:t>Communication Studies, De Anza College</a:t>
            </a:r>
            <a:endParaRPr sz="2200">
              <a:solidFill>
                <a:srgbClr val="222222"/>
              </a:solidFill>
            </a:endParaRPr>
          </a:p>
          <a:p>
            <a:pPr marL="457200" lvl="0" indent="-368300" algn="l" rtl="0">
              <a:lnSpc>
                <a:spcPct val="120000"/>
              </a:lnSpc>
              <a:spcBef>
                <a:spcPts val="750"/>
              </a:spcBef>
              <a:spcAft>
                <a:spcPts val="0"/>
              </a:spcAft>
              <a:buClr>
                <a:schemeClr val="accent4"/>
              </a:buClr>
              <a:buSzPts val="2200"/>
              <a:buChar char="•"/>
            </a:pPr>
            <a:r>
              <a:rPr lang="en-US" sz="2200">
                <a:solidFill>
                  <a:srgbClr val="222222"/>
                </a:solidFill>
              </a:rPr>
              <a:t>Suzanne Wakim, ASCCC OERI Project Facilitator</a:t>
            </a:r>
            <a:endParaRPr sz="2200">
              <a:solidFill>
                <a:srgbClr val="222222"/>
              </a:solidFill>
            </a:endParaRPr>
          </a:p>
          <a:p>
            <a:pPr marL="914400" lvl="1" indent="-368300" algn="l" rtl="0">
              <a:lnSpc>
                <a:spcPct val="120000"/>
              </a:lnSpc>
              <a:spcBef>
                <a:spcPts val="375"/>
              </a:spcBef>
              <a:spcAft>
                <a:spcPts val="0"/>
              </a:spcAft>
              <a:buClr>
                <a:srgbClr val="222222"/>
              </a:buClr>
              <a:buSzPts val="2200"/>
              <a:buChar char="•"/>
            </a:pPr>
            <a:r>
              <a:rPr lang="en-US" sz="2200">
                <a:solidFill>
                  <a:srgbClr val="222222"/>
                </a:solidFill>
              </a:rPr>
              <a:t>Distance Education and Accessible Learning Resources Coordinator, Butte College</a:t>
            </a:r>
            <a:endParaRPr sz="2200">
              <a:solidFill>
                <a:srgbClr val="222222"/>
              </a:solidFill>
            </a:endParaRPr>
          </a:p>
          <a:p>
            <a:pPr marL="914400" lvl="1" indent="-228600" algn="l" rtl="0">
              <a:lnSpc>
                <a:spcPct val="120000"/>
              </a:lnSpc>
              <a:spcBef>
                <a:spcPts val="375"/>
              </a:spcBef>
              <a:spcAft>
                <a:spcPts val="0"/>
              </a:spcAft>
              <a:buSzPts val="1400"/>
              <a:buNone/>
            </a:pP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34bd233d4e0_3_0"/>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1: Strategic Roadmapping – Institutional Buy-in and Recruitment</a:t>
            </a:r>
            <a:endParaRPr/>
          </a:p>
        </p:txBody>
      </p:sp>
      <p:sp>
        <p:nvSpPr>
          <p:cNvPr id="154" name="Google Shape;154;g34bd233d4e0_3_0"/>
          <p:cNvSpPr txBox="1">
            <a:spLocks noGrp="1"/>
          </p:cNvSpPr>
          <p:nvPr>
            <p:ph type="body" idx="1"/>
          </p:nvPr>
        </p:nvSpPr>
        <p:spPr>
          <a:xfrm>
            <a:off x="1088686" y="2015732"/>
            <a:ext cx="7202400" cy="4039800"/>
          </a:xfrm>
          <a:prstGeom prst="rect">
            <a:avLst/>
          </a:prstGeom>
          <a:ln>
            <a:noFill/>
          </a:ln>
        </p:spPr>
        <p:txBody>
          <a:bodyPr spcFirstLastPara="1" wrap="square" lIns="91425" tIns="45700" rIns="91425" bIns="45700" anchor="t" anchorCtr="0">
            <a:noAutofit/>
          </a:bodyPr>
          <a:lstStyle/>
          <a:p>
            <a:pPr marL="0" lvl="0" indent="0" algn="l" rtl="0">
              <a:spcBef>
                <a:spcPts val="750"/>
              </a:spcBef>
              <a:spcAft>
                <a:spcPts val="0"/>
              </a:spcAft>
              <a:buNone/>
            </a:pPr>
            <a:r>
              <a:rPr lang="en-US" sz="2000">
                <a:solidFill>
                  <a:srgbClr val="222222"/>
                </a:solidFill>
              </a:rPr>
              <a:t>Building a successful OER initiative</a:t>
            </a:r>
            <a:endParaRPr sz="2000">
              <a:solidFill>
                <a:srgbClr val="222222"/>
              </a:solidFill>
            </a:endParaRPr>
          </a:p>
          <a:p>
            <a:pPr marL="457200" lvl="0" indent="-355600" algn="l" rtl="0">
              <a:spcBef>
                <a:spcPts val="750"/>
              </a:spcBef>
              <a:spcAft>
                <a:spcPts val="0"/>
              </a:spcAft>
              <a:buClr>
                <a:schemeClr val="accent4"/>
              </a:buClr>
              <a:buSzPts val="2000"/>
              <a:buChar char="•"/>
            </a:pPr>
            <a:r>
              <a:rPr lang="en-US" sz="2000">
                <a:solidFill>
                  <a:srgbClr val="222222"/>
                </a:solidFill>
              </a:rPr>
              <a:t>Securing support</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Engaging key stakeholders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Aligning project goals with institutional priorities. </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Presenting the value of OER to different campus audiences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Fostering collaboration</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Creating a shared vision that integrates OER into the institution’s broader educational and equity-focused mission</a:t>
            </a:r>
            <a:endParaRPr sz="2000">
              <a:solidFill>
                <a:srgbClr val="222222"/>
              </a:solidFill>
            </a:endParaRPr>
          </a:p>
          <a:p>
            <a:pPr marL="0" lvl="0" indent="0" algn="l" rtl="0">
              <a:spcBef>
                <a:spcPts val="750"/>
              </a:spcBef>
              <a:spcAft>
                <a:spcPts val="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34bd233d4e0_3_6"/>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2: OER Sprint Planning – Training, Resource Curation, and Workflow Development</a:t>
            </a:r>
            <a:endParaRPr/>
          </a:p>
        </p:txBody>
      </p:sp>
      <p:sp>
        <p:nvSpPr>
          <p:cNvPr id="161" name="Google Shape;161;g34bd233d4e0_3_6"/>
          <p:cNvSpPr txBox="1">
            <a:spLocks noGrp="1"/>
          </p:cNvSpPr>
          <p:nvPr>
            <p:ph type="body" idx="1"/>
          </p:nvPr>
        </p:nvSpPr>
        <p:spPr>
          <a:xfrm>
            <a:off x="1088686" y="2015732"/>
            <a:ext cx="7202400" cy="4039800"/>
          </a:xfrm>
          <a:prstGeom prst="rect">
            <a:avLst/>
          </a:prstGeom>
          <a:ln>
            <a:noFill/>
          </a:ln>
        </p:spPr>
        <p:txBody>
          <a:bodyPr spcFirstLastPara="1" wrap="square" lIns="91425" tIns="45700" rIns="91425" bIns="45700" anchor="t" anchorCtr="0">
            <a:normAutofit/>
          </a:bodyPr>
          <a:lstStyle/>
          <a:p>
            <a:pPr marL="0" lvl="0" indent="0" algn="l" rtl="0">
              <a:spcBef>
                <a:spcPts val="750"/>
              </a:spcBef>
              <a:spcAft>
                <a:spcPts val="0"/>
              </a:spcAft>
              <a:buNone/>
            </a:pPr>
            <a:r>
              <a:rPr lang="en-US" sz="2000"/>
              <a:t>Managing OER development </a:t>
            </a:r>
            <a:endParaRPr sz="2000"/>
          </a:p>
          <a:p>
            <a:pPr marL="457200" lvl="0" indent="-355600" algn="l" rtl="0">
              <a:spcBef>
                <a:spcPts val="750"/>
              </a:spcBef>
              <a:spcAft>
                <a:spcPts val="0"/>
              </a:spcAft>
              <a:buSzPts val="2000"/>
              <a:buChar char="•"/>
            </a:pPr>
            <a:r>
              <a:rPr lang="en-US" sz="2000"/>
              <a:t>Training content creators on licensing and accessibility</a:t>
            </a:r>
            <a:endParaRPr sz="2000"/>
          </a:p>
          <a:p>
            <a:pPr marL="457200" lvl="0" indent="-355600" algn="l" rtl="0">
              <a:spcBef>
                <a:spcPts val="0"/>
              </a:spcBef>
              <a:spcAft>
                <a:spcPts val="0"/>
              </a:spcAft>
              <a:buSzPts val="2000"/>
              <a:buChar char="•"/>
            </a:pPr>
            <a:r>
              <a:rPr lang="en-US" sz="2000"/>
              <a:t>Defining project deliverables</a:t>
            </a:r>
            <a:endParaRPr sz="2000"/>
          </a:p>
          <a:p>
            <a:pPr marL="457200" lvl="0" indent="-355600" algn="l" rtl="0">
              <a:spcBef>
                <a:spcPts val="0"/>
              </a:spcBef>
              <a:spcAft>
                <a:spcPts val="0"/>
              </a:spcAft>
              <a:buSzPts val="2000"/>
              <a:buChar char="•"/>
            </a:pPr>
            <a:r>
              <a:rPr lang="en-US" sz="2000"/>
              <a:t>Establishing content management workflows</a:t>
            </a:r>
            <a:endParaRPr sz="2000"/>
          </a:p>
          <a:p>
            <a:pPr marL="457200" lvl="0" indent="-355600" algn="l" rtl="0">
              <a:spcBef>
                <a:spcPts val="0"/>
              </a:spcBef>
              <a:spcAft>
                <a:spcPts val="0"/>
              </a:spcAft>
              <a:buSzPts val="2000"/>
              <a:buChar char="•"/>
            </a:pPr>
            <a:r>
              <a:rPr lang="en-US" sz="2000"/>
              <a:t>Aligning deliverables with course goals</a:t>
            </a:r>
            <a:endParaRPr sz="2000"/>
          </a:p>
          <a:p>
            <a:pPr marL="457200" lvl="0" indent="-355600" algn="l" rtl="0">
              <a:spcBef>
                <a:spcPts val="0"/>
              </a:spcBef>
              <a:spcAft>
                <a:spcPts val="0"/>
              </a:spcAft>
              <a:buSzPts val="2000"/>
              <a:buChar char="•"/>
            </a:pPr>
            <a:r>
              <a:rPr lang="en-US" sz="2000"/>
              <a:t>Implement systems for version tracking, collaboration, and quality assurance</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34bd233d4e0_3_12"/>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3: Project Management – Time, Budgeting, and Compliance</a:t>
            </a:r>
            <a:endParaRPr/>
          </a:p>
        </p:txBody>
      </p:sp>
      <p:sp>
        <p:nvSpPr>
          <p:cNvPr id="168" name="Google Shape;168;g34bd233d4e0_3_12"/>
          <p:cNvSpPr txBox="1">
            <a:spLocks noGrp="1"/>
          </p:cNvSpPr>
          <p:nvPr>
            <p:ph type="body" idx="1"/>
          </p:nvPr>
        </p:nvSpPr>
        <p:spPr>
          <a:xfrm>
            <a:off x="1088686" y="2015732"/>
            <a:ext cx="7202400" cy="40398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000">
                <a:solidFill>
                  <a:srgbClr val="222222"/>
                </a:solidFill>
              </a:rPr>
              <a:t>Managing the logistical and administrative components of an OER project</a:t>
            </a:r>
            <a:endParaRPr sz="2000">
              <a:solidFill>
                <a:srgbClr val="222222"/>
              </a:solidFill>
            </a:endParaRPr>
          </a:p>
          <a:p>
            <a:pPr marL="457200" lvl="0" indent="-355600" algn="l" rtl="0">
              <a:spcBef>
                <a:spcPts val="750"/>
              </a:spcBef>
              <a:spcAft>
                <a:spcPts val="0"/>
              </a:spcAft>
              <a:buClr>
                <a:schemeClr val="accent4"/>
              </a:buClr>
              <a:buSzPts val="2000"/>
              <a:buChar char="•"/>
            </a:pPr>
            <a:r>
              <a:rPr lang="en-US" sz="2000">
                <a:solidFill>
                  <a:srgbClr val="222222"/>
                </a:solidFill>
              </a:rPr>
              <a:t>Creating realistic project schedules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Aligning deliverables with institutional or grant deadlines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Manage resources and funding effectively</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Establishing systems to</a:t>
            </a:r>
            <a:endParaRPr sz="2000">
              <a:solidFill>
                <a:srgbClr val="222222"/>
              </a:solidFill>
            </a:endParaRPr>
          </a:p>
          <a:p>
            <a:pPr marL="914400" lvl="1" indent="-355600" algn="l" rtl="0">
              <a:spcBef>
                <a:spcPts val="0"/>
              </a:spcBef>
              <a:spcAft>
                <a:spcPts val="0"/>
              </a:spcAft>
              <a:buClr>
                <a:schemeClr val="accent4"/>
              </a:buClr>
              <a:buSzPts val="2000"/>
              <a:buChar char="•"/>
            </a:pPr>
            <a:r>
              <a:rPr lang="en-US" sz="2000">
                <a:solidFill>
                  <a:srgbClr val="222222"/>
                </a:solidFill>
              </a:rPr>
              <a:t>Track progress</a:t>
            </a:r>
            <a:endParaRPr sz="2000">
              <a:solidFill>
                <a:srgbClr val="222222"/>
              </a:solidFill>
            </a:endParaRPr>
          </a:p>
          <a:p>
            <a:pPr marL="914400" lvl="1" indent="-355600" algn="l" rtl="0">
              <a:spcBef>
                <a:spcPts val="0"/>
              </a:spcBef>
              <a:spcAft>
                <a:spcPts val="0"/>
              </a:spcAft>
              <a:buClr>
                <a:schemeClr val="accent4"/>
              </a:buClr>
              <a:buSzPts val="2000"/>
              <a:buChar char="•"/>
            </a:pPr>
            <a:r>
              <a:rPr lang="en-US" sz="2000">
                <a:solidFill>
                  <a:srgbClr val="222222"/>
                </a:solidFill>
              </a:rPr>
              <a:t>Monitor deliverables</a:t>
            </a:r>
            <a:endParaRPr sz="2000">
              <a:solidFill>
                <a:srgbClr val="222222"/>
              </a:solidFill>
            </a:endParaRPr>
          </a:p>
          <a:p>
            <a:pPr marL="914400" lvl="1" indent="-355600" algn="l" rtl="0">
              <a:spcBef>
                <a:spcPts val="0"/>
              </a:spcBef>
              <a:spcAft>
                <a:spcPts val="0"/>
              </a:spcAft>
              <a:buClr>
                <a:schemeClr val="accent4"/>
              </a:buClr>
              <a:buSzPts val="2000"/>
              <a:buChar char="•"/>
            </a:pPr>
            <a:r>
              <a:rPr lang="en-US" sz="2000">
                <a:solidFill>
                  <a:srgbClr val="222222"/>
                </a:solidFill>
              </a:rPr>
              <a:t>Maintain team accountability.</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34bd233d4e0_3_18"/>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4: Iterative Development – Content Creation, AI, and Remediation</a:t>
            </a:r>
            <a:endParaRPr/>
          </a:p>
        </p:txBody>
      </p:sp>
      <p:sp>
        <p:nvSpPr>
          <p:cNvPr id="175" name="Google Shape;175;g34bd233d4e0_3_18"/>
          <p:cNvSpPr txBox="1">
            <a:spLocks noGrp="1"/>
          </p:cNvSpPr>
          <p:nvPr>
            <p:ph type="body" idx="1"/>
          </p:nvPr>
        </p:nvSpPr>
        <p:spPr>
          <a:xfrm>
            <a:off x="1088686" y="2015732"/>
            <a:ext cx="7202400" cy="40398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000">
                <a:solidFill>
                  <a:srgbClr val="222222"/>
                </a:solidFill>
              </a:rPr>
              <a:t>Tools and frameworks needed to support consistent, accessible, and collaborative OER creation across individual or multi-course projects.</a:t>
            </a:r>
            <a:endParaRPr sz="2000">
              <a:solidFill>
                <a:srgbClr val="222222"/>
              </a:solidFill>
            </a:endParaRPr>
          </a:p>
          <a:p>
            <a:pPr marL="457200" lvl="0" indent="-355600" algn="l" rtl="0">
              <a:spcBef>
                <a:spcPts val="750"/>
              </a:spcBef>
              <a:spcAft>
                <a:spcPts val="0"/>
              </a:spcAft>
              <a:buClr>
                <a:schemeClr val="accent4"/>
              </a:buClr>
              <a:buSzPts val="2000"/>
              <a:buChar char="•"/>
            </a:pPr>
            <a:r>
              <a:rPr lang="en-US" sz="2000">
                <a:solidFill>
                  <a:srgbClr val="222222"/>
                </a:solidFill>
              </a:rPr>
              <a:t>Best practices for content development</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Creation of style guides and templates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Responsible use of AI tools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Strategies for quality assurance and remediation</a:t>
            </a:r>
            <a:endParaRPr sz="2000">
              <a:solidFill>
                <a:srgbClr val="22222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34bd233d4e0_3_24"/>
          <p:cNvSpPr txBox="1">
            <a:spLocks noGrp="1"/>
          </p:cNvSpPr>
          <p:nvPr>
            <p:ph type="title"/>
          </p:nvPr>
        </p:nvSpPr>
        <p:spPr>
          <a:xfrm>
            <a:off x="1088686" y="804520"/>
            <a:ext cx="7202400" cy="898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5: Capacity Building – Training, Collaboration, and Support Systems</a:t>
            </a:r>
            <a:endParaRPr/>
          </a:p>
        </p:txBody>
      </p:sp>
      <p:sp>
        <p:nvSpPr>
          <p:cNvPr id="182" name="Google Shape;182;g34bd233d4e0_3_24"/>
          <p:cNvSpPr txBox="1">
            <a:spLocks noGrp="1"/>
          </p:cNvSpPr>
          <p:nvPr>
            <p:ph type="body" idx="1"/>
          </p:nvPr>
        </p:nvSpPr>
        <p:spPr>
          <a:xfrm>
            <a:off x="1088686" y="2015732"/>
            <a:ext cx="7202400" cy="40398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000">
                <a:solidFill>
                  <a:srgbClr val="222222"/>
                </a:solidFill>
              </a:rPr>
              <a:t>Building institutional capacity to support sustainable OER development through structured training, collaboration, and technical assistance. </a:t>
            </a:r>
            <a:endParaRPr sz="2000">
              <a:solidFill>
                <a:srgbClr val="222222"/>
              </a:solidFill>
            </a:endParaRPr>
          </a:p>
          <a:p>
            <a:pPr marL="457200" lvl="0" indent="-355600" algn="l" rtl="0">
              <a:spcBef>
                <a:spcPts val="750"/>
              </a:spcBef>
              <a:spcAft>
                <a:spcPts val="0"/>
              </a:spcAft>
              <a:buClr>
                <a:schemeClr val="accent4"/>
              </a:buClr>
              <a:buSzPts val="2000"/>
              <a:buChar char="•"/>
            </a:pPr>
            <a:r>
              <a:rPr lang="en-US" sz="2000">
                <a:solidFill>
                  <a:srgbClr val="222222"/>
                </a:solidFill>
              </a:rPr>
              <a:t>Ongoing professional development</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Embedding accessibility principles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Fostering communities of practice that ensure long-term OER success</a:t>
            </a:r>
            <a:endParaRPr sz="2000">
              <a:solidFill>
                <a:srgbClr val="222222"/>
              </a:solidFill>
            </a:endParaRPr>
          </a:p>
          <a:p>
            <a:pPr marL="457200" lvl="0" indent="-355600" algn="l" rtl="0">
              <a:spcBef>
                <a:spcPts val="0"/>
              </a:spcBef>
              <a:spcAft>
                <a:spcPts val="0"/>
              </a:spcAft>
              <a:buClr>
                <a:schemeClr val="accent4"/>
              </a:buClr>
              <a:buSzPts val="2000"/>
              <a:buChar char="•"/>
            </a:pPr>
            <a:r>
              <a:rPr lang="en-US" sz="2000">
                <a:solidFill>
                  <a:srgbClr val="222222"/>
                </a:solidFill>
              </a:rPr>
              <a:t>Leveraging statewide resources</a:t>
            </a:r>
            <a:endParaRPr sz="2000">
              <a:solidFill>
                <a:srgbClr val="222222"/>
              </a:solidFill>
            </a:endParaRPr>
          </a:p>
        </p:txBody>
      </p:sp>
    </p:spTree>
  </p:cSld>
  <p:clrMapOvr>
    <a:masterClrMapping/>
  </p:clrMapOvr>
</p:sld>
</file>

<file path=ppt/theme/theme1.xml><?xml version="1.0" encoding="utf-8"?>
<a:theme xmlns:a="http://schemas.openxmlformats.org/drawingml/2006/main" name="Gallery">
  <a:themeElements>
    <a:clrScheme name="Custom 1">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1822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On-screen Show (4:3)</PresentationFormat>
  <Paragraphs>79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vt:lpstr>
      <vt:lpstr>Calibri</vt:lpstr>
      <vt:lpstr>Gallery</vt:lpstr>
      <vt:lpstr>Project Management Basics: Planning your Open Educational Resources (OER) Project</vt:lpstr>
      <vt:lpstr>Welcome!</vt:lpstr>
      <vt:lpstr>Description</vt:lpstr>
      <vt:lpstr>Presenters</vt:lpstr>
      <vt:lpstr>1: Strategic Roadmapping – Institutional Buy-in and Recruitment</vt:lpstr>
      <vt:lpstr>2: OER Sprint Planning – Training, Resource Curation, and Workflow Development</vt:lpstr>
      <vt:lpstr>3: Project Management – Time, Budgeting, and Compliance</vt:lpstr>
      <vt:lpstr>4: Iterative Development – Content Creation, AI, and Remediation</vt:lpstr>
      <vt:lpstr>5: Capacity Building – Training, Collaboration, and Support Systems</vt:lpstr>
      <vt:lpstr>6: Deployment and Sustainability – Publishing, Maintenance, and Scaling</vt:lpstr>
      <vt:lpstr>Looking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Katie Nash</dc:creator>
  <cp:lastModifiedBy>ASCCC1</cp:lastModifiedBy>
  <cp:revision>1</cp:revision>
  <dcterms:created xsi:type="dcterms:W3CDTF">2019-09-18T18:31:08Z</dcterms:created>
  <dcterms:modified xsi:type="dcterms:W3CDTF">2025-04-30T16:49:27Z</dcterms:modified>
</cp:coreProperties>
</file>