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Gill Sans"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8">
          <p15:clr>
            <a:srgbClr val="A4A3A4"/>
          </p15:clr>
        </p15:guide>
        <p15:guide id="2" pos="3864">
          <p15:clr>
            <a:srgbClr val="A4A3A4"/>
          </p15:clr>
        </p15:guide>
        <p15:guide id="3" orient="horz" pos="1272">
          <p15:clr>
            <a:srgbClr val="A4A3A4"/>
          </p15:clr>
        </p15:guide>
        <p15:guide id="4" orient="horz" pos="2312">
          <p15:clr>
            <a:srgbClr val="A4A3A4"/>
          </p15:clr>
        </p15:guide>
        <p15:guide id="5" orient="horz" pos="1944">
          <p15:clr>
            <a:srgbClr val="A4A3A4"/>
          </p15:clr>
        </p15:guide>
        <p15:guide id="6" orient="horz" pos="232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tAo61th1MpPoIp51N/a5D8WcC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94" y="293"/>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4cf5a452f3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4cf5a452f3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34cf5a452f3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cf5a452f3_3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34cf5a452f3_3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34cf5a452f3_3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4cf5a452f3_3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4cf5a452f3_3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34cf5a452f3_3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ac5e7e8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34ac5e7e83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34ac5e7e83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16"/>
        <p:cNvGrpSpPr/>
        <p:nvPr/>
      </p:nvGrpSpPr>
      <p:grpSpPr>
        <a:xfrm>
          <a:off x="0" y="0"/>
          <a:ext cx="0" cy="0"/>
          <a:chOff x="0" y="0"/>
          <a:chExt cx="0" cy="0"/>
        </a:xfrm>
      </p:grpSpPr>
      <p:sp>
        <p:nvSpPr>
          <p:cNvPr id="17" name="Google Shape;17;p20"/>
          <p:cNvSpPr/>
          <p:nvPr/>
        </p:nvSpPr>
        <p:spPr>
          <a:xfrm>
            <a:off x="7443266" y="1841812"/>
            <a:ext cx="4748735" cy="5016187"/>
          </a:xfrm>
          <a:custGeom>
            <a:avLst/>
            <a:gdLst/>
            <a:ahLst/>
            <a:cxnLst/>
            <a:rect l="l" t="t" r="r" b="b"/>
            <a:pathLst>
              <a:path w="4748735" h="5016187" extrusionOk="0">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 name="Google Shape;18;p20"/>
          <p:cNvSpPr/>
          <p:nvPr/>
        </p:nvSpPr>
        <p:spPr>
          <a:xfrm rot="5400000">
            <a:off x="6993339" y="2334664"/>
            <a:ext cx="2225673" cy="7007393"/>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9" name="Google Shape;19;p20"/>
          <p:cNvSpPr/>
          <p:nvPr/>
        </p:nvSpPr>
        <p:spPr>
          <a:xfrm>
            <a:off x="1" y="0"/>
            <a:ext cx="5880649" cy="6075137"/>
          </a:xfrm>
          <a:custGeom>
            <a:avLst/>
            <a:gdLst/>
            <a:ahLst/>
            <a:cxnLst/>
            <a:rect l="l" t="t" r="r" b="b"/>
            <a:pathLst>
              <a:path w="5880649" h="6075137" extrusionOk="0">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0" name="Google Shape;20;p20"/>
          <p:cNvSpPr/>
          <p:nvPr/>
        </p:nvSpPr>
        <p:spPr>
          <a:xfrm>
            <a:off x="1" y="-1"/>
            <a:ext cx="5137691" cy="3723310"/>
          </a:xfrm>
          <a:custGeom>
            <a:avLst/>
            <a:gdLst/>
            <a:ahLst/>
            <a:cxnLst/>
            <a:rect l="l" t="t" r="r" b="b"/>
            <a:pathLst>
              <a:path w="5137691" h="3723310" extrusionOk="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dk1">
              <a:alpha val="16862"/>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1" name="Google Shape;21;p20"/>
          <p:cNvSpPr txBox="1">
            <a:spLocks noGrp="1"/>
          </p:cNvSpPr>
          <p:nvPr>
            <p:ph type="ctrTitle"/>
          </p:nvPr>
        </p:nvSpPr>
        <p:spPr>
          <a:xfrm>
            <a:off x="915924" y="914400"/>
            <a:ext cx="10360152" cy="5029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Content and Picture">
  <p:cSld name="Title Content and Picture">
    <p:bg>
      <p:bgPr>
        <a:solidFill>
          <a:schemeClr val="lt2"/>
        </a:solidFill>
        <a:effectLst/>
      </p:bgPr>
    </p:bg>
    <p:spTree>
      <p:nvGrpSpPr>
        <p:cNvPr id="1" name="Shape 80"/>
        <p:cNvGrpSpPr/>
        <p:nvPr/>
      </p:nvGrpSpPr>
      <p:grpSpPr>
        <a:xfrm>
          <a:off x="0" y="0"/>
          <a:ext cx="0" cy="0"/>
          <a:chOff x="0" y="0"/>
          <a:chExt cx="0" cy="0"/>
        </a:xfrm>
      </p:grpSpPr>
      <p:sp>
        <p:nvSpPr>
          <p:cNvPr id="81" name="Google Shape;81;p29"/>
          <p:cNvSpPr/>
          <p:nvPr/>
        </p:nvSpPr>
        <p:spPr>
          <a:xfrm>
            <a:off x="0" y="0"/>
            <a:ext cx="4303817" cy="6100294"/>
          </a:xfrm>
          <a:custGeom>
            <a:avLst/>
            <a:gdLst/>
            <a:ahLst/>
            <a:cxnLst/>
            <a:rect l="l" t="t" r="r" b="b"/>
            <a:pathLst>
              <a:path w="4303817" h="6100294" extrusionOk="0">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82" name="Google Shape;82;p29"/>
          <p:cNvSpPr/>
          <p:nvPr/>
        </p:nvSpPr>
        <p:spPr>
          <a:xfrm rot="5400000">
            <a:off x="7072129" y="3184875"/>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83" name="Google Shape;83;p29"/>
          <p:cNvSpPr txBox="1">
            <a:spLocks noGrp="1"/>
          </p:cNvSpPr>
          <p:nvPr>
            <p:ph type="title"/>
          </p:nvPr>
        </p:nvSpPr>
        <p:spPr>
          <a:xfrm>
            <a:off x="914400" y="914400"/>
            <a:ext cx="7534656"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txBox="1">
            <a:spLocks noGrp="1"/>
          </p:cNvSpPr>
          <p:nvPr>
            <p:ph type="body" idx="1"/>
          </p:nvPr>
        </p:nvSpPr>
        <p:spPr>
          <a:xfrm>
            <a:off x="914399" y="2039111"/>
            <a:ext cx="5650992" cy="39044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9"/>
          <p:cNvSpPr>
            <a:spLocks noGrp="1"/>
          </p:cNvSpPr>
          <p:nvPr>
            <p:ph type="pic" idx="2"/>
          </p:nvPr>
        </p:nvSpPr>
        <p:spPr>
          <a:xfrm>
            <a:off x="7623125" y="-20757"/>
            <a:ext cx="4589511" cy="6555026"/>
          </a:xfrm>
          <a:prstGeom prst="rect">
            <a:avLst/>
          </a:prstGeom>
          <a:solidFill>
            <a:schemeClr val="accent3"/>
          </a:solidFill>
          <a:ln>
            <a:noFill/>
          </a:ln>
        </p:spPr>
      </p:sp>
      <p:sp>
        <p:nvSpPr>
          <p:cNvPr id="86" name="Google Shape;86;p29"/>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a:solidFill>
                  <a:schemeClr val="dk1"/>
                </a:solidFill>
                <a:latin typeface="Arial"/>
                <a:ea typeface="Arial"/>
                <a:cs typeface="Arial"/>
                <a:sym typeface="Arial"/>
              </a:defRPr>
            </a:lvl1pPr>
            <a:lvl2pPr marL="0" lvl="1" indent="0" algn="ctr">
              <a:spcBef>
                <a:spcPts val="0"/>
              </a:spcBef>
              <a:buNone/>
              <a:defRPr sz="2400" b="0" i="0">
                <a:solidFill>
                  <a:schemeClr val="dk1"/>
                </a:solidFill>
                <a:latin typeface="Arial"/>
                <a:ea typeface="Arial"/>
                <a:cs typeface="Arial"/>
                <a:sym typeface="Arial"/>
              </a:defRPr>
            </a:lvl2pPr>
            <a:lvl3pPr marL="0" lvl="2" indent="0" algn="ctr">
              <a:spcBef>
                <a:spcPts val="0"/>
              </a:spcBef>
              <a:buNone/>
              <a:defRPr sz="2400" b="0" i="0">
                <a:solidFill>
                  <a:schemeClr val="dk1"/>
                </a:solidFill>
                <a:latin typeface="Arial"/>
                <a:ea typeface="Arial"/>
                <a:cs typeface="Arial"/>
                <a:sym typeface="Arial"/>
              </a:defRPr>
            </a:lvl3pPr>
            <a:lvl4pPr marL="0" lvl="3" indent="0" algn="ctr">
              <a:spcBef>
                <a:spcPts val="0"/>
              </a:spcBef>
              <a:buNone/>
              <a:defRPr sz="2400" b="0" i="0">
                <a:solidFill>
                  <a:schemeClr val="dk1"/>
                </a:solidFill>
                <a:latin typeface="Arial"/>
                <a:ea typeface="Arial"/>
                <a:cs typeface="Arial"/>
                <a:sym typeface="Arial"/>
              </a:defRPr>
            </a:lvl4pPr>
            <a:lvl5pPr marL="0" lvl="4" indent="0" algn="ctr">
              <a:spcBef>
                <a:spcPts val="0"/>
              </a:spcBef>
              <a:buNone/>
              <a:defRPr sz="2400" b="0" i="0">
                <a:solidFill>
                  <a:schemeClr val="dk1"/>
                </a:solidFill>
                <a:latin typeface="Arial"/>
                <a:ea typeface="Arial"/>
                <a:cs typeface="Arial"/>
                <a:sym typeface="Arial"/>
              </a:defRPr>
            </a:lvl5pPr>
            <a:lvl6pPr marL="0" lvl="5" indent="0" algn="ctr">
              <a:spcBef>
                <a:spcPts val="0"/>
              </a:spcBef>
              <a:buNone/>
              <a:defRPr sz="2400" b="0" i="0">
                <a:solidFill>
                  <a:schemeClr val="dk1"/>
                </a:solidFill>
                <a:latin typeface="Arial"/>
                <a:ea typeface="Arial"/>
                <a:cs typeface="Arial"/>
                <a:sym typeface="Arial"/>
              </a:defRPr>
            </a:lvl6pPr>
            <a:lvl7pPr marL="0" lvl="6" indent="0" algn="ctr">
              <a:spcBef>
                <a:spcPts val="0"/>
              </a:spcBef>
              <a:buNone/>
              <a:defRPr sz="2400" b="0" i="0">
                <a:solidFill>
                  <a:schemeClr val="dk1"/>
                </a:solidFill>
                <a:latin typeface="Arial"/>
                <a:ea typeface="Arial"/>
                <a:cs typeface="Arial"/>
                <a:sym typeface="Arial"/>
              </a:defRPr>
            </a:lvl7pPr>
            <a:lvl8pPr marL="0" lvl="7" indent="0" algn="ctr">
              <a:spcBef>
                <a:spcPts val="0"/>
              </a:spcBef>
              <a:buNone/>
              <a:defRPr sz="2400" b="0" i="0">
                <a:solidFill>
                  <a:schemeClr val="dk1"/>
                </a:solidFill>
                <a:latin typeface="Arial"/>
                <a:ea typeface="Arial"/>
                <a:cs typeface="Arial"/>
                <a:sym typeface="Arial"/>
              </a:defRPr>
            </a:lvl8pPr>
            <a:lvl9pPr marL="0" lvl="8" indent="0" algn="ctr">
              <a:spcBef>
                <a:spcPts val="0"/>
              </a:spcBef>
              <a:buNone/>
              <a:defRPr sz="2400" b="0" i="0">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wo Content 2">
  <p:cSld name="Title and Two Content 2">
    <p:bg>
      <p:bgPr>
        <a:solidFill>
          <a:schemeClr val="lt2"/>
        </a:solidFill>
        <a:effectLst/>
      </p:bgPr>
    </p:bg>
    <p:spTree>
      <p:nvGrpSpPr>
        <p:cNvPr id="1" name="Shape 87"/>
        <p:cNvGrpSpPr/>
        <p:nvPr/>
      </p:nvGrpSpPr>
      <p:grpSpPr>
        <a:xfrm>
          <a:off x="0" y="0"/>
          <a:ext cx="0" cy="0"/>
          <a:chOff x="0" y="0"/>
          <a:chExt cx="0" cy="0"/>
        </a:xfrm>
      </p:grpSpPr>
      <p:sp>
        <p:nvSpPr>
          <p:cNvPr id="88" name="Google Shape;88;p30"/>
          <p:cNvSpPr/>
          <p:nvPr/>
        </p:nvSpPr>
        <p:spPr>
          <a:xfrm rot="5400000">
            <a:off x="10423648" y="-93866"/>
            <a:ext cx="1698615" cy="1838087"/>
          </a:xfrm>
          <a:custGeom>
            <a:avLst/>
            <a:gdLst/>
            <a:ahLst/>
            <a:cxnLst/>
            <a:rect l="l" t="t" r="r" b="b"/>
            <a:pathLst>
              <a:path w="3216357" h="3480449" extrusionOk="0">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9" name="Google Shape;89;p30"/>
          <p:cNvSpPr/>
          <p:nvPr/>
        </p:nvSpPr>
        <p:spPr>
          <a:xfrm>
            <a:off x="6381060" y="-24130"/>
            <a:ext cx="5371060" cy="6899910"/>
          </a:xfrm>
          <a:custGeom>
            <a:avLst/>
            <a:gdLst/>
            <a:ahLst/>
            <a:cxnLst/>
            <a:rect l="l" t="t" r="r" b="b"/>
            <a:pathLst>
              <a:path w="5371060" h="6899910" extrusionOk="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90" name="Google Shape;90;p30"/>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cxnSp>
        <p:nvCxnSpPr>
          <p:cNvPr id="91" name="Google Shape;91;p30"/>
          <p:cNvCxnSpPr/>
          <p:nvPr/>
        </p:nvCxnSpPr>
        <p:spPr>
          <a:xfrm>
            <a:off x="10938933" y="6327754"/>
            <a:ext cx="414867" cy="0"/>
          </a:xfrm>
          <a:prstGeom prst="straightConnector1">
            <a:avLst/>
          </a:prstGeom>
          <a:noFill/>
          <a:ln w="15875" cap="flat" cmpd="sng">
            <a:solidFill>
              <a:schemeClr val="dk1"/>
            </a:solidFill>
            <a:prstDash val="solid"/>
            <a:miter lim="800000"/>
            <a:headEnd type="none" w="sm" len="sm"/>
            <a:tailEnd type="none" w="sm" len="sm"/>
          </a:ln>
        </p:spPr>
      </p:cxnSp>
      <p:sp>
        <p:nvSpPr>
          <p:cNvPr id="92" name="Google Shape;92;p30"/>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0"/>
          <p:cNvSpPr txBox="1">
            <a:spLocks noGrp="1"/>
          </p:cNvSpPr>
          <p:nvPr>
            <p:ph type="body" idx="1"/>
          </p:nvPr>
        </p:nvSpPr>
        <p:spPr>
          <a:xfrm>
            <a:off x="914399" y="2039111"/>
            <a:ext cx="2816352" cy="38404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2"/>
          </p:nvPr>
        </p:nvSpPr>
        <p:spPr>
          <a:xfrm>
            <a:off x="4097800" y="2039111"/>
            <a:ext cx="6949440" cy="384048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Courier New"/>
              <a:buChar char="o"/>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a:solidFill>
                  <a:schemeClr val="dk1"/>
                </a:solidFill>
                <a:latin typeface="Arial"/>
                <a:ea typeface="Arial"/>
                <a:cs typeface="Arial"/>
                <a:sym typeface="Arial"/>
              </a:defRPr>
            </a:lvl1pPr>
            <a:lvl2pPr marL="0" lvl="1" indent="0" algn="ctr">
              <a:spcBef>
                <a:spcPts val="0"/>
              </a:spcBef>
              <a:buNone/>
              <a:defRPr sz="2400" b="0" i="0">
                <a:solidFill>
                  <a:schemeClr val="dk1"/>
                </a:solidFill>
                <a:latin typeface="Arial"/>
                <a:ea typeface="Arial"/>
                <a:cs typeface="Arial"/>
                <a:sym typeface="Arial"/>
              </a:defRPr>
            </a:lvl2pPr>
            <a:lvl3pPr marL="0" lvl="2" indent="0" algn="ctr">
              <a:spcBef>
                <a:spcPts val="0"/>
              </a:spcBef>
              <a:buNone/>
              <a:defRPr sz="2400" b="0" i="0">
                <a:solidFill>
                  <a:schemeClr val="dk1"/>
                </a:solidFill>
                <a:latin typeface="Arial"/>
                <a:ea typeface="Arial"/>
                <a:cs typeface="Arial"/>
                <a:sym typeface="Arial"/>
              </a:defRPr>
            </a:lvl3pPr>
            <a:lvl4pPr marL="0" lvl="3" indent="0" algn="ctr">
              <a:spcBef>
                <a:spcPts val="0"/>
              </a:spcBef>
              <a:buNone/>
              <a:defRPr sz="2400" b="0" i="0">
                <a:solidFill>
                  <a:schemeClr val="dk1"/>
                </a:solidFill>
                <a:latin typeface="Arial"/>
                <a:ea typeface="Arial"/>
                <a:cs typeface="Arial"/>
                <a:sym typeface="Arial"/>
              </a:defRPr>
            </a:lvl4pPr>
            <a:lvl5pPr marL="0" lvl="4" indent="0" algn="ctr">
              <a:spcBef>
                <a:spcPts val="0"/>
              </a:spcBef>
              <a:buNone/>
              <a:defRPr sz="2400" b="0" i="0">
                <a:solidFill>
                  <a:schemeClr val="dk1"/>
                </a:solidFill>
                <a:latin typeface="Arial"/>
                <a:ea typeface="Arial"/>
                <a:cs typeface="Arial"/>
                <a:sym typeface="Arial"/>
              </a:defRPr>
            </a:lvl5pPr>
            <a:lvl6pPr marL="0" lvl="5" indent="0" algn="ctr">
              <a:spcBef>
                <a:spcPts val="0"/>
              </a:spcBef>
              <a:buNone/>
              <a:defRPr sz="2400" b="0" i="0">
                <a:solidFill>
                  <a:schemeClr val="dk1"/>
                </a:solidFill>
                <a:latin typeface="Arial"/>
                <a:ea typeface="Arial"/>
                <a:cs typeface="Arial"/>
                <a:sym typeface="Arial"/>
              </a:defRPr>
            </a:lvl6pPr>
            <a:lvl7pPr marL="0" lvl="6" indent="0" algn="ctr">
              <a:spcBef>
                <a:spcPts val="0"/>
              </a:spcBef>
              <a:buNone/>
              <a:defRPr sz="2400" b="0" i="0">
                <a:solidFill>
                  <a:schemeClr val="dk1"/>
                </a:solidFill>
                <a:latin typeface="Arial"/>
                <a:ea typeface="Arial"/>
                <a:cs typeface="Arial"/>
                <a:sym typeface="Arial"/>
              </a:defRPr>
            </a:lvl7pPr>
            <a:lvl8pPr marL="0" lvl="7" indent="0" algn="ctr">
              <a:spcBef>
                <a:spcPts val="0"/>
              </a:spcBef>
              <a:buNone/>
              <a:defRPr sz="2400" b="0" i="0">
                <a:solidFill>
                  <a:schemeClr val="dk1"/>
                </a:solidFill>
                <a:latin typeface="Arial"/>
                <a:ea typeface="Arial"/>
                <a:cs typeface="Arial"/>
                <a:sym typeface="Arial"/>
              </a:defRPr>
            </a:lvl8pPr>
            <a:lvl9pPr marL="0" lvl="8" indent="0" algn="ctr">
              <a:spcBef>
                <a:spcPts val="0"/>
              </a:spcBef>
              <a:buNone/>
              <a:defRPr sz="2400" b="0" i="0">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5">
  <p:cSld name="Title and Content 5">
    <p:bg>
      <p:bgPr>
        <a:solidFill>
          <a:schemeClr val="lt2"/>
        </a:solidFill>
        <a:effectLst/>
      </p:bgPr>
    </p:bg>
    <p:spTree>
      <p:nvGrpSpPr>
        <p:cNvPr id="1" name="Shape 96"/>
        <p:cNvGrpSpPr/>
        <p:nvPr/>
      </p:nvGrpSpPr>
      <p:grpSpPr>
        <a:xfrm>
          <a:off x="0" y="0"/>
          <a:ext cx="0" cy="0"/>
          <a:chOff x="0" y="0"/>
          <a:chExt cx="0" cy="0"/>
        </a:xfrm>
      </p:grpSpPr>
      <p:sp>
        <p:nvSpPr>
          <p:cNvPr id="97" name="Google Shape;97;p31"/>
          <p:cNvSpPr/>
          <p:nvPr/>
        </p:nvSpPr>
        <p:spPr>
          <a:xfrm>
            <a:off x="0" y="3271424"/>
            <a:ext cx="12192000" cy="3586577"/>
          </a:xfrm>
          <a:custGeom>
            <a:avLst/>
            <a:gdLst/>
            <a:ahLst/>
            <a:cxnLst/>
            <a:rect l="l" t="t" r="r" b="b"/>
            <a:pathLst>
              <a:path w="12192000" h="3586577" extrusionOk="0">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98" name="Google Shape;98;p31"/>
          <p:cNvSpPr/>
          <p:nvPr/>
        </p:nvSpPr>
        <p:spPr>
          <a:xfrm>
            <a:off x="5591140" y="1"/>
            <a:ext cx="5362677" cy="590065"/>
          </a:xfrm>
          <a:custGeom>
            <a:avLst/>
            <a:gdLst/>
            <a:ahLst/>
            <a:cxnLst/>
            <a:rect l="l" t="t" r="r" b="b"/>
            <a:pathLst>
              <a:path w="5362677" h="590065" extrusionOk="0">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99" name="Google Shape;99;p31"/>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a:solidFill>
                  <a:schemeClr val="dk1"/>
                </a:solidFill>
                <a:latin typeface="Arial"/>
                <a:ea typeface="Arial"/>
                <a:cs typeface="Arial"/>
                <a:sym typeface="Arial"/>
              </a:defRPr>
            </a:lvl1pPr>
            <a:lvl2pPr marL="0" lvl="1" indent="0" algn="ctr">
              <a:spcBef>
                <a:spcPts val="0"/>
              </a:spcBef>
              <a:buNone/>
              <a:defRPr sz="2400" b="0" i="0">
                <a:solidFill>
                  <a:schemeClr val="dk1"/>
                </a:solidFill>
                <a:latin typeface="Arial"/>
                <a:ea typeface="Arial"/>
                <a:cs typeface="Arial"/>
                <a:sym typeface="Arial"/>
              </a:defRPr>
            </a:lvl2pPr>
            <a:lvl3pPr marL="0" lvl="2" indent="0" algn="ctr">
              <a:spcBef>
                <a:spcPts val="0"/>
              </a:spcBef>
              <a:buNone/>
              <a:defRPr sz="2400" b="0" i="0">
                <a:solidFill>
                  <a:schemeClr val="dk1"/>
                </a:solidFill>
                <a:latin typeface="Arial"/>
                <a:ea typeface="Arial"/>
                <a:cs typeface="Arial"/>
                <a:sym typeface="Arial"/>
              </a:defRPr>
            </a:lvl3pPr>
            <a:lvl4pPr marL="0" lvl="3" indent="0" algn="ctr">
              <a:spcBef>
                <a:spcPts val="0"/>
              </a:spcBef>
              <a:buNone/>
              <a:defRPr sz="2400" b="0" i="0">
                <a:solidFill>
                  <a:schemeClr val="dk1"/>
                </a:solidFill>
                <a:latin typeface="Arial"/>
                <a:ea typeface="Arial"/>
                <a:cs typeface="Arial"/>
                <a:sym typeface="Arial"/>
              </a:defRPr>
            </a:lvl4pPr>
            <a:lvl5pPr marL="0" lvl="4" indent="0" algn="ctr">
              <a:spcBef>
                <a:spcPts val="0"/>
              </a:spcBef>
              <a:buNone/>
              <a:defRPr sz="2400" b="0" i="0">
                <a:solidFill>
                  <a:schemeClr val="dk1"/>
                </a:solidFill>
                <a:latin typeface="Arial"/>
                <a:ea typeface="Arial"/>
                <a:cs typeface="Arial"/>
                <a:sym typeface="Arial"/>
              </a:defRPr>
            </a:lvl5pPr>
            <a:lvl6pPr marL="0" lvl="5" indent="0" algn="ctr">
              <a:spcBef>
                <a:spcPts val="0"/>
              </a:spcBef>
              <a:buNone/>
              <a:defRPr sz="2400" b="0" i="0">
                <a:solidFill>
                  <a:schemeClr val="dk1"/>
                </a:solidFill>
                <a:latin typeface="Arial"/>
                <a:ea typeface="Arial"/>
                <a:cs typeface="Arial"/>
                <a:sym typeface="Arial"/>
              </a:defRPr>
            </a:lvl6pPr>
            <a:lvl7pPr marL="0" lvl="6" indent="0" algn="ctr">
              <a:spcBef>
                <a:spcPts val="0"/>
              </a:spcBef>
              <a:buNone/>
              <a:defRPr sz="2400" b="0" i="0">
                <a:solidFill>
                  <a:schemeClr val="dk1"/>
                </a:solidFill>
                <a:latin typeface="Arial"/>
                <a:ea typeface="Arial"/>
                <a:cs typeface="Arial"/>
                <a:sym typeface="Arial"/>
              </a:defRPr>
            </a:lvl7pPr>
            <a:lvl8pPr marL="0" lvl="7" indent="0" algn="ctr">
              <a:spcBef>
                <a:spcPts val="0"/>
              </a:spcBef>
              <a:buNone/>
              <a:defRPr sz="2400" b="0" i="0">
                <a:solidFill>
                  <a:schemeClr val="dk1"/>
                </a:solidFill>
                <a:latin typeface="Arial"/>
                <a:ea typeface="Arial"/>
                <a:cs typeface="Arial"/>
                <a:sym typeface="Arial"/>
              </a:defRPr>
            </a:lvl8pPr>
            <a:lvl9pPr marL="0" lvl="8" indent="0" algn="ctr">
              <a:spcBef>
                <a:spcPts val="0"/>
              </a:spcBef>
              <a:buNone/>
              <a:defRPr sz="2400" b="0" i="0">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losing">
  <p:cSld name="Closing">
    <p:bg>
      <p:bgPr>
        <a:solidFill>
          <a:schemeClr val="lt2"/>
        </a:solidFill>
        <a:effectLst/>
      </p:bgPr>
    </p:bg>
    <p:spTree>
      <p:nvGrpSpPr>
        <p:cNvPr id="1" name="Shape 101"/>
        <p:cNvGrpSpPr/>
        <p:nvPr/>
      </p:nvGrpSpPr>
      <p:grpSpPr>
        <a:xfrm>
          <a:off x="0" y="0"/>
          <a:ext cx="0" cy="0"/>
          <a:chOff x="0" y="0"/>
          <a:chExt cx="0" cy="0"/>
        </a:xfrm>
      </p:grpSpPr>
      <p:sp>
        <p:nvSpPr>
          <p:cNvPr id="102" name="Google Shape;102;p32"/>
          <p:cNvSpPr/>
          <p:nvPr/>
        </p:nvSpPr>
        <p:spPr>
          <a:xfrm>
            <a:off x="-17145" y="3001406"/>
            <a:ext cx="3865902" cy="3856595"/>
          </a:xfrm>
          <a:custGeom>
            <a:avLst/>
            <a:gdLst/>
            <a:ahLst/>
            <a:cxnLst/>
            <a:rect l="l" t="t" r="r" b="b"/>
            <a:pathLst>
              <a:path w="3865902" h="3856595" extrusionOk="0">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 name="Google Shape;103;p32"/>
          <p:cNvSpPr/>
          <p:nvPr/>
        </p:nvSpPr>
        <p:spPr>
          <a:xfrm>
            <a:off x="1" y="-1"/>
            <a:ext cx="4267591" cy="2882748"/>
          </a:xfrm>
          <a:custGeom>
            <a:avLst/>
            <a:gdLst/>
            <a:ahLst/>
            <a:cxnLst/>
            <a:rect l="l" t="t" r="r" b="b"/>
            <a:pathLst>
              <a:path w="4267591" h="2882748" extrusionOk="0">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04" name="Google Shape;104;p32"/>
          <p:cNvSpPr/>
          <p:nvPr/>
        </p:nvSpPr>
        <p:spPr>
          <a:xfrm>
            <a:off x="10530567" y="1187801"/>
            <a:ext cx="1678579" cy="5460561"/>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05" name="Google Shape;105;p32"/>
          <p:cNvSpPr txBox="1">
            <a:spLocks noGrp="1"/>
          </p:cNvSpPr>
          <p:nvPr>
            <p:ph type="ctrTitle"/>
          </p:nvPr>
        </p:nvSpPr>
        <p:spPr>
          <a:xfrm>
            <a:off x="914400" y="914400"/>
            <a:ext cx="5641848" cy="5029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6848856" y="914400"/>
            <a:ext cx="3867912" cy="5029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000"/>
              <a:buFont typeface="Courier New"/>
              <a:buNone/>
              <a:defRPr sz="2000" cap="none"/>
            </a:lvl1pPr>
            <a:lvl2pPr marL="914400" lvl="1" indent="-228600" algn="l">
              <a:lnSpc>
                <a:spcPct val="90000"/>
              </a:lnSpc>
              <a:spcBef>
                <a:spcPts val="1000"/>
              </a:spcBef>
              <a:spcAft>
                <a:spcPts val="0"/>
              </a:spcAft>
              <a:buClr>
                <a:schemeClr val="dk1"/>
              </a:buClr>
              <a:buSzPts val="2000"/>
              <a:buFont typeface="Courier New"/>
              <a:buNone/>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2"/>
        </a:solidFill>
        <a:effectLst/>
      </p:bgPr>
    </p:bg>
    <p:spTree>
      <p:nvGrpSpPr>
        <p:cNvPr id="1" name="Shape 107"/>
        <p:cNvGrpSpPr/>
        <p:nvPr/>
      </p:nvGrpSpPr>
      <p:grpSpPr>
        <a:xfrm>
          <a:off x="0" y="0"/>
          <a:ext cx="0" cy="0"/>
          <a:chOff x="0" y="0"/>
          <a:chExt cx="0" cy="0"/>
        </a:xfrm>
      </p:grpSpPr>
      <p:grpSp>
        <p:nvGrpSpPr>
          <p:cNvPr id="108" name="Google Shape;108;p33"/>
          <p:cNvGrpSpPr/>
          <p:nvPr/>
        </p:nvGrpSpPr>
        <p:grpSpPr>
          <a:xfrm flipH="1">
            <a:off x="8970744" y="5209684"/>
            <a:ext cx="3221255" cy="1682471"/>
            <a:chOff x="-1483620" y="3988558"/>
            <a:chExt cx="4239452" cy="2903598"/>
          </a:xfrm>
        </p:grpSpPr>
        <p:sp>
          <p:nvSpPr>
            <p:cNvPr id="109" name="Google Shape;109;p33"/>
            <p:cNvSpPr/>
            <p:nvPr/>
          </p:nvSpPr>
          <p:spPr>
            <a:xfrm>
              <a:off x="325717" y="5597818"/>
              <a:ext cx="2430115" cy="1294338"/>
            </a:xfrm>
            <a:custGeom>
              <a:avLst/>
              <a:gdLst/>
              <a:ahLst/>
              <a:cxnLst/>
              <a:rect l="l" t="t" r="r" b="b"/>
              <a:pathLst>
                <a:path w="2430115" h="1294338" extrusionOk="0">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0" name="Google Shape;110;p33"/>
            <p:cNvSpPr/>
            <p:nvPr/>
          </p:nvSpPr>
          <p:spPr>
            <a:xfrm>
              <a:off x="-1483620" y="3988558"/>
              <a:ext cx="2469462" cy="2893553"/>
            </a:xfrm>
            <a:custGeom>
              <a:avLst/>
              <a:gdLst/>
              <a:ahLst/>
              <a:cxnLst/>
              <a:rect l="l" t="t" r="r" b="b"/>
              <a:pathLst>
                <a:path w="2469462" h="2893553" extrusionOk="0">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111" name="Google Shape;111;p33"/>
          <p:cNvSpPr/>
          <p:nvPr/>
        </p:nvSpPr>
        <p:spPr>
          <a:xfrm rot="10800000">
            <a:off x="10332231" y="4321742"/>
            <a:ext cx="1859768" cy="2536257"/>
          </a:xfrm>
          <a:custGeom>
            <a:avLst/>
            <a:gdLst/>
            <a:ahLst/>
            <a:cxnLst/>
            <a:rect l="l" t="t" r="r" b="b"/>
            <a:pathLst>
              <a:path w="2476443" h="3377247" extrusionOk="0">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dk1">
              <a:alpha val="1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2" name="Google Shape;112;p33"/>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a:solidFill>
                  <a:schemeClr val="dk1"/>
                </a:solidFill>
                <a:latin typeface="Arial"/>
                <a:ea typeface="Arial"/>
                <a:cs typeface="Arial"/>
                <a:sym typeface="Arial"/>
              </a:defRPr>
            </a:lvl1pPr>
            <a:lvl2pPr marL="0" lvl="1" indent="0" algn="l">
              <a:spcBef>
                <a:spcPts val="0"/>
              </a:spcBef>
              <a:buNone/>
              <a:defRPr sz="2400" b="0" i="0">
                <a:solidFill>
                  <a:schemeClr val="dk1"/>
                </a:solidFill>
                <a:latin typeface="Arial"/>
                <a:ea typeface="Arial"/>
                <a:cs typeface="Arial"/>
                <a:sym typeface="Arial"/>
              </a:defRPr>
            </a:lvl2pPr>
            <a:lvl3pPr marL="0" lvl="2" indent="0" algn="l">
              <a:spcBef>
                <a:spcPts val="0"/>
              </a:spcBef>
              <a:buNone/>
              <a:defRPr sz="2400" b="0" i="0">
                <a:solidFill>
                  <a:schemeClr val="dk1"/>
                </a:solidFill>
                <a:latin typeface="Arial"/>
                <a:ea typeface="Arial"/>
                <a:cs typeface="Arial"/>
                <a:sym typeface="Arial"/>
              </a:defRPr>
            </a:lvl3pPr>
            <a:lvl4pPr marL="0" lvl="3" indent="0" algn="l">
              <a:spcBef>
                <a:spcPts val="0"/>
              </a:spcBef>
              <a:buNone/>
              <a:defRPr sz="2400" b="0" i="0">
                <a:solidFill>
                  <a:schemeClr val="dk1"/>
                </a:solidFill>
                <a:latin typeface="Arial"/>
                <a:ea typeface="Arial"/>
                <a:cs typeface="Arial"/>
                <a:sym typeface="Arial"/>
              </a:defRPr>
            </a:lvl4pPr>
            <a:lvl5pPr marL="0" lvl="4" indent="0" algn="l">
              <a:spcBef>
                <a:spcPts val="0"/>
              </a:spcBef>
              <a:buNone/>
              <a:defRPr sz="2400" b="0" i="0">
                <a:solidFill>
                  <a:schemeClr val="dk1"/>
                </a:solidFill>
                <a:latin typeface="Arial"/>
                <a:ea typeface="Arial"/>
                <a:cs typeface="Arial"/>
                <a:sym typeface="Arial"/>
              </a:defRPr>
            </a:lvl5pPr>
            <a:lvl6pPr marL="0" lvl="5" indent="0" algn="l">
              <a:spcBef>
                <a:spcPts val="0"/>
              </a:spcBef>
              <a:buNone/>
              <a:defRPr sz="2400" b="0" i="0">
                <a:solidFill>
                  <a:schemeClr val="dk1"/>
                </a:solidFill>
                <a:latin typeface="Arial"/>
                <a:ea typeface="Arial"/>
                <a:cs typeface="Arial"/>
                <a:sym typeface="Arial"/>
              </a:defRPr>
            </a:lvl6pPr>
            <a:lvl7pPr marL="0" lvl="6" indent="0" algn="l">
              <a:spcBef>
                <a:spcPts val="0"/>
              </a:spcBef>
              <a:buNone/>
              <a:defRPr sz="2400" b="0" i="0">
                <a:solidFill>
                  <a:schemeClr val="dk1"/>
                </a:solidFill>
                <a:latin typeface="Arial"/>
                <a:ea typeface="Arial"/>
                <a:cs typeface="Arial"/>
                <a:sym typeface="Arial"/>
              </a:defRPr>
            </a:lvl7pPr>
            <a:lvl8pPr marL="0" lvl="7" indent="0" algn="l">
              <a:spcBef>
                <a:spcPts val="0"/>
              </a:spcBef>
              <a:buNone/>
              <a:defRPr sz="2400" b="0" i="0">
                <a:solidFill>
                  <a:schemeClr val="dk1"/>
                </a:solidFill>
                <a:latin typeface="Arial"/>
                <a:ea typeface="Arial"/>
                <a:cs typeface="Arial"/>
                <a:sym typeface="Arial"/>
              </a:defRPr>
            </a:lvl8pPr>
            <a:lvl9pPr marL="0" lvl="8" indent="0" algn="l">
              <a:spcBef>
                <a:spcPts val="0"/>
              </a:spcBef>
              <a:buNone/>
              <a:defRPr sz="2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7">
  <p:cSld name="Title and Content 7">
    <p:bg>
      <p:bgPr>
        <a:solidFill>
          <a:schemeClr val="lt2"/>
        </a:solidFill>
        <a:effectLst/>
      </p:bgPr>
    </p:bg>
    <p:spTree>
      <p:nvGrpSpPr>
        <p:cNvPr id="1" name="Shape 22"/>
        <p:cNvGrpSpPr/>
        <p:nvPr/>
      </p:nvGrpSpPr>
      <p:grpSpPr>
        <a:xfrm>
          <a:off x="0" y="0"/>
          <a:ext cx="0" cy="0"/>
          <a:chOff x="0" y="0"/>
          <a:chExt cx="0" cy="0"/>
        </a:xfrm>
      </p:grpSpPr>
      <p:grpSp>
        <p:nvGrpSpPr>
          <p:cNvPr id="23" name="Google Shape;23;p21"/>
          <p:cNvGrpSpPr/>
          <p:nvPr/>
        </p:nvGrpSpPr>
        <p:grpSpPr>
          <a:xfrm flipH="1">
            <a:off x="8970744" y="5209684"/>
            <a:ext cx="3221255" cy="1682471"/>
            <a:chOff x="-1483620" y="3988558"/>
            <a:chExt cx="4239452" cy="2903598"/>
          </a:xfrm>
        </p:grpSpPr>
        <p:sp>
          <p:nvSpPr>
            <p:cNvPr id="24" name="Google Shape;24;p21"/>
            <p:cNvSpPr/>
            <p:nvPr/>
          </p:nvSpPr>
          <p:spPr>
            <a:xfrm>
              <a:off x="325717" y="5597818"/>
              <a:ext cx="2430115" cy="1294338"/>
            </a:xfrm>
            <a:custGeom>
              <a:avLst/>
              <a:gdLst/>
              <a:ahLst/>
              <a:cxnLst/>
              <a:rect l="l" t="t" r="r" b="b"/>
              <a:pathLst>
                <a:path w="2430115" h="1294338" extrusionOk="0">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5" name="Google Shape;25;p21"/>
            <p:cNvSpPr/>
            <p:nvPr/>
          </p:nvSpPr>
          <p:spPr>
            <a:xfrm>
              <a:off x="-1483620" y="3988558"/>
              <a:ext cx="2469462" cy="2893553"/>
            </a:xfrm>
            <a:custGeom>
              <a:avLst/>
              <a:gdLst/>
              <a:ahLst/>
              <a:cxnLst/>
              <a:rect l="l" t="t" r="r" b="b"/>
              <a:pathLst>
                <a:path w="2469462" h="2893553" extrusionOk="0">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sp>
        <p:nvSpPr>
          <p:cNvPr id="26" name="Google Shape;26;p21"/>
          <p:cNvSpPr txBox="1">
            <a:spLocks noGrp="1"/>
          </p:cNvSpPr>
          <p:nvPr>
            <p:ph type="title"/>
          </p:nvPr>
        </p:nvSpPr>
        <p:spPr>
          <a:xfrm>
            <a:off x="914400" y="914400"/>
            <a:ext cx="7534656"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p:nvPr/>
        </p:nvSpPr>
        <p:spPr>
          <a:xfrm rot="10800000">
            <a:off x="-1" y="5010313"/>
            <a:ext cx="3307890" cy="1876021"/>
          </a:xfrm>
          <a:custGeom>
            <a:avLst/>
            <a:gdLst/>
            <a:ahLst/>
            <a:cxnLst/>
            <a:rect l="l" t="t" r="r" b="b"/>
            <a:pathLst>
              <a:path w="3307890" h="1876021" extrusionOk="0">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8" name="Google Shape;28;p21"/>
          <p:cNvSpPr/>
          <p:nvPr/>
        </p:nvSpPr>
        <p:spPr>
          <a:xfrm rot="10800000">
            <a:off x="9394047" y="4650286"/>
            <a:ext cx="1859768" cy="2207713"/>
          </a:xfrm>
          <a:custGeom>
            <a:avLst/>
            <a:gdLst/>
            <a:ahLst/>
            <a:cxnLst/>
            <a:rect l="l" t="t" r="r" b="b"/>
            <a:pathLst>
              <a:path w="1859768" h="2207713" extrusionOk="0">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dk1">
              <a:alpha val="1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9" name="Google Shape;29;p21"/>
          <p:cNvSpPr/>
          <p:nvPr/>
        </p:nvSpPr>
        <p:spPr>
          <a:xfrm rot="-5400000" flipH="1">
            <a:off x="8812879" y="2130044"/>
            <a:ext cx="5509165" cy="1249078"/>
          </a:xfrm>
          <a:custGeom>
            <a:avLst/>
            <a:gdLst/>
            <a:ahLst/>
            <a:cxnLst/>
            <a:rect l="l" t="t" r="r" b="b"/>
            <a:pathLst>
              <a:path w="5509165" h="1249078" extrusionOk="0">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30" name="Google Shape;30;p21"/>
          <p:cNvSpPr txBox="1">
            <a:spLocks noGrp="1"/>
          </p:cNvSpPr>
          <p:nvPr>
            <p:ph type="body" idx="1"/>
          </p:nvPr>
        </p:nvSpPr>
        <p:spPr>
          <a:xfrm>
            <a:off x="914400" y="2039112"/>
            <a:ext cx="7150608" cy="335657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1"/>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dk1"/>
                </a:solidFill>
                <a:latin typeface="Arial"/>
                <a:ea typeface="Arial"/>
                <a:cs typeface="Arial"/>
                <a:sym typeface="Arial"/>
              </a:defRPr>
            </a:lvl1pPr>
            <a:lvl2pPr marL="0" lvl="1" indent="0" algn="ctr">
              <a:spcBef>
                <a:spcPts val="0"/>
              </a:spcBef>
              <a:buNone/>
              <a:defRPr sz="2400" b="0" i="0" u="none" strike="noStrike" cap="none">
                <a:solidFill>
                  <a:schemeClr val="dk1"/>
                </a:solidFill>
                <a:latin typeface="Arial"/>
                <a:ea typeface="Arial"/>
                <a:cs typeface="Arial"/>
                <a:sym typeface="Arial"/>
              </a:defRPr>
            </a:lvl2pPr>
            <a:lvl3pPr marL="0" lvl="2" indent="0" algn="ctr">
              <a:spcBef>
                <a:spcPts val="0"/>
              </a:spcBef>
              <a:buNone/>
              <a:defRPr sz="2400" b="0" i="0" u="none" strike="noStrike" cap="none">
                <a:solidFill>
                  <a:schemeClr val="dk1"/>
                </a:solidFill>
                <a:latin typeface="Arial"/>
                <a:ea typeface="Arial"/>
                <a:cs typeface="Arial"/>
                <a:sym typeface="Arial"/>
              </a:defRPr>
            </a:lvl3pPr>
            <a:lvl4pPr marL="0" lvl="3" indent="0" algn="ctr">
              <a:spcBef>
                <a:spcPts val="0"/>
              </a:spcBef>
              <a:buNone/>
              <a:defRPr sz="2400" b="0" i="0" u="none" strike="noStrike" cap="none">
                <a:solidFill>
                  <a:schemeClr val="dk1"/>
                </a:solidFill>
                <a:latin typeface="Arial"/>
                <a:ea typeface="Arial"/>
                <a:cs typeface="Arial"/>
                <a:sym typeface="Arial"/>
              </a:defRPr>
            </a:lvl4pPr>
            <a:lvl5pPr marL="0" lvl="4" indent="0" algn="ctr">
              <a:spcBef>
                <a:spcPts val="0"/>
              </a:spcBef>
              <a:buNone/>
              <a:defRPr sz="2400" b="0" i="0" u="none" strike="noStrike" cap="none">
                <a:solidFill>
                  <a:schemeClr val="dk1"/>
                </a:solidFill>
                <a:latin typeface="Arial"/>
                <a:ea typeface="Arial"/>
                <a:cs typeface="Arial"/>
                <a:sym typeface="Arial"/>
              </a:defRPr>
            </a:lvl5pPr>
            <a:lvl6pPr marL="0" lvl="5" indent="0" algn="ctr">
              <a:spcBef>
                <a:spcPts val="0"/>
              </a:spcBef>
              <a:buNone/>
              <a:defRPr sz="2400" b="0" i="0" u="none" strike="noStrike" cap="none">
                <a:solidFill>
                  <a:schemeClr val="dk1"/>
                </a:solidFill>
                <a:latin typeface="Arial"/>
                <a:ea typeface="Arial"/>
                <a:cs typeface="Arial"/>
                <a:sym typeface="Arial"/>
              </a:defRPr>
            </a:lvl6pPr>
            <a:lvl7pPr marL="0" lvl="6" indent="0" algn="ctr">
              <a:spcBef>
                <a:spcPts val="0"/>
              </a:spcBef>
              <a:buNone/>
              <a:defRPr sz="2400" b="0" i="0" u="none" strike="noStrike" cap="none">
                <a:solidFill>
                  <a:schemeClr val="dk1"/>
                </a:solidFill>
                <a:latin typeface="Arial"/>
                <a:ea typeface="Arial"/>
                <a:cs typeface="Arial"/>
                <a:sym typeface="Arial"/>
              </a:defRPr>
            </a:lvl7pPr>
            <a:lvl8pPr marL="0" lvl="7" indent="0" algn="ctr">
              <a:spcBef>
                <a:spcPts val="0"/>
              </a:spcBef>
              <a:buNone/>
              <a:defRPr sz="2400" b="0" i="0" u="none" strike="noStrike" cap="none">
                <a:solidFill>
                  <a:schemeClr val="dk1"/>
                </a:solidFill>
                <a:latin typeface="Arial"/>
                <a:ea typeface="Arial"/>
                <a:cs typeface="Arial"/>
                <a:sym typeface="Arial"/>
              </a:defRPr>
            </a:lvl8pPr>
            <a:lvl9pPr marL="0" lvl="8" indent="0" algn="ctr">
              <a:spcBef>
                <a:spcPts val="0"/>
              </a:spcBef>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1">
  <p:cSld name="Table 1">
    <p:bg>
      <p:bgPr>
        <a:solidFill>
          <a:schemeClr val="lt2"/>
        </a:solidFill>
        <a:effectLst/>
      </p:bgPr>
    </p:bg>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914400" y="2039112"/>
            <a:ext cx="4576953" cy="38770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body" idx="2"/>
          </p:nvPr>
        </p:nvSpPr>
        <p:spPr>
          <a:xfrm>
            <a:off x="6357747" y="2039112"/>
            <a:ext cx="4576953" cy="38770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p:nvPr/>
        </p:nvSpPr>
        <p:spPr>
          <a:xfrm>
            <a:off x="0" y="5879804"/>
            <a:ext cx="4707470" cy="978196"/>
          </a:xfrm>
          <a:custGeom>
            <a:avLst/>
            <a:gdLst/>
            <a:ahLst/>
            <a:cxnLst/>
            <a:rect l="l" t="t" r="r" b="b"/>
            <a:pathLst>
              <a:path w="4707470" h="978196" extrusionOk="0">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dk1">
              <a:alpha val="5098"/>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37" name="Google Shape;37;p22"/>
          <p:cNvSpPr/>
          <p:nvPr/>
        </p:nvSpPr>
        <p:spPr>
          <a:xfrm rot="10800000">
            <a:off x="9012497" y="1"/>
            <a:ext cx="3179502" cy="2726160"/>
          </a:xfrm>
          <a:custGeom>
            <a:avLst/>
            <a:gdLst/>
            <a:ahLst/>
            <a:cxnLst/>
            <a:rect l="l" t="t" r="r" b="b"/>
            <a:pathLst>
              <a:path w="3179502" h="2726160" extrusionOk="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8" name="Google Shape;38;p22"/>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dk1"/>
                </a:solidFill>
                <a:latin typeface="Arial"/>
                <a:ea typeface="Arial"/>
                <a:cs typeface="Arial"/>
                <a:sym typeface="Arial"/>
              </a:defRPr>
            </a:lvl1pPr>
            <a:lvl2pPr marL="0" lvl="1" indent="0" algn="ctr">
              <a:spcBef>
                <a:spcPts val="0"/>
              </a:spcBef>
              <a:buNone/>
              <a:defRPr sz="2400" b="0" i="0" u="none" strike="noStrike" cap="none">
                <a:solidFill>
                  <a:schemeClr val="dk1"/>
                </a:solidFill>
                <a:latin typeface="Arial"/>
                <a:ea typeface="Arial"/>
                <a:cs typeface="Arial"/>
                <a:sym typeface="Arial"/>
              </a:defRPr>
            </a:lvl2pPr>
            <a:lvl3pPr marL="0" lvl="2" indent="0" algn="ctr">
              <a:spcBef>
                <a:spcPts val="0"/>
              </a:spcBef>
              <a:buNone/>
              <a:defRPr sz="2400" b="0" i="0" u="none" strike="noStrike" cap="none">
                <a:solidFill>
                  <a:schemeClr val="dk1"/>
                </a:solidFill>
                <a:latin typeface="Arial"/>
                <a:ea typeface="Arial"/>
                <a:cs typeface="Arial"/>
                <a:sym typeface="Arial"/>
              </a:defRPr>
            </a:lvl3pPr>
            <a:lvl4pPr marL="0" lvl="3" indent="0" algn="ctr">
              <a:spcBef>
                <a:spcPts val="0"/>
              </a:spcBef>
              <a:buNone/>
              <a:defRPr sz="2400" b="0" i="0" u="none" strike="noStrike" cap="none">
                <a:solidFill>
                  <a:schemeClr val="dk1"/>
                </a:solidFill>
                <a:latin typeface="Arial"/>
                <a:ea typeface="Arial"/>
                <a:cs typeface="Arial"/>
                <a:sym typeface="Arial"/>
              </a:defRPr>
            </a:lvl4pPr>
            <a:lvl5pPr marL="0" lvl="4" indent="0" algn="ctr">
              <a:spcBef>
                <a:spcPts val="0"/>
              </a:spcBef>
              <a:buNone/>
              <a:defRPr sz="2400" b="0" i="0" u="none" strike="noStrike" cap="none">
                <a:solidFill>
                  <a:schemeClr val="dk1"/>
                </a:solidFill>
                <a:latin typeface="Arial"/>
                <a:ea typeface="Arial"/>
                <a:cs typeface="Arial"/>
                <a:sym typeface="Arial"/>
              </a:defRPr>
            </a:lvl5pPr>
            <a:lvl6pPr marL="0" lvl="5" indent="0" algn="ctr">
              <a:spcBef>
                <a:spcPts val="0"/>
              </a:spcBef>
              <a:buNone/>
              <a:defRPr sz="2400" b="0" i="0" u="none" strike="noStrike" cap="none">
                <a:solidFill>
                  <a:schemeClr val="dk1"/>
                </a:solidFill>
                <a:latin typeface="Arial"/>
                <a:ea typeface="Arial"/>
                <a:cs typeface="Arial"/>
                <a:sym typeface="Arial"/>
              </a:defRPr>
            </a:lvl6pPr>
            <a:lvl7pPr marL="0" lvl="6" indent="0" algn="ctr">
              <a:spcBef>
                <a:spcPts val="0"/>
              </a:spcBef>
              <a:buNone/>
              <a:defRPr sz="2400" b="0" i="0" u="none" strike="noStrike" cap="none">
                <a:solidFill>
                  <a:schemeClr val="dk1"/>
                </a:solidFill>
                <a:latin typeface="Arial"/>
                <a:ea typeface="Arial"/>
                <a:cs typeface="Arial"/>
                <a:sym typeface="Arial"/>
              </a:defRPr>
            </a:lvl7pPr>
            <a:lvl8pPr marL="0" lvl="7" indent="0" algn="ctr">
              <a:spcBef>
                <a:spcPts val="0"/>
              </a:spcBef>
              <a:buNone/>
              <a:defRPr sz="2400" b="0" i="0" u="none" strike="noStrike" cap="none">
                <a:solidFill>
                  <a:schemeClr val="dk1"/>
                </a:solidFill>
                <a:latin typeface="Arial"/>
                <a:ea typeface="Arial"/>
                <a:cs typeface="Arial"/>
                <a:sym typeface="Arial"/>
              </a:defRPr>
            </a:lvl8pPr>
            <a:lvl9pPr marL="0" lvl="8" indent="0" algn="ctr">
              <a:spcBef>
                <a:spcPts val="0"/>
              </a:spcBef>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2"/>
        </a:solidFill>
        <a:effectLst/>
      </p:bgPr>
    </p:bg>
    <p:spTree>
      <p:nvGrpSpPr>
        <p:cNvPr id="1" name="Shape 39"/>
        <p:cNvGrpSpPr/>
        <p:nvPr/>
      </p:nvGrpSpPr>
      <p:grpSpPr>
        <a:xfrm>
          <a:off x="0" y="0"/>
          <a:ext cx="0" cy="0"/>
          <a:chOff x="0" y="0"/>
          <a:chExt cx="0" cy="0"/>
        </a:xfrm>
      </p:grpSpPr>
      <p:sp>
        <p:nvSpPr>
          <p:cNvPr id="40" name="Google Shape;40;p23"/>
          <p:cNvSpPr/>
          <p:nvPr/>
        </p:nvSpPr>
        <p:spPr>
          <a:xfrm>
            <a:off x="4600810" y="0"/>
            <a:ext cx="7591189" cy="6858000"/>
          </a:xfrm>
          <a:custGeom>
            <a:avLst/>
            <a:gdLst/>
            <a:ahLst/>
            <a:cxnLst/>
            <a:rect l="l" t="t" r="r" b="b"/>
            <a:pathLst>
              <a:path w="7591189" h="6858000" extrusionOk="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41" name="Google Shape;41;p23"/>
          <p:cNvSpPr/>
          <p:nvPr/>
        </p:nvSpPr>
        <p:spPr>
          <a:xfrm>
            <a:off x="6134000" y="-30589"/>
            <a:ext cx="5047481" cy="6915258"/>
          </a:xfrm>
          <a:custGeom>
            <a:avLst/>
            <a:gdLst/>
            <a:ahLst/>
            <a:cxnLst/>
            <a:rect l="l" t="t" r="r" b="b"/>
            <a:pathLst>
              <a:path w="5047481" h="6915258" extrusionOk="0">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cmpd="sng">
            <a:solidFill>
              <a:schemeClr val="accent1">
                <a:alpha val="49803"/>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42" name="Google Shape;42;p23"/>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914399" y="2039111"/>
            <a:ext cx="6729984" cy="384048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Courier New"/>
              <a:buChar char="o"/>
              <a:defRPr sz="2000" cap="none"/>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2"/>
          </p:nvPr>
        </p:nvSpPr>
        <p:spPr>
          <a:xfrm>
            <a:off x="8113472" y="2039111"/>
            <a:ext cx="3163824" cy="38404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3"/>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dk1"/>
                </a:solidFill>
                <a:latin typeface="Arial"/>
                <a:ea typeface="Arial"/>
                <a:cs typeface="Arial"/>
                <a:sym typeface="Arial"/>
              </a:defRPr>
            </a:lvl1pPr>
            <a:lvl2pPr marL="0" lvl="1" indent="0" algn="ctr">
              <a:spcBef>
                <a:spcPts val="0"/>
              </a:spcBef>
              <a:buNone/>
              <a:defRPr sz="2400" b="0" i="0" u="none" strike="noStrike" cap="none">
                <a:solidFill>
                  <a:schemeClr val="dk1"/>
                </a:solidFill>
                <a:latin typeface="Arial"/>
                <a:ea typeface="Arial"/>
                <a:cs typeface="Arial"/>
                <a:sym typeface="Arial"/>
              </a:defRPr>
            </a:lvl2pPr>
            <a:lvl3pPr marL="0" lvl="2" indent="0" algn="ctr">
              <a:spcBef>
                <a:spcPts val="0"/>
              </a:spcBef>
              <a:buNone/>
              <a:defRPr sz="2400" b="0" i="0" u="none" strike="noStrike" cap="none">
                <a:solidFill>
                  <a:schemeClr val="dk1"/>
                </a:solidFill>
                <a:latin typeface="Arial"/>
                <a:ea typeface="Arial"/>
                <a:cs typeface="Arial"/>
                <a:sym typeface="Arial"/>
              </a:defRPr>
            </a:lvl3pPr>
            <a:lvl4pPr marL="0" lvl="3" indent="0" algn="ctr">
              <a:spcBef>
                <a:spcPts val="0"/>
              </a:spcBef>
              <a:buNone/>
              <a:defRPr sz="2400" b="0" i="0" u="none" strike="noStrike" cap="none">
                <a:solidFill>
                  <a:schemeClr val="dk1"/>
                </a:solidFill>
                <a:latin typeface="Arial"/>
                <a:ea typeface="Arial"/>
                <a:cs typeface="Arial"/>
                <a:sym typeface="Arial"/>
              </a:defRPr>
            </a:lvl4pPr>
            <a:lvl5pPr marL="0" lvl="4" indent="0" algn="ctr">
              <a:spcBef>
                <a:spcPts val="0"/>
              </a:spcBef>
              <a:buNone/>
              <a:defRPr sz="2400" b="0" i="0" u="none" strike="noStrike" cap="none">
                <a:solidFill>
                  <a:schemeClr val="dk1"/>
                </a:solidFill>
                <a:latin typeface="Arial"/>
                <a:ea typeface="Arial"/>
                <a:cs typeface="Arial"/>
                <a:sym typeface="Arial"/>
              </a:defRPr>
            </a:lvl5pPr>
            <a:lvl6pPr marL="0" lvl="5" indent="0" algn="ctr">
              <a:spcBef>
                <a:spcPts val="0"/>
              </a:spcBef>
              <a:buNone/>
              <a:defRPr sz="2400" b="0" i="0" u="none" strike="noStrike" cap="none">
                <a:solidFill>
                  <a:schemeClr val="dk1"/>
                </a:solidFill>
                <a:latin typeface="Arial"/>
                <a:ea typeface="Arial"/>
                <a:cs typeface="Arial"/>
                <a:sym typeface="Arial"/>
              </a:defRPr>
            </a:lvl6pPr>
            <a:lvl7pPr marL="0" lvl="6" indent="0" algn="ctr">
              <a:spcBef>
                <a:spcPts val="0"/>
              </a:spcBef>
              <a:buNone/>
              <a:defRPr sz="2400" b="0" i="0" u="none" strike="noStrike" cap="none">
                <a:solidFill>
                  <a:schemeClr val="dk1"/>
                </a:solidFill>
                <a:latin typeface="Arial"/>
                <a:ea typeface="Arial"/>
                <a:cs typeface="Arial"/>
                <a:sym typeface="Arial"/>
              </a:defRPr>
            </a:lvl7pPr>
            <a:lvl8pPr marL="0" lvl="7" indent="0" algn="ctr">
              <a:spcBef>
                <a:spcPts val="0"/>
              </a:spcBef>
              <a:buNone/>
              <a:defRPr sz="2400" b="0" i="0" u="none" strike="noStrike" cap="none">
                <a:solidFill>
                  <a:schemeClr val="dk1"/>
                </a:solidFill>
                <a:latin typeface="Arial"/>
                <a:ea typeface="Arial"/>
                <a:cs typeface="Arial"/>
                <a:sym typeface="Arial"/>
              </a:defRPr>
            </a:lvl8pPr>
            <a:lvl9pPr marL="0" lvl="8" indent="0" algn="ctr">
              <a:spcBef>
                <a:spcPts val="0"/>
              </a:spcBef>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 2" type="obj">
  <p:cSld name="OBJECT">
    <p:bg>
      <p:bgPr>
        <a:solidFill>
          <a:schemeClr val="lt2"/>
        </a:solidFill>
        <a:effectLst/>
      </p:bgPr>
    </p:bg>
    <p:spTree>
      <p:nvGrpSpPr>
        <p:cNvPr id="1" name="Shape 46"/>
        <p:cNvGrpSpPr/>
        <p:nvPr/>
      </p:nvGrpSpPr>
      <p:grpSpPr>
        <a:xfrm>
          <a:off x="0" y="0"/>
          <a:ext cx="0" cy="0"/>
          <a:chOff x="0" y="0"/>
          <a:chExt cx="0" cy="0"/>
        </a:xfrm>
      </p:grpSpPr>
      <p:sp>
        <p:nvSpPr>
          <p:cNvPr id="47" name="Google Shape;47;p24"/>
          <p:cNvSpPr/>
          <p:nvPr/>
        </p:nvSpPr>
        <p:spPr>
          <a:xfrm>
            <a:off x="-10955" y="0"/>
            <a:ext cx="6558260" cy="6858000"/>
          </a:xfrm>
          <a:custGeom>
            <a:avLst/>
            <a:gdLst/>
            <a:ahLst/>
            <a:cxnLst/>
            <a:rect l="l" t="t" r="r" b="b"/>
            <a:pathLst>
              <a:path w="6558260" h="6858000" extrusionOk="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dk2">
              <a:alpha val="5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8" name="Google Shape;48;p24"/>
          <p:cNvSpPr/>
          <p:nvPr/>
        </p:nvSpPr>
        <p:spPr>
          <a:xfrm>
            <a:off x="0" y="180445"/>
            <a:ext cx="5327858" cy="3001484"/>
          </a:xfrm>
          <a:custGeom>
            <a:avLst/>
            <a:gdLst/>
            <a:ahLst/>
            <a:cxnLst/>
            <a:rect l="l" t="t" r="r" b="b"/>
            <a:pathLst>
              <a:path w="5327858" h="3001484" extrusionOk="0">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9" name="Google Shape;49;p24"/>
          <p:cNvSpPr/>
          <p:nvPr/>
        </p:nvSpPr>
        <p:spPr>
          <a:xfrm>
            <a:off x="1798383" y="5597818"/>
            <a:ext cx="2430115" cy="1294338"/>
          </a:xfrm>
          <a:custGeom>
            <a:avLst/>
            <a:gdLst/>
            <a:ahLst/>
            <a:cxnLst/>
            <a:rect l="l" t="t" r="r" b="b"/>
            <a:pathLst>
              <a:path w="2430115" h="1294338" extrusionOk="0">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0" name="Google Shape;50;p24"/>
          <p:cNvSpPr/>
          <p:nvPr/>
        </p:nvSpPr>
        <p:spPr>
          <a:xfrm>
            <a:off x="-10954" y="3988558"/>
            <a:ext cx="2469462" cy="2893553"/>
          </a:xfrm>
          <a:custGeom>
            <a:avLst/>
            <a:gdLst/>
            <a:ahLst/>
            <a:cxnLst/>
            <a:rect l="l" t="t" r="r" b="b"/>
            <a:pathLst>
              <a:path w="2469462" h="2893553" extrusionOk="0">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1" name="Google Shape;51;p24"/>
          <p:cNvSpPr txBox="1">
            <a:spLocks noGrp="1"/>
          </p:cNvSpPr>
          <p:nvPr>
            <p:ph type="title"/>
          </p:nvPr>
        </p:nvSpPr>
        <p:spPr>
          <a:xfrm>
            <a:off x="1001467" y="914400"/>
            <a:ext cx="5641848" cy="5029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2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6868956" y="1143000"/>
            <a:ext cx="4190999" cy="467983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dk1"/>
              </a:buClr>
              <a:buSzPts val="2400"/>
              <a:buNone/>
              <a:defRPr sz="2400" cap="none"/>
            </a:lvl1pPr>
            <a:lvl2pPr marL="914400" lvl="1" indent="-228600" algn="r">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2">
  <p:cSld name="Picture with Caption 2">
    <p:bg>
      <p:bgPr>
        <a:solidFill>
          <a:schemeClr val="lt2"/>
        </a:solidFill>
        <a:effectLst/>
      </p:bgPr>
    </p:bg>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914400" y="914400"/>
            <a:ext cx="5641848" cy="5029200"/>
          </a:xfrm>
          <a:prstGeom prst="rect">
            <a:avLst/>
          </a:prstGeom>
          <a:noFill/>
          <a:ln>
            <a:noFill/>
          </a:ln>
        </p:spPr>
        <p:txBody>
          <a:bodyPr spcFirstLastPara="1" wrap="square" lIns="91425" tIns="45700" rIns="91425" bIns="45700" anchor="ctr" anchorCtr="0">
            <a:noAutofit/>
          </a:bodyPr>
          <a:lstStyle>
            <a:lvl1pPr lvl="0" algn="l">
              <a:lnSpc>
                <a:spcPct val="75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25"/>
          <p:cNvPicPr preferRelativeResize="0"/>
          <p:nvPr/>
        </p:nvPicPr>
        <p:blipFill rotWithShape="1">
          <a:blip r:embed="rId2">
            <a:alphaModFix/>
          </a:blip>
          <a:srcRect r="30186" b="9728"/>
          <a:stretch/>
        </p:blipFill>
        <p:spPr>
          <a:xfrm>
            <a:off x="6768197" y="1875319"/>
            <a:ext cx="4727117" cy="4998132"/>
          </a:xfrm>
          <a:prstGeom prst="rect">
            <a:avLst/>
          </a:prstGeom>
          <a:noFill/>
          <a:ln>
            <a:noFill/>
          </a:ln>
        </p:spPr>
      </p:pic>
      <p:sp>
        <p:nvSpPr>
          <p:cNvPr id="56" name="Google Shape;56;p25"/>
          <p:cNvSpPr/>
          <p:nvPr/>
        </p:nvSpPr>
        <p:spPr>
          <a:xfrm>
            <a:off x="6867286" y="1"/>
            <a:ext cx="5324716" cy="6417732"/>
          </a:xfrm>
          <a:custGeom>
            <a:avLst/>
            <a:gdLst/>
            <a:ahLst/>
            <a:cxnLst/>
            <a:rect l="l" t="t" r="r" b="b"/>
            <a:pathLst>
              <a:path w="5113309" h="6162929" extrusionOk="0">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7" name="Google Shape;57;p25"/>
          <p:cNvSpPr>
            <a:spLocks noGrp="1"/>
          </p:cNvSpPr>
          <p:nvPr>
            <p:ph type="pic" idx="2"/>
          </p:nvPr>
        </p:nvSpPr>
        <p:spPr>
          <a:xfrm>
            <a:off x="7401941" y="0"/>
            <a:ext cx="4790059" cy="6587067"/>
          </a:xfrm>
          <a:prstGeom prst="rect">
            <a:avLst/>
          </a:prstGeom>
          <a:solidFill>
            <a:srgbClr val="BEA38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bg>
      <p:bgPr>
        <a:solidFill>
          <a:schemeClr val="lt2"/>
        </a:solidFill>
        <a:effectLst/>
      </p:bgPr>
    </p:bg>
    <p:spTree>
      <p:nvGrpSpPr>
        <p:cNvPr id="1" name="Shape 58"/>
        <p:cNvGrpSpPr/>
        <p:nvPr/>
      </p:nvGrpSpPr>
      <p:grpSpPr>
        <a:xfrm>
          <a:off x="0" y="0"/>
          <a:ext cx="0" cy="0"/>
          <a:chOff x="0" y="0"/>
          <a:chExt cx="0" cy="0"/>
        </a:xfrm>
      </p:grpSpPr>
      <p:sp>
        <p:nvSpPr>
          <p:cNvPr id="59" name="Google Shape;59;p26"/>
          <p:cNvSpPr/>
          <p:nvPr/>
        </p:nvSpPr>
        <p:spPr>
          <a:xfrm>
            <a:off x="6918777" y="0"/>
            <a:ext cx="5288935" cy="6857999"/>
          </a:xfrm>
          <a:custGeom>
            <a:avLst/>
            <a:gdLst/>
            <a:ahLst/>
            <a:cxnLst/>
            <a:rect l="l" t="t" r="r" b="b"/>
            <a:pathLst>
              <a:path w="5288935" h="6857999" extrusionOk="0">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19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0" name="Google Shape;60;p26"/>
          <p:cNvSpPr/>
          <p:nvPr/>
        </p:nvSpPr>
        <p:spPr>
          <a:xfrm rot="10800000" flipH="1">
            <a:off x="0" y="-26179"/>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1" name="Google Shape;61;p26"/>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2" name="Google Shape;62;p26"/>
          <p:cNvSpPr txBox="1">
            <a:spLocks noGrp="1"/>
          </p:cNvSpPr>
          <p:nvPr>
            <p:ph type="title"/>
          </p:nvPr>
        </p:nvSpPr>
        <p:spPr>
          <a:xfrm>
            <a:off x="5827205" y="914400"/>
            <a:ext cx="5449824" cy="3538728"/>
          </a:xfrm>
          <a:prstGeom prst="rect">
            <a:avLst/>
          </a:prstGeom>
          <a:noFill/>
          <a:ln>
            <a:noFill/>
          </a:ln>
        </p:spPr>
        <p:txBody>
          <a:bodyPr spcFirstLastPara="1" wrap="square" lIns="91425" tIns="45700" rIns="91425" bIns="45700" anchor="b" anchorCtr="0">
            <a:noAutofit/>
          </a:bodyPr>
          <a:lstStyle>
            <a:lvl1pPr lvl="0" algn="l">
              <a:lnSpc>
                <a:spcPct val="75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 y="261780"/>
            <a:ext cx="5046134" cy="6596220"/>
          </a:xfrm>
          <a:prstGeom prst="rect">
            <a:avLst/>
          </a:prstGeom>
          <a:solidFill>
            <a:schemeClr val="lt2"/>
          </a:solidFill>
          <a:ln>
            <a:noFill/>
          </a:ln>
        </p:spPr>
      </p:sp>
      <p:sp>
        <p:nvSpPr>
          <p:cNvPr id="64" name="Google Shape;64;p26"/>
          <p:cNvSpPr txBox="1">
            <a:spLocks noGrp="1"/>
          </p:cNvSpPr>
          <p:nvPr>
            <p:ph type="body" idx="1"/>
          </p:nvPr>
        </p:nvSpPr>
        <p:spPr>
          <a:xfrm>
            <a:off x="5827204" y="4681728"/>
            <a:ext cx="5449824" cy="12801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Courier New"/>
              <a:buNone/>
              <a:defRPr sz="2400" b="0" cap="none"/>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lt2"/>
        </a:solidFill>
        <a:effectLst/>
      </p:bgPr>
    </p:bg>
    <p:spTree>
      <p:nvGrpSpPr>
        <p:cNvPr id="1" name="Shape 65"/>
        <p:cNvGrpSpPr/>
        <p:nvPr/>
      </p:nvGrpSpPr>
      <p:grpSpPr>
        <a:xfrm>
          <a:off x="0" y="0"/>
          <a:ext cx="0" cy="0"/>
          <a:chOff x="0" y="0"/>
          <a:chExt cx="0" cy="0"/>
        </a:xfrm>
      </p:grpSpPr>
      <p:sp>
        <p:nvSpPr>
          <p:cNvPr id="66" name="Google Shape;66;p27"/>
          <p:cNvSpPr/>
          <p:nvPr/>
        </p:nvSpPr>
        <p:spPr>
          <a:xfrm>
            <a:off x="1" y="1"/>
            <a:ext cx="3216357" cy="3480449"/>
          </a:xfrm>
          <a:custGeom>
            <a:avLst/>
            <a:gdLst/>
            <a:ahLst/>
            <a:cxnLst/>
            <a:rect l="l" t="t" r="r" b="b"/>
            <a:pathLst>
              <a:path w="3216357" h="3480449" extrusionOk="0">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7" name="Google Shape;67;p27"/>
          <p:cNvSpPr/>
          <p:nvPr/>
        </p:nvSpPr>
        <p:spPr>
          <a:xfrm>
            <a:off x="9037474" y="1618811"/>
            <a:ext cx="3154526" cy="5229819"/>
          </a:xfrm>
          <a:custGeom>
            <a:avLst/>
            <a:gdLst/>
            <a:ahLst/>
            <a:cxnLst/>
            <a:rect l="l" t="t" r="r" b="b"/>
            <a:pathLst>
              <a:path w="3154526" h="5229819" extrusionOk="0">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rgbClr val="C5C3AD">
              <a:alpha val="3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68" name="Google Shape;68;p27"/>
          <p:cNvPicPr preferRelativeResize="0"/>
          <p:nvPr/>
        </p:nvPicPr>
        <p:blipFill rotWithShape="1">
          <a:blip r:embed="rId2">
            <a:alphaModFix/>
          </a:blip>
          <a:srcRect l="27188"/>
          <a:stretch/>
        </p:blipFill>
        <p:spPr>
          <a:xfrm>
            <a:off x="-1" y="2673019"/>
            <a:ext cx="1697023" cy="1898712"/>
          </a:xfrm>
          <a:custGeom>
            <a:avLst/>
            <a:gdLst/>
            <a:ahLst/>
            <a:cxnLst/>
            <a:rect l="l" t="t" r="r" b="b"/>
            <a:pathLst>
              <a:path w="1697023" h="1898712" extrusionOk="0">
                <a:moveTo>
                  <a:pt x="0" y="0"/>
                </a:moveTo>
                <a:lnTo>
                  <a:pt x="1697023" y="0"/>
                </a:lnTo>
                <a:lnTo>
                  <a:pt x="1697023" y="1898712"/>
                </a:lnTo>
                <a:lnTo>
                  <a:pt x="0" y="1898712"/>
                </a:lnTo>
                <a:close/>
              </a:path>
            </a:pathLst>
          </a:custGeom>
          <a:noFill/>
          <a:ln>
            <a:noFill/>
          </a:ln>
        </p:spPr>
      </p:pic>
      <p:sp>
        <p:nvSpPr>
          <p:cNvPr id="69" name="Google Shape;69;p27"/>
          <p:cNvSpPr/>
          <p:nvPr/>
        </p:nvSpPr>
        <p:spPr>
          <a:xfrm>
            <a:off x="0" y="2"/>
            <a:ext cx="2476443" cy="3377247"/>
          </a:xfrm>
          <a:custGeom>
            <a:avLst/>
            <a:gdLst/>
            <a:ahLst/>
            <a:cxnLst/>
            <a:rect l="l" t="t" r="r" b="b"/>
            <a:pathLst>
              <a:path w="2476443" h="3377247" extrusionOk="0">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dk1">
              <a:alpha val="1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0" name="Google Shape;70;p27"/>
          <p:cNvSpPr txBox="1">
            <a:spLocks noGrp="1"/>
          </p:cNvSpPr>
          <p:nvPr>
            <p:ph type="title"/>
          </p:nvPr>
        </p:nvSpPr>
        <p:spPr>
          <a:xfrm>
            <a:off x="914400" y="914400"/>
            <a:ext cx="10360152" cy="284378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Arial"/>
              <a:buNone/>
              <a:defRPr sz="480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2041114" y="3825875"/>
            <a:ext cx="8109772" cy="26447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dk1"/>
              </a:buClr>
              <a:buSzPts val="2400"/>
              <a:buNone/>
              <a:defRPr sz="2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2">
  <p:cSld name="Two Content 2">
    <p:bg>
      <p:bgPr>
        <a:solidFill>
          <a:schemeClr val="lt2"/>
        </a:solidFill>
        <a:effectLst/>
      </p:bgPr>
    </p:bg>
    <p:spTree>
      <p:nvGrpSpPr>
        <p:cNvPr id="1" name="Shape 72"/>
        <p:cNvGrpSpPr/>
        <p:nvPr/>
      </p:nvGrpSpPr>
      <p:grpSpPr>
        <a:xfrm>
          <a:off x="0" y="0"/>
          <a:ext cx="0" cy="0"/>
          <a:chOff x="0" y="0"/>
          <a:chExt cx="0" cy="0"/>
        </a:xfrm>
      </p:grpSpPr>
      <p:grpSp>
        <p:nvGrpSpPr>
          <p:cNvPr id="73" name="Google Shape;73;p28"/>
          <p:cNvGrpSpPr/>
          <p:nvPr/>
        </p:nvGrpSpPr>
        <p:grpSpPr>
          <a:xfrm>
            <a:off x="1" y="1"/>
            <a:ext cx="12192000" cy="6800411"/>
            <a:chOff x="1" y="1"/>
            <a:chExt cx="12192000" cy="6800411"/>
          </a:xfrm>
        </p:grpSpPr>
        <p:sp>
          <p:nvSpPr>
            <p:cNvPr id="74" name="Google Shape;74;p28"/>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5" name="Google Shape;75;p28"/>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76" name="Google Shape;76;p28"/>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8"/>
          <p:cNvSpPr txBox="1">
            <a:spLocks noGrp="1"/>
          </p:cNvSpPr>
          <p:nvPr>
            <p:ph type="body" idx="1"/>
          </p:nvPr>
        </p:nvSpPr>
        <p:spPr>
          <a:xfrm>
            <a:off x="914399" y="2039112"/>
            <a:ext cx="3364992" cy="39044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Arial"/>
              <a:buAutoNum type="arabicPeriod"/>
              <a:defRPr sz="2000"/>
            </a:lvl1pPr>
            <a:lvl2pPr marL="914400" lvl="1" indent="-355600" algn="l">
              <a:lnSpc>
                <a:spcPct val="90000"/>
              </a:lnSpc>
              <a:spcBef>
                <a:spcPts val="1000"/>
              </a:spcBef>
              <a:spcAft>
                <a:spcPts val="0"/>
              </a:spcAft>
              <a:buClr>
                <a:schemeClr val="dk1"/>
              </a:buClr>
              <a:buSzPts val="2000"/>
              <a:buFont typeface="Arial"/>
              <a:buAutoNum type="alphaLcPeriod"/>
              <a:defRPr sz="2000"/>
            </a:lvl2pPr>
            <a:lvl3pPr marL="1371600" lvl="2" indent="-355600" algn="l">
              <a:lnSpc>
                <a:spcPct val="90000"/>
              </a:lnSpc>
              <a:spcBef>
                <a:spcPts val="1000"/>
              </a:spcBef>
              <a:spcAft>
                <a:spcPts val="0"/>
              </a:spcAft>
              <a:buClr>
                <a:schemeClr val="dk1"/>
              </a:buClr>
              <a:buSzPts val="2000"/>
              <a:buFont typeface="Arial"/>
              <a:buAutoNum type="arabicParenR"/>
              <a:defRPr sz="2000"/>
            </a:lvl3pPr>
            <a:lvl4pPr marL="1828800" lvl="3" indent="-355600" algn="l">
              <a:lnSpc>
                <a:spcPct val="90000"/>
              </a:lnSpc>
              <a:spcBef>
                <a:spcPts val="1000"/>
              </a:spcBef>
              <a:spcAft>
                <a:spcPts val="0"/>
              </a:spcAft>
              <a:buClr>
                <a:schemeClr val="dk1"/>
              </a:buClr>
              <a:buSzPts val="2000"/>
              <a:buFont typeface="Arial"/>
              <a:buAutoNum type="alphaLcParenR"/>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body" idx="2"/>
          </p:nvPr>
        </p:nvSpPr>
        <p:spPr>
          <a:xfrm>
            <a:off x="4743451" y="2039112"/>
            <a:ext cx="6537960" cy="39044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55600" algn="l">
              <a:lnSpc>
                <a:spcPct val="90000"/>
              </a:lnSpc>
              <a:spcBef>
                <a:spcPts val="1000"/>
              </a:spcBef>
              <a:spcAft>
                <a:spcPts val="0"/>
              </a:spcAft>
              <a:buClr>
                <a:schemeClr val="dk1"/>
              </a:buClr>
              <a:buSzPts val="2000"/>
              <a:buFont typeface="Courier New"/>
              <a:buChar char="o"/>
              <a:defRPr sz="2000"/>
            </a:lvl2pPr>
            <a:lvl3pPr marL="1371600" lvl="2" indent="-355600" algn="l">
              <a:lnSpc>
                <a:spcPct val="90000"/>
              </a:lnSpc>
              <a:spcBef>
                <a:spcPts val="1000"/>
              </a:spcBef>
              <a:spcAft>
                <a:spcPts val="0"/>
              </a:spcAft>
              <a:buClr>
                <a:schemeClr val="dk1"/>
              </a:buClr>
              <a:buSzPts val="2000"/>
              <a:buFont typeface="Courier New"/>
              <a:buChar char="o"/>
              <a:defRPr sz="2000"/>
            </a:lvl3pPr>
            <a:lvl4pPr marL="1828800" lvl="3" indent="-355600" algn="l">
              <a:lnSpc>
                <a:spcPct val="90000"/>
              </a:lnSpc>
              <a:spcBef>
                <a:spcPts val="1000"/>
              </a:spcBef>
              <a:spcAft>
                <a:spcPts val="0"/>
              </a:spcAft>
              <a:buClr>
                <a:schemeClr val="dk1"/>
              </a:buClr>
              <a:buSzPts val="2000"/>
              <a:buFont typeface="Courier New"/>
              <a:buChar char="o"/>
              <a:defRPr sz="2000"/>
            </a:lvl4pPr>
            <a:lvl5pPr marL="2286000" lvl="4" indent="-355600" algn="l">
              <a:lnSpc>
                <a:spcPct val="9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8"/>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a:solidFill>
                  <a:schemeClr val="dk1"/>
                </a:solidFill>
                <a:latin typeface="Arial"/>
                <a:ea typeface="Arial"/>
                <a:cs typeface="Arial"/>
                <a:sym typeface="Arial"/>
              </a:defRPr>
            </a:lvl1pPr>
            <a:lvl2pPr marL="0" lvl="1" indent="0" algn="ctr">
              <a:spcBef>
                <a:spcPts val="0"/>
              </a:spcBef>
              <a:buNone/>
              <a:defRPr sz="2400" b="0" i="0">
                <a:solidFill>
                  <a:schemeClr val="dk1"/>
                </a:solidFill>
                <a:latin typeface="Arial"/>
                <a:ea typeface="Arial"/>
                <a:cs typeface="Arial"/>
                <a:sym typeface="Arial"/>
              </a:defRPr>
            </a:lvl2pPr>
            <a:lvl3pPr marL="0" lvl="2" indent="0" algn="ctr">
              <a:spcBef>
                <a:spcPts val="0"/>
              </a:spcBef>
              <a:buNone/>
              <a:defRPr sz="2400" b="0" i="0">
                <a:solidFill>
                  <a:schemeClr val="dk1"/>
                </a:solidFill>
                <a:latin typeface="Arial"/>
                <a:ea typeface="Arial"/>
                <a:cs typeface="Arial"/>
                <a:sym typeface="Arial"/>
              </a:defRPr>
            </a:lvl3pPr>
            <a:lvl4pPr marL="0" lvl="3" indent="0" algn="ctr">
              <a:spcBef>
                <a:spcPts val="0"/>
              </a:spcBef>
              <a:buNone/>
              <a:defRPr sz="2400" b="0" i="0">
                <a:solidFill>
                  <a:schemeClr val="dk1"/>
                </a:solidFill>
                <a:latin typeface="Arial"/>
                <a:ea typeface="Arial"/>
                <a:cs typeface="Arial"/>
                <a:sym typeface="Arial"/>
              </a:defRPr>
            </a:lvl4pPr>
            <a:lvl5pPr marL="0" lvl="4" indent="0" algn="ctr">
              <a:spcBef>
                <a:spcPts val="0"/>
              </a:spcBef>
              <a:buNone/>
              <a:defRPr sz="2400" b="0" i="0">
                <a:solidFill>
                  <a:schemeClr val="dk1"/>
                </a:solidFill>
                <a:latin typeface="Arial"/>
                <a:ea typeface="Arial"/>
                <a:cs typeface="Arial"/>
                <a:sym typeface="Arial"/>
              </a:defRPr>
            </a:lvl5pPr>
            <a:lvl6pPr marL="0" lvl="5" indent="0" algn="ctr">
              <a:spcBef>
                <a:spcPts val="0"/>
              </a:spcBef>
              <a:buNone/>
              <a:defRPr sz="2400" b="0" i="0">
                <a:solidFill>
                  <a:schemeClr val="dk1"/>
                </a:solidFill>
                <a:latin typeface="Arial"/>
                <a:ea typeface="Arial"/>
                <a:cs typeface="Arial"/>
                <a:sym typeface="Arial"/>
              </a:defRPr>
            </a:lvl6pPr>
            <a:lvl7pPr marL="0" lvl="6" indent="0" algn="ctr">
              <a:spcBef>
                <a:spcPts val="0"/>
              </a:spcBef>
              <a:buNone/>
              <a:defRPr sz="2400" b="0" i="0">
                <a:solidFill>
                  <a:schemeClr val="dk1"/>
                </a:solidFill>
                <a:latin typeface="Arial"/>
                <a:ea typeface="Arial"/>
                <a:cs typeface="Arial"/>
                <a:sym typeface="Arial"/>
              </a:defRPr>
            </a:lvl7pPr>
            <a:lvl8pPr marL="0" lvl="7" indent="0" algn="ctr">
              <a:spcBef>
                <a:spcPts val="0"/>
              </a:spcBef>
              <a:buNone/>
              <a:defRPr sz="2400" b="0" i="0">
                <a:solidFill>
                  <a:schemeClr val="dk1"/>
                </a:solidFill>
                <a:latin typeface="Arial"/>
                <a:ea typeface="Arial"/>
                <a:cs typeface="Arial"/>
                <a:sym typeface="Arial"/>
              </a:defRPr>
            </a:lvl8pPr>
            <a:lvl9pPr marL="0" lvl="8" indent="0" algn="ctr">
              <a:spcBef>
                <a:spcPts val="0"/>
              </a:spcBef>
              <a:buNone/>
              <a:defRPr sz="2400" b="0" i="0">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9"/>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9"/>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9"/>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0" i="0" u="none" strike="noStrike" cap="none">
                <a:solidFill>
                  <a:schemeClr val="dk1"/>
                </a:solidFill>
                <a:latin typeface="Arial"/>
                <a:ea typeface="Arial"/>
                <a:cs typeface="Arial"/>
                <a:sym typeface="Arial"/>
              </a:defRPr>
            </a:lvl1pPr>
            <a:lvl2pPr marL="0" marR="0" lvl="1" indent="0" algn="ctr" rtl="0">
              <a:spcBef>
                <a:spcPts val="0"/>
              </a:spcBef>
              <a:buNone/>
              <a:defRPr sz="2400" b="0" i="0" u="none" strike="noStrike" cap="none">
                <a:solidFill>
                  <a:schemeClr val="dk1"/>
                </a:solidFill>
                <a:latin typeface="Arial"/>
                <a:ea typeface="Arial"/>
                <a:cs typeface="Arial"/>
                <a:sym typeface="Arial"/>
              </a:defRPr>
            </a:lvl2pPr>
            <a:lvl3pPr marL="0" marR="0" lvl="2" indent="0" algn="ctr" rtl="0">
              <a:spcBef>
                <a:spcPts val="0"/>
              </a:spcBef>
              <a:buNone/>
              <a:defRPr sz="2400" b="0" i="0" u="none" strike="noStrike" cap="none">
                <a:solidFill>
                  <a:schemeClr val="dk1"/>
                </a:solidFill>
                <a:latin typeface="Arial"/>
                <a:ea typeface="Arial"/>
                <a:cs typeface="Arial"/>
                <a:sym typeface="Arial"/>
              </a:defRPr>
            </a:lvl3pPr>
            <a:lvl4pPr marL="0" marR="0" lvl="3" indent="0" algn="ctr" rtl="0">
              <a:spcBef>
                <a:spcPts val="0"/>
              </a:spcBef>
              <a:buNone/>
              <a:defRPr sz="2400" b="0" i="0" u="none" strike="noStrike" cap="none">
                <a:solidFill>
                  <a:schemeClr val="dk1"/>
                </a:solidFill>
                <a:latin typeface="Arial"/>
                <a:ea typeface="Arial"/>
                <a:cs typeface="Arial"/>
                <a:sym typeface="Arial"/>
              </a:defRPr>
            </a:lvl4pPr>
            <a:lvl5pPr marL="0" marR="0" lvl="4" indent="0" algn="ctr" rtl="0">
              <a:spcBef>
                <a:spcPts val="0"/>
              </a:spcBef>
              <a:buNone/>
              <a:defRPr sz="2400" b="0" i="0" u="none" strike="noStrike" cap="none">
                <a:solidFill>
                  <a:schemeClr val="dk1"/>
                </a:solidFill>
                <a:latin typeface="Arial"/>
                <a:ea typeface="Arial"/>
                <a:cs typeface="Arial"/>
                <a:sym typeface="Arial"/>
              </a:defRPr>
            </a:lvl5pPr>
            <a:lvl6pPr marL="0" marR="0" lvl="5" indent="0" algn="ctr" rtl="0">
              <a:spcBef>
                <a:spcPts val="0"/>
              </a:spcBef>
              <a:buNone/>
              <a:defRPr sz="2400" b="0" i="0" u="none" strike="noStrike" cap="none">
                <a:solidFill>
                  <a:schemeClr val="dk1"/>
                </a:solidFill>
                <a:latin typeface="Arial"/>
                <a:ea typeface="Arial"/>
                <a:cs typeface="Arial"/>
                <a:sym typeface="Arial"/>
              </a:defRPr>
            </a:lvl6pPr>
            <a:lvl7pPr marL="0" marR="0" lvl="6" indent="0" algn="ctr" rtl="0">
              <a:spcBef>
                <a:spcPts val="0"/>
              </a:spcBef>
              <a:buNone/>
              <a:defRPr sz="2400" b="0" i="0" u="none" strike="noStrike" cap="none">
                <a:solidFill>
                  <a:schemeClr val="dk1"/>
                </a:solidFill>
                <a:latin typeface="Arial"/>
                <a:ea typeface="Arial"/>
                <a:cs typeface="Arial"/>
                <a:sym typeface="Arial"/>
              </a:defRPr>
            </a:lvl7pPr>
            <a:lvl8pPr marL="0" marR="0" lvl="7" indent="0" algn="ctr" rtl="0">
              <a:spcBef>
                <a:spcPts val="0"/>
              </a:spcBef>
              <a:buNone/>
              <a:defRPr sz="2400" b="0" i="0" u="none" strike="noStrike" cap="none">
                <a:solidFill>
                  <a:schemeClr val="dk1"/>
                </a:solidFill>
                <a:latin typeface="Arial"/>
                <a:ea typeface="Arial"/>
                <a:cs typeface="Arial"/>
                <a:sym typeface="Arial"/>
              </a:defRPr>
            </a:lvl8pPr>
            <a:lvl9pPr marL="0" marR="0" lvl="8" indent="0" algn="ctr" rtl="0">
              <a:spcBef>
                <a:spcPts val="0"/>
              </a:spcBef>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5" name="Google Shape;15;p19"/>
          <p:cNvCxnSpPr>
            <a:endCxn id="14" idx="1"/>
          </p:cNvCxnSpPr>
          <p:nvPr/>
        </p:nvCxnSpPr>
        <p:spPr>
          <a:xfrm>
            <a:off x="10938900" y="6327754"/>
            <a:ext cx="414900" cy="0"/>
          </a:xfrm>
          <a:prstGeom prst="straightConnector1">
            <a:avLst/>
          </a:prstGeom>
          <a:noFill/>
          <a:ln w="1587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rtnell.edu/governance/councils/hcc/sem_plan_3_8_24.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hartnell.edu/about/hccdgb/ap_4042_lowcost_textbook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docs.google.com/document/d/1-AsDB7SHu5RSOmP3QixQuswtPOC115_f/edit?usp=sharing&amp;ouid=117665575473605626653&amp;rtpof=true&amp;sd=tru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hartnell.edu/governance/committees/academic-senate/agendas_and_items/resolution_19_3_low_cost_textbooks.pdf" TargetMode="External"/><Relationship Id="rId4" Type="http://schemas.openxmlformats.org/officeDocument/2006/relationships/hyperlink" Target="https://www.hartnell.edu/governance/committees/academic-senate/21-4_support_the_adoption_of_oer_ztc_low-cost_resource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hartnell.edu/governance/councils/hcc/sem_plan_3_8_24.pdf" TargetMode="External"/><Relationship Id="rId4" Type="http://schemas.openxmlformats.org/officeDocument/2006/relationships/hyperlink" Target="https://www.hartnell.edu/governance/committees/academic-senate/21-4_support_the_adoption_of_oer_ztc_low-cost_resources.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hartnell.edu/governance/councils/hcc/sem_plan_3_8_24.pdf" TargetMode="External"/><Relationship Id="rId3" Type="http://schemas.openxmlformats.org/officeDocument/2006/relationships/image" Target="../media/image10.png"/><Relationship Id="rId7" Type="http://schemas.openxmlformats.org/officeDocument/2006/relationships/hyperlink" Target="https://www.asccc.org/resolutions/faculty-responsibility-confirming-course-resource-accuracy-0"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legiscan.com/CA/text/AB607/id/2837351" TargetMode="External"/><Relationship Id="rId5" Type="http://schemas.openxmlformats.org/officeDocument/2006/relationships/hyperlink" Target="https://leginfo.legislature.ca.gov/faces/codes_displaySection.xhtml?sectionNum=66406.9.&amp;lawCode=EDC" TargetMode="External"/><Relationship Id="rId4" Type="http://schemas.openxmlformats.org/officeDocument/2006/relationships/hyperlink" Target="https://www.govinfo.gov/content/pkg/USCODE-2011-title20/html/USCODE-2011-title20-chap28-subchapI-partC-sec1015b.htm" TargetMode="External"/><Relationship Id="rId9" Type="http://schemas.openxmlformats.org/officeDocument/2006/relationships/hyperlink" Target="https://www.hartnell.edu/governance/committees/academic-senate/21-4_support_the_adoption_of_oer_ztc_low-cost_resourc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hartnell.edu/governance/councils/hcc/sem_plan_3_8_24.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2.ed.gov/policy/highered/reg/hearulemaking/2023/program-integrity-and-institutional-quality-session-1-issue-paper-cash-management-final.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hartnell.edu/governance/councils/hcc/2024-25_hcc_file/strategic_plan_goals_kpis_strategies.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hartnell.edu/about/vision-mission-and-values-statement.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www.hartnell.edu/academics/ztc/index.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esthillscollege.com/district/administration/board-of-trustees/policies-and-procedures/documents/4042openeducationalresources.pdf" TargetMode="External"/><Relationship Id="rId2" Type="http://schemas.openxmlformats.org/officeDocument/2006/relationships/hyperlink" Target="https://asccc-oeri.org/locally-adopted-oer-related-resolution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policies.marin.edu/sites/default/files/BP5160-OpenEducationalResources.pdf" TargetMode="External"/><Relationship Id="rId2" Type="http://schemas.openxmlformats.org/officeDocument/2006/relationships/hyperlink" Target="https://policies.marin.edu/sites/default/files/AP5160-OpenEducationalResources.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asccc-oeri.org/locally-adopted-oer-related-resolution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burden-free-instructional-materials/bfim-taskforce"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cccco.edu/-/media/CCCCO-Website/docs/general/BOG-Resolution-2023-18_signed.pdf?la=en&amp;hash=E75BD9C41C415F503C4C39D08147BA90CEB87057"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artnell.edu/about/hccdgb/hartnell-ccd-governing-policies-administrative-procedures-new-and-revised.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artnell.edu/about/hccdgb/bp_4042_oer_low_cost_tb.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artnell.edu/about/hccdgb/bp_4042_oer_low_cost_tb.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4cf5a452f3_3_0"/>
          <p:cNvSpPr txBox="1">
            <a:spLocks noGrp="1"/>
          </p:cNvSpPr>
          <p:nvPr>
            <p:ph type="ctrTitle"/>
          </p:nvPr>
        </p:nvSpPr>
        <p:spPr>
          <a:xfrm>
            <a:off x="915925" y="235475"/>
            <a:ext cx="10360200" cy="629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b="1"/>
              <a:t>Administrative Procedures (APs) and Board Policies (BPs): Creating and Implementing APs and BPs for Open Educational Resources (OER) Sustainability</a:t>
            </a:r>
            <a:endParaRPr sz="3400" b="1"/>
          </a:p>
          <a:p>
            <a:pPr marL="0" lvl="0" indent="0" algn="ctr" rtl="0">
              <a:spcBef>
                <a:spcPts val="0"/>
              </a:spcBef>
              <a:spcAft>
                <a:spcPts val="0"/>
              </a:spcAft>
              <a:buNone/>
            </a:pPr>
            <a:endParaRPr sz="3400"/>
          </a:p>
          <a:p>
            <a:pPr marL="0" lvl="0" indent="0" algn="ctr" rtl="0">
              <a:spcBef>
                <a:spcPts val="0"/>
              </a:spcBef>
              <a:spcAft>
                <a:spcPts val="0"/>
              </a:spcAft>
              <a:buNone/>
            </a:pPr>
            <a:r>
              <a:rPr lang="en-US" sz="3000"/>
              <a:t>Presenters: </a:t>
            </a:r>
            <a:endParaRPr sz="3000"/>
          </a:p>
          <a:p>
            <a:pPr marL="0" lvl="0" indent="0" algn="ctr" rtl="0">
              <a:spcBef>
                <a:spcPts val="0"/>
              </a:spcBef>
              <a:spcAft>
                <a:spcPts val="0"/>
              </a:spcAft>
              <a:buNone/>
            </a:pPr>
            <a:r>
              <a:rPr lang="en-US" sz="3000"/>
              <a:t>Lisa Storm, Hartnell College &amp; Ron Oxford, College of Marin </a:t>
            </a: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US" sz="3000"/>
              <a:t>Moderator: Heather Dodge, OERI Regional Lead (Area B) </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315667" y="1013791"/>
            <a:ext cx="4156942" cy="502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dirty="0"/>
              <a:t>Next step: embed ZTC support into the </a:t>
            </a:r>
            <a:r>
              <a:rPr lang="en-US" u="sng" dirty="0">
                <a:solidFill>
                  <a:schemeClr val="hlink"/>
                </a:solidFill>
                <a:hlinkClick r:id="rId3"/>
              </a:rPr>
              <a:t>Strategic Enrollment Management Plan</a:t>
            </a:r>
            <a:r>
              <a:rPr lang="en-US" dirty="0"/>
              <a:t> 2024-2027</a:t>
            </a:r>
            <a:endParaRPr dirty="0"/>
          </a:p>
          <a:p>
            <a:pPr marL="0" lvl="0" indent="0" algn="l" rtl="0">
              <a:lnSpc>
                <a:spcPct val="90000"/>
              </a:lnSpc>
              <a:spcBef>
                <a:spcPts val="0"/>
              </a:spcBef>
              <a:spcAft>
                <a:spcPts val="0"/>
              </a:spcAft>
              <a:buClr>
                <a:schemeClr val="accent1"/>
              </a:buClr>
              <a:buSzPts val="3200"/>
              <a:buFont typeface="Arial"/>
              <a:buNone/>
            </a:pPr>
            <a:endParaRPr dirty="0"/>
          </a:p>
          <a:p>
            <a:pPr marL="0" lvl="0" indent="0" algn="l" rtl="0">
              <a:lnSpc>
                <a:spcPct val="90000"/>
              </a:lnSpc>
              <a:spcBef>
                <a:spcPts val="0"/>
              </a:spcBef>
              <a:spcAft>
                <a:spcPts val="0"/>
              </a:spcAft>
              <a:buClr>
                <a:schemeClr val="accent1"/>
              </a:buClr>
              <a:buSzPts val="3200"/>
              <a:buFont typeface="Arial"/>
              <a:buNone/>
            </a:pPr>
            <a:r>
              <a:rPr lang="en-US" sz="2400" dirty="0" err="1">
                <a:highlight>
                  <a:srgbClr val="000000"/>
                </a:highlight>
              </a:rPr>
              <a:t>Increase,promote</a:t>
            </a:r>
            <a:r>
              <a:rPr lang="en-US" sz="2400" dirty="0">
                <a:highlight>
                  <a:srgbClr val="000000"/>
                </a:highlight>
              </a:rPr>
              <a:t>, and schedule  ZTC pathways</a:t>
            </a:r>
            <a:endParaRPr sz="2400" dirty="0">
              <a:highlight>
                <a:srgbClr val="000000"/>
              </a:highlight>
            </a:endParaRPr>
          </a:p>
          <a:p>
            <a:pPr marL="0" lvl="0" indent="0" algn="l" rtl="0">
              <a:lnSpc>
                <a:spcPct val="90000"/>
              </a:lnSpc>
              <a:spcBef>
                <a:spcPts val="0"/>
              </a:spcBef>
              <a:spcAft>
                <a:spcPts val="0"/>
              </a:spcAft>
              <a:buClr>
                <a:schemeClr val="accent1"/>
              </a:buClr>
              <a:buSzPts val="3200"/>
              <a:buFont typeface="Arial"/>
              <a:buNone/>
            </a:pPr>
            <a:endParaRPr sz="2400" dirty="0">
              <a:highlight>
                <a:srgbClr val="000000"/>
              </a:highlight>
            </a:endParaRPr>
          </a:p>
          <a:p>
            <a:pPr marL="0" lvl="0" indent="0" algn="l" rtl="0">
              <a:lnSpc>
                <a:spcPct val="90000"/>
              </a:lnSpc>
              <a:spcBef>
                <a:spcPts val="0"/>
              </a:spcBef>
              <a:spcAft>
                <a:spcPts val="0"/>
              </a:spcAft>
              <a:buClr>
                <a:schemeClr val="accent1"/>
              </a:buClr>
              <a:buSzPts val="3200"/>
              <a:buFont typeface="Arial"/>
              <a:buNone/>
            </a:pPr>
            <a:r>
              <a:rPr lang="en-US" sz="2400" dirty="0">
                <a:highlight>
                  <a:srgbClr val="000000"/>
                </a:highlight>
              </a:rPr>
              <a:t>Annually review student achievement data in ZTC pathways</a:t>
            </a:r>
            <a:endParaRPr sz="2400" dirty="0">
              <a:highlight>
                <a:srgbClr val="000000"/>
              </a:highlight>
            </a:endParaRPr>
          </a:p>
        </p:txBody>
      </p:sp>
      <p:pic>
        <p:nvPicPr>
          <p:cNvPr id="188" name="Google Shape;188;p6" descr="A table showing the next steps in embed ZTC support into the strategic enrollment management plan&#10;"/>
          <p:cNvPicPr preferRelativeResize="0">
            <a:picLocks noGrp="1"/>
          </p:cNvPicPr>
          <p:nvPr>
            <p:ph type="body" idx="1"/>
          </p:nvPr>
        </p:nvPicPr>
        <p:blipFill rotWithShape="1">
          <a:blip r:embed="rId4">
            <a:alphaModFix/>
          </a:blip>
          <a:srcRect/>
          <a:stretch/>
        </p:blipFill>
        <p:spPr>
          <a:xfrm>
            <a:off x="4701209" y="1192697"/>
            <a:ext cx="7364896" cy="4959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u="sng" dirty="0">
                <a:solidFill>
                  <a:schemeClr val="hlink"/>
                </a:solidFill>
                <a:hlinkClick r:id="rId3"/>
              </a:rPr>
              <a:t>AP 4042</a:t>
            </a:r>
            <a:r>
              <a:rPr lang="en-US" dirty="0"/>
              <a:t> approved in April, 2024</a:t>
            </a:r>
            <a:endParaRPr dirty="0"/>
          </a:p>
        </p:txBody>
      </p:sp>
      <p:sp>
        <p:nvSpPr>
          <p:cNvPr id="194" name="Google Shape;194;p7"/>
          <p:cNvSpPr txBox="1">
            <a:spLocks noGrp="1"/>
          </p:cNvSpPr>
          <p:nvPr>
            <p:ph type="body" idx="1"/>
          </p:nvPr>
        </p:nvSpPr>
        <p:spPr>
          <a:xfrm>
            <a:off x="914400" y="2039099"/>
            <a:ext cx="4577100" cy="428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dirty="0"/>
              <a:t>New VPAA that supports OER/ZTC/LCT suggested that I draft </a:t>
            </a:r>
            <a:r>
              <a:rPr lang="en-US" sz="2800" u="sng" dirty="0">
                <a:solidFill>
                  <a:schemeClr val="hlink"/>
                </a:solidFill>
                <a:hlinkClick r:id="rId4"/>
              </a:rPr>
              <a:t>a roadmap</a:t>
            </a:r>
            <a:r>
              <a:rPr lang="en-US" sz="2800" dirty="0"/>
              <a:t> that justifies each section</a:t>
            </a:r>
            <a:endParaRPr dirty="0"/>
          </a:p>
          <a:p>
            <a:pPr marL="0" lvl="0" indent="0" algn="l" rtl="0">
              <a:lnSpc>
                <a:spcPct val="90000"/>
              </a:lnSpc>
              <a:spcBef>
                <a:spcPts val="1000"/>
              </a:spcBef>
              <a:spcAft>
                <a:spcPts val="0"/>
              </a:spcAft>
              <a:buClr>
                <a:schemeClr val="dk1"/>
              </a:buClr>
              <a:buSzPts val="2800"/>
              <a:buNone/>
            </a:pPr>
            <a:r>
              <a:rPr lang="en-US" sz="2800" dirty="0"/>
              <a:t>Same process of Academic Senate and Hartnell College Council approval</a:t>
            </a:r>
            <a:endParaRPr sz="2800" dirty="0"/>
          </a:p>
          <a:p>
            <a:pPr marL="0" lvl="0" indent="0" algn="l" rtl="0">
              <a:lnSpc>
                <a:spcPct val="90000"/>
              </a:lnSpc>
              <a:spcBef>
                <a:spcPts val="1000"/>
              </a:spcBef>
              <a:spcAft>
                <a:spcPts val="0"/>
              </a:spcAft>
              <a:buClr>
                <a:schemeClr val="dk1"/>
              </a:buClr>
              <a:buSzPts val="2800"/>
              <a:buNone/>
            </a:pPr>
            <a:r>
              <a:rPr lang="en-US" sz="2800" dirty="0"/>
              <a:t>Does not require Board approval</a:t>
            </a:r>
            <a:endParaRPr sz="2800" dirty="0"/>
          </a:p>
          <a:p>
            <a:pPr marL="0" lvl="0" indent="0" algn="l" rtl="0">
              <a:lnSpc>
                <a:spcPct val="90000"/>
              </a:lnSpc>
              <a:spcBef>
                <a:spcPts val="1000"/>
              </a:spcBef>
              <a:spcAft>
                <a:spcPts val="0"/>
              </a:spcAft>
              <a:buClr>
                <a:schemeClr val="dk1"/>
              </a:buClr>
              <a:buSzPts val="2800"/>
              <a:buNone/>
            </a:pPr>
            <a:r>
              <a:rPr lang="en-US" sz="2800" dirty="0"/>
              <a:t>Very little feedback</a:t>
            </a:r>
            <a:endParaRPr dirty="0"/>
          </a:p>
        </p:txBody>
      </p:sp>
      <p:pic>
        <p:nvPicPr>
          <p:cNvPr id="195" name="Google Shape;195;p7" descr="AP 4042 approved in April 8, 2024 a Road Map"/>
          <p:cNvPicPr preferRelativeResize="0">
            <a:picLocks noGrp="1"/>
          </p:cNvPicPr>
          <p:nvPr>
            <p:ph type="body" idx="2"/>
          </p:nvPr>
        </p:nvPicPr>
        <p:blipFill rotWithShape="1">
          <a:blip r:embed="rId5">
            <a:alphaModFix/>
          </a:blip>
          <a:srcRect/>
          <a:stretch/>
        </p:blipFill>
        <p:spPr>
          <a:xfrm>
            <a:off x="5671457" y="2601686"/>
            <a:ext cx="6150429" cy="2579914"/>
          </a:xfrm>
          <a:prstGeom prst="rect">
            <a:avLst/>
          </a:prstGeom>
          <a:noFill/>
          <a:ln>
            <a:noFill/>
          </a:ln>
        </p:spPr>
      </p:pic>
      <p:sp>
        <p:nvSpPr>
          <p:cNvPr id="196" name="Google Shape;196;p7"/>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Definitions:</a:t>
            </a:r>
            <a:endParaRPr/>
          </a:p>
        </p:txBody>
      </p:sp>
      <p:pic>
        <p:nvPicPr>
          <p:cNvPr id="204" name="Google Shape;204;p8" descr="The definitions for OER and Low-Cost textbooks are supported by our local Academic Senate resolutions 21-4 (OER) and 19-3 (Low-Cost)&#10;"/>
          <p:cNvPicPr preferRelativeResize="0"/>
          <p:nvPr/>
        </p:nvPicPr>
        <p:blipFill>
          <a:blip r:embed="rId3">
            <a:alphaModFix/>
          </a:blip>
          <a:stretch>
            <a:fillRect/>
          </a:stretch>
        </p:blipFill>
        <p:spPr>
          <a:xfrm>
            <a:off x="746850" y="2019300"/>
            <a:ext cx="6012550" cy="4305300"/>
          </a:xfrm>
          <a:prstGeom prst="rect">
            <a:avLst/>
          </a:prstGeom>
          <a:noFill/>
          <a:ln>
            <a:noFill/>
          </a:ln>
        </p:spPr>
      </p:pic>
      <p:sp>
        <p:nvSpPr>
          <p:cNvPr id="202" name="Google Shape;202;p8"/>
          <p:cNvSpPr txBox="1">
            <a:spLocks noGrp="1"/>
          </p:cNvSpPr>
          <p:nvPr>
            <p:ph type="body" idx="2"/>
          </p:nvPr>
        </p:nvSpPr>
        <p:spPr>
          <a:xfrm>
            <a:off x="8113475" y="2039099"/>
            <a:ext cx="3163800" cy="408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dirty="0"/>
              <a:t>The definitions for OER and Low-Cost textbooks are supported by our local Academic Senate </a:t>
            </a:r>
            <a:r>
              <a:rPr lang="en-US" sz="2800" b="1" u="sng" dirty="0">
                <a:solidFill>
                  <a:schemeClr val="hlink"/>
                </a:solidFill>
                <a:hlinkClick r:id="rId4"/>
              </a:rPr>
              <a:t>resolutions 21-4</a:t>
            </a:r>
            <a:r>
              <a:rPr lang="en-US" sz="2800" b="1" dirty="0"/>
              <a:t> (OER) and </a:t>
            </a:r>
            <a:r>
              <a:rPr lang="en-US" sz="2800" b="1" u="sng" dirty="0">
                <a:solidFill>
                  <a:schemeClr val="hlink"/>
                </a:solidFill>
                <a:hlinkClick r:id="rId5"/>
              </a:rPr>
              <a:t>19-3</a:t>
            </a:r>
            <a:r>
              <a:rPr lang="en-US" sz="2800" b="1" dirty="0"/>
              <a:t> (Low-Cost)</a:t>
            </a:r>
            <a:endParaRPr dirty="0"/>
          </a:p>
        </p:txBody>
      </p:sp>
      <p:sp>
        <p:nvSpPr>
          <p:cNvPr id="203" name="Google Shape;203;p8"/>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Philosophy:</a:t>
            </a:r>
            <a:endParaRPr/>
          </a:p>
        </p:txBody>
      </p:sp>
      <p:pic>
        <p:nvPicPr>
          <p:cNvPr id="212" name="Google Shape;212;p9" descr="The philosophy is supported by Hartnell College Academic Senate Resolution 21-4 and the Strategic Enrollment Management Plan"/>
          <p:cNvPicPr preferRelativeResize="0"/>
          <p:nvPr/>
        </p:nvPicPr>
        <p:blipFill rotWithShape="1">
          <a:blip r:embed="rId3">
            <a:alphaModFix/>
          </a:blip>
          <a:srcRect/>
          <a:stretch/>
        </p:blipFill>
        <p:spPr>
          <a:xfrm>
            <a:off x="837895" y="2039111"/>
            <a:ext cx="6386113" cy="3556146"/>
          </a:xfrm>
          <a:prstGeom prst="rect">
            <a:avLst/>
          </a:prstGeom>
          <a:noFill/>
          <a:ln>
            <a:noFill/>
          </a:ln>
        </p:spPr>
      </p:pic>
      <p:sp>
        <p:nvSpPr>
          <p:cNvPr id="213" name="Google Shape;213;p9"/>
          <p:cNvSpPr txBox="1">
            <a:spLocks noGrp="1"/>
          </p:cNvSpPr>
          <p:nvPr>
            <p:ph type="body" idx="2"/>
          </p:nvPr>
        </p:nvSpPr>
        <p:spPr>
          <a:xfrm>
            <a:off x="7644383" y="519961"/>
            <a:ext cx="4035900" cy="47571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sz="2600" b="1" dirty="0"/>
              <a:t>The philosophy is supported by </a:t>
            </a:r>
            <a:r>
              <a:rPr lang="en-US" sz="1800" b="1" u="sng" dirty="0">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Hartnell College Academic Senate Resolution 21-4</a:t>
            </a:r>
            <a:r>
              <a:rPr lang="en-US" sz="2600" b="1" dirty="0"/>
              <a:t> and the </a:t>
            </a:r>
            <a:r>
              <a:rPr lang="en-US" sz="2600" b="1" u="sng" dirty="0">
                <a:solidFill>
                  <a:schemeClr val="hlink"/>
                </a:solidFill>
                <a:hlinkClick r:id="rId5"/>
              </a:rPr>
              <a:t>Strategic Enrollment Management Plan</a:t>
            </a:r>
            <a:endParaRPr dirty="0"/>
          </a:p>
          <a:p>
            <a:pPr marL="0" lvl="0" indent="0" algn="l" rtl="0">
              <a:lnSpc>
                <a:spcPct val="90000"/>
              </a:lnSpc>
              <a:spcBef>
                <a:spcPts val="1000"/>
              </a:spcBef>
              <a:spcAft>
                <a:spcPts val="0"/>
              </a:spcAft>
              <a:buClr>
                <a:srgbClr val="467886"/>
              </a:buClr>
              <a:buSzPct val="90000"/>
              <a:buNone/>
            </a:pPr>
            <a:endParaRPr b="0" dirty="0"/>
          </a:p>
          <a:p>
            <a:pPr marL="0" lvl="0" indent="0" algn="l" rtl="0">
              <a:lnSpc>
                <a:spcPct val="90000"/>
              </a:lnSpc>
              <a:spcBef>
                <a:spcPts val="1800"/>
              </a:spcBef>
              <a:spcAft>
                <a:spcPts val="0"/>
              </a:spcAft>
              <a:buClr>
                <a:srgbClr val="000000"/>
              </a:buClr>
              <a:buSzPct val="100000"/>
              <a:buNone/>
            </a:pPr>
            <a:r>
              <a:rPr lang="en-US" sz="1800" b="1" i="0" u="none" strike="noStrike" dirty="0">
                <a:solidFill>
                  <a:srgbClr val="000000"/>
                </a:solidFill>
                <a:latin typeface="Arial"/>
                <a:ea typeface="Arial"/>
                <a:cs typeface="Arial"/>
                <a:sym typeface="Arial"/>
              </a:rPr>
              <a:t>RESOLVED, That the Hartnell College Academic Senate support faculty efforts to increase student access to lower-cost high-quality textbooks and other instructional materials; </a:t>
            </a:r>
            <a:endParaRPr b="0" dirty="0"/>
          </a:p>
          <a:p>
            <a:pPr marL="0" lvl="0" indent="0" algn="l" rtl="0">
              <a:lnSpc>
                <a:spcPct val="90000"/>
              </a:lnSpc>
              <a:spcBef>
                <a:spcPts val="1800"/>
              </a:spcBef>
              <a:spcAft>
                <a:spcPts val="0"/>
              </a:spcAft>
              <a:buClr>
                <a:schemeClr val="dk1"/>
              </a:buClr>
              <a:buSzPct val="100000"/>
              <a:buNone/>
            </a:pPr>
            <a:br>
              <a:rPr lang="en-US" b="0" dirty="0"/>
            </a:br>
            <a:r>
              <a:rPr lang="en-US" sz="1800" b="1" i="0" u="none" strike="noStrike" dirty="0">
                <a:solidFill>
                  <a:srgbClr val="000000"/>
                </a:solidFill>
                <a:latin typeface="Arial"/>
                <a:ea typeface="Arial"/>
                <a:cs typeface="Arial"/>
                <a:sym typeface="Arial"/>
              </a:rPr>
              <a:t>RESOLVED, That the Hartnell College Academic Senate support the development of Zero-Cost and Low-Cost Degrees and Certificates. </a:t>
            </a:r>
            <a:endParaRPr b="0" dirty="0"/>
          </a:p>
          <a:p>
            <a:pPr marL="0" lvl="0" indent="0" algn="l" rtl="0">
              <a:lnSpc>
                <a:spcPct val="90000"/>
              </a:lnSpc>
              <a:spcBef>
                <a:spcPts val="1800"/>
              </a:spcBef>
              <a:spcAft>
                <a:spcPts val="0"/>
              </a:spcAft>
              <a:buClr>
                <a:schemeClr val="dk1"/>
              </a:buClr>
              <a:buSzPct val="100000"/>
              <a:buNone/>
            </a:pPr>
            <a:br>
              <a:rPr lang="en-US" dirty="0"/>
            </a:br>
            <a:endParaRPr sz="2000" b="1" dirty="0"/>
          </a:p>
          <a:p>
            <a:pPr marL="0" lvl="0" indent="0" algn="l" rtl="0">
              <a:lnSpc>
                <a:spcPct val="90000"/>
              </a:lnSpc>
              <a:spcBef>
                <a:spcPts val="1000"/>
              </a:spcBef>
              <a:spcAft>
                <a:spcPts val="0"/>
              </a:spcAft>
              <a:buClr>
                <a:schemeClr val="dk1"/>
              </a:buClr>
              <a:buSzPct val="100000"/>
              <a:buNone/>
            </a:pPr>
            <a:endParaRPr dirty="0"/>
          </a:p>
        </p:txBody>
      </p:sp>
      <p:pic>
        <p:nvPicPr>
          <p:cNvPr id="214" name="Google Shape;214;p9" descr="Image explaining the ZTC pathway"/>
          <p:cNvPicPr preferRelativeResize="0"/>
          <p:nvPr/>
        </p:nvPicPr>
        <p:blipFill rotWithShape="1">
          <a:blip r:embed="rId6">
            <a:alphaModFix/>
          </a:blip>
          <a:srcRect/>
          <a:stretch/>
        </p:blipFill>
        <p:spPr>
          <a:xfrm>
            <a:off x="771821" y="5390387"/>
            <a:ext cx="10502731" cy="1262743"/>
          </a:xfrm>
          <a:prstGeom prst="rect">
            <a:avLst/>
          </a:prstGeom>
          <a:noFill/>
          <a:ln>
            <a:noFill/>
          </a:ln>
        </p:spPr>
      </p:pic>
      <p:sp>
        <p:nvSpPr>
          <p:cNvPr id="210" name="Google Shape;210;p9"/>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Online course schedule:</a:t>
            </a:r>
            <a:endParaRPr/>
          </a:p>
        </p:txBody>
      </p:sp>
      <p:pic>
        <p:nvPicPr>
          <p:cNvPr id="223" name="Google Shape;223;p10" descr="Publication of ZTC/LCT course sections in the online course schedule is supported by:&#10;20 U.S.C. Ch. 28 s. 1015(b) &#10;Cal Ed Code 66406.9 &#10;AB 607&#10;ASCCC Resolution 13.06 spring 22 &#10;&#10;Strategic Enrollment Management Plan&#10;&#10;Hartnell College Academic Senate Resolution 21-4&#10;"/>
          <p:cNvPicPr preferRelativeResize="0"/>
          <p:nvPr/>
        </p:nvPicPr>
        <p:blipFill rotWithShape="1">
          <a:blip r:embed="rId3">
            <a:alphaModFix/>
          </a:blip>
          <a:srcRect/>
          <a:stretch/>
        </p:blipFill>
        <p:spPr>
          <a:xfrm>
            <a:off x="753024" y="1980787"/>
            <a:ext cx="6157494" cy="4071670"/>
          </a:xfrm>
          <a:prstGeom prst="rect">
            <a:avLst/>
          </a:prstGeom>
          <a:noFill/>
          <a:ln>
            <a:noFill/>
          </a:ln>
        </p:spPr>
      </p:pic>
      <p:sp>
        <p:nvSpPr>
          <p:cNvPr id="222" name="Google Shape;222;p10"/>
          <p:cNvSpPr txBox="1">
            <a:spLocks noGrp="1"/>
          </p:cNvSpPr>
          <p:nvPr>
            <p:ph type="body" idx="2"/>
          </p:nvPr>
        </p:nvSpPr>
        <p:spPr>
          <a:xfrm>
            <a:off x="7644383" y="1534886"/>
            <a:ext cx="4035987" cy="4757057"/>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US" sz="11200" b="1" dirty="0"/>
              <a:t>Publication of ZTC/LCT course sections in the online course schedule is supported by:</a:t>
            </a:r>
            <a:endParaRPr dirty="0"/>
          </a:p>
          <a:p>
            <a:pPr marL="0" lvl="0" indent="0" algn="l" rtl="0">
              <a:lnSpc>
                <a:spcPct val="90000"/>
              </a:lnSpc>
              <a:spcBef>
                <a:spcPts val="1800"/>
              </a:spcBef>
              <a:spcAft>
                <a:spcPts val="0"/>
              </a:spcAft>
              <a:buClr>
                <a:srgbClr val="000000"/>
              </a:buClr>
              <a:buSzPct val="100000"/>
              <a:buNone/>
            </a:pPr>
            <a:r>
              <a:rPr lang="en-US" sz="6200" b="1" i="0" u="sng" strike="noStrike"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20 U.S.C. Ch. 28 s. 1015(b)</a:t>
            </a:r>
            <a:r>
              <a:rPr lang="en-US" sz="6200" b="1" i="0" u="sng" strike="noStrike" dirty="0">
                <a:solidFill>
                  <a:srgbClr val="000000"/>
                </a:solidFill>
                <a:latin typeface="Times New Roman"/>
                <a:ea typeface="Times New Roman"/>
                <a:cs typeface="Times New Roman"/>
                <a:sym typeface="Times New Roman"/>
              </a:rPr>
              <a:t> </a:t>
            </a:r>
            <a:endParaRPr dirty="0"/>
          </a:p>
          <a:p>
            <a:pPr marL="0" lvl="0" indent="0" algn="l" rtl="0">
              <a:lnSpc>
                <a:spcPct val="90000"/>
              </a:lnSpc>
              <a:spcBef>
                <a:spcPts val="1800"/>
              </a:spcBef>
              <a:spcAft>
                <a:spcPts val="0"/>
              </a:spcAft>
              <a:buClr>
                <a:srgbClr val="1155CC"/>
              </a:buClr>
              <a:buSzPct val="100000"/>
              <a:buNone/>
            </a:pPr>
            <a:r>
              <a:rPr lang="en-US" sz="6200" b="1" i="0" u="sng" strike="noStrike" dirty="0">
                <a:solidFill>
                  <a:schemeClr val="hlink"/>
                </a:solidFill>
                <a:latin typeface="Calibri"/>
                <a:ea typeface="Calibri"/>
                <a:cs typeface="Calibri"/>
                <a:sym typeface="Calibri"/>
                <a:hlinkClick r:id="rId5"/>
              </a:rPr>
              <a:t>Cal Ed Code 66406.9</a:t>
            </a:r>
            <a:r>
              <a:rPr lang="en-US" sz="6200" b="1" i="0" u="sng" strike="noStrike" dirty="0">
                <a:solidFill>
                  <a:srgbClr val="1155CC"/>
                </a:solidFill>
                <a:latin typeface="Calibri"/>
                <a:ea typeface="Calibri"/>
                <a:cs typeface="Calibri"/>
                <a:sym typeface="Calibri"/>
              </a:rPr>
              <a:t> </a:t>
            </a:r>
            <a:endParaRPr dirty="0"/>
          </a:p>
          <a:p>
            <a:pPr marL="0" lvl="0" indent="0" algn="l" rtl="0">
              <a:lnSpc>
                <a:spcPct val="90000"/>
              </a:lnSpc>
              <a:spcBef>
                <a:spcPts val="1800"/>
              </a:spcBef>
              <a:spcAft>
                <a:spcPts val="0"/>
              </a:spcAft>
              <a:buClr>
                <a:srgbClr val="0563C1"/>
              </a:buClr>
              <a:buSzPct val="100000"/>
              <a:buNone/>
            </a:pPr>
            <a:r>
              <a:rPr lang="en-US" sz="6200" b="0" i="0" u="sng" strike="noStrike"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AB 607</a:t>
            </a:r>
            <a:endParaRPr sz="6200" b="0" i="0" u="sng" strike="noStrike" dirty="0">
              <a:solidFill>
                <a:srgbClr val="0563C1"/>
              </a:solidFill>
              <a:latin typeface="Calibri"/>
              <a:ea typeface="Calibri"/>
              <a:cs typeface="Calibri"/>
              <a:sym typeface="Calibri"/>
            </a:endParaRPr>
          </a:p>
          <a:p>
            <a:pPr marL="0" lvl="0" indent="0" algn="l" rtl="0">
              <a:lnSpc>
                <a:spcPct val="90000"/>
              </a:lnSpc>
              <a:spcBef>
                <a:spcPts val="1800"/>
              </a:spcBef>
              <a:spcAft>
                <a:spcPts val="0"/>
              </a:spcAft>
              <a:buClr>
                <a:srgbClr val="000000"/>
              </a:buClr>
              <a:buSzPct val="100000"/>
              <a:buNone/>
            </a:pPr>
            <a:r>
              <a:rPr lang="en-US" sz="6200" b="1" i="0" u="sng" strike="noStrike"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ASCCC Resolution 13.06 spring 22 </a:t>
            </a:r>
            <a:endParaRPr sz="6200" b="0" dirty="0"/>
          </a:p>
          <a:p>
            <a:pPr marL="0" lvl="0" indent="0" algn="l" rtl="0">
              <a:lnSpc>
                <a:spcPct val="90000"/>
              </a:lnSpc>
              <a:spcBef>
                <a:spcPts val="1000"/>
              </a:spcBef>
              <a:spcAft>
                <a:spcPts val="0"/>
              </a:spcAft>
              <a:buClr>
                <a:schemeClr val="dk1"/>
              </a:buClr>
              <a:buSzPct val="100000"/>
              <a:buNone/>
            </a:pPr>
            <a:br>
              <a:rPr lang="en-US" sz="6200" dirty="0"/>
            </a:br>
            <a:r>
              <a:rPr lang="en-US" sz="6200" b="1" i="0" u="sng" strike="noStrike" dirty="0">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Strategic Enrollment Management Plan</a:t>
            </a:r>
            <a:endParaRPr sz="6200" b="0" dirty="0"/>
          </a:p>
          <a:p>
            <a:pPr marL="0" lvl="0" indent="0" algn="l" rtl="0">
              <a:lnSpc>
                <a:spcPct val="90000"/>
              </a:lnSpc>
              <a:spcBef>
                <a:spcPts val="1800"/>
              </a:spcBef>
              <a:spcAft>
                <a:spcPts val="0"/>
              </a:spcAft>
              <a:buClr>
                <a:schemeClr val="dk1"/>
              </a:buClr>
              <a:buSzPct val="100000"/>
              <a:buNone/>
            </a:pPr>
            <a:br>
              <a:rPr lang="en-US" sz="6200" dirty="0"/>
            </a:br>
            <a:r>
              <a:rPr lang="en-US" sz="6200" b="1" i="0" u="sng" strike="noStrike" dirty="0">
                <a:solidFill>
                  <a:srgbClr val="467886"/>
                </a:solidFill>
                <a:latin typeface="Arial"/>
                <a:ea typeface="Arial"/>
                <a:cs typeface="Arial"/>
                <a:sym typeface="Arial"/>
                <a:hlinkClick r:id="rId9">
                  <a:extLst>
                    <a:ext uri="{A12FA001-AC4F-418D-AE19-62706E023703}">
                      <ahyp:hlinkClr xmlns:ahyp="http://schemas.microsoft.com/office/drawing/2018/hyperlinkcolor" val="tx"/>
                    </a:ext>
                  </a:extLst>
                </a:hlinkClick>
              </a:rPr>
              <a:t>Hartnell College Academic Senate Resolution 21-4</a:t>
            </a:r>
            <a:endParaRPr sz="6200" b="0" dirty="0"/>
          </a:p>
          <a:p>
            <a:pPr marL="0" lvl="0" indent="0" algn="l" rtl="0">
              <a:lnSpc>
                <a:spcPct val="90000"/>
              </a:lnSpc>
              <a:spcBef>
                <a:spcPts val="1800"/>
              </a:spcBef>
              <a:spcAft>
                <a:spcPts val="0"/>
              </a:spcAft>
              <a:buClr>
                <a:schemeClr val="dk1"/>
              </a:buClr>
              <a:buSzPct val="100000"/>
              <a:buNone/>
            </a:pPr>
            <a:br>
              <a:rPr lang="en-US" dirty="0"/>
            </a:br>
            <a:endParaRPr b="0" dirty="0"/>
          </a:p>
          <a:p>
            <a:pPr marL="0" lvl="0" indent="0" algn="l" rtl="0">
              <a:lnSpc>
                <a:spcPct val="90000"/>
              </a:lnSpc>
              <a:spcBef>
                <a:spcPts val="1000"/>
              </a:spcBef>
              <a:spcAft>
                <a:spcPts val="0"/>
              </a:spcAft>
              <a:buClr>
                <a:schemeClr val="dk1"/>
              </a:buClr>
              <a:buSzPct val="100000"/>
              <a:buNone/>
            </a:pPr>
            <a:br>
              <a:rPr lang="en-US" dirty="0"/>
            </a:br>
            <a:endParaRPr sz="2000" b="0" dirty="0"/>
          </a:p>
          <a:p>
            <a:pPr marL="0" lvl="0" indent="0" algn="l" rtl="0">
              <a:lnSpc>
                <a:spcPct val="90000"/>
              </a:lnSpc>
              <a:spcBef>
                <a:spcPts val="1000"/>
              </a:spcBef>
              <a:spcAft>
                <a:spcPts val="0"/>
              </a:spcAft>
              <a:buClr>
                <a:schemeClr val="dk1"/>
              </a:buClr>
              <a:buSzPct val="100000"/>
              <a:buNone/>
            </a:pPr>
            <a:br>
              <a:rPr lang="en-US" sz="2000" dirty="0"/>
            </a:br>
            <a:endParaRPr sz="2400" b="0" dirty="0"/>
          </a:p>
          <a:p>
            <a:pPr marL="0" lvl="0" indent="0" algn="l" rtl="0">
              <a:lnSpc>
                <a:spcPct val="90000"/>
              </a:lnSpc>
              <a:spcBef>
                <a:spcPts val="1000"/>
              </a:spcBef>
              <a:spcAft>
                <a:spcPts val="0"/>
              </a:spcAft>
              <a:buClr>
                <a:schemeClr val="dk1"/>
              </a:buClr>
              <a:buSzPct val="100000"/>
              <a:buNone/>
            </a:pPr>
            <a:br>
              <a:rPr lang="en-US" sz="2400" dirty="0"/>
            </a:br>
            <a:endParaRPr sz="2600" b="1" dirty="0"/>
          </a:p>
          <a:p>
            <a:pPr marL="0" lvl="0" indent="0" algn="l" rtl="0">
              <a:lnSpc>
                <a:spcPct val="90000"/>
              </a:lnSpc>
              <a:spcBef>
                <a:spcPts val="1000"/>
              </a:spcBef>
              <a:spcAft>
                <a:spcPts val="0"/>
              </a:spcAft>
              <a:buClr>
                <a:schemeClr val="dk1"/>
              </a:buClr>
              <a:buSzPct val="100000"/>
              <a:buNone/>
            </a:pPr>
            <a:br>
              <a:rPr lang="en-US" dirty="0"/>
            </a:br>
            <a:endParaRPr sz="2000" b="1" dirty="0"/>
          </a:p>
          <a:p>
            <a:pPr marL="0" lvl="0" indent="0" algn="l" rtl="0">
              <a:lnSpc>
                <a:spcPct val="90000"/>
              </a:lnSpc>
              <a:spcBef>
                <a:spcPts val="1000"/>
              </a:spcBef>
              <a:spcAft>
                <a:spcPts val="0"/>
              </a:spcAft>
              <a:buClr>
                <a:schemeClr val="dk1"/>
              </a:buClr>
              <a:buSzPct val="100000"/>
              <a:buNone/>
            </a:pPr>
            <a:endParaRPr dirty="0"/>
          </a:p>
        </p:txBody>
      </p:sp>
      <p:sp>
        <p:nvSpPr>
          <p:cNvPr id="220" name="Google Shape;220;p10"/>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Promotion:</a:t>
            </a:r>
            <a:endParaRPr/>
          </a:p>
        </p:txBody>
      </p:sp>
      <p:pic>
        <p:nvPicPr>
          <p:cNvPr id="232" name="Google Shape;232;p11" descr="Promotion of ZTC/LCT course sections and ZTC pathways to credentials is supported by: Strategic Enrollment Management Plan"/>
          <p:cNvPicPr preferRelativeResize="0"/>
          <p:nvPr/>
        </p:nvPicPr>
        <p:blipFill rotWithShape="1">
          <a:blip r:embed="rId3">
            <a:alphaModFix/>
          </a:blip>
          <a:srcRect/>
          <a:stretch/>
        </p:blipFill>
        <p:spPr>
          <a:xfrm>
            <a:off x="808454" y="2039111"/>
            <a:ext cx="6599492" cy="3904489"/>
          </a:xfrm>
          <a:prstGeom prst="rect">
            <a:avLst/>
          </a:prstGeom>
          <a:noFill/>
          <a:ln>
            <a:noFill/>
          </a:ln>
        </p:spPr>
      </p:pic>
      <p:sp>
        <p:nvSpPr>
          <p:cNvPr id="231" name="Google Shape;231;p11"/>
          <p:cNvSpPr txBox="1">
            <a:spLocks noGrp="1"/>
          </p:cNvSpPr>
          <p:nvPr>
            <p:ph type="body" idx="2"/>
          </p:nvPr>
        </p:nvSpPr>
        <p:spPr>
          <a:xfrm>
            <a:off x="7644383" y="446314"/>
            <a:ext cx="4035987" cy="5845629"/>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9917"/>
              <a:buNone/>
            </a:pPr>
            <a:r>
              <a:rPr lang="en-US" sz="6368" b="1" dirty="0"/>
              <a:t>Promotion of ZTC/LCT course sections and ZTC pathways to credentials is supported by: </a:t>
            </a:r>
            <a:r>
              <a:rPr lang="en-US" sz="6768" b="1" i="0" u="sng" strike="noStrik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Strategic Enrollment Management Plan</a:t>
            </a:r>
            <a:br>
              <a:rPr lang="en-US" sz="7400" dirty="0"/>
            </a:br>
            <a:endParaRPr sz="7400" b="0" dirty="0"/>
          </a:p>
          <a:p>
            <a:pPr marL="0" lvl="0" indent="0" algn="l" rtl="0">
              <a:lnSpc>
                <a:spcPct val="90000"/>
              </a:lnSpc>
              <a:spcBef>
                <a:spcPts val="1000"/>
              </a:spcBef>
              <a:spcAft>
                <a:spcPts val="0"/>
              </a:spcAft>
              <a:buClr>
                <a:schemeClr val="dk1"/>
              </a:buClr>
              <a:buSzPct val="100000"/>
              <a:buNone/>
            </a:pPr>
            <a:br>
              <a:rPr lang="en-US" dirty="0"/>
            </a:br>
            <a:endParaRPr sz="2000" b="0" dirty="0"/>
          </a:p>
          <a:p>
            <a:pPr marL="0" lvl="0" indent="0" algn="l" rtl="0">
              <a:lnSpc>
                <a:spcPct val="90000"/>
              </a:lnSpc>
              <a:spcBef>
                <a:spcPts val="1000"/>
              </a:spcBef>
              <a:spcAft>
                <a:spcPts val="0"/>
              </a:spcAft>
              <a:buClr>
                <a:schemeClr val="dk1"/>
              </a:buClr>
              <a:buSzPct val="100000"/>
              <a:buNone/>
            </a:pPr>
            <a:br>
              <a:rPr lang="en-US" sz="2000" dirty="0"/>
            </a:br>
            <a:endParaRPr sz="2400" b="0" dirty="0"/>
          </a:p>
          <a:p>
            <a:pPr marL="0" lvl="0" indent="0" algn="l" rtl="0">
              <a:lnSpc>
                <a:spcPct val="90000"/>
              </a:lnSpc>
              <a:spcBef>
                <a:spcPts val="1000"/>
              </a:spcBef>
              <a:spcAft>
                <a:spcPts val="0"/>
              </a:spcAft>
              <a:buClr>
                <a:schemeClr val="dk1"/>
              </a:buClr>
              <a:buSzPct val="100000"/>
              <a:buNone/>
            </a:pPr>
            <a:br>
              <a:rPr lang="en-US" sz="2400" dirty="0"/>
            </a:br>
            <a:endParaRPr sz="2600" b="1" dirty="0"/>
          </a:p>
          <a:p>
            <a:pPr marL="0" lvl="0" indent="0" algn="l" rtl="0">
              <a:lnSpc>
                <a:spcPct val="90000"/>
              </a:lnSpc>
              <a:spcBef>
                <a:spcPts val="1000"/>
              </a:spcBef>
              <a:spcAft>
                <a:spcPts val="0"/>
              </a:spcAft>
              <a:buClr>
                <a:schemeClr val="dk1"/>
              </a:buClr>
              <a:buSzPct val="100000"/>
              <a:buNone/>
            </a:pPr>
            <a:br>
              <a:rPr lang="en-US" dirty="0"/>
            </a:br>
            <a:endParaRPr sz="2000" b="1" dirty="0"/>
          </a:p>
          <a:p>
            <a:pPr marL="0" lvl="0" indent="0" algn="l" rtl="0">
              <a:lnSpc>
                <a:spcPct val="90000"/>
              </a:lnSpc>
              <a:spcBef>
                <a:spcPts val="1000"/>
              </a:spcBef>
              <a:spcAft>
                <a:spcPts val="0"/>
              </a:spcAft>
              <a:buClr>
                <a:schemeClr val="dk1"/>
              </a:buClr>
              <a:buSzPct val="100000"/>
              <a:buNone/>
            </a:pPr>
            <a:endParaRPr dirty="0"/>
          </a:p>
        </p:txBody>
      </p:sp>
      <p:pic>
        <p:nvPicPr>
          <p:cNvPr id="233" name="Google Shape;233;p11" descr="ZTC Pathway chart"/>
          <p:cNvPicPr preferRelativeResize="0"/>
          <p:nvPr/>
        </p:nvPicPr>
        <p:blipFill rotWithShape="1">
          <a:blip r:embed="rId5">
            <a:alphaModFix/>
          </a:blip>
          <a:srcRect/>
          <a:stretch/>
        </p:blipFill>
        <p:spPr>
          <a:xfrm>
            <a:off x="7571450" y="3918857"/>
            <a:ext cx="4680203" cy="2614965"/>
          </a:xfrm>
          <a:prstGeom prst="rect">
            <a:avLst/>
          </a:prstGeom>
          <a:noFill/>
          <a:ln>
            <a:noFill/>
          </a:ln>
        </p:spPr>
      </p:pic>
      <p:sp>
        <p:nvSpPr>
          <p:cNvPr id="229" name="Google Shape;229;p11"/>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Disfavoring Inclusive Access:</a:t>
            </a:r>
            <a:endParaRPr/>
          </a:p>
        </p:txBody>
      </p:sp>
      <p:pic>
        <p:nvPicPr>
          <p:cNvPr id="240" name="Google Shape;240;p12" descr="Disfavoring Inclusive Access"/>
          <p:cNvPicPr preferRelativeResize="0">
            <a:picLocks noGrp="1"/>
          </p:cNvPicPr>
          <p:nvPr>
            <p:ph type="body" idx="1"/>
          </p:nvPr>
        </p:nvPicPr>
        <p:blipFill rotWithShape="1">
          <a:blip r:embed="rId3">
            <a:alphaModFix/>
          </a:blip>
          <a:srcRect/>
          <a:stretch/>
        </p:blipFill>
        <p:spPr>
          <a:xfrm>
            <a:off x="663689" y="2168917"/>
            <a:ext cx="6294665" cy="2359540"/>
          </a:xfrm>
          <a:prstGeom prst="rect">
            <a:avLst/>
          </a:prstGeom>
          <a:noFill/>
          <a:ln>
            <a:noFill/>
          </a:ln>
        </p:spPr>
      </p:pic>
      <p:sp>
        <p:nvSpPr>
          <p:cNvPr id="241" name="Google Shape;241;p12"/>
          <p:cNvSpPr txBox="1">
            <a:spLocks noGrp="1"/>
          </p:cNvSpPr>
          <p:nvPr>
            <p:ph type="body" idx="2"/>
          </p:nvPr>
        </p:nvSpPr>
        <p:spPr>
          <a:xfrm>
            <a:off x="7644383" y="446314"/>
            <a:ext cx="4035987" cy="584562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US" sz="12800" b="1" dirty="0"/>
              <a:t>Disfavoring Inclusive Access is supported by:</a:t>
            </a:r>
            <a:endParaRPr sz="12800" b="0" dirty="0"/>
          </a:p>
          <a:p>
            <a:pPr marL="0" lvl="0" indent="0" algn="l" rtl="0">
              <a:lnSpc>
                <a:spcPct val="90000"/>
              </a:lnSpc>
              <a:spcBef>
                <a:spcPts val="1800"/>
              </a:spcBef>
              <a:spcAft>
                <a:spcPts val="0"/>
              </a:spcAft>
              <a:buClr>
                <a:srgbClr val="1155CC"/>
              </a:buClr>
              <a:buSzPct val="100000"/>
              <a:buNone/>
            </a:pPr>
            <a:r>
              <a:rPr lang="en-US" sz="12800" b="1" i="0" u="sng" strike="noStrike"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Department of Education Inclusive Access response</a:t>
            </a:r>
            <a:r>
              <a:rPr lang="en-US" sz="1800" b="1" i="0" u="none" strike="noStrike" dirty="0">
                <a:solidFill>
                  <a:srgbClr val="000000"/>
                </a:solidFill>
                <a:latin typeface="Calibri"/>
                <a:ea typeface="Calibri"/>
                <a:cs typeface="Calibri"/>
                <a:sym typeface="Calibri"/>
              </a:rPr>
              <a:t>:</a:t>
            </a:r>
            <a:endParaRPr sz="7200" b="0" dirty="0"/>
          </a:p>
          <a:p>
            <a:pPr marL="0" lvl="0" indent="0" algn="l" rtl="0">
              <a:lnSpc>
                <a:spcPct val="90000"/>
              </a:lnSpc>
              <a:spcBef>
                <a:spcPts val="1800"/>
              </a:spcBef>
              <a:spcAft>
                <a:spcPts val="0"/>
              </a:spcAft>
              <a:buClr>
                <a:srgbClr val="000000"/>
              </a:buClr>
              <a:buSzPct val="100000"/>
              <a:buNone/>
            </a:pPr>
            <a:r>
              <a:rPr lang="en-US" sz="5600" b="1" i="0" u="none" strike="noStrike" dirty="0">
                <a:solidFill>
                  <a:srgbClr val="000000"/>
                </a:solidFill>
                <a:latin typeface="Calibri"/>
                <a:ea typeface="Calibri"/>
                <a:cs typeface="Calibri"/>
                <a:sym typeface="Calibri"/>
              </a:rPr>
              <a:t>“Eliminate the provision allowing institutions to include the cost of books and supplies as part of tuition and fees (§ 668.164(c) and (m)). Current regulations permit schools to automatically charge students for books and supplies as part of tuition and fees, without student authorization, even when the materials can be obtained from a source other than the institution. The regulations permit these charges if the school has a contract with a third-party publisher or retailer, offers the books “below competitive market rates,” and gives students a way to opt out, so long as the student can obtain the books and supplies by the seventh day of the payment period. The Department is concerned that lack of disclosure and transparency limits students' ability to find less expensive materials or assess if their school is offering the most affordable arrangement. Under the proposal, we would maintain the allowance for including books and supplies in tuition and fees when institutions demonstrate there is a compelling health or safety reason, or if the institution is the only option for students to access the books or supplies. </a:t>
            </a:r>
            <a:endParaRPr sz="5600" b="0" dirty="0"/>
          </a:p>
          <a:p>
            <a:pPr marL="0" lvl="0" indent="0" algn="l" rtl="0">
              <a:lnSpc>
                <a:spcPct val="90000"/>
              </a:lnSpc>
              <a:spcBef>
                <a:spcPts val="1800"/>
              </a:spcBef>
              <a:spcAft>
                <a:spcPts val="0"/>
              </a:spcAft>
              <a:buClr>
                <a:schemeClr val="dk1"/>
              </a:buClr>
              <a:buSzPct val="100000"/>
              <a:buNone/>
            </a:pPr>
            <a:br>
              <a:rPr lang="en-US" sz="7200" dirty="0"/>
            </a:br>
            <a:br>
              <a:rPr lang="en-US" sz="7400" dirty="0"/>
            </a:br>
            <a:endParaRPr sz="7400" b="0" dirty="0"/>
          </a:p>
          <a:p>
            <a:pPr marL="0" lvl="0" indent="0" algn="l" rtl="0">
              <a:lnSpc>
                <a:spcPct val="90000"/>
              </a:lnSpc>
              <a:spcBef>
                <a:spcPts val="1000"/>
              </a:spcBef>
              <a:spcAft>
                <a:spcPts val="0"/>
              </a:spcAft>
              <a:buClr>
                <a:schemeClr val="dk1"/>
              </a:buClr>
              <a:buSzPct val="100000"/>
              <a:buNone/>
            </a:pPr>
            <a:br>
              <a:rPr lang="en-US" dirty="0"/>
            </a:br>
            <a:endParaRPr sz="2000" b="0" dirty="0"/>
          </a:p>
          <a:p>
            <a:pPr marL="0" lvl="0" indent="0" algn="l" rtl="0">
              <a:lnSpc>
                <a:spcPct val="90000"/>
              </a:lnSpc>
              <a:spcBef>
                <a:spcPts val="1000"/>
              </a:spcBef>
              <a:spcAft>
                <a:spcPts val="0"/>
              </a:spcAft>
              <a:buClr>
                <a:schemeClr val="dk1"/>
              </a:buClr>
              <a:buSzPct val="100000"/>
              <a:buNone/>
            </a:pPr>
            <a:br>
              <a:rPr lang="en-US" sz="2000" dirty="0"/>
            </a:br>
            <a:endParaRPr sz="2400" b="0" dirty="0"/>
          </a:p>
          <a:p>
            <a:pPr marL="0" lvl="0" indent="0" algn="l" rtl="0">
              <a:lnSpc>
                <a:spcPct val="90000"/>
              </a:lnSpc>
              <a:spcBef>
                <a:spcPts val="1000"/>
              </a:spcBef>
              <a:spcAft>
                <a:spcPts val="0"/>
              </a:spcAft>
              <a:buClr>
                <a:schemeClr val="dk1"/>
              </a:buClr>
              <a:buSzPct val="100000"/>
              <a:buNone/>
            </a:pPr>
            <a:br>
              <a:rPr lang="en-US" sz="2400" dirty="0"/>
            </a:br>
            <a:endParaRPr sz="2600" b="1" dirty="0"/>
          </a:p>
          <a:p>
            <a:pPr marL="0" lvl="0" indent="0" algn="l" rtl="0">
              <a:lnSpc>
                <a:spcPct val="90000"/>
              </a:lnSpc>
              <a:spcBef>
                <a:spcPts val="1000"/>
              </a:spcBef>
              <a:spcAft>
                <a:spcPts val="0"/>
              </a:spcAft>
              <a:buClr>
                <a:schemeClr val="dk1"/>
              </a:buClr>
              <a:buSzPct val="100000"/>
              <a:buNone/>
            </a:pPr>
            <a:br>
              <a:rPr lang="en-US" dirty="0"/>
            </a:br>
            <a:endParaRPr sz="2000" b="1" dirty="0"/>
          </a:p>
          <a:p>
            <a:pPr marL="0" lvl="0" indent="0" algn="l" rtl="0">
              <a:lnSpc>
                <a:spcPct val="90000"/>
              </a:lnSpc>
              <a:spcBef>
                <a:spcPts val="1000"/>
              </a:spcBef>
              <a:spcAft>
                <a:spcPts val="0"/>
              </a:spcAft>
              <a:buClr>
                <a:schemeClr val="dk1"/>
              </a:buClr>
              <a:buSzPct val="100000"/>
              <a:buNone/>
            </a:pPr>
            <a:endParaRPr dirty="0"/>
          </a:p>
        </p:txBody>
      </p:sp>
      <p:sp>
        <p:nvSpPr>
          <p:cNvPr id="239" name="Google Shape;239;p12"/>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First pitfall: a few months after approval </a:t>
            </a:r>
            <a:br>
              <a:rPr lang="en-US" dirty="0"/>
            </a:br>
            <a:r>
              <a:rPr lang="en-US" dirty="0"/>
              <a:t>of AP 4042. . .</a:t>
            </a:r>
            <a:endParaRPr dirty="0"/>
          </a:p>
        </p:txBody>
      </p:sp>
      <p:pic>
        <p:nvPicPr>
          <p:cNvPr id="250" name="Google Shape;250;p13" descr="Edits on the Online Course Schedule and Promotion of ZTC and LTC Course Section&#10;"/>
          <p:cNvPicPr preferRelativeResize="0"/>
          <p:nvPr/>
        </p:nvPicPr>
        <p:blipFill rotWithShape="1">
          <a:blip r:embed="rId3">
            <a:alphaModFix/>
          </a:blip>
          <a:srcRect/>
          <a:stretch/>
        </p:blipFill>
        <p:spPr>
          <a:xfrm>
            <a:off x="593306" y="1828800"/>
            <a:ext cx="6683319" cy="4244708"/>
          </a:xfrm>
          <a:prstGeom prst="rect">
            <a:avLst/>
          </a:prstGeom>
          <a:noFill/>
          <a:ln>
            <a:noFill/>
          </a:ln>
        </p:spPr>
      </p:pic>
      <p:sp>
        <p:nvSpPr>
          <p:cNvPr id="248" name="Google Shape;248;p13"/>
          <p:cNvSpPr txBox="1">
            <a:spLocks noGrp="1"/>
          </p:cNvSpPr>
          <p:nvPr>
            <p:ph type="body" idx="2"/>
          </p:nvPr>
        </p:nvSpPr>
        <p:spPr>
          <a:xfrm>
            <a:off x="7644383" y="591314"/>
            <a:ext cx="4035900" cy="5845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14285"/>
              <a:buNone/>
            </a:pPr>
            <a:r>
              <a:rPr lang="en-US" sz="11200" b="1"/>
              <a:t>VPITR attempted to “modify”the AP</a:t>
            </a:r>
            <a:endParaRPr sz="400"/>
          </a:p>
          <a:p>
            <a:pPr marL="0" lvl="0" indent="0" algn="l" rtl="0">
              <a:lnSpc>
                <a:spcPct val="90000"/>
              </a:lnSpc>
              <a:spcBef>
                <a:spcPts val="1800"/>
              </a:spcBef>
              <a:spcAft>
                <a:spcPts val="0"/>
              </a:spcAft>
              <a:buClr>
                <a:schemeClr val="dk1"/>
              </a:buClr>
              <a:buSzPct val="114285"/>
              <a:buNone/>
            </a:pPr>
            <a:r>
              <a:rPr lang="en-US" sz="11200" b="1"/>
              <a:t>Justification: Hartnell doesn’t have ZTC pathways currently</a:t>
            </a:r>
            <a:endParaRPr sz="400"/>
          </a:p>
          <a:p>
            <a:pPr marL="0" lvl="0" indent="0" algn="l" rtl="0">
              <a:lnSpc>
                <a:spcPct val="90000"/>
              </a:lnSpc>
              <a:spcBef>
                <a:spcPts val="1800"/>
              </a:spcBef>
              <a:spcAft>
                <a:spcPts val="0"/>
              </a:spcAft>
              <a:buClr>
                <a:schemeClr val="dk1"/>
              </a:buClr>
              <a:buSzPct val="114285"/>
              <a:buNone/>
            </a:pPr>
            <a:r>
              <a:rPr lang="en-US" sz="11200" b="1"/>
              <a:t>Hartnell does (ECE AS-T) and is striving to increase ZTC pathways with the Chancellor’s Office grant funding</a:t>
            </a:r>
            <a:endParaRPr sz="400"/>
          </a:p>
          <a:p>
            <a:pPr marL="0" lvl="0" indent="0" algn="l" rtl="0">
              <a:lnSpc>
                <a:spcPct val="90000"/>
              </a:lnSpc>
              <a:spcBef>
                <a:spcPts val="1800"/>
              </a:spcBef>
              <a:spcAft>
                <a:spcPts val="0"/>
              </a:spcAft>
              <a:buClr>
                <a:schemeClr val="dk1"/>
              </a:buClr>
              <a:buSzPct val="114285"/>
              <a:buNone/>
            </a:pPr>
            <a:r>
              <a:rPr lang="en-US" sz="11200" b="1"/>
              <a:t>Several credentials are one-two classes away from a complete ZTC pathway</a:t>
            </a:r>
            <a:endParaRPr sz="11200" b="0"/>
          </a:p>
          <a:p>
            <a:pPr marL="0" lvl="0" indent="0" algn="l" rtl="0">
              <a:lnSpc>
                <a:spcPct val="90000"/>
              </a:lnSpc>
              <a:spcBef>
                <a:spcPts val="1800"/>
              </a:spcBef>
              <a:spcAft>
                <a:spcPts val="0"/>
              </a:spcAft>
              <a:buClr>
                <a:schemeClr val="dk1"/>
              </a:buClr>
              <a:buSzPct val="112500"/>
              <a:buNone/>
            </a:pPr>
            <a:br>
              <a:rPr lang="en-US" sz="6400"/>
            </a:br>
            <a:br>
              <a:rPr lang="en-US" sz="6600"/>
            </a:br>
            <a:endParaRPr sz="6600" b="0"/>
          </a:p>
          <a:p>
            <a:pPr marL="0" lvl="0" indent="0" algn="l" rtl="0">
              <a:lnSpc>
                <a:spcPct val="90000"/>
              </a:lnSpc>
              <a:spcBef>
                <a:spcPts val="1000"/>
              </a:spcBef>
              <a:spcAft>
                <a:spcPts val="0"/>
              </a:spcAft>
              <a:buClr>
                <a:schemeClr val="dk1"/>
              </a:buClr>
              <a:buSzPct val="166666"/>
              <a:buNone/>
            </a:pPr>
            <a:br>
              <a:rPr lang="en-US" sz="1200"/>
            </a:br>
            <a:endParaRPr sz="1200" b="0"/>
          </a:p>
          <a:p>
            <a:pPr marL="0" lvl="0" indent="0" algn="l" rtl="0">
              <a:lnSpc>
                <a:spcPct val="90000"/>
              </a:lnSpc>
              <a:spcBef>
                <a:spcPts val="1000"/>
              </a:spcBef>
              <a:spcAft>
                <a:spcPts val="0"/>
              </a:spcAft>
              <a:buClr>
                <a:schemeClr val="dk1"/>
              </a:buClr>
              <a:buSzPct val="100000"/>
              <a:buNone/>
            </a:pPr>
            <a:br>
              <a:rPr lang="en-US" sz="2000"/>
            </a:br>
            <a:endParaRPr sz="2400" b="0"/>
          </a:p>
          <a:p>
            <a:pPr marL="0" lvl="0" indent="0" algn="l" rtl="0">
              <a:lnSpc>
                <a:spcPct val="90000"/>
              </a:lnSpc>
              <a:spcBef>
                <a:spcPts val="1000"/>
              </a:spcBef>
              <a:spcAft>
                <a:spcPts val="0"/>
              </a:spcAft>
              <a:buClr>
                <a:schemeClr val="dk1"/>
              </a:buClr>
              <a:buSzPct val="100000"/>
              <a:buNone/>
            </a:pPr>
            <a:br>
              <a:rPr lang="en-US" sz="2400"/>
            </a:br>
            <a:endParaRPr sz="2600" b="1"/>
          </a:p>
          <a:p>
            <a:pPr marL="0" lvl="0" indent="0" algn="l" rtl="0">
              <a:lnSpc>
                <a:spcPct val="90000"/>
              </a:lnSpc>
              <a:spcBef>
                <a:spcPts val="1000"/>
              </a:spcBef>
              <a:spcAft>
                <a:spcPts val="0"/>
              </a:spcAft>
              <a:buClr>
                <a:schemeClr val="dk1"/>
              </a:buClr>
              <a:buSzPct val="100000"/>
              <a:buNone/>
            </a:pPr>
            <a:br>
              <a:rPr lang="en-US"/>
            </a:br>
            <a:endParaRPr sz="2000" b="1"/>
          </a:p>
          <a:p>
            <a:pPr marL="0" lvl="0" indent="0" algn="l" rtl="0">
              <a:lnSpc>
                <a:spcPct val="90000"/>
              </a:lnSpc>
              <a:spcBef>
                <a:spcPts val="1000"/>
              </a:spcBef>
              <a:spcAft>
                <a:spcPts val="0"/>
              </a:spcAft>
              <a:buClr>
                <a:schemeClr val="dk1"/>
              </a:buClr>
              <a:buSzPct val="100000"/>
              <a:buNone/>
            </a:pPr>
            <a:endParaRPr/>
          </a:p>
        </p:txBody>
      </p:sp>
      <p:sp>
        <p:nvSpPr>
          <p:cNvPr id="247" name="Google Shape;247;p13"/>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ZTC added to </a:t>
            </a:r>
            <a:r>
              <a:rPr lang="en-US" u="sng">
                <a:solidFill>
                  <a:schemeClr val="hlink"/>
                </a:solidFill>
                <a:hlinkClick r:id="rId3"/>
              </a:rPr>
              <a:t>Strategic Plan</a:t>
            </a:r>
            <a:r>
              <a:rPr lang="en-US"/>
              <a:t> ‘25-’28</a:t>
            </a:r>
            <a:endParaRPr/>
          </a:p>
        </p:txBody>
      </p:sp>
      <p:pic>
        <p:nvPicPr>
          <p:cNvPr id="259" name="Google Shape;259;p14" descr="ZTC pathway chart"/>
          <p:cNvPicPr preferRelativeResize="0"/>
          <p:nvPr/>
        </p:nvPicPr>
        <p:blipFill>
          <a:blip r:embed="rId4">
            <a:alphaModFix/>
          </a:blip>
          <a:stretch>
            <a:fillRect/>
          </a:stretch>
        </p:blipFill>
        <p:spPr>
          <a:xfrm>
            <a:off x="318075" y="2543125"/>
            <a:ext cx="7267776" cy="2362225"/>
          </a:xfrm>
          <a:prstGeom prst="rect">
            <a:avLst/>
          </a:prstGeom>
          <a:noFill/>
          <a:ln>
            <a:noFill/>
          </a:ln>
        </p:spPr>
      </p:pic>
      <p:sp>
        <p:nvSpPr>
          <p:cNvPr id="257" name="Google Shape;257;p14"/>
          <p:cNvSpPr txBox="1">
            <a:spLocks noGrp="1"/>
          </p:cNvSpPr>
          <p:nvPr>
            <p:ph type="body" idx="2"/>
          </p:nvPr>
        </p:nvSpPr>
        <p:spPr>
          <a:xfrm>
            <a:off x="7837938" y="2118360"/>
            <a:ext cx="4035987" cy="42334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800"/>
              </a:spcBef>
              <a:spcAft>
                <a:spcPts val="0"/>
              </a:spcAft>
              <a:buClr>
                <a:schemeClr val="dk1"/>
              </a:buClr>
              <a:buSzPts val="7200"/>
              <a:buNone/>
            </a:pPr>
            <a:r>
              <a:rPr lang="en-US" sz="3244" dirty="0"/>
              <a:t>ZTC pathways are strategies/initiatives; Key Performance Indicators are increased ZTC course sections and fully ZTC pathways</a:t>
            </a:r>
            <a:endParaRPr sz="3244" dirty="0"/>
          </a:p>
        </p:txBody>
      </p:sp>
      <p:sp>
        <p:nvSpPr>
          <p:cNvPr id="256" name="Google Shape;256;p14"/>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ZTC apparent in new </a:t>
            </a:r>
            <a:r>
              <a:rPr lang="en-US" u="sng" dirty="0">
                <a:solidFill>
                  <a:schemeClr val="hlink"/>
                </a:solidFill>
                <a:hlinkClick r:id="rId3"/>
              </a:rPr>
              <a:t>Mission Statement</a:t>
            </a:r>
            <a:endParaRPr dirty="0"/>
          </a:p>
        </p:txBody>
      </p:sp>
      <p:pic>
        <p:nvPicPr>
          <p:cNvPr id="268" name="Google Shape;268;p15" descr="Mission, Vision, and Values Statement from Hartnell College website, screenshot"/>
          <p:cNvPicPr preferRelativeResize="0"/>
          <p:nvPr/>
        </p:nvPicPr>
        <p:blipFill>
          <a:blip r:embed="rId4">
            <a:alphaModFix/>
          </a:blip>
          <a:stretch>
            <a:fillRect/>
          </a:stretch>
        </p:blipFill>
        <p:spPr>
          <a:xfrm>
            <a:off x="914400" y="2036437"/>
            <a:ext cx="8178076" cy="4357250"/>
          </a:xfrm>
          <a:prstGeom prst="rect">
            <a:avLst/>
          </a:prstGeom>
          <a:noFill/>
          <a:ln>
            <a:noFill/>
          </a:ln>
        </p:spPr>
      </p:pic>
      <p:sp>
        <p:nvSpPr>
          <p:cNvPr id="266" name="Google Shape;266;p15"/>
          <p:cNvSpPr txBox="1">
            <a:spLocks noGrp="1"/>
          </p:cNvSpPr>
          <p:nvPr>
            <p:ph type="body" idx="2"/>
          </p:nvPr>
        </p:nvSpPr>
        <p:spPr>
          <a:xfrm>
            <a:off x="8383301" y="478975"/>
            <a:ext cx="3631800" cy="5845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94594"/>
              <a:buNone/>
            </a:pPr>
            <a:r>
              <a:rPr lang="en-US" sz="3700" dirty="0"/>
              <a:t>Advancement of economic justice!</a:t>
            </a:r>
            <a:endParaRPr sz="3700" dirty="0"/>
          </a:p>
          <a:p>
            <a:pPr marL="0" lvl="0" indent="0" algn="l" rtl="0">
              <a:lnSpc>
                <a:spcPct val="90000"/>
              </a:lnSpc>
              <a:spcBef>
                <a:spcPts val="0"/>
              </a:spcBef>
              <a:spcAft>
                <a:spcPts val="0"/>
              </a:spcAft>
              <a:buClr>
                <a:schemeClr val="dk1"/>
              </a:buClr>
              <a:buSzPct val="100000"/>
              <a:buNone/>
            </a:pPr>
            <a:r>
              <a:rPr lang="en-US" sz="7200" dirty="0"/>
              <a:t>$$$$$$$</a:t>
            </a:r>
            <a:br>
              <a:rPr lang="en-US" sz="7200" dirty="0"/>
            </a:br>
            <a:br>
              <a:rPr lang="en-US" sz="7400" dirty="0"/>
            </a:br>
            <a:endParaRPr sz="7400" b="0" dirty="0"/>
          </a:p>
          <a:p>
            <a:pPr marL="0" lvl="0" indent="0" algn="l" rtl="0">
              <a:lnSpc>
                <a:spcPct val="90000"/>
              </a:lnSpc>
              <a:spcBef>
                <a:spcPts val="1000"/>
              </a:spcBef>
              <a:spcAft>
                <a:spcPts val="0"/>
              </a:spcAft>
              <a:buClr>
                <a:schemeClr val="dk1"/>
              </a:buClr>
              <a:buSzPct val="100000"/>
              <a:buNone/>
            </a:pPr>
            <a:br>
              <a:rPr lang="en-US" dirty="0"/>
            </a:br>
            <a:endParaRPr sz="2000" b="0" dirty="0"/>
          </a:p>
          <a:p>
            <a:pPr marL="0" lvl="0" indent="0" algn="l" rtl="0">
              <a:lnSpc>
                <a:spcPct val="90000"/>
              </a:lnSpc>
              <a:spcBef>
                <a:spcPts val="1000"/>
              </a:spcBef>
              <a:spcAft>
                <a:spcPts val="0"/>
              </a:spcAft>
              <a:buClr>
                <a:schemeClr val="dk1"/>
              </a:buClr>
              <a:buSzPct val="100000"/>
              <a:buNone/>
            </a:pPr>
            <a:br>
              <a:rPr lang="en-US" sz="2000" dirty="0"/>
            </a:br>
            <a:endParaRPr sz="2400" b="0" dirty="0"/>
          </a:p>
          <a:p>
            <a:pPr marL="0" lvl="0" indent="0" algn="l" rtl="0">
              <a:lnSpc>
                <a:spcPct val="90000"/>
              </a:lnSpc>
              <a:spcBef>
                <a:spcPts val="1000"/>
              </a:spcBef>
              <a:spcAft>
                <a:spcPts val="0"/>
              </a:spcAft>
              <a:buClr>
                <a:schemeClr val="dk1"/>
              </a:buClr>
              <a:buSzPct val="100000"/>
              <a:buNone/>
            </a:pPr>
            <a:br>
              <a:rPr lang="en-US" sz="2400" dirty="0"/>
            </a:br>
            <a:endParaRPr sz="2600" b="1" dirty="0"/>
          </a:p>
          <a:p>
            <a:pPr marL="0" lvl="0" indent="0" algn="l" rtl="0">
              <a:lnSpc>
                <a:spcPct val="90000"/>
              </a:lnSpc>
              <a:spcBef>
                <a:spcPts val="1000"/>
              </a:spcBef>
              <a:spcAft>
                <a:spcPts val="0"/>
              </a:spcAft>
              <a:buClr>
                <a:schemeClr val="dk1"/>
              </a:buClr>
              <a:buSzPct val="100000"/>
              <a:buNone/>
            </a:pPr>
            <a:br>
              <a:rPr lang="en-US" dirty="0"/>
            </a:br>
            <a:endParaRPr sz="2000" b="1" dirty="0"/>
          </a:p>
          <a:p>
            <a:pPr marL="0" lvl="0" indent="0" algn="l" rtl="0">
              <a:lnSpc>
                <a:spcPct val="90000"/>
              </a:lnSpc>
              <a:spcBef>
                <a:spcPts val="1000"/>
              </a:spcBef>
              <a:spcAft>
                <a:spcPts val="0"/>
              </a:spcAft>
              <a:buClr>
                <a:schemeClr val="dk1"/>
              </a:buClr>
              <a:buSzPct val="100000"/>
              <a:buNone/>
            </a:pPr>
            <a:endParaRPr dirty="0"/>
          </a:p>
        </p:txBody>
      </p:sp>
      <p:sp>
        <p:nvSpPr>
          <p:cNvPr id="265" name="Google Shape;265;p15"/>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4cf5a452f3_3_11"/>
          <p:cNvSpPr txBox="1">
            <a:spLocks noGrp="1"/>
          </p:cNvSpPr>
          <p:nvPr>
            <p:ph type="title"/>
          </p:nvPr>
        </p:nvSpPr>
        <p:spPr>
          <a:xfrm>
            <a:off x="914400" y="914400"/>
            <a:ext cx="7534800"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a:t>Agenda </a:t>
            </a:r>
            <a:endParaRPr/>
          </a:p>
        </p:txBody>
      </p:sp>
      <p:sp>
        <p:nvSpPr>
          <p:cNvPr id="125" name="Google Shape;125;g34cf5a452f3_3_11"/>
          <p:cNvSpPr txBox="1">
            <a:spLocks noGrp="1"/>
          </p:cNvSpPr>
          <p:nvPr>
            <p:ph type="body" idx="1"/>
          </p:nvPr>
        </p:nvSpPr>
        <p:spPr>
          <a:xfrm>
            <a:off x="914400" y="2039111"/>
            <a:ext cx="9002400" cy="4416000"/>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SzPts val="2500"/>
              <a:buAutoNum type="arabicPeriod"/>
            </a:pPr>
            <a:r>
              <a:rPr lang="en-US" sz="2500"/>
              <a:t>Introductions </a:t>
            </a:r>
            <a:endParaRPr sz="2500"/>
          </a:p>
          <a:p>
            <a:pPr marL="457200" lvl="0" indent="-387350" algn="l" rtl="0">
              <a:lnSpc>
                <a:spcPct val="90000"/>
              </a:lnSpc>
              <a:spcBef>
                <a:spcPts val="0"/>
              </a:spcBef>
              <a:spcAft>
                <a:spcPts val="0"/>
              </a:spcAft>
              <a:buSzPts val="2500"/>
              <a:buAutoNum type="arabicPeriod"/>
            </a:pPr>
            <a:r>
              <a:rPr lang="en-US" sz="2500"/>
              <a:t>Definitions </a:t>
            </a:r>
            <a:endParaRPr sz="2500"/>
          </a:p>
          <a:p>
            <a:pPr marL="457200" lvl="0" indent="-387350" algn="l" rtl="0">
              <a:lnSpc>
                <a:spcPct val="90000"/>
              </a:lnSpc>
              <a:spcBef>
                <a:spcPts val="0"/>
              </a:spcBef>
              <a:spcAft>
                <a:spcPts val="0"/>
              </a:spcAft>
              <a:buSzPts val="2500"/>
              <a:buAutoNum type="arabicPeriod"/>
            </a:pPr>
            <a:r>
              <a:rPr lang="en-US" sz="2500"/>
              <a:t>Hartnell’s AP &amp; BP story </a:t>
            </a:r>
            <a:endParaRPr sz="2500"/>
          </a:p>
          <a:p>
            <a:pPr marL="457200" lvl="0" indent="-387350" algn="l" rtl="0">
              <a:lnSpc>
                <a:spcPct val="90000"/>
              </a:lnSpc>
              <a:spcBef>
                <a:spcPts val="0"/>
              </a:spcBef>
              <a:spcAft>
                <a:spcPts val="0"/>
              </a:spcAft>
              <a:buSzPts val="2500"/>
              <a:buAutoNum type="arabicPeriod"/>
            </a:pPr>
            <a:r>
              <a:rPr lang="en-US" sz="2500"/>
              <a:t>College of Marin and West Hills: two different stories </a:t>
            </a:r>
            <a:endParaRPr sz="2500"/>
          </a:p>
          <a:p>
            <a:pPr marL="457200" lvl="0" indent="-387350" algn="l" rtl="0">
              <a:lnSpc>
                <a:spcPct val="90000"/>
              </a:lnSpc>
              <a:spcBef>
                <a:spcPts val="0"/>
              </a:spcBef>
              <a:spcAft>
                <a:spcPts val="0"/>
              </a:spcAft>
              <a:buSzPts val="2500"/>
              <a:buAutoNum type="arabicPeriod"/>
            </a:pPr>
            <a:r>
              <a:rPr lang="en-US" sz="2500"/>
              <a:t>Questions and discussion </a:t>
            </a:r>
            <a:endParaRPr sz="2500"/>
          </a:p>
        </p:txBody>
      </p:sp>
      <p:sp>
        <p:nvSpPr>
          <p:cNvPr id="126" name="Google Shape;126;g34cf5a452f3_3_11"/>
          <p:cNvSpPr txBox="1">
            <a:spLocks noGrp="1"/>
          </p:cNvSpPr>
          <p:nvPr>
            <p:ph type="sldNum" idx="12"/>
          </p:nvPr>
        </p:nvSpPr>
        <p:spPr>
          <a:xfrm>
            <a:off x="11353800" y="5879804"/>
            <a:ext cx="661500" cy="89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ZTC embedded in Strategic Recruitment Task Force Plan (in progress)</a:t>
            </a:r>
            <a:endParaRPr dirty="0"/>
          </a:p>
        </p:txBody>
      </p:sp>
      <p:pic>
        <p:nvPicPr>
          <p:cNvPr id="277" name="Google Shape;277;p16" descr="Capacity Building screenshot from Task Force Plan"/>
          <p:cNvPicPr preferRelativeResize="0"/>
          <p:nvPr/>
        </p:nvPicPr>
        <p:blipFill>
          <a:blip r:embed="rId3">
            <a:alphaModFix/>
          </a:blip>
          <a:stretch>
            <a:fillRect/>
          </a:stretch>
        </p:blipFill>
        <p:spPr>
          <a:xfrm>
            <a:off x="647700" y="1833550"/>
            <a:ext cx="7391400" cy="1594000"/>
          </a:xfrm>
          <a:prstGeom prst="rect">
            <a:avLst/>
          </a:prstGeom>
          <a:noFill/>
          <a:ln>
            <a:noFill/>
          </a:ln>
        </p:spPr>
      </p:pic>
      <p:pic>
        <p:nvPicPr>
          <p:cNvPr id="278" name="Google Shape;278;p16" descr="ZTC embedded in Strategic Recruitment Task Force Plan (in progress)"/>
          <p:cNvPicPr preferRelativeResize="0"/>
          <p:nvPr/>
        </p:nvPicPr>
        <p:blipFill>
          <a:blip r:embed="rId4">
            <a:alphaModFix/>
          </a:blip>
          <a:stretch>
            <a:fillRect/>
          </a:stretch>
        </p:blipFill>
        <p:spPr>
          <a:xfrm>
            <a:off x="575200" y="3432291"/>
            <a:ext cx="5087730" cy="673609"/>
          </a:xfrm>
          <a:prstGeom prst="rect">
            <a:avLst/>
          </a:prstGeom>
          <a:noFill/>
          <a:ln>
            <a:noFill/>
          </a:ln>
        </p:spPr>
      </p:pic>
      <p:pic>
        <p:nvPicPr>
          <p:cNvPr id="279" name="Google Shape;279;p16" descr="ZTC embedded in Strategic Recruitment Task Force Plan (in progress)"/>
          <p:cNvPicPr preferRelativeResize="0"/>
          <p:nvPr/>
        </p:nvPicPr>
        <p:blipFill>
          <a:blip r:embed="rId5">
            <a:alphaModFix/>
          </a:blip>
          <a:stretch>
            <a:fillRect/>
          </a:stretch>
        </p:blipFill>
        <p:spPr>
          <a:xfrm>
            <a:off x="464913" y="4105888"/>
            <a:ext cx="6238875" cy="1152525"/>
          </a:xfrm>
          <a:prstGeom prst="rect">
            <a:avLst/>
          </a:prstGeom>
          <a:noFill/>
          <a:ln>
            <a:noFill/>
          </a:ln>
        </p:spPr>
      </p:pic>
      <p:pic>
        <p:nvPicPr>
          <p:cNvPr id="280" name="Google Shape;280;p16" descr="ZTC embedded in Strategic Recruitment Task Force Plan (in progress)"/>
          <p:cNvPicPr preferRelativeResize="0"/>
          <p:nvPr/>
        </p:nvPicPr>
        <p:blipFill>
          <a:blip r:embed="rId6">
            <a:alphaModFix/>
          </a:blip>
          <a:stretch>
            <a:fillRect/>
          </a:stretch>
        </p:blipFill>
        <p:spPr>
          <a:xfrm>
            <a:off x="575188" y="5232650"/>
            <a:ext cx="6400800" cy="1543050"/>
          </a:xfrm>
          <a:prstGeom prst="rect">
            <a:avLst/>
          </a:prstGeom>
          <a:noFill/>
          <a:ln>
            <a:noFill/>
          </a:ln>
        </p:spPr>
      </p:pic>
      <p:sp>
        <p:nvSpPr>
          <p:cNvPr id="275" name="Google Shape;275;p16"/>
          <p:cNvSpPr txBox="1">
            <a:spLocks noGrp="1"/>
          </p:cNvSpPr>
          <p:nvPr>
            <p:ph type="body" idx="2"/>
          </p:nvPr>
        </p:nvSpPr>
        <p:spPr>
          <a:xfrm>
            <a:off x="7644383" y="5029201"/>
            <a:ext cx="4035987" cy="12627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7200"/>
              <a:buNone/>
            </a:pPr>
            <a:r>
              <a:rPr lang="en-US" sz="2600" dirty="0"/>
              <a:t>All references increase ZTC courses and pathways</a:t>
            </a:r>
            <a:endParaRPr sz="2600" dirty="0"/>
          </a:p>
        </p:txBody>
      </p:sp>
      <p:sp>
        <p:nvSpPr>
          <p:cNvPr id="274" name="Google Shape;274;p16"/>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Newly designed </a:t>
            </a:r>
            <a:r>
              <a:rPr lang="en-US" u="sng" dirty="0">
                <a:solidFill>
                  <a:schemeClr val="hlink"/>
                </a:solidFill>
                <a:hlinkClick r:id="rId3"/>
              </a:rPr>
              <a:t>ZTC webpage</a:t>
            </a:r>
            <a:r>
              <a:rPr lang="en-US" dirty="0"/>
              <a:t> features OER repository, faculty resources, link to an OER/LCT Canvas shell, and AP/BP 4042 </a:t>
            </a:r>
            <a:endParaRPr dirty="0"/>
          </a:p>
        </p:txBody>
      </p:sp>
      <p:pic>
        <p:nvPicPr>
          <p:cNvPr id="289" name="Google Shape;289;p17" descr="Newly designed ZTC webpage features OER repository, faculty resources, link to an OER/LCT Canvas shell, and AP/BP 4042 "/>
          <p:cNvPicPr preferRelativeResize="0"/>
          <p:nvPr/>
        </p:nvPicPr>
        <p:blipFill>
          <a:blip r:embed="rId4">
            <a:alphaModFix/>
          </a:blip>
          <a:stretch>
            <a:fillRect/>
          </a:stretch>
        </p:blipFill>
        <p:spPr>
          <a:xfrm>
            <a:off x="0" y="2039100"/>
            <a:ext cx="6904401" cy="2374375"/>
          </a:xfrm>
          <a:prstGeom prst="rect">
            <a:avLst/>
          </a:prstGeom>
          <a:noFill/>
          <a:ln>
            <a:noFill/>
          </a:ln>
        </p:spPr>
      </p:pic>
      <p:pic>
        <p:nvPicPr>
          <p:cNvPr id="290" name="Google Shape;290;p17" descr="Newly designed ZTC webpage features OER repository, faculty resources, link to an OER/LCT Canvas shell, and AP/BP 4042 "/>
          <p:cNvPicPr preferRelativeResize="0"/>
          <p:nvPr/>
        </p:nvPicPr>
        <p:blipFill>
          <a:blip r:embed="rId5">
            <a:alphaModFix/>
          </a:blip>
          <a:stretch>
            <a:fillRect/>
          </a:stretch>
        </p:blipFill>
        <p:spPr>
          <a:xfrm>
            <a:off x="0" y="4483625"/>
            <a:ext cx="6904399" cy="2374375"/>
          </a:xfrm>
          <a:prstGeom prst="rect">
            <a:avLst/>
          </a:prstGeom>
          <a:noFill/>
          <a:ln>
            <a:noFill/>
          </a:ln>
        </p:spPr>
      </p:pic>
      <p:pic>
        <p:nvPicPr>
          <p:cNvPr id="291" name="Google Shape;291;p17" descr="Newly designed ZTC webpage features OER repository, faculty resources, link to an OER/LCT Canvas shell, and AP/BP 4042 "/>
          <p:cNvPicPr preferRelativeResize="0"/>
          <p:nvPr/>
        </p:nvPicPr>
        <p:blipFill>
          <a:blip r:embed="rId6">
            <a:alphaModFix/>
          </a:blip>
          <a:stretch>
            <a:fillRect/>
          </a:stretch>
        </p:blipFill>
        <p:spPr>
          <a:xfrm>
            <a:off x="6727616" y="1608368"/>
            <a:ext cx="5287600" cy="5164275"/>
          </a:xfrm>
          <a:prstGeom prst="rect">
            <a:avLst/>
          </a:prstGeom>
          <a:noFill/>
          <a:ln>
            <a:noFill/>
          </a:ln>
        </p:spPr>
      </p:pic>
      <p:sp>
        <p:nvSpPr>
          <p:cNvPr id="286" name="Google Shape;286;p17"/>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sz="3600"/>
              <a:t>Moving forward. . .</a:t>
            </a:r>
            <a:endParaRPr sz="3600"/>
          </a:p>
        </p:txBody>
      </p:sp>
      <p:sp>
        <p:nvSpPr>
          <p:cNvPr id="298" name="Google Shape;298;p18"/>
          <p:cNvSpPr txBox="1">
            <a:spLocks noGrp="1"/>
          </p:cNvSpPr>
          <p:nvPr>
            <p:ph type="body" idx="1"/>
          </p:nvPr>
        </p:nvSpPr>
        <p:spPr>
          <a:xfrm>
            <a:off x="914399" y="2039111"/>
            <a:ext cx="6729984" cy="384048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sz="3100"/>
              <a:t>Playing the long game, and institutionalizing ZTC/OER/LCT is tedious and time consuming, but it </a:t>
            </a:r>
            <a:r>
              <a:rPr lang="en-US" sz="4000"/>
              <a:t>produces results!</a:t>
            </a:r>
            <a:endParaRPr sz="4000"/>
          </a:p>
          <a:p>
            <a:pPr marL="0" lvl="0" indent="0" algn="l" rtl="0">
              <a:lnSpc>
                <a:spcPct val="90000"/>
              </a:lnSpc>
              <a:spcBef>
                <a:spcPts val="1000"/>
              </a:spcBef>
              <a:spcAft>
                <a:spcPts val="0"/>
              </a:spcAft>
              <a:buNone/>
            </a:pPr>
            <a:endParaRPr sz="3100"/>
          </a:p>
        </p:txBody>
      </p:sp>
      <p:sp>
        <p:nvSpPr>
          <p:cNvPr id="299" name="Google Shape;299;p18"/>
          <p:cNvSpPr txBox="1">
            <a:spLocks noGrp="1"/>
          </p:cNvSpPr>
          <p:nvPr>
            <p:ph type="body" idx="2"/>
          </p:nvPr>
        </p:nvSpPr>
        <p:spPr>
          <a:xfrm>
            <a:off x="8113472" y="2039111"/>
            <a:ext cx="3163824" cy="38404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000"/>
              <a:buNone/>
            </a:pPr>
            <a:r>
              <a:rPr lang="en-US" sz="3800"/>
              <a:t>Questions?</a:t>
            </a:r>
            <a:endParaRPr sz="3800"/>
          </a:p>
        </p:txBody>
      </p:sp>
      <p:sp>
        <p:nvSpPr>
          <p:cNvPr id="300" name="Google Shape;300;p18"/>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7E58-B182-0F7E-06A0-E417319A4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621A4-DCE2-8C89-C3F5-C446443A0565}"/>
              </a:ext>
            </a:extLst>
          </p:cNvPr>
          <p:cNvSpPr>
            <a:spLocks noGrp="1"/>
          </p:cNvSpPr>
          <p:nvPr>
            <p:ph type="title"/>
          </p:nvPr>
        </p:nvSpPr>
        <p:spPr>
          <a:xfrm>
            <a:off x="914400" y="914400"/>
            <a:ext cx="10360152" cy="914400"/>
          </a:xfrm>
        </p:spPr>
        <p:txBody>
          <a:bodyPr/>
          <a:lstStyle/>
          <a:p>
            <a:pPr algn="ctr"/>
            <a:r>
              <a:rPr lang="en-US" dirty="0"/>
              <a:t>BP at West Hills Community College District (WHCCD) and BP/AP at College of Marin (</a:t>
            </a:r>
            <a:r>
              <a:rPr lang="en-US" dirty="0" err="1"/>
              <a:t>CoM</a:t>
            </a:r>
            <a:r>
              <a:rPr lang="en-US" dirty="0"/>
              <a:t>) </a:t>
            </a:r>
          </a:p>
        </p:txBody>
      </p:sp>
      <p:sp>
        <p:nvSpPr>
          <p:cNvPr id="3" name="Text Placeholder 2">
            <a:extLst>
              <a:ext uri="{FF2B5EF4-FFF2-40B4-BE49-F238E27FC236}">
                <a16:creationId xmlns:a16="http://schemas.microsoft.com/office/drawing/2014/main" id="{C2DA4678-46F2-50E0-E53C-750D6A3D4E79}"/>
              </a:ext>
            </a:extLst>
          </p:cNvPr>
          <p:cNvSpPr>
            <a:spLocks noGrp="1"/>
          </p:cNvSpPr>
          <p:nvPr>
            <p:ph type="body" idx="1"/>
          </p:nvPr>
        </p:nvSpPr>
        <p:spPr>
          <a:xfrm>
            <a:off x="914400" y="2038350"/>
            <a:ext cx="10360025" cy="3841750"/>
          </a:xfrm>
        </p:spPr>
        <p:txBody>
          <a:bodyPr>
            <a:normAutofit/>
          </a:bodyPr>
          <a:lstStyle/>
          <a:p>
            <a:pPr>
              <a:buFont typeface="Arial" panose="020B0604020202020204" pitchFamily="34" charset="0"/>
              <a:buChar char="•"/>
            </a:pPr>
            <a:r>
              <a:rPr lang="en-US" sz="1800" dirty="0">
                <a:latin typeface="+mn-lt"/>
              </a:rPr>
              <a:t>AB798 – College Textbook Affordability Act 2015 (CSU Affordable Learning Solutions)</a:t>
            </a:r>
          </a:p>
          <a:p>
            <a:pPr lvl="1">
              <a:buFont typeface="Arial" panose="020B0604020202020204" pitchFamily="34" charset="0"/>
              <a:buChar char="•"/>
            </a:pPr>
            <a:r>
              <a:rPr lang="en-US" sz="1800" dirty="0">
                <a:latin typeface="+mn-lt"/>
              </a:rPr>
              <a:t>25 CCs with requirement that you have a Senate Resolution in support. </a:t>
            </a:r>
          </a:p>
          <a:p>
            <a:pPr lvl="1">
              <a:buFont typeface="Arial" panose="020B0604020202020204" pitchFamily="34" charset="0"/>
              <a:buChar char="•"/>
            </a:pPr>
            <a:r>
              <a:rPr lang="en-US" sz="1800" b="0" i="0" dirty="0">
                <a:solidFill>
                  <a:srgbClr val="000000"/>
                </a:solidFill>
                <a:effectLst/>
                <a:latin typeface="+mn-lt"/>
              </a:rPr>
              <a:t>OERI </a:t>
            </a:r>
            <a:r>
              <a:rPr lang="en-US" sz="1800" b="0" i="0" dirty="0">
                <a:solidFill>
                  <a:srgbClr val="000000"/>
                </a:solidFill>
                <a:effectLst/>
                <a:latin typeface="+mn-lt"/>
                <a:hlinkClick r:id="rId2"/>
              </a:rPr>
              <a:t>lists</a:t>
            </a:r>
            <a:r>
              <a:rPr lang="en-US" sz="1800" b="0" i="0" dirty="0">
                <a:solidFill>
                  <a:srgbClr val="000000"/>
                </a:solidFill>
                <a:effectLst/>
                <a:latin typeface="+mn-lt"/>
              </a:rPr>
              <a:t> 49 Senate Resolutions going back to 2010 </a:t>
            </a:r>
            <a:endParaRPr lang="en-US" sz="1800" dirty="0">
              <a:latin typeface="+mn-lt"/>
            </a:endParaRPr>
          </a:p>
          <a:p>
            <a:pPr>
              <a:buFont typeface="Arial" panose="020B0604020202020204" pitchFamily="34" charset="0"/>
              <a:buChar char="•"/>
            </a:pPr>
            <a:endParaRPr lang="en-US" sz="1800" dirty="0">
              <a:latin typeface="+mn-lt"/>
            </a:endParaRPr>
          </a:p>
          <a:p>
            <a:pPr>
              <a:buFont typeface="Arial" panose="020B0604020202020204" pitchFamily="34" charset="0"/>
              <a:buChar char="•"/>
            </a:pPr>
            <a:r>
              <a:rPr lang="en-US" sz="1800" dirty="0">
                <a:latin typeface="+mn-lt"/>
              </a:rPr>
              <a:t>Achieving the Dream Open Educational Resources (OER) Degree Initiative Questions  </a:t>
            </a:r>
          </a:p>
          <a:p>
            <a:pPr lvl="1">
              <a:buFont typeface="Arial" panose="020B0604020202020204" pitchFamily="34" charset="0"/>
              <a:buChar char="•"/>
            </a:pPr>
            <a:r>
              <a:rPr lang="en-US" sz="1800" dirty="0">
                <a:latin typeface="+mn-lt"/>
              </a:rPr>
              <a:t>“The Governing Board has voiced its support for creating OER degrees” worth 10 points on the application. </a:t>
            </a:r>
          </a:p>
          <a:p>
            <a:pPr lvl="1">
              <a:buFont typeface="Arial" panose="020B0604020202020204" pitchFamily="34" charset="0"/>
              <a:buChar char="•"/>
            </a:pPr>
            <a:r>
              <a:rPr lang="en-US" sz="1800" dirty="0">
                <a:latin typeface="+mn-lt"/>
              </a:rPr>
              <a:t>“Please describe the support this initiative will receive from the Governing Board”   </a:t>
            </a:r>
          </a:p>
          <a:p>
            <a:pPr lvl="1">
              <a:buFont typeface="Arial" panose="020B0604020202020204" pitchFamily="34" charset="0"/>
              <a:buChar char="•"/>
            </a:pPr>
            <a:r>
              <a:rPr lang="en-US" sz="1800" dirty="0">
                <a:latin typeface="+mn-lt"/>
              </a:rPr>
              <a:t>Application was due 4/8/2016 and </a:t>
            </a:r>
            <a:r>
              <a:rPr lang="en-US" sz="1800" dirty="0">
                <a:latin typeface="+mn-lt"/>
                <a:hlinkClick r:id="rId3"/>
              </a:rPr>
              <a:t>BP 4042 </a:t>
            </a:r>
            <a:r>
              <a:rPr lang="en-US" sz="1800" dirty="0">
                <a:latin typeface="+mn-lt"/>
              </a:rPr>
              <a:t>was approved 3/8/2016 </a:t>
            </a:r>
          </a:p>
          <a:p>
            <a:pPr marL="558800" lvl="1" indent="0">
              <a:buNone/>
            </a:pPr>
            <a:r>
              <a:rPr lang="en-US" sz="1900" dirty="0">
                <a:latin typeface="+mn-lt"/>
              </a:rPr>
              <a:t> </a:t>
            </a:r>
          </a:p>
          <a:p>
            <a:pPr lvl="1"/>
            <a:endParaRPr lang="en-US" dirty="0"/>
          </a:p>
        </p:txBody>
      </p:sp>
      <p:sp>
        <p:nvSpPr>
          <p:cNvPr id="5" name="Slide Number Placeholder 4">
            <a:extLst>
              <a:ext uri="{FF2B5EF4-FFF2-40B4-BE49-F238E27FC236}">
                <a16:creationId xmlns:a16="http://schemas.microsoft.com/office/drawing/2014/main" id="{C3930C73-7AA1-49B7-1F37-C855BBA9ADF5}"/>
              </a:ext>
            </a:extLst>
          </p:cNvPr>
          <p:cNvSpPr>
            <a:spLocks noGrp="1"/>
          </p:cNvSpPr>
          <p:nvPr>
            <p:ph type="sldNum" idx="12"/>
          </p:nvPr>
        </p:nvSpPr>
        <p:spPr>
          <a:xfrm>
            <a:off x="11353800" y="5880100"/>
            <a:ext cx="661988" cy="895350"/>
          </a:xfrm>
        </p:spPr>
        <p:txBody>
          <a:bodyPr/>
          <a:lstStyle/>
          <a:p>
            <a:pPr lvl="0"/>
            <a:r>
              <a:rPr lang="en-US" dirty="0"/>
              <a:t>?</a:t>
            </a:r>
          </a:p>
        </p:txBody>
      </p:sp>
    </p:spTree>
    <p:extLst>
      <p:ext uri="{BB962C8B-B14F-4D97-AF65-F5344CB8AC3E}">
        <p14:creationId xmlns:p14="http://schemas.microsoft.com/office/powerpoint/2010/main" val="256726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E1A3-339D-7065-8953-7F6FC519D1E1}"/>
              </a:ext>
            </a:extLst>
          </p:cNvPr>
          <p:cNvSpPr>
            <a:spLocks noGrp="1"/>
          </p:cNvSpPr>
          <p:nvPr>
            <p:ph type="title"/>
          </p:nvPr>
        </p:nvSpPr>
        <p:spPr>
          <a:xfrm>
            <a:off x="914398" y="282804"/>
            <a:ext cx="10360152" cy="914400"/>
          </a:xfrm>
        </p:spPr>
        <p:txBody>
          <a:bodyPr/>
          <a:lstStyle/>
          <a:p>
            <a:r>
              <a:rPr lang="en-US" dirty="0"/>
              <a:t>Zero-Textbook Cost Degree Grant Program by CCCCO</a:t>
            </a:r>
          </a:p>
        </p:txBody>
      </p:sp>
      <p:sp>
        <p:nvSpPr>
          <p:cNvPr id="3" name="Text Placeholder 2">
            <a:extLst>
              <a:ext uri="{FF2B5EF4-FFF2-40B4-BE49-F238E27FC236}">
                <a16:creationId xmlns:a16="http://schemas.microsoft.com/office/drawing/2014/main" id="{B7221DA0-887C-4F17-7D1C-E18A061F6B9D}"/>
              </a:ext>
            </a:extLst>
          </p:cNvPr>
          <p:cNvSpPr>
            <a:spLocks noGrp="1"/>
          </p:cNvSpPr>
          <p:nvPr>
            <p:ph type="body" idx="1"/>
          </p:nvPr>
        </p:nvSpPr>
        <p:spPr>
          <a:xfrm>
            <a:off x="914398" y="1517715"/>
            <a:ext cx="10360151" cy="4361876"/>
          </a:xfrm>
        </p:spPr>
        <p:txBody>
          <a:bodyPr>
            <a:normAutofit/>
          </a:bodyPr>
          <a:lstStyle/>
          <a:p>
            <a:pPr>
              <a:buFont typeface="Arial" panose="020B0604020202020204" pitchFamily="34" charset="0"/>
              <a:buChar char="•"/>
            </a:pPr>
            <a:r>
              <a:rPr lang="en-US" sz="1800" b="0" i="0" dirty="0">
                <a:solidFill>
                  <a:srgbClr val="000000"/>
                </a:solidFill>
                <a:effectLst/>
                <a:latin typeface="+mn-lt"/>
              </a:rPr>
              <a:t>$5 Million for 23 California Community Colleges (2016)</a:t>
            </a:r>
          </a:p>
          <a:p>
            <a:pPr lvl="1">
              <a:buFont typeface="Arial" panose="020B0604020202020204" pitchFamily="34" charset="0"/>
              <a:buChar char="•"/>
            </a:pPr>
            <a:r>
              <a:rPr lang="en-US" sz="1800" b="0" i="0" dirty="0">
                <a:solidFill>
                  <a:srgbClr val="000000"/>
                </a:solidFill>
                <a:effectLst/>
                <a:latin typeface="+mn-lt"/>
              </a:rPr>
              <a:t>In a Letter of Support the President cited OER being listed in the District Strategic Plan, College Strategic Plan, Board Policy and Academic Senate Resolution. </a:t>
            </a:r>
          </a:p>
          <a:p>
            <a:pPr lvl="1">
              <a:buFont typeface="Arial" panose="020B0604020202020204" pitchFamily="34" charset="0"/>
              <a:buChar char="•"/>
            </a:pPr>
            <a:endParaRPr lang="en-US" sz="1800" b="0" i="0" dirty="0">
              <a:solidFill>
                <a:srgbClr val="000000"/>
              </a:solidFill>
              <a:effectLst/>
              <a:latin typeface="+mn-lt"/>
            </a:endParaRPr>
          </a:p>
          <a:p>
            <a:pPr lvl="1">
              <a:buFont typeface="Arial" panose="020B0604020202020204" pitchFamily="34" charset="0"/>
              <a:buChar char="•"/>
            </a:pPr>
            <a:r>
              <a:rPr lang="en-US" sz="1800" b="0" i="0" dirty="0">
                <a:solidFill>
                  <a:srgbClr val="000000"/>
                </a:solidFill>
                <a:effectLst/>
                <a:latin typeface="+mn-lt"/>
              </a:rPr>
              <a:t>WHCL became Technical Assistance Provider for those 23 grants along with College of the Canyons </a:t>
            </a:r>
          </a:p>
          <a:p>
            <a:pPr marL="558800" lvl="1" indent="0">
              <a:buNone/>
            </a:pPr>
            <a:endParaRPr lang="en-US" sz="1800" b="0" i="0" dirty="0">
              <a:solidFill>
                <a:srgbClr val="000000"/>
              </a:solidFill>
              <a:effectLst/>
              <a:latin typeface="+mn-lt"/>
            </a:endParaRPr>
          </a:p>
          <a:p>
            <a:pPr lvl="1">
              <a:buFont typeface="Arial" panose="020B0604020202020204" pitchFamily="34" charset="0"/>
              <a:buChar char="•"/>
            </a:pPr>
            <a:r>
              <a:rPr lang="en-US" sz="1800" b="0" i="0" dirty="0">
                <a:solidFill>
                  <a:srgbClr val="000000"/>
                </a:solidFill>
                <a:effectLst/>
                <a:latin typeface="+mn-lt"/>
              </a:rPr>
              <a:t>September 2017 College of Marin - </a:t>
            </a:r>
            <a:r>
              <a:rPr lang="en-US" sz="1800" b="0" i="1" dirty="0">
                <a:solidFill>
                  <a:srgbClr val="000000"/>
                </a:solidFill>
                <a:effectLst/>
                <a:latin typeface="+mn-lt"/>
              </a:rPr>
              <a:t>The California Community Colleges, OER, and You </a:t>
            </a:r>
          </a:p>
          <a:p>
            <a:pPr lvl="2">
              <a:buFont typeface="Arial" panose="020B0604020202020204" pitchFamily="34" charset="0"/>
              <a:buChar char="•"/>
            </a:pPr>
            <a:r>
              <a:rPr lang="en-US" sz="1800" b="0" i="0" dirty="0" err="1">
                <a:solidFill>
                  <a:srgbClr val="000000"/>
                </a:solidFill>
                <a:effectLst/>
                <a:latin typeface="+mn-lt"/>
              </a:rPr>
              <a:t>CoM</a:t>
            </a:r>
            <a:r>
              <a:rPr lang="en-US" sz="1800" b="0" i="0" dirty="0">
                <a:solidFill>
                  <a:srgbClr val="000000"/>
                </a:solidFill>
                <a:effectLst/>
                <a:latin typeface="+mn-lt"/>
              </a:rPr>
              <a:t> adopted </a:t>
            </a:r>
            <a:r>
              <a:rPr lang="en-US" sz="1800" b="0" i="0" dirty="0">
                <a:solidFill>
                  <a:srgbClr val="000000"/>
                </a:solidFill>
                <a:effectLst/>
                <a:latin typeface="+mn-lt"/>
                <a:hlinkClick r:id="rId2"/>
              </a:rPr>
              <a:t>AP 5160 </a:t>
            </a:r>
            <a:r>
              <a:rPr lang="en-US" sz="1800" b="0" i="0" dirty="0">
                <a:solidFill>
                  <a:srgbClr val="000000"/>
                </a:solidFill>
                <a:effectLst/>
                <a:latin typeface="+mn-lt"/>
              </a:rPr>
              <a:t>11/14/2017 and </a:t>
            </a:r>
            <a:r>
              <a:rPr lang="en-US" sz="1800" b="0" i="0" dirty="0">
                <a:solidFill>
                  <a:srgbClr val="000000"/>
                </a:solidFill>
                <a:effectLst/>
                <a:latin typeface="+mn-lt"/>
                <a:hlinkClick r:id="rId3"/>
              </a:rPr>
              <a:t>BP 5160</a:t>
            </a:r>
            <a:r>
              <a:rPr lang="en-US" sz="1800" b="0" i="0" dirty="0">
                <a:solidFill>
                  <a:srgbClr val="000000"/>
                </a:solidFill>
                <a:effectLst/>
                <a:latin typeface="+mn-lt"/>
              </a:rPr>
              <a:t> 12/5/2017 </a:t>
            </a:r>
            <a:endParaRPr lang="en-US" sz="1800" dirty="0">
              <a:latin typeface="+mn-lt"/>
            </a:endParaRPr>
          </a:p>
        </p:txBody>
      </p:sp>
      <p:sp>
        <p:nvSpPr>
          <p:cNvPr id="5" name="Slide Number Placeholder 4">
            <a:extLst>
              <a:ext uri="{FF2B5EF4-FFF2-40B4-BE49-F238E27FC236}">
                <a16:creationId xmlns:a16="http://schemas.microsoft.com/office/drawing/2014/main" id="{133D1F5E-3EA4-C53F-FA03-289F7776E93A}"/>
              </a:ext>
            </a:extLst>
          </p:cNvPr>
          <p:cNvSpPr>
            <a:spLocks noGrp="1"/>
          </p:cNvSpPr>
          <p:nvPr>
            <p:ph type="sldNum" idx="12"/>
          </p:nvPr>
        </p:nvSpPr>
        <p:spPr/>
        <p:txBody>
          <a:bodyPr/>
          <a:lstStyle/>
          <a:p>
            <a:pPr marL="0" lvl="0" indent="0" algn="ctr" rtl="0">
              <a:spcBef>
                <a:spcPts val="0"/>
              </a:spcBef>
              <a:spcAft>
                <a:spcPts val="0"/>
              </a:spcAft>
              <a:buNone/>
            </a:pPr>
            <a:r>
              <a:rPr lang="en-US" dirty="0"/>
              <a:t>?</a:t>
            </a:r>
          </a:p>
        </p:txBody>
      </p:sp>
    </p:spTree>
    <p:extLst>
      <p:ext uri="{BB962C8B-B14F-4D97-AF65-F5344CB8AC3E}">
        <p14:creationId xmlns:p14="http://schemas.microsoft.com/office/powerpoint/2010/main" val="4295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893-F41B-807A-E583-743C9B61B6A4}"/>
              </a:ext>
            </a:extLst>
          </p:cNvPr>
          <p:cNvSpPr>
            <a:spLocks noGrp="1"/>
          </p:cNvSpPr>
          <p:nvPr>
            <p:ph type="title"/>
          </p:nvPr>
        </p:nvSpPr>
        <p:spPr>
          <a:xfrm>
            <a:off x="993648" y="521209"/>
            <a:ext cx="10360152" cy="914400"/>
          </a:xfrm>
        </p:spPr>
        <p:txBody>
          <a:bodyPr/>
          <a:lstStyle/>
          <a:p>
            <a:r>
              <a:rPr lang="en-US" sz="3200" b="0" i="0" dirty="0">
                <a:solidFill>
                  <a:srgbClr val="000000"/>
                </a:solidFill>
                <a:effectLst/>
                <a:latin typeface="Aptos" panose="020B0004020202020204" pitchFamily="34" charset="0"/>
              </a:rPr>
              <a:t>Lemoore College (WHCL at the time) went all-in </a:t>
            </a:r>
            <a:endParaRPr lang="en-US" dirty="0"/>
          </a:p>
        </p:txBody>
      </p:sp>
      <p:sp>
        <p:nvSpPr>
          <p:cNvPr id="3" name="Text Placeholder 2">
            <a:extLst>
              <a:ext uri="{FF2B5EF4-FFF2-40B4-BE49-F238E27FC236}">
                <a16:creationId xmlns:a16="http://schemas.microsoft.com/office/drawing/2014/main" id="{D02AACFE-EB8B-03E6-BFC8-840091833BE4}"/>
              </a:ext>
            </a:extLst>
          </p:cNvPr>
          <p:cNvSpPr>
            <a:spLocks noGrp="1"/>
          </p:cNvSpPr>
          <p:nvPr>
            <p:ph type="body" idx="1"/>
          </p:nvPr>
        </p:nvSpPr>
        <p:spPr>
          <a:xfrm>
            <a:off x="915924" y="1737466"/>
            <a:ext cx="10360151" cy="3840480"/>
          </a:xfrm>
        </p:spPr>
        <p:txBody>
          <a:bodyPr/>
          <a:lstStyle/>
          <a:p>
            <a:pPr algn="l" rtl="0" fontAlgn="base">
              <a:lnSpc>
                <a:spcPts val="1569"/>
              </a:lnSpc>
              <a:buFont typeface="Arial" panose="020B0604020202020204" pitchFamily="34" charset="0"/>
              <a:buChar char="•"/>
            </a:pPr>
            <a:r>
              <a:rPr lang="en-US" sz="1800" b="0" i="0" u="none" strike="noStrike" dirty="0">
                <a:solidFill>
                  <a:srgbClr val="000000"/>
                </a:solidFill>
                <a:effectLst/>
                <a:latin typeface="+mn-lt"/>
              </a:rPr>
              <a:t>2014/2015 there were only 6 OER at WHCL but it was still in the next Strategic Plan Goals to increase with benchmarks for increase listed by year.</a:t>
            </a:r>
            <a:r>
              <a:rPr lang="en-US" sz="1800" b="0" i="0" dirty="0">
                <a:solidFill>
                  <a:srgbClr val="000000"/>
                </a:solidFill>
                <a:effectLst/>
                <a:latin typeface="+mn-lt"/>
              </a:rPr>
              <a:t> </a:t>
            </a:r>
          </a:p>
          <a:p>
            <a:pPr marL="101600" indent="0" algn="l" rtl="0" fontAlgn="base">
              <a:lnSpc>
                <a:spcPts val="1569"/>
              </a:lnSpc>
              <a:buNone/>
            </a:pPr>
            <a:endParaRPr lang="en-US" sz="1800" b="0" i="0" dirty="0">
              <a:solidFill>
                <a:srgbClr val="000000"/>
              </a:solidFill>
              <a:effectLst/>
              <a:latin typeface="+mn-lt"/>
            </a:endParaRPr>
          </a:p>
          <a:p>
            <a:pPr algn="l" rtl="0" fontAlgn="base">
              <a:lnSpc>
                <a:spcPts val="1569"/>
              </a:lnSpc>
              <a:buFont typeface="Arial" panose="020B0604020202020204" pitchFamily="34" charset="0"/>
              <a:buChar char="•"/>
            </a:pPr>
            <a:r>
              <a:rPr lang="en-US" sz="1800" b="0" i="0" dirty="0">
                <a:solidFill>
                  <a:srgbClr val="000000"/>
                </a:solidFill>
                <a:effectLst/>
                <a:latin typeface="+mn-lt"/>
              </a:rPr>
              <a:t>Student Equity and Achievement Program OER is mentioned 10 times and ZTC mentioned 7 in a 21-page document </a:t>
            </a:r>
          </a:p>
          <a:p>
            <a:pPr algn="l" rtl="0" fontAlgn="base">
              <a:lnSpc>
                <a:spcPts val="1569"/>
              </a:lnSpc>
              <a:buFont typeface="Arial" panose="020B0604020202020204" pitchFamily="34" charset="0"/>
              <a:buChar char="•"/>
            </a:pPr>
            <a:endParaRPr lang="en-US" sz="1800" b="0" i="0" dirty="0">
              <a:solidFill>
                <a:srgbClr val="000000"/>
              </a:solidFill>
              <a:effectLst/>
              <a:latin typeface="+mn-lt"/>
            </a:endParaRPr>
          </a:p>
          <a:p>
            <a:pPr algn="l" rtl="0" fontAlgn="base">
              <a:lnSpc>
                <a:spcPts val="1569"/>
              </a:lnSpc>
              <a:buFont typeface="Arial" panose="020B0604020202020204" pitchFamily="34" charset="0"/>
              <a:buChar char="•"/>
            </a:pPr>
            <a:r>
              <a:rPr lang="en-US" sz="1800" b="0" i="0" u="none" strike="noStrike" dirty="0">
                <a:solidFill>
                  <a:srgbClr val="000000"/>
                </a:solidFill>
                <a:effectLst/>
                <a:latin typeface="+mn-lt"/>
              </a:rPr>
              <a:t>Strategic Plan Goal #1</a:t>
            </a:r>
            <a:r>
              <a:rPr lang="en-US" sz="1800" b="0" i="0" dirty="0">
                <a:solidFill>
                  <a:srgbClr val="000000"/>
                </a:solidFill>
                <a:effectLst/>
                <a:latin typeface="+mn-lt"/>
              </a:rPr>
              <a:t> </a:t>
            </a:r>
          </a:p>
          <a:p>
            <a:pPr lvl="1" fontAlgn="base">
              <a:lnSpc>
                <a:spcPts val="1569"/>
              </a:lnSpc>
              <a:buFont typeface="Arial" panose="020B0604020202020204" pitchFamily="34" charset="0"/>
              <a:buChar char="•"/>
            </a:pPr>
            <a:r>
              <a:rPr lang="en-US" sz="1800" b="0" i="0" dirty="0">
                <a:solidFill>
                  <a:srgbClr val="000000"/>
                </a:solidFill>
                <a:effectLst/>
                <a:latin typeface="+mn-lt"/>
              </a:rPr>
              <a:t>Increase the number of course sections, certificates, and degrees identified as Zero Textbook Cost (ZTC) or Low Textbook Cost (LTC) with Open Educational Resources across all disciplines. </a:t>
            </a:r>
          </a:p>
          <a:p>
            <a:pPr marL="101600" indent="0">
              <a:buNone/>
            </a:pPr>
            <a:endParaRPr lang="en-US" dirty="0"/>
          </a:p>
        </p:txBody>
      </p:sp>
      <p:sp>
        <p:nvSpPr>
          <p:cNvPr id="5" name="Slide Number Placeholder 4">
            <a:extLst>
              <a:ext uri="{FF2B5EF4-FFF2-40B4-BE49-F238E27FC236}">
                <a16:creationId xmlns:a16="http://schemas.microsoft.com/office/drawing/2014/main" id="{CC5B1FA3-AEA3-0518-3188-867C7437EAD4}"/>
              </a:ext>
            </a:extLst>
          </p:cNvPr>
          <p:cNvSpPr>
            <a:spLocks noGrp="1"/>
          </p:cNvSpPr>
          <p:nvPr>
            <p:ph type="sldNum" idx="12"/>
          </p:nvPr>
        </p:nvSpPr>
        <p:spPr/>
        <p:txBody>
          <a:bodyPr/>
          <a:lstStyle/>
          <a:p>
            <a:pPr marL="0" lvl="0" indent="0" algn="ctr" rtl="0">
              <a:spcBef>
                <a:spcPts val="0"/>
              </a:spcBef>
              <a:spcAft>
                <a:spcPts val="0"/>
              </a:spcAft>
              <a:buNone/>
            </a:pPr>
            <a:r>
              <a:rPr lang="en-US" dirty="0"/>
              <a:t>?</a:t>
            </a:r>
          </a:p>
        </p:txBody>
      </p:sp>
    </p:spTree>
    <p:extLst>
      <p:ext uri="{BB962C8B-B14F-4D97-AF65-F5344CB8AC3E}">
        <p14:creationId xmlns:p14="http://schemas.microsoft.com/office/powerpoint/2010/main" val="194960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B8A4-1604-5102-E0D5-F79A2FCF78E7}"/>
              </a:ext>
            </a:extLst>
          </p:cNvPr>
          <p:cNvSpPr>
            <a:spLocks noGrp="1"/>
          </p:cNvSpPr>
          <p:nvPr>
            <p:ph type="title"/>
          </p:nvPr>
        </p:nvSpPr>
        <p:spPr>
          <a:xfrm>
            <a:off x="914399" y="474075"/>
            <a:ext cx="10360152" cy="1008668"/>
          </a:xfrm>
        </p:spPr>
        <p:txBody>
          <a:bodyPr/>
          <a:lstStyle/>
          <a:p>
            <a:pPr algn="ctr"/>
            <a:r>
              <a:rPr lang="en-US" sz="2800" b="0" i="0" dirty="0">
                <a:solidFill>
                  <a:srgbClr val="000000"/>
                </a:solidFill>
                <a:effectLst/>
                <a:latin typeface="Aptos" panose="020B0004020202020204" pitchFamily="34" charset="0"/>
              </a:rPr>
              <a:t>Regaining Momentum at </a:t>
            </a:r>
            <a:r>
              <a:rPr lang="en-US" sz="2800" b="0" i="0" dirty="0" err="1">
                <a:solidFill>
                  <a:srgbClr val="000000"/>
                </a:solidFill>
                <a:effectLst/>
                <a:latin typeface="Aptos" panose="020B0004020202020204" pitchFamily="34" charset="0"/>
              </a:rPr>
              <a:t>CoM</a:t>
            </a:r>
            <a:r>
              <a:rPr lang="en-US" sz="2800" b="0" i="0" dirty="0">
                <a:solidFill>
                  <a:srgbClr val="000000"/>
                </a:solidFill>
                <a:effectLst/>
                <a:latin typeface="Aptos" panose="020B0004020202020204" pitchFamily="34" charset="0"/>
              </a:rPr>
              <a:t> </a:t>
            </a:r>
            <a:endParaRPr lang="en-US" sz="2800" dirty="0"/>
          </a:p>
        </p:txBody>
      </p:sp>
      <p:sp>
        <p:nvSpPr>
          <p:cNvPr id="3" name="Text Placeholder 2">
            <a:extLst>
              <a:ext uri="{FF2B5EF4-FFF2-40B4-BE49-F238E27FC236}">
                <a16:creationId xmlns:a16="http://schemas.microsoft.com/office/drawing/2014/main" id="{A47973D0-EBFA-83CE-0C6C-A68F36AB1C27}"/>
              </a:ext>
            </a:extLst>
          </p:cNvPr>
          <p:cNvSpPr>
            <a:spLocks noGrp="1"/>
          </p:cNvSpPr>
          <p:nvPr>
            <p:ph type="body" idx="1"/>
          </p:nvPr>
        </p:nvSpPr>
        <p:spPr>
          <a:xfrm>
            <a:off x="914399" y="1860001"/>
            <a:ext cx="10360152" cy="3840480"/>
          </a:xfrm>
        </p:spPr>
        <p:txBody>
          <a:bodyPr/>
          <a:lstStyle/>
          <a:p>
            <a:pPr algn="l" rtl="0" fontAlgn="base">
              <a:lnSpc>
                <a:spcPts val="1569"/>
              </a:lnSpc>
              <a:buFont typeface="Arial" panose="020B0604020202020204" pitchFamily="34" charset="0"/>
              <a:buChar char="•"/>
            </a:pPr>
            <a:r>
              <a:rPr lang="en-US" sz="1800" b="0" i="0" dirty="0">
                <a:solidFill>
                  <a:srgbClr val="000000"/>
                </a:solidFill>
                <a:effectLst/>
                <a:latin typeface="+mn-lt"/>
              </a:rPr>
              <a:t>Bring Forward Easier Lifts first</a:t>
            </a:r>
          </a:p>
          <a:p>
            <a:pPr marL="101600" indent="0" algn="l" rtl="0" fontAlgn="base">
              <a:lnSpc>
                <a:spcPts val="1569"/>
              </a:lnSpc>
              <a:buNone/>
            </a:pPr>
            <a:endParaRPr lang="en-US" sz="1800" b="0" i="0" dirty="0">
              <a:solidFill>
                <a:srgbClr val="000000"/>
              </a:solidFill>
              <a:effectLst/>
              <a:latin typeface="+mn-lt"/>
            </a:endParaRPr>
          </a:p>
          <a:p>
            <a:pPr algn="l" rtl="0" fontAlgn="base">
              <a:lnSpc>
                <a:spcPts val="1569"/>
              </a:lnSpc>
              <a:buFont typeface="Arial" panose="020B0604020202020204" pitchFamily="34" charset="0"/>
              <a:buChar char="•"/>
            </a:pPr>
            <a:r>
              <a:rPr lang="en-US" sz="1800" b="0" i="0" dirty="0">
                <a:solidFill>
                  <a:srgbClr val="000000"/>
                </a:solidFill>
                <a:effectLst/>
                <a:latin typeface="+mn-lt"/>
                <a:hlinkClick r:id="rId2"/>
              </a:rPr>
              <a:t>Student Senate Resolution </a:t>
            </a:r>
            <a:r>
              <a:rPr lang="en-US" sz="1800" b="0" i="0" dirty="0">
                <a:solidFill>
                  <a:srgbClr val="000000"/>
                </a:solidFill>
                <a:effectLst/>
                <a:latin typeface="+mn-lt"/>
              </a:rPr>
              <a:t> - Two listed on OERI Site</a:t>
            </a:r>
          </a:p>
          <a:p>
            <a:pPr algn="l" rtl="0" fontAlgn="base">
              <a:lnSpc>
                <a:spcPts val="1569"/>
              </a:lnSpc>
              <a:buFont typeface="Arial" panose="020B0604020202020204" pitchFamily="34" charset="0"/>
              <a:buChar char="•"/>
            </a:pPr>
            <a:endParaRPr lang="en-US" sz="1800" b="0" i="0" dirty="0">
              <a:solidFill>
                <a:srgbClr val="000000"/>
              </a:solidFill>
              <a:effectLst/>
              <a:latin typeface="+mn-lt"/>
            </a:endParaRPr>
          </a:p>
          <a:p>
            <a:pPr algn="l" rtl="0" fontAlgn="base">
              <a:lnSpc>
                <a:spcPts val="1569"/>
              </a:lnSpc>
              <a:buFont typeface="Arial" panose="020B0604020202020204" pitchFamily="34" charset="0"/>
              <a:buChar char="•"/>
            </a:pPr>
            <a:r>
              <a:rPr lang="en-US" sz="1800" b="0" i="0" dirty="0">
                <a:solidFill>
                  <a:srgbClr val="000000"/>
                </a:solidFill>
                <a:effectLst/>
                <a:latin typeface="+mn-lt"/>
              </a:rPr>
              <a:t>AP is the how the BP is addressed.  Details of implementation, responsibility, accountability, etc. </a:t>
            </a:r>
          </a:p>
          <a:p>
            <a:pPr lvl="1" fontAlgn="base">
              <a:lnSpc>
                <a:spcPts val="1569"/>
              </a:lnSpc>
              <a:buFont typeface="Arial" panose="020B0604020202020204" pitchFamily="34" charset="0"/>
              <a:buChar char="•"/>
            </a:pPr>
            <a:r>
              <a:rPr lang="en-US" sz="1800" b="0" i="0" dirty="0">
                <a:solidFill>
                  <a:srgbClr val="000000"/>
                </a:solidFill>
                <a:effectLst/>
                <a:latin typeface="+mn-lt"/>
              </a:rPr>
              <a:t>Academic Senate purview of 10+1 </a:t>
            </a:r>
          </a:p>
          <a:p>
            <a:pPr lvl="2" fontAlgn="base">
              <a:lnSpc>
                <a:spcPts val="1569"/>
              </a:lnSpc>
              <a:buFont typeface="Arial" panose="020B0604020202020204" pitchFamily="34" charset="0"/>
              <a:buChar char="•"/>
            </a:pPr>
            <a:r>
              <a:rPr lang="en-US" sz="1800" b="0" i="0" dirty="0">
                <a:solidFill>
                  <a:srgbClr val="000000"/>
                </a:solidFill>
                <a:effectLst/>
                <a:latin typeface="+mn-lt"/>
              </a:rPr>
              <a:t>#1 Curriculum including establishing prerequisite and placing courses within disciplines </a:t>
            </a:r>
          </a:p>
          <a:p>
            <a:pPr lvl="2" fontAlgn="base">
              <a:lnSpc>
                <a:spcPts val="1569"/>
              </a:lnSpc>
              <a:buFont typeface="Arial" panose="020B0604020202020204" pitchFamily="34" charset="0"/>
              <a:buChar char="•"/>
            </a:pPr>
            <a:r>
              <a:rPr lang="en-US" sz="1800" b="0" i="0" dirty="0">
                <a:solidFill>
                  <a:srgbClr val="000000"/>
                </a:solidFill>
                <a:effectLst/>
                <a:latin typeface="+mn-lt"/>
              </a:rPr>
              <a:t>#5 Standards or policies regarding student preparation and success </a:t>
            </a:r>
          </a:p>
          <a:p>
            <a:pPr lvl="2" fontAlgn="base">
              <a:lnSpc>
                <a:spcPts val="1569"/>
              </a:lnSpc>
              <a:buFont typeface="Arial" panose="020B0604020202020204" pitchFamily="34" charset="0"/>
              <a:buChar char="•"/>
            </a:pPr>
            <a:r>
              <a:rPr lang="en-US" sz="1800" b="0" i="0" dirty="0">
                <a:solidFill>
                  <a:srgbClr val="000000"/>
                </a:solidFill>
                <a:effectLst/>
                <a:latin typeface="+mn-lt"/>
              </a:rPr>
              <a:t>#8 Policies for faculty professional development activities </a:t>
            </a:r>
          </a:p>
          <a:p>
            <a:endParaRPr lang="en-US" dirty="0"/>
          </a:p>
        </p:txBody>
      </p:sp>
      <p:sp>
        <p:nvSpPr>
          <p:cNvPr id="5" name="Slide Number Placeholder 4">
            <a:extLst>
              <a:ext uri="{FF2B5EF4-FFF2-40B4-BE49-F238E27FC236}">
                <a16:creationId xmlns:a16="http://schemas.microsoft.com/office/drawing/2014/main" id="{7D9A0CF4-1A9D-19F4-5E06-B8E31876DD11}"/>
              </a:ext>
            </a:extLst>
          </p:cNvPr>
          <p:cNvSpPr>
            <a:spLocks noGrp="1"/>
          </p:cNvSpPr>
          <p:nvPr>
            <p:ph type="sldNum" idx="12"/>
          </p:nvPr>
        </p:nvSpPr>
        <p:spPr/>
        <p:txBody>
          <a:bodyPr/>
          <a:lstStyle/>
          <a:p>
            <a:pPr marL="0" lvl="0" indent="0" algn="ctr" rtl="0">
              <a:spcBef>
                <a:spcPts val="0"/>
              </a:spcBef>
              <a:spcAft>
                <a:spcPts val="0"/>
              </a:spcAft>
              <a:buNone/>
            </a:pPr>
            <a:r>
              <a:rPr lang="en-US" dirty="0"/>
              <a:t>?</a:t>
            </a:r>
          </a:p>
        </p:txBody>
      </p:sp>
    </p:spTree>
    <p:extLst>
      <p:ext uri="{BB962C8B-B14F-4D97-AF65-F5344CB8AC3E}">
        <p14:creationId xmlns:p14="http://schemas.microsoft.com/office/powerpoint/2010/main" val="316471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231-73CA-CAAE-56EC-BDAFB637A8A8}"/>
              </a:ext>
            </a:extLst>
          </p:cNvPr>
          <p:cNvSpPr>
            <a:spLocks noGrp="1"/>
          </p:cNvSpPr>
          <p:nvPr>
            <p:ph type="title"/>
          </p:nvPr>
        </p:nvSpPr>
        <p:spPr>
          <a:xfrm>
            <a:off x="914399" y="395926"/>
            <a:ext cx="10360152" cy="914400"/>
          </a:xfrm>
        </p:spPr>
        <p:txBody>
          <a:bodyPr/>
          <a:lstStyle/>
          <a:p>
            <a:pPr algn="ctr"/>
            <a:r>
              <a:rPr lang="en-US" b="0" i="0" dirty="0">
                <a:solidFill>
                  <a:srgbClr val="000000"/>
                </a:solidFill>
                <a:effectLst/>
                <a:latin typeface="Aptos" panose="020B0004020202020204" pitchFamily="34" charset="0"/>
              </a:rPr>
              <a:t>Getting to a BP should be a priority.</a:t>
            </a:r>
            <a:endParaRPr lang="en-US" dirty="0"/>
          </a:p>
        </p:txBody>
      </p:sp>
      <p:sp>
        <p:nvSpPr>
          <p:cNvPr id="3" name="Text Placeholder 2">
            <a:extLst>
              <a:ext uri="{FF2B5EF4-FFF2-40B4-BE49-F238E27FC236}">
                <a16:creationId xmlns:a16="http://schemas.microsoft.com/office/drawing/2014/main" id="{ACDDCD22-37C1-8B78-6224-E02CC612DCDD}"/>
              </a:ext>
            </a:extLst>
          </p:cNvPr>
          <p:cNvSpPr>
            <a:spLocks noGrp="1"/>
          </p:cNvSpPr>
          <p:nvPr>
            <p:ph type="body" idx="1"/>
          </p:nvPr>
        </p:nvSpPr>
        <p:spPr>
          <a:xfrm>
            <a:off x="914399" y="1508760"/>
            <a:ext cx="10360152" cy="3840480"/>
          </a:xfrm>
        </p:spPr>
        <p:txBody>
          <a:bodyPr/>
          <a:lstStyle/>
          <a:p>
            <a:pPr fontAlgn="base">
              <a:lnSpc>
                <a:spcPts val="1569"/>
              </a:lnSpc>
              <a:buFont typeface="Arial" panose="020B0604020202020204" pitchFamily="34" charset="0"/>
              <a:buChar char="•"/>
            </a:pPr>
            <a:r>
              <a:rPr lang="en-US" sz="1800" b="0" i="0" dirty="0">
                <a:solidFill>
                  <a:srgbClr val="000000"/>
                </a:solidFill>
                <a:effectLst/>
                <a:latin typeface="+mn-lt"/>
              </a:rPr>
              <a:t>How will the Board approve plans if they are not even aware of what it is!!! </a:t>
            </a:r>
          </a:p>
          <a:p>
            <a:pPr marL="101600" indent="0" fontAlgn="base">
              <a:lnSpc>
                <a:spcPts val="1569"/>
              </a:lnSpc>
              <a:buNone/>
            </a:pPr>
            <a:endParaRPr lang="en-US" sz="1800" b="0" i="0" dirty="0">
              <a:solidFill>
                <a:srgbClr val="000000"/>
              </a:solidFill>
              <a:effectLst/>
              <a:latin typeface="+mn-lt"/>
            </a:endParaRPr>
          </a:p>
          <a:p>
            <a:pPr fontAlgn="base">
              <a:lnSpc>
                <a:spcPts val="1569"/>
              </a:lnSpc>
              <a:buFont typeface="Arial" panose="020B0604020202020204" pitchFamily="34" charset="0"/>
              <a:buChar char="•"/>
            </a:pPr>
            <a:r>
              <a:rPr lang="en-US" sz="1800" b="1" i="0" u="sng" strike="noStrike" dirty="0">
                <a:solidFill>
                  <a:srgbClr val="467886"/>
                </a:solidFill>
                <a:effectLst/>
                <a:latin typeface="+mn-lt"/>
                <a:hlinkClick r:id="rId2"/>
              </a:rPr>
              <a:t>Burden-Free Instructional Materials (BFIM) Taskforce Recommendations</a:t>
            </a:r>
            <a:r>
              <a:rPr lang="en-US" sz="1800" b="1" i="0" dirty="0">
                <a:solidFill>
                  <a:srgbClr val="000000"/>
                </a:solidFill>
                <a:effectLst/>
                <a:latin typeface="+mn-lt"/>
              </a:rPr>
              <a:t> </a:t>
            </a:r>
            <a:r>
              <a:rPr lang="en-US" sz="1800" b="0" i="0" dirty="0">
                <a:solidFill>
                  <a:srgbClr val="000000"/>
                </a:solidFill>
                <a:effectLst/>
                <a:latin typeface="+mn-lt"/>
              </a:rPr>
              <a:t>4/16/2024 </a:t>
            </a:r>
          </a:p>
          <a:p>
            <a:pPr lvl="1" fontAlgn="base">
              <a:lnSpc>
                <a:spcPts val="1569"/>
              </a:lnSpc>
              <a:buFont typeface="Arial" panose="020B0604020202020204" pitchFamily="34" charset="0"/>
              <a:buChar char="•"/>
            </a:pPr>
            <a:r>
              <a:rPr lang="en-US" sz="1800" b="0" i="0" dirty="0">
                <a:solidFill>
                  <a:srgbClr val="000000"/>
                </a:solidFill>
                <a:effectLst/>
                <a:latin typeface="+mn-lt"/>
              </a:rPr>
              <a:t>The California Community College Chancellor’s Office, in partnership with key State-wide stakeholders, should develop new regulations, or revise current regulations, to address the following: </a:t>
            </a:r>
          </a:p>
          <a:p>
            <a:pPr algn="l" rtl="0" fontAlgn="base">
              <a:lnSpc>
                <a:spcPts val="1350"/>
              </a:lnSpc>
              <a:buFont typeface="Arial" panose="020B0604020202020204" pitchFamily="34" charset="0"/>
              <a:buChar char="•"/>
            </a:pPr>
            <a:endParaRPr lang="en-US" sz="1800" b="0" i="0" dirty="0">
              <a:solidFill>
                <a:srgbClr val="000000"/>
              </a:solidFill>
              <a:effectLst/>
              <a:latin typeface="+mn-lt"/>
            </a:endParaRPr>
          </a:p>
          <a:p>
            <a:pPr lvl="2" fontAlgn="base">
              <a:lnSpc>
                <a:spcPts val="1350"/>
              </a:lnSpc>
              <a:buFont typeface="Arial" panose="020B0604020202020204" pitchFamily="34" charset="0"/>
              <a:buChar char="•"/>
            </a:pPr>
            <a:r>
              <a:rPr lang="en-US" sz="1800" b="0" i="0" dirty="0">
                <a:solidFill>
                  <a:srgbClr val="000000"/>
                </a:solidFill>
                <a:effectLst/>
                <a:latin typeface="+mn-lt"/>
              </a:rPr>
              <a:t>mandate colleges to provide annual updates to their respective Board of Trustees on the local level with progress towards zero instructional materials costs;</a:t>
            </a:r>
          </a:p>
          <a:p>
            <a:endParaRPr lang="en-US" dirty="0"/>
          </a:p>
        </p:txBody>
      </p:sp>
      <p:sp>
        <p:nvSpPr>
          <p:cNvPr id="5" name="Slide Number Placeholder 4">
            <a:extLst>
              <a:ext uri="{FF2B5EF4-FFF2-40B4-BE49-F238E27FC236}">
                <a16:creationId xmlns:a16="http://schemas.microsoft.com/office/drawing/2014/main" id="{1EB78174-0D17-6253-BDC7-097C87C1A545}"/>
              </a:ext>
            </a:extLst>
          </p:cNvPr>
          <p:cNvSpPr>
            <a:spLocks noGrp="1"/>
          </p:cNvSpPr>
          <p:nvPr>
            <p:ph type="sldNum" idx="12"/>
          </p:nvPr>
        </p:nvSpPr>
        <p:spPr/>
        <p:txBody>
          <a:bodyPr/>
          <a:lstStyle/>
          <a:p>
            <a:pPr marL="0" lvl="0" indent="0" algn="ctr" rtl="0">
              <a:spcBef>
                <a:spcPts val="0"/>
              </a:spcBef>
              <a:spcAft>
                <a:spcPts val="0"/>
              </a:spcAft>
              <a:buNone/>
            </a:pPr>
            <a:r>
              <a:rPr lang="en-US" dirty="0"/>
              <a:t>?</a:t>
            </a:r>
          </a:p>
        </p:txBody>
      </p:sp>
    </p:spTree>
    <p:extLst>
      <p:ext uri="{BB962C8B-B14F-4D97-AF65-F5344CB8AC3E}">
        <p14:creationId xmlns:p14="http://schemas.microsoft.com/office/powerpoint/2010/main" val="240159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C75D-A439-1D0C-0869-21C64B99A01D}"/>
              </a:ext>
            </a:extLst>
          </p:cNvPr>
          <p:cNvSpPr>
            <a:spLocks noGrp="1"/>
          </p:cNvSpPr>
          <p:nvPr>
            <p:ph type="title"/>
          </p:nvPr>
        </p:nvSpPr>
        <p:spPr/>
        <p:txBody>
          <a:bodyPr/>
          <a:lstStyle/>
          <a:p>
            <a:pPr algn="ctr"/>
            <a:r>
              <a:rPr kumimoji="0" lang="en-US" sz="3200" b="0" i="0" u="none" strike="noStrike" kern="0" cap="none" spc="0" normalizeH="0" baseline="0" noProof="0" dirty="0">
                <a:ln>
                  <a:noFill/>
                </a:ln>
                <a:solidFill>
                  <a:srgbClr val="000000"/>
                </a:solidFill>
                <a:effectLst/>
                <a:uLnTx/>
                <a:uFillTx/>
                <a:latin typeface="Aptos" panose="020B0004020202020204" pitchFamily="34" charset="0"/>
                <a:cs typeface="Arial"/>
                <a:sym typeface="Arial"/>
              </a:rPr>
              <a:t>Back to what Lisa said earlier </a:t>
            </a:r>
            <a:endParaRPr lang="en-US" dirty="0"/>
          </a:p>
        </p:txBody>
      </p:sp>
      <p:sp>
        <p:nvSpPr>
          <p:cNvPr id="3" name="Text Placeholder 2">
            <a:extLst>
              <a:ext uri="{FF2B5EF4-FFF2-40B4-BE49-F238E27FC236}">
                <a16:creationId xmlns:a16="http://schemas.microsoft.com/office/drawing/2014/main" id="{3A90CEC7-9A68-AAE8-A584-B98D21EC0268}"/>
              </a:ext>
            </a:extLst>
          </p:cNvPr>
          <p:cNvSpPr>
            <a:spLocks noGrp="1"/>
          </p:cNvSpPr>
          <p:nvPr>
            <p:ph type="body" idx="1"/>
          </p:nvPr>
        </p:nvSpPr>
        <p:spPr/>
        <p:txBody>
          <a:bodyPr/>
          <a:lstStyle/>
          <a:p>
            <a:pPr marL="457200" marR="0" lvl="0" indent="-355600" algn="l" defTabSz="914400" rtl="0" eaLnBrk="1" fontAlgn="base" latinLnBrk="0" hangingPunct="1">
              <a:lnSpc>
                <a:spcPts val="1350"/>
              </a:lnSpc>
              <a:spcBef>
                <a:spcPts val="1000"/>
              </a:spcBef>
              <a:spcAft>
                <a:spcPts val="0"/>
              </a:spcAft>
              <a:buClr>
                <a:srgbClr val="543E34"/>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sym typeface="Gill Sans"/>
              </a:rPr>
              <a:t>“Ensure District support for OER...but also awareness </a:t>
            </a:r>
          </a:p>
          <a:p>
            <a:pPr marL="101600" marR="0" lvl="0" indent="0" algn="l" defTabSz="914400" rtl="0" eaLnBrk="1" fontAlgn="base" latinLnBrk="0" hangingPunct="1">
              <a:lnSpc>
                <a:spcPts val="1350"/>
              </a:lnSpc>
              <a:spcBef>
                <a:spcPts val="1000"/>
              </a:spcBef>
              <a:spcAft>
                <a:spcPts val="0"/>
              </a:spcAft>
              <a:buClr>
                <a:srgbClr val="543E34"/>
              </a:buClr>
              <a:buSzPts val="2000"/>
              <a:buFont typeface="Courier New"/>
              <a:buNone/>
              <a:tabLst/>
              <a:defRPr/>
            </a:pPr>
            <a:endParaRPr kumimoji="0" lang="en-US" sz="1800" b="0" i="0" u="none" strike="noStrike" kern="0" cap="none" spc="0" normalizeH="0" baseline="0" noProof="0" dirty="0">
              <a:ln>
                <a:noFill/>
              </a:ln>
              <a:solidFill>
                <a:srgbClr val="000000"/>
              </a:solidFill>
              <a:effectLst/>
              <a:uLnTx/>
              <a:uFillTx/>
              <a:latin typeface="Arial"/>
              <a:sym typeface="Gill Sans"/>
            </a:endParaRPr>
          </a:p>
          <a:p>
            <a:pPr marL="101600" marR="0" lvl="0" indent="0" algn="l" defTabSz="914400" rtl="0" eaLnBrk="1" fontAlgn="base" latinLnBrk="0" hangingPunct="1">
              <a:lnSpc>
                <a:spcPts val="1350"/>
              </a:lnSpc>
              <a:spcBef>
                <a:spcPts val="1000"/>
              </a:spcBef>
              <a:spcAft>
                <a:spcPts val="0"/>
              </a:spcAft>
              <a:buClr>
                <a:srgbClr val="543E34"/>
              </a:buClr>
              <a:buSzPts val="2000"/>
              <a:buFont typeface="Courier New"/>
              <a:buNone/>
              <a:tabLst/>
              <a:defRPr/>
            </a:pPr>
            <a:endParaRPr kumimoji="0" lang="en-US" sz="1800" b="0" i="0" u="none" strike="noStrike" kern="0" cap="none" spc="0" normalizeH="0" baseline="0" noProof="0" dirty="0">
              <a:ln>
                <a:noFill/>
              </a:ln>
              <a:solidFill>
                <a:srgbClr val="000000"/>
              </a:solidFill>
              <a:effectLst/>
              <a:uLnTx/>
              <a:uFillTx/>
              <a:latin typeface="Arial"/>
              <a:sym typeface="Gill Sans"/>
            </a:endParaRPr>
          </a:p>
          <a:p>
            <a:pPr marL="457200" marR="0" lvl="0" indent="-355600" algn="l" defTabSz="914400" rtl="0" eaLnBrk="1" fontAlgn="base" latinLnBrk="0" hangingPunct="1">
              <a:lnSpc>
                <a:spcPts val="1350"/>
              </a:lnSpc>
              <a:spcBef>
                <a:spcPts val="1000"/>
              </a:spcBef>
              <a:spcAft>
                <a:spcPts val="0"/>
              </a:spcAft>
              <a:buClr>
                <a:srgbClr val="543E34"/>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543E34"/>
                </a:solidFill>
                <a:effectLst/>
                <a:uLnTx/>
                <a:uFillTx/>
                <a:latin typeface="Arial"/>
                <a:sym typeface="Gill Sans"/>
              </a:rPr>
              <a:t>Playing the long game, and institutionalizing ZTC/OER/LCT is tedious and time consuming, but it produces results! </a:t>
            </a:r>
          </a:p>
          <a:p>
            <a:pPr marL="101600" marR="0" lvl="0" indent="0" algn="l" defTabSz="914400" rtl="0" eaLnBrk="1" fontAlgn="base" latinLnBrk="0" hangingPunct="1">
              <a:lnSpc>
                <a:spcPts val="1350"/>
              </a:lnSpc>
              <a:spcBef>
                <a:spcPts val="1000"/>
              </a:spcBef>
              <a:spcAft>
                <a:spcPts val="0"/>
              </a:spcAft>
              <a:buClr>
                <a:srgbClr val="543E34"/>
              </a:buClr>
              <a:buSzPts val="2000"/>
              <a:buFont typeface="Courier New"/>
              <a:buNone/>
              <a:tabLst/>
              <a:defRPr/>
            </a:pPr>
            <a:endParaRPr kumimoji="0" lang="en-US" sz="1800" b="0" i="0" u="none" strike="noStrike" kern="0" cap="none" spc="0" normalizeH="0" baseline="0" noProof="0" dirty="0">
              <a:ln>
                <a:noFill/>
              </a:ln>
              <a:solidFill>
                <a:srgbClr val="000000"/>
              </a:solidFill>
              <a:effectLst/>
              <a:uLnTx/>
              <a:uFillTx/>
              <a:latin typeface="Arial"/>
              <a:sym typeface="Gill Sans"/>
            </a:endParaRPr>
          </a:p>
          <a:p>
            <a:pPr marL="101600" marR="0" lvl="0" indent="0" algn="l" defTabSz="914400" rtl="0" eaLnBrk="1" fontAlgn="base" latinLnBrk="0" hangingPunct="1">
              <a:lnSpc>
                <a:spcPts val="1350"/>
              </a:lnSpc>
              <a:spcBef>
                <a:spcPts val="1000"/>
              </a:spcBef>
              <a:spcAft>
                <a:spcPts val="0"/>
              </a:spcAft>
              <a:buClr>
                <a:srgbClr val="543E34"/>
              </a:buClr>
              <a:buSzPts val="2000"/>
              <a:buFont typeface="Courier New"/>
              <a:buNone/>
              <a:tabLst/>
              <a:defRPr/>
            </a:pPr>
            <a:endParaRPr kumimoji="0" lang="en-US" sz="1800" b="0" i="0" u="none" strike="noStrike" kern="0" cap="none" spc="0" normalizeH="0" baseline="0" noProof="0" dirty="0">
              <a:ln>
                <a:noFill/>
              </a:ln>
              <a:solidFill>
                <a:srgbClr val="000000"/>
              </a:solidFill>
              <a:effectLst/>
              <a:uLnTx/>
              <a:uFillTx/>
              <a:latin typeface="Arial"/>
              <a:sym typeface="Gill Sans"/>
            </a:endParaRPr>
          </a:p>
          <a:p>
            <a:pPr marL="457200" marR="0" lvl="0" indent="-355600" algn="l" defTabSz="914400" rtl="0" eaLnBrk="1" fontAlgn="auto" latinLnBrk="0" hangingPunct="1">
              <a:lnSpc>
                <a:spcPct val="90000"/>
              </a:lnSpc>
              <a:spcBef>
                <a:spcPts val="1000"/>
              </a:spcBef>
              <a:spcAft>
                <a:spcPts val="0"/>
              </a:spcAft>
              <a:buClr>
                <a:srgbClr val="543E34"/>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543E34"/>
                </a:solidFill>
                <a:effectLst/>
                <a:uLnTx/>
                <a:uFillTx/>
                <a:latin typeface="Arial"/>
                <a:sym typeface="Gill Sans"/>
              </a:rPr>
              <a:t>OER IS ON THE RIGHT SIDE OF HISTORY</a:t>
            </a:r>
          </a:p>
          <a:p>
            <a:endParaRPr lang="en-US" dirty="0"/>
          </a:p>
        </p:txBody>
      </p:sp>
      <p:sp>
        <p:nvSpPr>
          <p:cNvPr id="4" name="Text Placeholder 3">
            <a:extLst>
              <a:ext uri="{FF2B5EF4-FFF2-40B4-BE49-F238E27FC236}">
                <a16:creationId xmlns:a16="http://schemas.microsoft.com/office/drawing/2014/main" id="{F9FD5B99-FCE1-4911-1E6C-D01A6B6E8634}"/>
              </a:ext>
            </a:extLst>
          </p:cNvPr>
          <p:cNvSpPr>
            <a:spLocks noGrp="1"/>
          </p:cNvSpPr>
          <p:nvPr>
            <p:ph type="body" idx="2"/>
          </p:nvPr>
        </p:nvSpPr>
        <p:spPr>
          <a:xfrm>
            <a:off x="7538699" y="2039111"/>
            <a:ext cx="4169392" cy="4173153"/>
          </a:xfrm>
        </p:spPr>
        <p:txBody>
          <a:bodyPr>
            <a:normAutofit/>
          </a:bodyPr>
          <a:lstStyle/>
          <a:p>
            <a:r>
              <a:rPr lang="en-US" sz="1800" b="1" i="0" dirty="0">
                <a:solidFill>
                  <a:srgbClr val="555555"/>
                </a:solidFill>
                <a:effectLst/>
                <a:latin typeface="+mn-lt"/>
              </a:rPr>
              <a:t>"I am committed... in addressing, I’ll say it, the racket that is textbooks in this country – usurious costs associated with textbooks – and so we will do more this year... because we in California have an obligation to disrupt that entire system nationwide."</a:t>
            </a:r>
            <a:r>
              <a:rPr lang="en-US" sz="1800" b="0" i="0" dirty="0">
                <a:solidFill>
                  <a:srgbClr val="555555"/>
                </a:solidFill>
                <a:effectLst/>
                <a:latin typeface="+mn-lt"/>
              </a:rPr>
              <a:t> </a:t>
            </a:r>
            <a:br>
              <a:rPr lang="en-US" sz="1800" b="0" i="0" dirty="0">
                <a:solidFill>
                  <a:srgbClr val="555555"/>
                </a:solidFill>
                <a:effectLst/>
                <a:latin typeface="+mn-lt"/>
              </a:rPr>
            </a:br>
            <a:r>
              <a:rPr lang="en-US" sz="1800" b="1" i="0" dirty="0">
                <a:solidFill>
                  <a:srgbClr val="555555"/>
                </a:solidFill>
                <a:effectLst/>
                <a:latin typeface="+mn-lt"/>
              </a:rPr>
              <a:t>— Governor Newsom</a:t>
            </a:r>
          </a:p>
          <a:p>
            <a:r>
              <a:rPr lang="en-US" sz="1800" b="0" i="0" u="sng" strike="noStrike" dirty="0">
                <a:solidFill>
                  <a:srgbClr val="467886"/>
                </a:solidFill>
                <a:effectLst/>
                <a:latin typeface="Aptos" panose="020B0004020202020204" pitchFamily="34" charset="0"/>
                <a:hlinkClick r:id="rId2"/>
              </a:rPr>
              <a:t>Board Resolution on Burden Free Instructional Materials Resolution of the Board of Governors California Community Colleges Number 2023-18</a:t>
            </a:r>
            <a:r>
              <a:rPr lang="en-US" sz="1800" b="0" i="0" dirty="0">
                <a:solidFill>
                  <a:srgbClr val="000000"/>
                </a:solidFill>
                <a:effectLst/>
                <a:latin typeface="Aptos" panose="020B0004020202020204" pitchFamily="34" charset="0"/>
              </a:rPr>
              <a:t> </a:t>
            </a:r>
            <a:r>
              <a:rPr lang="en-US" sz="1800" b="0" i="0" dirty="0">
                <a:solidFill>
                  <a:srgbClr val="555555"/>
                </a:solidFill>
                <a:effectLst/>
                <a:latin typeface="+mn-lt"/>
              </a:rPr>
              <a:t> </a:t>
            </a:r>
            <a:endParaRPr lang="en-US" sz="1800" dirty="0">
              <a:latin typeface="+mn-lt"/>
            </a:endParaRPr>
          </a:p>
        </p:txBody>
      </p:sp>
      <p:sp>
        <p:nvSpPr>
          <p:cNvPr id="5" name="Slide Number Placeholder 4">
            <a:extLst>
              <a:ext uri="{FF2B5EF4-FFF2-40B4-BE49-F238E27FC236}">
                <a16:creationId xmlns:a16="http://schemas.microsoft.com/office/drawing/2014/main" id="{923920D7-8CF5-DC82-9E4D-0AC37A129BD9}"/>
              </a:ext>
            </a:extLst>
          </p:cNvPr>
          <p:cNvSpPr>
            <a:spLocks noGrp="1"/>
          </p:cNvSpPr>
          <p:nvPr>
            <p:ph type="sldNum" idx="12"/>
          </p:nvPr>
        </p:nvSpPr>
        <p:spPr/>
        <p:txBody>
          <a:bodyPr/>
          <a:lstStyle/>
          <a:p>
            <a:pPr marL="0" lvl="0" indent="0" algn="ctr" rtl="0">
              <a:spcBef>
                <a:spcPts val="0"/>
              </a:spcBef>
              <a:spcAft>
                <a:spcPts val="0"/>
              </a:spcAft>
              <a:buNone/>
            </a:pPr>
            <a:r>
              <a:rPr lang="en-US" dirty="0"/>
              <a:t>?</a:t>
            </a:r>
          </a:p>
        </p:txBody>
      </p:sp>
    </p:spTree>
    <p:extLst>
      <p:ext uri="{BB962C8B-B14F-4D97-AF65-F5344CB8AC3E}">
        <p14:creationId xmlns:p14="http://schemas.microsoft.com/office/powerpoint/2010/main" val="377106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cf5a452f3_3_18"/>
          <p:cNvSpPr txBox="1">
            <a:spLocks noGrp="1"/>
          </p:cNvSpPr>
          <p:nvPr>
            <p:ph type="title"/>
          </p:nvPr>
        </p:nvSpPr>
        <p:spPr>
          <a:xfrm>
            <a:off x="914400" y="914400"/>
            <a:ext cx="7534800" cy="914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are APs and BPs? </a:t>
            </a:r>
            <a:endParaRPr/>
          </a:p>
        </p:txBody>
      </p:sp>
      <p:sp>
        <p:nvSpPr>
          <p:cNvPr id="133" name="Google Shape;133;g34cf5a452f3_3_18"/>
          <p:cNvSpPr txBox="1">
            <a:spLocks noGrp="1"/>
          </p:cNvSpPr>
          <p:nvPr>
            <p:ph type="body" idx="1"/>
          </p:nvPr>
        </p:nvSpPr>
        <p:spPr>
          <a:xfrm>
            <a:off x="914400" y="2039098"/>
            <a:ext cx="10285200" cy="40095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u="sng"/>
              <a:t>Board Policy (BP)</a:t>
            </a:r>
            <a:r>
              <a:rPr lang="en-US"/>
              <a:t> </a:t>
            </a:r>
            <a:endParaRPr/>
          </a:p>
          <a:p>
            <a:pPr marL="0" lvl="0" indent="0" algn="l" rtl="0">
              <a:spcBef>
                <a:spcPts val="1000"/>
              </a:spcBef>
              <a:spcAft>
                <a:spcPts val="0"/>
              </a:spcAft>
              <a:buNone/>
            </a:pPr>
            <a:r>
              <a:rPr lang="en-US"/>
              <a:t>Board Policies are statements or intents/guidelines that are adopted by the Board of Trustees to be used by the administration in the development and implementation of regulations and procedures for operating the District. The Board is the ultimate decision-maker in those areas assigned to it by state and federal laws and regulations.</a:t>
            </a:r>
            <a:endParaRPr/>
          </a:p>
          <a:p>
            <a:pPr marL="0" lvl="0" indent="0" algn="l" rtl="0">
              <a:spcBef>
                <a:spcPts val="1000"/>
              </a:spcBef>
              <a:spcAft>
                <a:spcPts val="0"/>
              </a:spcAft>
              <a:buNone/>
            </a:pPr>
            <a:endParaRPr/>
          </a:p>
          <a:p>
            <a:pPr marL="0" lvl="0" indent="0" algn="l" rtl="0">
              <a:spcBef>
                <a:spcPts val="1000"/>
              </a:spcBef>
              <a:spcAft>
                <a:spcPts val="0"/>
              </a:spcAft>
              <a:buNone/>
            </a:pPr>
            <a:r>
              <a:rPr lang="en-US" u="sng"/>
              <a:t>Administrative Procedures (AP) </a:t>
            </a:r>
            <a:endParaRPr u="sng"/>
          </a:p>
          <a:p>
            <a:pPr marL="0" lvl="0" indent="0" algn="l" rtl="0">
              <a:spcBef>
                <a:spcPts val="1000"/>
              </a:spcBef>
              <a:spcAft>
                <a:spcPts val="0"/>
              </a:spcAft>
              <a:buNone/>
            </a:pPr>
            <a:r>
              <a:rPr lang="en-US"/>
              <a:t>Administrative procedures reflect how board policy should be implemented. They address how the general goals of the District are achieved and define operations of the District or college. They include details of policy implementation, responsibility, accountability, and standards of practice.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*Adapted from the Peralta CCD Board Policy and SDCCD webpages on BP &amp; AP </a:t>
            </a:r>
            <a:endParaRPr/>
          </a:p>
        </p:txBody>
      </p:sp>
      <p:sp>
        <p:nvSpPr>
          <p:cNvPr id="134" name="Google Shape;134;g34cf5a452f3_3_18"/>
          <p:cNvSpPr txBox="1">
            <a:spLocks noGrp="1"/>
          </p:cNvSpPr>
          <p:nvPr>
            <p:ph type="sldNum" idx="12"/>
          </p:nvPr>
        </p:nvSpPr>
        <p:spPr>
          <a:xfrm>
            <a:off x="11353800" y="5879804"/>
            <a:ext cx="661500" cy="89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ctrTitle"/>
          </p:nvPr>
        </p:nvSpPr>
        <p:spPr>
          <a:xfrm>
            <a:off x="915924" y="914400"/>
            <a:ext cx="10360152" cy="502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Arial"/>
              <a:buNone/>
            </a:pPr>
            <a:r>
              <a:rPr lang="en-US"/>
              <a:t>Hartnell College Board Policy and Administrative Procedure </a:t>
            </a:r>
            <a:r>
              <a:rPr lang="en-US" u="sng">
                <a:solidFill>
                  <a:schemeClr val="hlink"/>
                </a:solidFill>
                <a:hlinkClick r:id="rId3"/>
              </a:rPr>
              <a:t>4042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914400" y="914400"/>
            <a:ext cx="7534656"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a:t>Presentation objectives:</a:t>
            </a:r>
            <a:endParaRPr/>
          </a:p>
        </p:txBody>
      </p:sp>
      <p:sp>
        <p:nvSpPr>
          <p:cNvPr id="147" name="Google Shape;147;p2"/>
          <p:cNvSpPr txBox="1">
            <a:spLocks noGrp="1"/>
          </p:cNvSpPr>
          <p:nvPr>
            <p:ph type="body" idx="1"/>
          </p:nvPr>
        </p:nvSpPr>
        <p:spPr>
          <a:xfrm>
            <a:off x="914400" y="2039111"/>
            <a:ext cx="9002486" cy="4416117"/>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chemeClr val="dk1"/>
              </a:buClr>
              <a:buSzPts val="2500"/>
              <a:buChar char="•"/>
            </a:pPr>
            <a:r>
              <a:rPr lang="en-US" sz="2500" b="1"/>
              <a:t>Provide a step-by-step guide to drafting and gaining approval for BPs/APs that support OER/ZTC/LCT</a:t>
            </a:r>
            <a:endParaRPr sz="1700"/>
          </a:p>
          <a:p>
            <a:pPr marL="228600" lvl="0" indent="-209550" algn="l" rtl="0">
              <a:lnSpc>
                <a:spcPct val="90000"/>
              </a:lnSpc>
              <a:spcBef>
                <a:spcPts val="1000"/>
              </a:spcBef>
              <a:spcAft>
                <a:spcPts val="0"/>
              </a:spcAft>
              <a:buClr>
                <a:schemeClr val="dk1"/>
              </a:buClr>
              <a:buSzPts val="2500"/>
              <a:buChar char="•"/>
            </a:pPr>
            <a:r>
              <a:rPr lang="en-US" sz="2500" b="1"/>
              <a:t>Highlight additional College documents/plans that can support OER/ZTC/LCT</a:t>
            </a:r>
            <a:endParaRPr sz="1700"/>
          </a:p>
          <a:p>
            <a:pPr marL="228600" lvl="0" indent="-209550" algn="l" rtl="0">
              <a:lnSpc>
                <a:spcPct val="90000"/>
              </a:lnSpc>
              <a:spcBef>
                <a:spcPts val="1000"/>
              </a:spcBef>
              <a:spcAft>
                <a:spcPts val="0"/>
              </a:spcAft>
              <a:buClr>
                <a:schemeClr val="dk1"/>
              </a:buClr>
              <a:buSzPts val="2500"/>
              <a:buChar char="•"/>
            </a:pPr>
            <a:r>
              <a:rPr lang="en-US" sz="2500" b="1"/>
              <a:t>Discuss naysayers/potential pitfalls</a:t>
            </a:r>
            <a:endParaRPr sz="1700"/>
          </a:p>
          <a:p>
            <a:pPr marL="228600" lvl="0" indent="-209550" algn="l" rtl="0">
              <a:lnSpc>
                <a:spcPct val="90000"/>
              </a:lnSpc>
              <a:spcBef>
                <a:spcPts val="1000"/>
              </a:spcBef>
              <a:spcAft>
                <a:spcPts val="0"/>
              </a:spcAft>
              <a:buClr>
                <a:schemeClr val="dk1"/>
              </a:buClr>
              <a:buSzPts val="2500"/>
              <a:buChar char="•"/>
            </a:pPr>
            <a:r>
              <a:rPr lang="en-US" sz="2500" b="1"/>
              <a:t>Answer questions</a:t>
            </a:r>
            <a:endParaRPr sz="1700"/>
          </a:p>
        </p:txBody>
      </p:sp>
      <p:sp>
        <p:nvSpPr>
          <p:cNvPr id="148" name="Google Shape;148;p2"/>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4ac5e7e83e_0_0"/>
          <p:cNvSpPr txBox="1">
            <a:spLocks noGrp="1"/>
          </p:cNvSpPr>
          <p:nvPr>
            <p:ph type="title"/>
          </p:nvPr>
        </p:nvSpPr>
        <p:spPr>
          <a:xfrm>
            <a:off x="914400" y="914400"/>
            <a:ext cx="7534800"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a:t>Goals of BP and AP 4042:</a:t>
            </a:r>
            <a:endParaRPr/>
          </a:p>
        </p:txBody>
      </p:sp>
      <p:sp>
        <p:nvSpPr>
          <p:cNvPr id="155" name="Google Shape;155;g34ac5e7e83e_0_0"/>
          <p:cNvSpPr txBox="1">
            <a:spLocks noGrp="1"/>
          </p:cNvSpPr>
          <p:nvPr>
            <p:ph type="body" idx="1"/>
          </p:nvPr>
        </p:nvSpPr>
        <p:spPr>
          <a:xfrm>
            <a:off x="914400" y="2039111"/>
            <a:ext cx="9002400" cy="4416000"/>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chemeClr val="dk1"/>
              </a:buClr>
              <a:buSzPts val="2500"/>
              <a:buChar char="•"/>
            </a:pPr>
            <a:r>
              <a:rPr lang="en-US" sz="2500" b="1"/>
              <a:t>Institutionalize OER, ZTC, and Low-Cost </a:t>
            </a:r>
            <a:endParaRPr sz="1700"/>
          </a:p>
          <a:p>
            <a:pPr marL="228600" lvl="0" indent="-209550" algn="l" rtl="0">
              <a:lnSpc>
                <a:spcPct val="90000"/>
              </a:lnSpc>
              <a:spcBef>
                <a:spcPts val="1000"/>
              </a:spcBef>
              <a:spcAft>
                <a:spcPts val="0"/>
              </a:spcAft>
              <a:buClr>
                <a:schemeClr val="dk1"/>
              </a:buClr>
              <a:buSzPts val="2500"/>
              <a:buChar char="•"/>
            </a:pPr>
            <a:r>
              <a:rPr lang="en-US" sz="2500" b="1"/>
              <a:t>Emphasize academic freedom to adopt textbook of choice</a:t>
            </a:r>
            <a:endParaRPr sz="1700"/>
          </a:p>
          <a:p>
            <a:pPr marL="228600" lvl="0" indent="-209550" algn="l" rtl="0">
              <a:lnSpc>
                <a:spcPct val="90000"/>
              </a:lnSpc>
              <a:spcBef>
                <a:spcPts val="1000"/>
              </a:spcBef>
              <a:spcAft>
                <a:spcPts val="0"/>
              </a:spcAft>
              <a:buClr>
                <a:schemeClr val="dk1"/>
              </a:buClr>
              <a:buSzPts val="2500"/>
              <a:buChar char="•"/>
            </a:pPr>
            <a:r>
              <a:rPr lang="en-US" sz="2500" b="1"/>
              <a:t>Memorialize Low-Cost textbook price ($40)</a:t>
            </a:r>
            <a:endParaRPr sz="1700"/>
          </a:p>
          <a:p>
            <a:pPr marL="228600" lvl="0" indent="-209550" algn="l" rtl="0">
              <a:lnSpc>
                <a:spcPct val="90000"/>
              </a:lnSpc>
              <a:spcBef>
                <a:spcPts val="1000"/>
              </a:spcBef>
              <a:spcAft>
                <a:spcPts val="0"/>
              </a:spcAft>
              <a:buClr>
                <a:schemeClr val="dk1"/>
              </a:buClr>
              <a:buSzPts val="2500"/>
              <a:buChar char="•"/>
            </a:pPr>
            <a:r>
              <a:rPr lang="en-US" sz="2500" b="1"/>
              <a:t>Comply with relevant state and federal legislation</a:t>
            </a:r>
            <a:endParaRPr sz="1700"/>
          </a:p>
          <a:p>
            <a:pPr marL="228600" lvl="0" indent="-209550" algn="l" rtl="0">
              <a:lnSpc>
                <a:spcPct val="90000"/>
              </a:lnSpc>
              <a:spcBef>
                <a:spcPts val="1000"/>
              </a:spcBef>
              <a:spcAft>
                <a:spcPts val="0"/>
              </a:spcAft>
              <a:buClr>
                <a:schemeClr val="dk1"/>
              </a:buClr>
              <a:buSzPts val="2500"/>
              <a:buChar char="•"/>
            </a:pPr>
            <a:r>
              <a:rPr lang="en-US" sz="2500" b="1"/>
              <a:t>Promote and ensure visibility of ZTC course sections and course sections that have adopted OER or Low-Cost</a:t>
            </a:r>
            <a:endParaRPr sz="1700"/>
          </a:p>
          <a:p>
            <a:pPr marL="228600" lvl="0" indent="-209550" algn="l" rtl="0">
              <a:lnSpc>
                <a:spcPct val="90000"/>
              </a:lnSpc>
              <a:spcBef>
                <a:spcPts val="1000"/>
              </a:spcBef>
              <a:spcAft>
                <a:spcPts val="0"/>
              </a:spcAft>
              <a:buClr>
                <a:schemeClr val="dk1"/>
              </a:buClr>
              <a:buSzPts val="2500"/>
              <a:buChar char="•"/>
            </a:pPr>
            <a:r>
              <a:rPr lang="en-US" sz="2500" b="1"/>
              <a:t>Ensure District support of OER and Low-Cost adoption, development of ZTC/LCT course sections, and ZTC/LCT pathways to credentials</a:t>
            </a:r>
            <a:endParaRPr sz="1700"/>
          </a:p>
        </p:txBody>
      </p:sp>
      <p:sp>
        <p:nvSpPr>
          <p:cNvPr id="156" name="Google Shape;156;g34ac5e7e83e_0_0"/>
          <p:cNvSpPr txBox="1">
            <a:spLocks noGrp="1"/>
          </p:cNvSpPr>
          <p:nvPr>
            <p:ph type="sldNum" idx="12"/>
          </p:nvPr>
        </p:nvSpPr>
        <p:spPr>
          <a:xfrm>
            <a:off x="11353800" y="5879804"/>
            <a:ext cx="661500" cy="89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u="sng">
                <a:solidFill>
                  <a:schemeClr val="hlink"/>
                </a:solidFill>
                <a:hlinkClick r:id="rId3"/>
              </a:rPr>
              <a:t>BP 4042</a:t>
            </a:r>
            <a:r>
              <a:rPr lang="en-US"/>
              <a:t>-approved December 2022</a:t>
            </a:r>
            <a:endParaRPr/>
          </a:p>
        </p:txBody>
      </p:sp>
      <p:sp>
        <p:nvSpPr>
          <p:cNvPr id="163" name="Google Shape;163;p3"/>
          <p:cNvSpPr txBox="1">
            <a:spLocks noGrp="1"/>
          </p:cNvSpPr>
          <p:nvPr>
            <p:ph type="body" idx="1"/>
          </p:nvPr>
        </p:nvSpPr>
        <p:spPr>
          <a:xfrm>
            <a:off x="914400" y="2039112"/>
            <a:ext cx="8708571" cy="38770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0" lvl="1" indent="0" algn="l" rtl="0">
              <a:lnSpc>
                <a:spcPct val="90000"/>
              </a:lnSpc>
              <a:spcBef>
                <a:spcPts val="1000"/>
              </a:spcBef>
              <a:spcAft>
                <a:spcPts val="0"/>
              </a:spcAft>
              <a:buClr>
                <a:schemeClr val="dk1"/>
              </a:buClr>
              <a:buSzPts val="2800"/>
              <a:buNone/>
            </a:pPr>
            <a:r>
              <a:rPr lang="en-US" sz="2800" b="1"/>
              <a:t>Process: vetting and approval from the Academic Senate and Hartnell College Council</a:t>
            </a:r>
            <a:endParaRPr/>
          </a:p>
          <a:p>
            <a:pPr marL="0" lvl="1" indent="0" algn="l" rtl="0">
              <a:lnSpc>
                <a:spcPct val="90000"/>
              </a:lnSpc>
              <a:spcBef>
                <a:spcPts val="1000"/>
              </a:spcBef>
              <a:spcAft>
                <a:spcPts val="0"/>
              </a:spcAft>
              <a:buClr>
                <a:schemeClr val="dk1"/>
              </a:buClr>
              <a:buSzPts val="2800"/>
              <a:buNone/>
            </a:pPr>
            <a:r>
              <a:rPr lang="en-US" sz="2800" b="1"/>
              <a:t>Very little feedback</a:t>
            </a:r>
            <a:endParaRPr/>
          </a:p>
          <a:p>
            <a:pPr marL="0" lvl="1" indent="0" algn="l" rtl="0">
              <a:lnSpc>
                <a:spcPct val="90000"/>
              </a:lnSpc>
              <a:spcBef>
                <a:spcPts val="1000"/>
              </a:spcBef>
              <a:spcAft>
                <a:spcPts val="0"/>
              </a:spcAft>
              <a:buClr>
                <a:schemeClr val="dk1"/>
              </a:buClr>
              <a:buSzPts val="2800"/>
              <a:buNone/>
            </a:pPr>
            <a:r>
              <a:rPr lang="en-US" sz="2800" b="1"/>
              <a:t>Approved by the College President and the Board of Trustees</a:t>
            </a:r>
            <a:endParaRPr/>
          </a:p>
          <a:p>
            <a:pPr marL="0" lvl="1" indent="0" algn="l" rtl="0">
              <a:lnSpc>
                <a:spcPct val="90000"/>
              </a:lnSpc>
              <a:spcBef>
                <a:spcPts val="1000"/>
              </a:spcBef>
              <a:spcAft>
                <a:spcPts val="0"/>
              </a:spcAft>
              <a:buClr>
                <a:schemeClr val="dk1"/>
              </a:buClr>
              <a:buSzPts val="2000"/>
              <a:buNone/>
            </a:pPr>
            <a:endParaRPr/>
          </a:p>
        </p:txBody>
      </p:sp>
      <p:sp>
        <p:nvSpPr>
          <p:cNvPr id="164" name="Google Shape;164;p3"/>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u="sng">
                <a:solidFill>
                  <a:schemeClr val="hlink"/>
                </a:solidFill>
                <a:hlinkClick r:id="rId3"/>
              </a:rPr>
              <a:t>BP 4042</a:t>
            </a:r>
            <a:r>
              <a:rPr lang="en-US"/>
              <a:t>:</a:t>
            </a:r>
            <a:endParaRPr/>
          </a:p>
        </p:txBody>
      </p:sp>
      <p:pic>
        <p:nvPicPr>
          <p:cNvPr id="171" name="Google Shape;171;p4" descr="Screenshot of the BP 4042"/>
          <p:cNvPicPr preferRelativeResize="0">
            <a:picLocks noGrp="1"/>
          </p:cNvPicPr>
          <p:nvPr>
            <p:ph type="body" idx="1"/>
          </p:nvPr>
        </p:nvPicPr>
        <p:blipFill rotWithShape="1">
          <a:blip r:embed="rId4">
            <a:alphaModFix/>
          </a:blip>
          <a:srcRect/>
          <a:stretch/>
        </p:blipFill>
        <p:spPr>
          <a:xfrm>
            <a:off x="544286" y="2217967"/>
            <a:ext cx="7315199" cy="4237262"/>
          </a:xfrm>
          <a:prstGeom prst="rect">
            <a:avLst/>
          </a:prstGeom>
          <a:noFill/>
          <a:ln>
            <a:noFill/>
          </a:ln>
        </p:spPr>
      </p:pic>
      <p:sp>
        <p:nvSpPr>
          <p:cNvPr id="173" name="Google Shape;173;p4"/>
          <p:cNvSpPr txBox="1">
            <a:spLocks noGrp="1"/>
          </p:cNvSpPr>
          <p:nvPr>
            <p:ph type="body" idx="2"/>
          </p:nvPr>
        </p:nvSpPr>
        <p:spPr>
          <a:xfrm>
            <a:off x="8113472" y="2039111"/>
            <a:ext cx="3163824"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endParaRPr sz="2000" b="1"/>
          </a:p>
          <a:p>
            <a:pPr marL="0" lvl="0" indent="0" algn="l" rtl="0">
              <a:lnSpc>
                <a:spcPct val="90000"/>
              </a:lnSpc>
              <a:spcBef>
                <a:spcPts val="1000"/>
              </a:spcBef>
              <a:spcAft>
                <a:spcPts val="0"/>
              </a:spcAft>
              <a:buClr>
                <a:schemeClr val="dk1"/>
              </a:buClr>
              <a:buSzPts val="3200"/>
              <a:buNone/>
            </a:pPr>
            <a:r>
              <a:rPr lang="en-US" sz="3200" b="1" u="sng"/>
              <a:t>Goals:</a:t>
            </a:r>
            <a:endParaRPr/>
          </a:p>
          <a:p>
            <a:pPr marL="0" lvl="0" indent="0" algn="l" rtl="0">
              <a:lnSpc>
                <a:spcPct val="90000"/>
              </a:lnSpc>
              <a:spcBef>
                <a:spcPts val="1000"/>
              </a:spcBef>
              <a:spcAft>
                <a:spcPts val="0"/>
              </a:spcAft>
              <a:buClr>
                <a:schemeClr val="dk1"/>
              </a:buClr>
              <a:buSzPts val="2800"/>
              <a:buNone/>
            </a:pPr>
            <a:r>
              <a:rPr lang="en-US" sz="2800" b="1"/>
              <a:t>Institutionalize OER, ZTC, and Low-Cost </a:t>
            </a:r>
            <a:endParaRPr/>
          </a:p>
          <a:p>
            <a:pPr marL="0" lvl="0" indent="0" algn="l" rtl="0">
              <a:lnSpc>
                <a:spcPct val="90000"/>
              </a:lnSpc>
              <a:spcBef>
                <a:spcPts val="1000"/>
              </a:spcBef>
              <a:spcAft>
                <a:spcPts val="0"/>
              </a:spcAft>
              <a:buClr>
                <a:schemeClr val="dk1"/>
              </a:buClr>
              <a:buSzPts val="2800"/>
              <a:buNone/>
            </a:pPr>
            <a:r>
              <a:rPr lang="en-US" sz="2800" b="1"/>
              <a:t>Emphasize academic freedom to adopt textbook of choice</a:t>
            </a:r>
            <a:endParaRPr/>
          </a:p>
          <a:p>
            <a:pPr marL="0" lvl="0" indent="0" algn="l" rtl="0">
              <a:lnSpc>
                <a:spcPct val="90000"/>
              </a:lnSpc>
              <a:spcBef>
                <a:spcPts val="1000"/>
              </a:spcBef>
              <a:spcAft>
                <a:spcPts val="0"/>
              </a:spcAft>
              <a:buClr>
                <a:schemeClr val="dk1"/>
              </a:buClr>
              <a:buSzPts val="2000"/>
              <a:buNone/>
            </a:pPr>
            <a:endParaRPr/>
          </a:p>
        </p:txBody>
      </p:sp>
      <p:sp>
        <p:nvSpPr>
          <p:cNvPr id="172" name="Google Shape;172;p4"/>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Title 1">
            <a:extLst>
              <a:ext uri="{FF2B5EF4-FFF2-40B4-BE49-F238E27FC236}">
                <a16:creationId xmlns:a16="http://schemas.microsoft.com/office/drawing/2014/main" id="{1BE79E34-C255-0B35-083C-2A7B603B60FB}"/>
              </a:ext>
            </a:extLst>
          </p:cNvPr>
          <p:cNvSpPr>
            <a:spLocks noGrp="1"/>
          </p:cNvSpPr>
          <p:nvPr>
            <p:ph type="title"/>
          </p:nvPr>
        </p:nvSpPr>
        <p:spPr>
          <a:xfrm>
            <a:off x="914400" y="-914400"/>
            <a:ext cx="10360152" cy="914400"/>
          </a:xfrm>
        </p:spPr>
        <p:txBody>
          <a:bodyPr spcFirstLastPara="1" wrap="square" lIns="91425" tIns="45700" rIns="91425" bIns="45700" anchor="b" anchorCtr="0">
            <a:noAutofit/>
          </a:bodyPr>
          <a:lstStyle/>
          <a:p>
            <a:r>
              <a:rPr lang="en-US" dirty="0"/>
              <a:t>Continued description of BP 4042</a:t>
            </a:r>
          </a:p>
        </p:txBody>
      </p:sp>
      <p:pic>
        <p:nvPicPr>
          <p:cNvPr id="181" name="Google Shape;181;p5" descr="Screenshot of the text in BP 4042"/>
          <p:cNvPicPr preferRelativeResize="0">
            <a:picLocks noGrp="1"/>
          </p:cNvPicPr>
          <p:nvPr>
            <p:ph type="body" idx="1"/>
          </p:nvPr>
        </p:nvPicPr>
        <p:blipFill rotWithShape="1">
          <a:blip r:embed="rId3">
            <a:alphaModFix/>
          </a:blip>
          <a:srcRect/>
          <a:stretch/>
        </p:blipFill>
        <p:spPr>
          <a:xfrm>
            <a:off x="381001" y="359229"/>
            <a:ext cx="6494102" cy="6193971"/>
          </a:xfrm>
          <a:prstGeom prst="rect">
            <a:avLst/>
          </a:prstGeom>
          <a:noFill/>
          <a:ln>
            <a:noFill/>
          </a:ln>
        </p:spPr>
      </p:pic>
      <p:sp>
        <p:nvSpPr>
          <p:cNvPr id="182" name="Google Shape;182;p5"/>
          <p:cNvSpPr txBox="1"/>
          <p:nvPr/>
        </p:nvSpPr>
        <p:spPr>
          <a:xfrm>
            <a:off x="6962189" y="1134266"/>
            <a:ext cx="5316900" cy="495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sng" strike="noStrike" cap="none" dirty="0">
                <a:solidFill>
                  <a:schemeClr val="dk1"/>
                </a:solidFill>
                <a:latin typeface="Gill Sans"/>
                <a:ea typeface="Gill Sans"/>
                <a:cs typeface="Gill Sans"/>
                <a:sym typeface="Gill Sans"/>
              </a:rPr>
              <a:t>Goals:</a:t>
            </a:r>
            <a:endParaRPr dirty="0"/>
          </a:p>
          <a:p>
            <a:pPr marL="0" marR="0" lvl="0" indent="0" algn="l" rtl="0">
              <a:spcBef>
                <a:spcPts val="0"/>
              </a:spcBef>
              <a:spcAft>
                <a:spcPts val="0"/>
              </a:spcAft>
              <a:buNone/>
            </a:pPr>
            <a:r>
              <a:rPr lang="en-US" sz="2400" b="1" dirty="0">
                <a:solidFill>
                  <a:schemeClr val="dk1"/>
                </a:solidFill>
                <a:latin typeface="Gill Sans"/>
                <a:ea typeface="Gill Sans"/>
                <a:cs typeface="Gill Sans"/>
                <a:sym typeface="Gill Sans"/>
              </a:rPr>
              <a:t>Memorialize Low-Cost textbook price ($40)</a:t>
            </a:r>
            <a:endParaRPr dirty="0"/>
          </a:p>
          <a:p>
            <a:pPr marL="0" marR="0" lvl="0" indent="0" algn="l" rtl="0">
              <a:spcBef>
                <a:spcPts val="0"/>
              </a:spcBef>
              <a:spcAft>
                <a:spcPts val="0"/>
              </a:spcAft>
              <a:buNone/>
            </a:pPr>
            <a:r>
              <a:rPr lang="en-US" sz="2400" b="1" dirty="0">
                <a:solidFill>
                  <a:schemeClr val="dk1"/>
                </a:solidFill>
                <a:latin typeface="Gill Sans"/>
                <a:ea typeface="Gill Sans"/>
                <a:cs typeface="Gill Sans"/>
                <a:sym typeface="Gill Sans"/>
              </a:rPr>
              <a:t>Comply with state and federal legislation</a:t>
            </a:r>
            <a:endParaRPr dirty="0"/>
          </a:p>
          <a:p>
            <a:pPr marL="0" marR="0" lvl="0" indent="0" algn="l" rtl="0">
              <a:spcBef>
                <a:spcPts val="0"/>
              </a:spcBef>
              <a:spcAft>
                <a:spcPts val="0"/>
              </a:spcAft>
              <a:buNone/>
            </a:pPr>
            <a:r>
              <a:rPr lang="en-US" sz="2400" b="1" dirty="0">
                <a:solidFill>
                  <a:schemeClr val="dk1"/>
                </a:solidFill>
                <a:latin typeface="Gill Sans"/>
                <a:ea typeface="Gill Sans"/>
                <a:cs typeface="Gill Sans"/>
                <a:sym typeface="Gill Sans"/>
              </a:rPr>
              <a:t>Promote and ensure visibility of ZTC course sections and course sections that have adopted OER or Low-Cost</a:t>
            </a:r>
            <a:endParaRPr dirty="0"/>
          </a:p>
          <a:p>
            <a:pPr marL="0" marR="0" lvl="0" indent="0" algn="l" rtl="0">
              <a:spcBef>
                <a:spcPts val="0"/>
              </a:spcBef>
              <a:spcAft>
                <a:spcPts val="0"/>
              </a:spcAft>
              <a:buNone/>
            </a:pPr>
            <a:r>
              <a:rPr lang="en-US" sz="2400" b="1" dirty="0">
                <a:solidFill>
                  <a:schemeClr val="dk1"/>
                </a:solidFill>
                <a:latin typeface="Gill Sans"/>
                <a:ea typeface="Gill Sans"/>
                <a:cs typeface="Gill Sans"/>
                <a:sym typeface="Gill Sans"/>
              </a:rPr>
              <a:t>Ensure District support of OER and Low-Cost adoption, development of ZTC/LCT course sections, and ZTC/LCT pathways to credentials</a:t>
            </a:r>
            <a:endParaRPr dirty="0"/>
          </a:p>
        </p:txBody>
      </p:sp>
      <p:sp>
        <p:nvSpPr>
          <p:cNvPr id="180" name="Google Shape;180;p5"/>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1715</Words>
  <Application>Microsoft Office PowerPoint</Application>
  <PresentationFormat>Widescreen</PresentationFormat>
  <Paragraphs>207</Paragraphs>
  <Slides>28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Times New Roman</vt:lpstr>
      <vt:lpstr>Calibri</vt:lpstr>
      <vt:lpstr>Aptos</vt:lpstr>
      <vt:lpstr>Courier New</vt:lpstr>
      <vt:lpstr>Gill Sans</vt:lpstr>
      <vt:lpstr>Custom</vt:lpstr>
      <vt:lpstr>Administrative Procedures (APs) and Board Policies (BPs): Creating and Implementing APs and BPs for Open Educational Resources (OER) Sustainability  Presenters:  Lisa Storm, Hartnell College &amp; Ron Oxford, College of Marin   Moderator: Heather Dodge, OERI Regional Lead (Area B) </vt:lpstr>
      <vt:lpstr>Agenda </vt:lpstr>
      <vt:lpstr>What are APs and BPs? </vt:lpstr>
      <vt:lpstr>Hartnell College Board Policy and Administrative Procedure 4042</vt:lpstr>
      <vt:lpstr>Presentation objectives:</vt:lpstr>
      <vt:lpstr>Goals of BP and AP 4042:</vt:lpstr>
      <vt:lpstr>BP 4042-approved December 2022</vt:lpstr>
      <vt:lpstr>BP 4042:</vt:lpstr>
      <vt:lpstr>Continued description of BP 4042</vt:lpstr>
      <vt:lpstr>Next step: embed ZTC support into the Strategic Enrollment Management Plan 2024-2027  Increase,promote, and schedule  ZTC pathways  Annually review student achievement data in ZTC pathways</vt:lpstr>
      <vt:lpstr>AP 4042 approved in April, 2024</vt:lpstr>
      <vt:lpstr>Definitions:</vt:lpstr>
      <vt:lpstr>Philosophy:</vt:lpstr>
      <vt:lpstr>Online course schedule:</vt:lpstr>
      <vt:lpstr>Promotion:</vt:lpstr>
      <vt:lpstr>Disfavoring Inclusive Access:</vt:lpstr>
      <vt:lpstr>First pitfall: a few months after approval  of AP 4042. . .</vt:lpstr>
      <vt:lpstr>ZTC added to Strategic Plan ‘25-’28</vt:lpstr>
      <vt:lpstr>ZTC apparent in new Mission Statement</vt:lpstr>
      <vt:lpstr>ZTC embedded in Strategic Recruitment Task Force Plan (in progress)</vt:lpstr>
      <vt:lpstr>Newly designed ZTC webpage features OER repository, faculty resources, link to an OER/LCT Canvas shell, and AP/BP 4042 </vt:lpstr>
      <vt:lpstr>Moving forward. . .</vt:lpstr>
      <vt:lpstr>BP at West Hills Community College District (WHCCD) and BP/AP at College of Marin (CoM) </vt:lpstr>
      <vt:lpstr>Zero-Textbook Cost Degree Grant Program by CCCCO</vt:lpstr>
      <vt:lpstr>Lemoore College (WHCL at the time) went all-in </vt:lpstr>
      <vt:lpstr>Regaining Momentum at CoM </vt:lpstr>
      <vt:lpstr>Getting to a BP should be a priority.</vt:lpstr>
      <vt:lpstr>Back to what Lisa said earlier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Lisa Storm</dc:creator>
  <cp:lastModifiedBy>ASCCC1</cp:lastModifiedBy>
  <cp:revision>2</cp:revision>
  <dcterms:created xsi:type="dcterms:W3CDTF">2025-04-09T13:34:30Z</dcterms:created>
  <dcterms:modified xsi:type="dcterms:W3CDTF">2025-05-08T19:21:45Z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