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5143500" type="screen16x9"/>
  <p:notesSz cx="6858000" cy="9144000"/>
  <p:embeddedFontLst>
    <p:embeddedFont>
      <p:font typeface="Gill Sans" panose="020B0604020202020204" charset="0"/>
      <p:regular r:id="rId43"/>
      <p:bold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Nunito Light" pitchFamily="2" charset="0"/>
      <p:regular r:id="rId49"/>
    </p:embeddedFont>
    <p:embeddedFont>
      <p:font typeface="Raleway" pitchFamily="2" charset="0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D798E4-E9E6-4EB6-B2FC-C244B4088BD7}">
  <a:tblStyle styleId="{FBD798E4-E9E6-4EB6-B2FC-C244B4088B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libretexts.org/insight/student-view-of-learning-tree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texts.org/blog/introducing-forge-new-innovation-open-pedagog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twdvFXi6fqy-OilptSjTaxGZ7LeCPEZMDQtYElBsQg/edit?tab=t.0#heading=h.1f9oybosc2x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.libretexts.org/students/assignments/73560/init-formativ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dapt.libretexts.org/students/assignments/73558/init-formative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libretexts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webinars-and-events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libretexts.org/events/chh3LwwtKr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webinars-and-events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67bef0b47c_0_1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67bef0b47c_0_1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67bef0b47c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view of learning tree: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https://commons.libretexts.org/insight/student-view-of-learning-trees</a:t>
            </a:r>
            <a:r>
              <a:rPr lang="en"/>
              <a:t> </a:t>
            </a:r>
            <a:endParaRPr/>
          </a:p>
        </p:txBody>
      </p:sp>
      <p:sp>
        <p:nvSpPr>
          <p:cNvPr id="554" name="Google Shape;554;g367bef0b47c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67bef0b47c_0_3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67bef0b47c_0_3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https://libretexts.org/blog/introducing-forge-new-innovation-open-pedagogy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67bef0b47c_0_3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67bef0b47c_0_3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67bef0b47c_0_3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67bef0b47c_0_39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67bef0b47c_0_3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67bef0b47c_0_3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67bef0b47c_0_3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67bef0b47c_0_3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67bef0b47c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67bef0b47c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401ad711e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401ad711e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67bef0b47c_0_4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67bef0b47c_0_4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 on API: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https://docs.google.com/document/d/1ItwdvFXi6fqy-OilptSjTaxGZ7LeCPEZMDQtYElBsQg/edit?tab=t.0#heading=h.1f9oybosc2xn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2e76c269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2e76c2699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67bef0b4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67bef0b4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Spanish Demo: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https://adapt.libretexts.org/students/assignments/73560/init-formative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Demo: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https://adapt.libretexts.org/students/assignments/73558/init-formative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2e76c26997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2e76c26997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363385584b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363385584b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12:40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2e76c26997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2e76c26997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401ad711e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401ad711e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3c7c639fc7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3c7c639fc7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2e76c2699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2e76c2699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c36780ae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c36780ae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2e76c2699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2e76c2699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12:45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3c7c639fc7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3c7c639fc7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3c7c639fc7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13c7c639fc7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12:55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67bef0b47c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67bef0b47c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https://one.libretexts.org/</a:t>
            </a:r>
            <a:r>
              <a:rPr lang="en">
                <a:solidFill>
                  <a:schemeClr val="dk1"/>
                </a:solidFill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2e76c26997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2e76c26997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67bef0b47c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67bef0b47c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3c36780ae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13c36780ae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67bef0b47c_0_1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g367bef0b47c_0_19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https://asccc-oeri.org/webinars-and-events/</a:t>
            </a:r>
            <a:r>
              <a:rPr lang="en"/>
              <a:t> </a:t>
            </a:r>
            <a:endParaRPr/>
          </a:p>
        </p:txBody>
      </p:sp>
      <p:sp>
        <p:nvSpPr>
          <p:cNvPr id="735" name="Google Shape;735;g367bef0b47c_0_19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67bef0b47c_0_2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67bef0b47c_0_2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https://commons.libretexts.org/events/chh3LwwtKr</a:t>
            </a:r>
            <a:r>
              <a:rPr lang="en"/>
              <a:t> </a:t>
            </a:r>
            <a:endParaRPr/>
          </a:p>
        </p:txBody>
      </p:sp>
      <p:sp>
        <p:nvSpPr>
          <p:cNvPr id="742" name="Google Shape;742;g367bef0b47c_0_23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67bef0b47c_0_3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g367bef0b47c_0_3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https://asccc-oeri.org/webinars-and-events/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67bef0b47c_0_29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4" name="Google Shape;754;g367bef0b47c_0_2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67bef0b47c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67bef0b47c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67bef0b47c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367bef0b47c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https://commons.libretexts.org/insight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363385584b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363385584b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67bef0b47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67bef0b47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67bef0b47c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67bef0b47c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7bef0b47c_0_3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67bef0b47c_0_3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7bef0b47c_0_4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367bef0b47c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67bef0b47c_0_36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367bef0b47c_0_3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7bef0b47c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7bef0b47c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" name="Google Shape;88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">
  <p:cSld name="SECTION_TITLE_AND_DESCRIPTION_1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 l="31883" t="8096" r="25713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6" name="Google Shape;96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5" name="Google Shape;105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 descr="Side view of hands writing in a notebook at a cafe"/>
          <p:cNvPicPr preferRelativeResize="0"/>
          <p:nvPr/>
        </p:nvPicPr>
        <p:blipFill rotWithShape="1">
          <a:blip r:embed="rId2">
            <a:alphaModFix/>
          </a:blip>
          <a:srcRect l="9050" t="12064" r="54351" b="26446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1" name="Google Shape;12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632614" y="55180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-4985" y="4871304"/>
            <a:ext cx="108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2950747" y="476004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7093971" y="48529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photo">
  <p:cSld name="1_Title Slide with phot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49003"/>
            <a:ext cx="6858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>
            <a:spLocks noGrp="1"/>
          </p:cNvSpPr>
          <p:nvPr>
            <p:ph type="ctrTitle"/>
          </p:nvPr>
        </p:nvSpPr>
        <p:spPr>
          <a:xfrm>
            <a:off x="1813336" y="2598420"/>
            <a:ext cx="647790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1"/>
          </p:nvPr>
        </p:nvSpPr>
        <p:spPr>
          <a:xfrm>
            <a:off x="1813335" y="3892203"/>
            <a:ext cx="64779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rgbClr val="060606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cxnSp>
        <p:nvCxnSpPr>
          <p:cNvPr id="142" name="Google Shape;142;p19"/>
          <p:cNvCxnSpPr/>
          <p:nvPr/>
        </p:nvCxnSpPr>
        <p:spPr>
          <a:xfrm>
            <a:off x="0" y="3890744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0"/>
              </a:srgbClr>
            </a:outerShdw>
          </a:effectLst>
        </p:spPr>
      </p:cxn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77" y="438923"/>
            <a:ext cx="3270138" cy="101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 type="obj">
  <p:cSld name="OBJEC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/>
          <p:nvPr/>
        </p:nvSpPr>
        <p:spPr>
          <a:xfrm>
            <a:off x="892142" y="-15882"/>
            <a:ext cx="7605900" cy="1409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0"/>
          <p:cNvCxnSpPr/>
          <p:nvPr/>
        </p:nvCxnSpPr>
        <p:spPr>
          <a:xfrm>
            <a:off x="892142" y="1394708"/>
            <a:ext cx="76059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1088686" y="1511801"/>
            <a:ext cx="7202400" cy="3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897905" y="0"/>
            <a:ext cx="7557900" cy="13854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23"/>
          <p:cNvCxnSpPr/>
          <p:nvPr/>
        </p:nvCxnSpPr>
        <p:spPr>
          <a:xfrm rot="10800000" flipH="1">
            <a:off x="892142" y="1385409"/>
            <a:ext cx="7563600" cy="9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1086913" y="603667"/>
            <a:ext cx="72042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1085498" y="1508159"/>
            <a:ext cx="3483900" cy="3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2"/>
          </p:nvPr>
        </p:nvSpPr>
        <p:spPr>
          <a:xfrm>
            <a:off x="4810328" y="1513009"/>
            <a:ext cx="3483900" cy="30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88650" y="102875"/>
            <a:ext cx="8811289" cy="4924402"/>
            <a:chOff x="88650" y="102875"/>
            <a:chExt cx="8811289" cy="4924402"/>
          </a:xfrm>
        </p:grpSpPr>
        <p:sp>
          <p:nvSpPr>
            <p:cNvPr id="179" name="Google Shape;179;p25"/>
            <p:cNvSpPr/>
            <p:nvPr/>
          </p:nvSpPr>
          <p:spPr>
            <a:xfrm>
              <a:off x="7688600" y="102875"/>
              <a:ext cx="1211339" cy="298098"/>
            </a:xfrm>
            <a:custGeom>
              <a:avLst/>
              <a:gdLst/>
              <a:ahLst/>
              <a:cxnLst/>
              <a:rect l="l" t="t" r="r" b="b"/>
              <a:pathLst>
                <a:path w="8566" h="2108" extrusionOk="0">
                  <a:moveTo>
                    <a:pt x="5199" y="0"/>
                  </a:moveTo>
                  <a:cubicBezTo>
                    <a:pt x="4936" y="0"/>
                    <a:pt x="4665" y="101"/>
                    <a:pt x="4425" y="222"/>
                  </a:cubicBezTo>
                  <a:cubicBezTo>
                    <a:pt x="4079" y="396"/>
                    <a:pt x="3739" y="615"/>
                    <a:pt x="3354" y="639"/>
                  </a:cubicBezTo>
                  <a:cubicBezTo>
                    <a:pt x="3325" y="641"/>
                    <a:pt x="3295" y="642"/>
                    <a:pt x="3266" y="642"/>
                  </a:cubicBezTo>
                  <a:cubicBezTo>
                    <a:pt x="3095" y="642"/>
                    <a:pt x="2920" y="614"/>
                    <a:pt x="2752" y="614"/>
                  </a:cubicBezTo>
                  <a:cubicBezTo>
                    <a:pt x="2614" y="614"/>
                    <a:pt x="2482" y="633"/>
                    <a:pt x="2361" y="700"/>
                  </a:cubicBezTo>
                  <a:cubicBezTo>
                    <a:pt x="2143" y="822"/>
                    <a:pt x="2028" y="1074"/>
                    <a:pt x="1826" y="1223"/>
                  </a:cubicBezTo>
                  <a:cubicBezTo>
                    <a:pt x="1629" y="1368"/>
                    <a:pt x="1372" y="1399"/>
                    <a:pt x="1127" y="1413"/>
                  </a:cubicBezTo>
                  <a:cubicBezTo>
                    <a:pt x="883" y="1425"/>
                    <a:pt x="630" y="1429"/>
                    <a:pt x="407" y="1530"/>
                  </a:cubicBezTo>
                  <a:cubicBezTo>
                    <a:pt x="185" y="1632"/>
                    <a:pt x="0" y="1867"/>
                    <a:pt x="47" y="2107"/>
                  </a:cubicBezTo>
                  <a:lnTo>
                    <a:pt x="8501" y="2024"/>
                  </a:lnTo>
                  <a:cubicBezTo>
                    <a:pt x="8565" y="1554"/>
                    <a:pt x="7902" y="1168"/>
                    <a:pt x="7404" y="1128"/>
                  </a:cubicBezTo>
                  <a:cubicBezTo>
                    <a:pt x="7166" y="1109"/>
                    <a:pt x="6920" y="1145"/>
                    <a:pt x="6694" y="1067"/>
                  </a:cubicBezTo>
                  <a:cubicBezTo>
                    <a:pt x="6206" y="896"/>
                    <a:pt x="6012" y="267"/>
                    <a:pt x="5535" y="65"/>
                  </a:cubicBezTo>
                  <a:cubicBezTo>
                    <a:pt x="5427" y="20"/>
                    <a:pt x="5314" y="0"/>
                    <a:pt x="5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88650" y="4454577"/>
              <a:ext cx="705515" cy="572700"/>
            </a:xfrm>
            <a:custGeom>
              <a:avLst/>
              <a:gdLst/>
              <a:ahLst/>
              <a:cxnLst/>
              <a:rect l="l" t="t" r="r" b="b"/>
              <a:pathLst>
                <a:path w="4643" h="3769" extrusionOk="0">
                  <a:moveTo>
                    <a:pt x="2513" y="1"/>
                  </a:moveTo>
                  <a:cubicBezTo>
                    <a:pt x="2345" y="1"/>
                    <a:pt x="2177" y="36"/>
                    <a:pt x="2040" y="104"/>
                  </a:cubicBezTo>
                  <a:cubicBezTo>
                    <a:pt x="1715" y="265"/>
                    <a:pt x="1506" y="634"/>
                    <a:pt x="1536" y="996"/>
                  </a:cubicBezTo>
                  <a:cubicBezTo>
                    <a:pt x="1390" y="875"/>
                    <a:pt x="1205" y="819"/>
                    <a:pt x="1018" y="819"/>
                  </a:cubicBezTo>
                  <a:cubicBezTo>
                    <a:pt x="693" y="819"/>
                    <a:pt x="362" y="988"/>
                    <a:pt x="222" y="1285"/>
                  </a:cubicBezTo>
                  <a:cubicBezTo>
                    <a:pt x="0" y="1752"/>
                    <a:pt x="322" y="2388"/>
                    <a:pt x="829" y="2485"/>
                  </a:cubicBezTo>
                  <a:cubicBezTo>
                    <a:pt x="807" y="3116"/>
                    <a:pt x="1342" y="3716"/>
                    <a:pt x="1972" y="3766"/>
                  </a:cubicBezTo>
                  <a:cubicBezTo>
                    <a:pt x="2000" y="3768"/>
                    <a:pt x="2029" y="3769"/>
                    <a:pt x="2057" y="3769"/>
                  </a:cubicBezTo>
                  <a:cubicBezTo>
                    <a:pt x="2657" y="3769"/>
                    <a:pt x="3227" y="3278"/>
                    <a:pt x="3299" y="2679"/>
                  </a:cubicBezTo>
                  <a:cubicBezTo>
                    <a:pt x="3437" y="2831"/>
                    <a:pt x="3643" y="2912"/>
                    <a:pt x="3848" y="2912"/>
                  </a:cubicBezTo>
                  <a:cubicBezTo>
                    <a:pt x="3982" y="2912"/>
                    <a:pt x="4116" y="2877"/>
                    <a:pt x="4229" y="2805"/>
                  </a:cubicBezTo>
                  <a:cubicBezTo>
                    <a:pt x="4516" y="2624"/>
                    <a:pt x="4643" y="2224"/>
                    <a:pt x="4512" y="1910"/>
                  </a:cubicBezTo>
                  <a:cubicBezTo>
                    <a:pt x="4400" y="1643"/>
                    <a:pt x="4113" y="1464"/>
                    <a:pt x="3825" y="1464"/>
                  </a:cubicBezTo>
                  <a:cubicBezTo>
                    <a:pt x="3776" y="1464"/>
                    <a:pt x="3726" y="1469"/>
                    <a:pt x="3678" y="1480"/>
                  </a:cubicBezTo>
                  <a:cubicBezTo>
                    <a:pt x="3948" y="1016"/>
                    <a:pt x="3653" y="331"/>
                    <a:pt x="3131" y="207"/>
                  </a:cubicBezTo>
                  <a:cubicBezTo>
                    <a:pt x="2975" y="67"/>
                    <a:pt x="2744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400028" y="4218825"/>
              <a:ext cx="313191" cy="313373"/>
            </a:xfrm>
            <a:custGeom>
              <a:avLst/>
              <a:gdLst/>
              <a:ahLst/>
              <a:cxnLst/>
              <a:rect l="l" t="t" r="r" b="b"/>
              <a:pathLst>
                <a:path w="3450" h="3452" extrusionOk="0">
                  <a:moveTo>
                    <a:pt x="1725" y="1"/>
                  </a:moveTo>
                  <a:cubicBezTo>
                    <a:pt x="773" y="1"/>
                    <a:pt x="0" y="774"/>
                    <a:pt x="0" y="1726"/>
                  </a:cubicBezTo>
                  <a:cubicBezTo>
                    <a:pt x="0" y="2679"/>
                    <a:pt x="773" y="3452"/>
                    <a:pt x="1725" y="3452"/>
                  </a:cubicBezTo>
                  <a:cubicBezTo>
                    <a:pt x="2678" y="3452"/>
                    <a:pt x="3450" y="2679"/>
                    <a:pt x="3450" y="1726"/>
                  </a:cubicBezTo>
                  <a:cubicBezTo>
                    <a:pt x="3450" y="774"/>
                    <a:pt x="2678" y="1"/>
                    <a:pt x="1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232734" y="4174851"/>
              <a:ext cx="144068" cy="144159"/>
            </a:xfrm>
            <a:custGeom>
              <a:avLst/>
              <a:gdLst/>
              <a:ahLst/>
              <a:cxnLst/>
              <a:rect l="l" t="t" r="r" b="b"/>
              <a:pathLst>
                <a:path w="1587" h="1588" extrusionOk="0">
                  <a:moveTo>
                    <a:pt x="793" y="0"/>
                  </a:moveTo>
                  <a:cubicBezTo>
                    <a:pt x="356" y="0"/>
                    <a:pt x="0" y="356"/>
                    <a:pt x="0" y="794"/>
                  </a:cubicBezTo>
                  <a:cubicBezTo>
                    <a:pt x="0" y="1233"/>
                    <a:pt x="356" y="1587"/>
                    <a:pt x="793" y="1587"/>
                  </a:cubicBezTo>
                  <a:cubicBezTo>
                    <a:pt x="1232" y="1587"/>
                    <a:pt x="1587" y="1233"/>
                    <a:pt x="1587" y="794"/>
                  </a:cubicBezTo>
                  <a:cubicBezTo>
                    <a:pt x="1587" y="356"/>
                    <a:pt x="1232" y="0"/>
                    <a:pt x="7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25"/>
          <p:cNvGrpSpPr/>
          <p:nvPr/>
        </p:nvGrpSpPr>
        <p:grpSpPr>
          <a:xfrm>
            <a:off x="88653" y="179879"/>
            <a:ext cx="8569088" cy="4352325"/>
            <a:chOff x="88653" y="179878"/>
            <a:chExt cx="8569088" cy="4352325"/>
          </a:xfrm>
        </p:grpSpPr>
        <p:sp>
          <p:nvSpPr>
            <p:cNvPr id="184" name="Google Shape;184;p25"/>
            <p:cNvSpPr/>
            <p:nvPr/>
          </p:nvSpPr>
          <p:spPr>
            <a:xfrm>
              <a:off x="8513666" y="300941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8358728" y="179878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88653" y="4388128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369376" y="4030776"/>
              <a:ext cx="86425" cy="8642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/>
          <p:nvPr/>
        </p:nvSpPr>
        <p:spPr>
          <a:xfrm>
            <a:off x="897905" y="0"/>
            <a:ext cx="6840000" cy="28527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26"/>
          <p:cNvCxnSpPr/>
          <p:nvPr/>
        </p:nvCxnSpPr>
        <p:spPr>
          <a:xfrm>
            <a:off x="892142" y="2862224"/>
            <a:ext cx="68457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1090680" y="1626126"/>
            <a:ext cx="64824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1090680" y="2854649"/>
            <a:ext cx="64728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0" y="599230"/>
            <a:ext cx="3648300" cy="1745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27"/>
          <p:cNvCxnSpPr/>
          <p:nvPr/>
        </p:nvCxnSpPr>
        <p:spPr>
          <a:xfrm rot="10800000" flipH="1">
            <a:off x="2" y="2339545"/>
            <a:ext cx="3644400" cy="48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1083504" y="599230"/>
            <a:ext cx="24564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3782786" y="599232"/>
            <a:ext cx="45093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2"/>
          </p:nvPr>
        </p:nvSpPr>
        <p:spPr>
          <a:xfrm>
            <a:off x="1083504" y="2404121"/>
            <a:ext cx="24564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/>
          <p:nvPr/>
        </p:nvSpPr>
        <p:spPr>
          <a:xfrm>
            <a:off x="-1" y="599230"/>
            <a:ext cx="5231100" cy="1745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28"/>
          <p:cNvCxnSpPr/>
          <p:nvPr/>
        </p:nvCxnSpPr>
        <p:spPr>
          <a:xfrm rot="10800000" flipH="1">
            <a:off x="1" y="2337446"/>
            <a:ext cx="5225700" cy="69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1088405" y="847135"/>
            <a:ext cx="41493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>
            <a:spLocks noGrp="1"/>
          </p:cNvSpPr>
          <p:nvPr>
            <p:ph type="pic" idx="2"/>
          </p:nvPr>
        </p:nvSpPr>
        <p:spPr>
          <a:xfrm>
            <a:off x="5449305" y="598183"/>
            <a:ext cx="2841900" cy="3936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1087748" y="2359496"/>
            <a:ext cx="41433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Google Shape;212;p29"/>
          <p:cNvCxnSpPr/>
          <p:nvPr/>
        </p:nvCxnSpPr>
        <p:spPr>
          <a:xfrm>
            <a:off x="1085500" y="1385316"/>
            <a:ext cx="72057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1085498" y="1508159"/>
            <a:ext cx="32610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2"/>
          </p:nvPr>
        </p:nvSpPr>
        <p:spPr>
          <a:xfrm>
            <a:off x="4810328" y="1513007"/>
            <a:ext cx="3483900" cy="3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30"/>
          <p:cNvCxnSpPr/>
          <p:nvPr/>
        </p:nvCxnSpPr>
        <p:spPr>
          <a:xfrm>
            <a:off x="1085395" y="1385316"/>
            <a:ext cx="72057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1085393" y="1514664"/>
            <a:ext cx="34839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2"/>
          </p:nvPr>
        </p:nvSpPr>
        <p:spPr>
          <a:xfrm>
            <a:off x="1085393" y="2118204"/>
            <a:ext cx="34839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3"/>
          </p:nvPr>
        </p:nvSpPr>
        <p:spPr>
          <a:xfrm>
            <a:off x="4809272" y="1517254"/>
            <a:ext cx="34839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4"/>
          </p:nvPr>
        </p:nvSpPr>
        <p:spPr>
          <a:xfrm>
            <a:off x="4809272" y="2116121"/>
            <a:ext cx="3483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1088686" y="1511799"/>
            <a:ext cx="72024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1" name="Google Shape;231;p31"/>
          <p:cNvCxnSpPr/>
          <p:nvPr/>
        </p:nvCxnSpPr>
        <p:spPr>
          <a:xfrm>
            <a:off x="1088686" y="1394574"/>
            <a:ext cx="7202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719254" y="3512634"/>
            <a:ext cx="7824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body" idx="1"/>
          </p:nvPr>
        </p:nvSpPr>
        <p:spPr>
          <a:xfrm>
            <a:off x="1088686" y="1511799"/>
            <a:ext cx="7202400" cy="30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8" name="Google Shape;238;p33"/>
          <p:cNvCxnSpPr/>
          <p:nvPr/>
        </p:nvCxnSpPr>
        <p:spPr>
          <a:xfrm>
            <a:off x="1088686" y="1394574"/>
            <a:ext cx="7202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1" name="Google Shape;241;p34"/>
          <p:cNvGrpSpPr/>
          <p:nvPr/>
        </p:nvGrpSpPr>
        <p:grpSpPr>
          <a:xfrm>
            <a:off x="-150748" y="4565475"/>
            <a:ext cx="453184" cy="454844"/>
            <a:chOff x="1031102" y="400625"/>
            <a:chExt cx="453184" cy="454844"/>
          </a:xfrm>
        </p:grpSpPr>
        <p:sp>
          <p:nvSpPr>
            <p:cNvPr id="242" name="Google Shape;242;p34"/>
            <p:cNvSpPr/>
            <p:nvPr/>
          </p:nvSpPr>
          <p:spPr>
            <a:xfrm>
              <a:off x="1172203" y="546706"/>
              <a:ext cx="164341" cy="166002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69" y="95"/>
                  </a:moveTo>
                  <a:cubicBezTo>
                    <a:pt x="69" y="95"/>
                    <a:pt x="68" y="95"/>
                    <a:pt x="67" y="96"/>
                  </a:cubicBezTo>
                  <a:cubicBezTo>
                    <a:pt x="65" y="97"/>
                    <a:pt x="62" y="98"/>
                    <a:pt x="58" y="99"/>
                  </a:cubicBezTo>
                  <a:cubicBezTo>
                    <a:pt x="51" y="101"/>
                    <a:pt x="38" y="101"/>
                    <a:pt x="26" y="94"/>
                  </a:cubicBezTo>
                  <a:cubicBezTo>
                    <a:pt x="13" y="88"/>
                    <a:pt x="1" y="73"/>
                    <a:pt x="0" y="54"/>
                  </a:cubicBezTo>
                  <a:cubicBezTo>
                    <a:pt x="-1" y="45"/>
                    <a:pt x="1" y="35"/>
                    <a:pt x="6" y="26"/>
                  </a:cubicBezTo>
                  <a:cubicBezTo>
                    <a:pt x="11" y="17"/>
                    <a:pt x="19" y="9"/>
                    <a:pt x="29" y="5"/>
                  </a:cubicBezTo>
                  <a:cubicBezTo>
                    <a:pt x="39" y="0"/>
                    <a:pt x="51" y="-1"/>
                    <a:pt x="61" y="1"/>
                  </a:cubicBezTo>
                  <a:cubicBezTo>
                    <a:pt x="71" y="4"/>
                    <a:pt x="79" y="9"/>
                    <a:pt x="86" y="16"/>
                  </a:cubicBezTo>
                  <a:cubicBezTo>
                    <a:pt x="99" y="30"/>
                    <a:pt x="102" y="49"/>
                    <a:pt x="98" y="62"/>
                  </a:cubicBezTo>
                  <a:cubicBezTo>
                    <a:pt x="95" y="76"/>
                    <a:pt x="86" y="85"/>
                    <a:pt x="80" y="89"/>
                  </a:cubicBezTo>
                  <a:cubicBezTo>
                    <a:pt x="77" y="92"/>
                    <a:pt x="74" y="93"/>
                    <a:pt x="72" y="94"/>
                  </a:cubicBezTo>
                  <a:cubicBezTo>
                    <a:pt x="70" y="95"/>
                    <a:pt x="69" y="95"/>
                    <a:pt x="69" y="95"/>
                  </a:cubicBezTo>
                  <a:cubicBezTo>
                    <a:pt x="69" y="94"/>
                    <a:pt x="73" y="93"/>
                    <a:pt x="79" y="88"/>
                  </a:cubicBezTo>
                  <a:cubicBezTo>
                    <a:pt x="85" y="83"/>
                    <a:pt x="92" y="75"/>
                    <a:pt x="95" y="61"/>
                  </a:cubicBezTo>
                  <a:cubicBezTo>
                    <a:pt x="99" y="49"/>
                    <a:pt x="96" y="31"/>
                    <a:pt x="83" y="18"/>
                  </a:cubicBezTo>
                  <a:cubicBezTo>
                    <a:pt x="77" y="12"/>
                    <a:pt x="69" y="7"/>
                    <a:pt x="60" y="5"/>
                  </a:cubicBezTo>
                  <a:cubicBezTo>
                    <a:pt x="51" y="3"/>
                    <a:pt x="40" y="4"/>
                    <a:pt x="31" y="8"/>
                  </a:cubicBezTo>
                  <a:cubicBezTo>
                    <a:pt x="22" y="12"/>
                    <a:pt x="14" y="19"/>
                    <a:pt x="10" y="28"/>
                  </a:cubicBezTo>
                  <a:cubicBezTo>
                    <a:pt x="5" y="36"/>
                    <a:pt x="3" y="45"/>
                    <a:pt x="3" y="54"/>
                  </a:cubicBezTo>
                  <a:cubicBezTo>
                    <a:pt x="5" y="71"/>
                    <a:pt x="16" y="85"/>
                    <a:pt x="27" y="92"/>
                  </a:cubicBezTo>
                  <a:cubicBezTo>
                    <a:pt x="39" y="98"/>
                    <a:pt x="51" y="99"/>
                    <a:pt x="58" y="97"/>
                  </a:cubicBezTo>
                  <a:cubicBezTo>
                    <a:pt x="65" y="96"/>
                    <a:pt x="69" y="94"/>
                    <a:pt x="69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1032762" y="403945"/>
              <a:ext cx="448204" cy="448204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53" y="245"/>
                  </a:moveTo>
                  <a:cubicBezTo>
                    <a:pt x="153" y="245"/>
                    <a:pt x="153" y="246"/>
                    <a:pt x="154" y="247"/>
                  </a:cubicBezTo>
                  <a:cubicBezTo>
                    <a:pt x="155" y="248"/>
                    <a:pt x="156" y="249"/>
                    <a:pt x="157" y="251"/>
                  </a:cubicBezTo>
                  <a:cubicBezTo>
                    <a:pt x="160" y="254"/>
                    <a:pt x="164" y="260"/>
                    <a:pt x="170" y="267"/>
                  </a:cubicBezTo>
                  <a:lnTo>
                    <a:pt x="169" y="267"/>
                  </a:lnTo>
                  <a:cubicBezTo>
                    <a:pt x="180" y="262"/>
                    <a:pt x="193" y="256"/>
                    <a:pt x="210" y="248"/>
                  </a:cubicBezTo>
                  <a:lnTo>
                    <a:pt x="210" y="249"/>
                  </a:lnTo>
                  <a:cubicBezTo>
                    <a:pt x="208" y="241"/>
                    <a:pt x="206" y="232"/>
                    <a:pt x="204" y="222"/>
                  </a:cubicBezTo>
                  <a:lnTo>
                    <a:pt x="204" y="222"/>
                  </a:lnTo>
                  <a:lnTo>
                    <a:pt x="205" y="221"/>
                  </a:lnTo>
                  <a:cubicBezTo>
                    <a:pt x="212" y="215"/>
                    <a:pt x="218" y="208"/>
                    <a:pt x="224" y="200"/>
                  </a:cubicBezTo>
                  <a:lnTo>
                    <a:pt x="225" y="199"/>
                  </a:lnTo>
                  <a:lnTo>
                    <a:pt x="226" y="200"/>
                  </a:lnTo>
                  <a:cubicBezTo>
                    <a:pt x="234" y="201"/>
                    <a:pt x="243" y="202"/>
                    <a:pt x="253" y="203"/>
                  </a:cubicBezTo>
                  <a:lnTo>
                    <a:pt x="251" y="204"/>
                  </a:lnTo>
                  <a:cubicBezTo>
                    <a:pt x="256" y="191"/>
                    <a:pt x="261" y="177"/>
                    <a:pt x="267" y="162"/>
                  </a:cubicBezTo>
                  <a:lnTo>
                    <a:pt x="268" y="164"/>
                  </a:lnTo>
                  <a:cubicBezTo>
                    <a:pt x="261" y="159"/>
                    <a:pt x="253" y="154"/>
                    <a:pt x="245" y="149"/>
                  </a:cubicBezTo>
                  <a:lnTo>
                    <a:pt x="244" y="148"/>
                  </a:lnTo>
                  <a:lnTo>
                    <a:pt x="244" y="147"/>
                  </a:lnTo>
                  <a:cubicBezTo>
                    <a:pt x="245" y="138"/>
                    <a:pt x="245" y="128"/>
                    <a:pt x="244" y="118"/>
                  </a:cubicBezTo>
                  <a:lnTo>
                    <a:pt x="243" y="117"/>
                  </a:lnTo>
                  <a:lnTo>
                    <a:pt x="244" y="117"/>
                  </a:lnTo>
                  <a:cubicBezTo>
                    <a:pt x="251" y="112"/>
                    <a:pt x="258" y="106"/>
                    <a:pt x="266" y="100"/>
                  </a:cubicBezTo>
                  <a:lnTo>
                    <a:pt x="265" y="103"/>
                  </a:lnTo>
                  <a:cubicBezTo>
                    <a:pt x="260" y="90"/>
                    <a:pt x="253" y="76"/>
                    <a:pt x="247" y="61"/>
                  </a:cubicBezTo>
                  <a:lnTo>
                    <a:pt x="249" y="62"/>
                  </a:lnTo>
                  <a:cubicBezTo>
                    <a:pt x="241" y="64"/>
                    <a:pt x="232" y="66"/>
                    <a:pt x="222" y="68"/>
                  </a:cubicBezTo>
                  <a:lnTo>
                    <a:pt x="221" y="68"/>
                  </a:lnTo>
                  <a:lnTo>
                    <a:pt x="221" y="67"/>
                  </a:lnTo>
                  <a:cubicBezTo>
                    <a:pt x="215" y="60"/>
                    <a:pt x="208" y="53"/>
                    <a:pt x="200" y="47"/>
                  </a:cubicBezTo>
                  <a:lnTo>
                    <a:pt x="199" y="46"/>
                  </a:lnTo>
                  <a:lnTo>
                    <a:pt x="199" y="45"/>
                  </a:lnTo>
                  <a:cubicBezTo>
                    <a:pt x="200" y="37"/>
                    <a:pt x="201" y="28"/>
                    <a:pt x="203" y="18"/>
                  </a:cubicBezTo>
                  <a:lnTo>
                    <a:pt x="204" y="20"/>
                  </a:lnTo>
                  <a:cubicBezTo>
                    <a:pt x="191" y="15"/>
                    <a:pt x="176" y="10"/>
                    <a:pt x="162" y="4"/>
                  </a:cubicBezTo>
                  <a:lnTo>
                    <a:pt x="164" y="4"/>
                  </a:lnTo>
                  <a:cubicBezTo>
                    <a:pt x="160" y="11"/>
                    <a:pt x="154" y="18"/>
                    <a:pt x="149" y="26"/>
                  </a:cubicBezTo>
                  <a:lnTo>
                    <a:pt x="148" y="27"/>
                  </a:lnTo>
                  <a:lnTo>
                    <a:pt x="147" y="27"/>
                  </a:lnTo>
                  <a:cubicBezTo>
                    <a:pt x="138" y="26"/>
                    <a:pt x="128" y="26"/>
                    <a:pt x="118" y="28"/>
                  </a:cubicBezTo>
                  <a:lnTo>
                    <a:pt x="118" y="28"/>
                  </a:lnTo>
                  <a:cubicBezTo>
                    <a:pt x="118" y="27"/>
                    <a:pt x="120" y="28"/>
                    <a:pt x="117" y="27"/>
                  </a:cubicBezTo>
                  <a:lnTo>
                    <a:pt x="117" y="27"/>
                  </a:lnTo>
                  <a:lnTo>
                    <a:pt x="117" y="27"/>
                  </a:lnTo>
                  <a:lnTo>
                    <a:pt x="116" y="27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5" y="24"/>
                  </a:lnTo>
                  <a:lnTo>
                    <a:pt x="112" y="21"/>
                  </a:lnTo>
                  <a:lnTo>
                    <a:pt x="108" y="16"/>
                  </a:lnTo>
                  <a:cubicBezTo>
                    <a:pt x="106" y="12"/>
                    <a:pt x="103" y="9"/>
                    <a:pt x="100" y="5"/>
                  </a:cubicBezTo>
                  <a:lnTo>
                    <a:pt x="103" y="6"/>
                  </a:lnTo>
                  <a:cubicBezTo>
                    <a:pt x="89" y="12"/>
                    <a:pt x="75" y="18"/>
                    <a:pt x="61" y="24"/>
                  </a:cubicBezTo>
                  <a:lnTo>
                    <a:pt x="63" y="22"/>
                  </a:lnTo>
                  <a:cubicBezTo>
                    <a:pt x="64" y="31"/>
                    <a:pt x="66" y="40"/>
                    <a:pt x="68" y="49"/>
                  </a:cubicBezTo>
                  <a:lnTo>
                    <a:pt x="68" y="50"/>
                  </a:lnTo>
                  <a:lnTo>
                    <a:pt x="67" y="50"/>
                  </a:lnTo>
                  <a:cubicBezTo>
                    <a:pt x="60" y="57"/>
                    <a:pt x="53" y="64"/>
                    <a:pt x="47" y="71"/>
                  </a:cubicBezTo>
                  <a:lnTo>
                    <a:pt x="47" y="72"/>
                  </a:lnTo>
                  <a:lnTo>
                    <a:pt x="45" y="72"/>
                  </a:lnTo>
                  <a:cubicBezTo>
                    <a:pt x="36" y="71"/>
                    <a:pt x="27" y="69"/>
                    <a:pt x="18" y="68"/>
                  </a:cubicBezTo>
                  <a:lnTo>
                    <a:pt x="21" y="67"/>
                  </a:lnTo>
                  <a:cubicBezTo>
                    <a:pt x="15" y="81"/>
                    <a:pt x="10" y="95"/>
                    <a:pt x="4" y="109"/>
                  </a:cubicBezTo>
                  <a:lnTo>
                    <a:pt x="4" y="107"/>
                  </a:lnTo>
                  <a:cubicBezTo>
                    <a:pt x="11" y="112"/>
                    <a:pt x="19" y="117"/>
                    <a:pt x="26" y="122"/>
                  </a:cubicBezTo>
                  <a:lnTo>
                    <a:pt x="27" y="123"/>
                  </a:lnTo>
                  <a:lnTo>
                    <a:pt x="27" y="124"/>
                  </a:lnTo>
                  <a:cubicBezTo>
                    <a:pt x="26" y="134"/>
                    <a:pt x="26" y="143"/>
                    <a:pt x="28" y="153"/>
                  </a:cubicBezTo>
                  <a:lnTo>
                    <a:pt x="28" y="154"/>
                  </a:lnTo>
                  <a:lnTo>
                    <a:pt x="27" y="154"/>
                  </a:lnTo>
                  <a:cubicBezTo>
                    <a:pt x="19" y="160"/>
                    <a:pt x="12" y="165"/>
                    <a:pt x="5" y="171"/>
                  </a:cubicBezTo>
                  <a:lnTo>
                    <a:pt x="6" y="169"/>
                  </a:lnTo>
                  <a:cubicBezTo>
                    <a:pt x="12" y="183"/>
                    <a:pt x="18" y="197"/>
                    <a:pt x="24" y="210"/>
                  </a:cubicBezTo>
                  <a:lnTo>
                    <a:pt x="22" y="209"/>
                  </a:lnTo>
                  <a:cubicBezTo>
                    <a:pt x="31" y="207"/>
                    <a:pt x="40" y="205"/>
                    <a:pt x="49" y="204"/>
                  </a:cubicBezTo>
                  <a:lnTo>
                    <a:pt x="50" y="204"/>
                  </a:lnTo>
                  <a:lnTo>
                    <a:pt x="50" y="204"/>
                  </a:lnTo>
                  <a:cubicBezTo>
                    <a:pt x="57" y="212"/>
                    <a:pt x="64" y="219"/>
                    <a:pt x="71" y="224"/>
                  </a:cubicBezTo>
                  <a:lnTo>
                    <a:pt x="72" y="225"/>
                  </a:lnTo>
                  <a:lnTo>
                    <a:pt x="72" y="226"/>
                  </a:lnTo>
                  <a:cubicBezTo>
                    <a:pt x="70" y="235"/>
                    <a:pt x="69" y="244"/>
                    <a:pt x="68" y="252"/>
                  </a:cubicBezTo>
                  <a:lnTo>
                    <a:pt x="67" y="251"/>
                  </a:lnTo>
                  <a:cubicBezTo>
                    <a:pt x="83" y="258"/>
                    <a:pt x="97" y="263"/>
                    <a:pt x="109" y="268"/>
                  </a:cubicBezTo>
                  <a:lnTo>
                    <a:pt x="108" y="268"/>
                  </a:lnTo>
                  <a:cubicBezTo>
                    <a:pt x="114" y="259"/>
                    <a:pt x="119" y="252"/>
                    <a:pt x="123" y="246"/>
                  </a:cubicBezTo>
                  <a:lnTo>
                    <a:pt x="123" y="245"/>
                  </a:lnTo>
                  <a:lnTo>
                    <a:pt x="124" y="245"/>
                  </a:lnTo>
                  <a:cubicBezTo>
                    <a:pt x="134" y="246"/>
                    <a:pt x="141" y="246"/>
                    <a:pt x="146" y="246"/>
                  </a:cubicBezTo>
                  <a:cubicBezTo>
                    <a:pt x="148" y="246"/>
                    <a:pt x="150" y="245"/>
                    <a:pt x="151" y="245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3" y="245"/>
                    <a:pt x="152" y="245"/>
                    <a:pt x="151" y="246"/>
                  </a:cubicBezTo>
                  <a:cubicBezTo>
                    <a:pt x="150" y="246"/>
                    <a:pt x="148" y="246"/>
                    <a:pt x="146" y="246"/>
                  </a:cubicBezTo>
                  <a:cubicBezTo>
                    <a:pt x="141" y="247"/>
                    <a:pt x="134" y="247"/>
                    <a:pt x="124" y="246"/>
                  </a:cubicBezTo>
                  <a:lnTo>
                    <a:pt x="124" y="246"/>
                  </a:lnTo>
                  <a:cubicBezTo>
                    <a:pt x="120" y="252"/>
                    <a:pt x="115" y="260"/>
                    <a:pt x="109" y="269"/>
                  </a:cubicBezTo>
                  <a:lnTo>
                    <a:pt x="109" y="270"/>
                  </a:lnTo>
                  <a:lnTo>
                    <a:pt x="108" y="269"/>
                  </a:lnTo>
                  <a:cubicBezTo>
                    <a:pt x="96" y="265"/>
                    <a:pt x="82" y="260"/>
                    <a:pt x="66" y="253"/>
                  </a:cubicBezTo>
                  <a:lnTo>
                    <a:pt x="65" y="253"/>
                  </a:lnTo>
                  <a:lnTo>
                    <a:pt x="65" y="252"/>
                  </a:lnTo>
                  <a:cubicBezTo>
                    <a:pt x="66" y="244"/>
                    <a:pt x="68" y="235"/>
                    <a:pt x="69" y="225"/>
                  </a:cubicBezTo>
                  <a:lnTo>
                    <a:pt x="70" y="226"/>
                  </a:lnTo>
                  <a:cubicBezTo>
                    <a:pt x="62" y="221"/>
                    <a:pt x="55" y="214"/>
                    <a:pt x="48" y="206"/>
                  </a:cubicBezTo>
                  <a:lnTo>
                    <a:pt x="49" y="206"/>
                  </a:lnTo>
                  <a:cubicBezTo>
                    <a:pt x="41" y="208"/>
                    <a:pt x="32" y="210"/>
                    <a:pt x="23" y="212"/>
                  </a:cubicBezTo>
                  <a:lnTo>
                    <a:pt x="21" y="212"/>
                  </a:lnTo>
                  <a:lnTo>
                    <a:pt x="21" y="211"/>
                  </a:lnTo>
                  <a:cubicBezTo>
                    <a:pt x="15" y="198"/>
                    <a:pt x="9" y="184"/>
                    <a:pt x="3" y="170"/>
                  </a:cubicBezTo>
                  <a:lnTo>
                    <a:pt x="2" y="169"/>
                  </a:lnTo>
                  <a:lnTo>
                    <a:pt x="3" y="168"/>
                  </a:lnTo>
                  <a:cubicBezTo>
                    <a:pt x="10" y="162"/>
                    <a:pt x="17" y="157"/>
                    <a:pt x="25" y="151"/>
                  </a:cubicBezTo>
                  <a:lnTo>
                    <a:pt x="24" y="153"/>
                  </a:lnTo>
                  <a:cubicBezTo>
                    <a:pt x="23" y="143"/>
                    <a:pt x="22" y="133"/>
                    <a:pt x="23" y="123"/>
                  </a:cubicBezTo>
                  <a:lnTo>
                    <a:pt x="24" y="125"/>
                  </a:lnTo>
                  <a:cubicBezTo>
                    <a:pt x="17" y="120"/>
                    <a:pt x="9" y="115"/>
                    <a:pt x="2" y="110"/>
                  </a:cubicBezTo>
                  <a:lnTo>
                    <a:pt x="0" y="109"/>
                  </a:lnTo>
                  <a:lnTo>
                    <a:pt x="1" y="108"/>
                  </a:lnTo>
                  <a:cubicBezTo>
                    <a:pt x="6" y="94"/>
                    <a:pt x="12" y="80"/>
                    <a:pt x="17" y="65"/>
                  </a:cubicBezTo>
                  <a:lnTo>
                    <a:pt x="18" y="64"/>
                  </a:lnTo>
                  <a:lnTo>
                    <a:pt x="19" y="64"/>
                  </a:lnTo>
                  <a:cubicBezTo>
                    <a:pt x="28" y="66"/>
                    <a:pt x="37" y="67"/>
                    <a:pt x="46" y="68"/>
                  </a:cubicBezTo>
                  <a:lnTo>
                    <a:pt x="44" y="69"/>
                  </a:lnTo>
                  <a:cubicBezTo>
                    <a:pt x="50" y="61"/>
                    <a:pt x="57" y="54"/>
                    <a:pt x="65" y="47"/>
                  </a:cubicBezTo>
                  <a:lnTo>
                    <a:pt x="64" y="49"/>
                  </a:lnTo>
                  <a:cubicBezTo>
                    <a:pt x="62" y="40"/>
                    <a:pt x="61" y="31"/>
                    <a:pt x="59" y="22"/>
                  </a:cubicBezTo>
                  <a:lnTo>
                    <a:pt x="58" y="21"/>
                  </a:lnTo>
                  <a:lnTo>
                    <a:pt x="60" y="20"/>
                  </a:lnTo>
                  <a:cubicBezTo>
                    <a:pt x="73" y="14"/>
                    <a:pt x="87" y="8"/>
                    <a:pt x="101" y="2"/>
                  </a:cubicBezTo>
                  <a:lnTo>
                    <a:pt x="103" y="1"/>
                  </a:lnTo>
                  <a:lnTo>
                    <a:pt x="103" y="3"/>
                  </a:lnTo>
                  <a:cubicBezTo>
                    <a:pt x="106" y="6"/>
                    <a:pt x="109" y="10"/>
                    <a:pt x="112" y="13"/>
                  </a:cubicBezTo>
                  <a:lnTo>
                    <a:pt x="116" y="19"/>
                  </a:lnTo>
                  <a:lnTo>
                    <a:pt x="118" y="22"/>
                  </a:lnTo>
                  <a:lnTo>
                    <a:pt x="119" y="23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cubicBezTo>
                    <a:pt x="116" y="23"/>
                    <a:pt x="119" y="24"/>
                    <a:pt x="118" y="24"/>
                  </a:cubicBezTo>
                  <a:lnTo>
                    <a:pt x="118" y="24"/>
                  </a:lnTo>
                  <a:cubicBezTo>
                    <a:pt x="128" y="22"/>
                    <a:pt x="138" y="22"/>
                    <a:pt x="148" y="23"/>
                  </a:cubicBezTo>
                  <a:lnTo>
                    <a:pt x="146" y="24"/>
                  </a:lnTo>
                  <a:cubicBezTo>
                    <a:pt x="151" y="16"/>
                    <a:pt x="156" y="8"/>
                    <a:pt x="161" y="1"/>
                  </a:cubicBezTo>
                  <a:lnTo>
                    <a:pt x="162" y="0"/>
                  </a:lnTo>
                  <a:lnTo>
                    <a:pt x="163" y="0"/>
                  </a:lnTo>
                  <a:cubicBezTo>
                    <a:pt x="178" y="6"/>
                    <a:pt x="192" y="11"/>
                    <a:pt x="205" y="17"/>
                  </a:cubicBezTo>
                  <a:lnTo>
                    <a:pt x="207" y="17"/>
                  </a:lnTo>
                  <a:lnTo>
                    <a:pt x="207" y="19"/>
                  </a:lnTo>
                  <a:cubicBezTo>
                    <a:pt x="205" y="28"/>
                    <a:pt x="204" y="37"/>
                    <a:pt x="203" y="46"/>
                  </a:cubicBezTo>
                  <a:lnTo>
                    <a:pt x="202" y="44"/>
                  </a:lnTo>
                  <a:cubicBezTo>
                    <a:pt x="210" y="50"/>
                    <a:pt x="218" y="57"/>
                    <a:pt x="224" y="64"/>
                  </a:cubicBezTo>
                  <a:lnTo>
                    <a:pt x="222" y="64"/>
                  </a:lnTo>
                  <a:cubicBezTo>
                    <a:pt x="231" y="62"/>
                    <a:pt x="240" y="60"/>
                    <a:pt x="248" y="59"/>
                  </a:cubicBezTo>
                  <a:lnTo>
                    <a:pt x="250" y="58"/>
                  </a:lnTo>
                  <a:lnTo>
                    <a:pt x="251" y="60"/>
                  </a:lnTo>
                  <a:cubicBezTo>
                    <a:pt x="257" y="74"/>
                    <a:pt x="263" y="88"/>
                    <a:pt x="269" y="101"/>
                  </a:cubicBezTo>
                  <a:lnTo>
                    <a:pt x="269" y="102"/>
                  </a:lnTo>
                  <a:lnTo>
                    <a:pt x="268" y="103"/>
                  </a:lnTo>
                  <a:cubicBezTo>
                    <a:pt x="261" y="109"/>
                    <a:pt x="253" y="114"/>
                    <a:pt x="246" y="119"/>
                  </a:cubicBezTo>
                  <a:lnTo>
                    <a:pt x="247" y="118"/>
                  </a:lnTo>
                  <a:cubicBezTo>
                    <a:pt x="249" y="128"/>
                    <a:pt x="249" y="138"/>
                    <a:pt x="248" y="148"/>
                  </a:cubicBezTo>
                  <a:lnTo>
                    <a:pt x="247" y="146"/>
                  </a:lnTo>
                  <a:cubicBezTo>
                    <a:pt x="255" y="151"/>
                    <a:pt x="262" y="157"/>
                    <a:pt x="269" y="161"/>
                  </a:cubicBezTo>
                  <a:lnTo>
                    <a:pt x="270" y="162"/>
                  </a:lnTo>
                  <a:lnTo>
                    <a:pt x="270" y="163"/>
                  </a:lnTo>
                  <a:cubicBezTo>
                    <a:pt x="264" y="178"/>
                    <a:pt x="259" y="192"/>
                    <a:pt x="254" y="205"/>
                  </a:cubicBezTo>
                  <a:lnTo>
                    <a:pt x="253" y="206"/>
                  </a:lnTo>
                  <a:lnTo>
                    <a:pt x="252" y="206"/>
                  </a:lnTo>
                  <a:cubicBezTo>
                    <a:pt x="243" y="205"/>
                    <a:pt x="234" y="203"/>
                    <a:pt x="225" y="202"/>
                  </a:cubicBezTo>
                  <a:lnTo>
                    <a:pt x="226" y="201"/>
                  </a:lnTo>
                  <a:cubicBezTo>
                    <a:pt x="220" y="210"/>
                    <a:pt x="213" y="217"/>
                    <a:pt x="206" y="223"/>
                  </a:cubicBezTo>
                  <a:lnTo>
                    <a:pt x="206" y="222"/>
                  </a:lnTo>
                  <a:cubicBezTo>
                    <a:pt x="208" y="231"/>
                    <a:pt x="210" y="240"/>
                    <a:pt x="211" y="248"/>
                  </a:cubicBezTo>
                  <a:lnTo>
                    <a:pt x="212" y="249"/>
                  </a:lnTo>
                  <a:lnTo>
                    <a:pt x="211" y="250"/>
                  </a:lnTo>
                  <a:cubicBezTo>
                    <a:pt x="194" y="257"/>
                    <a:pt x="180" y="263"/>
                    <a:pt x="169" y="267"/>
                  </a:cubicBezTo>
                  <a:lnTo>
                    <a:pt x="169" y="268"/>
                  </a:lnTo>
                  <a:lnTo>
                    <a:pt x="169" y="267"/>
                  </a:lnTo>
                  <a:cubicBezTo>
                    <a:pt x="164" y="260"/>
                    <a:pt x="160" y="255"/>
                    <a:pt x="157" y="251"/>
                  </a:cubicBezTo>
                  <a:cubicBezTo>
                    <a:pt x="156" y="249"/>
                    <a:pt x="155" y="248"/>
                    <a:pt x="154" y="247"/>
                  </a:cubicBezTo>
                  <a:cubicBezTo>
                    <a:pt x="153" y="246"/>
                    <a:pt x="153" y="245"/>
                    <a:pt x="153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1170543" y="545046"/>
              <a:ext cx="169322" cy="167662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70" y="96"/>
                  </a:moveTo>
                  <a:lnTo>
                    <a:pt x="69" y="96"/>
                  </a:lnTo>
                  <a:cubicBezTo>
                    <a:pt x="68" y="97"/>
                    <a:pt x="67" y="97"/>
                    <a:pt x="65" y="98"/>
                  </a:cubicBezTo>
                  <a:cubicBezTo>
                    <a:pt x="61" y="99"/>
                    <a:pt x="55" y="100"/>
                    <a:pt x="47" y="100"/>
                  </a:cubicBezTo>
                  <a:cubicBezTo>
                    <a:pt x="40" y="99"/>
                    <a:pt x="30" y="97"/>
                    <a:pt x="22" y="90"/>
                  </a:cubicBezTo>
                  <a:cubicBezTo>
                    <a:pt x="13" y="84"/>
                    <a:pt x="5" y="73"/>
                    <a:pt x="3" y="59"/>
                  </a:cubicBezTo>
                  <a:cubicBezTo>
                    <a:pt x="0" y="46"/>
                    <a:pt x="4" y="29"/>
                    <a:pt x="16" y="18"/>
                  </a:cubicBezTo>
                  <a:cubicBezTo>
                    <a:pt x="27" y="6"/>
                    <a:pt x="46" y="-1"/>
                    <a:pt x="64" y="5"/>
                  </a:cubicBezTo>
                  <a:cubicBezTo>
                    <a:pt x="73" y="7"/>
                    <a:pt x="81" y="12"/>
                    <a:pt x="88" y="20"/>
                  </a:cubicBezTo>
                  <a:cubicBezTo>
                    <a:pt x="94" y="27"/>
                    <a:pt x="98" y="36"/>
                    <a:pt x="99" y="46"/>
                  </a:cubicBezTo>
                  <a:cubicBezTo>
                    <a:pt x="101" y="56"/>
                    <a:pt x="99" y="67"/>
                    <a:pt x="94" y="76"/>
                  </a:cubicBezTo>
                  <a:cubicBezTo>
                    <a:pt x="91" y="81"/>
                    <a:pt x="88" y="85"/>
                    <a:pt x="84" y="88"/>
                  </a:cubicBezTo>
                  <a:cubicBezTo>
                    <a:pt x="82" y="90"/>
                    <a:pt x="80" y="92"/>
                    <a:pt x="78" y="93"/>
                  </a:cubicBezTo>
                  <a:cubicBezTo>
                    <a:pt x="77" y="94"/>
                    <a:pt x="76" y="95"/>
                    <a:pt x="74" y="96"/>
                  </a:cubicBezTo>
                  <a:lnTo>
                    <a:pt x="73" y="96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7"/>
                  </a:lnTo>
                  <a:cubicBezTo>
                    <a:pt x="71" y="97"/>
                    <a:pt x="73" y="96"/>
                    <a:pt x="72" y="95"/>
                  </a:cubicBezTo>
                  <a:lnTo>
                    <a:pt x="70" y="94"/>
                  </a:lnTo>
                  <a:cubicBezTo>
                    <a:pt x="71" y="93"/>
                    <a:pt x="74" y="92"/>
                    <a:pt x="75" y="91"/>
                  </a:cubicBezTo>
                  <a:cubicBezTo>
                    <a:pt x="93" y="81"/>
                    <a:pt x="101" y="59"/>
                    <a:pt x="97" y="41"/>
                  </a:cubicBezTo>
                  <a:cubicBezTo>
                    <a:pt x="93" y="22"/>
                    <a:pt x="77" y="8"/>
                    <a:pt x="60" y="5"/>
                  </a:cubicBezTo>
                  <a:cubicBezTo>
                    <a:pt x="42" y="1"/>
                    <a:pt x="25" y="8"/>
                    <a:pt x="15" y="20"/>
                  </a:cubicBezTo>
                  <a:cubicBezTo>
                    <a:pt x="4" y="31"/>
                    <a:pt x="1" y="47"/>
                    <a:pt x="3" y="60"/>
                  </a:cubicBezTo>
                  <a:cubicBezTo>
                    <a:pt x="6" y="73"/>
                    <a:pt x="13" y="84"/>
                    <a:pt x="22" y="90"/>
                  </a:cubicBezTo>
                  <a:cubicBezTo>
                    <a:pt x="30" y="97"/>
                    <a:pt x="40" y="99"/>
                    <a:pt x="47" y="100"/>
                  </a:cubicBezTo>
                  <a:cubicBezTo>
                    <a:pt x="55" y="100"/>
                    <a:pt x="61" y="99"/>
                    <a:pt x="65" y="98"/>
                  </a:cubicBezTo>
                  <a:cubicBezTo>
                    <a:pt x="68" y="97"/>
                    <a:pt x="70" y="96"/>
                    <a:pt x="70" y="96"/>
                  </a:cubicBezTo>
                  <a:cubicBezTo>
                    <a:pt x="70" y="96"/>
                    <a:pt x="69" y="97"/>
                    <a:pt x="65" y="99"/>
                  </a:cubicBezTo>
                  <a:cubicBezTo>
                    <a:pt x="61" y="100"/>
                    <a:pt x="55" y="102"/>
                    <a:pt x="47" y="101"/>
                  </a:cubicBezTo>
                  <a:cubicBezTo>
                    <a:pt x="39" y="101"/>
                    <a:pt x="30" y="99"/>
                    <a:pt x="21" y="92"/>
                  </a:cubicBezTo>
                  <a:cubicBezTo>
                    <a:pt x="11" y="86"/>
                    <a:pt x="3" y="75"/>
                    <a:pt x="1" y="61"/>
                  </a:cubicBezTo>
                  <a:cubicBezTo>
                    <a:pt x="-2" y="47"/>
                    <a:pt x="1" y="30"/>
                    <a:pt x="12" y="18"/>
                  </a:cubicBezTo>
                  <a:cubicBezTo>
                    <a:pt x="23" y="5"/>
                    <a:pt x="42" y="-3"/>
                    <a:pt x="61" y="1"/>
                  </a:cubicBezTo>
                  <a:cubicBezTo>
                    <a:pt x="70" y="3"/>
                    <a:pt x="79" y="7"/>
                    <a:pt x="86" y="14"/>
                  </a:cubicBezTo>
                  <a:cubicBezTo>
                    <a:pt x="93" y="21"/>
                    <a:pt x="99" y="30"/>
                    <a:pt x="101" y="40"/>
                  </a:cubicBezTo>
                  <a:cubicBezTo>
                    <a:pt x="106" y="60"/>
                    <a:pt x="97" y="84"/>
                    <a:pt x="77" y="95"/>
                  </a:cubicBezTo>
                  <a:cubicBezTo>
                    <a:pt x="75" y="96"/>
                    <a:pt x="73" y="97"/>
                    <a:pt x="71" y="98"/>
                  </a:cubicBezTo>
                  <a:lnTo>
                    <a:pt x="69" y="98"/>
                  </a:lnTo>
                  <a:lnTo>
                    <a:pt x="69" y="97"/>
                  </a:lnTo>
                  <a:cubicBezTo>
                    <a:pt x="68" y="96"/>
                    <a:pt x="69" y="94"/>
                    <a:pt x="69" y="95"/>
                  </a:cubicBezTo>
                  <a:cubicBezTo>
                    <a:pt x="69" y="94"/>
                    <a:pt x="69" y="94"/>
                    <a:pt x="69" y="94"/>
                  </a:cubicBezTo>
                  <a:lnTo>
                    <a:pt x="70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3" y="92"/>
                  </a:lnTo>
                  <a:cubicBezTo>
                    <a:pt x="74" y="92"/>
                    <a:pt x="75" y="91"/>
                    <a:pt x="76" y="90"/>
                  </a:cubicBezTo>
                  <a:cubicBezTo>
                    <a:pt x="78" y="89"/>
                    <a:pt x="80" y="87"/>
                    <a:pt x="81" y="86"/>
                  </a:cubicBezTo>
                  <a:cubicBezTo>
                    <a:pt x="85" y="82"/>
                    <a:pt x="88" y="79"/>
                    <a:pt x="90" y="74"/>
                  </a:cubicBezTo>
                  <a:cubicBezTo>
                    <a:pt x="95" y="66"/>
                    <a:pt x="97" y="56"/>
                    <a:pt x="96" y="47"/>
                  </a:cubicBezTo>
                  <a:cubicBezTo>
                    <a:pt x="95" y="38"/>
                    <a:pt x="91" y="29"/>
                    <a:pt x="85" y="22"/>
                  </a:cubicBezTo>
                  <a:cubicBezTo>
                    <a:pt x="79" y="16"/>
                    <a:pt x="71" y="11"/>
                    <a:pt x="63" y="8"/>
                  </a:cubicBezTo>
                  <a:cubicBezTo>
                    <a:pt x="46" y="4"/>
                    <a:pt x="29" y="9"/>
                    <a:pt x="18" y="20"/>
                  </a:cubicBezTo>
                  <a:cubicBezTo>
                    <a:pt x="7" y="31"/>
                    <a:pt x="3" y="46"/>
                    <a:pt x="6" y="59"/>
                  </a:cubicBezTo>
                  <a:cubicBezTo>
                    <a:pt x="8" y="72"/>
                    <a:pt x="15" y="83"/>
                    <a:pt x="23" y="89"/>
                  </a:cubicBezTo>
                  <a:cubicBezTo>
                    <a:pt x="31" y="95"/>
                    <a:pt x="40" y="98"/>
                    <a:pt x="47" y="99"/>
                  </a:cubicBezTo>
                  <a:cubicBezTo>
                    <a:pt x="55" y="99"/>
                    <a:pt x="61" y="98"/>
                    <a:pt x="64" y="97"/>
                  </a:cubicBezTo>
                  <a:cubicBezTo>
                    <a:pt x="68" y="97"/>
                    <a:pt x="70" y="96"/>
                    <a:pt x="70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1031102" y="400625"/>
              <a:ext cx="453184" cy="454844"/>
            </a:xfrm>
            <a:custGeom>
              <a:avLst/>
              <a:gdLst/>
              <a:ahLst/>
              <a:cxnLst/>
              <a:rect l="l" t="t" r="r" b="b"/>
              <a:pathLst>
                <a:path w="273" h="274" extrusionOk="0">
                  <a:moveTo>
                    <a:pt x="154" y="247"/>
                  </a:moveTo>
                  <a:cubicBezTo>
                    <a:pt x="156" y="250"/>
                    <a:pt x="160" y="256"/>
                    <a:pt x="171" y="270"/>
                  </a:cubicBezTo>
                  <a:lnTo>
                    <a:pt x="170" y="269"/>
                  </a:lnTo>
                  <a:cubicBezTo>
                    <a:pt x="181" y="265"/>
                    <a:pt x="195" y="258"/>
                    <a:pt x="212" y="251"/>
                  </a:cubicBezTo>
                  <a:lnTo>
                    <a:pt x="212" y="252"/>
                  </a:lnTo>
                  <a:cubicBezTo>
                    <a:pt x="210" y="243"/>
                    <a:pt x="208" y="234"/>
                    <a:pt x="206" y="224"/>
                  </a:cubicBezTo>
                  <a:lnTo>
                    <a:pt x="208" y="224"/>
                  </a:lnTo>
                  <a:lnTo>
                    <a:pt x="208" y="225"/>
                  </a:lnTo>
                  <a:lnTo>
                    <a:pt x="206" y="224"/>
                  </a:lnTo>
                  <a:cubicBezTo>
                    <a:pt x="214" y="218"/>
                    <a:pt x="221" y="211"/>
                    <a:pt x="227" y="203"/>
                  </a:cubicBezTo>
                  <a:lnTo>
                    <a:pt x="228" y="204"/>
                  </a:lnTo>
                  <a:lnTo>
                    <a:pt x="227" y="205"/>
                  </a:lnTo>
                  <a:lnTo>
                    <a:pt x="227" y="203"/>
                  </a:lnTo>
                  <a:cubicBezTo>
                    <a:pt x="235" y="204"/>
                    <a:pt x="245" y="205"/>
                    <a:pt x="254" y="207"/>
                  </a:cubicBezTo>
                  <a:lnTo>
                    <a:pt x="253" y="208"/>
                  </a:lnTo>
                  <a:cubicBezTo>
                    <a:pt x="258" y="194"/>
                    <a:pt x="264" y="179"/>
                    <a:pt x="270" y="164"/>
                  </a:cubicBezTo>
                  <a:lnTo>
                    <a:pt x="271" y="165"/>
                  </a:lnTo>
                  <a:cubicBezTo>
                    <a:pt x="263" y="161"/>
                    <a:pt x="255" y="155"/>
                    <a:pt x="247" y="150"/>
                  </a:cubicBezTo>
                  <a:lnTo>
                    <a:pt x="249" y="148"/>
                  </a:lnTo>
                  <a:lnTo>
                    <a:pt x="249" y="149"/>
                  </a:lnTo>
                  <a:lnTo>
                    <a:pt x="247" y="150"/>
                  </a:lnTo>
                  <a:cubicBezTo>
                    <a:pt x="248" y="141"/>
                    <a:pt x="248" y="130"/>
                    <a:pt x="246" y="120"/>
                  </a:cubicBezTo>
                  <a:lnTo>
                    <a:pt x="249" y="120"/>
                  </a:lnTo>
                  <a:lnTo>
                    <a:pt x="248" y="122"/>
                  </a:lnTo>
                  <a:lnTo>
                    <a:pt x="246" y="120"/>
                  </a:lnTo>
                  <a:cubicBezTo>
                    <a:pt x="253" y="115"/>
                    <a:pt x="261" y="109"/>
                    <a:pt x="269" y="103"/>
                  </a:cubicBezTo>
                  <a:lnTo>
                    <a:pt x="269" y="105"/>
                  </a:lnTo>
                  <a:cubicBezTo>
                    <a:pt x="263" y="92"/>
                    <a:pt x="256" y="77"/>
                    <a:pt x="249" y="62"/>
                  </a:cubicBezTo>
                  <a:lnTo>
                    <a:pt x="251" y="63"/>
                  </a:lnTo>
                  <a:cubicBezTo>
                    <a:pt x="243" y="64"/>
                    <a:pt x="233" y="66"/>
                    <a:pt x="223" y="68"/>
                  </a:cubicBezTo>
                  <a:lnTo>
                    <a:pt x="224" y="65"/>
                  </a:lnTo>
                  <a:lnTo>
                    <a:pt x="225" y="66"/>
                  </a:lnTo>
                  <a:lnTo>
                    <a:pt x="223" y="68"/>
                  </a:lnTo>
                  <a:cubicBezTo>
                    <a:pt x="218" y="61"/>
                    <a:pt x="210" y="54"/>
                    <a:pt x="202" y="48"/>
                  </a:cubicBezTo>
                  <a:lnTo>
                    <a:pt x="204" y="46"/>
                  </a:lnTo>
                  <a:lnTo>
                    <a:pt x="205" y="47"/>
                  </a:lnTo>
                  <a:lnTo>
                    <a:pt x="202" y="48"/>
                  </a:lnTo>
                  <a:cubicBezTo>
                    <a:pt x="203" y="39"/>
                    <a:pt x="204" y="30"/>
                    <a:pt x="206" y="20"/>
                  </a:cubicBezTo>
                  <a:lnTo>
                    <a:pt x="207" y="21"/>
                  </a:lnTo>
                  <a:cubicBezTo>
                    <a:pt x="193" y="16"/>
                    <a:pt x="178" y="10"/>
                    <a:pt x="163" y="4"/>
                  </a:cubicBezTo>
                  <a:lnTo>
                    <a:pt x="165" y="4"/>
                  </a:lnTo>
                  <a:cubicBezTo>
                    <a:pt x="160" y="11"/>
                    <a:pt x="154" y="19"/>
                    <a:pt x="149" y="27"/>
                  </a:cubicBezTo>
                  <a:lnTo>
                    <a:pt x="147" y="25"/>
                  </a:lnTo>
                  <a:lnTo>
                    <a:pt x="148" y="24"/>
                  </a:lnTo>
                  <a:lnTo>
                    <a:pt x="149" y="27"/>
                  </a:lnTo>
                  <a:cubicBezTo>
                    <a:pt x="140" y="27"/>
                    <a:pt x="130" y="27"/>
                    <a:pt x="119" y="28"/>
                  </a:cubicBezTo>
                  <a:lnTo>
                    <a:pt x="120" y="28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9" y="28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1" y="26"/>
                  </a:lnTo>
                  <a:lnTo>
                    <a:pt x="119" y="28"/>
                  </a:lnTo>
                  <a:cubicBezTo>
                    <a:pt x="114" y="21"/>
                    <a:pt x="108" y="13"/>
                    <a:pt x="102" y="5"/>
                  </a:cubicBezTo>
                  <a:lnTo>
                    <a:pt x="104" y="6"/>
                  </a:lnTo>
                  <a:cubicBezTo>
                    <a:pt x="91" y="12"/>
                    <a:pt x="76" y="19"/>
                    <a:pt x="61" y="25"/>
                  </a:cubicBezTo>
                  <a:lnTo>
                    <a:pt x="62" y="23"/>
                  </a:lnTo>
                  <a:cubicBezTo>
                    <a:pt x="64" y="32"/>
                    <a:pt x="66" y="41"/>
                    <a:pt x="68" y="51"/>
                  </a:cubicBezTo>
                  <a:lnTo>
                    <a:pt x="64" y="51"/>
                  </a:lnTo>
                  <a:lnTo>
                    <a:pt x="65" y="49"/>
                  </a:lnTo>
                  <a:lnTo>
                    <a:pt x="67" y="52"/>
                  </a:lnTo>
                  <a:cubicBezTo>
                    <a:pt x="60" y="57"/>
                    <a:pt x="53" y="64"/>
                    <a:pt x="47" y="73"/>
                  </a:cubicBezTo>
                  <a:lnTo>
                    <a:pt x="45" y="70"/>
                  </a:lnTo>
                  <a:lnTo>
                    <a:pt x="46" y="69"/>
                  </a:lnTo>
                  <a:lnTo>
                    <a:pt x="47" y="73"/>
                  </a:lnTo>
                  <a:cubicBezTo>
                    <a:pt x="38" y="72"/>
                    <a:pt x="28" y="70"/>
                    <a:pt x="19" y="69"/>
                  </a:cubicBezTo>
                  <a:lnTo>
                    <a:pt x="21" y="68"/>
                  </a:lnTo>
                  <a:cubicBezTo>
                    <a:pt x="16" y="81"/>
                    <a:pt x="10" y="97"/>
                    <a:pt x="4" y="112"/>
                  </a:cubicBezTo>
                  <a:lnTo>
                    <a:pt x="3" y="109"/>
                  </a:lnTo>
                  <a:cubicBezTo>
                    <a:pt x="11" y="114"/>
                    <a:pt x="19" y="120"/>
                    <a:pt x="27" y="125"/>
                  </a:cubicBezTo>
                  <a:lnTo>
                    <a:pt x="24" y="128"/>
                  </a:lnTo>
                  <a:lnTo>
                    <a:pt x="23" y="126"/>
                  </a:lnTo>
                  <a:lnTo>
                    <a:pt x="27" y="126"/>
                  </a:lnTo>
                  <a:cubicBezTo>
                    <a:pt x="26" y="135"/>
                    <a:pt x="26" y="145"/>
                    <a:pt x="28" y="155"/>
                  </a:cubicBezTo>
                  <a:lnTo>
                    <a:pt x="24" y="155"/>
                  </a:lnTo>
                  <a:lnTo>
                    <a:pt x="25" y="154"/>
                  </a:lnTo>
                  <a:lnTo>
                    <a:pt x="28" y="156"/>
                  </a:lnTo>
                  <a:cubicBezTo>
                    <a:pt x="21" y="161"/>
                    <a:pt x="13" y="167"/>
                    <a:pt x="5" y="173"/>
                  </a:cubicBezTo>
                  <a:lnTo>
                    <a:pt x="6" y="170"/>
                  </a:lnTo>
                  <a:cubicBezTo>
                    <a:pt x="11" y="184"/>
                    <a:pt x="18" y="198"/>
                    <a:pt x="25" y="213"/>
                  </a:cubicBezTo>
                  <a:lnTo>
                    <a:pt x="22" y="212"/>
                  </a:lnTo>
                  <a:cubicBezTo>
                    <a:pt x="31" y="210"/>
                    <a:pt x="40" y="208"/>
                    <a:pt x="50" y="207"/>
                  </a:cubicBezTo>
                  <a:lnTo>
                    <a:pt x="50" y="210"/>
                  </a:lnTo>
                  <a:lnTo>
                    <a:pt x="49" y="210"/>
                  </a:lnTo>
                  <a:lnTo>
                    <a:pt x="51" y="207"/>
                  </a:lnTo>
                  <a:cubicBezTo>
                    <a:pt x="57" y="214"/>
                    <a:pt x="64" y="221"/>
                    <a:pt x="72" y="227"/>
                  </a:cubicBezTo>
                  <a:lnTo>
                    <a:pt x="69" y="229"/>
                  </a:lnTo>
                  <a:lnTo>
                    <a:pt x="69" y="228"/>
                  </a:lnTo>
                  <a:lnTo>
                    <a:pt x="72" y="228"/>
                  </a:lnTo>
                  <a:cubicBezTo>
                    <a:pt x="71" y="237"/>
                    <a:pt x="70" y="246"/>
                    <a:pt x="69" y="256"/>
                  </a:cubicBezTo>
                  <a:lnTo>
                    <a:pt x="67" y="253"/>
                  </a:lnTo>
                  <a:cubicBezTo>
                    <a:pt x="81" y="259"/>
                    <a:pt x="96" y="264"/>
                    <a:pt x="110" y="270"/>
                  </a:cubicBezTo>
                  <a:lnTo>
                    <a:pt x="108" y="271"/>
                  </a:lnTo>
                  <a:cubicBezTo>
                    <a:pt x="113" y="263"/>
                    <a:pt x="118" y="255"/>
                    <a:pt x="123" y="247"/>
                  </a:cubicBezTo>
                  <a:lnTo>
                    <a:pt x="126" y="250"/>
                  </a:lnTo>
                  <a:lnTo>
                    <a:pt x="126" y="251"/>
                  </a:lnTo>
                  <a:lnTo>
                    <a:pt x="125" y="247"/>
                  </a:lnTo>
                  <a:cubicBezTo>
                    <a:pt x="133" y="248"/>
                    <a:pt x="141" y="248"/>
                    <a:pt x="150" y="246"/>
                  </a:cubicBezTo>
                  <a:lnTo>
                    <a:pt x="152" y="246"/>
                  </a:lnTo>
                  <a:lnTo>
                    <a:pt x="152" y="246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3" y="250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0" y="250"/>
                  </a:lnTo>
                  <a:cubicBezTo>
                    <a:pt x="147" y="250"/>
                    <a:pt x="144" y="251"/>
                    <a:pt x="141" y="251"/>
                  </a:cubicBezTo>
                  <a:cubicBezTo>
                    <a:pt x="136" y="251"/>
                    <a:pt x="130" y="251"/>
                    <a:pt x="124" y="250"/>
                  </a:cubicBezTo>
                  <a:lnTo>
                    <a:pt x="126" y="249"/>
                  </a:lnTo>
                  <a:cubicBezTo>
                    <a:pt x="121" y="257"/>
                    <a:pt x="116" y="264"/>
                    <a:pt x="111" y="272"/>
                  </a:cubicBezTo>
                  <a:lnTo>
                    <a:pt x="109" y="269"/>
                  </a:lnTo>
                  <a:lnTo>
                    <a:pt x="109" y="269"/>
                  </a:lnTo>
                  <a:lnTo>
                    <a:pt x="109" y="272"/>
                  </a:lnTo>
                  <a:cubicBezTo>
                    <a:pt x="95" y="267"/>
                    <a:pt x="81" y="261"/>
                    <a:pt x="67" y="256"/>
                  </a:cubicBezTo>
                  <a:lnTo>
                    <a:pt x="70" y="253"/>
                  </a:lnTo>
                  <a:lnTo>
                    <a:pt x="70" y="254"/>
                  </a:lnTo>
                  <a:lnTo>
                    <a:pt x="66" y="255"/>
                  </a:lnTo>
                  <a:cubicBezTo>
                    <a:pt x="68" y="245"/>
                    <a:pt x="69" y="236"/>
                    <a:pt x="71" y="227"/>
                  </a:cubicBezTo>
                  <a:lnTo>
                    <a:pt x="71" y="229"/>
                  </a:lnTo>
                  <a:cubicBezTo>
                    <a:pt x="63" y="223"/>
                    <a:pt x="55" y="216"/>
                    <a:pt x="49" y="208"/>
                  </a:cubicBezTo>
                  <a:lnTo>
                    <a:pt x="51" y="208"/>
                  </a:lnTo>
                  <a:cubicBezTo>
                    <a:pt x="42" y="210"/>
                    <a:pt x="33" y="212"/>
                    <a:pt x="24" y="214"/>
                  </a:cubicBezTo>
                  <a:lnTo>
                    <a:pt x="24" y="210"/>
                  </a:lnTo>
                  <a:lnTo>
                    <a:pt x="25" y="211"/>
                  </a:lnTo>
                  <a:lnTo>
                    <a:pt x="23" y="213"/>
                  </a:lnTo>
                  <a:cubicBezTo>
                    <a:pt x="17" y="199"/>
                    <a:pt x="11" y="185"/>
                    <a:pt x="5" y="172"/>
                  </a:cubicBezTo>
                  <a:lnTo>
                    <a:pt x="8" y="172"/>
                  </a:lnTo>
                  <a:lnTo>
                    <a:pt x="8" y="173"/>
                  </a:lnTo>
                  <a:lnTo>
                    <a:pt x="5" y="171"/>
                  </a:lnTo>
                  <a:cubicBezTo>
                    <a:pt x="12" y="165"/>
                    <a:pt x="20" y="160"/>
                    <a:pt x="27" y="154"/>
                  </a:cubicBezTo>
                  <a:lnTo>
                    <a:pt x="26" y="156"/>
                  </a:lnTo>
                  <a:cubicBezTo>
                    <a:pt x="25" y="146"/>
                    <a:pt x="24" y="135"/>
                    <a:pt x="26" y="125"/>
                  </a:cubicBezTo>
                  <a:lnTo>
                    <a:pt x="26" y="127"/>
                  </a:lnTo>
                  <a:cubicBezTo>
                    <a:pt x="19" y="122"/>
                    <a:pt x="11" y="116"/>
                    <a:pt x="3" y="111"/>
                  </a:cubicBezTo>
                  <a:lnTo>
                    <a:pt x="6" y="109"/>
                  </a:lnTo>
                  <a:lnTo>
                    <a:pt x="7" y="111"/>
                  </a:lnTo>
                  <a:lnTo>
                    <a:pt x="3" y="111"/>
                  </a:lnTo>
                  <a:cubicBezTo>
                    <a:pt x="9" y="96"/>
                    <a:pt x="14" y="82"/>
                    <a:pt x="19" y="68"/>
                  </a:cubicBezTo>
                  <a:lnTo>
                    <a:pt x="22" y="71"/>
                  </a:lnTo>
                  <a:lnTo>
                    <a:pt x="21" y="72"/>
                  </a:lnTo>
                  <a:lnTo>
                    <a:pt x="20" y="68"/>
                  </a:lnTo>
                  <a:cubicBezTo>
                    <a:pt x="29" y="70"/>
                    <a:pt x="39" y="71"/>
                    <a:pt x="48" y="72"/>
                  </a:cubicBezTo>
                  <a:lnTo>
                    <a:pt x="46" y="73"/>
                  </a:lnTo>
                  <a:cubicBezTo>
                    <a:pt x="52" y="64"/>
                    <a:pt x="59" y="57"/>
                    <a:pt x="67" y="50"/>
                  </a:cubicBezTo>
                  <a:lnTo>
                    <a:pt x="67" y="52"/>
                  </a:lnTo>
                  <a:cubicBezTo>
                    <a:pt x="65" y="43"/>
                    <a:pt x="63" y="34"/>
                    <a:pt x="61" y="25"/>
                  </a:cubicBezTo>
                  <a:lnTo>
                    <a:pt x="65" y="25"/>
                  </a:lnTo>
                  <a:lnTo>
                    <a:pt x="64" y="27"/>
                  </a:lnTo>
                  <a:lnTo>
                    <a:pt x="62" y="24"/>
                  </a:lnTo>
                  <a:cubicBezTo>
                    <a:pt x="76" y="18"/>
                    <a:pt x="89" y="12"/>
                    <a:pt x="103" y="6"/>
                  </a:cubicBezTo>
                  <a:lnTo>
                    <a:pt x="103" y="9"/>
                  </a:lnTo>
                  <a:lnTo>
                    <a:pt x="101" y="9"/>
                  </a:lnTo>
                  <a:lnTo>
                    <a:pt x="103" y="6"/>
                  </a:lnTo>
                  <a:cubicBezTo>
                    <a:pt x="109" y="14"/>
                    <a:pt x="114" y="21"/>
                    <a:pt x="119" y="28"/>
                  </a:cubicBezTo>
                  <a:lnTo>
                    <a:pt x="119" y="27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8" y="29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20" y="28"/>
                  </a:lnTo>
                  <a:lnTo>
                    <a:pt x="119" y="28"/>
                  </a:lnTo>
                  <a:cubicBezTo>
                    <a:pt x="130" y="26"/>
                    <a:pt x="140" y="26"/>
                    <a:pt x="149" y="27"/>
                  </a:cubicBezTo>
                  <a:lnTo>
                    <a:pt x="148" y="28"/>
                  </a:lnTo>
                  <a:cubicBezTo>
                    <a:pt x="153" y="20"/>
                    <a:pt x="158" y="12"/>
                    <a:pt x="164" y="4"/>
                  </a:cubicBezTo>
                  <a:lnTo>
                    <a:pt x="165" y="7"/>
                  </a:lnTo>
                  <a:lnTo>
                    <a:pt x="164" y="7"/>
                  </a:lnTo>
                  <a:lnTo>
                    <a:pt x="164" y="4"/>
                  </a:lnTo>
                  <a:cubicBezTo>
                    <a:pt x="179" y="10"/>
                    <a:pt x="192" y="15"/>
                    <a:pt x="206" y="21"/>
                  </a:cubicBezTo>
                  <a:lnTo>
                    <a:pt x="204" y="23"/>
                  </a:lnTo>
                  <a:lnTo>
                    <a:pt x="203" y="21"/>
                  </a:lnTo>
                  <a:lnTo>
                    <a:pt x="206" y="21"/>
                  </a:lnTo>
                  <a:cubicBezTo>
                    <a:pt x="205" y="31"/>
                    <a:pt x="203" y="40"/>
                    <a:pt x="202" y="48"/>
                  </a:cubicBezTo>
                  <a:lnTo>
                    <a:pt x="201" y="47"/>
                  </a:lnTo>
                  <a:cubicBezTo>
                    <a:pt x="210" y="53"/>
                    <a:pt x="218" y="61"/>
                    <a:pt x="224" y="68"/>
                  </a:cubicBezTo>
                  <a:lnTo>
                    <a:pt x="222" y="68"/>
                  </a:lnTo>
                  <a:cubicBezTo>
                    <a:pt x="232" y="66"/>
                    <a:pt x="241" y="64"/>
                    <a:pt x="250" y="62"/>
                  </a:cubicBezTo>
                  <a:lnTo>
                    <a:pt x="249" y="65"/>
                  </a:lnTo>
                  <a:lnTo>
                    <a:pt x="248" y="64"/>
                  </a:lnTo>
                  <a:lnTo>
                    <a:pt x="250" y="62"/>
                  </a:lnTo>
                  <a:cubicBezTo>
                    <a:pt x="257" y="77"/>
                    <a:pt x="263" y="91"/>
                    <a:pt x="268" y="104"/>
                  </a:cubicBezTo>
                  <a:lnTo>
                    <a:pt x="266" y="104"/>
                  </a:lnTo>
                  <a:lnTo>
                    <a:pt x="266" y="102"/>
                  </a:lnTo>
                  <a:lnTo>
                    <a:pt x="268" y="104"/>
                  </a:lnTo>
                  <a:cubicBezTo>
                    <a:pt x="260" y="110"/>
                    <a:pt x="253" y="115"/>
                    <a:pt x="246" y="121"/>
                  </a:cubicBezTo>
                  <a:lnTo>
                    <a:pt x="246" y="119"/>
                  </a:lnTo>
                  <a:cubicBezTo>
                    <a:pt x="248" y="131"/>
                    <a:pt x="248" y="141"/>
                    <a:pt x="247" y="150"/>
                  </a:cubicBezTo>
                  <a:lnTo>
                    <a:pt x="247" y="149"/>
                  </a:lnTo>
                  <a:cubicBezTo>
                    <a:pt x="255" y="155"/>
                    <a:pt x="263" y="160"/>
                    <a:pt x="270" y="165"/>
                  </a:cubicBezTo>
                  <a:lnTo>
                    <a:pt x="268" y="166"/>
                  </a:lnTo>
                  <a:lnTo>
                    <a:pt x="268" y="165"/>
                  </a:lnTo>
                  <a:lnTo>
                    <a:pt x="270" y="165"/>
                  </a:lnTo>
                  <a:cubicBezTo>
                    <a:pt x="264" y="181"/>
                    <a:pt x="258" y="194"/>
                    <a:pt x="254" y="207"/>
                  </a:cubicBezTo>
                  <a:lnTo>
                    <a:pt x="252" y="205"/>
                  </a:lnTo>
                  <a:lnTo>
                    <a:pt x="253" y="205"/>
                  </a:lnTo>
                  <a:lnTo>
                    <a:pt x="254" y="207"/>
                  </a:lnTo>
                  <a:cubicBezTo>
                    <a:pt x="243" y="205"/>
                    <a:pt x="234" y="204"/>
                    <a:pt x="226" y="203"/>
                  </a:cubicBezTo>
                  <a:lnTo>
                    <a:pt x="227" y="202"/>
                  </a:lnTo>
                  <a:cubicBezTo>
                    <a:pt x="220" y="212"/>
                    <a:pt x="213" y="219"/>
                    <a:pt x="206" y="224"/>
                  </a:cubicBezTo>
                  <a:lnTo>
                    <a:pt x="206" y="224"/>
                  </a:lnTo>
                  <a:cubicBezTo>
                    <a:pt x="209" y="235"/>
                    <a:pt x="210" y="243"/>
                    <a:pt x="212" y="251"/>
                  </a:cubicBezTo>
                  <a:lnTo>
                    <a:pt x="210" y="251"/>
                  </a:lnTo>
                  <a:lnTo>
                    <a:pt x="211" y="250"/>
                  </a:lnTo>
                  <a:lnTo>
                    <a:pt x="212" y="251"/>
                  </a:lnTo>
                  <a:cubicBezTo>
                    <a:pt x="194" y="259"/>
                    <a:pt x="181" y="265"/>
                    <a:pt x="170" y="269"/>
                  </a:cubicBezTo>
                  <a:lnTo>
                    <a:pt x="170" y="268"/>
                  </a:lnTo>
                  <a:lnTo>
                    <a:pt x="171" y="268"/>
                  </a:lnTo>
                  <a:lnTo>
                    <a:pt x="170" y="269"/>
                  </a:lnTo>
                  <a:cubicBezTo>
                    <a:pt x="160" y="255"/>
                    <a:pt x="156" y="250"/>
                    <a:pt x="154" y="247"/>
                  </a:cubicBezTo>
                  <a:cubicBezTo>
                    <a:pt x="154" y="247"/>
                    <a:pt x="156" y="249"/>
                    <a:pt x="158" y="252"/>
                  </a:cubicBezTo>
                  <a:cubicBezTo>
                    <a:pt x="161" y="256"/>
                    <a:pt x="166" y="261"/>
                    <a:pt x="171" y="269"/>
                  </a:cubicBezTo>
                  <a:lnTo>
                    <a:pt x="172" y="269"/>
                  </a:lnTo>
                  <a:lnTo>
                    <a:pt x="171" y="269"/>
                  </a:lnTo>
                  <a:lnTo>
                    <a:pt x="170" y="269"/>
                  </a:lnTo>
                  <a:lnTo>
                    <a:pt x="169" y="269"/>
                  </a:lnTo>
                  <a:lnTo>
                    <a:pt x="170" y="268"/>
                  </a:lnTo>
                  <a:cubicBezTo>
                    <a:pt x="180" y="264"/>
                    <a:pt x="193" y="258"/>
                    <a:pt x="211" y="249"/>
                  </a:cubicBezTo>
                  <a:lnTo>
                    <a:pt x="213" y="249"/>
                  </a:lnTo>
                  <a:lnTo>
                    <a:pt x="212" y="250"/>
                  </a:lnTo>
                  <a:lnTo>
                    <a:pt x="212" y="251"/>
                  </a:lnTo>
                  <a:lnTo>
                    <a:pt x="211" y="253"/>
                  </a:lnTo>
                  <a:lnTo>
                    <a:pt x="210" y="251"/>
                  </a:lnTo>
                  <a:cubicBezTo>
                    <a:pt x="209" y="243"/>
                    <a:pt x="207" y="235"/>
                    <a:pt x="205" y="224"/>
                  </a:cubicBezTo>
                  <a:lnTo>
                    <a:pt x="205" y="223"/>
                  </a:lnTo>
                  <a:lnTo>
                    <a:pt x="205" y="223"/>
                  </a:lnTo>
                  <a:cubicBezTo>
                    <a:pt x="212" y="218"/>
                    <a:pt x="218" y="211"/>
                    <a:pt x="225" y="201"/>
                  </a:cubicBezTo>
                  <a:lnTo>
                    <a:pt x="226" y="201"/>
                  </a:lnTo>
                  <a:lnTo>
                    <a:pt x="226" y="201"/>
                  </a:lnTo>
                  <a:cubicBezTo>
                    <a:pt x="234" y="202"/>
                    <a:pt x="243" y="203"/>
                    <a:pt x="254" y="205"/>
                  </a:cubicBezTo>
                  <a:lnTo>
                    <a:pt x="257" y="205"/>
                  </a:lnTo>
                  <a:lnTo>
                    <a:pt x="254" y="207"/>
                  </a:lnTo>
                  <a:lnTo>
                    <a:pt x="253" y="207"/>
                  </a:lnTo>
                  <a:lnTo>
                    <a:pt x="251" y="209"/>
                  </a:lnTo>
                  <a:lnTo>
                    <a:pt x="252" y="206"/>
                  </a:lnTo>
                  <a:cubicBezTo>
                    <a:pt x="257" y="193"/>
                    <a:pt x="262" y="180"/>
                    <a:pt x="268" y="164"/>
                  </a:cubicBezTo>
                  <a:lnTo>
                    <a:pt x="269" y="161"/>
                  </a:lnTo>
                  <a:lnTo>
                    <a:pt x="270" y="164"/>
                  </a:lnTo>
                  <a:lnTo>
                    <a:pt x="270" y="165"/>
                  </a:lnTo>
                  <a:lnTo>
                    <a:pt x="271" y="168"/>
                  </a:lnTo>
                  <a:lnTo>
                    <a:pt x="269" y="167"/>
                  </a:lnTo>
                  <a:cubicBezTo>
                    <a:pt x="261" y="162"/>
                    <a:pt x="254" y="157"/>
                    <a:pt x="245" y="151"/>
                  </a:cubicBezTo>
                  <a:lnTo>
                    <a:pt x="245" y="151"/>
                  </a:lnTo>
                  <a:lnTo>
                    <a:pt x="245" y="150"/>
                  </a:lnTo>
                  <a:cubicBezTo>
                    <a:pt x="246" y="141"/>
                    <a:pt x="246" y="131"/>
                    <a:pt x="244" y="120"/>
                  </a:cubicBezTo>
                  <a:lnTo>
                    <a:pt x="244" y="119"/>
                  </a:lnTo>
                  <a:lnTo>
                    <a:pt x="244" y="119"/>
                  </a:lnTo>
                  <a:cubicBezTo>
                    <a:pt x="251" y="113"/>
                    <a:pt x="258" y="108"/>
                    <a:pt x="267" y="102"/>
                  </a:cubicBezTo>
                  <a:lnTo>
                    <a:pt x="270" y="99"/>
                  </a:lnTo>
                  <a:lnTo>
                    <a:pt x="269" y="103"/>
                  </a:lnTo>
                  <a:lnTo>
                    <a:pt x="268" y="105"/>
                  </a:lnTo>
                  <a:lnTo>
                    <a:pt x="267" y="108"/>
                  </a:lnTo>
                  <a:lnTo>
                    <a:pt x="266" y="105"/>
                  </a:lnTo>
                  <a:cubicBezTo>
                    <a:pt x="260" y="92"/>
                    <a:pt x="254" y="79"/>
                    <a:pt x="247" y="64"/>
                  </a:cubicBezTo>
                  <a:lnTo>
                    <a:pt x="246" y="60"/>
                  </a:lnTo>
                  <a:lnTo>
                    <a:pt x="249" y="62"/>
                  </a:lnTo>
                  <a:lnTo>
                    <a:pt x="251" y="63"/>
                  </a:lnTo>
                  <a:lnTo>
                    <a:pt x="254" y="64"/>
                  </a:lnTo>
                  <a:lnTo>
                    <a:pt x="250" y="65"/>
                  </a:lnTo>
                  <a:cubicBezTo>
                    <a:pt x="242" y="67"/>
                    <a:pt x="233" y="69"/>
                    <a:pt x="223" y="71"/>
                  </a:cubicBezTo>
                  <a:lnTo>
                    <a:pt x="222" y="71"/>
                  </a:lnTo>
                  <a:lnTo>
                    <a:pt x="222" y="70"/>
                  </a:lnTo>
                  <a:cubicBezTo>
                    <a:pt x="215" y="63"/>
                    <a:pt x="208" y="56"/>
                    <a:pt x="200" y="49"/>
                  </a:cubicBezTo>
                  <a:lnTo>
                    <a:pt x="199" y="49"/>
                  </a:lnTo>
                  <a:lnTo>
                    <a:pt x="199" y="48"/>
                  </a:lnTo>
                  <a:cubicBezTo>
                    <a:pt x="200" y="39"/>
                    <a:pt x="201" y="30"/>
                    <a:pt x="203" y="20"/>
                  </a:cubicBezTo>
                  <a:lnTo>
                    <a:pt x="204" y="16"/>
                  </a:lnTo>
                  <a:lnTo>
                    <a:pt x="206" y="20"/>
                  </a:lnTo>
                  <a:lnTo>
                    <a:pt x="207" y="21"/>
                  </a:lnTo>
                  <a:lnTo>
                    <a:pt x="209" y="25"/>
                  </a:lnTo>
                  <a:lnTo>
                    <a:pt x="205" y="23"/>
                  </a:lnTo>
                  <a:cubicBezTo>
                    <a:pt x="191" y="18"/>
                    <a:pt x="177" y="13"/>
                    <a:pt x="163" y="7"/>
                  </a:cubicBezTo>
                  <a:lnTo>
                    <a:pt x="158" y="6"/>
                  </a:lnTo>
                  <a:lnTo>
                    <a:pt x="163" y="4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66" y="6"/>
                  </a:lnTo>
                  <a:cubicBezTo>
                    <a:pt x="161" y="14"/>
                    <a:pt x="156" y="21"/>
                    <a:pt x="151" y="29"/>
                  </a:cubicBezTo>
                  <a:lnTo>
                    <a:pt x="150" y="30"/>
                  </a:lnTo>
                  <a:lnTo>
                    <a:pt x="149" y="30"/>
                  </a:lnTo>
                  <a:cubicBezTo>
                    <a:pt x="139" y="29"/>
                    <a:pt x="130" y="29"/>
                    <a:pt x="120" y="31"/>
                  </a:cubicBez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0" y="28"/>
                  </a:lnTo>
                  <a:cubicBezTo>
                    <a:pt x="120" y="27"/>
                    <a:pt x="120" y="27"/>
                    <a:pt x="120" y="27"/>
                  </a:cubicBezTo>
                  <a:lnTo>
                    <a:pt x="120" y="27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1" y="3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8" y="31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0"/>
                  </a:lnTo>
                  <a:cubicBezTo>
                    <a:pt x="111" y="23"/>
                    <a:pt x="106" y="15"/>
                    <a:pt x="100" y="8"/>
                  </a:cubicBezTo>
                  <a:lnTo>
                    <a:pt x="97" y="4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9" y="7"/>
                  </a:lnTo>
                  <a:lnTo>
                    <a:pt x="104" y="9"/>
                  </a:lnTo>
                  <a:cubicBezTo>
                    <a:pt x="91" y="15"/>
                    <a:pt x="77" y="21"/>
                    <a:pt x="63" y="27"/>
                  </a:cubicBezTo>
                  <a:lnTo>
                    <a:pt x="58" y="29"/>
                  </a:lnTo>
                  <a:lnTo>
                    <a:pt x="61" y="25"/>
                  </a:lnTo>
                  <a:lnTo>
                    <a:pt x="62" y="23"/>
                  </a:lnTo>
                  <a:lnTo>
                    <a:pt x="64" y="18"/>
                  </a:lnTo>
                  <a:lnTo>
                    <a:pt x="65" y="23"/>
                  </a:lnTo>
                  <a:cubicBezTo>
                    <a:pt x="67" y="32"/>
                    <a:pt x="68" y="42"/>
                    <a:pt x="70" y="51"/>
                  </a:cubicBezTo>
                  <a:lnTo>
                    <a:pt x="70" y="52"/>
                  </a:lnTo>
                  <a:lnTo>
                    <a:pt x="70" y="53"/>
                  </a:lnTo>
                  <a:cubicBezTo>
                    <a:pt x="62" y="59"/>
                    <a:pt x="55" y="66"/>
                    <a:pt x="49" y="75"/>
                  </a:cubicBezTo>
                  <a:lnTo>
                    <a:pt x="48" y="76"/>
                  </a:lnTo>
                  <a:lnTo>
                    <a:pt x="47" y="75"/>
                  </a:lnTo>
                  <a:cubicBezTo>
                    <a:pt x="38" y="74"/>
                    <a:pt x="29" y="73"/>
                    <a:pt x="19" y="71"/>
                  </a:cubicBezTo>
                  <a:lnTo>
                    <a:pt x="14" y="71"/>
                  </a:lnTo>
                  <a:lnTo>
                    <a:pt x="19" y="68"/>
                  </a:lnTo>
                  <a:lnTo>
                    <a:pt x="20" y="67"/>
                  </a:lnTo>
                  <a:lnTo>
                    <a:pt x="25" y="64"/>
                  </a:lnTo>
                  <a:lnTo>
                    <a:pt x="23" y="69"/>
                  </a:lnTo>
                  <a:cubicBezTo>
                    <a:pt x="17" y="83"/>
                    <a:pt x="12" y="97"/>
                    <a:pt x="6" y="111"/>
                  </a:cubicBezTo>
                  <a:lnTo>
                    <a:pt x="5" y="116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1" y="105"/>
                  </a:lnTo>
                  <a:lnTo>
                    <a:pt x="5" y="108"/>
                  </a:lnTo>
                  <a:cubicBezTo>
                    <a:pt x="13" y="113"/>
                    <a:pt x="21" y="118"/>
                    <a:pt x="29" y="123"/>
                  </a:cubicBezTo>
                  <a:lnTo>
                    <a:pt x="30" y="124"/>
                  </a:lnTo>
                  <a:lnTo>
                    <a:pt x="29" y="125"/>
                  </a:lnTo>
                  <a:cubicBezTo>
                    <a:pt x="28" y="135"/>
                    <a:pt x="28" y="145"/>
                    <a:pt x="30" y="155"/>
                  </a:cubicBezTo>
                  <a:lnTo>
                    <a:pt x="30" y="156"/>
                  </a:lnTo>
                  <a:lnTo>
                    <a:pt x="29" y="157"/>
                  </a:lnTo>
                  <a:cubicBezTo>
                    <a:pt x="22" y="163"/>
                    <a:pt x="15" y="168"/>
                    <a:pt x="7" y="174"/>
                  </a:cubicBezTo>
                  <a:lnTo>
                    <a:pt x="3" y="177"/>
                  </a:lnTo>
                  <a:lnTo>
                    <a:pt x="4" y="172"/>
                  </a:lnTo>
                  <a:lnTo>
                    <a:pt x="4" y="170"/>
                  </a:lnTo>
                  <a:lnTo>
                    <a:pt x="6" y="165"/>
                  </a:lnTo>
                  <a:lnTo>
                    <a:pt x="8" y="170"/>
                  </a:lnTo>
                  <a:cubicBezTo>
                    <a:pt x="14" y="184"/>
                    <a:pt x="20" y="197"/>
                    <a:pt x="26" y="211"/>
                  </a:cubicBezTo>
                  <a:lnTo>
                    <a:pt x="29" y="216"/>
                  </a:lnTo>
                  <a:lnTo>
                    <a:pt x="24" y="214"/>
                  </a:lnTo>
                  <a:lnTo>
                    <a:pt x="22" y="213"/>
                  </a:lnTo>
                  <a:lnTo>
                    <a:pt x="18" y="211"/>
                  </a:lnTo>
                  <a:lnTo>
                    <a:pt x="23" y="209"/>
                  </a:lnTo>
                  <a:cubicBezTo>
                    <a:pt x="32" y="208"/>
                    <a:pt x="41" y="206"/>
                    <a:pt x="50" y="204"/>
                  </a:cubicBezTo>
                  <a:lnTo>
                    <a:pt x="52" y="204"/>
                  </a:lnTo>
                  <a:lnTo>
                    <a:pt x="52" y="205"/>
                  </a:lnTo>
                  <a:cubicBezTo>
                    <a:pt x="58" y="213"/>
                    <a:pt x="66" y="220"/>
                    <a:pt x="74" y="225"/>
                  </a:cubicBezTo>
                  <a:lnTo>
                    <a:pt x="75" y="226"/>
                  </a:lnTo>
                  <a:lnTo>
                    <a:pt x="75" y="227"/>
                  </a:lnTo>
                  <a:cubicBezTo>
                    <a:pt x="73" y="236"/>
                    <a:pt x="72" y="246"/>
                    <a:pt x="70" y="255"/>
                  </a:cubicBezTo>
                  <a:lnTo>
                    <a:pt x="70" y="260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3" y="250"/>
                  </a:lnTo>
                  <a:lnTo>
                    <a:pt x="69" y="252"/>
                  </a:lnTo>
                  <a:cubicBezTo>
                    <a:pt x="83" y="257"/>
                    <a:pt x="97" y="263"/>
                    <a:pt x="111" y="268"/>
                  </a:cubicBezTo>
                  <a:lnTo>
                    <a:pt x="116" y="270"/>
                  </a:lnTo>
                  <a:lnTo>
                    <a:pt x="111" y="272"/>
                  </a:lnTo>
                  <a:lnTo>
                    <a:pt x="110" y="272"/>
                  </a:lnTo>
                  <a:lnTo>
                    <a:pt x="104" y="274"/>
                  </a:lnTo>
                  <a:lnTo>
                    <a:pt x="108" y="269"/>
                  </a:lnTo>
                  <a:cubicBezTo>
                    <a:pt x="113" y="262"/>
                    <a:pt x="118" y="254"/>
                    <a:pt x="123" y="246"/>
                  </a:cubicBezTo>
                  <a:lnTo>
                    <a:pt x="124" y="245"/>
                  </a:lnTo>
                  <a:lnTo>
                    <a:pt x="125" y="246"/>
                  </a:lnTo>
                  <a:cubicBezTo>
                    <a:pt x="130" y="246"/>
                    <a:pt x="136" y="246"/>
                    <a:pt x="141" y="246"/>
                  </a:cubicBezTo>
                  <a:cubicBezTo>
                    <a:pt x="144" y="246"/>
                    <a:pt x="147" y="246"/>
                    <a:pt x="150" y="246"/>
                  </a:cubicBezTo>
                  <a:lnTo>
                    <a:pt x="154" y="245"/>
                  </a:lnTo>
                  <a:lnTo>
                    <a:pt x="154" y="245"/>
                  </a:lnTo>
                  <a:lnTo>
                    <a:pt x="155" y="245"/>
                  </a:lnTo>
                  <a:lnTo>
                    <a:pt x="155" y="245"/>
                  </a:lnTo>
                  <a:cubicBezTo>
                    <a:pt x="156" y="245"/>
                    <a:pt x="157" y="248"/>
                    <a:pt x="156" y="248"/>
                  </a:cubicBezTo>
                  <a:lnTo>
                    <a:pt x="156" y="248"/>
                  </a:lnTo>
                  <a:lnTo>
                    <a:pt x="156" y="248"/>
                  </a:lnTo>
                  <a:lnTo>
                    <a:pt x="155" y="249"/>
                  </a:lnTo>
                  <a:cubicBezTo>
                    <a:pt x="154" y="249"/>
                    <a:pt x="153" y="250"/>
                    <a:pt x="153" y="250"/>
                  </a:cubicBezTo>
                  <a:lnTo>
                    <a:pt x="151" y="250"/>
                  </a:lnTo>
                  <a:cubicBezTo>
                    <a:pt x="142" y="251"/>
                    <a:pt x="133" y="251"/>
                    <a:pt x="125" y="250"/>
                  </a:cubicBezTo>
                  <a:lnTo>
                    <a:pt x="118" y="250"/>
                  </a:lnTo>
                  <a:lnTo>
                    <a:pt x="124" y="247"/>
                  </a:lnTo>
                  <a:lnTo>
                    <a:pt x="125" y="246"/>
                  </a:lnTo>
                  <a:lnTo>
                    <a:pt x="131" y="243"/>
                  </a:lnTo>
                  <a:lnTo>
                    <a:pt x="127" y="249"/>
                  </a:lnTo>
                  <a:cubicBezTo>
                    <a:pt x="122" y="257"/>
                    <a:pt x="117" y="265"/>
                    <a:pt x="112" y="273"/>
                  </a:cubicBezTo>
                  <a:lnTo>
                    <a:pt x="111" y="274"/>
                  </a:lnTo>
                  <a:lnTo>
                    <a:pt x="109" y="273"/>
                  </a:lnTo>
                  <a:cubicBezTo>
                    <a:pt x="95" y="268"/>
                    <a:pt x="80" y="262"/>
                    <a:pt x="66" y="257"/>
                  </a:cubicBezTo>
                  <a:lnTo>
                    <a:pt x="65" y="256"/>
                  </a:lnTo>
                  <a:lnTo>
                    <a:pt x="65" y="255"/>
                  </a:lnTo>
                  <a:cubicBezTo>
                    <a:pt x="66" y="245"/>
                    <a:pt x="68" y="236"/>
                    <a:pt x="69" y="227"/>
                  </a:cubicBezTo>
                  <a:lnTo>
                    <a:pt x="70" y="220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6" y="234"/>
                  </a:lnTo>
                  <a:lnTo>
                    <a:pt x="70" y="230"/>
                  </a:lnTo>
                  <a:cubicBezTo>
                    <a:pt x="62" y="224"/>
                    <a:pt x="54" y="216"/>
                    <a:pt x="48" y="209"/>
                  </a:cubicBezTo>
                  <a:lnTo>
                    <a:pt x="44" y="204"/>
                  </a:lnTo>
                  <a:lnTo>
                    <a:pt x="50" y="206"/>
                  </a:lnTo>
                  <a:lnTo>
                    <a:pt x="51" y="206"/>
                  </a:lnTo>
                  <a:lnTo>
                    <a:pt x="58" y="209"/>
                  </a:lnTo>
                  <a:lnTo>
                    <a:pt x="51" y="210"/>
                  </a:lnTo>
                  <a:cubicBezTo>
                    <a:pt x="41" y="212"/>
                    <a:pt x="32" y="214"/>
                    <a:pt x="23" y="215"/>
                  </a:cubicBezTo>
                  <a:lnTo>
                    <a:pt x="22" y="216"/>
                  </a:lnTo>
                  <a:lnTo>
                    <a:pt x="21" y="214"/>
                  </a:lnTo>
                  <a:cubicBezTo>
                    <a:pt x="15" y="200"/>
                    <a:pt x="8" y="185"/>
                    <a:pt x="2" y="172"/>
                  </a:cubicBezTo>
                  <a:lnTo>
                    <a:pt x="2" y="170"/>
                  </a:lnTo>
                  <a:lnTo>
                    <a:pt x="3" y="169"/>
                  </a:lnTo>
                  <a:cubicBezTo>
                    <a:pt x="11" y="163"/>
                    <a:pt x="18" y="158"/>
                    <a:pt x="25" y="152"/>
                  </a:cubicBezTo>
                  <a:lnTo>
                    <a:pt x="31" y="148"/>
                  </a:lnTo>
                  <a:lnTo>
                    <a:pt x="28" y="155"/>
                  </a:lnTo>
                  <a:lnTo>
                    <a:pt x="28" y="156"/>
                  </a:lnTo>
                  <a:lnTo>
                    <a:pt x="25" y="162"/>
                  </a:lnTo>
                  <a:lnTo>
                    <a:pt x="24" y="155"/>
                  </a:lnTo>
                  <a:cubicBezTo>
                    <a:pt x="22" y="145"/>
                    <a:pt x="22" y="134"/>
                    <a:pt x="23" y="125"/>
                  </a:cubicBezTo>
                  <a:lnTo>
                    <a:pt x="24" y="118"/>
                  </a:lnTo>
                  <a:lnTo>
                    <a:pt x="27" y="125"/>
                  </a:lnTo>
                  <a:lnTo>
                    <a:pt x="28" y="126"/>
                  </a:lnTo>
                  <a:lnTo>
                    <a:pt x="30" y="132"/>
                  </a:lnTo>
                  <a:lnTo>
                    <a:pt x="25" y="128"/>
                  </a:lnTo>
                  <a:cubicBezTo>
                    <a:pt x="17" y="123"/>
                    <a:pt x="9" y="117"/>
                    <a:pt x="1" y="112"/>
                  </a:cubicBezTo>
                  <a:lnTo>
                    <a:pt x="0" y="112"/>
                  </a:lnTo>
                  <a:lnTo>
                    <a:pt x="1" y="110"/>
                  </a:lnTo>
                  <a:cubicBezTo>
                    <a:pt x="6" y="95"/>
                    <a:pt x="12" y="80"/>
                    <a:pt x="18" y="66"/>
                  </a:cubicBezTo>
                  <a:lnTo>
                    <a:pt x="18" y="65"/>
                  </a:lnTo>
                  <a:lnTo>
                    <a:pt x="20" y="65"/>
                  </a:lnTo>
                  <a:cubicBezTo>
                    <a:pt x="29" y="66"/>
                    <a:pt x="39" y="68"/>
                    <a:pt x="48" y="69"/>
                  </a:cubicBezTo>
                  <a:lnTo>
                    <a:pt x="54" y="70"/>
                  </a:lnTo>
                  <a:lnTo>
                    <a:pt x="48" y="73"/>
                  </a:lnTo>
                  <a:lnTo>
                    <a:pt x="47" y="73"/>
                  </a:lnTo>
                  <a:lnTo>
                    <a:pt x="41" y="76"/>
                  </a:lnTo>
                  <a:lnTo>
                    <a:pt x="44" y="70"/>
                  </a:lnTo>
                  <a:cubicBezTo>
                    <a:pt x="51" y="62"/>
                    <a:pt x="58" y="54"/>
                    <a:pt x="65" y="48"/>
                  </a:cubicBezTo>
                  <a:lnTo>
                    <a:pt x="70" y="44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5" y="58"/>
                  </a:lnTo>
                  <a:lnTo>
                    <a:pt x="64" y="51"/>
                  </a:lnTo>
                  <a:cubicBezTo>
                    <a:pt x="62" y="42"/>
                    <a:pt x="60" y="32"/>
                    <a:pt x="59" y="24"/>
                  </a:cubicBezTo>
                  <a:lnTo>
                    <a:pt x="58" y="22"/>
                  </a:lnTo>
                  <a:lnTo>
                    <a:pt x="60" y="22"/>
                  </a:lnTo>
                  <a:cubicBezTo>
                    <a:pt x="75" y="15"/>
                    <a:pt x="90" y="8"/>
                    <a:pt x="103" y="2"/>
                  </a:cubicBezTo>
                  <a:lnTo>
                    <a:pt x="104" y="2"/>
                  </a:lnTo>
                  <a:lnTo>
                    <a:pt x="105" y="3"/>
                  </a:lnTo>
                  <a:cubicBezTo>
                    <a:pt x="111" y="11"/>
                    <a:pt x="117" y="19"/>
                    <a:pt x="122" y="26"/>
                  </a:cubicBezTo>
                  <a:lnTo>
                    <a:pt x="126" y="31"/>
                  </a:lnTo>
                  <a:lnTo>
                    <a:pt x="120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9" y="24"/>
                  </a:lnTo>
                  <a:cubicBezTo>
                    <a:pt x="120" y="24"/>
                    <a:pt x="120" y="24"/>
                    <a:pt x="120" y="25"/>
                  </a:cubicBez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cubicBezTo>
                    <a:pt x="120" y="25"/>
                    <a:pt x="120" y="24"/>
                    <a:pt x="120" y="25"/>
                  </a:cubicBezTo>
                  <a:lnTo>
                    <a:pt x="119" y="27"/>
                  </a:lnTo>
                  <a:lnTo>
                    <a:pt x="119" y="27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4" y="26"/>
                  </a:lnTo>
                  <a:lnTo>
                    <a:pt x="119" y="25"/>
                  </a:lnTo>
                  <a:lnTo>
                    <a:pt x="119" y="25"/>
                  </a:lnTo>
                  <a:cubicBezTo>
                    <a:pt x="129" y="23"/>
                    <a:pt x="140" y="23"/>
                    <a:pt x="149" y="24"/>
                  </a:cubicBezTo>
                  <a:lnTo>
                    <a:pt x="155" y="24"/>
                  </a:lnTo>
                  <a:lnTo>
                    <a:pt x="150" y="27"/>
                  </a:lnTo>
                  <a:lnTo>
                    <a:pt x="148" y="28"/>
                  </a:lnTo>
                  <a:lnTo>
                    <a:pt x="143" y="30"/>
                  </a:lnTo>
                  <a:lnTo>
                    <a:pt x="146" y="25"/>
                  </a:lnTo>
                  <a:cubicBezTo>
                    <a:pt x="152" y="17"/>
                    <a:pt x="157" y="9"/>
                    <a:pt x="162" y="2"/>
                  </a:cubicBezTo>
                  <a:lnTo>
                    <a:pt x="163" y="0"/>
                  </a:lnTo>
                  <a:lnTo>
                    <a:pt x="164" y="1"/>
                  </a:lnTo>
                  <a:cubicBezTo>
                    <a:pt x="179" y="7"/>
                    <a:pt x="195" y="13"/>
                    <a:pt x="208" y="18"/>
                  </a:cubicBezTo>
                  <a:lnTo>
                    <a:pt x="209" y="18"/>
                  </a:lnTo>
                  <a:lnTo>
                    <a:pt x="209" y="20"/>
                  </a:lnTo>
                  <a:cubicBezTo>
                    <a:pt x="208" y="30"/>
                    <a:pt x="206" y="39"/>
                    <a:pt x="205" y="48"/>
                  </a:cubicBezTo>
                  <a:lnTo>
                    <a:pt x="204" y="53"/>
                  </a:lnTo>
                  <a:lnTo>
                    <a:pt x="202" y="48"/>
                  </a:lnTo>
                  <a:lnTo>
                    <a:pt x="201" y="47"/>
                  </a:lnTo>
                  <a:lnTo>
                    <a:pt x="199" y="42"/>
                  </a:lnTo>
                  <a:lnTo>
                    <a:pt x="204" y="45"/>
                  </a:lnTo>
                  <a:cubicBezTo>
                    <a:pt x="212" y="51"/>
                    <a:pt x="220" y="59"/>
                    <a:pt x="226" y="66"/>
                  </a:cubicBezTo>
                  <a:lnTo>
                    <a:pt x="229" y="70"/>
                  </a:lnTo>
                  <a:lnTo>
                    <a:pt x="224" y="68"/>
                  </a:lnTo>
                  <a:lnTo>
                    <a:pt x="223" y="68"/>
                  </a:lnTo>
                  <a:lnTo>
                    <a:pt x="218" y="66"/>
                  </a:lnTo>
                  <a:lnTo>
                    <a:pt x="223" y="65"/>
                  </a:lnTo>
                  <a:cubicBezTo>
                    <a:pt x="233" y="63"/>
                    <a:pt x="242" y="61"/>
                    <a:pt x="251" y="60"/>
                  </a:cubicBezTo>
                  <a:lnTo>
                    <a:pt x="252" y="59"/>
                  </a:lnTo>
                  <a:lnTo>
                    <a:pt x="252" y="60"/>
                  </a:lnTo>
                  <a:cubicBezTo>
                    <a:pt x="259" y="75"/>
                    <a:pt x="265" y="90"/>
                    <a:pt x="271" y="103"/>
                  </a:cubicBezTo>
                  <a:lnTo>
                    <a:pt x="272" y="104"/>
                  </a:lnTo>
                  <a:lnTo>
                    <a:pt x="271" y="105"/>
                  </a:lnTo>
                  <a:cubicBezTo>
                    <a:pt x="263" y="111"/>
                    <a:pt x="255" y="117"/>
                    <a:pt x="248" y="122"/>
                  </a:cubicBezTo>
                  <a:lnTo>
                    <a:pt x="244" y="125"/>
                  </a:lnTo>
                  <a:lnTo>
                    <a:pt x="246" y="120"/>
                  </a:lnTo>
                  <a:lnTo>
                    <a:pt x="246" y="119"/>
                  </a:lnTo>
                  <a:lnTo>
                    <a:pt x="248" y="115"/>
                  </a:lnTo>
                  <a:lnTo>
                    <a:pt x="249" y="120"/>
                  </a:lnTo>
                  <a:cubicBezTo>
                    <a:pt x="251" y="130"/>
                    <a:pt x="251" y="141"/>
                    <a:pt x="250" y="150"/>
                  </a:cubicBezTo>
                  <a:lnTo>
                    <a:pt x="249" y="154"/>
                  </a:lnTo>
                  <a:lnTo>
                    <a:pt x="247" y="150"/>
                  </a:lnTo>
                  <a:lnTo>
                    <a:pt x="247" y="149"/>
                  </a:lnTo>
                  <a:lnTo>
                    <a:pt x="245" y="145"/>
                  </a:lnTo>
                  <a:lnTo>
                    <a:pt x="248" y="147"/>
                  </a:lnTo>
                  <a:cubicBezTo>
                    <a:pt x="257" y="153"/>
                    <a:pt x="265" y="158"/>
                    <a:pt x="272" y="163"/>
                  </a:cubicBezTo>
                  <a:lnTo>
                    <a:pt x="273" y="164"/>
                  </a:lnTo>
                  <a:lnTo>
                    <a:pt x="272" y="165"/>
                  </a:lnTo>
                  <a:cubicBezTo>
                    <a:pt x="266" y="180"/>
                    <a:pt x="260" y="194"/>
                    <a:pt x="255" y="208"/>
                  </a:cubicBezTo>
                  <a:lnTo>
                    <a:pt x="255" y="209"/>
                  </a:lnTo>
                  <a:lnTo>
                    <a:pt x="254" y="209"/>
                  </a:lnTo>
                  <a:cubicBezTo>
                    <a:pt x="244" y="207"/>
                    <a:pt x="235" y="206"/>
                    <a:pt x="226" y="204"/>
                  </a:cubicBezTo>
                  <a:lnTo>
                    <a:pt x="223" y="204"/>
                  </a:lnTo>
                  <a:lnTo>
                    <a:pt x="226" y="203"/>
                  </a:lnTo>
                  <a:lnTo>
                    <a:pt x="227" y="202"/>
                  </a:lnTo>
                  <a:lnTo>
                    <a:pt x="230" y="201"/>
                  </a:lnTo>
                  <a:lnTo>
                    <a:pt x="228" y="204"/>
                  </a:lnTo>
                  <a:cubicBezTo>
                    <a:pt x="222" y="212"/>
                    <a:pt x="215" y="219"/>
                    <a:pt x="207" y="225"/>
                  </a:cubicBezTo>
                  <a:lnTo>
                    <a:pt x="205" y="227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7" y="221"/>
                  </a:lnTo>
                  <a:lnTo>
                    <a:pt x="208" y="224"/>
                  </a:lnTo>
                  <a:cubicBezTo>
                    <a:pt x="210" y="234"/>
                    <a:pt x="211" y="243"/>
                    <a:pt x="213" y="251"/>
                  </a:cubicBezTo>
                  <a:lnTo>
                    <a:pt x="213" y="252"/>
                  </a:lnTo>
                  <a:lnTo>
                    <a:pt x="213" y="252"/>
                  </a:lnTo>
                  <a:cubicBezTo>
                    <a:pt x="195" y="259"/>
                    <a:pt x="181" y="265"/>
                    <a:pt x="170" y="270"/>
                  </a:cubicBezTo>
                  <a:lnTo>
                    <a:pt x="170" y="270"/>
                  </a:lnTo>
                  <a:lnTo>
                    <a:pt x="170" y="270"/>
                  </a:lnTo>
                  <a:cubicBezTo>
                    <a:pt x="165" y="263"/>
                    <a:pt x="161" y="257"/>
                    <a:pt x="158" y="253"/>
                  </a:cubicBezTo>
                  <a:cubicBezTo>
                    <a:pt x="157" y="251"/>
                    <a:pt x="156" y="250"/>
                    <a:pt x="155" y="249"/>
                  </a:cubicBezTo>
                  <a:cubicBezTo>
                    <a:pt x="154" y="248"/>
                    <a:pt x="154" y="247"/>
                    <a:pt x="154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34"/>
          <p:cNvGrpSpPr/>
          <p:nvPr/>
        </p:nvGrpSpPr>
        <p:grpSpPr>
          <a:xfrm>
            <a:off x="-1369756" y="3563186"/>
            <a:ext cx="1754643" cy="717886"/>
            <a:chOff x="-1340531" y="3895472"/>
            <a:chExt cx="1754643" cy="717886"/>
          </a:xfrm>
        </p:grpSpPr>
        <p:sp>
          <p:nvSpPr>
            <p:cNvPr id="247" name="Google Shape;247;p34"/>
            <p:cNvSpPr/>
            <p:nvPr/>
          </p:nvSpPr>
          <p:spPr>
            <a:xfrm>
              <a:off x="-1340525" y="3895472"/>
              <a:ext cx="1754637" cy="717886"/>
            </a:xfrm>
            <a:custGeom>
              <a:avLst/>
              <a:gdLst/>
              <a:ahLst/>
              <a:cxnLst/>
              <a:rect l="l" t="t" r="r" b="b"/>
              <a:pathLst>
                <a:path w="963" h="394" extrusionOk="0">
                  <a:moveTo>
                    <a:pt x="962" y="393"/>
                  </a:moveTo>
                  <a:cubicBezTo>
                    <a:pt x="962" y="393"/>
                    <a:pt x="962" y="390"/>
                    <a:pt x="962" y="386"/>
                  </a:cubicBezTo>
                  <a:cubicBezTo>
                    <a:pt x="962" y="381"/>
                    <a:pt x="962" y="374"/>
                    <a:pt x="962" y="365"/>
                  </a:cubicBezTo>
                  <a:cubicBezTo>
                    <a:pt x="962" y="348"/>
                    <a:pt x="962" y="321"/>
                    <a:pt x="962" y="288"/>
                  </a:cubicBezTo>
                  <a:cubicBezTo>
                    <a:pt x="962" y="220"/>
                    <a:pt x="961" y="123"/>
                    <a:pt x="961" y="2"/>
                  </a:cubicBezTo>
                  <a:lnTo>
                    <a:pt x="962" y="3"/>
                  </a:lnTo>
                  <a:cubicBezTo>
                    <a:pt x="718" y="3"/>
                    <a:pt x="377" y="3"/>
                    <a:pt x="1" y="4"/>
                  </a:cubicBezTo>
                  <a:lnTo>
                    <a:pt x="1" y="4"/>
                  </a:lnTo>
                  <a:lnTo>
                    <a:pt x="3" y="2"/>
                  </a:lnTo>
                  <a:cubicBezTo>
                    <a:pt x="3" y="139"/>
                    <a:pt x="3" y="271"/>
                    <a:pt x="3" y="393"/>
                  </a:cubicBezTo>
                  <a:lnTo>
                    <a:pt x="1" y="391"/>
                  </a:lnTo>
                  <a:cubicBezTo>
                    <a:pt x="280" y="391"/>
                    <a:pt x="520" y="392"/>
                    <a:pt x="690" y="392"/>
                  </a:cubicBezTo>
                  <a:cubicBezTo>
                    <a:pt x="776" y="392"/>
                    <a:pt x="844" y="392"/>
                    <a:pt x="890" y="392"/>
                  </a:cubicBezTo>
                  <a:cubicBezTo>
                    <a:pt x="914" y="392"/>
                    <a:pt x="932" y="392"/>
                    <a:pt x="944" y="392"/>
                  </a:cubicBezTo>
                  <a:cubicBezTo>
                    <a:pt x="950" y="392"/>
                    <a:pt x="954" y="392"/>
                    <a:pt x="958" y="392"/>
                  </a:cubicBezTo>
                  <a:cubicBezTo>
                    <a:pt x="961" y="392"/>
                    <a:pt x="962" y="392"/>
                    <a:pt x="962" y="392"/>
                  </a:cubicBezTo>
                  <a:cubicBezTo>
                    <a:pt x="962" y="392"/>
                    <a:pt x="961" y="392"/>
                    <a:pt x="958" y="393"/>
                  </a:cubicBezTo>
                  <a:cubicBezTo>
                    <a:pt x="955" y="393"/>
                    <a:pt x="950" y="393"/>
                    <a:pt x="944" y="393"/>
                  </a:cubicBezTo>
                  <a:cubicBezTo>
                    <a:pt x="932" y="393"/>
                    <a:pt x="914" y="393"/>
                    <a:pt x="891" y="393"/>
                  </a:cubicBezTo>
                  <a:cubicBezTo>
                    <a:pt x="844" y="393"/>
                    <a:pt x="776" y="393"/>
                    <a:pt x="691" y="393"/>
                  </a:cubicBezTo>
                  <a:cubicBezTo>
                    <a:pt x="521" y="393"/>
                    <a:pt x="280" y="394"/>
                    <a:pt x="1" y="394"/>
                  </a:cubicBezTo>
                  <a:lnTo>
                    <a:pt x="0" y="394"/>
                  </a:lnTo>
                  <a:lnTo>
                    <a:pt x="0" y="392"/>
                  </a:lnTo>
                  <a:cubicBezTo>
                    <a:pt x="0" y="271"/>
                    <a:pt x="0" y="139"/>
                    <a:pt x="0" y="2"/>
                  </a:cubicBezTo>
                  <a:lnTo>
                    <a:pt x="0" y="0"/>
                  </a:lnTo>
                  <a:lnTo>
                    <a:pt x="1" y="0"/>
                  </a:lnTo>
                  <a:cubicBezTo>
                    <a:pt x="378" y="1"/>
                    <a:pt x="718" y="1"/>
                    <a:pt x="962" y="1"/>
                  </a:cubicBezTo>
                  <a:lnTo>
                    <a:pt x="963" y="1"/>
                  </a:lnTo>
                  <a:lnTo>
                    <a:pt x="963" y="2"/>
                  </a:lnTo>
                  <a:cubicBezTo>
                    <a:pt x="963" y="123"/>
                    <a:pt x="963" y="221"/>
                    <a:pt x="963" y="288"/>
                  </a:cubicBezTo>
                  <a:cubicBezTo>
                    <a:pt x="963" y="322"/>
                    <a:pt x="963" y="348"/>
                    <a:pt x="963" y="366"/>
                  </a:cubicBezTo>
                  <a:cubicBezTo>
                    <a:pt x="963" y="374"/>
                    <a:pt x="963" y="381"/>
                    <a:pt x="962" y="386"/>
                  </a:cubicBezTo>
                  <a:cubicBezTo>
                    <a:pt x="962" y="390"/>
                    <a:pt x="962" y="392"/>
                    <a:pt x="962" y="392"/>
                  </a:cubicBezTo>
                  <a:lnTo>
                    <a:pt x="962" y="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-1340531" y="3989303"/>
              <a:ext cx="1749170" cy="5466"/>
            </a:xfrm>
            <a:custGeom>
              <a:avLst/>
              <a:gdLst/>
              <a:ahLst/>
              <a:cxnLst/>
              <a:rect l="l" t="t" r="r" b="b"/>
              <a:pathLst>
                <a:path w="960" h="3" extrusionOk="0">
                  <a:moveTo>
                    <a:pt x="0" y="2"/>
                  </a:moveTo>
                  <a:cubicBezTo>
                    <a:pt x="0" y="1"/>
                    <a:pt x="215" y="0"/>
                    <a:pt x="480" y="0"/>
                  </a:cubicBezTo>
                  <a:cubicBezTo>
                    <a:pt x="745" y="0"/>
                    <a:pt x="960" y="1"/>
                    <a:pt x="960" y="2"/>
                  </a:cubicBezTo>
                  <a:cubicBezTo>
                    <a:pt x="960" y="3"/>
                    <a:pt x="745" y="3"/>
                    <a:pt x="480" y="3"/>
                  </a:cubicBezTo>
                  <a:cubicBezTo>
                    <a:pt x="215" y="3"/>
                    <a:pt x="0" y="3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-1291336" y="3936463"/>
              <a:ext cx="23687" cy="25509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7"/>
                  </a:moveTo>
                  <a:cubicBezTo>
                    <a:pt x="13" y="8"/>
                    <a:pt x="13" y="10"/>
                    <a:pt x="13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9" y="13"/>
                    <a:pt x="7" y="14"/>
                    <a:pt x="6" y="14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2"/>
                    <a:pt x="0" y="12"/>
                    <a:pt x="0" y="11"/>
                  </a:cubicBezTo>
                  <a:cubicBezTo>
                    <a:pt x="-1" y="10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2" y="3"/>
                    <a:pt x="13" y="4"/>
                  </a:cubicBezTo>
                  <a:cubicBezTo>
                    <a:pt x="13" y="5"/>
                    <a:pt x="13" y="6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-1249428" y="3936463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8"/>
                    <a:pt x="13" y="10"/>
                    <a:pt x="13" y="11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0" y="13"/>
                    <a:pt x="8" y="14"/>
                    <a:pt x="7" y="14"/>
                  </a:cubicBezTo>
                  <a:cubicBezTo>
                    <a:pt x="5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-1205699" y="3936463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-1224695" y="4075986"/>
              <a:ext cx="422716" cy="422714"/>
            </a:xfrm>
            <a:custGeom>
              <a:avLst/>
              <a:gdLst/>
              <a:ahLst/>
              <a:cxnLst/>
              <a:rect l="l" t="t" r="r" b="b"/>
              <a:pathLst>
                <a:path w="232" h="232" extrusionOk="0">
                  <a:moveTo>
                    <a:pt x="0" y="0"/>
                  </a:moveTo>
                  <a:lnTo>
                    <a:pt x="232" y="0"/>
                  </a:lnTo>
                  <a:lnTo>
                    <a:pt x="232" y="232"/>
                  </a:lnTo>
                  <a:lnTo>
                    <a:pt x="0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8500" rIns="90000" bIns="385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-681493" y="4344218"/>
              <a:ext cx="972976" cy="5466"/>
            </a:xfrm>
            <a:custGeom>
              <a:avLst/>
              <a:gdLst/>
              <a:ahLst/>
              <a:cxnLst/>
              <a:rect l="l" t="t" r="r" b="b"/>
              <a:pathLst>
                <a:path w="534" h="3" extrusionOk="0">
                  <a:moveTo>
                    <a:pt x="534" y="1"/>
                  </a:moveTo>
                  <a:cubicBezTo>
                    <a:pt x="534" y="2"/>
                    <a:pt x="414" y="3"/>
                    <a:pt x="267" y="3"/>
                  </a:cubicBezTo>
                  <a:cubicBezTo>
                    <a:pt x="120" y="3"/>
                    <a:pt x="0" y="2"/>
                    <a:pt x="0" y="1"/>
                  </a:cubicBezTo>
                  <a:cubicBezTo>
                    <a:pt x="0" y="1"/>
                    <a:pt x="120" y="0"/>
                    <a:pt x="267" y="0"/>
                  </a:cubicBezTo>
                  <a:cubicBezTo>
                    <a:pt x="414" y="0"/>
                    <a:pt x="534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-681493" y="4429855"/>
              <a:ext cx="972976" cy="5466"/>
            </a:xfrm>
            <a:custGeom>
              <a:avLst/>
              <a:gdLst/>
              <a:ahLst/>
              <a:cxnLst/>
              <a:rect l="l" t="t" r="r" b="b"/>
              <a:pathLst>
                <a:path w="534" h="3" extrusionOk="0">
                  <a:moveTo>
                    <a:pt x="534" y="2"/>
                  </a:moveTo>
                  <a:cubicBezTo>
                    <a:pt x="534" y="3"/>
                    <a:pt x="414" y="3"/>
                    <a:pt x="267" y="3"/>
                  </a:cubicBezTo>
                  <a:cubicBezTo>
                    <a:pt x="120" y="3"/>
                    <a:pt x="0" y="3"/>
                    <a:pt x="0" y="2"/>
                  </a:cubicBezTo>
                  <a:cubicBezTo>
                    <a:pt x="0" y="1"/>
                    <a:pt x="120" y="0"/>
                    <a:pt x="267" y="0"/>
                  </a:cubicBezTo>
                  <a:cubicBezTo>
                    <a:pt x="414" y="0"/>
                    <a:pt x="534" y="1"/>
                    <a:pt x="53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-335303" y="4517313"/>
              <a:ext cx="626786" cy="3644"/>
            </a:xfrm>
            <a:custGeom>
              <a:avLst/>
              <a:gdLst/>
              <a:ahLst/>
              <a:cxnLst/>
              <a:rect l="l" t="t" r="r" b="b"/>
              <a:pathLst>
                <a:path w="344" h="2" extrusionOk="0">
                  <a:moveTo>
                    <a:pt x="344" y="1"/>
                  </a:moveTo>
                  <a:cubicBezTo>
                    <a:pt x="344" y="1"/>
                    <a:pt x="343" y="1"/>
                    <a:pt x="340" y="1"/>
                  </a:cubicBezTo>
                  <a:cubicBezTo>
                    <a:pt x="338" y="1"/>
                    <a:pt x="334" y="2"/>
                    <a:pt x="330" y="2"/>
                  </a:cubicBezTo>
                  <a:cubicBezTo>
                    <a:pt x="321" y="2"/>
                    <a:pt x="309" y="2"/>
                    <a:pt x="293" y="2"/>
                  </a:cubicBezTo>
                  <a:cubicBezTo>
                    <a:pt x="262" y="2"/>
                    <a:pt x="219" y="2"/>
                    <a:pt x="172" y="2"/>
                  </a:cubicBezTo>
                  <a:cubicBezTo>
                    <a:pt x="125" y="2"/>
                    <a:pt x="82" y="2"/>
                    <a:pt x="51" y="2"/>
                  </a:cubicBezTo>
                  <a:cubicBezTo>
                    <a:pt x="35" y="2"/>
                    <a:pt x="23" y="2"/>
                    <a:pt x="14" y="2"/>
                  </a:cubicBezTo>
                  <a:cubicBezTo>
                    <a:pt x="10" y="1"/>
                    <a:pt x="6" y="1"/>
                    <a:pt x="4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3" y="0"/>
                    <a:pt x="35" y="0"/>
                    <a:pt x="51" y="0"/>
                  </a:cubicBezTo>
                  <a:cubicBezTo>
                    <a:pt x="82" y="0"/>
                    <a:pt x="125" y="0"/>
                    <a:pt x="172" y="0"/>
                  </a:cubicBezTo>
                  <a:cubicBezTo>
                    <a:pt x="219" y="0"/>
                    <a:pt x="262" y="0"/>
                    <a:pt x="293" y="0"/>
                  </a:cubicBezTo>
                  <a:cubicBezTo>
                    <a:pt x="309" y="0"/>
                    <a:pt x="321" y="0"/>
                    <a:pt x="330" y="0"/>
                  </a:cubicBezTo>
                  <a:cubicBezTo>
                    <a:pt x="334" y="1"/>
                    <a:pt x="338" y="1"/>
                    <a:pt x="340" y="1"/>
                  </a:cubicBezTo>
                  <a:cubicBezTo>
                    <a:pt x="343" y="1"/>
                    <a:pt x="344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-428227" y="4117218"/>
              <a:ext cx="719711" cy="7288"/>
            </a:xfrm>
            <a:custGeom>
              <a:avLst/>
              <a:gdLst/>
              <a:ahLst/>
              <a:cxnLst/>
              <a:rect l="l" t="t" r="r" b="b"/>
              <a:pathLst>
                <a:path w="395" h="4" extrusionOk="0">
                  <a:moveTo>
                    <a:pt x="395" y="2"/>
                  </a:moveTo>
                  <a:cubicBezTo>
                    <a:pt x="395" y="3"/>
                    <a:pt x="306" y="4"/>
                    <a:pt x="197" y="4"/>
                  </a:cubicBezTo>
                  <a:cubicBezTo>
                    <a:pt x="88" y="4"/>
                    <a:pt x="0" y="3"/>
                    <a:pt x="0" y="2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-428227" y="4195567"/>
              <a:ext cx="719711" cy="5466"/>
            </a:xfrm>
            <a:custGeom>
              <a:avLst/>
              <a:gdLst/>
              <a:ahLst/>
              <a:cxnLst/>
              <a:rect l="l" t="t" r="r" b="b"/>
              <a:pathLst>
                <a:path w="395" h="3" extrusionOk="0">
                  <a:moveTo>
                    <a:pt x="395" y="1"/>
                  </a:moveTo>
                  <a:cubicBezTo>
                    <a:pt x="395" y="2"/>
                    <a:pt x="306" y="3"/>
                    <a:pt x="197" y="3"/>
                  </a:cubicBezTo>
                  <a:cubicBezTo>
                    <a:pt x="88" y="3"/>
                    <a:pt x="0" y="2"/>
                    <a:pt x="0" y="1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-133055" y="4272093"/>
              <a:ext cx="424538" cy="5466"/>
            </a:xfrm>
            <a:custGeom>
              <a:avLst/>
              <a:gdLst/>
              <a:ahLst/>
              <a:cxnLst/>
              <a:rect l="l" t="t" r="r" b="b"/>
              <a:pathLst>
                <a:path w="233" h="3" extrusionOk="0">
                  <a:moveTo>
                    <a:pt x="233" y="2"/>
                  </a:moveTo>
                  <a:cubicBezTo>
                    <a:pt x="233" y="2"/>
                    <a:pt x="230" y="2"/>
                    <a:pt x="224" y="2"/>
                  </a:cubicBezTo>
                  <a:cubicBezTo>
                    <a:pt x="218" y="3"/>
                    <a:pt x="209" y="3"/>
                    <a:pt x="199" y="3"/>
                  </a:cubicBezTo>
                  <a:cubicBezTo>
                    <a:pt x="178" y="3"/>
                    <a:pt x="149" y="3"/>
                    <a:pt x="117" y="3"/>
                  </a:cubicBezTo>
                  <a:cubicBezTo>
                    <a:pt x="85" y="3"/>
                    <a:pt x="55" y="3"/>
                    <a:pt x="34" y="3"/>
                  </a:cubicBezTo>
                  <a:cubicBezTo>
                    <a:pt x="24" y="3"/>
                    <a:pt x="16" y="3"/>
                    <a:pt x="9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2"/>
                    <a:pt x="3" y="1"/>
                    <a:pt x="9" y="1"/>
                  </a:cubicBezTo>
                  <a:cubicBezTo>
                    <a:pt x="16" y="1"/>
                    <a:pt x="24" y="1"/>
                    <a:pt x="34" y="1"/>
                  </a:cubicBezTo>
                  <a:cubicBezTo>
                    <a:pt x="55" y="1"/>
                    <a:pt x="85" y="0"/>
                    <a:pt x="117" y="0"/>
                  </a:cubicBezTo>
                  <a:cubicBezTo>
                    <a:pt x="149" y="0"/>
                    <a:pt x="178" y="1"/>
                    <a:pt x="199" y="1"/>
                  </a:cubicBezTo>
                  <a:cubicBezTo>
                    <a:pt x="209" y="1"/>
                    <a:pt x="218" y="1"/>
                    <a:pt x="224" y="1"/>
                  </a:cubicBezTo>
                  <a:cubicBezTo>
                    <a:pt x="230" y="1"/>
                    <a:pt x="233" y="2"/>
                    <a:pt x="233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34"/>
          <p:cNvGrpSpPr/>
          <p:nvPr/>
        </p:nvGrpSpPr>
        <p:grpSpPr>
          <a:xfrm>
            <a:off x="-1241887" y="368837"/>
            <a:ext cx="1550567" cy="1051320"/>
            <a:chOff x="-872012" y="2723887"/>
            <a:chExt cx="1550567" cy="1051320"/>
          </a:xfrm>
        </p:grpSpPr>
        <p:sp>
          <p:nvSpPr>
            <p:cNvPr id="260" name="Google Shape;260;p34"/>
            <p:cNvSpPr/>
            <p:nvPr/>
          </p:nvSpPr>
          <p:spPr>
            <a:xfrm>
              <a:off x="-872012" y="2723887"/>
              <a:ext cx="1550567" cy="1051320"/>
            </a:xfrm>
            <a:custGeom>
              <a:avLst/>
              <a:gdLst/>
              <a:ahLst/>
              <a:cxnLst/>
              <a:rect l="l" t="t" r="r" b="b"/>
              <a:pathLst>
                <a:path w="851" h="577" extrusionOk="0">
                  <a:moveTo>
                    <a:pt x="850" y="576"/>
                  </a:moveTo>
                  <a:cubicBezTo>
                    <a:pt x="850" y="576"/>
                    <a:pt x="850" y="572"/>
                    <a:pt x="850" y="565"/>
                  </a:cubicBezTo>
                  <a:cubicBezTo>
                    <a:pt x="850" y="558"/>
                    <a:pt x="850" y="548"/>
                    <a:pt x="850" y="535"/>
                  </a:cubicBezTo>
                  <a:cubicBezTo>
                    <a:pt x="850" y="508"/>
                    <a:pt x="850" y="469"/>
                    <a:pt x="850" y="420"/>
                  </a:cubicBezTo>
                  <a:cubicBezTo>
                    <a:pt x="849" y="320"/>
                    <a:pt x="849" y="177"/>
                    <a:pt x="849" y="2"/>
                  </a:cubicBezTo>
                  <a:lnTo>
                    <a:pt x="850" y="3"/>
                  </a:lnTo>
                  <a:cubicBezTo>
                    <a:pt x="616" y="3"/>
                    <a:pt x="321" y="3"/>
                    <a:pt x="1" y="3"/>
                  </a:cubicBezTo>
                  <a:lnTo>
                    <a:pt x="1" y="3"/>
                  </a:lnTo>
                  <a:lnTo>
                    <a:pt x="3" y="2"/>
                  </a:lnTo>
                  <a:cubicBezTo>
                    <a:pt x="3" y="206"/>
                    <a:pt x="3" y="401"/>
                    <a:pt x="3" y="576"/>
                  </a:cubicBezTo>
                  <a:lnTo>
                    <a:pt x="1" y="574"/>
                  </a:lnTo>
                  <a:cubicBezTo>
                    <a:pt x="251" y="574"/>
                    <a:pt x="463" y="575"/>
                    <a:pt x="613" y="575"/>
                  </a:cubicBezTo>
                  <a:cubicBezTo>
                    <a:pt x="688" y="575"/>
                    <a:pt x="747" y="575"/>
                    <a:pt x="788" y="575"/>
                  </a:cubicBezTo>
                  <a:cubicBezTo>
                    <a:pt x="808" y="575"/>
                    <a:pt x="823" y="575"/>
                    <a:pt x="834" y="576"/>
                  </a:cubicBezTo>
                  <a:cubicBezTo>
                    <a:pt x="839" y="576"/>
                    <a:pt x="843" y="576"/>
                    <a:pt x="846" y="576"/>
                  </a:cubicBezTo>
                  <a:cubicBezTo>
                    <a:pt x="849" y="576"/>
                    <a:pt x="850" y="576"/>
                    <a:pt x="850" y="576"/>
                  </a:cubicBezTo>
                  <a:cubicBezTo>
                    <a:pt x="850" y="576"/>
                    <a:pt x="849" y="576"/>
                    <a:pt x="846" y="576"/>
                  </a:cubicBezTo>
                  <a:cubicBezTo>
                    <a:pt x="844" y="576"/>
                    <a:pt x="840" y="576"/>
                    <a:pt x="834" y="576"/>
                  </a:cubicBezTo>
                  <a:cubicBezTo>
                    <a:pt x="824" y="576"/>
                    <a:pt x="808" y="576"/>
                    <a:pt x="788" y="576"/>
                  </a:cubicBezTo>
                  <a:cubicBezTo>
                    <a:pt x="748" y="576"/>
                    <a:pt x="689" y="576"/>
                    <a:pt x="614" y="576"/>
                  </a:cubicBezTo>
                  <a:cubicBezTo>
                    <a:pt x="464" y="577"/>
                    <a:pt x="251" y="577"/>
                    <a:pt x="1" y="577"/>
                  </a:cubicBezTo>
                  <a:lnTo>
                    <a:pt x="0" y="577"/>
                  </a:lnTo>
                  <a:lnTo>
                    <a:pt x="0" y="576"/>
                  </a:lnTo>
                  <a:cubicBezTo>
                    <a:pt x="0" y="401"/>
                    <a:pt x="0" y="206"/>
                    <a:pt x="0" y="2"/>
                  </a:cubicBezTo>
                  <a:lnTo>
                    <a:pt x="0" y="0"/>
                  </a:lnTo>
                  <a:lnTo>
                    <a:pt x="1" y="0"/>
                  </a:lnTo>
                  <a:cubicBezTo>
                    <a:pt x="321" y="0"/>
                    <a:pt x="616" y="1"/>
                    <a:pt x="850" y="1"/>
                  </a:cubicBezTo>
                  <a:lnTo>
                    <a:pt x="851" y="1"/>
                  </a:lnTo>
                  <a:lnTo>
                    <a:pt x="851" y="2"/>
                  </a:lnTo>
                  <a:cubicBezTo>
                    <a:pt x="851" y="177"/>
                    <a:pt x="851" y="320"/>
                    <a:pt x="851" y="420"/>
                  </a:cubicBezTo>
                  <a:cubicBezTo>
                    <a:pt x="851" y="470"/>
                    <a:pt x="851" y="509"/>
                    <a:pt x="850" y="535"/>
                  </a:cubicBezTo>
                  <a:cubicBezTo>
                    <a:pt x="850" y="549"/>
                    <a:pt x="850" y="559"/>
                    <a:pt x="850" y="565"/>
                  </a:cubicBezTo>
                  <a:cubicBezTo>
                    <a:pt x="850" y="572"/>
                    <a:pt x="850" y="576"/>
                    <a:pt x="850" y="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-870190" y="2818634"/>
              <a:ext cx="1545101" cy="5466"/>
            </a:xfrm>
            <a:custGeom>
              <a:avLst/>
              <a:gdLst/>
              <a:ahLst/>
              <a:cxnLst/>
              <a:rect l="l" t="t" r="r" b="b"/>
              <a:pathLst>
                <a:path w="848" h="3" extrusionOk="0">
                  <a:moveTo>
                    <a:pt x="0" y="1"/>
                  </a:moveTo>
                  <a:cubicBezTo>
                    <a:pt x="0" y="0"/>
                    <a:pt x="190" y="0"/>
                    <a:pt x="424" y="0"/>
                  </a:cubicBezTo>
                  <a:cubicBezTo>
                    <a:pt x="658" y="0"/>
                    <a:pt x="848" y="0"/>
                    <a:pt x="848" y="1"/>
                  </a:cubicBezTo>
                  <a:cubicBezTo>
                    <a:pt x="848" y="2"/>
                    <a:pt x="658" y="3"/>
                    <a:pt x="424" y="3"/>
                  </a:cubicBezTo>
                  <a:cubicBezTo>
                    <a:pt x="189" y="3"/>
                    <a:pt x="0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-833749" y="2760328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-791842" y="2760328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8"/>
                    <a:pt x="14" y="10"/>
                    <a:pt x="13" y="11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3" y="1"/>
                    <a:pt x="12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-749935" y="2760328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8"/>
                    <a:pt x="14" y="10"/>
                    <a:pt x="13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-737180" y="2929779"/>
              <a:ext cx="413606" cy="41542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0" y="0"/>
                  </a:moveTo>
                  <a:lnTo>
                    <a:pt x="227" y="0"/>
                  </a:lnTo>
                  <a:lnTo>
                    <a:pt x="227" y="228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-749922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-398266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-46610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305046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-215912" y="3184118"/>
              <a:ext cx="719711" cy="7288"/>
            </a:xfrm>
            <a:custGeom>
              <a:avLst/>
              <a:gdLst/>
              <a:ahLst/>
              <a:cxnLst/>
              <a:rect l="l" t="t" r="r" b="b"/>
              <a:pathLst>
                <a:path w="395" h="4" extrusionOk="0">
                  <a:moveTo>
                    <a:pt x="395" y="2"/>
                  </a:moveTo>
                  <a:cubicBezTo>
                    <a:pt x="395" y="3"/>
                    <a:pt x="306" y="4"/>
                    <a:pt x="197" y="4"/>
                  </a:cubicBezTo>
                  <a:cubicBezTo>
                    <a:pt x="88" y="4"/>
                    <a:pt x="0" y="3"/>
                    <a:pt x="0" y="2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-215912" y="3262467"/>
              <a:ext cx="719711" cy="5466"/>
            </a:xfrm>
            <a:custGeom>
              <a:avLst/>
              <a:gdLst/>
              <a:ahLst/>
              <a:cxnLst/>
              <a:rect l="l" t="t" r="r" b="b"/>
              <a:pathLst>
                <a:path w="395" h="3" extrusionOk="0">
                  <a:moveTo>
                    <a:pt x="395" y="1"/>
                  </a:moveTo>
                  <a:cubicBezTo>
                    <a:pt x="395" y="2"/>
                    <a:pt x="306" y="3"/>
                    <a:pt x="197" y="3"/>
                  </a:cubicBezTo>
                  <a:cubicBezTo>
                    <a:pt x="88" y="3"/>
                    <a:pt x="0" y="2"/>
                    <a:pt x="0" y="1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-215912" y="3338993"/>
              <a:ext cx="424538" cy="5466"/>
            </a:xfrm>
            <a:custGeom>
              <a:avLst/>
              <a:gdLst/>
              <a:ahLst/>
              <a:cxnLst/>
              <a:rect l="l" t="t" r="r" b="b"/>
              <a:pathLst>
                <a:path w="233" h="3" extrusionOk="0">
                  <a:moveTo>
                    <a:pt x="233" y="2"/>
                  </a:moveTo>
                  <a:cubicBezTo>
                    <a:pt x="233" y="2"/>
                    <a:pt x="230" y="2"/>
                    <a:pt x="224" y="2"/>
                  </a:cubicBezTo>
                  <a:cubicBezTo>
                    <a:pt x="218" y="3"/>
                    <a:pt x="209" y="3"/>
                    <a:pt x="199" y="3"/>
                  </a:cubicBezTo>
                  <a:cubicBezTo>
                    <a:pt x="178" y="3"/>
                    <a:pt x="149" y="3"/>
                    <a:pt x="117" y="3"/>
                  </a:cubicBezTo>
                  <a:cubicBezTo>
                    <a:pt x="85" y="3"/>
                    <a:pt x="55" y="3"/>
                    <a:pt x="34" y="3"/>
                  </a:cubicBezTo>
                  <a:cubicBezTo>
                    <a:pt x="24" y="3"/>
                    <a:pt x="16" y="3"/>
                    <a:pt x="9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2"/>
                    <a:pt x="3" y="1"/>
                    <a:pt x="9" y="1"/>
                  </a:cubicBezTo>
                  <a:cubicBezTo>
                    <a:pt x="16" y="1"/>
                    <a:pt x="24" y="1"/>
                    <a:pt x="34" y="1"/>
                  </a:cubicBezTo>
                  <a:cubicBezTo>
                    <a:pt x="55" y="1"/>
                    <a:pt x="85" y="0"/>
                    <a:pt x="117" y="0"/>
                  </a:cubicBezTo>
                  <a:cubicBezTo>
                    <a:pt x="149" y="0"/>
                    <a:pt x="178" y="1"/>
                    <a:pt x="199" y="1"/>
                  </a:cubicBezTo>
                  <a:cubicBezTo>
                    <a:pt x="209" y="1"/>
                    <a:pt x="218" y="1"/>
                    <a:pt x="224" y="1"/>
                  </a:cubicBezTo>
                  <a:cubicBezTo>
                    <a:pt x="230" y="1"/>
                    <a:pt x="233" y="2"/>
                    <a:pt x="233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34"/>
          <p:cNvGrpSpPr/>
          <p:nvPr/>
        </p:nvGrpSpPr>
        <p:grpSpPr>
          <a:xfrm flipH="1">
            <a:off x="-1081344" y="113250"/>
            <a:ext cx="1629906" cy="509054"/>
            <a:chOff x="5401930" y="789587"/>
            <a:chExt cx="1629906" cy="509054"/>
          </a:xfrm>
        </p:grpSpPr>
        <p:sp>
          <p:nvSpPr>
            <p:cNvPr id="274" name="Google Shape;274;p34"/>
            <p:cNvSpPr/>
            <p:nvPr/>
          </p:nvSpPr>
          <p:spPr>
            <a:xfrm>
              <a:off x="5401930" y="1244155"/>
              <a:ext cx="54486" cy="54486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7"/>
                  </a:moveTo>
                  <a:cubicBezTo>
                    <a:pt x="35" y="27"/>
                    <a:pt x="27" y="35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5423724" y="789587"/>
              <a:ext cx="1608112" cy="470135"/>
            </a:xfrm>
            <a:custGeom>
              <a:avLst/>
              <a:gdLst/>
              <a:ahLst/>
              <a:cxnLst/>
              <a:rect l="l" t="t" r="r" b="b"/>
              <a:pathLst>
                <a:path w="1033" h="302" extrusionOk="0">
                  <a:moveTo>
                    <a:pt x="6" y="302"/>
                  </a:moveTo>
                  <a:lnTo>
                    <a:pt x="0" y="302"/>
                  </a:lnTo>
                  <a:lnTo>
                    <a:pt x="0" y="96"/>
                  </a:lnTo>
                  <a:cubicBezTo>
                    <a:pt x="0" y="43"/>
                    <a:pt x="43" y="0"/>
                    <a:pt x="95" y="0"/>
                  </a:cubicBezTo>
                  <a:lnTo>
                    <a:pt x="937" y="0"/>
                  </a:lnTo>
                  <a:cubicBezTo>
                    <a:pt x="990" y="0"/>
                    <a:pt x="1033" y="43"/>
                    <a:pt x="1033" y="96"/>
                  </a:cubicBezTo>
                  <a:lnTo>
                    <a:pt x="1033" y="129"/>
                  </a:lnTo>
                  <a:lnTo>
                    <a:pt x="1026" y="129"/>
                  </a:lnTo>
                  <a:lnTo>
                    <a:pt x="1026" y="96"/>
                  </a:lnTo>
                  <a:cubicBezTo>
                    <a:pt x="1026" y="47"/>
                    <a:pt x="986" y="7"/>
                    <a:pt x="937" y="7"/>
                  </a:cubicBezTo>
                  <a:lnTo>
                    <a:pt x="95" y="7"/>
                  </a:lnTo>
                  <a:cubicBezTo>
                    <a:pt x="46" y="7"/>
                    <a:pt x="6" y="47"/>
                    <a:pt x="6" y="96"/>
                  </a:cubicBezTo>
                  <a:lnTo>
                    <a:pt x="6" y="30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34"/>
          <p:cNvGrpSpPr/>
          <p:nvPr/>
        </p:nvGrpSpPr>
        <p:grpSpPr>
          <a:xfrm>
            <a:off x="7816037" y="4031738"/>
            <a:ext cx="1922275" cy="1637403"/>
            <a:chOff x="7816037" y="3726938"/>
            <a:chExt cx="1922275" cy="1637403"/>
          </a:xfrm>
        </p:grpSpPr>
        <p:grpSp>
          <p:nvGrpSpPr>
            <p:cNvPr id="277" name="Google Shape;277;p34"/>
            <p:cNvGrpSpPr/>
            <p:nvPr/>
          </p:nvGrpSpPr>
          <p:grpSpPr>
            <a:xfrm>
              <a:off x="8672408" y="4604012"/>
              <a:ext cx="521107" cy="335257"/>
              <a:chOff x="9601058" y="4286612"/>
              <a:chExt cx="521107" cy="335257"/>
            </a:xfrm>
          </p:grpSpPr>
          <p:sp>
            <p:nvSpPr>
              <p:cNvPr id="278" name="Google Shape;278;p34"/>
              <p:cNvSpPr/>
              <p:nvPr/>
            </p:nvSpPr>
            <p:spPr>
              <a:xfrm>
                <a:off x="9601058" y="4286612"/>
                <a:ext cx="61950" cy="674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0" y="19"/>
                    </a:moveTo>
                    <a:cubicBezTo>
                      <a:pt x="0" y="9"/>
                      <a:pt x="7" y="0"/>
                      <a:pt x="17" y="0"/>
                    </a:cubicBezTo>
                    <a:cubicBezTo>
                      <a:pt x="26" y="0"/>
                      <a:pt x="34" y="9"/>
                      <a:pt x="34" y="19"/>
                    </a:cubicBezTo>
                    <a:cubicBezTo>
                      <a:pt x="34" y="29"/>
                      <a:pt x="26" y="37"/>
                      <a:pt x="17" y="37"/>
                    </a:cubicBezTo>
                    <a:cubicBezTo>
                      <a:pt x="7" y="37"/>
                      <a:pt x="0" y="29"/>
                      <a:pt x="0" y="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4"/>
              <p:cNvSpPr/>
              <p:nvPr/>
            </p:nvSpPr>
            <p:spPr>
              <a:xfrm>
                <a:off x="9632033" y="4313943"/>
                <a:ext cx="490132" cy="30792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9" extrusionOk="0">
                    <a:moveTo>
                      <a:pt x="0" y="0"/>
                    </a:moveTo>
                    <a:lnTo>
                      <a:pt x="58" y="0"/>
                    </a:lnTo>
                    <a:cubicBezTo>
                      <a:pt x="111" y="0"/>
                      <a:pt x="154" y="46"/>
                      <a:pt x="154" y="102"/>
                    </a:cubicBezTo>
                    <a:cubicBezTo>
                      <a:pt x="154" y="139"/>
                      <a:pt x="156" y="162"/>
                      <a:pt x="187" y="162"/>
                    </a:cubicBezTo>
                    <a:lnTo>
                      <a:pt x="269" y="162"/>
                    </a:lnTo>
                    <a:lnTo>
                      <a:pt x="269" y="169"/>
                    </a:lnTo>
                    <a:lnTo>
                      <a:pt x="187" y="169"/>
                    </a:lnTo>
                    <a:cubicBezTo>
                      <a:pt x="148" y="169"/>
                      <a:pt x="148" y="134"/>
                      <a:pt x="148" y="102"/>
                    </a:cubicBezTo>
                    <a:cubicBezTo>
                      <a:pt x="148" y="50"/>
                      <a:pt x="108" y="7"/>
                      <a:pt x="58" y="7"/>
                    </a:cubicBez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0" name="Google Shape;280;p34"/>
            <p:cNvGrpSpPr/>
            <p:nvPr/>
          </p:nvGrpSpPr>
          <p:grpSpPr>
            <a:xfrm>
              <a:off x="8672411" y="3726938"/>
              <a:ext cx="1065901" cy="619495"/>
              <a:chOff x="-192639" y="64613"/>
              <a:chExt cx="1065901" cy="619495"/>
            </a:xfrm>
          </p:grpSpPr>
          <p:sp>
            <p:nvSpPr>
              <p:cNvPr id="281" name="Google Shape;281;p34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4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4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4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4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4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4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" name="Google Shape;288;p34"/>
            <p:cNvSpPr/>
            <p:nvPr/>
          </p:nvSpPr>
          <p:spPr>
            <a:xfrm>
              <a:off x="7816037" y="4557175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Nunito Light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○"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■"/>
              <a:defRPr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●"/>
              <a:defRPr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○"/>
              <a:defRPr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98" name="Google Shape;298;p36"/>
          <p:cNvGrpSpPr/>
          <p:nvPr/>
        </p:nvGrpSpPr>
        <p:grpSpPr>
          <a:xfrm>
            <a:off x="8672408" y="4756410"/>
            <a:ext cx="521107" cy="335257"/>
            <a:chOff x="9601058" y="4286612"/>
            <a:chExt cx="521107" cy="335257"/>
          </a:xfrm>
        </p:grpSpPr>
        <p:sp>
          <p:nvSpPr>
            <p:cNvPr id="299" name="Google Shape;299;p36"/>
            <p:cNvSpPr/>
            <p:nvPr/>
          </p:nvSpPr>
          <p:spPr>
            <a:xfrm>
              <a:off x="9601058" y="4286612"/>
              <a:ext cx="61950" cy="67416"/>
            </a:xfrm>
            <a:custGeom>
              <a:avLst/>
              <a:gdLst/>
              <a:ahLst/>
              <a:cxnLst/>
              <a:rect l="l" t="t" r="r" b="b"/>
              <a:pathLst>
                <a:path w="34" h="37" extrusionOk="0">
                  <a:moveTo>
                    <a:pt x="0" y="19"/>
                  </a:moveTo>
                  <a:cubicBezTo>
                    <a:pt x="0" y="9"/>
                    <a:pt x="7" y="0"/>
                    <a:pt x="17" y="0"/>
                  </a:cubicBezTo>
                  <a:cubicBezTo>
                    <a:pt x="26" y="0"/>
                    <a:pt x="34" y="9"/>
                    <a:pt x="34" y="19"/>
                  </a:cubicBezTo>
                  <a:cubicBezTo>
                    <a:pt x="34" y="29"/>
                    <a:pt x="26" y="37"/>
                    <a:pt x="17" y="37"/>
                  </a:cubicBezTo>
                  <a:cubicBezTo>
                    <a:pt x="7" y="37"/>
                    <a:pt x="0" y="29"/>
                    <a:pt x="0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9632033" y="4313943"/>
              <a:ext cx="490132" cy="307926"/>
            </a:xfrm>
            <a:custGeom>
              <a:avLst/>
              <a:gdLst/>
              <a:ahLst/>
              <a:cxnLst/>
              <a:rect l="l" t="t" r="r" b="b"/>
              <a:pathLst>
                <a:path w="269" h="169" extrusionOk="0">
                  <a:moveTo>
                    <a:pt x="0" y="0"/>
                  </a:moveTo>
                  <a:lnTo>
                    <a:pt x="58" y="0"/>
                  </a:lnTo>
                  <a:cubicBezTo>
                    <a:pt x="111" y="0"/>
                    <a:pt x="154" y="46"/>
                    <a:pt x="154" y="102"/>
                  </a:cubicBezTo>
                  <a:cubicBezTo>
                    <a:pt x="154" y="139"/>
                    <a:pt x="156" y="162"/>
                    <a:pt x="187" y="162"/>
                  </a:cubicBezTo>
                  <a:lnTo>
                    <a:pt x="269" y="162"/>
                  </a:lnTo>
                  <a:lnTo>
                    <a:pt x="269" y="169"/>
                  </a:lnTo>
                  <a:lnTo>
                    <a:pt x="187" y="169"/>
                  </a:lnTo>
                  <a:cubicBezTo>
                    <a:pt x="148" y="169"/>
                    <a:pt x="148" y="134"/>
                    <a:pt x="148" y="102"/>
                  </a:cubicBezTo>
                  <a:cubicBezTo>
                    <a:pt x="148" y="50"/>
                    <a:pt x="108" y="7"/>
                    <a:pt x="58" y="7"/>
                  </a:cubicBez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5825" rIns="90000" bIns="15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36"/>
          <p:cNvGrpSpPr/>
          <p:nvPr/>
        </p:nvGrpSpPr>
        <p:grpSpPr>
          <a:xfrm>
            <a:off x="-1156756" y="299834"/>
            <a:ext cx="11137386" cy="4198999"/>
            <a:chOff x="-1156756" y="299834"/>
            <a:chExt cx="11137386" cy="4198999"/>
          </a:xfrm>
        </p:grpSpPr>
        <p:grpSp>
          <p:nvGrpSpPr>
            <p:cNvPr id="302" name="Google Shape;302;p36"/>
            <p:cNvGrpSpPr/>
            <p:nvPr/>
          </p:nvGrpSpPr>
          <p:grpSpPr>
            <a:xfrm>
              <a:off x="-1156756" y="299834"/>
              <a:ext cx="1754643" cy="717886"/>
              <a:chOff x="-1340531" y="3895472"/>
              <a:chExt cx="1754643" cy="717886"/>
            </a:xfrm>
          </p:grpSpPr>
          <p:sp>
            <p:nvSpPr>
              <p:cNvPr id="303" name="Google Shape;303;p36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94" extrusionOk="0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6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3" extrusionOk="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6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4" extrusionOk="0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6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6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6"/>
              <p:cNvSpPr/>
              <p:nvPr/>
            </p:nvSpPr>
            <p:spPr>
              <a:xfrm>
                <a:off x="-1224695" y="4075986"/>
                <a:ext cx="422716" cy="42271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2" extrusionOk="0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8500" rIns="90000" bIns="385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6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6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6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" extrusionOk="0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6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6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6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36"/>
            <p:cNvGrpSpPr/>
            <p:nvPr/>
          </p:nvGrpSpPr>
          <p:grpSpPr>
            <a:xfrm>
              <a:off x="8430063" y="2639212"/>
              <a:ext cx="1550567" cy="1051320"/>
              <a:chOff x="-872012" y="2723887"/>
              <a:chExt cx="1550567" cy="1051320"/>
            </a:xfrm>
          </p:grpSpPr>
          <p:sp>
            <p:nvSpPr>
              <p:cNvPr id="316" name="Google Shape;316;p36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577" extrusionOk="0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6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848" h="3" extrusionOk="0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6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6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6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6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8" extrusionOk="0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7075" rIns="90000" bIns="370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6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6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6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6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6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6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6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329;p36"/>
            <p:cNvGrpSpPr/>
            <p:nvPr/>
          </p:nvGrpSpPr>
          <p:grpSpPr>
            <a:xfrm>
              <a:off x="8672411" y="3879338"/>
              <a:ext cx="1065901" cy="619495"/>
              <a:chOff x="-192639" y="64613"/>
              <a:chExt cx="1065901" cy="619495"/>
            </a:xfrm>
          </p:grpSpPr>
          <p:sp>
            <p:nvSpPr>
              <p:cNvPr id="330" name="Google Shape;330;p36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6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6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6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6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6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6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7" name="Google Shape;337;p36"/>
          <p:cNvGrpSpPr/>
          <p:nvPr/>
        </p:nvGrpSpPr>
        <p:grpSpPr>
          <a:xfrm>
            <a:off x="-191798" y="-451648"/>
            <a:ext cx="9633096" cy="5968390"/>
            <a:chOff x="-191798" y="-451649"/>
            <a:chExt cx="9633096" cy="5968390"/>
          </a:xfrm>
        </p:grpSpPr>
        <p:grpSp>
          <p:nvGrpSpPr>
            <p:cNvPr id="338" name="Google Shape;338;p36"/>
            <p:cNvGrpSpPr/>
            <p:nvPr/>
          </p:nvGrpSpPr>
          <p:grpSpPr>
            <a:xfrm>
              <a:off x="-191798" y="1290000"/>
              <a:ext cx="453184" cy="454844"/>
              <a:chOff x="1030277" y="-800500"/>
              <a:chExt cx="453184" cy="454844"/>
            </a:xfrm>
          </p:grpSpPr>
          <p:sp>
            <p:nvSpPr>
              <p:cNvPr id="339" name="Google Shape;339;p36"/>
              <p:cNvSpPr/>
              <p:nvPr/>
            </p:nvSpPr>
            <p:spPr>
              <a:xfrm>
                <a:off x="1169718" y="-656079"/>
                <a:ext cx="169322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70" y="96"/>
                    </a:moveTo>
                    <a:lnTo>
                      <a:pt x="69" y="96"/>
                    </a:lnTo>
                    <a:cubicBezTo>
                      <a:pt x="68" y="97"/>
                      <a:pt x="67" y="97"/>
                      <a:pt x="65" y="98"/>
                    </a:cubicBezTo>
                    <a:cubicBezTo>
                      <a:pt x="61" y="99"/>
                      <a:pt x="55" y="100"/>
                      <a:pt x="47" y="100"/>
                    </a:cubicBezTo>
                    <a:cubicBezTo>
                      <a:pt x="40" y="99"/>
                      <a:pt x="30" y="97"/>
                      <a:pt x="22" y="90"/>
                    </a:cubicBezTo>
                    <a:cubicBezTo>
                      <a:pt x="13" y="84"/>
                      <a:pt x="5" y="73"/>
                      <a:pt x="3" y="59"/>
                    </a:cubicBezTo>
                    <a:cubicBezTo>
                      <a:pt x="0" y="46"/>
                      <a:pt x="4" y="29"/>
                      <a:pt x="16" y="18"/>
                    </a:cubicBezTo>
                    <a:cubicBezTo>
                      <a:pt x="27" y="6"/>
                      <a:pt x="46" y="-1"/>
                      <a:pt x="64" y="5"/>
                    </a:cubicBezTo>
                    <a:cubicBezTo>
                      <a:pt x="73" y="7"/>
                      <a:pt x="81" y="12"/>
                      <a:pt x="88" y="20"/>
                    </a:cubicBezTo>
                    <a:cubicBezTo>
                      <a:pt x="94" y="27"/>
                      <a:pt x="98" y="36"/>
                      <a:pt x="99" y="46"/>
                    </a:cubicBezTo>
                    <a:cubicBezTo>
                      <a:pt x="101" y="56"/>
                      <a:pt x="99" y="67"/>
                      <a:pt x="94" y="76"/>
                    </a:cubicBezTo>
                    <a:cubicBezTo>
                      <a:pt x="91" y="81"/>
                      <a:pt x="88" y="85"/>
                      <a:pt x="84" y="88"/>
                    </a:cubicBezTo>
                    <a:cubicBezTo>
                      <a:pt x="82" y="90"/>
                      <a:pt x="80" y="92"/>
                      <a:pt x="78" y="93"/>
                    </a:cubicBezTo>
                    <a:cubicBezTo>
                      <a:pt x="77" y="94"/>
                      <a:pt x="76" y="95"/>
                      <a:pt x="74" y="96"/>
                    </a:cubicBezTo>
                    <a:lnTo>
                      <a:pt x="73" y="96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cubicBezTo>
                      <a:pt x="71" y="97"/>
                      <a:pt x="73" y="96"/>
                      <a:pt x="72" y="95"/>
                    </a:cubicBezTo>
                    <a:lnTo>
                      <a:pt x="70" y="94"/>
                    </a:lnTo>
                    <a:cubicBezTo>
                      <a:pt x="71" y="93"/>
                      <a:pt x="74" y="92"/>
                      <a:pt x="75" y="91"/>
                    </a:cubicBezTo>
                    <a:cubicBezTo>
                      <a:pt x="93" y="81"/>
                      <a:pt x="101" y="59"/>
                      <a:pt x="97" y="41"/>
                    </a:cubicBezTo>
                    <a:cubicBezTo>
                      <a:pt x="93" y="22"/>
                      <a:pt x="77" y="8"/>
                      <a:pt x="60" y="5"/>
                    </a:cubicBezTo>
                    <a:cubicBezTo>
                      <a:pt x="42" y="1"/>
                      <a:pt x="25" y="8"/>
                      <a:pt x="15" y="20"/>
                    </a:cubicBezTo>
                    <a:cubicBezTo>
                      <a:pt x="4" y="31"/>
                      <a:pt x="1" y="47"/>
                      <a:pt x="3" y="60"/>
                    </a:cubicBezTo>
                    <a:cubicBezTo>
                      <a:pt x="6" y="73"/>
                      <a:pt x="13" y="84"/>
                      <a:pt x="22" y="90"/>
                    </a:cubicBezTo>
                    <a:cubicBezTo>
                      <a:pt x="30" y="97"/>
                      <a:pt x="40" y="99"/>
                      <a:pt x="47" y="100"/>
                    </a:cubicBezTo>
                    <a:cubicBezTo>
                      <a:pt x="55" y="100"/>
                      <a:pt x="61" y="99"/>
                      <a:pt x="65" y="98"/>
                    </a:cubicBezTo>
                    <a:cubicBezTo>
                      <a:pt x="68" y="97"/>
                      <a:pt x="70" y="96"/>
                      <a:pt x="70" y="96"/>
                    </a:cubicBezTo>
                    <a:cubicBezTo>
                      <a:pt x="70" y="96"/>
                      <a:pt x="69" y="97"/>
                      <a:pt x="65" y="99"/>
                    </a:cubicBezTo>
                    <a:cubicBezTo>
                      <a:pt x="61" y="100"/>
                      <a:pt x="55" y="102"/>
                      <a:pt x="47" y="101"/>
                    </a:cubicBezTo>
                    <a:cubicBezTo>
                      <a:pt x="39" y="101"/>
                      <a:pt x="30" y="99"/>
                      <a:pt x="21" y="92"/>
                    </a:cubicBezTo>
                    <a:cubicBezTo>
                      <a:pt x="11" y="86"/>
                      <a:pt x="3" y="75"/>
                      <a:pt x="1" y="61"/>
                    </a:cubicBezTo>
                    <a:cubicBezTo>
                      <a:pt x="-2" y="47"/>
                      <a:pt x="1" y="30"/>
                      <a:pt x="12" y="18"/>
                    </a:cubicBezTo>
                    <a:cubicBezTo>
                      <a:pt x="23" y="5"/>
                      <a:pt x="42" y="-3"/>
                      <a:pt x="61" y="1"/>
                    </a:cubicBezTo>
                    <a:cubicBezTo>
                      <a:pt x="70" y="3"/>
                      <a:pt x="79" y="7"/>
                      <a:pt x="86" y="14"/>
                    </a:cubicBezTo>
                    <a:cubicBezTo>
                      <a:pt x="93" y="21"/>
                      <a:pt x="99" y="30"/>
                      <a:pt x="101" y="40"/>
                    </a:cubicBezTo>
                    <a:cubicBezTo>
                      <a:pt x="106" y="60"/>
                      <a:pt x="97" y="84"/>
                      <a:pt x="77" y="95"/>
                    </a:cubicBezTo>
                    <a:cubicBezTo>
                      <a:pt x="75" y="96"/>
                      <a:pt x="73" y="97"/>
                      <a:pt x="71" y="98"/>
                    </a:cubicBezTo>
                    <a:lnTo>
                      <a:pt x="69" y="98"/>
                    </a:lnTo>
                    <a:lnTo>
                      <a:pt x="69" y="97"/>
                    </a:lnTo>
                    <a:cubicBezTo>
                      <a:pt x="68" y="96"/>
                      <a:pt x="69" y="94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lnTo>
                      <a:pt x="70" y="94"/>
                    </a:lnTo>
                    <a:lnTo>
                      <a:pt x="70" y="94"/>
                    </a:lnTo>
                    <a:lnTo>
                      <a:pt x="71" y="93"/>
                    </a:lnTo>
                    <a:lnTo>
                      <a:pt x="73" y="92"/>
                    </a:lnTo>
                    <a:cubicBezTo>
                      <a:pt x="74" y="92"/>
                      <a:pt x="75" y="91"/>
                      <a:pt x="76" y="90"/>
                    </a:cubicBezTo>
                    <a:cubicBezTo>
                      <a:pt x="78" y="89"/>
                      <a:pt x="80" y="87"/>
                      <a:pt x="81" y="86"/>
                    </a:cubicBezTo>
                    <a:cubicBezTo>
                      <a:pt x="85" y="82"/>
                      <a:pt x="88" y="79"/>
                      <a:pt x="90" y="74"/>
                    </a:cubicBezTo>
                    <a:cubicBezTo>
                      <a:pt x="95" y="66"/>
                      <a:pt x="97" y="56"/>
                      <a:pt x="96" y="47"/>
                    </a:cubicBezTo>
                    <a:cubicBezTo>
                      <a:pt x="95" y="38"/>
                      <a:pt x="91" y="29"/>
                      <a:pt x="85" y="22"/>
                    </a:cubicBezTo>
                    <a:cubicBezTo>
                      <a:pt x="79" y="16"/>
                      <a:pt x="71" y="11"/>
                      <a:pt x="63" y="8"/>
                    </a:cubicBezTo>
                    <a:cubicBezTo>
                      <a:pt x="46" y="4"/>
                      <a:pt x="29" y="9"/>
                      <a:pt x="18" y="20"/>
                    </a:cubicBezTo>
                    <a:cubicBezTo>
                      <a:pt x="7" y="31"/>
                      <a:pt x="3" y="46"/>
                      <a:pt x="6" y="59"/>
                    </a:cubicBezTo>
                    <a:cubicBezTo>
                      <a:pt x="8" y="72"/>
                      <a:pt x="15" y="83"/>
                      <a:pt x="23" y="89"/>
                    </a:cubicBezTo>
                    <a:cubicBezTo>
                      <a:pt x="31" y="95"/>
                      <a:pt x="40" y="98"/>
                      <a:pt x="47" y="99"/>
                    </a:cubicBezTo>
                    <a:cubicBezTo>
                      <a:pt x="55" y="99"/>
                      <a:pt x="61" y="98"/>
                      <a:pt x="64" y="97"/>
                    </a:cubicBezTo>
                    <a:cubicBezTo>
                      <a:pt x="68" y="97"/>
                      <a:pt x="70" y="96"/>
                      <a:pt x="70" y="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6"/>
              <p:cNvSpPr/>
              <p:nvPr/>
            </p:nvSpPr>
            <p:spPr>
              <a:xfrm>
                <a:off x="1030277" y="-800500"/>
                <a:ext cx="453184" cy="45484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4" extrusionOk="0">
                    <a:moveTo>
                      <a:pt x="154" y="247"/>
                    </a:moveTo>
                    <a:cubicBezTo>
                      <a:pt x="156" y="250"/>
                      <a:pt x="160" y="256"/>
                      <a:pt x="171" y="270"/>
                    </a:cubicBezTo>
                    <a:lnTo>
                      <a:pt x="170" y="269"/>
                    </a:lnTo>
                    <a:cubicBezTo>
                      <a:pt x="181" y="265"/>
                      <a:pt x="195" y="258"/>
                      <a:pt x="212" y="251"/>
                    </a:cubicBezTo>
                    <a:lnTo>
                      <a:pt x="212" y="252"/>
                    </a:lnTo>
                    <a:cubicBezTo>
                      <a:pt x="210" y="243"/>
                      <a:pt x="208" y="234"/>
                      <a:pt x="206" y="224"/>
                    </a:cubicBezTo>
                    <a:lnTo>
                      <a:pt x="208" y="224"/>
                    </a:lnTo>
                    <a:lnTo>
                      <a:pt x="208" y="225"/>
                    </a:lnTo>
                    <a:lnTo>
                      <a:pt x="206" y="224"/>
                    </a:lnTo>
                    <a:cubicBezTo>
                      <a:pt x="214" y="218"/>
                      <a:pt x="221" y="211"/>
                      <a:pt x="227" y="203"/>
                    </a:cubicBezTo>
                    <a:lnTo>
                      <a:pt x="228" y="204"/>
                    </a:lnTo>
                    <a:lnTo>
                      <a:pt x="227" y="205"/>
                    </a:lnTo>
                    <a:lnTo>
                      <a:pt x="227" y="203"/>
                    </a:lnTo>
                    <a:cubicBezTo>
                      <a:pt x="235" y="204"/>
                      <a:pt x="245" y="205"/>
                      <a:pt x="254" y="207"/>
                    </a:cubicBezTo>
                    <a:lnTo>
                      <a:pt x="253" y="208"/>
                    </a:lnTo>
                    <a:cubicBezTo>
                      <a:pt x="258" y="194"/>
                      <a:pt x="264" y="179"/>
                      <a:pt x="270" y="164"/>
                    </a:cubicBezTo>
                    <a:lnTo>
                      <a:pt x="271" y="165"/>
                    </a:lnTo>
                    <a:cubicBezTo>
                      <a:pt x="263" y="161"/>
                      <a:pt x="255" y="155"/>
                      <a:pt x="247" y="150"/>
                    </a:cubicBezTo>
                    <a:lnTo>
                      <a:pt x="249" y="148"/>
                    </a:lnTo>
                    <a:lnTo>
                      <a:pt x="249" y="149"/>
                    </a:lnTo>
                    <a:lnTo>
                      <a:pt x="247" y="150"/>
                    </a:lnTo>
                    <a:cubicBezTo>
                      <a:pt x="248" y="141"/>
                      <a:pt x="248" y="130"/>
                      <a:pt x="246" y="120"/>
                    </a:cubicBezTo>
                    <a:lnTo>
                      <a:pt x="249" y="120"/>
                    </a:lnTo>
                    <a:lnTo>
                      <a:pt x="248" y="122"/>
                    </a:lnTo>
                    <a:lnTo>
                      <a:pt x="246" y="120"/>
                    </a:lnTo>
                    <a:cubicBezTo>
                      <a:pt x="253" y="115"/>
                      <a:pt x="261" y="109"/>
                      <a:pt x="269" y="103"/>
                    </a:cubicBezTo>
                    <a:lnTo>
                      <a:pt x="269" y="105"/>
                    </a:lnTo>
                    <a:cubicBezTo>
                      <a:pt x="263" y="92"/>
                      <a:pt x="256" y="77"/>
                      <a:pt x="249" y="62"/>
                    </a:cubicBezTo>
                    <a:lnTo>
                      <a:pt x="251" y="63"/>
                    </a:lnTo>
                    <a:cubicBezTo>
                      <a:pt x="243" y="64"/>
                      <a:pt x="233" y="66"/>
                      <a:pt x="223" y="68"/>
                    </a:cubicBezTo>
                    <a:lnTo>
                      <a:pt x="224" y="65"/>
                    </a:lnTo>
                    <a:lnTo>
                      <a:pt x="225" y="66"/>
                    </a:lnTo>
                    <a:lnTo>
                      <a:pt x="223" y="68"/>
                    </a:lnTo>
                    <a:cubicBezTo>
                      <a:pt x="218" y="61"/>
                      <a:pt x="210" y="54"/>
                      <a:pt x="202" y="48"/>
                    </a:cubicBezTo>
                    <a:lnTo>
                      <a:pt x="204" y="46"/>
                    </a:lnTo>
                    <a:lnTo>
                      <a:pt x="205" y="47"/>
                    </a:lnTo>
                    <a:lnTo>
                      <a:pt x="202" y="48"/>
                    </a:lnTo>
                    <a:cubicBezTo>
                      <a:pt x="203" y="39"/>
                      <a:pt x="204" y="30"/>
                      <a:pt x="206" y="20"/>
                    </a:cubicBezTo>
                    <a:lnTo>
                      <a:pt x="207" y="21"/>
                    </a:lnTo>
                    <a:cubicBezTo>
                      <a:pt x="193" y="16"/>
                      <a:pt x="178" y="10"/>
                      <a:pt x="163" y="4"/>
                    </a:cubicBezTo>
                    <a:lnTo>
                      <a:pt x="165" y="4"/>
                    </a:lnTo>
                    <a:cubicBezTo>
                      <a:pt x="160" y="11"/>
                      <a:pt x="154" y="19"/>
                      <a:pt x="149" y="27"/>
                    </a:cubicBezTo>
                    <a:lnTo>
                      <a:pt x="147" y="25"/>
                    </a:lnTo>
                    <a:lnTo>
                      <a:pt x="148" y="24"/>
                    </a:lnTo>
                    <a:lnTo>
                      <a:pt x="149" y="27"/>
                    </a:lnTo>
                    <a:cubicBezTo>
                      <a:pt x="140" y="27"/>
                      <a:pt x="130" y="27"/>
                      <a:pt x="119" y="28"/>
                    </a:cubicBezTo>
                    <a:lnTo>
                      <a:pt x="120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1" y="26"/>
                    </a:lnTo>
                    <a:lnTo>
                      <a:pt x="119" y="28"/>
                    </a:lnTo>
                    <a:cubicBezTo>
                      <a:pt x="114" y="21"/>
                      <a:pt x="108" y="13"/>
                      <a:pt x="102" y="5"/>
                    </a:cubicBezTo>
                    <a:lnTo>
                      <a:pt x="104" y="6"/>
                    </a:lnTo>
                    <a:cubicBezTo>
                      <a:pt x="91" y="12"/>
                      <a:pt x="76" y="19"/>
                      <a:pt x="61" y="25"/>
                    </a:cubicBezTo>
                    <a:lnTo>
                      <a:pt x="62" y="23"/>
                    </a:lnTo>
                    <a:cubicBezTo>
                      <a:pt x="64" y="32"/>
                      <a:pt x="66" y="41"/>
                      <a:pt x="68" y="51"/>
                    </a:cubicBezTo>
                    <a:lnTo>
                      <a:pt x="64" y="51"/>
                    </a:lnTo>
                    <a:lnTo>
                      <a:pt x="65" y="49"/>
                    </a:lnTo>
                    <a:lnTo>
                      <a:pt x="67" y="52"/>
                    </a:lnTo>
                    <a:cubicBezTo>
                      <a:pt x="60" y="57"/>
                      <a:pt x="53" y="64"/>
                      <a:pt x="47" y="73"/>
                    </a:cubicBezTo>
                    <a:lnTo>
                      <a:pt x="45" y="70"/>
                    </a:lnTo>
                    <a:lnTo>
                      <a:pt x="46" y="69"/>
                    </a:lnTo>
                    <a:lnTo>
                      <a:pt x="47" y="73"/>
                    </a:lnTo>
                    <a:cubicBezTo>
                      <a:pt x="38" y="72"/>
                      <a:pt x="28" y="70"/>
                      <a:pt x="19" y="69"/>
                    </a:cubicBezTo>
                    <a:lnTo>
                      <a:pt x="21" y="68"/>
                    </a:lnTo>
                    <a:cubicBezTo>
                      <a:pt x="16" y="81"/>
                      <a:pt x="10" y="97"/>
                      <a:pt x="4" y="112"/>
                    </a:cubicBezTo>
                    <a:lnTo>
                      <a:pt x="3" y="109"/>
                    </a:lnTo>
                    <a:cubicBezTo>
                      <a:pt x="11" y="114"/>
                      <a:pt x="19" y="120"/>
                      <a:pt x="27" y="125"/>
                    </a:cubicBezTo>
                    <a:lnTo>
                      <a:pt x="24" y="128"/>
                    </a:lnTo>
                    <a:lnTo>
                      <a:pt x="23" y="126"/>
                    </a:lnTo>
                    <a:lnTo>
                      <a:pt x="27" y="126"/>
                    </a:lnTo>
                    <a:cubicBezTo>
                      <a:pt x="26" y="135"/>
                      <a:pt x="26" y="145"/>
                      <a:pt x="28" y="155"/>
                    </a:cubicBezTo>
                    <a:lnTo>
                      <a:pt x="24" y="155"/>
                    </a:lnTo>
                    <a:lnTo>
                      <a:pt x="25" y="154"/>
                    </a:lnTo>
                    <a:lnTo>
                      <a:pt x="28" y="156"/>
                    </a:lnTo>
                    <a:cubicBezTo>
                      <a:pt x="21" y="161"/>
                      <a:pt x="13" y="167"/>
                      <a:pt x="5" y="173"/>
                    </a:cubicBezTo>
                    <a:lnTo>
                      <a:pt x="6" y="170"/>
                    </a:lnTo>
                    <a:cubicBezTo>
                      <a:pt x="11" y="184"/>
                      <a:pt x="18" y="198"/>
                      <a:pt x="25" y="213"/>
                    </a:cubicBezTo>
                    <a:lnTo>
                      <a:pt x="22" y="212"/>
                    </a:lnTo>
                    <a:cubicBezTo>
                      <a:pt x="31" y="210"/>
                      <a:pt x="40" y="208"/>
                      <a:pt x="50" y="207"/>
                    </a:cubicBezTo>
                    <a:lnTo>
                      <a:pt x="50" y="210"/>
                    </a:lnTo>
                    <a:lnTo>
                      <a:pt x="49" y="210"/>
                    </a:lnTo>
                    <a:lnTo>
                      <a:pt x="51" y="207"/>
                    </a:lnTo>
                    <a:cubicBezTo>
                      <a:pt x="57" y="214"/>
                      <a:pt x="64" y="221"/>
                      <a:pt x="72" y="227"/>
                    </a:cubicBezTo>
                    <a:lnTo>
                      <a:pt x="69" y="229"/>
                    </a:lnTo>
                    <a:lnTo>
                      <a:pt x="69" y="228"/>
                    </a:lnTo>
                    <a:lnTo>
                      <a:pt x="72" y="228"/>
                    </a:lnTo>
                    <a:cubicBezTo>
                      <a:pt x="71" y="237"/>
                      <a:pt x="70" y="246"/>
                      <a:pt x="69" y="256"/>
                    </a:cubicBezTo>
                    <a:lnTo>
                      <a:pt x="67" y="253"/>
                    </a:lnTo>
                    <a:cubicBezTo>
                      <a:pt x="81" y="259"/>
                      <a:pt x="96" y="264"/>
                      <a:pt x="110" y="270"/>
                    </a:cubicBezTo>
                    <a:lnTo>
                      <a:pt x="108" y="271"/>
                    </a:lnTo>
                    <a:cubicBezTo>
                      <a:pt x="113" y="263"/>
                      <a:pt x="118" y="255"/>
                      <a:pt x="123" y="247"/>
                    </a:cubicBezTo>
                    <a:lnTo>
                      <a:pt x="126" y="250"/>
                    </a:lnTo>
                    <a:lnTo>
                      <a:pt x="126" y="251"/>
                    </a:lnTo>
                    <a:lnTo>
                      <a:pt x="125" y="247"/>
                    </a:lnTo>
                    <a:cubicBezTo>
                      <a:pt x="133" y="248"/>
                      <a:pt x="141" y="248"/>
                      <a:pt x="150" y="246"/>
                    </a:cubicBezTo>
                    <a:lnTo>
                      <a:pt x="152" y="246"/>
                    </a:lnTo>
                    <a:lnTo>
                      <a:pt x="152" y="246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3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0" y="250"/>
                    </a:lnTo>
                    <a:cubicBezTo>
                      <a:pt x="147" y="250"/>
                      <a:pt x="144" y="251"/>
                      <a:pt x="141" y="251"/>
                    </a:cubicBezTo>
                    <a:cubicBezTo>
                      <a:pt x="136" y="251"/>
                      <a:pt x="130" y="251"/>
                      <a:pt x="124" y="250"/>
                    </a:cubicBezTo>
                    <a:lnTo>
                      <a:pt x="126" y="249"/>
                    </a:lnTo>
                    <a:cubicBezTo>
                      <a:pt x="121" y="257"/>
                      <a:pt x="116" y="264"/>
                      <a:pt x="111" y="272"/>
                    </a:cubicBezTo>
                    <a:lnTo>
                      <a:pt x="109" y="269"/>
                    </a:lnTo>
                    <a:lnTo>
                      <a:pt x="109" y="269"/>
                    </a:lnTo>
                    <a:lnTo>
                      <a:pt x="109" y="272"/>
                    </a:lnTo>
                    <a:cubicBezTo>
                      <a:pt x="95" y="267"/>
                      <a:pt x="81" y="261"/>
                      <a:pt x="67" y="256"/>
                    </a:cubicBezTo>
                    <a:lnTo>
                      <a:pt x="70" y="253"/>
                    </a:lnTo>
                    <a:lnTo>
                      <a:pt x="70" y="254"/>
                    </a:lnTo>
                    <a:lnTo>
                      <a:pt x="66" y="255"/>
                    </a:lnTo>
                    <a:cubicBezTo>
                      <a:pt x="68" y="245"/>
                      <a:pt x="69" y="236"/>
                      <a:pt x="71" y="227"/>
                    </a:cubicBezTo>
                    <a:lnTo>
                      <a:pt x="71" y="229"/>
                    </a:lnTo>
                    <a:cubicBezTo>
                      <a:pt x="63" y="223"/>
                      <a:pt x="55" y="216"/>
                      <a:pt x="49" y="208"/>
                    </a:cubicBezTo>
                    <a:lnTo>
                      <a:pt x="51" y="208"/>
                    </a:lnTo>
                    <a:cubicBezTo>
                      <a:pt x="42" y="210"/>
                      <a:pt x="33" y="212"/>
                      <a:pt x="24" y="214"/>
                    </a:cubicBezTo>
                    <a:lnTo>
                      <a:pt x="24" y="210"/>
                    </a:lnTo>
                    <a:lnTo>
                      <a:pt x="25" y="211"/>
                    </a:lnTo>
                    <a:lnTo>
                      <a:pt x="23" y="213"/>
                    </a:lnTo>
                    <a:cubicBezTo>
                      <a:pt x="17" y="199"/>
                      <a:pt x="11" y="185"/>
                      <a:pt x="5" y="172"/>
                    </a:cubicBezTo>
                    <a:lnTo>
                      <a:pt x="8" y="172"/>
                    </a:lnTo>
                    <a:lnTo>
                      <a:pt x="8" y="173"/>
                    </a:lnTo>
                    <a:lnTo>
                      <a:pt x="5" y="171"/>
                    </a:lnTo>
                    <a:cubicBezTo>
                      <a:pt x="12" y="165"/>
                      <a:pt x="20" y="160"/>
                      <a:pt x="27" y="154"/>
                    </a:cubicBezTo>
                    <a:lnTo>
                      <a:pt x="26" y="156"/>
                    </a:lnTo>
                    <a:cubicBezTo>
                      <a:pt x="25" y="146"/>
                      <a:pt x="24" y="135"/>
                      <a:pt x="26" y="125"/>
                    </a:cubicBezTo>
                    <a:lnTo>
                      <a:pt x="26" y="127"/>
                    </a:lnTo>
                    <a:cubicBezTo>
                      <a:pt x="19" y="122"/>
                      <a:pt x="11" y="116"/>
                      <a:pt x="3" y="111"/>
                    </a:cubicBezTo>
                    <a:lnTo>
                      <a:pt x="6" y="109"/>
                    </a:lnTo>
                    <a:lnTo>
                      <a:pt x="7" y="111"/>
                    </a:lnTo>
                    <a:lnTo>
                      <a:pt x="3" y="111"/>
                    </a:lnTo>
                    <a:cubicBezTo>
                      <a:pt x="9" y="96"/>
                      <a:pt x="14" y="82"/>
                      <a:pt x="19" y="68"/>
                    </a:cubicBezTo>
                    <a:lnTo>
                      <a:pt x="22" y="71"/>
                    </a:lnTo>
                    <a:lnTo>
                      <a:pt x="21" y="72"/>
                    </a:lnTo>
                    <a:lnTo>
                      <a:pt x="20" y="68"/>
                    </a:lnTo>
                    <a:cubicBezTo>
                      <a:pt x="29" y="70"/>
                      <a:pt x="39" y="71"/>
                      <a:pt x="48" y="72"/>
                    </a:cubicBezTo>
                    <a:lnTo>
                      <a:pt x="46" y="73"/>
                    </a:lnTo>
                    <a:cubicBezTo>
                      <a:pt x="52" y="64"/>
                      <a:pt x="59" y="57"/>
                      <a:pt x="67" y="50"/>
                    </a:cubicBezTo>
                    <a:lnTo>
                      <a:pt x="67" y="52"/>
                    </a:lnTo>
                    <a:cubicBezTo>
                      <a:pt x="65" y="43"/>
                      <a:pt x="63" y="34"/>
                      <a:pt x="61" y="25"/>
                    </a:cubicBezTo>
                    <a:lnTo>
                      <a:pt x="65" y="25"/>
                    </a:lnTo>
                    <a:lnTo>
                      <a:pt x="64" y="27"/>
                    </a:lnTo>
                    <a:lnTo>
                      <a:pt x="62" y="24"/>
                    </a:lnTo>
                    <a:cubicBezTo>
                      <a:pt x="76" y="18"/>
                      <a:pt x="89" y="12"/>
                      <a:pt x="103" y="6"/>
                    </a:cubicBezTo>
                    <a:lnTo>
                      <a:pt x="103" y="9"/>
                    </a:lnTo>
                    <a:lnTo>
                      <a:pt x="101" y="9"/>
                    </a:lnTo>
                    <a:lnTo>
                      <a:pt x="103" y="6"/>
                    </a:lnTo>
                    <a:cubicBezTo>
                      <a:pt x="109" y="14"/>
                      <a:pt x="114" y="21"/>
                      <a:pt x="119" y="28"/>
                    </a:cubicBezTo>
                    <a:lnTo>
                      <a:pt x="119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18" y="29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20" y="28"/>
                    </a:lnTo>
                    <a:lnTo>
                      <a:pt x="119" y="28"/>
                    </a:lnTo>
                    <a:cubicBezTo>
                      <a:pt x="130" y="26"/>
                      <a:pt x="140" y="26"/>
                      <a:pt x="149" y="27"/>
                    </a:cubicBezTo>
                    <a:lnTo>
                      <a:pt x="148" y="28"/>
                    </a:lnTo>
                    <a:cubicBezTo>
                      <a:pt x="153" y="20"/>
                      <a:pt x="158" y="12"/>
                      <a:pt x="164" y="4"/>
                    </a:cubicBezTo>
                    <a:lnTo>
                      <a:pt x="165" y="7"/>
                    </a:lnTo>
                    <a:lnTo>
                      <a:pt x="164" y="7"/>
                    </a:lnTo>
                    <a:lnTo>
                      <a:pt x="164" y="4"/>
                    </a:lnTo>
                    <a:cubicBezTo>
                      <a:pt x="179" y="10"/>
                      <a:pt x="192" y="15"/>
                      <a:pt x="206" y="21"/>
                    </a:cubicBezTo>
                    <a:lnTo>
                      <a:pt x="204" y="23"/>
                    </a:lnTo>
                    <a:lnTo>
                      <a:pt x="203" y="21"/>
                    </a:lnTo>
                    <a:lnTo>
                      <a:pt x="206" y="21"/>
                    </a:lnTo>
                    <a:cubicBezTo>
                      <a:pt x="205" y="31"/>
                      <a:pt x="203" y="40"/>
                      <a:pt x="202" y="48"/>
                    </a:cubicBezTo>
                    <a:lnTo>
                      <a:pt x="201" y="47"/>
                    </a:lnTo>
                    <a:cubicBezTo>
                      <a:pt x="210" y="53"/>
                      <a:pt x="218" y="61"/>
                      <a:pt x="224" y="68"/>
                    </a:cubicBezTo>
                    <a:lnTo>
                      <a:pt x="222" y="68"/>
                    </a:lnTo>
                    <a:cubicBezTo>
                      <a:pt x="232" y="66"/>
                      <a:pt x="241" y="64"/>
                      <a:pt x="250" y="62"/>
                    </a:cubicBezTo>
                    <a:lnTo>
                      <a:pt x="249" y="65"/>
                    </a:lnTo>
                    <a:lnTo>
                      <a:pt x="248" y="64"/>
                    </a:lnTo>
                    <a:lnTo>
                      <a:pt x="250" y="62"/>
                    </a:lnTo>
                    <a:cubicBezTo>
                      <a:pt x="257" y="77"/>
                      <a:pt x="263" y="91"/>
                      <a:pt x="268" y="104"/>
                    </a:cubicBezTo>
                    <a:lnTo>
                      <a:pt x="266" y="104"/>
                    </a:lnTo>
                    <a:lnTo>
                      <a:pt x="266" y="102"/>
                    </a:lnTo>
                    <a:lnTo>
                      <a:pt x="268" y="104"/>
                    </a:lnTo>
                    <a:cubicBezTo>
                      <a:pt x="260" y="110"/>
                      <a:pt x="253" y="115"/>
                      <a:pt x="246" y="121"/>
                    </a:cubicBezTo>
                    <a:lnTo>
                      <a:pt x="246" y="119"/>
                    </a:lnTo>
                    <a:cubicBezTo>
                      <a:pt x="248" y="131"/>
                      <a:pt x="248" y="141"/>
                      <a:pt x="247" y="150"/>
                    </a:cubicBezTo>
                    <a:lnTo>
                      <a:pt x="247" y="149"/>
                    </a:lnTo>
                    <a:cubicBezTo>
                      <a:pt x="255" y="155"/>
                      <a:pt x="263" y="160"/>
                      <a:pt x="270" y="165"/>
                    </a:cubicBezTo>
                    <a:lnTo>
                      <a:pt x="268" y="166"/>
                    </a:lnTo>
                    <a:lnTo>
                      <a:pt x="268" y="165"/>
                    </a:lnTo>
                    <a:lnTo>
                      <a:pt x="270" y="165"/>
                    </a:lnTo>
                    <a:cubicBezTo>
                      <a:pt x="264" y="181"/>
                      <a:pt x="258" y="194"/>
                      <a:pt x="254" y="207"/>
                    </a:cubicBezTo>
                    <a:lnTo>
                      <a:pt x="252" y="205"/>
                    </a:lnTo>
                    <a:lnTo>
                      <a:pt x="253" y="205"/>
                    </a:lnTo>
                    <a:lnTo>
                      <a:pt x="254" y="207"/>
                    </a:lnTo>
                    <a:cubicBezTo>
                      <a:pt x="243" y="205"/>
                      <a:pt x="234" y="204"/>
                      <a:pt x="226" y="203"/>
                    </a:cubicBezTo>
                    <a:lnTo>
                      <a:pt x="227" y="202"/>
                    </a:lnTo>
                    <a:cubicBezTo>
                      <a:pt x="220" y="212"/>
                      <a:pt x="213" y="219"/>
                      <a:pt x="206" y="224"/>
                    </a:cubicBezTo>
                    <a:lnTo>
                      <a:pt x="206" y="224"/>
                    </a:lnTo>
                    <a:cubicBezTo>
                      <a:pt x="209" y="235"/>
                      <a:pt x="210" y="243"/>
                      <a:pt x="212" y="251"/>
                    </a:cubicBezTo>
                    <a:lnTo>
                      <a:pt x="210" y="251"/>
                    </a:lnTo>
                    <a:lnTo>
                      <a:pt x="211" y="250"/>
                    </a:lnTo>
                    <a:lnTo>
                      <a:pt x="212" y="251"/>
                    </a:lnTo>
                    <a:cubicBezTo>
                      <a:pt x="194" y="259"/>
                      <a:pt x="181" y="265"/>
                      <a:pt x="170" y="269"/>
                    </a:cubicBezTo>
                    <a:lnTo>
                      <a:pt x="170" y="268"/>
                    </a:lnTo>
                    <a:lnTo>
                      <a:pt x="171" y="268"/>
                    </a:lnTo>
                    <a:lnTo>
                      <a:pt x="170" y="269"/>
                    </a:lnTo>
                    <a:cubicBezTo>
                      <a:pt x="160" y="255"/>
                      <a:pt x="156" y="250"/>
                      <a:pt x="154" y="247"/>
                    </a:cubicBezTo>
                    <a:cubicBezTo>
                      <a:pt x="154" y="247"/>
                      <a:pt x="156" y="249"/>
                      <a:pt x="158" y="252"/>
                    </a:cubicBezTo>
                    <a:cubicBezTo>
                      <a:pt x="161" y="256"/>
                      <a:pt x="166" y="261"/>
                      <a:pt x="171" y="269"/>
                    </a:cubicBezTo>
                    <a:lnTo>
                      <a:pt x="172" y="269"/>
                    </a:lnTo>
                    <a:lnTo>
                      <a:pt x="171" y="269"/>
                    </a:lnTo>
                    <a:lnTo>
                      <a:pt x="170" y="269"/>
                    </a:lnTo>
                    <a:lnTo>
                      <a:pt x="169" y="269"/>
                    </a:lnTo>
                    <a:lnTo>
                      <a:pt x="170" y="268"/>
                    </a:lnTo>
                    <a:cubicBezTo>
                      <a:pt x="180" y="264"/>
                      <a:pt x="193" y="258"/>
                      <a:pt x="211" y="249"/>
                    </a:cubicBezTo>
                    <a:lnTo>
                      <a:pt x="213" y="249"/>
                    </a:lnTo>
                    <a:lnTo>
                      <a:pt x="212" y="250"/>
                    </a:lnTo>
                    <a:lnTo>
                      <a:pt x="212" y="251"/>
                    </a:lnTo>
                    <a:lnTo>
                      <a:pt x="211" y="253"/>
                    </a:lnTo>
                    <a:lnTo>
                      <a:pt x="210" y="251"/>
                    </a:lnTo>
                    <a:cubicBezTo>
                      <a:pt x="209" y="243"/>
                      <a:pt x="207" y="235"/>
                      <a:pt x="205" y="224"/>
                    </a:cubicBezTo>
                    <a:lnTo>
                      <a:pt x="205" y="223"/>
                    </a:lnTo>
                    <a:lnTo>
                      <a:pt x="205" y="223"/>
                    </a:lnTo>
                    <a:cubicBezTo>
                      <a:pt x="212" y="218"/>
                      <a:pt x="218" y="211"/>
                      <a:pt x="225" y="201"/>
                    </a:cubicBezTo>
                    <a:lnTo>
                      <a:pt x="226" y="201"/>
                    </a:lnTo>
                    <a:lnTo>
                      <a:pt x="226" y="201"/>
                    </a:lnTo>
                    <a:cubicBezTo>
                      <a:pt x="234" y="202"/>
                      <a:pt x="243" y="203"/>
                      <a:pt x="254" y="205"/>
                    </a:cubicBezTo>
                    <a:lnTo>
                      <a:pt x="257" y="205"/>
                    </a:lnTo>
                    <a:lnTo>
                      <a:pt x="254" y="207"/>
                    </a:lnTo>
                    <a:lnTo>
                      <a:pt x="253" y="207"/>
                    </a:lnTo>
                    <a:lnTo>
                      <a:pt x="251" y="209"/>
                    </a:lnTo>
                    <a:lnTo>
                      <a:pt x="252" y="206"/>
                    </a:lnTo>
                    <a:cubicBezTo>
                      <a:pt x="257" y="193"/>
                      <a:pt x="262" y="180"/>
                      <a:pt x="268" y="164"/>
                    </a:cubicBezTo>
                    <a:lnTo>
                      <a:pt x="269" y="161"/>
                    </a:lnTo>
                    <a:lnTo>
                      <a:pt x="270" y="164"/>
                    </a:lnTo>
                    <a:lnTo>
                      <a:pt x="270" y="165"/>
                    </a:lnTo>
                    <a:lnTo>
                      <a:pt x="271" y="168"/>
                    </a:lnTo>
                    <a:lnTo>
                      <a:pt x="269" y="167"/>
                    </a:lnTo>
                    <a:cubicBezTo>
                      <a:pt x="261" y="162"/>
                      <a:pt x="254" y="157"/>
                      <a:pt x="245" y="151"/>
                    </a:cubicBezTo>
                    <a:lnTo>
                      <a:pt x="245" y="151"/>
                    </a:lnTo>
                    <a:lnTo>
                      <a:pt x="245" y="150"/>
                    </a:lnTo>
                    <a:cubicBezTo>
                      <a:pt x="246" y="141"/>
                      <a:pt x="246" y="131"/>
                      <a:pt x="244" y="120"/>
                    </a:cubicBezTo>
                    <a:lnTo>
                      <a:pt x="244" y="119"/>
                    </a:lnTo>
                    <a:lnTo>
                      <a:pt x="244" y="119"/>
                    </a:lnTo>
                    <a:cubicBezTo>
                      <a:pt x="251" y="113"/>
                      <a:pt x="258" y="108"/>
                      <a:pt x="267" y="102"/>
                    </a:cubicBezTo>
                    <a:lnTo>
                      <a:pt x="270" y="99"/>
                    </a:lnTo>
                    <a:lnTo>
                      <a:pt x="269" y="103"/>
                    </a:lnTo>
                    <a:lnTo>
                      <a:pt x="268" y="105"/>
                    </a:lnTo>
                    <a:lnTo>
                      <a:pt x="267" y="108"/>
                    </a:lnTo>
                    <a:lnTo>
                      <a:pt x="266" y="105"/>
                    </a:lnTo>
                    <a:cubicBezTo>
                      <a:pt x="260" y="92"/>
                      <a:pt x="254" y="79"/>
                      <a:pt x="247" y="64"/>
                    </a:cubicBezTo>
                    <a:lnTo>
                      <a:pt x="246" y="60"/>
                    </a:lnTo>
                    <a:lnTo>
                      <a:pt x="249" y="62"/>
                    </a:lnTo>
                    <a:lnTo>
                      <a:pt x="251" y="63"/>
                    </a:lnTo>
                    <a:lnTo>
                      <a:pt x="254" y="64"/>
                    </a:lnTo>
                    <a:lnTo>
                      <a:pt x="250" y="65"/>
                    </a:lnTo>
                    <a:cubicBezTo>
                      <a:pt x="242" y="67"/>
                      <a:pt x="233" y="69"/>
                      <a:pt x="223" y="71"/>
                    </a:cubicBezTo>
                    <a:lnTo>
                      <a:pt x="222" y="71"/>
                    </a:lnTo>
                    <a:lnTo>
                      <a:pt x="222" y="70"/>
                    </a:lnTo>
                    <a:cubicBezTo>
                      <a:pt x="215" y="63"/>
                      <a:pt x="208" y="56"/>
                      <a:pt x="200" y="49"/>
                    </a:cubicBezTo>
                    <a:lnTo>
                      <a:pt x="199" y="49"/>
                    </a:lnTo>
                    <a:lnTo>
                      <a:pt x="199" y="48"/>
                    </a:lnTo>
                    <a:cubicBezTo>
                      <a:pt x="200" y="39"/>
                      <a:pt x="201" y="30"/>
                      <a:pt x="203" y="20"/>
                    </a:cubicBezTo>
                    <a:lnTo>
                      <a:pt x="204" y="16"/>
                    </a:lnTo>
                    <a:lnTo>
                      <a:pt x="206" y="20"/>
                    </a:lnTo>
                    <a:lnTo>
                      <a:pt x="207" y="21"/>
                    </a:lnTo>
                    <a:lnTo>
                      <a:pt x="209" y="25"/>
                    </a:lnTo>
                    <a:lnTo>
                      <a:pt x="205" y="23"/>
                    </a:lnTo>
                    <a:cubicBezTo>
                      <a:pt x="191" y="18"/>
                      <a:pt x="177" y="13"/>
                      <a:pt x="163" y="7"/>
                    </a:cubicBezTo>
                    <a:lnTo>
                      <a:pt x="158" y="6"/>
                    </a:lnTo>
                    <a:lnTo>
                      <a:pt x="163" y="4"/>
                    </a:lnTo>
                    <a:lnTo>
                      <a:pt x="164" y="4"/>
                    </a:lnTo>
                    <a:lnTo>
                      <a:pt x="169" y="2"/>
                    </a:lnTo>
                    <a:lnTo>
                      <a:pt x="166" y="6"/>
                    </a:lnTo>
                    <a:cubicBezTo>
                      <a:pt x="161" y="14"/>
                      <a:pt x="156" y="21"/>
                      <a:pt x="151" y="29"/>
                    </a:cubicBezTo>
                    <a:lnTo>
                      <a:pt x="150" y="30"/>
                    </a:lnTo>
                    <a:lnTo>
                      <a:pt x="149" y="30"/>
                    </a:lnTo>
                    <a:cubicBezTo>
                      <a:pt x="139" y="29"/>
                      <a:pt x="130" y="29"/>
                      <a:pt x="120" y="31"/>
                    </a:cubicBez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9" y="30"/>
                    </a:lnTo>
                    <a:lnTo>
                      <a:pt x="120" y="28"/>
                    </a:lnTo>
                    <a:cubicBezTo>
                      <a:pt x="120" y="27"/>
                      <a:pt x="120" y="27"/>
                      <a:pt x="120" y="27"/>
                    </a:cubicBezTo>
                    <a:lnTo>
                      <a:pt x="120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30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8" y="31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17" y="30"/>
                    </a:lnTo>
                    <a:cubicBezTo>
                      <a:pt x="111" y="23"/>
                      <a:pt x="106" y="15"/>
                      <a:pt x="100" y="8"/>
                    </a:cubicBezTo>
                    <a:lnTo>
                      <a:pt x="97" y="4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9" y="7"/>
                    </a:lnTo>
                    <a:lnTo>
                      <a:pt x="104" y="9"/>
                    </a:lnTo>
                    <a:cubicBezTo>
                      <a:pt x="91" y="15"/>
                      <a:pt x="77" y="21"/>
                      <a:pt x="63" y="27"/>
                    </a:cubicBezTo>
                    <a:lnTo>
                      <a:pt x="58" y="29"/>
                    </a:lnTo>
                    <a:lnTo>
                      <a:pt x="61" y="25"/>
                    </a:lnTo>
                    <a:lnTo>
                      <a:pt x="62" y="23"/>
                    </a:lnTo>
                    <a:lnTo>
                      <a:pt x="64" y="18"/>
                    </a:lnTo>
                    <a:lnTo>
                      <a:pt x="65" y="23"/>
                    </a:lnTo>
                    <a:cubicBezTo>
                      <a:pt x="67" y="32"/>
                      <a:pt x="68" y="42"/>
                      <a:pt x="70" y="51"/>
                    </a:cubicBezTo>
                    <a:lnTo>
                      <a:pt x="70" y="52"/>
                    </a:lnTo>
                    <a:lnTo>
                      <a:pt x="70" y="53"/>
                    </a:lnTo>
                    <a:cubicBezTo>
                      <a:pt x="62" y="59"/>
                      <a:pt x="55" y="66"/>
                      <a:pt x="49" y="75"/>
                    </a:cubicBezTo>
                    <a:lnTo>
                      <a:pt x="48" y="76"/>
                    </a:lnTo>
                    <a:lnTo>
                      <a:pt x="47" y="75"/>
                    </a:lnTo>
                    <a:cubicBezTo>
                      <a:pt x="38" y="74"/>
                      <a:pt x="29" y="73"/>
                      <a:pt x="19" y="71"/>
                    </a:cubicBezTo>
                    <a:lnTo>
                      <a:pt x="14" y="71"/>
                    </a:lnTo>
                    <a:lnTo>
                      <a:pt x="19" y="68"/>
                    </a:lnTo>
                    <a:lnTo>
                      <a:pt x="20" y="67"/>
                    </a:lnTo>
                    <a:lnTo>
                      <a:pt x="25" y="64"/>
                    </a:lnTo>
                    <a:lnTo>
                      <a:pt x="23" y="69"/>
                    </a:lnTo>
                    <a:cubicBezTo>
                      <a:pt x="17" y="83"/>
                      <a:pt x="12" y="97"/>
                      <a:pt x="6" y="111"/>
                    </a:cubicBezTo>
                    <a:lnTo>
                      <a:pt x="5" y="116"/>
                    </a:lnTo>
                    <a:lnTo>
                      <a:pt x="3" y="111"/>
                    </a:lnTo>
                    <a:lnTo>
                      <a:pt x="2" y="110"/>
                    </a:lnTo>
                    <a:lnTo>
                      <a:pt x="1" y="105"/>
                    </a:lnTo>
                    <a:lnTo>
                      <a:pt x="5" y="108"/>
                    </a:lnTo>
                    <a:cubicBezTo>
                      <a:pt x="13" y="113"/>
                      <a:pt x="21" y="118"/>
                      <a:pt x="29" y="123"/>
                    </a:cubicBezTo>
                    <a:lnTo>
                      <a:pt x="30" y="124"/>
                    </a:lnTo>
                    <a:lnTo>
                      <a:pt x="29" y="125"/>
                    </a:lnTo>
                    <a:cubicBezTo>
                      <a:pt x="28" y="135"/>
                      <a:pt x="28" y="145"/>
                      <a:pt x="30" y="155"/>
                    </a:cubicBezTo>
                    <a:lnTo>
                      <a:pt x="30" y="156"/>
                    </a:lnTo>
                    <a:lnTo>
                      <a:pt x="29" y="157"/>
                    </a:lnTo>
                    <a:cubicBezTo>
                      <a:pt x="22" y="163"/>
                      <a:pt x="15" y="168"/>
                      <a:pt x="7" y="174"/>
                    </a:cubicBezTo>
                    <a:lnTo>
                      <a:pt x="3" y="177"/>
                    </a:lnTo>
                    <a:lnTo>
                      <a:pt x="4" y="172"/>
                    </a:lnTo>
                    <a:lnTo>
                      <a:pt x="4" y="170"/>
                    </a:lnTo>
                    <a:lnTo>
                      <a:pt x="6" y="165"/>
                    </a:lnTo>
                    <a:lnTo>
                      <a:pt x="8" y="170"/>
                    </a:lnTo>
                    <a:cubicBezTo>
                      <a:pt x="14" y="184"/>
                      <a:pt x="20" y="197"/>
                      <a:pt x="26" y="211"/>
                    </a:cubicBezTo>
                    <a:lnTo>
                      <a:pt x="29" y="216"/>
                    </a:lnTo>
                    <a:lnTo>
                      <a:pt x="24" y="214"/>
                    </a:lnTo>
                    <a:lnTo>
                      <a:pt x="22" y="213"/>
                    </a:lnTo>
                    <a:lnTo>
                      <a:pt x="18" y="211"/>
                    </a:lnTo>
                    <a:lnTo>
                      <a:pt x="23" y="209"/>
                    </a:lnTo>
                    <a:cubicBezTo>
                      <a:pt x="32" y="208"/>
                      <a:pt x="41" y="206"/>
                      <a:pt x="50" y="204"/>
                    </a:cubicBezTo>
                    <a:lnTo>
                      <a:pt x="52" y="204"/>
                    </a:lnTo>
                    <a:lnTo>
                      <a:pt x="52" y="205"/>
                    </a:lnTo>
                    <a:cubicBezTo>
                      <a:pt x="58" y="213"/>
                      <a:pt x="66" y="220"/>
                      <a:pt x="74" y="225"/>
                    </a:cubicBezTo>
                    <a:lnTo>
                      <a:pt x="75" y="226"/>
                    </a:lnTo>
                    <a:lnTo>
                      <a:pt x="75" y="227"/>
                    </a:lnTo>
                    <a:cubicBezTo>
                      <a:pt x="73" y="236"/>
                      <a:pt x="72" y="246"/>
                      <a:pt x="70" y="255"/>
                    </a:cubicBezTo>
                    <a:lnTo>
                      <a:pt x="70" y="260"/>
                    </a:lnTo>
                    <a:lnTo>
                      <a:pt x="67" y="255"/>
                    </a:lnTo>
                    <a:lnTo>
                      <a:pt x="66" y="255"/>
                    </a:lnTo>
                    <a:lnTo>
                      <a:pt x="63" y="250"/>
                    </a:lnTo>
                    <a:lnTo>
                      <a:pt x="69" y="252"/>
                    </a:lnTo>
                    <a:cubicBezTo>
                      <a:pt x="83" y="257"/>
                      <a:pt x="97" y="263"/>
                      <a:pt x="111" y="268"/>
                    </a:cubicBezTo>
                    <a:lnTo>
                      <a:pt x="116" y="270"/>
                    </a:lnTo>
                    <a:lnTo>
                      <a:pt x="111" y="272"/>
                    </a:lnTo>
                    <a:lnTo>
                      <a:pt x="110" y="272"/>
                    </a:lnTo>
                    <a:lnTo>
                      <a:pt x="104" y="274"/>
                    </a:lnTo>
                    <a:lnTo>
                      <a:pt x="108" y="269"/>
                    </a:lnTo>
                    <a:cubicBezTo>
                      <a:pt x="113" y="262"/>
                      <a:pt x="118" y="254"/>
                      <a:pt x="123" y="246"/>
                    </a:cubicBezTo>
                    <a:lnTo>
                      <a:pt x="124" y="245"/>
                    </a:lnTo>
                    <a:lnTo>
                      <a:pt x="125" y="246"/>
                    </a:lnTo>
                    <a:cubicBezTo>
                      <a:pt x="130" y="246"/>
                      <a:pt x="136" y="246"/>
                      <a:pt x="141" y="246"/>
                    </a:cubicBezTo>
                    <a:cubicBezTo>
                      <a:pt x="144" y="246"/>
                      <a:pt x="147" y="246"/>
                      <a:pt x="150" y="246"/>
                    </a:cubicBezTo>
                    <a:lnTo>
                      <a:pt x="154" y="245"/>
                    </a:lnTo>
                    <a:lnTo>
                      <a:pt x="154" y="245"/>
                    </a:lnTo>
                    <a:lnTo>
                      <a:pt x="155" y="245"/>
                    </a:lnTo>
                    <a:lnTo>
                      <a:pt x="155" y="245"/>
                    </a:lnTo>
                    <a:cubicBezTo>
                      <a:pt x="156" y="245"/>
                      <a:pt x="157" y="248"/>
                      <a:pt x="156" y="248"/>
                    </a:cubicBezTo>
                    <a:lnTo>
                      <a:pt x="156" y="248"/>
                    </a:lnTo>
                    <a:lnTo>
                      <a:pt x="156" y="248"/>
                    </a:lnTo>
                    <a:lnTo>
                      <a:pt x="155" y="249"/>
                    </a:lnTo>
                    <a:cubicBezTo>
                      <a:pt x="154" y="249"/>
                      <a:pt x="153" y="250"/>
                      <a:pt x="153" y="250"/>
                    </a:cubicBezTo>
                    <a:lnTo>
                      <a:pt x="151" y="250"/>
                    </a:lnTo>
                    <a:cubicBezTo>
                      <a:pt x="142" y="251"/>
                      <a:pt x="133" y="251"/>
                      <a:pt x="125" y="250"/>
                    </a:cubicBezTo>
                    <a:lnTo>
                      <a:pt x="118" y="250"/>
                    </a:lnTo>
                    <a:lnTo>
                      <a:pt x="124" y="247"/>
                    </a:lnTo>
                    <a:lnTo>
                      <a:pt x="125" y="246"/>
                    </a:lnTo>
                    <a:lnTo>
                      <a:pt x="131" y="243"/>
                    </a:lnTo>
                    <a:lnTo>
                      <a:pt x="127" y="249"/>
                    </a:lnTo>
                    <a:cubicBezTo>
                      <a:pt x="122" y="257"/>
                      <a:pt x="117" y="265"/>
                      <a:pt x="112" y="273"/>
                    </a:cubicBezTo>
                    <a:lnTo>
                      <a:pt x="111" y="274"/>
                    </a:lnTo>
                    <a:lnTo>
                      <a:pt x="109" y="273"/>
                    </a:lnTo>
                    <a:cubicBezTo>
                      <a:pt x="95" y="268"/>
                      <a:pt x="80" y="262"/>
                      <a:pt x="66" y="257"/>
                    </a:cubicBezTo>
                    <a:lnTo>
                      <a:pt x="65" y="256"/>
                    </a:lnTo>
                    <a:lnTo>
                      <a:pt x="65" y="255"/>
                    </a:lnTo>
                    <a:cubicBezTo>
                      <a:pt x="66" y="245"/>
                      <a:pt x="68" y="236"/>
                      <a:pt x="69" y="227"/>
                    </a:cubicBezTo>
                    <a:lnTo>
                      <a:pt x="70" y="220"/>
                    </a:lnTo>
                    <a:lnTo>
                      <a:pt x="73" y="227"/>
                    </a:lnTo>
                    <a:lnTo>
                      <a:pt x="73" y="227"/>
                    </a:lnTo>
                    <a:lnTo>
                      <a:pt x="76" y="234"/>
                    </a:lnTo>
                    <a:lnTo>
                      <a:pt x="70" y="230"/>
                    </a:lnTo>
                    <a:cubicBezTo>
                      <a:pt x="62" y="224"/>
                      <a:pt x="54" y="216"/>
                      <a:pt x="48" y="209"/>
                    </a:cubicBezTo>
                    <a:lnTo>
                      <a:pt x="44" y="204"/>
                    </a:lnTo>
                    <a:lnTo>
                      <a:pt x="50" y="206"/>
                    </a:lnTo>
                    <a:lnTo>
                      <a:pt x="51" y="206"/>
                    </a:lnTo>
                    <a:lnTo>
                      <a:pt x="58" y="209"/>
                    </a:lnTo>
                    <a:lnTo>
                      <a:pt x="51" y="210"/>
                    </a:lnTo>
                    <a:cubicBezTo>
                      <a:pt x="41" y="212"/>
                      <a:pt x="32" y="214"/>
                      <a:pt x="23" y="215"/>
                    </a:cubicBezTo>
                    <a:lnTo>
                      <a:pt x="22" y="216"/>
                    </a:lnTo>
                    <a:lnTo>
                      <a:pt x="21" y="214"/>
                    </a:lnTo>
                    <a:cubicBezTo>
                      <a:pt x="15" y="200"/>
                      <a:pt x="8" y="185"/>
                      <a:pt x="2" y="172"/>
                    </a:cubicBezTo>
                    <a:lnTo>
                      <a:pt x="2" y="170"/>
                    </a:lnTo>
                    <a:lnTo>
                      <a:pt x="3" y="169"/>
                    </a:lnTo>
                    <a:cubicBezTo>
                      <a:pt x="11" y="163"/>
                      <a:pt x="18" y="158"/>
                      <a:pt x="25" y="152"/>
                    </a:cubicBezTo>
                    <a:lnTo>
                      <a:pt x="31" y="148"/>
                    </a:lnTo>
                    <a:lnTo>
                      <a:pt x="28" y="155"/>
                    </a:lnTo>
                    <a:lnTo>
                      <a:pt x="28" y="156"/>
                    </a:lnTo>
                    <a:lnTo>
                      <a:pt x="25" y="162"/>
                    </a:lnTo>
                    <a:lnTo>
                      <a:pt x="24" y="155"/>
                    </a:lnTo>
                    <a:cubicBezTo>
                      <a:pt x="22" y="145"/>
                      <a:pt x="22" y="134"/>
                      <a:pt x="23" y="125"/>
                    </a:cubicBezTo>
                    <a:lnTo>
                      <a:pt x="24" y="118"/>
                    </a:lnTo>
                    <a:lnTo>
                      <a:pt x="27" y="125"/>
                    </a:lnTo>
                    <a:lnTo>
                      <a:pt x="28" y="126"/>
                    </a:lnTo>
                    <a:lnTo>
                      <a:pt x="30" y="132"/>
                    </a:lnTo>
                    <a:lnTo>
                      <a:pt x="25" y="128"/>
                    </a:lnTo>
                    <a:cubicBezTo>
                      <a:pt x="17" y="123"/>
                      <a:pt x="9" y="117"/>
                      <a:pt x="1" y="112"/>
                    </a:cubicBezTo>
                    <a:lnTo>
                      <a:pt x="0" y="112"/>
                    </a:lnTo>
                    <a:lnTo>
                      <a:pt x="1" y="110"/>
                    </a:lnTo>
                    <a:cubicBezTo>
                      <a:pt x="6" y="95"/>
                      <a:pt x="12" y="80"/>
                      <a:pt x="18" y="66"/>
                    </a:cubicBezTo>
                    <a:lnTo>
                      <a:pt x="18" y="65"/>
                    </a:lnTo>
                    <a:lnTo>
                      <a:pt x="20" y="65"/>
                    </a:lnTo>
                    <a:cubicBezTo>
                      <a:pt x="29" y="66"/>
                      <a:pt x="39" y="68"/>
                      <a:pt x="48" y="69"/>
                    </a:cubicBezTo>
                    <a:lnTo>
                      <a:pt x="54" y="70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1" y="76"/>
                    </a:lnTo>
                    <a:lnTo>
                      <a:pt x="44" y="70"/>
                    </a:lnTo>
                    <a:cubicBezTo>
                      <a:pt x="51" y="62"/>
                      <a:pt x="58" y="54"/>
                      <a:pt x="65" y="48"/>
                    </a:cubicBezTo>
                    <a:lnTo>
                      <a:pt x="70" y="44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5" y="58"/>
                    </a:lnTo>
                    <a:lnTo>
                      <a:pt x="64" y="51"/>
                    </a:lnTo>
                    <a:cubicBezTo>
                      <a:pt x="62" y="42"/>
                      <a:pt x="60" y="32"/>
                      <a:pt x="59" y="24"/>
                    </a:cubicBezTo>
                    <a:lnTo>
                      <a:pt x="58" y="22"/>
                    </a:lnTo>
                    <a:lnTo>
                      <a:pt x="60" y="22"/>
                    </a:lnTo>
                    <a:cubicBezTo>
                      <a:pt x="75" y="15"/>
                      <a:pt x="90" y="8"/>
                      <a:pt x="103" y="2"/>
                    </a:cubicBezTo>
                    <a:lnTo>
                      <a:pt x="104" y="2"/>
                    </a:lnTo>
                    <a:lnTo>
                      <a:pt x="105" y="3"/>
                    </a:lnTo>
                    <a:cubicBezTo>
                      <a:pt x="111" y="11"/>
                      <a:pt x="117" y="19"/>
                      <a:pt x="122" y="26"/>
                    </a:cubicBezTo>
                    <a:lnTo>
                      <a:pt x="126" y="31"/>
                    </a:lnTo>
                    <a:lnTo>
                      <a:pt x="120" y="28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7"/>
                    </a:lnTo>
                    <a:lnTo>
                      <a:pt x="119" y="24"/>
                    </a:lnTo>
                    <a:cubicBezTo>
                      <a:pt x="120" y="24"/>
                      <a:pt x="120" y="24"/>
                      <a:pt x="120" y="25"/>
                    </a:cubicBez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cubicBezTo>
                      <a:pt x="120" y="25"/>
                      <a:pt x="120" y="24"/>
                      <a:pt x="120" y="25"/>
                    </a:cubicBezTo>
                    <a:lnTo>
                      <a:pt x="119" y="27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4" y="26"/>
                    </a:lnTo>
                    <a:lnTo>
                      <a:pt x="119" y="25"/>
                    </a:lnTo>
                    <a:lnTo>
                      <a:pt x="119" y="25"/>
                    </a:lnTo>
                    <a:cubicBezTo>
                      <a:pt x="129" y="23"/>
                      <a:pt x="140" y="23"/>
                      <a:pt x="149" y="24"/>
                    </a:cubicBezTo>
                    <a:lnTo>
                      <a:pt x="155" y="24"/>
                    </a:lnTo>
                    <a:lnTo>
                      <a:pt x="150" y="27"/>
                    </a:lnTo>
                    <a:lnTo>
                      <a:pt x="148" y="28"/>
                    </a:lnTo>
                    <a:lnTo>
                      <a:pt x="143" y="30"/>
                    </a:lnTo>
                    <a:lnTo>
                      <a:pt x="146" y="25"/>
                    </a:lnTo>
                    <a:cubicBezTo>
                      <a:pt x="152" y="17"/>
                      <a:pt x="157" y="9"/>
                      <a:pt x="162" y="2"/>
                    </a:cubicBezTo>
                    <a:lnTo>
                      <a:pt x="163" y="0"/>
                    </a:lnTo>
                    <a:lnTo>
                      <a:pt x="164" y="1"/>
                    </a:lnTo>
                    <a:cubicBezTo>
                      <a:pt x="179" y="7"/>
                      <a:pt x="195" y="13"/>
                      <a:pt x="208" y="18"/>
                    </a:cubicBezTo>
                    <a:lnTo>
                      <a:pt x="209" y="18"/>
                    </a:lnTo>
                    <a:lnTo>
                      <a:pt x="209" y="20"/>
                    </a:lnTo>
                    <a:cubicBezTo>
                      <a:pt x="208" y="30"/>
                      <a:pt x="206" y="39"/>
                      <a:pt x="205" y="48"/>
                    </a:cubicBezTo>
                    <a:lnTo>
                      <a:pt x="204" y="53"/>
                    </a:lnTo>
                    <a:lnTo>
                      <a:pt x="202" y="48"/>
                    </a:lnTo>
                    <a:lnTo>
                      <a:pt x="201" y="47"/>
                    </a:lnTo>
                    <a:lnTo>
                      <a:pt x="199" y="42"/>
                    </a:lnTo>
                    <a:lnTo>
                      <a:pt x="204" y="45"/>
                    </a:lnTo>
                    <a:cubicBezTo>
                      <a:pt x="212" y="51"/>
                      <a:pt x="220" y="59"/>
                      <a:pt x="226" y="66"/>
                    </a:cubicBezTo>
                    <a:lnTo>
                      <a:pt x="229" y="70"/>
                    </a:lnTo>
                    <a:lnTo>
                      <a:pt x="224" y="68"/>
                    </a:lnTo>
                    <a:lnTo>
                      <a:pt x="223" y="68"/>
                    </a:lnTo>
                    <a:lnTo>
                      <a:pt x="218" y="66"/>
                    </a:lnTo>
                    <a:lnTo>
                      <a:pt x="223" y="65"/>
                    </a:lnTo>
                    <a:cubicBezTo>
                      <a:pt x="233" y="63"/>
                      <a:pt x="242" y="61"/>
                      <a:pt x="251" y="60"/>
                    </a:cubicBezTo>
                    <a:lnTo>
                      <a:pt x="252" y="59"/>
                    </a:lnTo>
                    <a:lnTo>
                      <a:pt x="252" y="60"/>
                    </a:lnTo>
                    <a:cubicBezTo>
                      <a:pt x="259" y="75"/>
                      <a:pt x="265" y="90"/>
                      <a:pt x="271" y="103"/>
                    </a:cubicBezTo>
                    <a:lnTo>
                      <a:pt x="272" y="104"/>
                    </a:lnTo>
                    <a:lnTo>
                      <a:pt x="271" y="105"/>
                    </a:lnTo>
                    <a:cubicBezTo>
                      <a:pt x="263" y="111"/>
                      <a:pt x="255" y="117"/>
                      <a:pt x="248" y="122"/>
                    </a:cubicBezTo>
                    <a:lnTo>
                      <a:pt x="244" y="125"/>
                    </a:lnTo>
                    <a:lnTo>
                      <a:pt x="246" y="120"/>
                    </a:lnTo>
                    <a:lnTo>
                      <a:pt x="246" y="119"/>
                    </a:lnTo>
                    <a:lnTo>
                      <a:pt x="248" y="115"/>
                    </a:lnTo>
                    <a:lnTo>
                      <a:pt x="249" y="120"/>
                    </a:lnTo>
                    <a:cubicBezTo>
                      <a:pt x="251" y="130"/>
                      <a:pt x="251" y="141"/>
                      <a:pt x="250" y="150"/>
                    </a:cubicBezTo>
                    <a:lnTo>
                      <a:pt x="249" y="154"/>
                    </a:lnTo>
                    <a:lnTo>
                      <a:pt x="247" y="150"/>
                    </a:lnTo>
                    <a:lnTo>
                      <a:pt x="247" y="149"/>
                    </a:lnTo>
                    <a:lnTo>
                      <a:pt x="245" y="145"/>
                    </a:lnTo>
                    <a:lnTo>
                      <a:pt x="248" y="147"/>
                    </a:lnTo>
                    <a:cubicBezTo>
                      <a:pt x="257" y="153"/>
                      <a:pt x="265" y="158"/>
                      <a:pt x="272" y="163"/>
                    </a:cubicBezTo>
                    <a:lnTo>
                      <a:pt x="273" y="164"/>
                    </a:lnTo>
                    <a:lnTo>
                      <a:pt x="272" y="165"/>
                    </a:lnTo>
                    <a:cubicBezTo>
                      <a:pt x="266" y="180"/>
                      <a:pt x="260" y="194"/>
                      <a:pt x="255" y="208"/>
                    </a:cubicBezTo>
                    <a:lnTo>
                      <a:pt x="255" y="209"/>
                    </a:lnTo>
                    <a:lnTo>
                      <a:pt x="254" y="209"/>
                    </a:lnTo>
                    <a:cubicBezTo>
                      <a:pt x="244" y="207"/>
                      <a:pt x="235" y="206"/>
                      <a:pt x="226" y="204"/>
                    </a:cubicBezTo>
                    <a:lnTo>
                      <a:pt x="223" y="204"/>
                    </a:lnTo>
                    <a:lnTo>
                      <a:pt x="226" y="203"/>
                    </a:lnTo>
                    <a:lnTo>
                      <a:pt x="227" y="202"/>
                    </a:lnTo>
                    <a:lnTo>
                      <a:pt x="230" y="201"/>
                    </a:lnTo>
                    <a:lnTo>
                      <a:pt x="228" y="204"/>
                    </a:lnTo>
                    <a:cubicBezTo>
                      <a:pt x="222" y="212"/>
                      <a:pt x="215" y="219"/>
                      <a:pt x="207" y="225"/>
                    </a:cubicBezTo>
                    <a:lnTo>
                      <a:pt x="205" y="227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7" y="221"/>
                    </a:lnTo>
                    <a:lnTo>
                      <a:pt x="208" y="224"/>
                    </a:lnTo>
                    <a:cubicBezTo>
                      <a:pt x="210" y="234"/>
                      <a:pt x="211" y="243"/>
                      <a:pt x="213" y="251"/>
                    </a:cubicBezTo>
                    <a:lnTo>
                      <a:pt x="213" y="252"/>
                    </a:lnTo>
                    <a:lnTo>
                      <a:pt x="213" y="252"/>
                    </a:lnTo>
                    <a:cubicBezTo>
                      <a:pt x="195" y="259"/>
                      <a:pt x="181" y="265"/>
                      <a:pt x="170" y="270"/>
                    </a:cubicBezTo>
                    <a:lnTo>
                      <a:pt x="170" y="270"/>
                    </a:lnTo>
                    <a:lnTo>
                      <a:pt x="170" y="270"/>
                    </a:lnTo>
                    <a:cubicBezTo>
                      <a:pt x="165" y="263"/>
                      <a:pt x="161" y="257"/>
                      <a:pt x="158" y="253"/>
                    </a:cubicBezTo>
                    <a:cubicBezTo>
                      <a:pt x="157" y="251"/>
                      <a:pt x="156" y="250"/>
                      <a:pt x="155" y="249"/>
                    </a:cubicBezTo>
                    <a:cubicBezTo>
                      <a:pt x="154" y="248"/>
                      <a:pt x="154" y="247"/>
                      <a:pt x="154" y="2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1" name="Google Shape;341;p36"/>
            <p:cNvSpPr/>
            <p:nvPr/>
          </p:nvSpPr>
          <p:spPr>
            <a:xfrm>
              <a:off x="8544623" y="-451649"/>
              <a:ext cx="896675" cy="896675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92" y="112"/>
                  </a:moveTo>
                  <a:cubicBezTo>
                    <a:pt x="104" y="98"/>
                    <a:pt x="118" y="86"/>
                    <a:pt x="133" y="76"/>
                  </a:cubicBezTo>
                  <a:lnTo>
                    <a:pt x="128" y="26"/>
                  </a:lnTo>
                  <a:lnTo>
                    <a:pt x="206" y="0"/>
                  </a:lnTo>
                  <a:lnTo>
                    <a:pt x="232" y="42"/>
                  </a:lnTo>
                  <a:cubicBezTo>
                    <a:pt x="250" y="41"/>
                    <a:pt x="269" y="42"/>
                    <a:pt x="286" y="46"/>
                  </a:cubicBezTo>
                  <a:lnTo>
                    <a:pt x="318" y="7"/>
                  </a:lnTo>
                  <a:lnTo>
                    <a:pt x="392" y="44"/>
                  </a:lnTo>
                  <a:lnTo>
                    <a:pt x="381" y="92"/>
                  </a:lnTo>
                  <a:cubicBezTo>
                    <a:pt x="395" y="104"/>
                    <a:pt x="406" y="118"/>
                    <a:pt x="416" y="133"/>
                  </a:cubicBezTo>
                  <a:lnTo>
                    <a:pt x="466" y="128"/>
                  </a:lnTo>
                  <a:lnTo>
                    <a:pt x="493" y="206"/>
                  </a:lnTo>
                  <a:lnTo>
                    <a:pt x="450" y="233"/>
                  </a:lnTo>
                  <a:cubicBezTo>
                    <a:pt x="451" y="250"/>
                    <a:pt x="450" y="269"/>
                    <a:pt x="447" y="287"/>
                  </a:cubicBezTo>
                  <a:lnTo>
                    <a:pt x="486" y="318"/>
                  </a:lnTo>
                  <a:lnTo>
                    <a:pt x="449" y="393"/>
                  </a:lnTo>
                  <a:lnTo>
                    <a:pt x="400" y="381"/>
                  </a:lnTo>
                  <a:cubicBezTo>
                    <a:pt x="388" y="395"/>
                    <a:pt x="374" y="407"/>
                    <a:pt x="360" y="416"/>
                  </a:cubicBezTo>
                  <a:lnTo>
                    <a:pt x="365" y="466"/>
                  </a:lnTo>
                  <a:lnTo>
                    <a:pt x="286" y="493"/>
                  </a:lnTo>
                  <a:lnTo>
                    <a:pt x="260" y="450"/>
                  </a:lnTo>
                  <a:cubicBezTo>
                    <a:pt x="242" y="452"/>
                    <a:pt x="224" y="450"/>
                    <a:pt x="206" y="447"/>
                  </a:cubicBezTo>
                  <a:lnTo>
                    <a:pt x="174" y="486"/>
                  </a:lnTo>
                  <a:lnTo>
                    <a:pt x="100" y="449"/>
                  </a:lnTo>
                  <a:lnTo>
                    <a:pt x="112" y="400"/>
                  </a:lnTo>
                  <a:cubicBezTo>
                    <a:pt x="98" y="388"/>
                    <a:pt x="86" y="375"/>
                    <a:pt x="76" y="360"/>
                  </a:cubicBezTo>
                  <a:lnTo>
                    <a:pt x="26" y="365"/>
                  </a:lnTo>
                  <a:lnTo>
                    <a:pt x="0" y="286"/>
                  </a:lnTo>
                  <a:lnTo>
                    <a:pt x="42" y="260"/>
                  </a:lnTo>
                  <a:cubicBezTo>
                    <a:pt x="41" y="242"/>
                    <a:pt x="42" y="224"/>
                    <a:pt x="46" y="206"/>
                  </a:cubicBezTo>
                  <a:lnTo>
                    <a:pt x="7" y="174"/>
                  </a:lnTo>
                  <a:lnTo>
                    <a:pt x="43" y="100"/>
                  </a:lnTo>
                  <a:lnTo>
                    <a:pt x="92" y="112"/>
                  </a:lnTo>
                  <a:moveTo>
                    <a:pt x="168" y="204"/>
                  </a:moveTo>
                  <a:cubicBezTo>
                    <a:pt x="146" y="248"/>
                    <a:pt x="164" y="301"/>
                    <a:pt x="209" y="323"/>
                  </a:cubicBezTo>
                  <a:cubicBezTo>
                    <a:pt x="253" y="344"/>
                    <a:pt x="306" y="326"/>
                    <a:pt x="328" y="282"/>
                  </a:cubicBezTo>
                  <a:cubicBezTo>
                    <a:pt x="349" y="238"/>
                    <a:pt x="331" y="185"/>
                    <a:pt x="287" y="163"/>
                  </a:cubicBezTo>
                  <a:cubicBezTo>
                    <a:pt x="243" y="141"/>
                    <a:pt x="190" y="159"/>
                    <a:pt x="168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7816037" y="4709575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ONLY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37"/>
          <p:cNvGrpSpPr/>
          <p:nvPr/>
        </p:nvGrpSpPr>
        <p:grpSpPr>
          <a:xfrm>
            <a:off x="-187189" y="139313"/>
            <a:ext cx="10397451" cy="5226445"/>
            <a:chOff x="-187189" y="139313"/>
            <a:chExt cx="10397451" cy="5226445"/>
          </a:xfrm>
        </p:grpSpPr>
        <p:grpSp>
          <p:nvGrpSpPr>
            <p:cNvPr id="346" name="Google Shape;346;p37"/>
            <p:cNvGrpSpPr/>
            <p:nvPr/>
          </p:nvGrpSpPr>
          <p:grpSpPr>
            <a:xfrm flipH="1">
              <a:off x="8552194" y="917833"/>
              <a:ext cx="1658068" cy="3498326"/>
              <a:chOff x="-1133549" y="822583"/>
              <a:chExt cx="1658068" cy="3498326"/>
            </a:xfrm>
          </p:grpSpPr>
          <p:sp>
            <p:nvSpPr>
              <p:cNvPr id="347" name="Google Shape;347;p37"/>
              <p:cNvSpPr/>
              <p:nvPr/>
            </p:nvSpPr>
            <p:spPr>
              <a:xfrm>
                <a:off x="-1133549" y="822583"/>
                <a:ext cx="1658068" cy="3498326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920" extrusionOk="0">
                    <a:moveTo>
                      <a:pt x="803" y="1"/>
                    </a:moveTo>
                    <a:cubicBezTo>
                      <a:pt x="803" y="1"/>
                      <a:pt x="804" y="1"/>
                      <a:pt x="807" y="2"/>
                    </a:cubicBezTo>
                    <a:cubicBezTo>
                      <a:pt x="809" y="2"/>
                      <a:pt x="813" y="2"/>
                      <a:pt x="817" y="2"/>
                    </a:cubicBezTo>
                    <a:cubicBezTo>
                      <a:pt x="827" y="3"/>
                      <a:pt x="841" y="7"/>
                      <a:pt x="857" y="16"/>
                    </a:cubicBezTo>
                    <a:cubicBezTo>
                      <a:pt x="865" y="21"/>
                      <a:pt x="873" y="27"/>
                      <a:pt x="881" y="36"/>
                    </a:cubicBezTo>
                    <a:cubicBezTo>
                      <a:pt x="888" y="44"/>
                      <a:pt x="897" y="55"/>
                      <a:pt x="902" y="68"/>
                    </a:cubicBezTo>
                    <a:cubicBezTo>
                      <a:pt x="907" y="80"/>
                      <a:pt x="910" y="95"/>
                      <a:pt x="910" y="111"/>
                    </a:cubicBezTo>
                    <a:cubicBezTo>
                      <a:pt x="910" y="126"/>
                      <a:pt x="910" y="143"/>
                      <a:pt x="910" y="161"/>
                    </a:cubicBezTo>
                    <a:cubicBezTo>
                      <a:pt x="910" y="302"/>
                      <a:pt x="910" y="507"/>
                      <a:pt x="910" y="761"/>
                    </a:cubicBezTo>
                    <a:cubicBezTo>
                      <a:pt x="910" y="1014"/>
                      <a:pt x="910" y="1315"/>
                      <a:pt x="910" y="1650"/>
                    </a:cubicBezTo>
                    <a:cubicBezTo>
                      <a:pt x="910" y="1692"/>
                      <a:pt x="910" y="1734"/>
                      <a:pt x="910" y="1777"/>
                    </a:cubicBezTo>
                    <a:lnTo>
                      <a:pt x="910" y="1809"/>
                    </a:lnTo>
                    <a:cubicBezTo>
                      <a:pt x="910" y="1820"/>
                      <a:pt x="909" y="1831"/>
                      <a:pt x="906" y="1842"/>
                    </a:cubicBezTo>
                    <a:cubicBezTo>
                      <a:pt x="903" y="1852"/>
                      <a:pt x="899" y="1862"/>
                      <a:pt x="893" y="1872"/>
                    </a:cubicBezTo>
                    <a:cubicBezTo>
                      <a:pt x="886" y="1881"/>
                      <a:pt x="879" y="1889"/>
                      <a:pt x="870" y="1896"/>
                    </a:cubicBezTo>
                    <a:cubicBezTo>
                      <a:pt x="853" y="1910"/>
                      <a:pt x="831" y="1919"/>
                      <a:pt x="809" y="1920"/>
                    </a:cubicBezTo>
                    <a:cubicBezTo>
                      <a:pt x="787" y="1921"/>
                      <a:pt x="765" y="1920"/>
                      <a:pt x="742" y="1920"/>
                    </a:cubicBezTo>
                    <a:cubicBezTo>
                      <a:pt x="698" y="1920"/>
                      <a:pt x="652" y="1920"/>
                      <a:pt x="607" y="1920"/>
                    </a:cubicBezTo>
                    <a:cubicBezTo>
                      <a:pt x="516" y="1920"/>
                      <a:pt x="423" y="1920"/>
                      <a:pt x="329" y="1920"/>
                    </a:cubicBezTo>
                    <a:cubicBezTo>
                      <a:pt x="282" y="1920"/>
                      <a:pt x="235" y="1920"/>
                      <a:pt x="187" y="1920"/>
                    </a:cubicBezTo>
                    <a:cubicBezTo>
                      <a:pt x="163" y="1920"/>
                      <a:pt x="139" y="1920"/>
                      <a:pt x="115" y="1920"/>
                    </a:cubicBezTo>
                    <a:cubicBezTo>
                      <a:pt x="91" y="1921"/>
                      <a:pt x="66" y="1915"/>
                      <a:pt x="46" y="1901"/>
                    </a:cubicBezTo>
                    <a:cubicBezTo>
                      <a:pt x="26" y="1887"/>
                      <a:pt x="11" y="1866"/>
                      <a:pt x="4" y="1843"/>
                    </a:cubicBezTo>
                    <a:cubicBezTo>
                      <a:pt x="0" y="1831"/>
                      <a:pt x="0" y="1819"/>
                      <a:pt x="0" y="1807"/>
                    </a:cubicBezTo>
                    <a:cubicBezTo>
                      <a:pt x="0" y="1795"/>
                      <a:pt x="0" y="1783"/>
                      <a:pt x="0" y="1771"/>
                    </a:cubicBezTo>
                    <a:cubicBezTo>
                      <a:pt x="0" y="1723"/>
                      <a:pt x="0" y="1676"/>
                      <a:pt x="0" y="1629"/>
                    </a:cubicBezTo>
                    <a:cubicBezTo>
                      <a:pt x="0" y="1535"/>
                      <a:pt x="0" y="1442"/>
                      <a:pt x="0" y="1351"/>
                    </a:cubicBezTo>
                    <a:cubicBezTo>
                      <a:pt x="0" y="1169"/>
                      <a:pt x="0" y="993"/>
                      <a:pt x="0" y="826"/>
                    </a:cubicBezTo>
                    <a:cubicBezTo>
                      <a:pt x="0" y="658"/>
                      <a:pt x="0" y="499"/>
                      <a:pt x="0" y="350"/>
                    </a:cubicBezTo>
                    <a:cubicBezTo>
                      <a:pt x="0" y="276"/>
                      <a:pt x="0" y="204"/>
                      <a:pt x="0" y="135"/>
                    </a:cubicBezTo>
                    <a:cubicBezTo>
                      <a:pt x="0" y="126"/>
                      <a:pt x="0" y="118"/>
                      <a:pt x="0" y="109"/>
                    </a:cubicBezTo>
                    <a:cubicBezTo>
                      <a:pt x="0" y="105"/>
                      <a:pt x="1" y="100"/>
                      <a:pt x="1" y="96"/>
                    </a:cubicBezTo>
                    <a:cubicBezTo>
                      <a:pt x="2" y="92"/>
                      <a:pt x="2" y="88"/>
                      <a:pt x="3" y="83"/>
                    </a:cubicBezTo>
                    <a:cubicBezTo>
                      <a:pt x="7" y="67"/>
                      <a:pt x="15" y="51"/>
                      <a:pt x="25" y="38"/>
                    </a:cubicBezTo>
                    <a:cubicBezTo>
                      <a:pt x="36" y="26"/>
                      <a:pt x="50" y="16"/>
                      <a:pt x="65" y="9"/>
                    </a:cubicBezTo>
                    <a:cubicBezTo>
                      <a:pt x="80" y="2"/>
                      <a:pt x="96" y="0"/>
                      <a:pt x="112" y="0"/>
                    </a:cubicBezTo>
                    <a:cubicBezTo>
                      <a:pt x="144" y="0"/>
                      <a:pt x="175" y="0"/>
                      <a:pt x="205" y="0"/>
                    </a:cubicBezTo>
                    <a:cubicBezTo>
                      <a:pt x="220" y="0"/>
                      <a:pt x="235" y="0"/>
                      <a:pt x="249" y="0"/>
                    </a:cubicBezTo>
                    <a:cubicBezTo>
                      <a:pt x="257" y="0"/>
                      <a:pt x="264" y="0"/>
                      <a:pt x="271" y="0"/>
                    </a:cubicBezTo>
                    <a:cubicBezTo>
                      <a:pt x="278" y="0"/>
                      <a:pt x="286" y="2"/>
                      <a:pt x="292" y="6"/>
                    </a:cubicBezTo>
                    <a:cubicBezTo>
                      <a:pt x="298" y="10"/>
                      <a:pt x="303" y="16"/>
                      <a:pt x="305" y="23"/>
                    </a:cubicBezTo>
                    <a:cubicBezTo>
                      <a:pt x="308" y="30"/>
                      <a:pt x="307" y="37"/>
                      <a:pt x="307" y="44"/>
                    </a:cubicBezTo>
                    <a:cubicBezTo>
                      <a:pt x="307" y="48"/>
                      <a:pt x="307" y="50"/>
                      <a:pt x="307" y="54"/>
                    </a:cubicBezTo>
                    <a:cubicBezTo>
                      <a:pt x="307" y="57"/>
                      <a:pt x="307" y="61"/>
                      <a:pt x="307" y="65"/>
                    </a:cubicBezTo>
                    <a:cubicBezTo>
                      <a:pt x="308" y="71"/>
                      <a:pt x="311" y="77"/>
                      <a:pt x="315" y="82"/>
                    </a:cubicBezTo>
                    <a:cubicBezTo>
                      <a:pt x="320" y="87"/>
                      <a:pt x="325" y="91"/>
                      <a:pt x="332" y="92"/>
                    </a:cubicBezTo>
                    <a:cubicBezTo>
                      <a:pt x="335" y="93"/>
                      <a:pt x="338" y="93"/>
                      <a:pt x="341" y="93"/>
                    </a:cubicBezTo>
                    <a:cubicBezTo>
                      <a:pt x="345" y="93"/>
                      <a:pt x="348" y="93"/>
                      <a:pt x="351" y="93"/>
                    </a:cubicBezTo>
                    <a:cubicBezTo>
                      <a:pt x="364" y="93"/>
                      <a:pt x="377" y="93"/>
                      <a:pt x="389" y="93"/>
                    </a:cubicBezTo>
                    <a:cubicBezTo>
                      <a:pt x="440" y="93"/>
                      <a:pt x="486" y="94"/>
                      <a:pt x="529" y="94"/>
                    </a:cubicBezTo>
                    <a:cubicBezTo>
                      <a:pt x="551" y="94"/>
                      <a:pt x="572" y="94"/>
                      <a:pt x="591" y="94"/>
                    </a:cubicBezTo>
                    <a:cubicBezTo>
                      <a:pt x="596" y="94"/>
                      <a:pt x="601" y="94"/>
                      <a:pt x="606" y="94"/>
                    </a:cubicBezTo>
                    <a:cubicBezTo>
                      <a:pt x="610" y="93"/>
                      <a:pt x="615" y="91"/>
                      <a:pt x="619" y="89"/>
                    </a:cubicBezTo>
                    <a:cubicBezTo>
                      <a:pt x="627" y="84"/>
                      <a:pt x="632" y="76"/>
                      <a:pt x="634" y="68"/>
                    </a:cubicBezTo>
                    <a:cubicBezTo>
                      <a:pt x="635" y="63"/>
                      <a:pt x="634" y="59"/>
                      <a:pt x="634" y="55"/>
                    </a:cubicBezTo>
                    <a:cubicBezTo>
                      <a:pt x="634" y="50"/>
                      <a:pt x="634" y="46"/>
                      <a:pt x="634" y="42"/>
                    </a:cubicBezTo>
                    <a:cubicBezTo>
                      <a:pt x="634" y="38"/>
                      <a:pt x="634" y="34"/>
                      <a:pt x="635" y="29"/>
                    </a:cubicBezTo>
                    <a:cubicBezTo>
                      <a:pt x="636" y="25"/>
                      <a:pt x="637" y="22"/>
                      <a:pt x="639" y="18"/>
                    </a:cubicBezTo>
                    <a:cubicBezTo>
                      <a:pt x="643" y="11"/>
                      <a:pt x="649" y="6"/>
                      <a:pt x="656" y="3"/>
                    </a:cubicBezTo>
                    <a:cubicBezTo>
                      <a:pt x="663" y="0"/>
                      <a:pt x="670" y="1"/>
                      <a:pt x="677" y="1"/>
                    </a:cubicBezTo>
                    <a:cubicBezTo>
                      <a:pt x="704" y="1"/>
                      <a:pt x="727" y="1"/>
                      <a:pt x="746" y="1"/>
                    </a:cubicBezTo>
                    <a:cubicBezTo>
                      <a:pt x="765" y="1"/>
                      <a:pt x="779" y="1"/>
                      <a:pt x="788" y="1"/>
                    </a:cubicBezTo>
                    <a:cubicBezTo>
                      <a:pt x="798" y="1"/>
                      <a:pt x="803" y="1"/>
                      <a:pt x="803" y="1"/>
                    </a:cubicBezTo>
                    <a:cubicBezTo>
                      <a:pt x="803" y="1"/>
                      <a:pt x="798" y="1"/>
                      <a:pt x="788" y="1"/>
                    </a:cubicBezTo>
                    <a:cubicBezTo>
                      <a:pt x="779" y="1"/>
                      <a:pt x="765" y="2"/>
                      <a:pt x="746" y="2"/>
                    </a:cubicBezTo>
                    <a:cubicBezTo>
                      <a:pt x="727" y="2"/>
                      <a:pt x="704" y="2"/>
                      <a:pt x="677" y="2"/>
                    </a:cubicBezTo>
                    <a:cubicBezTo>
                      <a:pt x="670" y="2"/>
                      <a:pt x="663" y="1"/>
                      <a:pt x="656" y="4"/>
                    </a:cubicBezTo>
                    <a:cubicBezTo>
                      <a:pt x="650" y="7"/>
                      <a:pt x="644" y="12"/>
                      <a:pt x="640" y="19"/>
                    </a:cubicBezTo>
                    <a:cubicBezTo>
                      <a:pt x="638" y="22"/>
                      <a:pt x="637" y="26"/>
                      <a:pt x="636" y="30"/>
                    </a:cubicBezTo>
                    <a:cubicBezTo>
                      <a:pt x="635" y="34"/>
                      <a:pt x="636" y="38"/>
                      <a:pt x="636" y="42"/>
                    </a:cubicBezTo>
                    <a:cubicBezTo>
                      <a:pt x="636" y="46"/>
                      <a:pt x="636" y="50"/>
                      <a:pt x="636" y="55"/>
                    </a:cubicBezTo>
                    <a:cubicBezTo>
                      <a:pt x="636" y="59"/>
                      <a:pt x="636" y="63"/>
                      <a:pt x="635" y="68"/>
                    </a:cubicBezTo>
                    <a:cubicBezTo>
                      <a:pt x="633" y="77"/>
                      <a:pt x="627" y="85"/>
                      <a:pt x="619" y="90"/>
                    </a:cubicBezTo>
                    <a:cubicBezTo>
                      <a:pt x="615" y="93"/>
                      <a:pt x="611" y="94"/>
                      <a:pt x="606" y="95"/>
                    </a:cubicBezTo>
                    <a:cubicBezTo>
                      <a:pt x="601" y="95"/>
                      <a:pt x="596" y="95"/>
                      <a:pt x="591" y="95"/>
                    </a:cubicBezTo>
                    <a:cubicBezTo>
                      <a:pt x="571" y="95"/>
                      <a:pt x="551" y="95"/>
                      <a:pt x="529" y="95"/>
                    </a:cubicBezTo>
                    <a:cubicBezTo>
                      <a:pt x="486" y="95"/>
                      <a:pt x="439" y="95"/>
                      <a:pt x="389" y="95"/>
                    </a:cubicBezTo>
                    <a:cubicBezTo>
                      <a:pt x="377" y="95"/>
                      <a:pt x="364" y="95"/>
                      <a:pt x="351" y="95"/>
                    </a:cubicBezTo>
                    <a:cubicBezTo>
                      <a:pt x="348" y="95"/>
                      <a:pt x="344" y="95"/>
                      <a:pt x="341" y="95"/>
                    </a:cubicBezTo>
                    <a:cubicBezTo>
                      <a:pt x="338" y="95"/>
                      <a:pt x="334" y="95"/>
                      <a:pt x="331" y="94"/>
                    </a:cubicBezTo>
                    <a:cubicBezTo>
                      <a:pt x="324" y="92"/>
                      <a:pt x="318" y="89"/>
                      <a:pt x="314" y="83"/>
                    </a:cubicBezTo>
                    <a:cubicBezTo>
                      <a:pt x="309" y="78"/>
                      <a:pt x="306" y="72"/>
                      <a:pt x="305" y="65"/>
                    </a:cubicBezTo>
                    <a:cubicBezTo>
                      <a:pt x="305" y="61"/>
                      <a:pt x="305" y="58"/>
                      <a:pt x="305" y="54"/>
                    </a:cubicBezTo>
                    <a:cubicBezTo>
                      <a:pt x="305" y="51"/>
                      <a:pt x="305" y="47"/>
                      <a:pt x="305" y="44"/>
                    </a:cubicBezTo>
                    <a:cubicBezTo>
                      <a:pt x="305" y="37"/>
                      <a:pt x="306" y="30"/>
                      <a:pt x="303" y="24"/>
                    </a:cubicBezTo>
                    <a:cubicBezTo>
                      <a:pt x="301" y="17"/>
                      <a:pt x="296" y="11"/>
                      <a:pt x="291" y="7"/>
                    </a:cubicBezTo>
                    <a:cubicBezTo>
                      <a:pt x="285" y="3"/>
                      <a:pt x="278" y="2"/>
                      <a:pt x="271" y="2"/>
                    </a:cubicBezTo>
                    <a:lnTo>
                      <a:pt x="249" y="2"/>
                    </a:lnTo>
                    <a:cubicBezTo>
                      <a:pt x="234" y="2"/>
                      <a:pt x="220" y="2"/>
                      <a:pt x="204" y="2"/>
                    </a:cubicBezTo>
                    <a:cubicBezTo>
                      <a:pt x="174" y="2"/>
                      <a:pt x="144" y="2"/>
                      <a:pt x="112" y="2"/>
                    </a:cubicBezTo>
                    <a:cubicBezTo>
                      <a:pt x="96" y="2"/>
                      <a:pt x="80" y="4"/>
                      <a:pt x="65" y="11"/>
                    </a:cubicBezTo>
                    <a:cubicBezTo>
                      <a:pt x="51" y="17"/>
                      <a:pt x="37" y="27"/>
                      <a:pt x="27" y="40"/>
                    </a:cubicBezTo>
                    <a:cubicBezTo>
                      <a:pt x="16" y="52"/>
                      <a:pt x="9" y="67"/>
                      <a:pt x="5" y="84"/>
                    </a:cubicBezTo>
                    <a:cubicBezTo>
                      <a:pt x="4" y="88"/>
                      <a:pt x="4" y="92"/>
                      <a:pt x="3" y="96"/>
                    </a:cubicBezTo>
                    <a:cubicBezTo>
                      <a:pt x="3" y="100"/>
                      <a:pt x="2" y="105"/>
                      <a:pt x="2" y="109"/>
                    </a:cubicBezTo>
                    <a:cubicBezTo>
                      <a:pt x="2" y="117"/>
                      <a:pt x="2" y="126"/>
                      <a:pt x="2" y="135"/>
                    </a:cubicBezTo>
                    <a:cubicBezTo>
                      <a:pt x="2" y="204"/>
                      <a:pt x="2" y="276"/>
                      <a:pt x="2" y="350"/>
                    </a:cubicBezTo>
                    <a:cubicBezTo>
                      <a:pt x="2" y="499"/>
                      <a:pt x="2" y="657"/>
                      <a:pt x="2" y="825"/>
                    </a:cubicBezTo>
                    <a:cubicBezTo>
                      <a:pt x="2" y="992"/>
                      <a:pt x="2" y="1169"/>
                      <a:pt x="2" y="1351"/>
                    </a:cubicBezTo>
                    <a:cubicBezTo>
                      <a:pt x="2" y="1442"/>
                      <a:pt x="2" y="1535"/>
                      <a:pt x="2" y="1629"/>
                    </a:cubicBezTo>
                    <a:cubicBezTo>
                      <a:pt x="2" y="1676"/>
                      <a:pt x="2" y="1723"/>
                      <a:pt x="2" y="1771"/>
                    </a:cubicBezTo>
                    <a:cubicBezTo>
                      <a:pt x="2" y="1783"/>
                      <a:pt x="2" y="1795"/>
                      <a:pt x="2" y="1807"/>
                    </a:cubicBezTo>
                    <a:cubicBezTo>
                      <a:pt x="2" y="1819"/>
                      <a:pt x="3" y="1830"/>
                      <a:pt x="7" y="1842"/>
                    </a:cubicBezTo>
                    <a:cubicBezTo>
                      <a:pt x="13" y="1864"/>
                      <a:pt x="28" y="1885"/>
                      <a:pt x="48" y="1898"/>
                    </a:cubicBezTo>
                    <a:cubicBezTo>
                      <a:pt x="67" y="1912"/>
                      <a:pt x="91" y="1918"/>
                      <a:pt x="115" y="1917"/>
                    </a:cubicBezTo>
                    <a:cubicBezTo>
                      <a:pt x="139" y="1917"/>
                      <a:pt x="163" y="1917"/>
                      <a:pt x="187" y="1917"/>
                    </a:cubicBezTo>
                    <a:cubicBezTo>
                      <a:pt x="234" y="1917"/>
                      <a:pt x="282" y="1917"/>
                      <a:pt x="329" y="1917"/>
                    </a:cubicBezTo>
                    <a:cubicBezTo>
                      <a:pt x="423" y="1917"/>
                      <a:pt x="516" y="1917"/>
                      <a:pt x="607" y="1917"/>
                    </a:cubicBezTo>
                    <a:cubicBezTo>
                      <a:pt x="652" y="1917"/>
                      <a:pt x="697" y="1917"/>
                      <a:pt x="742" y="1917"/>
                    </a:cubicBezTo>
                    <a:cubicBezTo>
                      <a:pt x="764" y="1917"/>
                      <a:pt x="787" y="1918"/>
                      <a:pt x="809" y="1917"/>
                    </a:cubicBezTo>
                    <a:cubicBezTo>
                      <a:pt x="830" y="1916"/>
                      <a:pt x="852" y="1907"/>
                      <a:pt x="868" y="1894"/>
                    </a:cubicBezTo>
                    <a:cubicBezTo>
                      <a:pt x="877" y="1887"/>
                      <a:pt x="884" y="1879"/>
                      <a:pt x="890" y="1870"/>
                    </a:cubicBezTo>
                    <a:cubicBezTo>
                      <a:pt x="896" y="1861"/>
                      <a:pt x="900" y="1851"/>
                      <a:pt x="903" y="1841"/>
                    </a:cubicBezTo>
                    <a:cubicBezTo>
                      <a:pt x="906" y="1830"/>
                      <a:pt x="907" y="1820"/>
                      <a:pt x="907" y="1809"/>
                    </a:cubicBezTo>
                    <a:cubicBezTo>
                      <a:pt x="907" y="1798"/>
                      <a:pt x="907" y="1788"/>
                      <a:pt x="907" y="1777"/>
                    </a:cubicBezTo>
                    <a:cubicBezTo>
                      <a:pt x="907" y="1734"/>
                      <a:pt x="907" y="1692"/>
                      <a:pt x="907" y="1650"/>
                    </a:cubicBezTo>
                    <a:cubicBezTo>
                      <a:pt x="907" y="1315"/>
                      <a:pt x="907" y="1013"/>
                      <a:pt x="908" y="760"/>
                    </a:cubicBezTo>
                    <a:cubicBezTo>
                      <a:pt x="908" y="507"/>
                      <a:pt x="908" y="302"/>
                      <a:pt x="908" y="161"/>
                    </a:cubicBezTo>
                    <a:cubicBezTo>
                      <a:pt x="908" y="143"/>
                      <a:pt x="908" y="126"/>
                      <a:pt x="908" y="110"/>
                    </a:cubicBezTo>
                    <a:cubicBezTo>
                      <a:pt x="908" y="95"/>
                      <a:pt x="906" y="80"/>
                      <a:pt x="901" y="68"/>
                    </a:cubicBezTo>
                    <a:cubicBezTo>
                      <a:pt x="895" y="55"/>
                      <a:pt x="888" y="44"/>
                      <a:pt x="881" y="36"/>
                    </a:cubicBezTo>
                    <a:cubicBezTo>
                      <a:pt x="873" y="28"/>
                      <a:pt x="865" y="21"/>
                      <a:pt x="857" y="16"/>
                    </a:cubicBezTo>
                    <a:cubicBezTo>
                      <a:pt x="841" y="7"/>
                      <a:pt x="826" y="4"/>
                      <a:pt x="817" y="2"/>
                    </a:cubicBezTo>
                    <a:cubicBezTo>
                      <a:pt x="812" y="2"/>
                      <a:pt x="809" y="2"/>
                      <a:pt x="806" y="1"/>
                    </a:cubicBezTo>
                    <a:cubicBezTo>
                      <a:pt x="804" y="1"/>
                      <a:pt x="803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207210" y="1137797"/>
                <a:ext cx="142120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8" h="2" extrusionOk="0">
                    <a:moveTo>
                      <a:pt x="78" y="1"/>
                    </a:moveTo>
                    <a:cubicBezTo>
                      <a:pt x="78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8" y="0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207210" y="1174238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207210" y="1210679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40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40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7"/>
              <p:cNvSpPr/>
              <p:nvPr/>
            </p:nvSpPr>
            <p:spPr>
              <a:xfrm>
                <a:off x="-1009920" y="1443901"/>
                <a:ext cx="1353785" cy="251442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38" extrusionOk="0">
                    <a:moveTo>
                      <a:pt x="685" y="137"/>
                    </a:moveTo>
                    <a:cubicBezTo>
                      <a:pt x="685" y="137"/>
                      <a:pt x="687" y="136"/>
                      <a:pt x="690" y="136"/>
                    </a:cubicBezTo>
                    <a:cubicBezTo>
                      <a:pt x="693" y="136"/>
                      <a:pt x="697" y="135"/>
                      <a:pt x="702" y="134"/>
                    </a:cubicBezTo>
                    <a:cubicBezTo>
                      <a:pt x="707" y="132"/>
                      <a:pt x="713" y="129"/>
                      <a:pt x="720" y="124"/>
                    </a:cubicBezTo>
                    <a:cubicBezTo>
                      <a:pt x="726" y="120"/>
                      <a:pt x="732" y="113"/>
                      <a:pt x="737" y="103"/>
                    </a:cubicBezTo>
                    <a:cubicBezTo>
                      <a:pt x="739" y="98"/>
                      <a:pt x="741" y="93"/>
                      <a:pt x="741" y="87"/>
                    </a:cubicBezTo>
                    <a:cubicBezTo>
                      <a:pt x="742" y="82"/>
                      <a:pt x="742" y="76"/>
                      <a:pt x="742" y="69"/>
                    </a:cubicBezTo>
                    <a:cubicBezTo>
                      <a:pt x="742" y="63"/>
                      <a:pt x="742" y="56"/>
                      <a:pt x="741" y="49"/>
                    </a:cubicBezTo>
                    <a:cubicBezTo>
                      <a:pt x="740" y="43"/>
                      <a:pt x="737" y="36"/>
                      <a:pt x="733" y="30"/>
                    </a:cubicBezTo>
                    <a:cubicBezTo>
                      <a:pt x="726" y="17"/>
                      <a:pt x="712" y="7"/>
                      <a:pt x="696" y="4"/>
                    </a:cubicBezTo>
                    <a:cubicBezTo>
                      <a:pt x="688" y="2"/>
                      <a:pt x="679" y="3"/>
                      <a:pt x="670" y="3"/>
                    </a:cubicBezTo>
                    <a:cubicBezTo>
                      <a:pt x="661" y="3"/>
                      <a:pt x="652" y="3"/>
                      <a:pt x="643" y="3"/>
                    </a:cubicBezTo>
                    <a:cubicBezTo>
                      <a:pt x="493" y="3"/>
                      <a:pt x="286" y="3"/>
                      <a:pt x="58" y="3"/>
                    </a:cubicBezTo>
                    <a:cubicBezTo>
                      <a:pt x="44" y="3"/>
                      <a:pt x="30" y="9"/>
                      <a:pt x="20" y="18"/>
                    </a:cubicBezTo>
                    <a:cubicBezTo>
                      <a:pt x="10" y="27"/>
                      <a:pt x="4" y="40"/>
                      <a:pt x="3" y="54"/>
                    </a:cubicBezTo>
                    <a:cubicBezTo>
                      <a:pt x="2" y="61"/>
                      <a:pt x="3" y="68"/>
                      <a:pt x="3" y="75"/>
                    </a:cubicBezTo>
                    <a:cubicBezTo>
                      <a:pt x="2" y="82"/>
                      <a:pt x="3" y="88"/>
                      <a:pt x="5" y="95"/>
                    </a:cubicBezTo>
                    <a:cubicBezTo>
                      <a:pt x="8" y="108"/>
                      <a:pt x="17" y="119"/>
                      <a:pt x="28" y="126"/>
                    </a:cubicBezTo>
                    <a:cubicBezTo>
                      <a:pt x="33" y="130"/>
                      <a:pt x="39" y="132"/>
                      <a:pt x="46" y="134"/>
                    </a:cubicBezTo>
                    <a:cubicBezTo>
                      <a:pt x="52" y="135"/>
                      <a:pt x="58" y="135"/>
                      <a:pt x="65" y="135"/>
                    </a:cubicBezTo>
                    <a:cubicBezTo>
                      <a:pt x="78" y="135"/>
                      <a:pt x="91" y="135"/>
                      <a:pt x="104" y="135"/>
                    </a:cubicBezTo>
                    <a:cubicBezTo>
                      <a:pt x="130" y="135"/>
                      <a:pt x="156" y="135"/>
                      <a:pt x="180" y="135"/>
                    </a:cubicBezTo>
                    <a:cubicBezTo>
                      <a:pt x="279" y="135"/>
                      <a:pt x="368" y="135"/>
                      <a:pt x="443" y="136"/>
                    </a:cubicBezTo>
                    <a:cubicBezTo>
                      <a:pt x="518" y="136"/>
                      <a:pt x="579" y="136"/>
                      <a:pt x="620" y="136"/>
                    </a:cubicBezTo>
                    <a:cubicBezTo>
                      <a:pt x="641" y="136"/>
                      <a:pt x="658" y="136"/>
                      <a:pt x="669" y="136"/>
                    </a:cubicBezTo>
                    <a:cubicBezTo>
                      <a:pt x="674" y="136"/>
                      <a:pt x="678" y="136"/>
                      <a:pt x="681" y="136"/>
                    </a:cubicBezTo>
                    <a:cubicBezTo>
                      <a:pt x="684" y="136"/>
                      <a:pt x="685" y="137"/>
                      <a:pt x="685" y="137"/>
                    </a:cubicBezTo>
                    <a:cubicBezTo>
                      <a:pt x="685" y="137"/>
                      <a:pt x="684" y="137"/>
                      <a:pt x="681" y="137"/>
                    </a:cubicBezTo>
                    <a:cubicBezTo>
                      <a:pt x="678" y="137"/>
                      <a:pt x="674" y="137"/>
                      <a:pt x="669" y="137"/>
                    </a:cubicBezTo>
                    <a:cubicBezTo>
                      <a:pt x="657" y="137"/>
                      <a:pt x="641" y="137"/>
                      <a:pt x="620" y="137"/>
                    </a:cubicBezTo>
                    <a:cubicBezTo>
                      <a:pt x="579" y="137"/>
                      <a:pt x="518" y="137"/>
                      <a:pt x="443" y="137"/>
                    </a:cubicBezTo>
                    <a:cubicBezTo>
                      <a:pt x="368" y="138"/>
                      <a:pt x="279" y="138"/>
                      <a:pt x="180" y="138"/>
                    </a:cubicBezTo>
                    <a:cubicBezTo>
                      <a:pt x="156" y="138"/>
                      <a:pt x="130" y="138"/>
                      <a:pt x="104" y="138"/>
                    </a:cubicBezTo>
                    <a:cubicBezTo>
                      <a:pt x="91" y="138"/>
                      <a:pt x="78" y="138"/>
                      <a:pt x="65" y="138"/>
                    </a:cubicBezTo>
                    <a:cubicBezTo>
                      <a:pt x="59" y="138"/>
                      <a:pt x="52" y="138"/>
                      <a:pt x="45" y="136"/>
                    </a:cubicBezTo>
                    <a:cubicBezTo>
                      <a:pt x="38" y="135"/>
                      <a:pt x="32" y="132"/>
                      <a:pt x="26" y="128"/>
                    </a:cubicBezTo>
                    <a:cubicBezTo>
                      <a:pt x="15" y="121"/>
                      <a:pt x="6" y="109"/>
                      <a:pt x="2" y="95"/>
                    </a:cubicBezTo>
                    <a:cubicBezTo>
                      <a:pt x="0" y="89"/>
                      <a:pt x="0" y="81"/>
                      <a:pt x="0" y="75"/>
                    </a:cubicBezTo>
                    <a:cubicBezTo>
                      <a:pt x="0" y="68"/>
                      <a:pt x="0" y="61"/>
                      <a:pt x="0" y="54"/>
                    </a:cubicBezTo>
                    <a:cubicBezTo>
                      <a:pt x="1" y="39"/>
                      <a:pt x="8" y="26"/>
                      <a:pt x="19" y="16"/>
                    </a:cubicBezTo>
                    <a:cubicBezTo>
                      <a:pt x="29" y="6"/>
                      <a:pt x="44" y="0"/>
                      <a:pt x="58" y="0"/>
                    </a:cubicBezTo>
                    <a:cubicBezTo>
                      <a:pt x="286" y="0"/>
                      <a:pt x="493" y="1"/>
                      <a:pt x="643" y="1"/>
                    </a:cubicBezTo>
                    <a:cubicBezTo>
                      <a:pt x="652" y="1"/>
                      <a:pt x="661" y="1"/>
                      <a:pt x="670" y="1"/>
                    </a:cubicBezTo>
                    <a:cubicBezTo>
                      <a:pt x="679" y="1"/>
                      <a:pt x="688" y="0"/>
                      <a:pt x="696" y="2"/>
                    </a:cubicBezTo>
                    <a:cubicBezTo>
                      <a:pt x="713" y="5"/>
                      <a:pt x="727" y="16"/>
                      <a:pt x="735" y="29"/>
                    </a:cubicBezTo>
                    <a:cubicBezTo>
                      <a:pt x="739" y="35"/>
                      <a:pt x="741" y="42"/>
                      <a:pt x="742" y="49"/>
                    </a:cubicBezTo>
                    <a:cubicBezTo>
                      <a:pt x="743" y="56"/>
                      <a:pt x="743" y="63"/>
                      <a:pt x="743" y="69"/>
                    </a:cubicBezTo>
                    <a:cubicBezTo>
                      <a:pt x="743" y="75"/>
                      <a:pt x="743" y="81"/>
                      <a:pt x="742" y="87"/>
                    </a:cubicBezTo>
                    <a:cubicBezTo>
                      <a:pt x="742" y="93"/>
                      <a:pt x="740" y="98"/>
                      <a:pt x="738" y="103"/>
                    </a:cubicBezTo>
                    <a:cubicBezTo>
                      <a:pt x="733" y="113"/>
                      <a:pt x="727" y="120"/>
                      <a:pt x="720" y="125"/>
                    </a:cubicBezTo>
                    <a:cubicBezTo>
                      <a:pt x="714" y="130"/>
                      <a:pt x="708" y="133"/>
                      <a:pt x="702" y="134"/>
                    </a:cubicBezTo>
                    <a:cubicBezTo>
                      <a:pt x="697" y="136"/>
                      <a:pt x="693" y="136"/>
                      <a:pt x="690" y="136"/>
                    </a:cubicBezTo>
                    <a:cubicBezTo>
                      <a:pt x="687" y="136"/>
                      <a:pt x="686" y="136"/>
                      <a:pt x="686" y="136"/>
                    </a:cubicBezTo>
                    <a:lnTo>
                      <a:pt x="685" y="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675" rIns="90000" bIns="46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-527076" y="2571748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-527076" y="2999929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1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1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7"/>
              <p:cNvSpPr/>
              <p:nvPr/>
            </p:nvSpPr>
            <p:spPr>
              <a:xfrm>
                <a:off x="-527076" y="3065523"/>
                <a:ext cx="78348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" extrusionOk="0">
                    <a:moveTo>
                      <a:pt x="430" y="1"/>
                    </a:moveTo>
                    <a:cubicBezTo>
                      <a:pt x="430" y="2"/>
                      <a:pt x="334" y="2"/>
                      <a:pt x="215" y="2"/>
                    </a:cubicBezTo>
                    <a:cubicBezTo>
                      <a:pt x="96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-527076" y="3491882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2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-527076" y="3557476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1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-527076" y="3982013"/>
                <a:ext cx="79259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" extrusionOk="0">
                    <a:moveTo>
                      <a:pt x="435" y="1"/>
                    </a:moveTo>
                    <a:cubicBezTo>
                      <a:pt x="435" y="2"/>
                      <a:pt x="337" y="2"/>
                      <a:pt x="217" y="2"/>
                    </a:cubicBezTo>
                    <a:cubicBezTo>
                      <a:pt x="97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7" y="0"/>
                    </a:cubicBezTo>
                    <a:cubicBezTo>
                      <a:pt x="337" y="0"/>
                      <a:pt x="435" y="0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-527076" y="4045784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9" name="Google Shape;359;p37"/>
            <p:cNvGrpSpPr/>
            <p:nvPr/>
          </p:nvGrpSpPr>
          <p:grpSpPr>
            <a:xfrm>
              <a:off x="-187189" y="139313"/>
              <a:ext cx="9083616" cy="5226445"/>
              <a:chOff x="-187189" y="139313"/>
              <a:chExt cx="9083616" cy="5226445"/>
            </a:xfrm>
          </p:grpSpPr>
          <p:grpSp>
            <p:nvGrpSpPr>
              <p:cNvPr id="360" name="Google Shape;360;p37"/>
              <p:cNvGrpSpPr/>
              <p:nvPr/>
            </p:nvGrpSpPr>
            <p:grpSpPr>
              <a:xfrm>
                <a:off x="-187189" y="139313"/>
                <a:ext cx="1065901" cy="619495"/>
                <a:chOff x="-192639" y="64613"/>
                <a:chExt cx="1065901" cy="619495"/>
              </a:xfrm>
            </p:grpSpPr>
            <p:sp>
              <p:nvSpPr>
                <p:cNvPr id="361" name="Google Shape;361;p37"/>
                <p:cNvSpPr/>
                <p:nvPr/>
              </p:nvSpPr>
              <p:spPr>
                <a:xfrm>
                  <a:off x="-192639" y="64613"/>
                  <a:ext cx="1065901" cy="61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40" extrusionOk="0">
                      <a:moveTo>
                        <a:pt x="584" y="339"/>
                      </a:moveTo>
                      <a:cubicBezTo>
                        <a:pt x="584" y="339"/>
                        <a:pt x="584" y="337"/>
                        <a:pt x="584" y="333"/>
                      </a:cubicBezTo>
                      <a:cubicBezTo>
                        <a:pt x="584" y="329"/>
                        <a:pt x="584" y="323"/>
                        <a:pt x="584" y="315"/>
                      </a:cubicBezTo>
                      <a:cubicBezTo>
                        <a:pt x="584" y="299"/>
                        <a:pt x="583" y="277"/>
                        <a:pt x="583" y="247"/>
                      </a:cubicBezTo>
                      <a:cubicBezTo>
                        <a:pt x="583" y="189"/>
                        <a:pt x="583" y="105"/>
                        <a:pt x="583" y="1"/>
                      </a:cubicBezTo>
                      <a:lnTo>
                        <a:pt x="584" y="2"/>
                      </a:lnTo>
                      <a:cubicBezTo>
                        <a:pt x="427" y="2"/>
                        <a:pt x="223" y="2"/>
                        <a:pt x="1" y="2"/>
                      </a:cubicBezTo>
                      <a:lnTo>
                        <a:pt x="1" y="2"/>
                      </a:lnTo>
                      <a:lnTo>
                        <a:pt x="2" y="1"/>
                      </a:lnTo>
                      <a:cubicBezTo>
                        <a:pt x="2" y="121"/>
                        <a:pt x="2" y="235"/>
                        <a:pt x="2" y="339"/>
                      </a:cubicBezTo>
                      <a:lnTo>
                        <a:pt x="1" y="338"/>
                      </a:lnTo>
                      <a:cubicBezTo>
                        <a:pt x="171" y="338"/>
                        <a:pt x="317" y="338"/>
                        <a:pt x="420" y="338"/>
                      </a:cubicBezTo>
                      <a:cubicBezTo>
                        <a:pt x="472" y="338"/>
                        <a:pt x="512" y="338"/>
                        <a:pt x="541" y="338"/>
                      </a:cubicBezTo>
                      <a:cubicBezTo>
                        <a:pt x="554" y="338"/>
                        <a:pt x="565" y="339"/>
                        <a:pt x="573" y="339"/>
                      </a:cubicBezTo>
                      <a:cubicBezTo>
                        <a:pt x="576" y="339"/>
                        <a:pt x="579" y="339"/>
                        <a:pt x="581" y="339"/>
                      </a:cubicBezTo>
                      <a:cubicBezTo>
                        <a:pt x="583" y="339"/>
                        <a:pt x="584" y="339"/>
                        <a:pt x="584" y="339"/>
                      </a:cubicBezTo>
                      <a:cubicBezTo>
                        <a:pt x="584" y="339"/>
                        <a:pt x="583" y="339"/>
                        <a:pt x="581" y="339"/>
                      </a:cubicBezTo>
                      <a:cubicBezTo>
                        <a:pt x="579" y="339"/>
                        <a:pt x="576" y="339"/>
                        <a:pt x="573" y="339"/>
                      </a:cubicBezTo>
                      <a:cubicBezTo>
                        <a:pt x="566" y="339"/>
                        <a:pt x="555" y="339"/>
                        <a:pt x="541" y="339"/>
                      </a:cubicBezTo>
                      <a:cubicBezTo>
                        <a:pt x="513" y="339"/>
                        <a:pt x="472" y="339"/>
                        <a:pt x="421" y="339"/>
                      </a:cubicBezTo>
                      <a:cubicBezTo>
                        <a:pt x="318" y="339"/>
                        <a:pt x="172" y="340"/>
                        <a:pt x="1" y="340"/>
                      </a:cubicBezTo>
                      <a:lnTo>
                        <a:pt x="0" y="340"/>
                      </a:lnTo>
                      <a:lnTo>
                        <a:pt x="0" y="339"/>
                      </a:lnTo>
                      <a:cubicBezTo>
                        <a:pt x="0" y="235"/>
                        <a:pt x="0" y="121"/>
                        <a:pt x="0" y="1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cubicBezTo>
                        <a:pt x="223" y="0"/>
                        <a:pt x="427" y="0"/>
                        <a:pt x="584" y="0"/>
                      </a:cubicBezTo>
                      <a:lnTo>
                        <a:pt x="585" y="0"/>
                      </a:lnTo>
                      <a:lnTo>
                        <a:pt x="585" y="1"/>
                      </a:lnTo>
                      <a:cubicBezTo>
                        <a:pt x="585" y="105"/>
                        <a:pt x="584" y="189"/>
                        <a:pt x="584" y="248"/>
                      </a:cubicBezTo>
                      <a:cubicBezTo>
                        <a:pt x="584" y="277"/>
                        <a:pt x="584" y="300"/>
                        <a:pt x="584" y="315"/>
                      </a:cubicBezTo>
                      <a:cubicBezTo>
                        <a:pt x="584" y="323"/>
                        <a:pt x="584" y="329"/>
                        <a:pt x="584" y="333"/>
                      </a:cubicBezTo>
                      <a:cubicBezTo>
                        <a:pt x="584" y="337"/>
                        <a:pt x="584" y="339"/>
                        <a:pt x="584" y="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37"/>
                <p:cNvSpPr/>
                <p:nvPr/>
              </p:nvSpPr>
              <p:spPr>
                <a:xfrm>
                  <a:off x="-188995" y="139317"/>
                  <a:ext cx="1060435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2" extrusionOk="0">
                      <a:moveTo>
                        <a:pt x="582" y="1"/>
                      </a:moveTo>
                      <a:cubicBezTo>
                        <a:pt x="582" y="2"/>
                        <a:pt x="452" y="2"/>
                        <a:pt x="291" y="2"/>
                      </a:cubicBezTo>
                      <a:cubicBezTo>
                        <a:pt x="130" y="2"/>
                        <a:pt x="0" y="2"/>
                        <a:pt x="0" y="1"/>
                      </a:cubicBezTo>
                      <a:cubicBezTo>
                        <a:pt x="0" y="0"/>
                        <a:pt x="130" y="0"/>
                        <a:pt x="291" y="0"/>
                      </a:cubicBezTo>
                      <a:cubicBezTo>
                        <a:pt x="452" y="0"/>
                        <a:pt x="582" y="0"/>
                        <a:pt x="5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37"/>
                <p:cNvSpPr/>
                <p:nvPr/>
              </p:nvSpPr>
              <p:spPr>
                <a:xfrm>
                  <a:off x="-99714" y="243174"/>
                  <a:ext cx="327969" cy="327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" h="180" extrusionOk="0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37"/>
                <p:cNvSpPr/>
                <p:nvPr/>
              </p:nvSpPr>
              <p:spPr>
                <a:xfrm>
                  <a:off x="319358" y="294191"/>
                  <a:ext cx="475556" cy="5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3" extrusionOk="0">
                      <a:moveTo>
                        <a:pt x="261" y="1"/>
                      </a:moveTo>
                      <a:cubicBezTo>
                        <a:pt x="261" y="1"/>
                        <a:pt x="260" y="2"/>
                        <a:pt x="258" y="2"/>
                      </a:cubicBezTo>
                      <a:cubicBezTo>
                        <a:pt x="256" y="2"/>
                        <a:pt x="253" y="2"/>
                        <a:pt x="250" y="2"/>
                      </a:cubicBezTo>
                      <a:cubicBezTo>
                        <a:pt x="243" y="2"/>
                        <a:pt x="234" y="2"/>
                        <a:pt x="222" y="2"/>
                      </a:cubicBezTo>
                      <a:cubicBezTo>
                        <a:pt x="199" y="2"/>
                        <a:pt x="166" y="3"/>
                        <a:pt x="130" y="3"/>
                      </a:cubicBezTo>
                      <a:cubicBezTo>
                        <a:pt x="94" y="3"/>
                        <a:pt x="62" y="2"/>
                        <a:pt x="38" y="2"/>
                      </a:cubicBezTo>
                      <a:cubicBezTo>
                        <a:pt x="26" y="2"/>
                        <a:pt x="17" y="2"/>
                        <a:pt x="10" y="2"/>
                      </a:cubicBezTo>
                      <a:cubicBezTo>
                        <a:pt x="7" y="2"/>
                        <a:pt x="4" y="2"/>
                        <a:pt x="3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6" y="1"/>
                        <a:pt x="38" y="1"/>
                      </a:cubicBezTo>
                      <a:cubicBezTo>
                        <a:pt x="62" y="1"/>
                        <a:pt x="94" y="0"/>
                        <a:pt x="130" y="0"/>
                      </a:cubicBezTo>
                      <a:cubicBezTo>
                        <a:pt x="166" y="0"/>
                        <a:pt x="199" y="1"/>
                        <a:pt x="222" y="1"/>
                      </a:cubicBezTo>
                      <a:cubicBezTo>
                        <a:pt x="234" y="1"/>
                        <a:pt x="243" y="1"/>
                        <a:pt x="250" y="1"/>
                      </a:cubicBezTo>
                      <a:cubicBezTo>
                        <a:pt x="253" y="1"/>
                        <a:pt x="256" y="1"/>
                        <a:pt x="258" y="1"/>
                      </a:cubicBezTo>
                      <a:cubicBezTo>
                        <a:pt x="260" y="1"/>
                        <a:pt x="26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37"/>
                <p:cNvSpPr/>
                <p:nvPr/>
              </p:nvSpPr>
              <p:spPr>
                <a:xfrm>
                  <a:off x="319358" y="368895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1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1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" y="0"/>
                        <a:pt x="7" y="0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0"/>
                        <a:pt x="262" y="0"/>
                        <a:pt x="264" y="0"/>
                      </a:cubicBezTo>
                      <a:cubicBezTo>
                        <a:pt x="265" y="0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37"/>
                <p:cNvSpPr/>
                <p:nvPr/>
              </p:nvSpPr>
              <p:spPr>
                <a:xfrm>
                  <a:off x="319358" y="441777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37"/>
                <p:cNvSpPr/>
                <p:nvPr/>
              </p:nvSpPr>
              <p:spPr>
                <a:xfrm>
                  <a:off x="319358" y="514659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2"/>
                        <a:pt x="256" y="2"/>
                      </a:cubicBezTo>
                      <a:cubicBezTo>
                        <a:pt x="249" y="2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2"/>
                        <a:pt x="10" y="2"/>
                      </a:cubicBezTo>
                      <a:cubicBezTo>
                        <a:pt x="7" y="2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7" y="1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1"/>
                        <a:pt x="256" y="1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8" name="Google Shape;368;p37"/>
              <p:cNvGrpSpPr/>
              <p:nvPr/>
            </p:nvGrpSpPr>
            <p:grpSpPr>
              <a:xfrm flipH="1">
                <a:off x="7830526" y="4746263"/>
                <a:ext cx="1065901" cy="619495"/>
                <a:chOff x="-192639" y="64613"/>
                <a:chExt cx="1065901" cy="619495"/>
              </a:xfrm>
            </p:grpSpPr>
            <p:sp>
              <p:nvSpPr>
                <p:cNvPr id="369" name="Google Shape;369;p37"/>
                <p:cNvSpPr/>
                <p:nvPr/>
              </p:nvSpPr>
              <p:spPr>
                <a:xfrm>
                  <a:off x="-192639" y="64613"/>
                  <a:ext cx="1065901" cy="61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40" extrusionOk="0">
                      <a:moveTo>
                        <a:pt x="584" y="339"/>
                      </a:moveTo>
                      <a:cubicBezTo>
                        <a:pt x="584" y="339"/>
                        <a:pt x="584" y="337"/>
                        <a:pt x="584" y="333"/>
                      </a:cubicBezTo>
                      <a:cubicBezTo>
                        <a:pt x="584" y="329"/>
                        <a:pt x="584" y="323"/>
                        <a:pt x="584" y="315"/>
                      </a:cubicBezTo>
                      <a:cubicBezTo>
                        <a:pt x="584" y="299"/>
                        <a:pt x="583" y="277"/>
                        <a:pt x="583" y="247"/>
                      </a:cubicBezTo>
                      <a:cubicBezTo>
                        <a:pt x="583" y="189"/>
                        <a:pt x="583" y="105"/>
                        <a:pt x="583" y="1"/>
                      </a:cubicBezTo>
                      <a:lnTo>
                        <a:pt x="584" y="2"/>
                      </a:lnTo>
                      <a:cubicBezTo>
                        <a:pt x="427" y="2"/>
                        <a:pt x="223" y="2"/>
                        <a:pt x="1" y="2"/>
                      </a:cubicBezTo>
                      <a:lnTo>
                        <a:pt x="1" y="2"/>
                      </a:lnTo>
                      <a:lnTo>
                        <a:pt x="2" y="1"/>
                      </a:lnTo>
                      <a:cubicBezTo>
                        <a:pt x="2" y="121"/>
                        <a:pt x="2" y="235"/>
                        <a:pt x="2" y="339"/>
                      </a:cubicBezTo>
                      <a:lnTo>
                        <a:pt x="1" y="338"/>
                      </a:lnTo>
                      <a:cubicBezTo>
                        <a:pt x="171" y="338"/>
                        <a:pt x="317" y="338"/>
                        <a:pt x="420" y="338"/>
                      </a:cubicBezTo>
                      <a:cubicBezTo>
                        <a:pt x="472" y="338"/>
                        <a:pt x="512" y="338"/>
                        <a:pt x="541" y="338"/>
                      </a:cubicBezTo>
                      <a:cubicBezTo>
                        <a:pt x="554" y="338"/>
                        <a:pt x="565" y="339"/>
                        <a:pt x="573" y="339"/>
                      </a:cubicBezTo>
                      <a:cubicBezTo>
                        <a:pt x="576" y="339"/>
                        <a:pt x="579" y="339"/>
                        <a:pt x="581" y="339"/>
                      </a:cubicBezTo>
                      <a:cubicBezTo>
                        <a:pt x="583" y="339"/>
                        <a:pt x="584" y="339"/>
                        <a:pt x="584" y="339"/>
                      </a:cubicBezTo>
                      <a:cubicBezTo>
                        <a:pt x="584" y="339"/>
                        <a:pt x="583" y="339"/>
                        <a:pt x="581" y="339"/>
                      </a:cubicBezTo>
                      <a:cubicBezTo>
                        <a:pt x="579" y="339"/>
                        <a:pt x="576" y="339"/>
                        <a:pt x="573" y="339"/>
                      </a:cubicBezTo>
                      <a:cubicBezTo>
                        <a:pt x="566" y="339"/>
                        <a:pt x="555" y="339"/>
                        <a:pt x="541" y="339"/>
                      </a:cubicBezTo>
                      <a:cubicBezTo>
                        <a:pt x="513" y="339"/>
                        <a:pt x="472" y="339"/>
                        <a:pt x="421" y="339"/>
                      </a:cubicBezTo>
                      <a:cubicBezTo>
                        <a:pt x="318" y="339"/>
                        <a:pt x="172" y="340"/>
                        <a:pt x="1" y="340"/>
                      </a:cubicBezTo>
                      <a:lnTo>
                        <a:pt x="0" y="340"/>
                      </a:lnTo>
                      <a:lnTo>
                        <a:pt x="0" y="339"/>
                      </a:lnTo>
                      <a:cubicBezTo>
                        <a:pt x="0" y="235"/>
                        <a:pt x="0" y="121"/>
                        <a:pt x="0" y="1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cubicBezTo>
                        <a:pt x="223" y="0"/>
                        <a:pt x="427" y="0"/>
                        <a:pt x="584" y="0"/>
                      </a:cubicBezTo>
                      <a:lnTo>
                        <a:pt x="585" y="0"/>
                      </a:lnTo>
                      <a:lnTo>
                        <a:pt x="585" y="1"/>
                      </a:lnTo>
                      <a:cubicBezTo>
                        <a:pt x="585" y="105"/>
                        <a:pt x="584" y="189"/>
                        <a:pt x="584" y="248"/>
                      </a:cubicBezTo>
                      <a:cubicBezTo>
                        <a:pt x="584" y="277"/>
                        <a:pt x="584" y="300"/>
                        <a:pt x="584" y="315"/>
                      </a:cubicBezTo>
                      <a:cubicBezTo>
                        <a:pt x="584" y="323"/>
                        <a:pt x="584" y="329"/>
                        <a:pt x="584" y="333"/>
                      </a:cubicBezTo>
                      <a:cubicBezTo>
                        <a:pt x="584" y="337"/>
                        <a:pt x="584" y="339"/>
                        <a:pt x="584" y="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37"/>
                <p:cNvSpPr/>
                <p:nvPr/>
              </p:nvSpPr>
              <p:spPr>
                <a:xfrm>
                  <a:off x="-188995" y="139317"/>
                  <a:ext cx="1060435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2" extrusionOk="0">
                      <a:moveTo>
                        <a:pt x="582" y="1"/>
                      </a:moveTo>
                      <a:cubicBezTo>
                        <a:pt x="582" y="2"/>
                        <a:pt x="452" y="2"/>
                        <a:pt x="291" y="2"/>
                      </a:cubicBezTo>
                      <a:cubicBezTo>
                        <a:pt x="130" y="2"/>
                        <a:pt x="0" y="2"/>
                        <a:pt x="0" y="1"/>
                      </a:cubicBezTo>
                      <a:cubicBezTo>
                        <a:pt x="0" y="0"/>
                        <a:pt x="130" y="0"/>
                        <a:pt x="291" y="0"/>
                      </a:cubicBezTo>
                      <a:cubicBezTo>
                        <a:pt x="452" y="0"/>
                        <a:pt x="582" y="0"/>
                        <a:pt x="5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37"/>
                <p:cNvSpPr/>
                <p:nvPr/>
              </p:nvSpPr>
              <p:spPr>
                <a:xfrm>
                  <a:off x="-99714" y="243174"/>
                  <a:ext cx="327969" cy="327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" h="180" extrusionOk="0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37"/>
                <p:cNvSpPr/>
                <p:nvPr/>
              </p:nvSpPr>
              <p:spPr>
                <a:xfrm>
                  <a:off x="319358" y="294191"/>
                  <a:ext cx="475556" cy="5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3" extrusionOk="0">
                      <a:moveTo>
                        <a:pt x="261" y="1"/>
                      </a:moveTo>
                      <a:cubicBezTo>
                        <a:pt x="261" y="1"/>
                        <a:pt x="260" y="2"/>
                        <a:pt x="258" y="2"/>
                      </a:cubicBezTo>
                      <a:cubicBezTo>
                        <a:pt x="256" y="2"/>
                        <a:pt x="253" y="2"/>
                        <a:pt x="250" y="2"/>
                      </a:cubicBezTo>
                      <a:cubicBezTo>
                        <a:pt x="243" y="2"/>
                        <a:pt x="234" y="2"/>
                        <a:pt x="222" y="2"/>
                      </a:cubicBezTo>
                      <a:cubicBezTo>
                        <a:pt x="199" y="2"/>
                        <a:pt x="166" y="3"/>
                        <a:pt x="130" y="3"/>
                      </a:cubicBezTo>
                      <a:cubicBezTo>
                        <a:pt x="94" y="3"/>
                        <a:pt x="62" y="2"/>
                        <a:pt x="38" y="2"/>
                      </a:cubicBezTo>
                      <a:cubicBezTo>
                        <a:pt x="26" y="2"/>
                        <a:pt x="17" y="2"/>
                        <a:pt x="10" y="2"/>
                      </a:cubicBezTo>
                      <a:cubicBezTo>
                        <a:pt x="7" y="2"/>
                        <a:pt x="4" y="2"/>
                        <a:pt x="3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6" y="1"/>
                        <a:pt x="38" y="1"/>
                      </a:cubicBezTo>
                      <a:cubicBezTo>
                        <a:pt x="62" y="1"/>
                        <a:pt x="94" y="0"/>
                        <a:pt x="130" y="0"/>
                      </a:cubicBezTo>
                      <a:cubicBezTo>
                        <a:pt x="166" y="0"/>
                        <a:pt x="199" y="1"/>
                        <a:pt x="222" y="1"/>
                      </a:cubicBezTo>
                      <a:cubicBezTo>
                        <a:pt x="234" y="1"/>
                        <a:pt x="243" y="1"/>
                        <a:pt x="250" y="1"/>
                      </a:cubicBezTo>
                      <a:cubicBezTo>
                        <a:pt x="253" y="1"/>
                        <a:pt x="256" y="1"/>
                        <a:pt x="258" y="1"/>
                      </a:cubicBezTo>
                      <a:cubicBezTo>
                        <a:pt x="260" y="1"/>
                        <a:pt x="26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37"/>
                <p:cNvSpPr/>
                <p:nvPr/>
              </p:nvSpPr>
              <p:spPr>
                <a:xfrm>
                  <a:off x="319358" y="368895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1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1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" y="0"/>
                        <a:pt x="7" y="0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0"/>
                        <a:pt x="262" y="0"/>
                        <a:pt x="264" y="0"/>
                      </a:cubicBezTo>
                      <a:cubicBezTo>
                        <a:pt x="265" y="0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37"/>
                <p:cNvSpPr/>
                <p:nvPr/>
              </p:nvSpPr>
              <p:spPr>
                <a:xfrm>
                  <a:off x="319358" y="441777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37"/>
                <p:cNvSpPr/>
                <p:nvPr/>
              </p:nvSpPr>
              <p:spPr>
                <a:xfrm>
                  <a:off x="319358" y="514659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2"/>
                        <a:pt x="256" y="2"/>
                      </a:cubicBezTo>
                      <a:cubicBezTo>
                        <a:pt x="249" y="2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2"/>
                        <a:pt x="10" y="2"/>
                      </a:cubicBezTo>
                      <a:cubicBezTo>
                        <a:pt x="7" y="2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7" y="1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1"/>
                        <a:pt x="256" y="1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76" name="Google Shape;376;p37"/>
          <p:cNvGrpSpPr/>
          <p:nvPr/>
        </p:nvGrpSpPr>
        <p:grpSpPr>
          <a:xfrm>
            <a:off x="-467821" y="4104135"/>
            <a:ext cx="1293604" cy="1903761"/>
            <a:chOff x="-467821" y="4104134"/>
            <a:chExt cx="1293604" cy="1903761"/>
          </a:xfrm>
        </p:grpSpPr>
        <p:grpSp>
          <p:nvGrpSpPr>
            <p:cNvPr id="377" name="Google Shape;377;p37"/>
            <p:cNvGrpSpPr/>
            <p:nvPr/>
          </p:nvGrpSpPr>
          <p:grpSpPr>
            <a:xfrm rot="5400000">
              <a:off x="-243698" y="4938415"/>
              <a:ext cx="1629906" cy="509054"/>
              <a:chOff x="5401930" y="789587"/>
              <a:chExt cx="1629906" cy="509054"/>
            </a:xfrm>
          </p:grpSpPr>
          <p:sp>
            <p:nvSpPr>
              <p:cNvPr id="378" name="Google Shape;378;p37"/>
              <p:cNvSpPr/>
              <p:nvPr/>
            </p:nvSpPr>
            <p:spPr>
              <a:xfrm>
                <a:off x="5401930" y="1244155"/>
                <a:ext cx="54486" cy="5448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35" y="17"/>
                    </a:moveTo>
                    <a:cubicBezTo>
                      <a:pt x="35" y="27"/>
                      <a:pt x="2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5423724" y="789587"/>
                <a:ext cx="1608112" cy="47013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302" extrusionOk="0">
                    <a:moveTo>
                      <a:pt x="6" y="302"/>
                    </a:moveTo>
                    <a:lnTo>
                      <a:pt x="0" y="302"/>
                    </a:lnTo>
                    <a:lnTo>
                      <a:pt x="0" y="96"/>
                    </a:lnTo>
                    <a:cubicBezTo>
                      <a:pt x="0" y="43"/>
                      <a:pt x="43" y="0"/>
                      <a:pt x="95" y="0"/>
                    </a:cubicBezTo>
                    <a:lnTo>
                      <a:pt x="937" y="0"/>
                    </a:lnTo>
                    <a:cubicBezTo>
                      <a:pt x="990" y="0"/>
                      <a:pt x="1033" y="43"/>
                      <a:pt x="1033" y="96"/>
                    </a:cubicBezTo>
                    <a:lnTo>
                      <a:pt x="1033" y="129"/>
                    </a:lnTo>
                    <a:lnTo>
                      <a:pt x="1026" y="129"/>
                    </a:lnTo>
                    <a:lnTo>
                      <a:pt x="1026" y="96"/>
                    </a:lnTo>
                    <a:cubicBezTo>
                      <a:pt x="1026" y="47"/>
                      <a:pt x="986" y="7"/>
                      <a:pt x="937" y="7"/>
                    </a:cubicBezTo>
                    <a:lnTo>
                      <a:pt x="95" y="7"/>
                    </a:lnTo>
                    <a:cubicBezTo>
                      <a:pt x="46" y="7"/>
                      <a:pt x="6" y="47"/>
                      <a:pt x="6" y="96"/>
                    </a:cubicBezTo>
                    <a:lnTo>
                      <a:pt x="6" y="3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0" name="Google Shape;380;p37"/>
            <p:cNvSpPr/>
            <p:nvPr/>
          </p:nvSpPr>
          <p:spPr>
            <a:xfrm rot="-5400000" flipH="1">
              <a:off x="-467821" y="4104134"/>
              <a:ext cx="652200" cy="652200"/>
            </a:xfrm>
            <a:prstGeom prst="roundRect">
              <a:avLst>
                <a:gd name="adj" fmla="val 3057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1" name="Google Shape;381;p37"/>
          <p:cNvGrpSpPr/>
          <p:nvPr/>
        </p:nvGrpSpPr>
        <p:grpSpPr>
          <a:xfrm>
            <a:off x="-467813" y="-389062"/>
            <a:ext cx="9963094" cy="2657430"/>
            <a:chOff x="-467813" y="-389062"/>
            <a:chExt cx="9963094" cy="2657430"/>
          </a:xfrm>
        </p:grpSpPr>
        <p:sp>
          <p:nvSpPr>
            <p:cNvPr id="382" name="Google Shape;382;p37"/>
            <p:cNvSpPr/>
            <p:nvPr/>
          </p:nvSpPr>
          <p:spPr>
            <a:xfrm>
              <a:off x="-467813" y="917813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64225" y="1991417"/>
              <a:ext cx="275130" cy="276951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85" y="139"/>
                  </a:moveTo>
                  <a:cubicBezTo>
                    <a:pt x="80" y="140"/>
                    <a:pt x="74" y="140"/>
                    <a:pt x="69" y="139"/>
                  </a:cubicBezTo>
                  <a:lnTo>
                    <a:pt x="60" y="152"/>
                  </a:lnTo>
                  <a:lnTo>
                    <a:pt x="36" y="143"/>
                  </a:lnTo>
                  <a:lnTo>
                    <a:pt x="38" y="128"/>
                  </a:lnTo>
                  <a:cubicBezTo>
                    <a:pt x="34" y="124"/>
                    <a:pt x="30" y="120"/>
                    <a:pt x="26" y="116"/>
                  </a:cubicBezTo>
                  <a:lnTo>
                    <a:pt x="11" y="119"/>
                  </a:lnTo>
                  <a:lnTo>
                    <a:pt x="0" y="96"/>
                  </a:lnTo>
                  <a:lnTo>
                    <a:pt x="13" y="86"/>
                  </a:lnTo>
                  <a:cubicBezTo>
                    <a:pt x="12" y="81"/>
                    <a:pt x="12" y="75"/>
                    <a:pt x="13" y="69"/>
                  </a:cubicBezTo>
                  <a:lnTo>
                    <a:pt x="0" y="61"/>
                  </a:lnTo>
                  <a:lnTo>
                    <a:pt x="9" y="37"/>
                  </a:lnTo>
                  <a:lnTo>
                    <a:pt x="24" y="39"/>
                  </a:lnTo>
                  <a:cubicBezTo>
                    <a:pt x="27" y="35"/>
                    <a:pt x="31" y="30"/>
                    <a:pt x="36" y="27"/>
                  </a:cubicBezTo>
                  <a:lnTo>
                    <a:pt x="33" y="12"/>
                  </a:lnTo>
                  <a:lnTo>
                    <a:pt x="56" y="1"/>
                  </a:lnTo>
                  <a:lnTo>
                    <a:pt x="66" y="14"/>
                  </a:lnTo>
                  <a:cubicBezTo>
                    <a:pt x="71" y="13"/>
                    <a:pt x="77" y="13"/>
                    <a:pt x="82" y="13"/>
                  </a:cubicBezTo>
                  <a:lnTo>
                    <a:pt x="91" y="0"/>
                  </a:lnTo>
                  <a:lnTo>
                    <a:pt x="115" y="10"/>
                  </a:lnTo>
                  <a:lnTo>
                    <a:pt x="113" y="25"/>
                  </a:lnTo>
                  <a:cubicBezTo>
                    <a:pt x="117" y="28"/>
                    <a:pt x="121" y="32"/>
                    <a:pt x="125" y="37"/>
                  </a:cubicBezTo>
                  <a:lnTo>
                    <a:pt x="140" y="34"/>
                  </a:lnTo>
                  <a:lnTo>
                    <a:pt x="151" y="57"/>
                  </a:lnTo>
                  <a:lnTo>
                    <a:pt x="138" y="66"/>
                  </a:lnTo>
                  <a:cubicBezTo>
                    <a:pt x="139" y="72"/>
                    <a:pt x="139" y="78"/>
                    <a:pt x="138" y="83"/>
                  </a:cubicBezTo>
                  <a:lnTo>
                    <a:pt x="151" y="92"/>
                  </a:lnTo>
                  <a:lnTo>
                    <a:pt x="142" y="116"/>
                  </a:lnTo>
                  <a:lnTo>
                    <a:pt x="127" y="114"/>
                  </a:lnTo>
                  <a:cubicBezTo>
                    <a:pt x="124" y="118"/>
                    <a:pt x="120" y="122"/>
                    <a:pt x="115" y="126"/>
                  </a:cubicBezTo>
                  <a:lnTo>
                    <a:pt x="118" y="141"/>
                  </a:lnTo>
                  <a:lnTo>
                    <a:pt x="95" y="151"/>
                  </a:lnTo>
                  <a:lnTo>
                    <a:pt x="85" y="139"/>
                  </a:lnTo>
                  <a:moveTo>
                    <a:pt x="86" y="102"/>
                  </a:moveTo>
                  <a:cubicBezTo>
                    <a:pt x="99" y="96"/>
                    <a:pt x="106" y="79"/>
                    <a:pt x="100" y="66"/>
                  </a:cubicBezTo>
                  <a:cubicBezTo>
                    <a:pt x="93" y="52"/>
                    <a:pt x="77" y="45"/>
                    <a:pt x="63" y="52"/>
                  </a:cubicBezTo>
                  <a:cubicBezTo>
                    <a:pt x="49" y="58"/>
                    <a:pt x="43" y="74"/>
                    <a:pt x="49" y="88"/>
                  </a:cubicBezTo>
                  <a:cubicBezTo>
                    <a:pt x="55" y="102"/>
                    <a:pt x="72" y="108"/>
                    <a:pt x="86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9700" rIns="90000" bIns="9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8688112" y="-389062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38"/>
          <p:cNvGrpSpPr/>
          <p:nvPr/>
        </p:nvGrpSpPr>
        <p:grpSpPr>
          <a:xfrm>
            <a:off x="8685438" y="257187"/>
            <a:ext cx="1864287" cy="2073133"/>
            <a:chOff x="8685438" y="257187"/>
            <a:chExt cx="1864287" cy="2073133"/>
          </a:xfrm>
        </p:grpSpPr>
        <p:grpSp>
          <p:nvGrpSpPr>
            <p:cNvPr id="387" name="Google Shape;387;p38"/>
            <p:cNvGrpSpPr/>
            <p:nvPr/>
          </p:nvGrpSpPr>
          <p:grpSpPr>
            <a:xfrm>
              <a:off x="8795082" y="1612434"/>
              <a:ext cx="1754643" cy="717886"/>
              <a:chOff x="-1340531" y="3895472"/>
              <a:chExt cx="1754643" cy="717886"/>
            </a:xfrm>
          </p:grpSpPr>
          <p:sp>
            <p:nvSpPr>
              <p:cNvPr id="388" name="Google Shape;388;p38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94" extrusionOk="0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8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3" extrusionOk="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8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4" extrusionOk="0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8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8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8"/>
              <p:cNvSpPr/>
              <p:nvPr/>
            </p:nvSpPr>
            <p:spPr>
              <a:xfrm>
                <a:off x="-1214111" y="4086569"/>
                <a:ext cx="422716" cy="42271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2" extrusionOk="0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8500" rIns="90000" bIns="385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8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8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8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" extrusionOk="0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8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8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8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" name="Google Shape;400;p38"/>
            <p:cNvGrpSpPr/>
            <p:nvPr/>
          </p:nvGrpSpPr>
          <p:grpSpPr>
            <a:xfrm>
              <a:off x="8685438" y="257187"/>
              <a:ext cx="1550567" cy="1051320"/>
              <a:chOff x="-872012" y="2723887"/>
              <a:chExt cx="1550567" cy="1051320"/>
            </a:xfrm>
          </p:grpSpPr>
          <p:sp>
            <p:nvSpPr>
              <p:cNvPr id="401" name="Google Shape;401;p38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577" extrusionOk="0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848" h="3" extrusionOk="0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8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8" extrusionOk="0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7075" rIns="90000" bIns="370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8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4" name="Google Shape;414;p38"/>
          <p:cNvGrpSpPr/>
          <p:nvPr/>
        </p:nvGrpSpPr>
        <p:grpSpPr>
          <a:xfrm>
            <a:off x="-110481" y="-179977"/>
            <a:ext cx="8691574" cy="5474521"/>
            <a:chOff x="-110481" y="-179977"/>
            <a:chExt cx="8691574" cy="5474521"/>
          </a:xfrm>
        </p:grpSpPr>
        <p:grpSp>
          <p:nvGrpSpPr>
            <p:cNvPr id="415" name="Google Shape;415;p38"/>
            <p:cNvGrpSpPr/>
            <p:nvPr/>
          </p:nvGrpSpPr>
          <p:grpSpPr>
            <a:xfrm rot="5400000">
              <a:off x="8057253" y="43224"/>
              <a:ext cx="747041" cy="300638"/>
              <a:chOff x="7676966" y="144400"/>
              <a:chExt cx="747041" cy="300638"/>
            </a:xfrm>
          </p:grpSpPr>
          <p:sp>
            <p:nvSpPr>
              <p:cNvPr id="416" name="Google Shape;416;p38"/>
              <p:cNvSpPr/>
              <p:nvPr/>
            </p:nvSpPr>
            <p:spPr>
              <a:xfrm>
                <a:off x="8360235" y="144400"/>
                <a:ext cx="63772" cy="63772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17" y="0"/>
                    </a:moveTo>
                    <a:cubicBezTo>
                      <a:pt x="27" y="0"/>
                      <a:pt x="35" y="7"/>
                      <a:pt x="35" y="17"/>
                    </a:cubicBezTo>
                    <a:cubicBezTo>
                      <a:pt x="35" y="26"/>
                      <a:pt x="26" y="35"/>
                      <a:pt x="17" y="35"/>
                    </a:cubicBezTo>
                    <a:cubicBezTo>
                      <a:pt x="7" y="35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8"/>
              <p:cNvSpPr/>
              <p:nvPr/>
            </p:nvSpPr>
            <p:spPr>
              <a:xfrm>
                <a:off x="7676966" y="173553"/>
                <a:ext cx="723355" cy="27148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49" extrusionOk="0">
                    <a:moveTo>
                      <a:pt x="397" y="0"/>
                    </a:moveTo>
                    <a:lnTo>
                      <a:pt x="397" y="97"/>
                    </a:lnTo>
                    <a:cubicBezTo>
                      <a:pt x="397" y="125"/>
                      <a:pt x="374" y="149"/>
                      <a:pt x="345" y="149"/>
                    </a:cubicBezTo>
                    <a:lnTo>
                      <a:pt x="51" y="149"/>
                    </a:lnTo>
                    <a:cubicBezTo>
                      <a:pt x="23" y="149"/>
                      <a:pt x="0" y="125"/>
                      <a:pt x="0" y="97"/>
                    </a:cubicBezTo>
                    <a:lnTo>
                      <a:pt x="0" y="12"/>
                    </a:lnTo>
                    <a:lnTo>
                      <a:pt x="6" y="12"/>
                    </a:lnTo>
                    <a:lnTo>
                      <a:pt x="6" y="97"/>
                    </a:lnTo>
                    <a:cubicBezTo>
                      <a:pt x="6" y="122"/>
                      <a:pt x="27" y="142"/>
                      <a:pt x="51" y="142"/>
                    </a:cubicBezTo>
                    <a:lnTo>
                      <a:pt x="345" y="142"/>
                    </a:lnTo>
                    <a:cubicBezTo>
                      <a:pt x="370" y="142"/>
                      <a:pt x="390" y="122"/>
                      <a:pt x="390" y="97"/>
                    </a:cubicBezTo>
                    <a:lnTo>
                      <a:pt x="390" y="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8625" rIns="90000" bIns="86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" name="Google Shape;418;p38"/>
            <p:cNvGrpSpPr/>
            <p:nvPr/>
          </p:nvGrpSpPr>
          <p:grpSpPr>
            <a:xfrm>
              <a:off x="-110481" y="4410851"/>
              <a:ext cx="728821" cy="883693"/>
              <a:chOff x="-110481" y="4410851"/>
              <a:chExt cx="728821" cy="883693"/>
            </a:xfrm>
          </p:grpSpPr>
          <p:grpSp>
            <p:nvGrpSpPr>
              <p:cNvPr id="419" name="Google Shape;419;p38"/>
              <p:cNvGrpSpPr/>
              <p:nvPr/>
            </p:nvGrpSpPr>
            <p:grpSpPr>
              <a:xfrm flipH="1">
                <a:off x="-110481" y="4959287"/>
                <a:ext cx="521107" cy="335257"/>
                <a:chOff x="488808" y="2271112"/>
                <a:chExt cx="521107" cy="335257"/>
              </a:xfrm>
            </p:grpSpPr>
            <p:sp>
              <p:nvSpPr>
                <p:cNvPr id="420" name="Google Shape;420;p38"/>
                <p:cNvSpPr/>
                <p:nvPr/>
              </p:nvSpPr>
              <p:spPr>
                <a:xfrm>
                  <a:off x="488808" y="2271112"/>
                  <a:ext cx="61950" cy="67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7" extrusionOk="0">
                      <a:moveTo>
                        <a:pt x="0" y="19"/>
                      </a:moveTo>
                      <a:cubicBezTo>
                        <a:pt x="0" y="9"/>
                        <a:pt x="7" y="0"/>
                        <a:pt x="17" y="0"/>
                      </a:cubicBezTo>
                      <a:cubicBezTo>
                        <a:pt x="26" y="0"/>
                        <a:pt x="34" y="9"/>
                        <a:pt x="34" y="19"/>
                      </a:cubicBezTo>
                      <a:cubicBezTo>
                        <a:pt x="34" y="29"/>
                        <a:pt x="26" y="37"/>
                        <a:pt x="17" y="37"/>
                      </a:cubicBezTo>
                      <a:cubicBezTo>
                        <a:pt x="7" y="37"/>
                        <a:pt x="0" y="29"/>
                        <a:pt x="0" y="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38"/>
                <p:cNvSpPr/>
                <p:nvPr/>
              </p:nvSpPr>
              <p:spPr>
                <a:xfrm>
                  <a:off x="519783" y="2298443"/>
                  <a:ext cx="490132" cy="307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69" extrusionOk="0">
                      <a:moveTo>
                        <a:pt x="0" y="0"/>
                      </a:moveTo>
                      <a:lnTo>
                        <a:pt x="58" y="0"/>
                      </a:lnTo>
                      <a:cubicBezTo>
                        <a:pt x="111" y="0"/>
                        <a:pt x="154" y="46"/>
                        <a:pt x="154" y="102"/>
                      </a:cubicBezTo>
                      <a:cubicBezTo>
                        <a:pt x="154" y="139"/>
                        <a:pt x="156" y="162"/>
                        <a:pt x="187" y="162"/>
                      </a:cubicBezTo>
                      <a:lnTo>
                        <a:pt x="269" y="162"/>
                      </a:lnTo>
                      <a:lnTo>
                        <a:pt x="269" y="169"/>
                      </a:lnTo>
                      <a:lnTo>
                        <a:pt x="187" y="169"/>
                      </a:lnTo>
                      <a:cubicBezTo>
                        <a:pt x="148" y="169"/>
                        <a:pt x="148" y="134"/>
                        <a:pt x="148" y="102"/>
                      </a:cubicBezTo>
                      <a:cubicBezTo>
                        <a:pt x="148" y="50"/>
                        <a:pt x="108" y="7"/>
                        <a:pt x="58" y="7"/>
                      </a:cubicBez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15825" rIns="90000" bIns="15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2" name="Google Shape;422;p38"/>
              <p:cNvSpPr/>
              <p:nvPr/>
            </p:nvSpPr>
            <p:spPr>
              <a:xfrm flipH="1">
                <a:off x="170115" y="4410851"/>
                <a:ext cx="448225" cy="448223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46" extrusionOk="0">
                    <a:moveTo>
                      <a:pt x="123" y="246"/>
                    </a:moveTo>
                    <a:lnTo>
                      <a:pt x="169" y="246"/>
                    </a:lnTo>
                    <a:cubicBezTo>
                      <a:pt x="211" y="246"/>
                      <a:pt x="246" y="212"/>
                      <a:pt x="246" y="170"/>
                    </a:cubicBezTo>
                    <a:lnTo>
                      <a:pt x="246" y="76"/>
                    </a:lnTo>
                    <a:cubicBezTo>
                      <a:pt x="246" y="34"/>
                      <a:pt x="211" y="0"/>
                      <a:pt x="169" y="0"/>
                    </a:cubicBezTo>
                    <a:lnTo>
                      <a:pt x="76" y="0"/>
                    </a:lnTo>
                    <a:cubicBezTo>
                      <a:pt x="34" y="0"/>
                      <a:pt x="0" y="34"/>
                      <a:pt x="0" y="76"/>
                    </a:cubicBezTo>
                    <a:lnTo>
                      <a:pt x="0" y="170"/>
                    </a:lnTo>
                    <a:cubicBezTo>
                      <a:pt x="0" y="212"/>
                      <a:pt x="34" y="246"/>
                      <a:pt x="76" y="246"/>
                    </a:cubicBezTo>
                    <a:lnTo>
                      <a:pt x="123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3550" rIns="90000" bIns="435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8"/>
              <p:cNvSpPr/>
              <p:nvPr/>
            </p:nvSpPr>
            <p:spPr>
              <a:xfrm flipH="1">
                <a:off x="310413" y="4589412"/>
                <a:ext cx="158519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" extrusionOk="0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8"/>
              <p:cNvSpPr/>
              <p:nvPr/>
            </p:nvSpPr>
            <p:spPr>
              <a:xfrm flipH="1">
                <a:off x="310413" y="4629497"/>
                <a:ext cx="158519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" extrusionOk="0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8"/>
              <p:cNvSpPr/>
              <p:nvPr/>
            </p:nvSpPr>
            <p:spPr>
              <a:xfrm flipH="1">
                <a:off x="310413" y="4669582"/>
                <a:ext cx="158519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" extrusionOk="0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6" name="Google Shape;426;p38"/>
          <p:cNvGrpSpPr/>
          <p:nvPr/>
        </p:nvGrpSpPr>
        <p:grpSpPr>
          <a:xfrm rot="4500040">
            <a:off x="-41688" y="308177"/>
            <a:ext cx="862722" cy="698307"/>
            <a:chOff x="163587" y="135917"/>
            <a:chExt cx="862748" cy="686659"/>
          </a:xfrm>
        </p:grpSpPr>
        <p:sp>
          <p:nvSpPr>
            <p:cNvPr id="427" name="Google Shape;427;p38"/>
            <p:cNvSpPr/>
            <p:nvPr/>
          </p:nvSpPr>
          <p:spPr>
            <a:xfrm>
              <a:off x="490652" y="288717"/>
              <a:ext cx="535683" cy="533859"/>
            </a:xfrm>
            <a:custGeom>
              <a:avLst/>
              <a:gdLst/>
              <a:ahLst/>
              <a:cxnLst/>
              <a:rect l="l" t="t" r="r" b="b"/>
              <a:pathLst>
                <a:path w="294" h="293" extrusionOk="0">
                  <a:moveTo>
                    <a:pt x="166" y="268"/>
                  </a:moveTo>
                  <a:cubicBezTo>
                    <a:pt x="156" y="269"/>
                    <a:pt x="145" y="270"/>
                    <a:pt x="134" y="269"/>
                  </a:cubicBezTo>
                  <a:lnTo>
                    <a:pt x="117" y="293"/>
                  </a:lnTo>
                  <a:lnTo>
                    <a:pt x="71" y="276"/>
                  </a:lnTo>
                  <a:lnTo>
                    <a:pt x="75" y="246"/>
                  </a:lnTo>
                  <a:cubicBezTo>
                    <a:pt x="67" y="240"/>
                    <a:pt x="59" y="232"/>
                    <a:pt x="52" y="224"/>
                  </a:cubicBezTo>
                  <a:lnTo>
                    <a:pt x="22" y="229"/>
                  </a:lnTo>
                  <a:lnTo>
                    <a:pt x="2" y="184"/>
                  </a:lnTo>
                  <a:lnTo>
                    <a:pt x="26" y="166"/>
                  </a:lnTo>
                  <a:cubicBezTo>
                    <a:pt x="24" y="155"/>
                    <a:pt x="24" y="144"/>
                    <a:pt x="25" y="134"/>
                  </a:cubicBezTo>
                  <a:lnTo>
                    <a:pt x="0" y="117"/>
                  </a:lnTo>
                  <a:lnTo>
                    <a:pt x="18" y="71"/>
                  </a:lnTo>
                  <a:lnTo>
                    <a:pt x="48" y="75"/>
                  </a:lnTo>
                  <a:cubicBezTo>
                    <a:pt x="54" y="66"/>
                    <a:pt x="62" y="58"/>
                    <a:pt x="70" y="51"/>
                  </a:cubicBezTo>
                  <a:lnTo>
                    <a:pt x="64" y="22"/>
                  </a:lnTo>
                  <a:lnTo>
                    <a:pt x="110" y="2"/>
                  </a:lnTo>
                  <a:lnTo>
                    <a:pt x="128" y="26"/>
                  </a:lnTo>
                  <a:cubicBezTo>
                    <a:pt x="139" y="24"/>
                    <a:pt x="150" y="24"/>
                    <a:pt x="160" y="25"/>
                  </a:cubicBezTo>
                  <a:lnTo>
                    <a:pt x="177" y="0"/>
                  </a:lnTo>
                  <a:lnTo>
                    <a:pt x="223" y="18"/>
                  </a:lnTo>
                  <a:lnTo>
                    <a:pt x="219" y="48"/>
                  </a:lnTo>
                  <a:cubicBezTo>
                    <a:pt x="228" y="54"/>
                    <a:pt x="236" y="61"/>
                    <a:pt x="242" y="70"/>
                  </a:cubicBezTo>
                  <a:lnTo>
                    <a:pt x="272" y="64"/>
                  </a:lnTo>
                  <a:lnTo>
                    <a:pt x="292" y="110"/>
                  </a:lnTo>
                  <a:lnTo>
                    <a:pt x="268" y="127"/>
                  </a:lnTo>
                  <a:cubicBezTo>
                    <a:pt x="270" y="138"/>
                    <a:pt x="270" y="149"/>
                    <a:pt x="269" y="160"/>
                  </a:cubicBezTo>
                  <a:lnTo>
                    <a:pt x="294" y="177"/>
                  </a:lnTo>
                  <a:lnTo>
                    <a:pt x="276" y="223"/>
                  </a:lnTo>
                  <a:lnTo>
                    <a:pt x="246" y="219"/>
                  </a:lnTo>
                  <a:cubicBezTo>
                    <a:pt x="240" y="227"/>
                    <a:pt x="232" y="235"/>
                    <a:pt x="224" y="242"/>
                  </a:cubicBezTo>
                  <a:lnTo>
                    <a:pt x="230" y="272"/>
                  </a:lnTo>
                  <a:lnTo>
                    <a:pt x="184" y="292"/>
                  </a:lnTo>
                  <a:lnTo>
                    <a:pt x="166" y="268"/>
                  </a:lnTo>
                  <a:moveTo>
                    <a:pt x="167" y="196"/>
                  </a:moveTo>
                  <a:cubicBezTo>
                    <a:pt x="194" y="184"/>
                    <a:pt x="206" y="153"/>
                    <a:pt x="194" y="126"/>
                  </a:cubicBezTo>
                  <a:cubicBezTo>
                    <a:pt x="182" y="99"/>
                    <a:pt x="150" y="87"/>
                    <a:pt x="123" y="99"/>
                  </a:cubicBezTo>
                  <a:cubicBezTo>
                    <a:pt x="97" y="111"/>
                    <a:pt x="84" y="142"/>
                    <a:pt x="96" y="169"/>
                  </a:cubicBezTo>
                  <a:cubicBezTo>
                    <a:pt x="108" y="196"/>
                    <a:pt x="140" y="208"/>
                    <a:pt x="167" y="1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163587" y="135917"/>
              <a:ext cx="275130" cy="276951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85" y="139"/>
                  </a:moveTo>
                  <a:cubicBezTo>
                    <a:pt x="80" y="140"/>
                    <a:pt x="74" y="140"/>
                    <a:pt x="69" y="139"/>
                  </a:cubicBezTo>
                  <a:lnTo>
                    <a:pt x="60" y="152"/>
                  </a:lnTo>
                  <a:lnTo>
                    <a:pt x="36" y="143"/>
                  </a:lnTo>
                  <a:lnTo>
                    <a:pt x="38" y="128"/>
                  </a:lnTo>
                  <a:cubicBezTo>
                    <a:pt x="34" y="124"/>
                    <a:pt x="30" y="120"/>
                    <a:pt x="26" y="116"/>
                  </a:cubicBezTo>
                  <a:lnTo>
                    <a:pt x="11" y="119"/>
                  </a:lnTo>
                  <a:lnTo>
                    <a:pt x="0" y="96"/>
                  </a:lnTo>
                  <a:lnTo>
                    <a:pt x="13" y="86"/>
                  </a:lnTo>
                  <a:cubicBezTo>
                    <a:pt x="12" y="81"/>
                    <a:pt x="12" y="75"/>
                    <a:pt x="13" y="69"/>
                  </a:cubicBezTo>
                  <a:lnTo>
                    <a:pt x="0" y="61"/>
                  </a:lnTo>
                  <a:lnTo>
                    <a:pt x="9" y="37"/>
                  </a:lnTo>
                  <a:lnTo>
                    <a:pt x="24" y="39"/>
                  </a:lnTo>
                  <a:cubicBezTo>
                    <a:pt x="27" y="35"/>
                    <a:pt x="31" y="30"/>
                    <a:pt x="36" y="27"/>
                  </a:cubicBezTo>
                  <a:lnTo>
                    <a:pt x="33" y="12"/>
                  </a:lnTo>
                  <a:lnTo>
                    <a:pt x="56" y="1"/>
                  </a:lnTo>
                  <a:lnTo>
                    <a:pt x="66" y="14"/>
                  </a:lnTo>
                  <a:cubicBezTo>
                    <a:pt x="71" y="13"/>
                    <a:pt x="77" y="13"/>
                    <a:pt x="82" y="13"/>
                  </a:cubicBezTo>
                  <a:lnTo>
                    <a:pt x="91" y="0"/>
                  </a:lnTo>
                  <a:lnTo>
                    <a:pt x="115" y="10"/>
                  </a:lnTo>
                  <a:lnTo>
                    <a:pt x="113" y="25"/>
                  </a:lnTo>
                  <a:cubicBezTo>
                    <a:pt x="117" y="28"/>
                    <a:pt x="121" y="32"/>
                    <a:pt x="125" y="37"/>
                  </a:cubicBezTo>
                  <a:lnTo>
                    <a:pt x="140" y="34"/>
                  </a:lnTo>
                  <a:lnTo>
                    <a:pt x="151" y="57"/>
                  </a:lnTo>
                  <a:lnTo>
                    <a:pt x="138" y="66"/>
                  </a:lnTo>
                  <a:cubicBezTo>
                    <a:pt x="139" y="72"/>
                    <a:pt x="139" y="78"/>
                    <a:pt x="138" y="83"/>
                  </a:cubicBezTo>
                  <a:lnTo>
                    <a:pt x="151" y="92"/>
                  </a:lnTo>
                  <a:lnTo>
                    <a:pt x="142" y="116"/>
                  </a:lnTo>
                  <a:lnTo>
                    <a:pt x="127" y="114"/>
                  </a:lnTo>
                  <a:cubicBezTo>
                    <a:pt x="124" y="118"/>
                    <a:pt x="120" y="122"/>
                    <a:pt x="115" y="126"/>
                  </a:cubicBezTo>
                  <a:lnTo>
                    <a:pt x="118" y="141"/>
                  </a:lnTo>
                  <a:lnTo>
                    <a:pt x="95" y="151"/>
                  </a:lnTo>
                  <a:lnTo>
                    <a:pt x="85" y="139"/>
                  </a:lnTo>
                  <a:moveTo>
                    <a:pt x="86" y="102"/>
                  </a:moveTo>
                  <a:cubicBezTo>
                    <a:pt x="99" y="96"/>
                    <a:pt x="106" y="79"/>
                    <a:pt x="100" y="66"/>
                  </a:cubicBezTo>
                  <a:cubicBezTo>
                    <a:pt x="93" y="52"/>
                    <a:pt x="77" y="45"/>
                    <a:pt x="63" y="52"/>
                  </a:cubicBezTo>
                  <a:cubicBezTo>
                    <a:pt x="49" y="58"/>
                    <a:pt x="43" y="74"/>
                    <a:pt x="49" y="88"/>
                  </a:cubicBezTo>
                  <a:cubicBezTo>
                    <a:pt x="55" y="102"/>
                    <a:pt x="72" y="108"/>
                    <a:pt x="86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9700" rIns="90000" bIns="9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9"/>
          <p:cNvGrpSpPr/>
          <p:nvPr/>
        </p:nvGrpSpPr>
        <p:grpSpPr>
          <a:xfrm>
            <a:off x="-187189" y="139313"/>
            <a:ext cx="10397451" cy="5226445"/>
            <a:chOff x="-187189" y="139313"/>
            <a:chExt cx="10397451" cy="5226445"/>
          </a:xfrm>
        </p:grpSpPr>
        <p:grpSp>
          <p:nvGrpSpPr>
            <p:cNvPr id="431" name="Google Shape;431;p39"/>
            <p:cNvGrpSpPr/>
            <p:nvPr/>
          </p:nvGrpSpPr>
          <p:grpSpPr>
            <a:xfrm>
              <a:off x="-187189" y="139313"/>
              <a:ext cx="1065901" cy="619495"/>
              <a:chOff x="-192639" y="64613"/>
              <a:chExt cx="1065901" cy="619495"/>
            </a:xfrm>
          </p:grpSpPr>
          <p:sp>
            <p:nvSpPr>
              <p:cNvPr id="432" name="Google Shape;432;p39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9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9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9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9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9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9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" name="Google Shape;439;p39"/>
            <p:cNvGrpSpPr/>
            <p:nvPr/>
          </p:nvGrpSpPr>
          <p:grpSpPr>
            <a:xfrm flipH="1">
              <a:off x="8552194" y="917833"/>
              <a:ext cx="1658068" cy="3498326"/>
              <a:chOff x="-1133549" y="822583"/>
              <a:chExt cx="1658068" cy="3498326"/>
            </a:xfrm>
          </p:grpSpPr>
          <p:sp>
            <p:nvSpPr>
              <p:cNvPr id="440" name="Google Shape;440;p39"/>
              <p:cNvSpPr/>
              <p:nvPr/>
            </p:nvSpPr>
            <p:spPr>
              <a:xfrm>
                <a:off x="-1133549" y="822583"/>
                <a:ext cx="1658068" cy="3498326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920" extrusionOk="0">
                    <a:moveTo>
                      <a:pt x="803" y="1"/>
                    </a:moveTo>
                    <a:cubicBezTo>
                      <a:pt x="803" y="1"/>
                      <a:pt x="804" y="1"/>
                      <a:pt x="807" y="2"/>
                    </a:cubicBezTo>
                    <a:cubicBezTo>
                      <a:pt x="809" y="2"/>
                      <a:pt x="813" y="2"/>
                      <a:pt x="817" y="2"/>
                    </a:cubicBezTo>
                    <a:cubicBezTo>
                      <a:pt x="827" y="3"/>
                      <a:pt x="841" y="7"/>
                      <a:pt x="857" y="16"/>
                    </a:cubicBezTo>
                    <a:cubicBezTo>
                      <a:pt x="865" y="21"/>
                      <a:pt x="873" y="27"/>
                      <a:pt x="881" y="36"/>
                    </a:cubicBezTo>
                    <a:cubicBezTo>
                      <a:pt x="888" y="44"/>
                      <a:pt x="897" y="55"/>
                      <a:pt x="902" y="68"/>
                    </a:cubicBezTo>
                    <a:cubicBezTo>
                      <a:pt x="907" y="80"/>
                      <a:pt x="910" y="95"/>
                      <a:pt x="910" y="111"/>
                    </a:cubicBezTo>
                    <a:cubicBezTo>
                      <a:pt x="910" y="126"/>
                      <a:pt x="910" y="143"/>
                      <a:pt x="910" y="161"/>
                    </a:cubicBezTo>
                    <a:cubicBezTo>
                      <a:pt x="910" y="302"/>
                      <a:pt x="910" y="507"/>
                      <a:pt x="910" y="761"/>
                    </a:cubicBezTo>
                    <a:cubicBezTo>
                      <a:pt x="910" y="1014"/>
                      <a:pt x="910" y="1315"/>
                      <a:pt x="910" y="1650"/>
                    </a:cubicBezTo>
                    <a:cubicBezTo>
                      <a:pt x="910" y="1692"/>
                      <a:pt x="910" y="1734"/>
                      <a:pt x="910" y="1777"/>
                    </a:cubicBezTo>
                    <a:lnTo>
                      <a:pt x="910" y="1809"/>
                    </a:lnTo>
                    <a:cubicBezTo>
                      <a:pt x="910" y="1820"/>
                      <a:pt x="909" y="1831"/>
                      <a:pt x="906" y="1842"/>
                    </a:cubicBezTo>
                    <a:cubicBezTo>
                      <a:pt x="903" y="1852"/>
                      <a:pt x="899" y="1862"/>
                      <a:pt x="893" y="1872"/>
                    </a:cubicBezTo>
                    <a:cubicBezTo>
                      <a:pt x="886" y="1881"/>
                      <a:pt x="879" y="1889"/>
                      <a:pt x="870" y="1896"/>
                    </a:cubicBezTo>
                    <a:cubicBezTo>
                      <a:pt x="853" y="1910"/>
                      <a:pt x="831" y="1919"/>
                      <a:pt x="809" y="1920"/>
                    </a:cubicBezTo>
                    <a:cubicBezTo>
                      <a:pt x="787" y="1921"/>
                      <a:pt x="765" y="1920"/>
                      <a:pt x="742" y="1920"/>
                    </a:cubicBezTo>
                    <a:cubicBezTo>
                      <a:pt x="698" y="1920"/>
                      <a:pt x="652" y="1920"/>
                      <a:pt x="607" y="1920"/>
                    </a:cubicBezTo>
                    <a:cubicBezTo>
                      <a:pt x="516" y="1920"/>
                      <a:pt x="423" y="1920"/>
                      <a:pt x="329" y="1920"/>
                    </a:cubicBezTo>
                    <a:cubicBezTo>
                      <a:pt x="282" y="1920"/>
                      <a:pt x="235" y="1920"/>
                      <a:pt x="187" y="1920"/>
                    </a:cubicBezTo>
                    <a:cubicBezTo>
                      <a:pt x="163" y="1920"/>
                      <a:pt x="139" y="1920"/>
                      <a:pt x="115" y="1920"/>
                    </a:cubicBezTo>
                    <a:cubicBezTo>
                      <a:pt x="91" y="1921"/>
                      <a:pt x="66" y="1915"/>
                      <a:pt x="46" y="1901"/>
                    </a:cubicBezTo>
                    <a:cubicBezTo>
                      <a:pt x="26" y="1887"/>
                      <a:pt x="11" y="1866"/>
                      <a:pt x="4" y="1843"/>
                    </a:cubicBezTo>
                    <a:cubicBezTo>
                      <a:pt x="0" y="1831"/>
                      <a:pt x="0" y="1819"/>
                      <a:pt x="0" y="1807"/>
                    </a:cubicBezTo>
                    <a:cubicBezTo>
                      <a:pt x="0" y="1795"/>
                      <a:pt x="0" y="1783"/>
                      <a:pt x="0" y="1771"/>
                    </a:cubicBezTo>
                    <a:cubicBezTo>
                      <a:pt x="0" y="1723"/>
                      <a:pt x="0" y="1676"/>
                      <a:pt x="0" y="1629"/>
                    </a:cubicBezTo>
                    <a:cubicBezTo>
                      <a:pt x="0" y="1535"/>
                      <a:pt x="0" y="1442"/>
                      <a:pt x="0" y="1351"/>
                    </a:cubicBezTo>
                    <a:cubicBezTo>
                      <a:pt x="0" y="1169"/>
                      <a:pt x="0" y="993"/>
                      <a:pt x="0" y="826"/>
                    </a:cubicBezTo>
                    <a:cubicBezTo>
                      <a:pt x="0" y="658"/>
                      <a:pt x="0" y="499"/>
                      <a:pt x="0" y="350"/>
                    </a:cubicBezTo>
                    <a:cubicBezTo>
                      <a:pt x="0" y="276"/>
                      <a:pt x="0" y="204"/>
                      <a:pt x="0" y="135"/>
                    </a:cubicBezTo>
                    <a:cubicBezTo>
                      <a:pt x="0" y="126"/>
                      <a:pt x="0" y="118"/>
                      <a:pt x="0" y="109"/>
                    </a:cubicBezTo>
                    <a:cubicBezTo>
                      <a:pt x="0" y="105"/>
                      <a:pt x="1" y="100"/>
                      <a:pt x="1" y="96"/>
                    </a:cubicBezTo>
                    <a:cubicBezTo>
                      <a:pt x="2" y="92"/>
                      <a:pt x="2" y="88"/>
                      <a:pt x="3" y="83"/>
                    </a:cubicBezTo>
                    <a:cubicBezTo>
                      <a:pt x="7" y="67"/>
                      <a:pt x="15" y="51"/>
                      <a:pt x="25" y="38"/>
                    </a:cubicBezTo>
                    <a:cubicBezTo>
                      <a:pt x="36" y="26"/>
                      <a:pt x="50" y="16"/>
                      <a:pt x="65" y="9"/>
                    </a:cubicBezTo>
                    <a:cubicBezTo>
                      <a:pt x="80" y="2"/>
                      <a:pt x="96" y="0"/>
                      <a:pt x="112" y="0"/>
                    </a:cubicBezTo>
                    <a:cubicBezTo>
                      <a:pt x="144" y="0"/>
                      <a:pt x="175" y="0"/>
                      <a:pt x="205" y="0"/>
                    </a:cubicBezTo>
                    <a:cubicBezTo>
                      <a:pt x="220" y="0"/>
                      <a:pt x="235" y="0"/>
                      <a:pt x="249" y="0"/>
                    </a:cubicBezTo>
                    <a:cubicBezTo>
                      <a:pt x="257" y="0"/>
                      <a:pt x="264" y="0"/>
                      <a:pt x="271" y="0"/>
                    </a:cubicBezTo>
                    <a:cubicBezTo>
                      <a:pt x="278" y="0"/>
                      <a:pt x="286" y="2"/>
                      <a:pt x="292" y="6"/>
                    </a:cubicBezTo>
                    <a:cubicBezTo>
                      <a:pt x="298" y="10"/>
                      <a:pt x="303" y="16"/>
                      <a:pt x="305" y="23"/>
                    </a:cubicBezTo>
                    <a:cubicBezTo>
                      <a:pt x="308" y="30"/>
                      <a:pt x="307" y="37"/>
                      <a:pt x="307" y="44"/>
                    </a:cubicBezTo>
                    <a:cubicBezTo>
                      <a:pt x="307" y="48"/>
                      <a:pt x="307" y="50"/>
                      <a:pt x="307" y="54"/>
                    </a:cubicBezTo>
                    <a:cubicBezTo>
                      <a:pt x="307" y="57"/>
                      <a:pt x="307" y="61"/>
                      <a:pt x="307" y="65"/>
                    </a:cubicBezTo>
                    <a:cubicBezTo>
                      <a:pt x="308" y="71"/>
                      <a:pt x="311" y="77"/>
                      <a:pt x="315" y="82"/>
                    </a:cubicBezTo>
                    <a:cubicBezTo>
                      <a:pt x="320" y="87"/>
                      <a:pt x="325" y="91"/>
                      <a:pt x="332" y="92"/>
                    </a:cubicBezTo>
                    <a:cubicBezTo>
                      <a:pt x="335" y="93"/>
                      <a:pt x="338" y="93"/>
                      <a:pt x="341" y="93"/>
                    </a:cubicBezTo>
                    <a:cubicBezTo>
                      <a:pt x="345" y="93"/>
                      <a:pt x="348" y="93"/>
                      <a:pt x="351" y="93"/>
                    </a:cubicBezTo>
                    <a:cubicBezTo>
                      <a:pt x="364" y="93"/>
                      <a:pt x="377" y="93"/>
                      <a:pt x="389" y="93"/>
                    </a:cubicBezTo>
                    <a:cubicBezTo>
                      <a:pt x="440" y="93"/>
                      <a:pt x="486" y="94"/>
                      <a:pt x="529" y="94"/>
                    </a:cubicBezTo>
                    <a:cubicBezTo>
                      <a:pt x="551" y="94"/>
                      <a:pt x="572" y="94"/>
                      <a:pt x="591" y="94"/>
                    </a:cubicBezTo>
                    <a:cubicBezTo>
                      <a:pt x="596" y="94"/>
                      <a:pt x="601" y="94"/>
                      <a:pt x="606" y="94"/>
                    </a:cubicBezTo>
                    <a:cubicBezTo>
                      <a:pt x="610" y="93"/>
                      <a:pt x="615" y="91"/>
                      <a:pt x="619" y="89"/>
                    </a:cubicBezTo>
                    <a:cubicBezTo>
                      <a:pt x="627" y="84"/>
                      <a:pt x="632" y="76"/>
                      <a:pt x="634" y="68"/>
                    </a:cubicBezTo>
                    <a:cubicBezTo>
                      <a:pt x="635" y="63"/>
                      <a:pt x="634" y="59"/>
                      <a:pt x="634" y="55"/>
                    </a:cubicBezTo>
                    <a:cubicBezTo>
                      <a:pt x="634" y="50"/>
                      <a:pt x="634" y="46"/>
                      <a:pt x="634" y="42"/>
                    </a:cubicBezTo>
                    <a:cubicBezTo>
                      <a:pt x="634" y="38"/>
                      <a:pt x="634" y="34"/>
                      <a:pt x="635" y="29"/>
                    </a:cubicBezTo>
                    <a:cubicBezTo>
                      <a:pt x="636" y="25"/>
                      <a:pt x="637" y="22"/>
                      <a:pt x="639" y="18"/>
                    </a:cubicBezTo>
                    <a:cubicBezTo>
                      <a:pt x="643" y="11"/>
                      <a:pt x="649" y="6"/>
                      <a:pt x="656" y="3"/>
                    </a:cubicBezTo>
                    <a:cubicBezTo>
                      <a:pt x="663" y="0"/>
                      <a:pt x="670" y="1"/>
                      <a:pt x="677" y="1"/>
                    </a:cubicBezTo>
                    <a:cubicBezTo>
                      <a:pt x="704" y="1"/>
                      <a:pt x="727" y="1"/>
                      <a:pt x="746" y="1"/>
                    </a:cubicBezTo>
                    <a:cubicBezTo>
                      <a:pt x="765" y="1"/>
                      <a:pt x="779" y="1"/>
                      <a:pt x="788" y="1"/>
                    </a:cubicBezTo>
                    <a:cubicBezTo>
                      <a:pt x="798" y="1"/>
                      <a:pt x="803" y="1"/>
                      <a:pt x="803" y="1"/>
                    </a:cubicBezTo>
                    <a:cubicBezTo>
                      <a:pt x="803" y="1"/>
                      <a:pt x="798" y="1"/>
                      <a:pt x="788" y="1"/>
                    </a:cubicBezTo>
                    <a:cubicBezTo>
                      <a:pt x="779" y="1"/>
                      <a:pt x="765" y="2"/>
                      <a:pt x="746" y="2"/>
                    </a:cubicBezTo>
                    <a:cubicBezTo>
                      <a:pt x="727" y="2"/>
                      <a:pt x="704" y="2"/>
                      <a:pt x="677" y="2"/>
                    </a:cubicBezTo>
                    <a:cubicBezTo>
                      <a:pt x="670" y="2"/>
                      <a:pt x="663" y="1"/>
                      <a:pt x="656" y="4"/>
                    </a:cubicBezTo>
                    <a:cubicBezTo>
                      <a:pt x="650" y="7"/>
                      <a:pt x="644" y="12"/>
                      <a:pt x="640" y="19"/>
                    </a:cubicBezTo>
                    <a:cubicBezTo>
                      <a:pt x="638" y="22"/>
                      <a:pt x="637" y="26"/>
                      <a:pt x="636" y="30"/>
                    </a:cubicBezTo>
                    <a:cubicBezTo>
                      <a:pt x="635" y="34"/>
                      <a:pt x="636" y="38"/>
                      <a:pt x="636" y="42"/>
                    </a:cubicBezTo>
                    <a:cubicBezTo>
                      <a:pt x="636" y="46"/>
                      <a:pt x="636" y="50"/>
                      <a:pt x="636" y="55"/>
                    </a:cubicBezTo>
                    <a:cubicBezTo>
                      <a:pt x="636" y="59"/>
                      <a:pt x="636" y="63"/>
                      <a:pt x="635" y="68"/>
                    </a:cubicBezTo>
                    <a:cubicBezTo>
                      <a:pt x="633" y="77"/>
                      <a:pt x="627" y="85"/>
                      <a:pt x="619" y="90"/>
                    </a:cubicBezTo>
                    <a:cubicBezTo>
                      <a:pt x="615" y="93"/>
                      <a:pt x="611" y="94"/>
                      <a:pt x="606" y="95"/>
                    </a:cubicBezTo>
                    <a:cubicBezTo>
                      <a:pt x="601" y="95"/>
                      <a:pt x="596" y="95"/>
                      <a:pt x="591" y="95"/>
                    </a:cubicBezTo>
                    <a:cubicBezTo>
                      <a:pt x="571" y="95"/>
                      <a:pt x="551" y="95"/>
                      <a:pt x="529" y="95"/>
                    </a:cubicBezTo>
                    <a:cubicBezTo>
                      <a:pt x="486" y="95"/>
                      <a:pt x="439" y="95"/>
                      <a:pt x="389" y="95"/>
                    </a:cubicBezTo>
                    <a:cubicBezTo>
                      <a:pt x="377" y="95"/>
                      <a:pt x="364" y="95"/>
                      <a:pt x="351" y="95"/>
                    </a:cubicBezTo>
                    <a:cubicBezTo>
                      <a:pt x="348" y="95"/>
                      <a:pt x="344" y="95"/>
                      <a:pt x="341" y="95"/>
                    </a:cubicBezTo>
                    <a:cubicBezTo>
                      <a:pt x="338" y="95"/>
                      <a:pt x="334" y="95"/>
                      <a:pt x="331" y="94"/>
                    </a:cubicBezTo>
                    <a:cubicBezTo>
                      <a:pt x="324" y="92"/>
                      <a:pt x="318" y="89"/>
                      <a:pt x="314" y="83"/>
                    </a:cubicBezTo>
                    <a:cubicBezTo>
                      <a:pt x="309" y="78"/>
                      <a:pt x="306" y="72"/>
                      <a:pt x="305" y="65"/>
                    </a:cubicBezTo>
                    <a:cubicBezTo>
                      <a:pt x="305" y="61"/>
                      <a:pt x="305" y="58"/>
                      <a:pt x="305" y="54"/>
                    </a:cubicBezTo>
                    <a:cubicBezTo>
                      <a:pt x="305" y="51"/>
                      <a:pt x="305" y="47"/>
                      <a:pt x="305" y="44"/>
                    </a:cubicBezTo>
                    <a:cubicBezTo>
                      <a:pt x="305" y="37"/>
                      <a:pt x="306" y="30"/>
                      <a:pt x="303" y="24"/>
                    </a:cubicBezTo>
                    <a:cubicBezTo>
                      <a:pt x="301" y="17"/>
                      <a:pt x="296" y="11"/>
                      <a:pt x="291" y="7"/>
                    </a:cubicBezTo>
                    <a:cubicBezTo>
                      <a:pt x="285" y="3"/>
                      <a:pt x="278" y="2"/>
                      <a:pt x="271" y="2"/>
                    </a:cubicBezTo>
                    <a:lnTo>
                      <a:pt x="249" y="2"/>
                    </a:lnTo>
                    <a:cubicBezTo>
                      <a:pt x="234" y="2"/>
                      <a:pt x="220" y="2"/>
                      <a:pt x="204" y="2"/>
                    </a:cubicBezTo>
                    <a:cubicBezTo>
                      <a:pt x="174" y="2"/>
                      <a:pt x="144" y="2"/>
                      <a:pt x="112" y="2"/>
                    </a:cubicBezTo>
                    <a:cubicBezTo>
                      <a:pt x="96" y="2"/>
                      <a:pt x="80" y="4"/>
                      <a:pt x="65" y="11"/>
                    </a:cubicBezTo>
                    <a:cubicBezTo>
                      <a:pt x="51" y="17"/>
                      <a:pt x="37" y="27"/>
                      <a:pt x="27" y="40"/>
                    </a:cubicBezTo>
                    <a:cubicBezTo>
                      <a:pt x="16" y="52"/>
                      <a:pt x="9" y="67"/>
                      <a:pt x="5" y="84"/>
                    </a:cubicBezTo>
                    <a:cubicBezTo>
                      <a:pt x="4" y="88"/>
                      <a:pt x="4" y="92"/>
                      <a:pt x="3" y="96"/>
                    </a:cubicBezTo>
                    <a:cubicBezTo>
                      <a:pt x="3" y="100"/>
                      <a:pt x="2" y="105"/>
                      <a:pt x="2" y="109"/>
                    </a:cubicBezTo>
                    <a:cubicBezTo>
                      <a:pt x="2" y="117"/>
                      <a:pt x="2" y="126"/>
                      <a:pt x="2" y="135"/>
                    </a:cubicBezTo>
                    <a:cubicBezTo>
                      <a:pt x="2" y="204"/>
                      <a:pt x="2" y="276"/>
                      <a:pt x="2" y="350"/>
                    </a:cubicBezTo>
                    <a:cubicBezTo>
                      <a:pt x="2" y="499"/>
                      <a:pt x="2" y="657"/>
                      <a:pt x="2" y="825"/>
                    </a:cubicBezTo>
                    <a:cubicBezTo>
                      <a:pt x="2" y="992"/>
                      <a:pt x="2" y="1169"/>
                      <a:pt x="2" y="1351"/>
                    </a:cubicBezTo>
                    <a:cubicBezTo>
                      <a:pt x="2" y="1442"/>
                      <a:pt x="2" y="1535"/>
                      <a:pt x="2" y="1629"/>
                    </a:cubicBezTo>
                    <a:cubicBezTo>
                      <a:pt x="2" y="1676"/>
                      <a:pt x="2" y="1723"/>
                      <a:pt x="2" y="1771"/>
                    </a:cubicBezTo>
                    <a:cubicBezTo>
                      <a:pt x="2" y="1783"/>
                      <a:pt x="2" y="1795"/>
                      <a:pt x="2" y="1807"/>
                    </a:cubicBezTo>
                    <a:cubicBezTo>
                      <a:pt x="2" y="1819"/>
                      <a:pt x="3" y="1830"/>
                      <a:pt x="7" y="1842"/>
                    </a:cubicBezTo>
                    <a:cubicBezTo>
                      <a:pt x="13" y="1864"/>
                      <a:pt x="28" y="1885"/>
                      <a:pt x="48" y="1898"/>
                    </a:cubicBezTo>
                    <a:cubicBezTo>
                      <a:pt x="67" y="1912"/>
                      <a:pt x="91" y="1918"/>
                      <a:pt x="115" y="1917"/>
                    </a:cubicBezTo>
                    <a:cubicBezTo>
                      <a:pt x="139" y="1917"/>
                      <a:pt x="163" y="1917"/>
                      <a:pt x="187" y="1917"/>
                    </a:cubicBezTo>
                    <a:cubicBezTo>
                      <a:pt x="234" y="1917"/>
                      <a:pt x="282" y="1917"/>
                      <a:pt x="329" y="1917"/>
                    </a:cubicBezTo>
                    <a:cubicBezTo>
                      <a:pt x="423" y="1917"/>
                      <a:pt x="516" y="1917"/>
                      <a:pt x="607" y="1917"/>
                    </a:cubicBezTo>
                    <a:cubicBezTo>
                      <a:pt x="652" y="1917"/>
                      <a:pt x="697" y="1917"/>
                      <a:pt x="742" y="1917"/>
                    </a:cubicBezTo>
                    <a:cubicBezTo>
                      <a:pt x="764" y="1917"/>
                      <a:pt x="787" y="1918"/>
                      <a:pt x="809" y="1917"/>
                    </a:cubicBezTo>
                    <a:cubicBezTo>
                      <a:pt x="830" y="1916"/>
                      <a:pt x="852" y="1907"/>
                      <a:pt x="868" y="1894"/>
                    </a:cubicBezTo>
                    <a:cubicBezTo>
                      <a:pt x="877" y="1887"/>
                      <a:pt x="884" y="1879"/>
                      <a:pt x="890" y="1870"/>
                    </a:cubicBezTo>
                    <a:cubicBezTo>
                      <a:pt x="896" y="1861"/>
                      <a:pt x="900" y="1851"/>
                      <a:pt x="903" y="1841"/>
                    </a:cubicBezTo>
                    <a:cubicBezTo>
                      <a:pt x="906" y="1830"/>
                      <a:pt x="907" y="1820"/>
                      <a:pt x="907" y="1809"/>
                    </a:cubicBezTo>
                    <a:cubicBezTo>
                      <a:pt x="907" y="1798"/>
                      <a:pt x="907" y="1788"/>
                      <a:pt x="907" y="1777"/>
                    </a:cubicBezTo>
                    <a:cubicBezTo>
                      <a:pt x="907" y="1734"/>
                      <a:pt x="907" y="1692"/>
                      <a:pt x="907" y="1650"/>
                    </a:cubicBezTo>
                    <a:cubicBezTo>
                      <a:pt x="907" y="1315"/>
                      <a:pt x="907" y="1013"/>
                      <a:pt x="908" y="760"/>
                    </a:cubicBezTo>
                    <a:cubicBezTo>
                      <a:pt x="908" y="507"/>
                      <a:pt x="908" y="302"/>
                      <a:pt x="908" y="161"/>
                    </a:cubicBezTo>
                    <a:cubicBezTo>
                      <a:pt x="908" y="143"/>
                      <a:pt x="908" y="126"/>
                      <a:pt x="908" y="110"/>
                    </a:cubicBezTo>
                    <a:cubicBezTo>
                      <a:pt x="908" y="95"/>
                      <a:pt x="906" y="80"/>
                      <a:pt x="901" y="68"/>
                    </a:cubicBezTo>
                    <a:cubicBezTo>
                      <a:pt x="895" y="55"/>
                      <a:pt x="888" y="44"/>
                      <a:pt x="881" y="36"/>
                    </a:cubicBezTo>
                    <a:cubicBezTo>
                      <a:pt x="873" y="28"/>
                      <a:pt x="865" y="21"/>
                      <a:pt x="857" y="16"/>
                    </a:cubicBezTo>
                    <a:cubicBezTo>
                      <a:pt x="841" y="7"/>
                      <a:pt x="826" y="4"/>
                      <a:pt x="817" y="2"/>
                    </a:cubicBezTo>
                    <a:cubicBezTo>
                      <a:pt x="812" y="2"/>
                      <a:pt x="809" y="2"/>
                      <a:pt x="806" y="1"/>
                    </a:cubicBezTo>
                    <a:cubicBezTo>
                      <a:pt x="804" y="1"/>
                      <a:pt x="803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9"/>
              <p:cNvSpPr/>
              <p:nvPr/>
            </p:nvSpPr>
            <p:spPr>
              <a:xfrm>
                <a:off x="207210" y="1137797"/>
                <a:ext cx="142120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8" h="2" extrusionOk="0">
                    <a:moveTo>
                      <a:pt x="78" y="1"/>
                    </a:moveTo>
                    <a:cubicBezTo>
                      <a:pt x="78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8" y="0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9"/>
              <p:cNvSpPr/>
              <p:nvPr/>
            </p:nvSpPr>
            <p:spPr>
              <a:xfrm>
                <a:off x="207210" y="1174238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9"/>
              <p:cNvSpPr/>
              <p:nvPr/>
            </p:nvSpPr>
            <p:spPr>
              <a:xfrm>
                <a:off x="207210" y="1210679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40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40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9"/>
              <p:cNvSpPr/>
              <p:nvPr/>
            </p:nvSpPr>
            <p:spPr>
              <a:xfrm>
                <a:off x="-1009920" y="1443901"/>
                <a:ext cx="1353785" cy="251442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38" extrusionOk="0">
                    <a:moveTo>
                      <a:pt x="685" y="137"/>
                    </a:moveTo>
                    <a:cubicBezTo>
                      <a:pt x="685" y="137"/>
                      <a:pt x="687" y="136"/>
                      <a:pt x="690" y="136"/>
                    </a:cubicBezTo>
                    <a:cubicBezTo>
                      <a:pt x="693" y="136"/>
                      <a:pt x="697" y="135"/>
                      <a:pt x="702" y="134"/>
                    </a:cubicBezTo>
                    <a:cubicBezTo>
                      <a:pt x="707" y="132"/>
                      <a:pt x="713" y="129"/>
                      <a:pt x="720" y="124"/>
                    </a:cubicBezTo>
                    <a:cubicBezTo>
                      <a:pt x="726" y="120"/>
                      <a:pt x="732" y="113"/>
                      <a:pt x="737" y="103"/>
                    </a:cubicBezTo>
                    <a:cubicBezTo>
                      <a:pt x="739" y="98"/>
                      <a:pt x="741" y="93"/>
                      <a:pt x="741" y="87"/>
                    </a:cubicBezTo>
                    <a:cubicBezTo>
                      <a:pt x="742" y="82"/>
                      <a:pt x="742" y="76"/>
                      <a:pt x="742" y="69"/>
                    </a:cubicBezTo>
                    <a:cubicBezTo>
                      <a:pt x="742" y="63"/>
                      <a:pt x="742" y="56"/>
                      <a:pt x="741" y="49"/>
                    </a:cubicBezTo>
                    <a:cubicBezTo>
                      <a:pt x="740" y="43"/>
                      <a:pt x="737" y="36"/>
                      <a:pt x="733" y="30"/>
                    </a:cubicBezTo>
                    <a:cubicBezTo>
                      <a:pt x="726" y="17"/>
                      <a:pt x="712" y="7"/>
                      <a:pt x="696" y="4"/>
                    </a:cubicBezTo>
                    <a:cubicBezTo>
                      <a:pt x="688" y="2"/>
                      <a:pt x="679" y="3"/>
                      <a:pt x="670" y="3"/>
                    </a:cubicBezTo>
                    <a:cubicBezTo>
                      <a:pt x="661" y="3"/>
                      <a:pt x="652" y="3"/>
                      <a:pt x="643" y="3"/>
                    </a:cubicBezTo>
                    <a:cubicBezTo>
                      <a:pt x="493" y="3"/>
                      <a:pt x="286" y="3"/>
                      <a:pt x="58" y="3"/>
                    </a:cubicBezTo>
                    <a:cubicBezTo>
                      <a:pt x="44" y="3"/>
                      <a:pt x="30" y="9"/>
                      <a:pt x="20" y="18"/>
                    </a:cubicBezTo>
                    <a:cubicBezTo>
                      <a:pt x="10" y="27"/>
                      <a:pt x="4" y="40"/>
                      <a:pt x="3" y="54"/>
                    </a:cubicBezTo>
                    <a:cubicBezTo>
                      <a:pt x="2" y="61"/>
                      <a:pt x="3" y="68"/>
                      <a:pt x="3" y="75"/>
                    </a:cubicBezTo>
                    <a:cubicBezTo>
                      <a:pt x="2" y="82"/>
                      <a:pt x="3" y="88"/>
                      <a:pt x="5" y="95"/>
                    </a:cubicBezTo>
                    <a:cubicBezTo>
                      <a:pt x="8" y="108"/>
                      <a:pt x="17" y="119"/>
                      <a:pt x="28" y="126"/>
                    </a:cubicBezTo>
                    <a:cubicBezTo>
                      <a:pt x="33" y="130"/>
                      <a:pt x="39" y="132"/>
                      <a:pt x="46" y="134"/>
                    </a:cubicBezTo>
                    <a:cubicBezTo>
                      <a:pt x="52" y="135"/>
                      <a:pt x="58" y="135"/>
                      <a:pt x="65" y="135"/>
                    </a:cubicBezTo>
                    <a:cubicBezTo>
                      <a:pt x="78" y="135"/>
                      <a:pt x="91" y="135"/>
                      <a:pt x="104" y="135"/>
                    </a:cubicBezTo>
                    <a:cubicBezTo>
                      <a:pt x="130" y="135"/>
                      <a:pt x="156" y="135"/>
                      <a:pt x="180" y="135"/>
                    </a:cubicBezTo>
                    <a:cubicBezTo>
                      <a:pt x="279" y="135"/>
                      <a:pt x="368" y="135"/>
                      <a:pt x="443" y="136"/>
                    </a:cubicBezTo>
                    <a:cubicBezTo>
                      <a:pt x="518" y="136"/>
                      <a:pt x="579" y="136"/>
                      <a:pt x="620" y="136"/>
                    </a:cubicBezTo>
                    <a:cubicBezTo>
                      <a:pt x="641" y="136"/>
                      <a:pt x="658" y="136"/>
                      <a:pt x="669" y="136"/>
                    </a:cubicBezTo>
                    <a:cubicBezTo>
                      <a:pt x="674" y="136"/>
                      <a:pt x="678" y="136"/>
                      <a:pt x="681" y="136"/>
                    </a:cubicBezTo>
                    <a:cubicBezTo>
                      <a:pt x="684" y="136"/>
                      <a:pt x="685" y="137"/>
                      <a:pt x="685" y="137"/>
                    </a:cubicBezTo>
                    <a:cubicBezTo>
                      <a:pt x="685" y="137"/>
                      <a:pt x="684" y="137"/>
                      <a:pt x="681" y="137"/>
                    </a:cubicBezTo>
                    <a:cubicBezTo>
                      <a:pt x="678" y="137"/>
                      <a:pt x="674" y="137"/>
                      <a:pt x="669" y="137"/>
                    </a:cubicBezTo>
                    <a:cubicBezTo>
                      <a:pt x="657" y="137"/>
                      <a:pt x="641" y="137"/>
                      <a:pt x="620" y="137"/>
                    </a:cubicBezTo>
                    <a:cubicBezTo>
                      <a:pt x="579" y="137"/>
                      <a:pt x="518" y="137"/>
                      <a:pt x="443" y="137"/>
                    </a:cubicBezTo>
                    <a:cubicBezTo>
                      <a:pt x="368" y="138"/>
                      <a:pt x="279" y="138"/>
                      <a:pt x="180" y="138"/>
                    </a:cubicBezTo>
                    <a:cubicBezTo>
                      <a:pt x="156" y="138"/>
                      <a:pt x="130" y="138"/>
                      <a:pt x="104" y="138"/>
                    </a:cubicBezTo>
                    <a:cubicBezTo>
                      <a:pt x="91" y="138"/>
                      <a:pt x="78" y="138"/>
                      <a:pt x="65" y="138"/>
                    </a:cubicBezTo>
                    <a:cubicBezTo>
                      <a:pt x="59" y="138"/>
                      <a:pt x="52" y="138"/>
                      <a:pt x="45" y="136"/>
                    </a:cubicBezTo>
                    <a:cubicBezTo>
                      <a:pt x="38" y="135"/>
                      <a:pt x="32" y="132"/>
                      <a:pt x="26" y="128"/>
                    </a:cubicBezTo>
                    <a:cubicBezTo>
                      <a:pt x="15" y="121"/>
                      <a:pt x="6" y="109"/>
                      <a:pt x="2" y="95"/>
                    </a:cubicBezTo>
                    <a:cubicBezTo>
                      <a:pt x="0" y="89"/>
                      <a:pt x="0" y="81"/>
                      <a:pt x="0" y="75"/>
                    </a:cubicBezTo>
                    <a:cubicBezTo>
                      <a:pt x="0" y="68"/>
                      <a:pt x="0" y="61"/>
                      <a:pt x="0" y="54"/>
                    </a:cubicBezTo>
                    <a:cubicBezTo>
                      <a:pt x="1" y="39"/>
                      <a:pt x="8" y="26"/>
                      <a:pt x="19" y="16"/>
                    </a:cubicBezTo>
                    <a:cubicBezTo>
                      <a:pt x="29" y="6"/>
                      <a:pt x="44" y="0"/>
                      <a:pt x="58" y="0"/>
                    </a:cubicBezTo>
                    <a:cubicBezTo>
                      <a:pt x="286" y="0"/>
                      <a:pt x="493" y="1"/>
                      <a:pt x="643" y="1"/>
                    </a:cubicBezTo>
                    <a:cubicBezTo>
                      <a:pt x="652" y="1"/>
                      <a:pt x="661" y="1"/>
                      <a:pt x="670" y="1"/>
                    </a:cubicBezTo>
                    <a:cubicBezTo>
                      <a:pt x="679" y="1"/>
                      <a:pt x="688" y="0"/>
                      <a:pt x="696" y="2"/>
                    </a:cubicBezTo>
                    <a:cubicBezTo>
                      <a:pt x="713" y="5"/>
                      <a:pt x="727" y="16"/>
                      <a:pt x="735" y="29"/>
                    </a:cubicBezTo>
                    <a:cubicBezTo>
                      <a:pt x="739" y="35"/>
                      <a:pt x="741" y="42"/>
                      <a:pt x="742" y="49"/>
                    </a:cubicBezTo>
                    <a:cubicBezTo>
                      <a:pt x="743" y="56"/>
                      <a:pt x="743" y="63"/>
                      <a:pt x="743" y="69"/>
                    </a:cubicBezTo>
                    <a:cubicBezTo>
                      <a:pt x="743" y="75"/>
                      <a:pt x="743" y="81"/>
                      <a:pt x="742" y="87"/>
                    </a:cubicBezTo>
                    <a:cubicBezTo>
                      <a:pt x="742" y="93"/>
                      <a:pt x="740" y="98"/>
                      <a:pt x="738" y="103"/>
                    </a:cubicBezTo>
                    <a:cubicBezTo>
                      <a:pt x="733" y="113"/>
                      <a:pt x="727" y="120"/>
                      <a:pt x="720" y="125"/>
                    </a:cubicBezTo>
                    <a:cubicBezTo>
                      <a:pt x="714" y="130"/>
                      <a:pt x="708" y="133"/>
                      <a:pt x="702" y="134"/>
                    </a:cubicBezTo>
                    <a:cubicBezTo>
                      <a:pt x="697" y="136"/>
                      <a:pt x="693" y="136"/>
                      <a:pt x="690" y="136"/>
                    </a:cubicBezTo>
                    <a:cubicBezTo>
                      <a:pt x="687" y="136"/>
                      <a:pt x="686" y="136"/>
                      <a:pt x="686" y="136"/>
                    </a:cubicBezTo>
                    <a:lnTo>
                      <a:pt x="685" y="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675" rIns="90000" bIns="46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9"/>
              <p:cNvSpPr/>
              <p:nvPr/>
            </p:nvSpPr>
            <p:spPr>
              <a:xfrm>
                <a:off x="-527076" y="2571748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9"/>
              <p:cNvSpPr/>
              <p:nvPr/>
            </p:nvSpPr>
            <p:spPr>
              <a:xfrm>
                <a:off x="-527076" y="2999929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1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1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9"/>
              <p:cNvSpPr/>
              <p:nvPr/>
            </p:nvSpPr>
            <p:spPr>
              <a:xfrm>
                <a:off x="-527076" y="3065523"/>
                <a:ext cx="78348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" extrusionOk="0">
                    <a:moveTo>
                      <a:pt x="430" y="1"/>
                    </a:moveTo>
                    <a:cubicBezTo>
                      <a:pt x="430" y="2"/>
                      <a:pt x="334" y="2"/>
                      <a:pt x="215" y="2"/>
                    </a:cubicBezTo>
                    <a:cubicBezTo>
                      <a:pt x="96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9"/>
              <p:cNvSpPr/>
              <p:nvPr/>
            </p:nvSpPr>
            <p:spPr>
              <a:xfrm>
                <a:off x="-527076" y="3491882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2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9"/>
              <p:cNvSpPr/>
              <p:nvPr/>
            </p:nvSpPr>
            <p:spPr>
              <a:xfrm>
                <a:off x="-527076" y="3557476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1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9"/>
              <p:cNvSpPr/>
              <p:nvPr/>
            </p:nvSpPr>
            <p:spPr>
              <a:xfrm>
                <a:off x="-527076" y="3982013"/>
                <a:ext cx="79259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" extrusionOk="0">
                    <a:moveTo>
                      <a:pt x="435" y="1"/>
                    </a:moveTo>
                    <a:cubicBezTo>
                      <a:pt x="435" y="2"/>
                      <a:pt x="337" y="2"/>
                      <a:pt x="217" y="2"/>
                    </a:cubicBezTo>
                    <a:cubicBezTo>
                      <a:pt x="97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7" y="0"/>
                    </a:cubicBezTo>
                    <a:cubicBezTo>
                      <a:pt x="337" y="0"/>
                      <a:pt x="435" y="0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9"/>
              <p:cNvSpPr/>
              <p:nvPr/>
            </p:nvSpPr>
            <p:spPr>
              <a:xfrm>
                <a:off x="-527076" y="4045784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2" name="Google Shape;452;p39"/>
            <p:cNvGrpSpPr/>
            <p:nvPr/>
          </p:nvGrpSpPr>
          <p:grpSpPr>
            <a:xfrm flipH="1">
              <a:off x="7830526" y="4746263"/>
              <a:ext cx="1065901" cy="619495"/>
              <a:chOff x="-192639" y="64613"/>
              <a:chExt cx="1065901" cy="619495"/>
            </a:xfrm>
          </p:grpSpPr>
          <p:sp>
            <p:nvSpPr>
              <p:cNvPr id="453" name="Google Shape;453;p39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9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9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9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9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9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9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0" name="Google Shape;460;p39"/>
          <p:cNvGrpSpPr/>
          <p:nvPr/>
        </p:nvGrpSpPr>
        <p:grpSpPr>
          <a:xfrm>
            <a:off x="-467821" y="4104135"/>
            <a:ext cx="1293604" cy="1903761"/>
            <a:chOff x="-467821" y="4104134"/>
            <a:chExt cx="1293604" cy="1903761"/>
          </a:xfrm>
        </p:grpSpPr>
        <p:grpSp>
          <p:nvGrpSpPr>
            <p:cNvPr id="461" name="Google Shape;461;p39"/>
            <p:cNvGrpSpPr/>
            <p:nvPr/>
          </p:nvGrpSpPr>
          <p:grpSpPr>
            <a:xfrm rot="5400000">
              <a:off x="-243698" y="4938415"/>
              <a:ext cx="1629906" cy="509054"/>
              <a:chOff x="5401930" y="789587"/>
              <a:chExt cx="1629906" cy="509054"/>
            </a:xfrm>
          </p:grpSpPr>
          <p:sp>
            <p:nvSpPr>
              <p:cNvPr id="462" name="Google Shape;462;p39"/>
              <p:cNvSpPr/>
              <p:nvPr/>
            </p:nvSpPr>
            <p:spPr>
              <a:xfrm>
                <a:off x="5401930" y="1244155"/>
                <a:ext cx="54486" cy="5448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35" y="17"/>
                    </a:moveTo>
                    <a:cubicBezTo>
                      <a:pt x="35" y="27"/>
                      <a:pt x="2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9"/>
              <p:cNvSpPr/>
              <p:nvPr/>
            </p:nvSpPr>
            <p:spPr>
              <a:xfrm>
                <a:off x="5423724" y="789587"/>
                <a:ext cx="1608112" cy="47013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302" extrusionOk="0">
                    <a:moveTo>
                      <a:pt x="6" y="302"/>
                    </a:moveTo>
                    <a:lnTo>
                      <a:pt x="0" y="302"/>
                    </a:lnTo>
                    <a:lnTo>
                      <a:pt x="0" y="96"/>
                    </a:lnTo>
                    <a:cubicBezTo>
                      <a:pt x="0" y="43"/>
                      <a:pt x="43" y="0"/>
                      <a:pt x="95" y="0"/>
                    </a:cubicBezTo>
                    <a:lnTo>
                      <a:pt x="937" y="0"/>
                    </a:lnTo>
                    <a:cubicBezTo>
                      <a:pt x="990" y="0"/>
                      <a:pt x="1033" y="43"/>
                      <a:pt x="1033" y="96"/>
                    </a:cubicBezTo>
                    <a:lnTo>
                      <a:pt x="1033" y="129"/>
                    </a:lnTo>
                    <a:lnTo>
                      <a:pt x="1026" y="129"/>
                    </a:lnTo>
                    <a:lnTo>
                      <a:pt x="1026" y="96"/>
                    </a:lnTo>
                    <a:cubicBezTo>
                      <a:pt x="1026" y="47"/>
                      <a:pt x="986" y="7"/>
                      <a:pt x="937" y="7"/>
                    </a:cubicBezTo>
                    <a:lnTo>
                      <a:pt x="95" y="7"/>
                    </a:lnTo>
                    <a:cubicBezTo>
                      <a:pt x="46" y="7"/>
                      <a:pt x="6" y="47"/>
                      <a:pt x="6" y="96"/>
                    </a:cubicBezTo>
                    <a:lnTo>
                      <a:pt x="6" y="3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39"/>
            <p:cNvSpPr/>
            <p:nvPr/>
          </p:nvSpPr>
          <p:spPr>
            <a:xfrm rot="-5400000" flipH="1">
              <a:off x="-467821" y="4104134"/>
              <a:ext cx="652200" cy="652200"/>
            </a:xfrm>
            <a:prstGeom prst="roundRect">
              <a:avLst>
                <a:gd name="adj" fmla="val 3057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5" name="Google Shape;465;p39"/>
          <p:cNvGrpSpPr/>
          <p:nvPr/>
        </p:nvGrpSpPr>
        <p:grpSpPr>
          <a:xfrm>
            <a:off x="-467813" y="-389062"/>
            <a:ext cx="9963094" cy="2257077"/>
            <a:chOff x="-467813" y="-389062"/>
            <a:chExt cx="9963094" cy="2257077"/>
          </a:xfrm>
        </p:grpSpPr>
        <p:sp>
          <p:nvSpPr>
            <p:cNvPr id="466" name="Google Shape;466;p39"/>
            <p:cNvSpPr/>
            <p:nvPr/>
          </p:nvSpPr>
          <p:spPr>
            <a:xfrm>
              <a:off x="-467813" y="917813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" name="Google Shape;467;p39"/>
            <p:cNvGrpSpPr/>
            <p:nvPr/>
          </p:nvGrpSpPr>
          <p:grpSpPr>
            <a:xfrm>
              <a:off x="431852" y="1589242"/>
              <a:ext cx="278774" cy="278773"/>
              <a:chOff x="2013865" y="139317"/>
              <a:chExt cx="278774" cy="278773"/>
            </a:xfrm>
          </p:grpSpPr>
          <p:sp>
            <p:nvSpPr>
              <p:cNvPr id="468" name="Google Shape;468;p39"/>
              <p:cNvSpPr/>
              <p:nvPr/>
            </p:nvSpPr>
            <p:spPr>
              <a:xfrm>
                <a:off x="2015687" y="139317"/>
                <a:ext cx="275130" cy="276951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2" extrusionOk="0">
                    <a:moveTo>
                      <a:pt x="85" y="139"/>
                    </a:moveTo>
                    <a:cubicBezTo>
                      <a:pt x="80" y="140"/>
                      <a:pt x="74" y="140"/>
                      <a:pt x="69" y="139"/>
                    </a:cubicBezTo>
                    <a:lnTo>
                      <a:pt x="60" y="152"/>
                    </a:lnTo>
                    <a:lnTo>
                      <a:pt x="36" y="143"/>
                    </a:lnTo>
                    <a:lnTo>
                      <a:pt x="38" y="128"/>
                    </a:lnTo>
                    <a:cubicBezTo>
                      <a:pt x="34" y="124"/>
                      <a:pt x="30" y="120"/>
                      <a:pt x="26" y="116"/>
                    </a:cubicBezTo>
                    <a:lnTo>
                      <a:pt x="11" y="119"/>
                    </a:lnTo>
                    <a:lnTo>
                      <a:pt x="0" y="96"/>
                    </a:lnTo>
                    <a:lnTo>
                      <a:pt x="13" y="86"/>
                    </a:lnTo>
                    <a:cubicBezTo>
                      <a:pt x="12" y="81"/>
                      <a:pt x="12" y="75"/>
                      <a:pt x="13" y="69"/>
                    </a:cubicBezTo>
                    <a:lnTo>
                      <a:pt x="0" y="61"/>
                    </a:lnTo>
                    <a:lnTo>
                      <a:pt x="9" y="37"/>
                    </a:lnTo>
                    <a:lnTo>
                      <a:pt x="24" y="39"/>
                    </a:lnTo>
                    <a:cubicBezTo>
                      <a:pt x="27" y="35"/>
                      <a:pt x="31" y="30"/>
                      <a:pt x="36" y="27"/>
                    </a:cubicBezTo>
                    <a:lnTo>
                      <a:pt x="33" y="12"/>
                    </a:lnTo>
                    <a:lnTo>
                      <a:pt x="56" y="1"/>
                    </a:lnTo>
                    <a:lnTo>
                      <a:pt x="66" y="14"/>
                    </a:lnTo>
                    <a:cubicBezTo>
                      <a:pt x="71" y="13"/>
                      <a:pt x="77" y="13"/>
                      <a:pt x="82" y="13"/>
                    </a:cubicBezTo>
                    <a:lnTo>
                      <a:pt x="91" y="0"/>
                    </a:lnTo>
                    <a:lnTo>
                      <a:pt x="115" y="10"/>
                    </a:lnTo>
                    <a:lnTo>
                      <a:pt x="113" y="25"/>
                    </a:lnTo>
                    <a:cubicBezTo>
                      <a:pt x="117" y="28"/>
                      <a:pt x="121" y="32"/>
                      <a:pt x="125" y="37"/>
                    </a:cubicBezTo>
                    <a:lnTo>
                      <a:pt x="140" y="34"/>
                    </a:lnTo>
                    <a:lnTo>
                      <a:pt x="151" y="57"/>
                    </a:lnTo>
                    <a:lnTo>
                      <a:pt x="138" y="66"/>
                    </a:lnTo>
                    <a:cubicBezTo>
                      <a:pt x="139" y="72"/>
                      <a:pt x="139" y="78"/>
                      <a:pt x="138" y="83"/>
                    </a:cubicBezTo>
                    <a:lnTo>
                      <a:pt x="151" y="92"/>
                    </a:lnTo>
                    <a:lnTo>
                      <a:pt x="142" y="116"/>
                    </a:lnTo>
                    <a:lnTo>
                      <a:pt x="127" y="114"/>
                    </a:lnTo>
                    <a:cubicBezTo>
                      <a:pt x="124" y="118"/>
                      <a:pt x="120" y="122"/>
                      <a:pt x="115" y="126"/>
                    </a:cubicBezTo>
                    <a:lnTo>
                      <a:pt x="118" y="141"/>
                    </a:lnTo>
                    <a:lnTo>
                      <a:pt x="95" y="151"/>
                    </a:lnTo>
                    <a:lnTo>
                      <a:pt x="85" y="139"/>
                    </a:lnTo>
                    <a:moveTo>
                      <a:pt x="86" y="102"/>
                    </a:moveTo>
                    <a:cubicBezTo>
                      <a:pt x="99" y="96"/>
                      <a:pt x="106" y="79"/>
                      <a:pt x="100" y="66"/>
                    </a:cubicBezTo>
                    <a:cubicBezTo>
                      <a:pt x="93" y="52"/>
                      <a:pt x="77" y="45"/>
                      <a:pt x="63" y="52"/>
                    </a:cubicBezTo>
                    <a:cubicBezTo>
                      <a:pt x="49" y="58"/>
                      <a:pt x="43" y="74"/>
                      <a:pt x="49" y="88"/>
                    </a:cubicBezTo>
                    <a:cubicBezTo>
                      <a:pt x="55" y="102"/>
                      <a:pt x="72" y="108"/>
                      <a:pt x="86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9"/>
              <p:cNvSpPr/>
              <p:nvPr/>
            </p:nvSpPr>
            <p:spPr>
              <a:xfrm>
                <a:off x="2099501" y="226775"/>
                <a:ext cx="102035" cy="103857"/>
              </a:xfrm>
              <a:custGeom>
                <a:avLst/>
                <a:gdLst/>
                <a:ahLst/>
                <a:cxnLst/>
                <a:rect l="l" t="t" r="r" b="b"/>
                <a:pathLst>
                  <a:path w="56" h="57" extrusionOk="0">
                    <a:moveTo>
                      <a:pt x="40" y="54"/>
                    </a:moveTo>
                    <a:cubicBezTo>
                      <a:pt x="40" y="54"/>
                      <a:pt x="38" y="55"/>
                      <a:pt x="33" y="56"/>
                    </a:cubicBezTo>
                    <a:cubicBezTo>
                      <a:pt x="29" y="57"/>
                      <a:pt x="22" y="57"/>
                      <a:pt x="15" y="53"/>
                    </a:cubicBezTo>
                    <a:cubicBezTo>
                      <a:pt x="11" y="52"/>
                      <a:pt x="8" y="49"/>
                      <a:pt x="5" y="45"/>
                    </a:cubicBezTo>
                    <a:cubicBezTo>
                      <a:pt x="2" y="41"/>
                      <a:pt x="0" y="36"/>
                      <a:pt x="0" y="31"/>
                    </a:cubicBezTo>
                    <a:cubicBezTo>
                      <a:pt x="0" y="28"/>
                      <a:pt x="0" y="25"/>
                      <a:pt x="1" y="23"/>
                    </a:cubicBezTo>
                    <a:cubicBezTo>
                      <a:pt x="1" y="20"/>
                      <a:pt x="2" y="17"/>
                      <a:pt x="4" y="15"/>
                    </a:cubicBezTo>
                    <a:cubicBezTo>
                      <a:pt x="7" y="10"/>
                      <a:pt x="11" y="5"/>
                      <a:pt x="17" y="3"/>
                    </a:cubicBezTo>
                    <a:cubicBezTo>
                      <a:pt x="22" y="0"/>
                      <a:pt x="29" y="0"/>
                      <a:pt x="34" y="1"/>
                    </a:cubicBezTo>
                    <a:cubicBezTo>
                      <a:pt x="37" y="2"/>
                      <a:pt x="40" y="3"/>
                      <a:pt x="42" y="4"/>
                    </a:cubicBezTo>
                    <a:cubicBezTo>
                      <a:pt x="45" y="5"/>
                      <a:pt x="47" y="7"/>
                      <a:pt x="49" y="9"/>
                    </a:cubicBezTo>
                    <a:cubicBezTo>
                      <a:pt x="53" y="13"/>
                      <a:pt x="55" y="18"/>
                      <a:pt x="56" y="22"/>
                    </a:cubicBezTo>
                    <a:cubicBezTo>
                      <a:pt x="57" y="27"/>
                      <a:pt x="57" y="31"/>
                      <a:pt x="56" y="35"/>
                    </a:cubicBezTo>
                    <a:cubicBezTo>
                      <a:pt x="54" y="43"/>
                      <a:pt x="49" y="48"/>
                      <a:pt x="46" y="51"/>
                    </a:cubicBezTo>
                    <a:cubicBezTo>
                      <a:pt x="42" y="53"/>
                      <a:pt x="40" y="54"/>
                      <a:pt x="40" y="54"/>
                    </a:cubicBezTo>
                    <a:cubicBezTo>
                      <a:pt x="39" y="54"/>
                      <a:pt x="42" y="53"/>
                      <a:pt x="45" y="50"/>
                    </a:cubicBezTo>
                    <a:cubicBezTo>
                      <a:pt x="48" y="48"/>
                      <a:pt x="53" y="43"/>
                      <a:pt x="55" y="35"/>
                    </a:cubicBezTo>
                    <a:cubicBezTo>
                      <a:pt x="55" y="31"/>
                      <a:pt x="56" y="27"/>
                      <a:pt x="55" y="23"/>
                    </a:cubicBezTo>
                    <a:cubicBezTo>
                      <a:pt x="53" y="18"/>
                      <a:pt x="51" y="14"/>
                      <a:pt x="48" y="10"/>
                    </a:cubicBezTo>
                    <a:cubicBezTo>
                      <a:pt x="46" y="8"/>
                      <a:pt x="44" y="7"/>
                      <a:pt x="42" y="6"/>
                    </a:cubicBezTo>
                    <a:cubicBezTo>
                      <a:pt x="39" y="4"/>
                      <a:pt x="37" y="3"/>
                      <a:pt x="34" y="3"/>
                    </a:cubicBezTo>
                    <a:cubicBezTo>
                      <a:pt x="29" y="1"/>
                      <a:pt x="23" y="2"/>
                      <a:pt x="17" y="4"/>
                    </a:cubicBezTo>
                    <a:cubicBezTo>
                      <a:pt x="12" y="7"/>
                      <a:pt x="8" y="11"/>
                      <a:pt x="5" y="16"/>
                    </a:cubicBezTo>
                    <a:cubicBezTo>
                      <a:pt x="4" y="18"/>
                      <a:pt x="3" y="20"/>
                      <a:pt x="2" y="23"/>
                    </a:cubicBezTo>
                    <a:cubicBezTo>
                      <a:pt x="2" y="26"/>
                      <a:pt x="1" y="28"/>
                      <a:pt x="2" y="31"/>
                    </a:cubicBezTo>
                    <a:cubicBezTo>
                      <a:pt x="2" y="36"/>
                      <a:pt x="4" y="40"/>
                      <a:pt x="6" y="44"/>
                    </a:cubicBezTo>
                    <a:cubicBezTo>
                      <a:pt x="9" y="48"/>
                      <a:pt x="12" y="51"/>
                      <a:pt x="15" y="53"/>
                    </a:cubicBezTo>
                    <a:cubicBezTo>
                      <a:pt x="22" y="56"/>
                      <a:pt x="29" y="56"/>
                      <a:pt x="33" y="56"/>
                    </a:cubicBezTo>
                    <a:cubicBezTo>
                      <a:pt x="37" y="55"/>
                      <a:pt x="40" y="54"/>
                      <a:pt x="40" y="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9"/>
              <p:cNvSpPr/>
              <p:nvPr/>
            </p:nvSpPr>
            <p:spPr>
              <a:xfrm>
                <a:off x="2013865" y="139317"/>
                <a:ext cx="278774" cy="27877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3" extrusionOk="0">
                    <a:moveTo>
                      <a:pt x="86" y="139"/>
                    </a:moveTo>
                    <a:cubicBezTo>
                      <a:pt x="86" y="139"/>
                      <a:pt x="87" y="139"/>
                      <a:pt x="87" y="140"/>
                    </a:cubicBezTo>
                    <a:lnTo>
                      <a:pt x="89" y="142"/>
                    </a:lnTo>
                    <a:cubicBezTo>
                      <a:pt x="90" y="144"/>
                      <a:pt x="93" y="147"/>
                      <a:pt x="96" y="151"/>
                    </a:cubicBezTo>
                    <a:lnTo>
                      <a:pt x="96" y="151"/>
                    </a:lnTo>
                    <a:cubicBezTo>
                      <a:pt x="102" y="148"/>
                      <a:pt x="109" y="145"/>
                      <a:pt x="119" y="141"/>
                    </a:cubicBezTo>
                    <a:lnTo>
                      <a:pt x="119" y="141"/>
                    </a:lnTo>
                    <a:cubicBezTo>
                      <a:pt x="118" y="136"/>
                      <a:pt x="117" y="131"/>
                      <a:pt x="116" y="126"/>
                    </a:cubicBezTo>
                    <a:lnTo>
                      <a:pt x="116" y="125"/>
                    </a:lnTo>
                    <a:lnTo>
                      <a:pt x="116" y="125"/>
                    </a:lnTo>
                    <a:cubicBezTo>
                      <a:pt x="120" y="122"/>
                      <a:pt x="124" y="118"/>
                      <a:pt x="127" y="113"/>
                    </a:cubicBezTo>
                    <a:lnTo>
                      <a:pt x="128" y="113"/>
                    </a:lnTo>
                    <a:lnTo>
                      <a:pt x="128" y="113"/>
                    </a:lnTo>
                    <a:cubicBezTo>
                      <a:pt x="133" y="114"/>
                      <a:pt x="138" y="114"/>
                      <a:pt x="143" y="115"/>
                    </a:cubicBezTo>
                    <a:lnTo>
                      <a:pt x="143" y="116"/>
                    </a:lnTo>
                    <a:cubicBezTo>
                      <a:pt x="146" y="108"/>
                      <a:pt x="149" y="100"/>
                      <a:pt x="152" y="92"/>
                    </a:cubicBezTo>
                    <a:lnTo>
                      <a:pt x="152" y="92"/>
                    </a:lnTo>
                    <a:cubicBezTo>
                      <a:pt x="148" y="90"/>
                      <a:pt x="144" y="87"/>
                      <a:pt x="139" y="84"/>
                    </a:cubicBezTo>
                    <a:lnTo>
                      <a:pt x="139" y="83"/>
                    </a:lnTo>
                    <a:lnTo>
                      <a:pt x="139" y="83"/>
                    </a:lnTo>
                    <a:cubicBezTo>
                      <a:pt x="139" y="78"/>
                      <a:pt x="139" y="72"/>
                      <a:pt x="138" y="67"/>
                    </a:cubicBezTo>
                    <a:lnTo>
                      <a:pt x="138" y="66"/>
                    </a:lnTo>
                    <a:lnTo>
                      <a:pt x="139" y="66"/>
                    </a:lnTo>
                    <a:cubicBezTo>
                      <a:pt x="143" y="63"/>
                      <a:pt x="147" y="60"/>
                      <a:pt x="151" y="57"/>
                    </a:cubicBezTo>
                    <a:lnTo>
                      <a:pt x="151" y="57"/>
                    </a:lnTo>
                    <a:cubicBezTo>
                      <a:pt x="148" y="50"/>
                      <a:pt x="144" y="42"/>
                      <a:pt x="141" y="34"/>
                    </a:cubicBezTo>
                    <a:lnTo>
                      <a:pt x="141" y="34"/>
                    </a:lnTo>
                    <a:cubicBezTo>
                      <a:pt x="137" y="35"/>
                      <a:pt x="131" y="36"/>
                      <a:pt x="126" y="37"/>
                    </a:cubicBezTo>
                    <a:lnTo>
                      <a:pt x="126" y="37"/>
                    </a:lnTo>
                    <a:lnTo>
                      <a:pt x="125" y="37"/>
                    </a:lnTo>
                    <a:cubicBezTo>
                      <a:pt x="122" y="33"/>
                      <a:pt x="118" y="29"/>
                      <a:pt x="113" y="26"/>
                    </a:cubicBezTo>
                    <a:lnTo>
                      <a:pt x="113" y="26"/>
                    </a:lnTo>
                    <a:lnTo>
                      <a:pt x="113" y="25"/>
                    </a:lnTo>
                    <a:cubicBezTo>
                      <a:pt x="114" y="20"/>
                      <a:pt x="115" y="15"/>
                      <a:pt x="115" y="10"/>
                    </a:cubicBezTo>
                    <a:lnTo>
                      <a:pt x="116" y="11"/>
                    </a:lnTo>
                    <a:cubicBezTo>
                      <a:pt x="108" y="8"/>
                      <a:pt x="100" y="4"/>
                      <a:pt x="92" y="1"/>
                    </a:cubicBezTo>
                    <a:lnTo>
                      <a:pt x="93" y="1"/>
                    </a:lnTo>
                    <a:cubicBezTo>
                      <a:pt x="90" y="5"/>
                      <a:pt x="87" y="9"/>
                      <a:pt x="84" y="14"/>
                    </a:cubicBezTo>
                    <a:lnTo>
                      <a:pt x="84" y="14"/>
                    </a:lnTo>
                    <a:lnTo>
                      <a:pt x="83" y="14"/>
                    </a:lnTo>
                    <a:cubicBezTo>
                      <a:pt x="78" y="14"/>
                      <a:pt x="72" y="14"/>
                      <a:pt x="67" y="15"/>
                    </a:cubicBezTo>
                    <a:lnTo>
                      <a:pt x="67" y="15"/>
                    </a:lnTo>
                    <a:cubicBezTo>
                      <a:pt x="66" y="14"/>
                      <a:pt x="68" y="15"/>
                      <a:pt x="66" y="14"/>
                    </a:cubicBezTo>
                    <a:lnTo>
                      <a:pt x="66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5" y="13"/>
                    </a:lnTo>
                    <a:lnTo>
                      <a:pt x="64" y="11"/>
                    </a:lnTo>
                    <a:lnTo>
                      <a:pt x="61" y="8"/>
                    </a:lnTo>
                    <a:cubicBezTo>
                      <a:pt x="60" y="6"/>
                      <a:pt x="58" y="4"/>
                      <a:pt x="57" y="2"/>
                    </a:cubicBezTo>
                    <a:lnTo>
                      <a:pt x="58" y="2"/>
                    </a:lnTo>
                    <a:cubicBezTo>
                      <a:pt x="50" y="6"/>
                      <a:pt x="42" y="9"/>
                      <a:pt x="34" y="13"/>
                    </a:cubicBezTo>
                    <a:lnTo>
                      <a:pt x="35" y="12"/>
                    </a:lnTo>
                    <a:cubicBezTo>
                      <a:pt x="36" y="17"/>
                      <a:pt x="37" y="22"/>
                      <a:pt x="38" y="27"/>
                    </a:cubicBezTo>
                    <a:lnTo>
                      <a:pt x="38" y="27"/>
                    </a:lnTo>
                    <a:lnTo>
                      <a:pt x="37" y="28"/>
                    </a:lnTo>
                    <a:cubicBezTo>
                      <a:pt x="33" y="31"/>
                      <a:pt x="29" y="35"/>
                      <a:pt x="26" y="40"/>
                    </a:cubicBezTo>
                    <a:lnTo>
                      <a:pt x="26" y="40"/>
                    </a:lnTo>
                    <a:lnTo>
                      <a:pt x="25" y="40"/>
                    </a:lnTo>
                    <a:cubicBezTo>
                      <a:pt x="20" y="39"/>
                      <a:pt x="15" y="39"/>
                      <a:pt x="10" y="38"/>
                    </a:cubicBezTo>
                    <a:lnTo>
                      <a:pt x="11" y="37"/>
                    </a:lnTo>
                    <a:cubicBezTo>
                      <a:pt x="8" y="46"/>
                      <a:pt x="4" y="53"/>
                      <a:pt x="1" y="61"/>
                    </a:cubicBezTo>
                    <a:lnTo>
                      <a:pt x="1" y="60"/>
                    </a:lnTo>
                    <a:cubicBezTo>
                      <a:pt x="6" y="63"/>
                      <a:pt x="10" y="66"/>
                      <a:pt x="14" y="69"/>
                    </a:cubicBezTo>
                    <a:lnTo>
                      <a:pt x="14" y="69"/>
                    </a:lnTo>
                    <a:lnTo>
                      <a:pt x="14" y="70"/>
                    </a:lnTo>
                    <a:cubicBezTo>
                      <a:pt x="14" y="75"/>
                      <a:pt x="14" y="81"/>
                      <a:pt x="15" y="86"/>
                    </a:cubicBezTo>
                    <a:lnTo>
                      <a:pt x="15" y="87"/>
                    </a:lnTo>
                    <a:lnTo>
                      <a:pt x="14" y="87"/>
                    </a:lnTo>
                    <a:cubicBezTo>
                      <a:pt x="10" y="90"/>
                      <a:pt x="6" y="93"/>
                      <a:pt x="2" y="96"/>
                    </a:cubicBezTo>
                    <a:lnTo>
                      <a:pt x="2" y="96"/>
                    </a:lnTo>
                    <a:cubicBezTo>
                      <a:pt x="6" y="104"/>
                      <a:pt x="9" y="112"/>
                      <a:pt x="13" y="119"/>
                    </a:cubicBezTo>
                    <a:lnTo>
                      <a:pt x="12" y="119"/>
                    </a:lnTo>
                    <a:cubicBezTo>
                      <a:pt x="17" y="118"/>
                      <a:pt x="22" y="117"/>
                      <a:pt x="27" y="116"/>
                    </a:cubicBezTo>
                    <a:lnTo>
                      <a:pt x="27" y="116"/>
                    </a:lnTo>
                    <a:lnTo>
                      <a:pt x="28" y="116"/>
                    </a:lnTo>
                    <a:cubicBezTo>
                      <a:pt x="31" y="121"/>
                      <a:pt x="35" y="124"/>
                      <a:pt x="40" y="127"/>
                    </a:cubicBezTo>
                    <a:lnTo>
                      <a:pt x="40" y="128"/>
                    </a:lnTo>
                    <a:lnTo>
                      <a:pt x="40" y="128"/>
                    </a:lnTo>
                    <a:cubicBezTo>
                      <a:pt x="39" y="134"/>
                      <a:pt x="38" y="139"/>
                      <a:pt x="38" y="143"/>
                    </a:cubicBezTo>
                    <a:lnTo>
                      <a:pt x="37" y="143"/>
                    </a:lnTo>
                    <a:cubicBezTo>
                      <a:pt x="47" y="146"/>
                      <a:pt x="55" y="150"/>
                      <a:pt x="61" y="152"/>
                    </a:cubicBezTo>
                    <a:lnTo>
                      <a:pt x="61" y="152"/>
                    </a:lnTo>
                    <a:cubicBezTo>
                      <a:pt x="64" y="147"/>
                      <a:pt x="67" y="143"/>
                      <a:pt x="70" y="139"/>
                    </a:cubicBezTo>
                    <a:lnTo>
                      <a:pt x="70" y="139"/>
                    </a:lnTo>
                    <a:lnTo>
                      <a:pt x="70" y="139"/>
                    </a:lnTo>
                    <a:cubicBezTo>
                      <a:pt x="75" y="140"/>
                      <a:pt x="80" y="140"/>
                      <a:pt x="82" y="140"/>
                    </a:cubicBezTo>
                    <a:lnTo>
                      <a:pt x="85" y="139"/>
                    </a:lnTo>
                    <a:cubicBezTo>
                      <a:pt x="86" y="139"/>
                      <a:pt x="87" y="139"/>
                      <a:pt x="87" y="139"/>
                    </a:cubicBezTo>
                    <a:cubicBezTo>
                      <a:pt x="87" y="139"/>
                      <a:pt x="85" y="138"/>
                      <a:pt x="85" y="139"/>
                    </a:cubicBezTo>
                    <a:cubicBezTo>
                      <a:pt x="84" y="140"/>
                      <a:pt x="84" y="140"/>
                      <a:pt x="82" y="140"/>
                    </a:cubicBezTo>
                    <a:cubicBezTo>
                      <a:pt x="80" y="140"/>
                      <a:pt x="75" y="140"/>
                      <a:pt x="70" y="140"/>
                    </a:cubicBezTo>
                    <a:lnTo>
                      <a:pt x="70" y="140"/>
                    </a:lnTo>
                    <a:cubicBezTo>
                      <a:pt x="68" y="143"/>
                      <a:pt x="65" y="148"/>
                      <a:pt x="61" y="153"/>
                    </a:cubicBezTo>
                    <a:lnTo>
                      <a:pt x="61" y="153"/>
                    </a:lnTo>
                    <a:lnTo>
                      <a:pt x="61" y="153"/>
                    </a:lnTo>
                    <a:cubicBezTo>
                      <a:pt x="54" y="150"/>
                      <a:pt x="46" y="147"/>
                      <a:pt x="37" y="144"/>
                    </a:cubicBezTo>
                    <a:lnTo>
                      <a:pt x="37" y="144"/>
                    </a:lnTo>
                    <a:lnTo>
                      <a:pt x="37" y="143"/>
                    </a:lnTo>
                    <a:cubicBezTo>
                      <a:pt x="37" y="138"/>
                      <a:pt x="38" y="133"/>
                      <a:pt x="39" y="128"/>
                    </a:cubicBezTo>
                    <a:lnTo>
                      <a:pt x="39" y="128"/>
                    </a:lnTo>
                    <a:cubicBezTo>
                      <a:pt x="35" y="125"/>
                      <a:pt x="31" y="121"/>
                      <a:pt x="27" y="117"/>
                    </a:cubicBezTo>
                    <a:lnTo>
                      <a:pt x="27" y="117"/>
                    </a:lnTo>
                    <a:cubicBezTo>
                      <a:pt x="23" y="118"/>
                      <a:pt x="17" y="119"/>
                      <a:pt x="12" y="120"/>
                    </a:cubicBezTo>
                    <a:lnTo>
                      <a:pt x="12" y="120"/>
                    </a:lnTo>
                    <a:lnTo>
                      <a:pt x="11" y="120"/>
                    </a:lnTo>
                    <a:cubicBezTo>
                      <a:pt x="8" y="112"/>
                      <a:pt x="5" y="104"/>
                      <a:pt x="1" y="96"/>
                    </a:cubicBezTo>
                    <a:lnTo>
                      <a:pt x="1" y="96"/>
                    </a:lnTo>
                    <a:lnTo>
                      <a:pt x="1" y="95"/>
                    </a:lnTo>
                    <a:cubicBezTo>
                      <a:pt x="5" y="92"/>
                      <a:pt x="9" y="89"/>
                      <a:pt x="14" y="86"/>
                    </a:cubicBezTo>
                    <a:lnTo>
                      <a:pt x="13" y="87"/>
                    </a:lnTo>
                    <a:cubicBezTo>
                      <a:pt x="12" y="81"/>
                      <a:pt x="12" y="76"/>
                      <a:pt x="13" y="70"/>
                    </a:cubicBezTo>
                    <a:lnTo>
                      <a:pt x="13" y="70"/>
                    </a:lnTo>
                    <a:cubicBezTo>
                      <a:pt x="9" y="68"/>
                      <a:pt x="5" y="65"/>
                      <a:pt x="0" y="62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" y="53"/>
                      <a:pt x="6" y="45"/>
                      <a:pt x="9" y="37"/>
                    </a:cubicBezTo>
                    <a:lnTo>
                      <a:pt x="10" y="36"/>
                    </a:lnTo>
                    <a:lnTo>
                      <a:pt x="10" y="36"/>
                    </a:lnTo>
                    <a:cubicBezTo>
                      <a:pt x="15" y="37"/>
                      <a:pt x="20" y="38"/>
                      <a:pt x="25" y="39"/>
                    </a:cubicBezTo>
                    <a:lnTo>
                      <a:pt x="25" y="39"/>
                    </a:lnTo>
                    <a:cubicBezTo>
                      <a:pt x="28" y="34"/>
                      <a:pt x="32" y="30"/>
                      <a:pt x="36" y="27"/>
                    </a:cubicBezTo>
                    <a:lnTo>
                      <a:pt x="36" y="27"/>
                    </a:lnTo>
                    <a:cubicBezTo>
                      <a:pt x="35" y="22"/>
                      <a:pt x="34" y="17"/>
                      <a:pt x="33" y="12"/>
                    </a:cubicBezTo>
                    <a:lnTo>
                      <a:pt x="33" y="12"/>
                    </a:lnTo>
                    <a:lnTo>
                      <a:pt x="34" y="11"/>
                    </a:lnTo>
                    <a:cubicBezTo>
                      <a:pt x="41" y="8"/>
                      <a:pt x="49" y="4"/>
                      <a:pt x="57" y="1"/>
                    </a:cubicBezTo>
                    <a:lnTo>
                      <a:pt x="58" y="1"/>
                    </a:lnTo>
                    <a:lnTo>
                      <a:pt x="58" y="1"/>
                    </a:lnTo>
                    <a:lnTo>
                      <a:pt x="63" y="7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cubicBezTo>
                      <a:pt x="66" y="13"/>
                      <a:pt x="67" y="14"/>
                      <a:pt x="67" y="13"/>
                    </a:cubicBezTo>
                    <a:lnTo>
                      <a:pt x="67" y="13"/>
                    </a:lnTo>
                    <a:cubicBezTo>
                      <a:pt x="72" y="12"/>
                      <a:pt x="78" y="12"/>
                      <a:pt x="84" y="13"/>
                    </a:cubicBezTo>
                    <a:lnTo>
                      <a:pt x="83" y="13"/>
                    </a:lnTo>
                    <a:cubicBezTo>
                      <a:pt x="86" y="9"/>
                      <a:pt x="89" y="4"/>
                      <a:pt x="91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101" y="3"/>
                      <a:pt x="109" y="6"/>
                      <a:pt x="116" y="9"/>
                    </a:cubicBezTo>
                    <a:lnTo>
                      <a:pt x="117" y="10"/>
                    </a:lnTo>
                    <a:lnTo>
                      <a:pt x="117" y="10"/>
                    </a:lnTo>
                    <a:cubicBezTo>
                      <a:pt x="116" y="15"/>
                      <a:pt x="115" y="21"/>
                      <a:pt x="115" y="25"/>
                    </a:cubicBezTo>
                    <a:lnTo>
                      <a:pt x="114" y="25"/>
                    </a:lnTo>
                    <a:cubicBezTo>
                      <a:pt x="119" y="28"/>
                      <a:pt x="123" y="32"/>
                      <a:pt x="127" y="36"/>
                    </a:cubicBezTo>
                    <a:lnTo>
                      <a:pt x="126" y="36"/>
                    </a:lnTo>
                    <a:cubicBezTo>
                      <a:pt x="131" y="35"/>
                      <a:pt x="136" y="34"/>
                      <a:pt x="141" y="33"/>
                    </a:cubicBezTo>
                    <a:lnTo>
                      <a:pt x="142" y="33"/>
                    </a:lnTo>
                    <a:lnTo>
                      <a:pt x="142" y="34"/>
                    </a:lnTo>
                    <a:cubicBezTo>
                      <a:pt x="146" y="42"/>
                      <a:pt x="149" y="50"/>
                      <a:pt x="152" y="57"/>
                    </a:cubicBezTo>
                    <a:lnTo>
                      <a:pt x="153" y="58"/>
                    </a:lnTo>
                    <a:lnTo>
                      <a:pt x="152" y="58"/>
                    </a:lnTo>
                    <a:cubicBezTo>
                      <a:pt x="148" y="61"/>
                      <a:pt x="144" y="64"/>
                      <a:pt x="140" y="67"/>
                    </a:cubicBezTo>
                    <a:lnTo>
                      <a:pt x="140" y="67"/>
                    </a:lnTo>
                    <a:cubicBezTo>
                      <a:pt x="141" y="72"/>
                      <a:pt x="141" y="78"/>
                      <a:pt x="140" y="84"/>
                    </a:cubicBezTo>
                    <a:lnTo>
                      <a:pt x="140" y="83"/>
                    </a:lnTo>
                    <a:cubicBezTo>
                      <a:pt x="145" y="86"/>
                      <a:pt x="149" y="89"/>
                      <a:pt x="153" y="92"/>
                    </a:cubicBezTo>
                    <a:lnTo>
                      <a:pt x="153" y="92"/>
                    </a:lnTo>
                    <a:lnTo>
                      <a:pt x="153" y="92"/>
                    </a:lnTo>
                    <a:cubicBezTo>
                      <a:pt x="150" y="101"/>
                      <a:pt x="147" y="109"/>
                      <a:pt x="144" y="116"/>
                    </a:cubicBezTo>
                    <a:lnTo>
                      <a:pt x="144" y="117"/>
                    </a:lnTo>
                    <a:lnTo>
                      <a:pt x="143" y="117"/>
                    </a:lnTo>
                    <a:cubicBezTo>
                      <a:pt x="138" y="116"/>
                      <a:pt x="133" y="115"/>
                      <a:pt x="128" y="114"/>
                    </a:cubicBezTo>
                    <a:lnTo>
                      <a:pt x="128" y="114"/>
                    </a:lnTo>
                    <a:cubicBezTo>
                      <a:pt x="125" y="119"/>
                      <a:pt x="121" y="123"/>
                      <a:pt x="117" y="126"/>
                    </a:cubicBezTo>
                    <a:lnTo>
                      <a:pt x="117" y="126"/>
                    </a:lnTo>
                    <a:cubicBezTo>
                      <a:pt x="118" y="132"/>
                      <a:pt x="119" y="137"/>
                      <a:pt x="120" y="141"/>
                    </a:cubicBezTo>
                    <a:lnTo>
                      <a:pt x="120" y="142"/>
                    </a:lnTo>
                    <a:lnTo>
                      <a:pt x="120" y="142"/>
                    </a:lnTo>
                    <a:cubicBezTo>
                      <a:pt x="110" y="146"/>
                      <a:pt x="102" y="149"/>
                      <a:pt x="96" y="152"/>
                    </a:cubicBezTo>
                    <a:lnTo>
                      <a:pt x="96" y="152"/>
                    </a:lnTo>
                    <a:cubicBezTo>
                      <a:pt x="93" y="148"/>
                      <a:pt x="90" y="145"/>
                      <a:pt x="89" y="143"/>
                    </a:cubicBez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0075" rIns="90000" bIns="100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1" name="Google Shape;471;p39"/>
            <p:cNvSpPr/>
            <p:nvPr/>
          </p:nvSpPr>
          <p:spPr>
            <a:xfrm>
              <a:off x="8688112" y="-389062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1088686" y="603391"/>
            <a:ext cx="720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1088686" y="1511800"/>
            <a:ext cx="72024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creativecommons.org/licenses/by/4.0" TargetMode="External"/><Relationship Id="rId4" Type="http://schemas.openxmlformats.org/officeDocument/2006/relationships/hyperlink" Target="http://asccc-oeri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ne.libretexts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2025/05/16/adapt-level-2-creating-in-adapt-2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asccc-oeri.org/2025/05/17/adapt-level-4-question-banks-and-adapt-canvas-integration/" TargetMode="External"/><Relationship Id="rId4" Type="http://schemas.openxmlformats.org/officeDocument/2006/relationships/hyperlink" Target="https://asccc-oeri.org/2025/05/16/adapt-level-3-fostering-oral-interaction-with-adapts-discuss-it-question-type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libretexts.org/events/chh3LwwtKr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asccc-oeri.org/tag/discipline-webinar/" TargetMode="External"/><Relationship Id="rId13" Type="http://schemas.openxmlformats.org/officeDocument/2006/relationships/hyperlink" Target="https://asccc-oeri.org/tag/economics/" TargetMode="External"/><Relationship Id="rId18" Type="http://schemas.openxmlformats.org/officeDocument/2006/relationships/hyperlink" Target="https://asccc-oeri.org/tag/information-technology-and-information-systems/" TargetMode="External"/><Relationship Id="rId3" Type="http://schemas.openxmlformats.org/officeDocument/2006/relationships/hyperlink" Target="https://www.youtube.com/@LibreTexts/videos" TargetMode="External"/><Relationship Id="rId7" Type="http://schemas.openxmlformats.org/officeDocument/2006/relationships/hyperlink" Target="https://asccc-oeri.org/tag/canvas/" TargetMode="External"/><Relationship Id="rId12" Type="http://schemas.openxmlformats.org/officeDocument/2006/relationships/hyperlink" Target="https://asccc-oeri.org/2025/03/18/addressing-the-homework-needs-of-economics-adaptive-homework-assignments-and-graphing-technology/" TargetMode="External"/><Relationship Id="rId17" Type="http://schemas.openxmlformats.org/officeDocument/2006/relationships/hyperlink" Target="https://asccc-oeri.org/tag/discipline-conversation/" TargetMode="External"/><Relationship Id="rId2" Type="http://schemas.openxmlformats.org/officeDocument/2006/relationships/notesSlide" Target="../notesSlides/notesSlide35.xml"/><Relationship Id="rId16" Type="http://schemas.openxmlformats.org/officeDocument/2006/relationships/hyperlink" Target="https://asccc-oeri.org/tag/computer-science/" TargetMode="External"/><Relationship Id="rId20" Type="http://schemas.openxmlformats.org/officeDocument/2006/relationships/hyperlink" Target="https://asccc-oeri.org/tag/spanish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sccc-oeri.org/tag/adapt/" TargetMode="External"/><Relationship Id="rId11" Type="http://schemas.openxmlformats.org/officeDocument/2006/relationships/hyperlink" Target="https://asccc-oeri.org/tag/libretexts-adapt/" TargetMode="External"/><Relationship Id="rId5" Type="http://schemas.openxmlformats.org/officeDocument/2006/relationships/hyperlink" Target="https://asccc-oeri.org/2025/04/16/libretexts-adapt-homework-platform-and-the-new-discuss-it/" TargetMode="External"/><Relationship Id="rId15" Type="http://schemas.openxmlformats.org/officeDocument/2006/relationships/hyperlink" Target="https://asccc-oeri.org/2024/12/05/collaborating-for-computer-science-success-adopting-adapting-a-shared-open-educational-resource-oer-canvas-course-shell/" TargetMode="External"/><Relationship Id="rId10" Type="http://schemas.openxmlformats.org/officeDocument/2006/relationships/hyperlink" Target="https://asccc-oeri.org/tag/libretexts/" TargetMode="External"/><Relationship Id="rId19" Type="http://schemas.openxmlformats.org/officeDocument/2006/relationships/hyperlink" Target="https://asccc-oeri.org/2024/11/15/boost-engagement-with-discuss-it-interactive-asynchronous-conversations-in-adapt/" TargetMode="External"/><Relationship Id="rId4" Type="http://schemas.openxmlformats.org/officeDocument/2006/relationships/hyperlink" Target="https://asccc-oeri.org/webinars-and-events/" TargetMode="External"/><Relationship Id="rId9" Type="http://schemas.openxmlformats.org/officeDocument/2006/relationships/hyperlink" Target="https://asccc-oeri.org/tag/discuss-it/" TargetMode="External"/><Relationship Id="rId14" Type="http://schemas.openxmlformats.org/officeDocument/2006/relationships/hyperlink" Target="https://asccc-oeri.org/tag/homework-system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sccc-oeri.org/" TargetMode="External"/><Relationship Id="rId7" Type="http://schemas.openxmlformats.org/officeDocument/2006/relationships/hyperlink" Target="https://zoom.libretexts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libretexts.org" TargetMode="External"/><Relationship Id="rId5" Type="http://schemas.openxmlformats.org/officeDocument/2006/relationships/hyperlink" Target="https://libretexts.org/" TargetMode="External"/><Relationship Id="rId4" Type="http://schemas.openxmlformats.org/officeDocument/2006/relationships/hyperlink" Target="http://asccc-oeri.or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cmoon@chabotcollege.ed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0"/>
          <p:cNvSpPr txBox="1">
            <a:spLocks noGrp="1"/>
          </p:cNvSpPr>
          <p:nvPr>
            <p:ph type="ctrTitle"/>
          </p:nvPr>
        </p:nvSpPr>
        <p:spPr>
          <a:xfrm>
            <a:off x="174336" y="1866620"/>
            <a:ext cx="6477900" cy="1153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Raleway"/>
                <a:ea typeface="Raleway"/>
                <a:cs typeface="Raleway"/>
                <a:sym typeface="Raleway"/>
              </a:rPr>
              <a:t>Summer</a:t>
            </a:r>
            <a:endParaRPr sz="3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Raleway"/>
                <a:ea typeface="Raleway"/>
                <a:cs typeface="Raleway"/>
                <a:sym typeface="Raleway"/>
              </a:rPr>
              <a:t>ADAPT Training</a:t>
            </a:r>
            <a:endParaRPr sz="3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Raleway"/>
                <a:ea typeface="Raleway"/>
                <a:cs typeface="Raleway"/>
                <a:sym typeface="Raleway"/>
              </a:rPr>
              <a:t>Part 1</a:t>
            </a:r>
            <a:endParaRPr/>
          </a:p>
        </p:txBody>
      </p:sp>
      <p:sp>
        <p:nvSpPr>
          <p:cNvPr id="477" name="Google Shape;477;p40"/>
          <p:cNvSpPr txBox="1">
            <a:spLocks noGrp="1"/>
          </p:cNvSpPr>
          <p:nvPr>
            <p:ph type="subTitle" idx="1"/>
          </p:nvPr>
        </p:nvSpPr>
        <p:spPr>
          <a:xfrm>
            <a:off x="127885" y="3020428"/>
            <a:ext cx="64779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Accessing ADAPT and Finding Existing Assessments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8" name="Google Shape;478;p40"/>
          <p:cNvSpPr txBox="1"/>
          <p:nvPr/>
        </p:nvSpPr>
        <p:spPr>
          <a:xfrm>
            <a:off x="127875" y="4504200"/>
            <a:ext cx="875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0606"/>
                </a:solidFill>
              </a:rPr>
              <a:t>This work is licensed under a </a:t>
            </a:r>
            <a:r>
              <a:rPr lang="en" sz="1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" sz="1000">
                <a:solidFill>
                  <a:srgbClr val="060606"/>
                </a:solidFill>
              </a:rPr>
              <a:t>. Attribute this slide deck as: “ADAPT Training Part 1 by </a:t>
            </a:r>
            <a:r>
              <a:rPr lang="en" sz="1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ASCCC OERI</a:t>
            </a:r>
            <a:r>
              <a:rPr lang="en" sz="1000">
                <a:solidFill>
                  <a:srgbClr val="060606"/>
                </a:solidFill>
              </a:rPr>
              <a:t> is licensed under </a:t>
            </a:r>
            <a:r>
              <a:rPr lang="en" sz="1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" sz="1000">
                <a:solidFill>
                  <a:srgbClr val="060606"/>
                </a:solidFill>
              </a:rPr>
              <a:t>.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9"/>
          <p:cNvSpPr txBox="1">
            <a:spLocks noGrp="1"/>
          </p:cNvSpPr>
          <p:nvPr>
            <p:ph type="title" idx="4294967295"/>
          </p:nvPr>
        </p:nvSpPr>
        <p:spPr>
          <a:xfrm>
            <a:off x="2164475" y="162700"/>
            <a:ext cx="5718600" cy="53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ADAPT Learning Trees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9"/>
          <p:cNvSpPr txBox="1"/>
          <p:nvPr/>
        </p:nvSpPr>
        <p:spPr>
          <a:xfrm>
            <a:off x="443400" y="792475"/>
            <a:ext cx="82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Adaptive Learning Tree approach enables individualized assessment and learning.</a:t>
            </a:r>
            <a:endParaRPr sz="1100">
              <a:solidFill>
                <a:srgbClr val="434343"/>
              </a:solidFill>
            </a:endParaRPr>
          </a:p>
        </p:txBody>
      </p:sp>
      <p:pic>
        <p:nvPicPr>
          <p:cNvPr id="558" name="Google Shape;558;p49" descr="Screenshot of ADAPT Learning Trees"/>
          <p:cNvPicPr preferRelativeResize="0"/>
          <p:nvPr/>
        </p:nvPicPr>
        <p:blipFill rotWithShape="1">
          <a:blip r:embed="rId3">
            <a:alphaModFix/>
          </a:blip>
          <a:srcRect r="5713"/>
          <a:stretch/>
        </p:blipFill>
        <p:spPr>
          <a:xfrm>
            <a:off x="1879850" y="1341600"/>
            <a:ext cx="5231115" cy="368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605375" y="-2220800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9"/>
          <p:cNvSpPr txBox="1"/>
          <p:nvPr/>
        </p:nvSpPr>
        <p:spPr>
          <a:xfrm>
            <a:off x="7692450" y="4582350"/>
            <a:ext cx="145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Tree #430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0"/>
          <p:cNvSpPr txBox="1">
            <a:spLocks noGrp="1"/>
          </p:cNvSpPr>
          <p:nvPr>
            <p:ph type="title"/>
          </p:nvPr>
        </p:nvSpPr>
        <p:spPr>
          <a:xfrm>
            <a:off x="1176075" y="25153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Coming to ADAPT: Forge</a:t>
            </a:r>
            <a:endParaRPr>
              <a:solidFill>
                <a:srgbClr val="333333"/>
              </a:solidFill>
            </a:endParaRPr>
          </a:p>
        </p:txBody>
      </p:sp>
      <p:pic>
        <p:nvPicPr>
          <p:cNvPr id="566" name="Google Shape;566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25" y="1276613"/>
            <a:ext cx="7262675" cy="3622912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383525" y="-1744050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1"/>
          <p:cNvSpPr txBox="1">
            <a:spLocks noGrp="1"/>
          </p:cNvSpPr>
          <p:nvPr>
            <p:ph type="ctrTitle"/>
          </p:nvPr>
        </p:nvSpPr>
        <p:spPr>
          <a:xfrm>
            <a:off x="158425" y="1719825"/>
            <a:ext cx="7997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</a:rPr>
              <a:t>Cool Features in ADAPT</a:t>
            </a:r>
            <a:endParaRPr sz="4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2"/>
          <p:cNvSpPr txBox="1">
            <a:spLocks noGrp="1"/>
          </p:cNvSpPr>
          <p:nvPr>
            <p:ph type="title" idx="4294967295"/>
          </p:nvPr>
        </p:nvSpPr>
        <p:spPr>
          <a:xfrm>
            <a:off x="1243900" y="274725"/>
            <a:ext cx="6562800" cy="1076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Auto-Release Settings for Assignments</a:t>
            </a:r>
          </a:p>
        </p:txBody>
      </p:sp>
      <p:pic>
        <p:nvPicPr>
          <p:cNvPr id="577" name="Google Shape;577;p52" descr="Screenshot of ADAPT settings for assignments in the platfor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925" y="1381649"/>
            <a:ext cx="5396201" cy="31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482400" y="-2171300"/>
            <a:ext cx="47700" cy="62805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3"/>
          <p:cNvSpPr txBox="1">
            <a:spLocks noGrp="1"/>
          </p:cNvSpPr>
          <p:nvPr>
            <p:ph type="title" idx="4294967295"/>
          </p:nvPr>
        </p:nvSpPr>
        <p:spPr>
          <a:xfrm>
            <a:off x="953925" y="0"/>
            <a:ext cx="7074300" cy="1076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Shifting Dates after the end of a term</a:t>
            </a:r>
          </a:p>
        </p:txBody>
      </p:sp>
      <p:sp>
        <p:nvSpPr>
          <p:cNvPr id="586" name="Google Shape;586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413750" y="-2461300"/>
            <a:ext cx="47700" cy="61584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4" name="Google Shape;584;p53" descr="Screenshot of ADAPT system to shift the dates of assignments at the end of the term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374" y="793650"/>
            <a:ext cx="5625351" cy="4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4"/>
          <p:cNvSpPr txBox="1">
            <a:spLocks noGrp="1"/>
          </p:cNvSpPr>
          <p:nvPr>
            <p:ph type="title" idx="4294967295"/>
          </p:nvPr>
        </p:nvSpPr>
        <p:spPr>
          <a:xfrm>
            <a:off x="999700" y="236575"/>
            <a:ext cx="7074300" cy="1076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Sharing QR Codes of Assignments</a:t>
            </a:r>
          </a:p>
        </p:txBody>
      </p:sp>
      <p:sp>
        <p:nvSpPr>
          <p:cNvPr id="592" name="Google Shape;592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623475" y="-1923175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1" name="Google Shape;591;p54" descr="QR code sharing for assignments in ADAP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800" y="1556475"/>
            <a:ext cx="4364499" cy="31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5"/>
          <p:cNvSpPr txBox="1">
            <a:spLocks noGrp="1"/>
          </p:cNvSpPr>
          <p:nvPr>
            <p:ph type="title" idx="4294967295"/>
          </p:nvPr>
        </p:nvSpPr>
        <p:spPr>
          <a:xfrm>
            <a:off x="839425" y="312875"/>
            <a:ext cx="7074300" cy="1076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A11y Redirect for non-accessible activities</a:t>
            </a:r>
          </a:p>
        </p:txBody>
      </p:sp>
      <p:sp>
        <p:nvSpPr>
          <p:cNvPr id="599" name="Google Shape;599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371850" y="-2427075"/>
            <a:ext cx="47700" cy="67920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0" name="Google Shape;600;p55" descr="A11y Redirect for non-accessible activities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75" y="1388975"/>
            <a:ext cx="4358552" cy="3296381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5"/>
          <p:cNvSpPr txBox="1"/>
          <p:nvPr/>
        </p:nvSpPr>
        <p:spPr>
          <a:xfrm>
            <a:off x="5257975" y="1221000"/>
            <a:ext cx="31593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4746"/>
                </a:solidFill>
                <a:highlight>
                  <a:srgbClr val="FFFFFF"/>
                </a:highlight>
              </a:rPr>
              <a:t>This tool in ADAPT lets you identify the student that needs accommodations and deploy the accessible activities to only those that need them.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602" name="Google Shape;602;p55" descr="A11y Redirect for non-accessible activities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402" y="2709025"/>
            <a:ext cx="3871201" cy="1827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6"/>
          <p:cNvSpPr txBox="1">
            <a:spLocks noGrp="1"/>
          </p:cNvSpPr>
          <p:nvPr>
            <p:ph type="title"/>
          </p:nvPr>
        </p:nvSpPr>
        <p:spPr>
          <a:xfrm>
            <a:off x="3121625" y="266475"/>
            <a:ext cx="3230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New: Rubric</a:t>
            </a:r>
            <a:endParaRPr sz="4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191225" y="-805800"/>
            <a:ext cx="47700" cy="3733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56775" y="4197200"/>
            <a:ext cx="62499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61616"/>
              </a:solidFill>
            </a:endParaRPr>
          </a:p>
        </p:txBody>
      </p:sp>
      <p:pic>
        <p:nvPicPr>
          <p:cNvPr id="610" name="Google Shape;610;p56" descr="Screenshot of ADAPT Rubr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625" y="1321325"/>
            <a:ext cx="5330749" cy="354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7"/>
          <p:cNvSpPr txBox="1">
            <a:spLocks noGrp="1"/>
          </p:cNvSpPr>
          <p:nvPr>
            <p:ph type="title"/>
          </p:nvPr>
        </p:nvSpPr>
        <p:spPr>
          <a:xfrm>
            <a:off x="808925" y="243925"/>
            <a:ext cx="72879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Linking Canvas Course to ADAPT Course via API/LTI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57" descr="Screenshot of ADAPT screen showing how to link canvas course to ADAPT coure via API or LT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550" y="1404150"/>
            <a:ext cx="4752701" cy="2442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440475" y="-2008650"/>
            <a:ext cx="47700" cy="6379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57"/>
          <p:cNvSpPr txBox="1"/>
          <p:nvPr/>
        </p:nvSpPr>
        <p:spPr>
          <a:xfrm>
            <a:off x="1556775" y="4197200"/>
            <a:ext cx="62499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61616"/>
                </a:solidFill>
              </a:rPr>
              <a:t>The API link to Canvas will automatically create individual Canvas assignments and gradebook entries.</a:t>
            </a:r>
            <a:endParaRPr sz="1900">
              <a:solidFill>
                <a:srgbClr val="16161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Goals for ADAPT-Part I Webinar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624" name="Google Shape;624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630325" y="-1672950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58"/>
          <p:cNvSpPr txBox="1"/>
          <p:nvPr/>
        </p:nvSpPr>
        <p:spPr>
          <a:xfrm>
            <a:off x="819750" y="1481250"/>
            <a:ext cx="75045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4B4B4B"/>
                </a:solidFill>
              </a:rPr>
              <a:t>Access ADAPT</a:t>
            </a:r>
            <a:endParaRPr sz="2200">
              <a:solidFill>
                <a:srgbClr val="4B4B4B"/>
              </a:solidFill>
            </a:endParaRPr>
          </a:p>
          <a:p>
            <a:pPr marL="3429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4B4B4B"/>
                </a:solidFill>
              </a:rPr>
              <a:t>Create an ADAPT course</a:t>
            </a:r>
            <a:endParaRPr sz="2200">
              <a:solidFill>
                <a:srgbClr val="4B4B4B"/>
              </a:solidFill>
            </a:endParaRPr>
          </a:p>
          <a:p>
            <a:pPr marL="3429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4B4B4B"/>
                </a:solidFill>
              </a:rPr>
              <a:t>Create an assignment and add existing questions</a:t>
            </a:r>
            <a:endParaRPr sz="2200">
              <a:solidFill>
                <a:srgbClr val="4B4B4B"/>
              </a:solidFill>
            </a:endParaRPr>
          </a:p>
          <a:p>
            <a:pPr marL="3429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4B4B4B"/>
                </a:solidFill>
              </a:rPr>
              <a:t>Find ADAPT questions, collections, and public courses</a:t>
            </a:r>
            <a:endParaRPr sz="2200">
              <a:solidFill>
                <a:srgbClr val="4B4B4B"/>
              </a:solidFill>
            </a:endParaRPr>
          </a:p>
          <a:p>
            <a:pPr marL="3429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4B4B4B"/>
                </a:solidFill>
              </a:rPr>
              <a:t>Clone and edit ADAPT native questions</a:t>
            </a:r>
            <a:endParaRPr sz="1800">
              <a:solidFill>
                <a:srgbClr val="4B4B4B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F260-6C2E-9262-616F-D98AA21475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3700" y="-857400"/>
            <a:ext cx="6462600" cy="8574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QR Codes for ADAPT Spanish Demo and STEM Demo</a:t>
            </a:r>
          </a:p>
        </p:txBody>
      </p:sp>
      <p:sp>
        <p:nvSpPr>
          <p:cNvPr id="484" name="Google Shape;484;p41"/>
          <p:cNvSpPr txBox="1"/>
          <p:nvPr/>
        </p:nvSpPr>
        <p:spPr>
          <a:xfrm>
            <a:off x="1335725" y="552775"/>
            <a:ext cx="2826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191919"/>
                </a:solidFill>
              </a:rPr>
              <a:t>ADAPT Spanish </a:t>
            </a:r>
            <a:endParaRPr sz="2700" b="1">
              <a:solidFill>
                <a:srgbClr val="19191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191919"/>
                </a:solidFill>
              </a:rPr>
              <a:t>Demo</a:t>
            </a:r>
            <a:endParaRPr sz="2700" b="1">
              <a:solidFill>
                <a:srgbClr val="191919"/>
              </a:solidFill>
            </a:endParaRPr>
          </a:p>
        </p:txBody>
      </p:sp>
      <p:pic>
        <p:nvPicPr>
          <p:cNvPr id="483" name="Google Shape;483;p41" descr="QR Code for ADAPT Spanish Dem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775" y="1629275"/>
            <a:ext cx="2822342" cy="27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1"/>
          <p:cNvSpPr txBox="1"/>
          <p:nvPr/>
        </p:nvSpPr>
        <p:spPr>
          <a:xfrm>
            <a:off x="4924825" y="551425"/>
            <a:ext cx="30000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191919"/>
                </a:solidFill>
              </a:rPr>
              <a:t>STEM</a:t>
            </a:r>
            <a:endParaRPr sz="2700" b="1">
              <a:solidFill>
                <a:srgbClr val="19191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191919"/>
                </a:solidFill>
              </a:rPr>
              <a:t>Demo</a:t>
            </a:r>
            <a:r>
              <a:rPr lang="en" sz="2700">
                <a:solidFill>
                  <a:srgbClr val="191919"/>
                </a:solidFill>
              </a:rPr>
              <a:t> </a:t>
            </a:r>
            <a:endParaRPr sz="2700"/>
          </a:p>
        </p:txBody>
      </p:sp>
      <p:pic>
        <p:nvPicPr>
          <p:cNvPr id="485" name="Google Shape;485;p41" descr="QR Code for ADAPT STEM Dem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3658" y="1629275"/>
            <a:ext cx="2822342" cy="27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9"/>
          <p:cNvSpPr txBox="1">
            <a:spLocks noGrp="1"/>
          </p:cNvSpPr>
          <p:nvPr>
            <p:ph type="ctrTitle"/>
          </p:nvPr>
        </p:nvSpPr>
        <p:spPr>
          <a:xfrm>
            <a:off x="667000" y="1108700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B4B4B"/>
                </a:solidFill>
              </a:rPr>
              <a:t>Let’s get to work</a:t>
            </a:r>
            <a:endParaRPr sz="40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4B4B4B"/>
              </a:solidFill>
            </a:endParaRPr>
          </a:p>
        </p:txBody>
      </p:sp>
      <p:sp>
        <p:nvSpPr>
          <p:cNvPr id="631" name="Google Shape;631;p59"/>
          <p:cNvSpPr txBox="1"/>
          <p:nvPr/>
        </p:nvSpPr>
        <p:spPr>
          <a:xfrm>
            <a:off x="521700" y="2787675"/>
            <a:ext cx="81525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Create an ADAPT course and add assignments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32" name="Google Shape;632;p59" descr="LibreTexts ADAPT logo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0"/>
          <p:cNvSpPr txBox="1">
            <a:spLocks noGrp="1"/>
          </p:cNvSpPr>
          <p:nvPr>
            <p:ph type="ctrTitle"/>
          </p:nvPr>
        </p:nvSpPr>
        <p:spPr>
          <a:xfrm>
            <a:off x="667000" y="1108700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4B4B4B"/>
                </a:solidFill>
              </a:rPr>
              <a:t>Let’s get to work (1)</a:t>
            </a:r>
            <a:endParaRPr sz="4000" dirty="0">
              <a:solidFill>
                <a:srgbClr val="4B4B4B"/>
              </a:solidFill>
            </a:endParaRPr>
          </a:p>
        </p:txBody>
      </p:sp>
      <p:sp>
        <p:nvSpPr>
          <p:cNvPr id="638" name="Google Shape;638;p60"/>
          <p:cNvSpPr txBox="1"/>
          <p:nvPr/>
        </p:nvSpPr>
        <p:spPr>
          <a:xfrm>
            <a:off x="521700" y="2787675"/>
            <a:ext cx="81525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Find</a:t>
            </a: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 ADAPT 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Questions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Collections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Public courses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39" name="Google Shape;639;p60" descr="LibreTexts ADAP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1"/>
          <p:cNvSpPr txBox="1">
            <a:spLocks noGrp="1"/>
          </p:cNvSpPr>
          <p:nvPr>
            <p:ph type="ctrTitle"/>
          </p:nvPr>
        </p:nvSpPr>
        <p:spPr>
          <a:xfrm>
            <a:off x="667000" y="1108700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4B4B4B"/>
                </a:solidFill>
              </a:rPr>
              <a:t>Let’s get to work (2)</a:t>
            </a:r>
            <a:endParaRPr sz="4000" dirty="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4B4B4B"/>
              </a:solidFill>
            </a:endParaRPr>
          </a:p>
        </p:txBody>
      </p:sp>
      <p:sp>
        <p:nvSpPr>
          <p:cNvPr id="645" name="Google Shape;645;p61"/>
          <p:cNvSpPr txBox="1"/>
          <p:nvPr/>
        </p:nvSpPr>
        <p:spPr>
          <a:xfrm>
            <a:off x="495750" y="2947500"/>
            <a:ext cx="81525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Create an assignment</a:t>
            </a:r>
            <a:r>
              <a:rPr lang="en" sz="2600"/>
              <a:t> and add existing questions</a:t>
            </a:r>
            <a:endParaRPr sz="26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46" name="Google Shape;646;p61" descr="LibreTexts ADAP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2"/>
          <p:cNvSpPr txBox="1">
            <a:spLocks noGrp="1"/>
          </p:cNvSpPr>
          <p:nvPr>
            <p:ph type="title"/>
          </p:nvPr>
        </p:nvSpPr>
        <p:spPr>
          <a:xfrm>
            <a:off x="1496550" y="34311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dk1"/>
                </a:solidFill>
              </a:rPr>
              <a:t>Find ADAPT</a:t>
            </a:r>
            <a:r>
              <a:rPr lang="en"/>
              <a:t> </a:t>
            </a:r>
            <a:endParaRPr/>
          </a:p>
        </p:txBody>
      </p:sp>
      <p:pic>
        <p:nvPicPr>
          <p:cNvPr id="652" name="Google Shape;652;p62" descr="Screenshot of all LibreOne applicat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00" y="1406338"/>
            <a:ext cx="8839197" cy="331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3"/>
          <p:cNvSpPr txBox="1">
            <a:spLocks noGrp="1"/>
          </p:cNvSpPr>
          <p:nvPr>
            <p:ph type="title"/>
          </p:nvPr>
        </p:nvSpPr>
        <p:spPr>
          <a:xfrm>
            <a:off x="262550" y="111750"/>
            <a:ext cx="45399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an ADAPT course and set the Gradebook integration with Canvas</a:t>
            </a:r>
            <a:endParaRPr sz="35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3"/>
          <p:cNvSpPr txBox="1"/>
          <p:nvPr/>
        </p:nvSpPr>
        <p:spPr>
          <a:xfrm>
            <a:off x="435275" y="1160725"/>
            <a:ext cx="42222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Enter: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School</a:t>
            </a:r>
            <a:endParaRPr sz="15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Course Name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Discipline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Section/CRN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Term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Start/end date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Public: Yes &gt;if you want to share your course with other instructors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/>
              <a:t>LMS: select “</a:t>
            </a:r>
            <a:r>
              <a:rPr lang="en" sz="1500" b="1"/>
              <a:t>Yes</a:t>
            </a:r>
            <a:r>
              <a:rPr lang="en" sz="1500"/>
              <a:t>” for Canvas integration. If you select yes. Then you will need to choose: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○"/>
            </a:pPr>
            <a:r>
              <a:rPr lang="en" sz="1500"/>
              <a:t>If </a:t>
            </a:r>
            <a:r>
              <a:rPr lang="en" sz="1500" b="1"/>
              <a:t>yes</a:t>
            </a:r>
            <a:r>
              <a:rPr lang="en" sz="1500"/>
              <a:t>, student can only enter via Canvas.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○"/>
            </a:pPr>
            <a:r>
              <a:rPr lang="en" sz="1500"/>
              <a:t>If </a:t>
            </a:r>
            <a:r>
              <a:rPr lang="en" sz="1500" b="1"/>
              <a:t>no</a:t>
            </a:r>
            <a:r>
              <a:rPr lang="en" sz="1500"/>
              <a:t>, student can enter via Canvas or directly via ADAPT.</a:t>
            </a:r>
            <a:endParaRPr sz="1500"/>
          </a:p>
        </p:txBody>
      </p:sp>
      <p:sp>
        <p:nvSpPr>
          <p:cNvPr id="659" name="Google Shape;659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452950" y="-1448175"/>
            <a:ext cx="47700" cy="4953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0" name="Google Shape;660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56425" y="3641175"/>
            <a:ext cx="1625700" cy="647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61" name="Google Shape;661;p63" descr="Create an ADAPT course and set the Gradebook integration with Canva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625" y="152400"/>
            <a:ext cx="242248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4"/>
          <p:cNvSpPr txBox="1">
            <a:spLocks noGrp="1"/>
          </p:cNvSpPr>
          <p:nvPr>
            <p:ph type="title"/>
          </p:nvPr>
        </p:nvSpPr>
        <p:spPr>
          <a:xfrm>
            <a:off x="1260243" y="91675"/>
            <a:ext cx="6623513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Search for ADAPT questions, collections, and public courses</a:t>
            </a:r>
            <a:endParaRPr sz="3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247550" y="-1927775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8" name="Google Shape;668;p64" descr="Search for ADAPT questions, collections, and public cours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00" y="1176200"/>
            <a:ext cx="2364575" cy="366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64"/>
          <p:cNvSpPr txBox="1"/>
          <p:nvPr/>
        </p:nvSpPr>
        <p:spPr>
          <a:xfrm>
            <a:off x="3152925" y="3094825"/>
            <a:ext cx="56811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 sz="1600"/>
              <a:t>Questions: Search among ADAPT questions.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Public Courses: Search among shared public courses.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Commons: Search from collections. 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70" name="Google Shape;670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150450" y="3232900"/>
            <a:ext cx="1184100" cy="726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1" name="Google Shape;671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859875" y="3748650"/>
            <a:ext cx="1452900" cy="1089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2" name="Google Shape;672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1841725" y="4170025"/>
            <a:ext cx="1489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5"/>
          <p:cNvSpPr txBox="1">
            <a:spLocks noGrp="1"/>
          </p:cNvSpPr>
          <p:nvPr>
            <p:ph type="title"/>
          </p:nvPr>
        </p:nvSpPr>
        <p:spPr>
          <a:xfrm>
            <a:off x="378625" y="8271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Import an existing course</a:t>
            </a:r>
            <a:endParaRPr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361225" y="-1912875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5"/>
          <p:cNvSpPr txBox="1"/>
          <p:nvPr/>
        </p:nvSpPr>
        <p:spPr>
          <a:xfrm>
            <a:off x="378625" y="1269925"/>
            <a:ext cx="44544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look for public courses that other instructors have shared by going to “</a:t>
            </a:r>
            <a:r>
              <a:rPr lang="en" sz="1800" b="1"/>
              <a:t>Public Courses”</a:t>
            </a:r>
            <a:r>
              <a:rPr lang="en" sz="1800"/>
              <a:t>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you like what you see, you can import the course to your account: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Click on “Import course”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Search for course name or instructor name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Then, import.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78" name="Google Shape;678;p65" descr="Screenshot on how to Import an existing course in ADAP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900" y="1827887"/>
            <a:ext cx="2938275" cy="14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6"/>
          <p:cNvSpPr txBox="1">
            <a:spLocks noGrp="1"/>
          </p:cNvSpPr>
          <p:nvPr>
            <p:ph type="title"/>
          </p:nvPr>
        </p:nvSpPr>
        <p:spPr>
          <a:xfrm>
            <a:off x="811175" y="-48437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Now, You Do It …</a:t>
            </a:r>
            <a:endParaRPr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757525" y="-2018525"/>
            <a:ext cx="47700" cy="5702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66"/>
          <p:cNvSpPr txBox="1"/>
          <p:nvPr/>
        </p:nvSpPr>
        <p:spPr>
          <a:xfrm>
            <a:off x="0" y="930550"/>
            <a:ext cx="4213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/>
              <a:t>Search and import a </a:t>
            </a:r>
            <a:r>
              <a:rPr lang="en" b="1"/>
              <a:t>Public Course</a:t>
            </a:r>
            <a:r>
              <a:rPr lang="en"/>
              <a:t> or a collection from </a:t>
            </a:r>
            <a:r>
              <a:rPr lang="en" b="1"/>
              <a:t>Commons</a:t>
            </a:r>
            <a:endParaRPr b="1"/>
          </a:p>
        </p:txBody>
      </p:sp>
      <p:pic>
        <p:nvPicPr>
          <p:cNvPr id="688" name="Google Shape;688;p66" descr="Screenshot instructions on how to create a course in ADAP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9825"/>
            <a:ext cx="4651950" cy="15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66" descr="Screenshot instructions on how to create a course in ADAP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175" y="2979800"/>
            <a:ext cx="3029601" cy="20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66"/>
          <p:cNvSpPr txBox="1"/>
          <p:nvPr/>
        </p:nvSpPr>
        <p:spPr>
          <a:xfrm>
            <a:off x="5070850" y="930550"/>
            <a:ext cx="398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  Search for </a:t>
            </a:r>
            <a:r>
              <a:rPr lang="en" b="1"/>
              <a:t>questions</a:t>
            </a:r>
            <a:r>
              <a:rPr lang="en"/>
              <a:t> and save to favorites.</a:t>
            </a:r>
            <a:endParaRPr/>
          </a:p>
        </p:txBody>
      </p:sp>
      <p:pic>
        <p:nvPicPr>
          <p:cNvPr id="690" name="Google Shape;690;p66" descr="Screenshot instructions on how to create a course in ADAPT, searching questi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6275" y="1583075"/>
            <a:ext cx="3617644" cy="3065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2" name="Google Shape;692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07475" y="2061650"/>
            <a:ext cx="521400" cy="174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3" name="Google Shape;693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0275" y="3508925"/>
            <a:ext cx="435000" cy="201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7"/>
          <p:cNvSpPr txBox="1">
            <a:spLocks noGrp="1"/>
          </p:cNvSpPr>
          <p:nvPr>
            <p:ph type="title"/>
          </p:nvPr>
        </p:nvSpPr>
        <p:spPr>
          <a:xfrm>
            <a:off x="139225" y="206050"/>
            <a:ext cx="50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Create a new assignment</a:t>
            </a:r>
            <a:endParaRPr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714475" y="-1437200"/>
            <a:ext cx="47700" cy="4953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67"/>
          <p:cNvSpPr txBox="1"/>
          <p:nvPr/>
        </p:nvSpPr>
        <p:spPr>
          <a:xfrm>
            <a:off x="399000" y="1487200"/>
            <a:ext cx="44181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Enter: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Name of the assignment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Assignment group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Points (default is 10)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Assessment type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# of allowed attempts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Late policy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Assign to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Available on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Due date</a:t>
            </a:r>
            <a:endParaRPr sz="1700"/>
          </a:p>
        </p:txBody>
      </p:sp>
      <p:pic>
        <p:nvPicPr>
          <p:cNvPr id="699" name="Google Shape;699;p67" descr="Screenshot on how create a new assign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076" y="32200"/>
            <a:ext cx="1705694" cy="495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8"/>
          <p:cNvSpPr txBox="1">
            <a:spLocks noGrp="1"/>
          </p:cNvSpPr>
          <p:nvPr>
            <p:ph type="title"/>
          </p:nvPr>
        </p:nvSpPr>
        <p:spPr>
          <a:xfrm>
            <a:off x="197225" y="162600"/>
            <a:ext cx="4982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Add Questions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595725" y="-1378500"/>
            <a:ext cx="47700" cy="4844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68"/>
          <p:cNvSpPr txBox="1"/>
          <p:nvPr/>
        </p:nvSpPr>
        <p:spPr>
          <a:xfrm>
            <a:off x="285550" y="1111525"/>
            <a:ext cx="302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Add Questions</a:t>
            </a:r>
            <a:endParaRPr/>
          </a:p>
        </p:txBody>
      </p:sp>
      <p:pic>
        <p:nvPicPr>
          <p:cNvPr id="708" name="Google Shape;708;p68" descr="Screenshot of how to add questions in ADAP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375" y="1389151"/>
            <a:ext cx="3297425" cy="3405651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68"/>
          <p:cNvSpPr txBox="1"/>
          <p:nvPr/>
        </p:nvSpPr>
        <p:spPr>
          <a:xfrm>
            <a:off x="4104475" y="1111525"/>
            <a:ext cx="476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Click on “Please choose a question source”</a:t>
            </a:r>
            <a:endParaRPr/>
          </a:p>
        </p:txBody>
      </p:sp>
      <p:pic>
        <p:nvPicPr>
          <p:cNvPr id="709" name="Google Shape;709;p68" descr="Screenshot of how to add questions in ADAP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2775" y="1570801"/>
            <a:ext cx="4709027" cy="18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68"/>
          <p:cNvSpPr txBox="1"/>
          <p:nvPr/>
        </p:nvSpPr>
        <p:spPr>
          <a:xfrm>
            <a:off x="4104475" y="3310225"/>
            <a:ext cx="43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Go to “My Favorites” and find the question you saved on activity # 1. </a:t>
            </a:r>
            <a:endParaRPr/>
          </a:p>
        </p:txBody>
      </p:sp>
      <p:pic>
        <p:nvPicPr>
          <p:cNvPr id="712" name="Google Shape;712;p68" descr="Screenshot of how to add questions in ADAP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3450" y="3759300"/>
            <a:ext cx="2344608" cy="12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2"/>
          <p:cNvSpPr txBox="1">
            <a:spLocks noGrp="1"/>
          </p:cNvSpPr>
          <p:nvPr>
            <p:ph type="title"/>
          </p:nvPr>
        </p:nvSpPr>
        <p:spPr>
          <a:xfrm>
            <a:off x="2390125" y="-12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B4B4B"/>
                </a:solidFill>
              </a:rPr>
              <a:t>Login to LibreOne</a:t>
            </a:r>
            <a:endParaRPr b="1">
              <a:solidFill>
                <a:srgbClr val="4B4B4B"/>
              </a:solidFill>
            </a:endParaRPr>
          </a:p>
        </p:txBody>
      </p:sp>
      <p:sp>
        <p:nvSpPr>
          <p:cNvPr id="494" name="Google Shape;494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423075" y="-1995600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3" name="Google Shape;493;p42" descr="Screenshot of the LibreOne login 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788" y="1182325"/>
            <a:ext cx="4724270" cy="286501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2"/>
          <p:cNvSpPr txBox="1"/>
          <p:nvPr/>
        </p:nvSpPr>
        <p:spPr>
          <a:xfrm>
            <a:off x="2878550" y="4248250"/>
            <a:ext cx="373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hlink"/>
                </a:solidFill>
                <a:hlinkClick r:id="rId4"/>
              </a:rPr>
              <a:t>https://one.libretexts.org/</a:t>
            </a:r>
            <a:r>
              <a:rPr lang="en" sz="2200" b="1"/>
              <a:t> </a:t>
            </a:r>
            <a:endParaRPr sz="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9"/>
          <p:cNvSpPr txBox="1">
            <a:spLocks noGrp="1"/>
          </p:cNvSpPr>
          <p:nvPr>
            <p:ph type="title" idx="4294967295"/>
          </p:nvPr>
        </p:nvSpPr>
        <p:spPr>
          <a:xfrm>
            <a:off x="494025" y="544850"/>
            <a:ext cx="4962000" cy="615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Step 4: Click on the + sign to add the activity to the assignment.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8" name="Google Shape;718;p69" descr="Screenshot of how to add questions in ADAPT for an assign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75" y="1302813"/>
            <a:ext cx="4046800" cy="36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69" descr="Screenshot of how to add questions in ADAPT for an assignm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900" y="1383925"/>
            <a:ext cx="4124225" cy="346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0"/>
          <p:cNvSpPr txBox="1">
            <a:spLocks noGrp="1"/>
          </p:cNvSpPr>
          <p:nvPr>
            <p:ph type="title" idx="4294967295"/>
          </p:nvPr>
        </p:nvSpPr>
        <p:spPr>
          <a:xfrm>
            <a:off x="1197900" y="492831"/>
            <a:ext cx="7202400" cy="726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Once you clone an activity, you will be able to edit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26" name="Google Shape;726;p70" descr="Screenshot showing how to clone an activity, you will be able to edit&#10;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87" y="1508137"/>
            <a:ext cx="8496026" cy="21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71"/>
          <p:cNvSpPr txBox="1">
            <a:spLocks noGrp="1"/>
          </p:cNvSpPr>
          <p:nvPr>
            <p:ph type="ctrTitle"/>
          </p:nvPr>
        </p:nvSpPr>
        <p:spPr>
          <a:xfrm>
            <a:off x="638300" y="992700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Looking for more ADAPT resources?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2"/>
          <p:cNvSpPr txBox="1">
            <a:spLocks noGrp="1"/>
          </p:cNvSpPr>
          <p:nvPr>
            <p:ph type="title"/>
          </p:nvPr>
        </p:nvSpPr>
        <p:spPr>
          <a:xfrm>
            <a:off x="2169803" y="507025"/>
            <a:ext cx="5087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OERI Summer ADAPT Webinar Series</a:t>
            </a:r>
            <a:endParaRPr/>
          </a:p>
        </p:txBody>
      </p:sp>
      <p:sp>
        <p:nvSpPr>
          <p:cNvPr id="738" name="Google Shape;738;p72"/>
          <p:cNvSpPr txBox="1"/>
          <p:nvPr/>
        </p:nvSpPr>
        <p:spPr>
          <a:xfrm>
            <a:off x="325200" y="1496525"/>
            <a:ext cx="84936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ADAPT Level 2 – Creating in ADAPT</a:t>
            </a:r>
            <a:br>
              <a:rPr lang="en" sz="1300" u="sng">
                <a:solidFill>
                  <a:schemeClr val="hlink"/>
                </a:solidFill>
                <a:hlinkClick r:id="rId3"/>
              </a:rPr>
            </a:br>
            <a:r>
              <a:rPr lang="en" sz="1300" b="1">
                <a:solidFill>
                  <a:srgbClr val="4B4B4B"/>
                </a:solidFill>
              </a:rPr>
              <a:t>Friday, June 20, 2025 from 1:30 pm – 3:00 pm</a:t>
            </a:r>
            <a:br>
              <a:rPr lang="en" sz="1300">
                <a:solidFill>
                  <a:srgbClr val="4B4B4B"/>
                </a:solidFill>
              </a:rPr>
            </a:br>
            <a:r>
              <a:rPr lang="en" sz="1300">
                <a:solidFill>
                  <a:srgbClr val="4B4B4B"/>
                </a:solidFill>
              </a:rPr>
              <a:t>In this webinar, you will learn how to create auto-graded activities in ADAPT, featuring various question types like fill-in-the-blank, multiple choice, select choice, highlight text, and matching that are accessible and adaptable. </a:t>
            </a:r>
            <a:endParaRPr sz="13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ADAPT Level 3 – Fostering Oral Interaction with ADAPT’s Discuss-It Question Type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B4B4B"/>
                </a:solidFill>
              </a:rPr>
              <a:t>Monday, June 30, 2025 from 3:00 pm – 4:30 pm</a:t>
            </a:r>
            <a:endParaRPr sz="1300" b="1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B4B4B"/>
                </a:solidFill>
              </a:rPr>
              <a:t>In this webinar, you will learn how to create oral and listening assessments through threaded student-to-student interaction using text, audio, and video. The Discuss-It question type also offers auto-captioning, transcription, rubric-based grading, and seamless Canvas integration. Discover how Discuss-It fosters accessibility, engagement, and meaningful communication in multiple languages.</a:t>
            </a:r>
            <a:endParaRPr sz="13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5"/>
              </a:rPr>
              <a:t>ADAPT Level 4 – Question Banks and ADAPT Canvas Integration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B4B4B"/>
                </a:solidFill>
              </a:rPr>
              <a:t>Monday, July 7, 2025 from 3:00 pm – 4:30 pm</a:t>
            </a:r>
            <a:endParaRPr sz="1300" b="1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B4B4B"/>
                </a:solidFill>
              </a:rPr>
              <a:t>In this webinar, you’ll learn how to organize your activities into question banks for randomized assessments and explore how to seamlessly integrate your ADAPT content into Canvas with automatic grade syncing.</a:t>
            </a:r>
            <a:endParaRPr sz="1300" i="0" u="sng" strike="noStrike" cap="none">
              <a:solidFill>
                <a:srgbClr val="4B4B4B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3"/>
          <p:cNvSpPr txBox="1">
            <a:spLocks noGrp="1"/>
          </p:cNvSpPr>
          <p:nvPr>
            <p:ph type="title"/>
          </p:nvPr>
        </p:nvSpPr>
        <p:spPr>
          <a:xfrm>
            <a:off x="1577076" y="560438"/>
            <a:ext cx="6278100" cy="66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LibreFest 2025 July 7-11</a:t>
            </a:r>
            <a:endParaRPr/>
          </a:p>
        </p:txBody>
      </p:sp>
      <p:sp>
        <p:nvSpPr>
          <p:cNvPr id="745" name="Google Shape;745;p73"/>
          <p:cNvSpPr txBox="1">
            <a:spLocks noGrp="1"/>
          </p:cNvSpPr>
          <p:nvPr>
            <p:ph type="body" idx="1"/>
          </p:nvPr>
        </p:nvSpPr>
        <p:spPr>
          <a:xfrm>
            <a:off x="864875" y="1511794"/>
            <a:ext cx="7426200" cy="33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2000"/>
              <a:t>This virtual workshop will provide four and a half days of teaching and working sessions covering: </a:t>
            </a:r>
            <a:endParaRPr sz="2000"/>
          </a:p>
          <a:p>
            <a:pPr marL="457200" lvl="0" indent="-33655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how to create Open Education Resources (OER); 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how to edit/modify existing OER to build textbooks and other learning resources; 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how to use our Conductor project management platform with our new Workbench; 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and our ADAPT open homework and assessment system. </a:t>
            </a: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2000"/>
              <a:t>We will also hear Success Stories from LibreTexts super users each day. </a:t>
            </a: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</a:rPr>
              <a:t>If you do not already have a LibreTexts account, you will be prompted to create one during the </a:t>
            </a:r>
            <a:r>
              <a:rPr lang="en" sz="20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LibreFest Registration</a:t>
            </a:r>
            <a:r>
              <a:rPr lang="en" sz="2000">
                <a:solidFill>
                  <a:srgbClr val="242424"/>
                </a:solidFill>
              </a:rPr>
              <a:t> process.</a:t>
            </a:r>
            <a:endParaRPr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4"/>
          <p:cNvSpPr txBox="1">
            <a:spLocks noGrp="1"/>
          </p:cNvSpPr>
          <p:nvPr>
            <p:ph type="title" idx="4294967295"/>
          </p:nvPr>
        </p:nvSpPr>
        <p:spPr>
          <a:xfrm>
            <a:off x="1150938" y="309563"/>
            <a:ext cx="7202487" cy="700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tabLst/>
              <a:defRPr/>
            </a:pPr>
            <a:r>
              <a:rPr kumimoji="0" lang="en-US" sz="2500" b="0" i="0" u="sng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LibreTexts Workshop Recordings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tabLst/>
              <a:defRPr/>
            </a:pPr>
            <a:r>
              <a:rPr kumimoji="0" lang="en-US" sz="2500" b="0" i="0" u="sng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ASCCC OERI Webinars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51" name="Google Shape;751;p74"/>
          <p:cNvGraphicFramePr/>
          <p:nvPr>
            <p:extLst>
              <p:ext uri="{D42A27DB-BD31-4B8C-83A1-F6EECF244321}">
                <p14:modId xmlns:p14="http://schemas.microsoft.com/office/powerpoint/2010/main" val="623042393"/>
              </p:ext>
            </p:extLst>
          </p:nvPr>
        </p:nvGraphicFramePr>
        <p:xfrm>
          <a:off x="473150" y="1800550"/>
          <a:ext cx="8197675" cy="2481825"/>
        </p:xfrm>
        <a:graphic>
          <a:graphicData uri="http://schemas.openxmlformats.org/drawingml/2006/table">
            <a:tbl>
              <a:tblPr firstRow="1">
                <a:solidFill>
                  <a:srgbClr val="F0F0F0"/>
                </a:solidFill>
                <a:tableStyleId>{FBD798E4-E9E6-4EB6-B2FC-C244B4088BD7}</a:tableStyleId>
              </a:tblPr>
              <a:tblGrid>
                <a:gridCol w="383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</a:rPr>
                        <a:t>Title</a:t>
                      </a:r>
                      <a:endParaRPr sz="1200" b="1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</a:endParaRPr>
                    </a:p>
                  </a:txBody>
                  <a:tcPr marL="95250" marR="247650" marT="95250" marB="9525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</a:rPr>
                        <a:t>Date</a:t>
                      </a:r>
                      <a:endParaRPr sz="1200" b="1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</a:endParaRPr>
                    </a:p>
                  </a:txBody>
                  <a:tcPr marL="95250" marR="247650" marT="95250" marB="9525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</a:rPr>
                        <a:t>Tags</a:t>
                      </a:r>
                      <a:endParaRPr sz="1200" b="1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</a:endParaRPr>
                    </a:p>
                  </a:txBody>
                  <a:tcPr marL="95250" marR="247650" marT="95250" marB="9525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LibreTexts’ ADAPT Homework Platform and the new Discuss-It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April 16, 2025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ADAPT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Canvas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Discipline Webinar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9"/>
                        </a:rPr>
                        <a:t>Discuss-It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0"/>
                        </a:rPr>
                        <a:t>LibreTexts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1"/>
                        </a:rPr>
                        <a:t>LibreTexts ADAPT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2"/>
                        </a:rPr>
                        <a:t>Addressing the Homework Needs of Economics: Adaptive Homework Assignments and Graphing Technology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March 18, 2025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Discipline Webinar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3"/>
                        </a:rPr>
                        <a:t>Economics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4"/>
                        </a:rPr>
                        <a:t>Homework Systems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5"/>
                        </a:rPr>
                        <a:t>Collaborating for Computer Science Success: Adopting/Adapting a Shared Open Educational Resource (OER) Canvas Course Shell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December 5, 2024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6"/>
                        </a:rPr>
                        <a:t>Computer Science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7"/>
                        </a:rPr>
                        <a:t>Discipline Conversation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8"/>
                        </a:rPr>
                        <a:t>Information Technology and Information Systems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9"/>
                        </a:rPr>
                        <a:t>Boost Engagement with Discuss-It: Interactive Asynchronous Conversations in ADAPT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November 15, 2024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dirty="0">
                          <a:solidFill>
                            <a:schemeClr val="hlink"/>
                          </a:solidFill>
                          <a:hlinkClick r:id="rId6"/>
                        </a:rPr>
                        <a:t>ADAPT</a:t>
                      </a:r>
                      <a:r>
                        <a:rPr lang="en" sz="1000" dirty="0"/>
                        <a:t>,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hlinkClick r:id="rId8"/>
                        </a:rPr>
                        <a:t>Discipline Webinar</a:t>
                      </a:r>
                      <a:r>
                        <a:rPr lang="en" sz="1000" dirty="0"/>
                        <a:t>,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hlinkClick r:id="rId20"/>
                        </a:rPr>
                        <a:t>Spanish</a:t>
                      </a:r>
                      <a:endParaRPr sz="1000" dirty="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5"/>
          <p:cNvSpPr txBox="1">
            <a:spLocks noGrp="1"/>
          </p:cNvSpPr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More Information</a:t>
            </a:r>
            <a:endParaRPr/>
          </a:p>
        </p:txBody>
      </p:sp>
      <p:sp>
        <p:nvSpPr>
          <p:cNvPr id="757" name="Google Shape;757;p75"/>
          <p:cNvSpPr txBox="1">
            <a:spLocks noGrp="1"/>
          </p:cNvSpPr>
          <p:nvPr>
            <p:ph type="body" idx="1"/>
          </p:nvPr>
        </p:nvSpPr>
        <p:spPr>
          <a:xfrm>
            <a:off x="970774" y="1832314"/>
            <a:ext cx="7202400" cy="3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ASCCC OERI Website </a:t>
            </a:r>
            <a:r>
              <a:rPr lang="en" sz="1800"/>
              <a:t>(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asccc-oeri.org</a:t>
            </a:r>
            <a:r>
              <a:rPr lang="en" sz="1800"/>
              <a:t>)</a:t>
            </a:r>
            <a:endParaRPr sz="180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Resources</a:t>
            </a:r>
            <a:endParaRPr sz="180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Webinars and Events</a:t>
            </a:r>
            <a:endParaRPr sz="180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LibreTexts</a:t>
            </a:r>
            <a:r>
              <a:rPr lang="en" sz="1800"/>
              <a:t> (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https://libretexts.org</a:t>
            </a:r>
            <a:r>
              <a:rPr lang="en" sz="1800"/>
              <a:t>) </a:t>
            </a:r>
            <a:endParaRPr sz="1800"/>
          </a:p>
          <a:p>
            <a:pPr marL="457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Office hours (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https://zoom.libretexts.org</a:t>
            </a:r>
            <a:r>
              <a:rPr lang="en" sz="1800"/>
              <a:t>) </a:t>
            </a:r>
            <a:endParaRPr sz="1800"/>
          </a:p>
          <a:p>
            <a:pPr marL="9144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Tuesdays at 9:00-10:00 PST</a:t>
            </a:r>
            <a:endParaRPr sz="180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Thursdays at 9:00-10:00 PST</a:t>
            </a:r>
            <a:endParaRPr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76"/>
          <p:cNvSpPr txBox="1">
            <a:spLocks noGrp="1"/>
          </p:cNvSpPr>
          <p:nvPr>
            <p:ph type="title" idx="4294967295"/>
          </p:nvPr>
        </p:nvSpPr>
        <p:spPr>
          <a:xfrm>
            <a:off x="59475" y="152400"/>
            <a:ext cx="3000000" cy="72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Roboto"/>
                <a:ea typeface="Roboto"/>
                <a:cs typeface="Roboto"/>
                <a:sym typeface="Roboto"/>
              </a:rPr>
              <a:t>Assistance: The Construction Guide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76"/>
          <p:cNvSpPr txBox="1"/>
          <p:nvPr/>
        </p:nvSpPr>
        <p:spPr>
          <a:xfrm>
            <a:off x="152400" y="1863388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~20 How-To videos available on the Commons page of the Construction Guide.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14 addresses using ADAPT</a:t>
            </a:r>
            <a:endParaRPr/>
          </a:p>
        </p:txBody>
      </p:sp>
      <p:sp>
        <p:nvSpPr>
          <p:cNvPr id="762" name="Google Shape;762;p76"/>
          <p:cNvSpPr txBox="1"/>
          <p:nvPr/>
        </p:nvSpPr>
        <p:spPr>
          <a:xfrm>
            <a:off x="59475" y="43285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https://commons.libretexts.org/book/chem-483671</a:t>
            </a:r>
            <a:endParaRPr/>
          </a:p>
        </p:txBody>
      </p:sp>
      <p:pic>
        <p:nvPicPr>
          <p:cNvPr id="763" name="Google Shape;763;p76" descr="Screenshot of a LibreTexts Comm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400" y="152400"/>
            <a:ext cx="5839200" cy="479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6" name="Google Shape;766;p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98225" y="2284975"/>
            <a:ext cx="2691300" cy="424500"/>
          </a:xfrm>
          <a:prstGeom prst="straightConnector1">
            <a:avLst/>
          </a:prstGeom>
          <a:noFill/>
          <a:ln w="28575" cap="flat" cmpd="sng">
            <a:solidFill>
              <a:srgbClr val="19191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7" name="Google Shape;767;p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40225" y="3172525"/>
            <a:ext cx="846300" cy="1238400"/>
          </a:xfrm>
          <a:prstGeom prst="straightConnector1">
            <a:avLst/>
          </a:prstGeom>
          <a:noFill/>
          <a:ln w="28575" cap="flat" cmpd="sng">
            <a:solidFill>
              <a:srgbClr val="19191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7"/>
          <p:cNvSpPr txBox="1">
            <a:spLocks noGrp="1"/>
          </p:cNvSpPr>
          <p:nvPr>
            <p:ph type="title" idx="4294967295"/>
          </p:nvPr>
        </p:nvSpPr>
        <p:spPr>
          <a:xfrm>
            <a:off x="49150" y="59975"/>
            <a:ext cx="4287600" cy="453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Roboto"/>
                <a:ea typeface="Roboto"/>
                <a:cs typeface="Roboto"/>
                <a:sym typeface="Roboto"/>
              </a:rPr>
              <a:t>Assistance: The Insight Knowledge Base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77"/>
          <p:cNvSpPr txBox="1"/>
          <p:nvPr/>
        </p:nvSpPr>
        <p:spPr>
          <a:xfrm>
            <a:off x="5904150" y="86825"/>
            <a:ext cx="315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https://commons.libretexts.org/insight</a:t>
            </a:r>
            <a:endParaRPr/>
          </a:p>
        </p:txBody>
      </p:sp>
      <p:pic>
        <p:nvPicPr>
          <p:cNvPr id="774" name="Google Shape;774;p77" descr="Assistance: The Insight Knowledge Base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13" y="563225"/>
            <a:ext cx="7891336" cy="441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78"/>
          <p:cNvSpPr txBox="1">
            <a:spLocks noGrp="1"/>
          </p:cNvSpPr>
          <p:nvPr>
            <p:ph type="ctrTitle"/>
          </p:nvPr>
        </p:nvSpPr>
        <p:spPr>
          <a:xfrm>
            <a:off x="637975" y="115947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4B4B"/>
                </a:solidFill>
              </a:rPr>
              <a:t>Questions?</a:t>
            </a:r>
            <a:endParaRPr>
              <a:solidFill>
                <a:srgbClr val="4B4B4B"/>
              </a:solidFill>
            </a:endParaRPr>
          </a:p>
        </p:txBody>
      </p:sp>
      <p:sp>
        <p:nvSpPr>
          <p:cNvPr id="780" name="Google Shape;780;p78"/>
          <p:cNvSpPr txBox="1"/>
          <p:nvPr/>
        </p:nvSpPr>
        <p:spPr>
          <a:xfrm>
            <a:off x="714475" y="2945150"/>
            <a:ext cx="6583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Cristina Moon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Spanish Faculty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OER/ZTC Coordinator at Chabot College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ASCCC OERI Spanish Lead, H5P/ADAPT Lead, and OERI Liaison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cmoon@chabotcollege.edu</a:t>
            </a:r>
            <a:r>
              <a:rPr lang="en" sz="160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3"/>
          <p:cNvSpPr txBox="1">
            <a:spLocks noGrp="1"/>
          </p:cNvSpPr>
          <p:nvPr>
            <p:ph type="title"/>
          </p:nvPr>
        </p:nvSpPr>
        <p:spPr>
          <a:xfrm>
            <a:off x="1070011" y="346465"/>
            <a:ext cx="7202400" cy="66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Finding ADAPT</a:t>
            </a:r>
            <a:endParaRPr/>
          </a:p>
        </p:txBody>
      </p:sp>
      <p:sp>
        <p:nvSpPr>
          <p:cNvPr id="501" name="Google Shape;501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647363" y="-1781525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9" name="Google Shape;499;p43" descr="Menu for LibreOne applications on the platform from ADAPT to LibreTexts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297" y="1422923"/>
            <a:ext cx="7981827" cy="29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 txBox="1">
            <a:spLocks noGrp="1"/>
          </p:cNvSpPr>
          <p:nvPr>
            <p:ph type="title"/>
          </p:nvPr>
        </p:nvSpPr>
        <p:spPr>
          <a:xfrm>
            <a:off x="2328950" y="0"/>
            <a:ext cx="35949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What is ADAPT?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08" name="Google Shape;508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102550" y="-1941775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4"/>
          <p:cNvSpPr txBox="1"/>
          <p:nvPr/>
        </p:nvSpPr>
        <p:spPr>
          <a:xfrm>
            <a:off x="450250" y="1084525"/>
            <a:ext cx="43041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</a:rPr>
              <a:t>ADAPT is a comprehensive online assessment/homework infrastructure that provides faculty the ability to include auto-graded and non-auto-graded activities from different platforms such as </a:t>
            </a:r>
            <a:r>
              <a:rPr lang="en" sz="1600" b="1">
                <a:solidFill>
                  <a:srgbClr val="4B4B4B"/>
                </a:solidFill>
              </a:rPr>
              <a:t>H5P</a:t>
            </a:r>
            <a:r>
              <a:rPr lang="en" sz="1600">
                <a:solidFill>
                  <a:srgbClr val="4B4B4B"/>
                </a:solidFill>
              </a:rPr>
              <a:t>, </a:t>
            </a:r>
            <a:r>
              <a:rPr lang="en" sz="1600" b="1">
                <a:solidFill>
                  <a:srgbClr val="4B4B4B"/>
                </a:solidFill>
              </a:rPr>
              <a:t>MyOpenMath</a:t>
            </a:r>
            <a:r>
              <a:rPr lang="en" sz="1600">
                <a:solidFill>
                  <a:srgbClr val="4B4B4B"/>
                </a:solidFill>
              </a:rPr>
              <a:t>, </a:t>
            </a:r>
            <a:r>
              <a:rPr lang="en" sz="1600" b="1">
                <a:solidFill>
                  <a:srgbClr val="4B4B4B"/>
                </a:solidFill>
              </a:rPr>
              <a:t>WeBWork</a:t>
            </a:r>
            <a:r>
              <a:rPr lang="en" sz="1600">
                <a:solidFill>
                  <a:srgbClr val="4B4B4B"/>
                </a:solidFill>
              </a:rPr>
              <a:t>, and its own </a:t>
            </a:r>
            <a:r>
              <a:rPr lang="en" sz="1600" b="1">
                <a:solidFill>
                  <a:srgbClr val="4B4B4B"/>
                </a:solidFill>
              </a:rPr>
              <a:t>native </a:t>
            </a:r>
            <a:r>
              <a:rPr lang="en" sz="1600">
                <a:solidFill>
                  <a:srgbClr val="4B4B4B"/>
                </a:solidFill>
              </a:rPr>
              <a:t>ADAPT questions.</a:t>
            </a:r>
            <a:endParaRPr sz="16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</a:rPr>
              <a:t>Coming soon to ADAPT: Forge</a:t>
            </a:r>
            <a:endParaRPr sz="16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</a:rPr>
              <a:t>ADAPT can be integrated into an LMS such as Canvas with full grade integration or it could be run independently.</a:t>
            </a:r>
            <a:endParaRPr sz="16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09" name="Google Shape;509;p44" descr="Screenshot of ADAPT questions to show as an example of what ADAPT i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400" y="1050925"/>
            <a:ext cx="3361201" cy="39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5"/>
          <p:cNvSpPr txBox="1">
            <a:spLocks noGrp="1"/>
          </p:cNvSpPr>
          <p:nvPr>
            <p:ph type="title"/>
          </p:nvPr>
        </p:nvSpPr>
        <p:spPr>
          <a:xfrm>
            <a:off x="740225" y="152350"/>
            <a:ext cx="7493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4B4B"/>
                </a:solidFill>
              </a:rPr>
              <a:t>ADAPT Library has 262,486 questions</a:t>
            </a:r>
            <a:endParaRPr>
              <a:solidFill>
                <a:srgbClr val="4B4B4B"/>
              </a:solidFill>
            </a:endParaRPr>
          </a:p>
        </p:txBody>
      </p:sp>
      <p:sp>
        <p:nvSpPr>
          <p:cNvPr id="515" name="Google Shape;515;p45"/>
          <p:cNvSpPr txBox="1"/>
          <p:nvPr/>
        </p:nvSpPr>
        <p:spPr>
          <a:xfrm>
            <a:off x="1022600" y="1312575"/>
            <a:ext cx="731070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>
                <a:solidFill>
                  <a:srgbClr val="333333"/>
                </a:solidFill>
              </a:rPr>
              <a:t>H5P: +25,000 questions</a:t>
            </a:r>
            <a:endParaRPr sz="1800">
              <a:solidFill>
                <a:srgbClr val="33333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>
                <a:solidFill>
                  <a:srgbClr val="333333"/>
                </a:solidFill>
              </a:rPr>
              <a:t>WebWork: +54,000 questions</a:t>
            </a:r>
            <a:endParaRPr sz="1800">
              <a:solidFill>
                <a:srgbClr val="33333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>
                <a:solidFill>
                  <a:srgbClr val="333333"/>
                </a:solidFill>
              </a:rPr>
              <a:t>MOM/iMathAS: 73,000 questions</a:t>
            </a:r>
            <a:endParaRPr sz="1800">
              <a:solidFill>
                <a:srgbClr val="33333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>
                <a:solidFill>
                  <a:srgbClr val="333333"/>
                </a:solidFill>
              </a:rPr>
              <a:t>Open-Ended: +70,000 questions</a:t>
            </a:r>
            <a:endParaRPr sz="1800">
              <a:solidFill>
                <a:srgbClr val="33333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>
                <a:solidFill>
                  <a:srgbClr val="333333"/>
                </a:solidFill>
              </a:rPr>
              <a:t>ADAPT Native: +37,000 questions</a:t>
            </a:r>
            <a:endParaRPr sz="1800">
              <a:solidFill>
                <a:srgbClr val="333333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en" sz="1800">
                <a:solidFill>
                  <a:srgbClr val="333333"/>
                </a:solidFill>
              </a:rPr>
              <a:t>Basics QTI: +19,000 questions</a:t>
            </a:r>
            <a:endParaRPr sz="1800">
              <a:solidFill>
                <a:srgbClr val="333333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en" sz="1800">
                <a:solidFill>
                  <a:srgbClr val="333333"/>
                </a:solidFill>
              </a:rPr>
              <a:t>Nursing (NCLEX prep): +17,000 questions</a:t>
            </a:r>
            <a:endParaRPr sz="1800">
              <a:solidFill>
                <a:srgbClr val="333333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en" sz="1800">
                <a:solidFill>
                  <a:srgbClr val="333333"/>
                </a:solidFill>
              </a:rPr>
              <a:t>Sketcher (molecular structures): 438 questions</a:t>
            </a:r>
            <a:endParaRPr sz="1800">
              <a:solidFill>
                <a:srgbClr val="333333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en" sz="1800">
                <a:solidFill>
                  <a:srgbClr val="333333"/>
                </a:solidFill>
              </a:rPr>
              <a:t>Discuss-It: 215 questions</a:t>
            </a:r>
            <a:endParaRPr sz="18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6" name="Google Shape;516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352100" y="-2483000"/>
            <a:ext cx="47700" cy="69378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6"/>
          <p:cNvSpPr txBox="1">
            <a:spLocks noGrp="1"/>
          </p:cNvSpPr>
          <p:nvPr>
            <p:ph type="title" idx="4294967295"/>
          </p:nvPr>
        </p:nvSpPr>
        <p:spPr>
          <a:xfrm>
            <a:off x="1404150" y="259475"/>
            <a:ext cx="5121900" cy="469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ADAPT is Built for Multi-Modal Use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920925" y="-2153712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6"/>
          <p:cNvSpPr txBox="1"/>
          <p:nvPr/>
        </p:nvSpPr>
        <p:spPr>
          <a:xfrm>
            <a:off x="803909" y="829825"/>
            <a:ext cx="77190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No single technology can handle all use cases. Our solution is to build ADAPT with multiple technologies capable of handling numerous use cases.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525" name="Google Shape;525;p46"/>
          <p:cNvSpPr txBox="1"/>
          <p:nvPr/>
        </p:nvSpPr>
        <p:spPr>
          <a:xfrm>
            <a:off x="1215128" y="1733025"/>
            <a:ext cx="292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AutoGraded Questioning</a:t>
            </a:r>
            <a:endParaRPr sz="1100" b="1">
              <a:solidFill>
                <a:srgbClr val="434343"/>
              </a:solidFill>
            </a:endParaRPr>
          </a:p>
        </p:txBody>
      </p:sp>
      <p:sp>
        <p:nvSpPr>
          <p:cNvPr id="521" name="Google Shape;521;p46"/>
          <p:cNvSpPr/>
          <p:nvPr/>
        </p:nvSpPr>
        <p:spPr>
          <a:xfrm>
            <a:off x="1133061" y="2365925"/>
            <a:ext cx="1500900" cy="79020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WebWork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6"/>
          <p:cNvSpPr/>
          <p:nvPr/>
        </p:nvSpPr>
        <p:spPr>
          <a:xfrm>
            <a:off x="2641322" y="2374622"/>
            <a:ext cx="1500900" cy="790200"/>
          </a:xfrm>
          <a:prstGeom prst="ellipse">
            <a:avLst/>
          </a:prstGeom>
          <a:solidFill>
            <a:srgbClr val="D8E2F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IMathAS</a:t>
            </a:r>
            <a:r>
              <a:rPr lang="en" sz="1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(MyOpenMath</a:t>
            </a:r>
            <a:endParaRPr sz="120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&amp; Ohm)</a:t>
            </a:r>
            <a:endParaRPr sz="11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4" name="Google Shape;524;p46"/>
          <p:cNvSpPr/>
          <p:nvPr/>
        </p:nvSpPr>
        <p:spPr>
          <a:xfrm>
            <a:off x="1133061" y="3159817"/>
            <a:ext cx="1500900" cy="790200"/>
          </a:xfrm>
          <a:prstGeom prst="ellipse">
            <a:avLst/>
          </a:prstGeom>
          <a:solidFill>
            <a:srgbClr val="FBE4D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Native</a:t>
            </a:r>
            <a:r>
              <a:rPr lang="en" sz="140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(LMS QTI)</a:t>
            </a:r>
            <a:endParaRPr sz="11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3" name="Google Shape;523;p46"/>
          <p:cNvSpPr/>
          <p:nvPr/>
        </p:nvSpPr>
        <p:spPr>
          <a:xfrm>
            <a:off x="2641322" y="3174725"/>
            <a:ext cx="1500900" cy="790200"/>
          </a:xfrm>
          <a:prstGeom prst="ellipse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H5P</a:t>
            </a:r>
            <a:endParaRPr sz="1100"/>
          </a:p>
        </p:txBody>
      </p:sp>
      <p:pic>
        <p:nvPicPr>
          <p:cNvPr id="529" name="Google Shape;529;p46" descr="ADAPT Homework system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422" y="1505150"/>
            <a:ext cx="3623689" cy="341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 txBox="1">
            <a:spLocks noGrp="1"/>
          </p:cNvSpPr>
          <p:nvPr>
            <p:ph type="title" idx="4294967295"/>
          </p:nvPr>
        </p:nvSpPr>
        <p:spPr>
          <a:xfrm>
            <a:off x="1373625" y="98050"/>
            <a:ext cx="5441100" cy="53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Open-Ended Questions in ADAPT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111700" y="-2223962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7"/>
          <p:cNvSpPr txBox="1"/>
          <p:nvPr/>
        </p:nvSpPr>
        <p:spPr>
          <a:xfrm>
            <a:off x="177875" y="1275150"/>
            <a:ext cx="2864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Open-Ended Questioning</a:t>
            </a:r>
            <a:endParaRPr sz="1100" b="1">
              <a:solidFill>
                <a:srgbClr val="434343"/>
              </a:solidFill>
            </a:endParaRPr>
          </a:p>
        </p:txBody>
      </p:sp>
      <p:sp>
        <p:nvSpPr>
          <p:cNvPr id="534" name="Google Shape;534;p47"/>
          <p:cNvSpPr/>
          <p:nvPr/>
        </p:nvSpPr>
        <p:spPr>
          <a:xfrm>
            <a:off x="111107" y="1781550"/>
            <a:ext cx="1500900" cy="79020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 Text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535" name="Google Shape;535;p47"/>
          <p:cNvSpPr/>
          <p:nvPr/>
        </p:nvSpPr>
        <p:spPr>
          <a:xfrm>
            <a:off x="1611994" y="1781547"/>
            <a:ext cx="1500900" cy="79020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Text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537" name="Google Shape;537;p47"/>
          <p:cNvSpPr/>
          <p:nvPr/>
        </p:nvSpPr>
        <p:spPr>
          <a:xfrm>
            <a:off x="111107" y="2655800"/>
            <a:ext cx="1500900" cy="79020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7"/>
          <p:cNvSpPr/>
          <p:nvPr/>
        </p:nvSpPr>
        <p:spPr>
          <a:xfrm>
            <a:off x="1695644" y="2610025"/>
            <a:ext cx="1500900" cy="79020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Calibri"/>
                <a:ea typeface="Calibri"/>
                <a:cs typeface="Calibri"/>
                <a:sym typeface="Calibri"/>
              </a:rPr>
              <a:t>File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(PDF, Excel …)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1" name="Google Shape;541;p47" descr="Screenshot of the Open-Ended Questions in ADAP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75" y="3594350"/>
            <a:ext cx="3055526" cy="12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7" descr="Example of what an open-ended assignment/question looks like when built in ADAP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138" y="1047353"/>
            <a:ext cx="3534525" cy="370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7" descr="Example of what an open-ended assignment/question looks like when built in ADAP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250" y="975950"/>
            <a:ext cx="2131300" cy="3990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8"/>
          <p:cNvSpPr txBox="1">
            <a:spLocks noGrp="1"/>
          </p:cNvSpPr>
          <p:nvPr>
            <p:ph type="title"/>
          </p:nvPr>
        </p:nvSpPr>
        <p:spPr>
          <a:xfrm>
            <a:off x="1702625" y="607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91919"/>
                </a:solidFill>
              </a:rPr>
              <a:t>ADAPT Native Questions</a:t>
            </a:r>
            <a:endParaRPr dirty="0">
              <a:solidFill>
                <a:srgbClr val="191919"/>
              </a:solidFill>
            </a:endParaRPr>
          </a:p>
        </p:txBody>
      </p:sp>
      <p:sp>
        <p:nvSpPr>
          <p:cNvPr id="549" name="Google Shape;549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120375" y="-1753300"/>
            <a:ext cx="47700" cy="52953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8"/>
          <p:cNvSpPr txBox="1"/>
          <p:nvPr/>
        </p:nvSpPr>
        <p:spPr>
          <a:xfrm>
            <a:off x="732625" y="1335500"/>
            <a:ext cx="4067400" cy="3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Basic Questions (QTI)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Multiple Choice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True/False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Numerical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Multiple Answer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Fill-in-the-blank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Select Choice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Matching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0" name="Google Shape;550;p48" descr="Screenshot of ADAPT Native Questions selection scree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875" y="1047900"/>
            <a:ext cx="4136177" cy="373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1444</Words>
  <Application>Microsoft Office PowerPoint</Application>
  <PresentationFormat>On-screen Show (16:9)</PresentationFormat>
  <Paragraphs>203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Nunito Light</vt:lpstr>
      <vt:lpstr>Raleway</vt:lpstr>
      <vt:lpstr>Gill Sans</vt:lpstr>
      <vt:lpstr>Roboto</vt:lpstr>
      <vt:lpstr>Lato</vt:lpstr>
      <vt:lpstr>Antonio template</vt:lpstr>
      <vt:lpstr>Gallery</vt:lpstr>
      <vt:lpstr>Summer ADAPT Training Part 1</vt:lpstr>
      <vt:lpstr>QR Codes for ADAPT Spanish Demo and STEM Demo</vt:lpstr>
      <vt:lpstr>Login to LibreOne</vt:lpstr>
      <vt:lpstr>Finding ADAPT</vt:lpstr>
      <vt:lpstr>What is ADAPT?</vt:lpstr>
      <vt:lpstr>ADAPT Library has 262,486 questions</vt:lpstr>
      <vt:lpstr>ADAPT is Built for Multi-Modal Use </vt:lpstr>
      <vt:lpstr>Open-Ended Questions in ADAPT </vt:lpstr>
      <vt:lpstr>ADAPT Native Questions</vt:lpstr>
      <vt:lpstr>ADAPT Learning Trees</vt:lpstr>
      <vt:lpstr>Coming to ADAPT: Forge</vt:lpstr>
      <vt:lpstr>Cool Features in ADAPT</vt:lpstr>
      <vt:lpstr>Auto-Release Settings for Assignments</vt:lpstr>
      <vt:lpstr>Shifting Dates after the end of a term</vt:lpstr>
      <vt:lpstr>Sharing QR Codes of Assignments</vt:lpstr>
      <vt:lpstr>A11y Redirect for non-accessible activities</vt:lpstr>
      <vt:lpstr>New: Rubric</vt:lpstr>
      <vt:lpstr>Linking Canvas Course to ADAPT Course via API/LTI</vt:lpstr>
      <vt:lpstr>Goals for ADAPT-Part I Webinar</vt:lpstr>
      <vt:lpstr>Let’s get to work </vt:lpstr>
      <vt:lpstr>Let’s get to work (1)</vt:lpstr>
      <vt:lpstr>Let’s get to work (2) </vt:lpstr>
      <vt:lpstr>Find ADAPT </vt:lpstr>
      <vt:lpstr>Create an ADAPT course and set the Gradebook integration with Canvas</vt:lpstr>
      <vt:lpstr>Search for ADAPT questions, collections, and public courses</vt:lpstr>
      <vt:lpstr>Import an existing course</vt:lpstr>
      <vt:lpstr>Now, You Do It …</vt:lpstr>
      <vt:lpstr>Create a new assignment</vt:lpstr>
      <vt:lpstr>Add Questions</vt:lpstr>
      <vt:lpstr>Step 4: Click on the + sign to add the activity to the assignment.</vt:lpstr>
      <vt:lpstr>Once you clone an activity, you will be able to edit </vt:lpstr>
      <vt:lpstr>Looking for more ADAPT resources?</vt:lpstr>
      <vt:lpstr>OERI Summer ADAPT Webinar Series</vt:lpstr>
      <vt:lpstr>LibreFest 2025 July 7-11</vt:lpstr>
      <vt:lpstr>LibreTexts Workshop Recordings ASCCC OERI Webinars</vt:lpstr>
      <vt:lpstr>More Information</vt:lpstr>
      <vt:lpstr>Assistance: The Construction Guide</vt:lpstr>
      <vt:lpstr>Assistance: The Insight Knowledge Base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ASCCC1</cp:lastModifiedBy>
  <cp:revision>2</cp:revision>
  <dcterms:modified xsi:type="dcterms:W3CDTF">2025-06-24T19:51:18Z</dcterms:modified>
</cp:coreProperties>
</file>