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embeddedFontLst>
    <p:embeddedFont>
      <p:font typeface="Gill Sans" panose="020B0604020202020204" charset="0"/>
      <p:regular r:id="rId32"/>
      <p:bold r:id="rId33"/>
    </p:embeddedFont>
    <p:embeddedFont>
      <p:font typeface="Lato" panose="020F0502020204030203" pitchFamily="34" charset="0"/>
      <p:regular r:id="rId34"/>
      <p:bold r:id="rId35"/>
      <p:italic r:id="rId36"/>
      <p:boldItalic r:id="rId37"/>
    </p:embeddedFont>
    <p:embeddedFont>
      <p:font typeface="Montserrat" panose="00000500000000000000" pitchFamily="2" charset="0"/>
      <p:regular r:id="rId38"/>
      <p:bold r:id="rId39"/>
      <p:italic r:id="rId40"/>
      <p:boldItalic r:id="rId41"/>
    </p:embeddedFont>
    <p:embeddedFont>
      <p:font typeface="Nunito Light" pitchFamily="2" charset="0"/>
      <p:regular r:id="rId42"/>
      <p:italic r:id="rId43"/>
    </p:embeddedFont>
    <p:embeddedFont>
      <p:font typeface="Raleway" pitchFamily="2" charset="0"/>
      <p:regular r:id="rId44"/>
      <p:bold r:id="rId45"/>
      <p:italic r:id="rId46"/>
      <p:boldItalic r:id="rId47"/>
    </p:embeddedFont>
    <p:embeddedFont>
      <p:font typeface="Roboto" panose="02000000000000000000" pitchFamily="2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iCo+z3my2/TT1+zzD4g/gwzhRm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0C6AE5-5AB0-44D3-B1F4-D30AC0A97135}">
  <a:tblStyle styleId="{340C6AE5-5AB0-44D3-B1F4-D30AC0A9713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9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ItwdvFXi6fqy-OilptSjTaxGZ7LeCPEZMDQtYElBsQg/edit?tab=t.0#heading=h.1f9oybosc2x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ne.libretexts.org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6bd87b943c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6bd87b943c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12:45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6bd87b943c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6bd87b943c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6bd87b943c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6bd87b943c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6bd87b943c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6bd87b943c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12:55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6bd87b943c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6bd87b943c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6bd87b943c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6bd87b943c_0_3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g36bd87b943c_0_3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6bd87b943c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6bd87b943c_0_3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36bd87b943c_0_3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6bd87b943c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6bd87b943c_0_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g36bd87b943c_0_1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67170d6d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g367170d6d73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3" name="Google Shape;483;g367170d6d73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606a44196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" name="Google Shape;491;g3606a44196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More info on API: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https://docs.google.com/document/d/1ItwdvFXi6fqy-OilptSjTaxGZ7LeCPEZMDQtYElBsQg/edit?tab=t.0#heading=h.1f9oybosc2xn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6bd87b943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6bd87b943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606a44196b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g3606a44196b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1:25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606a44196b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g3606a44196b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6d7f5682a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6d7f5682a4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g36d7f5682a4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d7f5682a4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d7f5682a4_2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g36d7f5682a4_2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73a370fe45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g273a370fe45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61b3501df9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2" name="Google Shape;532;g361b3501df9_0_5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3" name="Google Shape;533;g361b3501df9_0_5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4cbe324622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g34cbe324622_0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1" name="Google Shape;541;g34cbe324622_0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6bd87b943c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6bd87b943c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4be3e9c41b_0_3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g34be3e9c41b_0_3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Academic Senate for California Community Colleges (ASCCC); Open Educational Resources Initiative (OERI)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73a370fe45_0_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1" name="Google Shape;561;g273a370fe45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4be3e9c41b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g34be3e9c41b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https://one.libretexts.org/</a:t>
            </a:r>
            <a:r>
              <a:rPr lang="en-US"/>
              <a:t> 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6bd87b943c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6bd87b943c_0_1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36bd87b943c_0_1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4be3e9c41b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g34be3e9c41b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4be3e9c41b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g34be3e9c41b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6bd87b943c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6bd87b943c_0_3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36bd87b943c_0_3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6bd87b943c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6bd87b943c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6bd87b943c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6bd87b943c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with photo">
  <p:cSld name="1_Title Slide with phot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32004"/>
            <a:ext cx="91440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1813336" y="3464560"/>
            <a:ext cx="6477803" cy="153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1813335" y="5189604"/>
            <a:ext cx="6477804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 b="0" cap="none">
                <a:solidFill>
                  <a:srgbClr val="060606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cxnSp>
        <p:nvCxnSpPr>
          <p:cNvPr id="18" name="Google Shape;18;p64"/>
          <p:cNvCxnSpPr/>
          <p:nvPr/>
        </p:nvCxnSpPr>
        <p:spPr>
          <a:xfrm>
            <a:off x="0" y="5187659"/>
            <a:ext cx="9144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2549"/>
              </a:srgbClr>
            </a:outerShdw>
          </a:effectLst>
        </p:spPr>
      </p:cxnSp>
      <p:pic>
        <p:nvPicPr>
          <p:cNvPr id="19" name="Google Shape;19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5177" y="585230"/>
            <a:ext cx="4360183" cy="13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content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/>
          <p:nvPr/>
        </p:nvSpPr>
        <p:spPr>
          <a:xfrm>
            <a:off x="0" y="798973"/>
            <a:ext cx="3648174" cy="232681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" name="Google Shape;79;p31"/>
          <p:cNvCxnSpPr/>
          <p:nvPr/>
        </p:nvCxnSpPr>
        <p:spPr>
          <a:xfrm rot="10800000" flipH="1">
            <a:off x="2" y="3119532"/>
            <a:ext cx="3644507" cy="6261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Google Shape;80;p31"/>
          <p:cNvSpPr txBox="1">
            <a:spLocks noGrp="1"/>
          </p:cNvSpPr>
          <p:nvPr>
            <p:ph type="title"/>
          </p:nvPr>
        </p:nvSpPr>
        <p:spPr>
          <a:xfrm>
            <a:off x="1083504" y="798973"/>
            <a:ext cx="2456260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body" idx="1"/>
          </p:nvPr>
        </p:nvSpPr>
        <p:spPr>
          <a:xfrm>
            <a:off x="3782786" y="798976"/>
            <a:ext cx="4509353" cy="525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body" idx="2"/>
          </p:nvPr>
        </p:nvSpPr>
        <p:spPr>
          <a:xfrm>
            <a:off x="1083504" y="3205494"/>
            <a:ext cx="2456260" cy="284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picture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2"/>
          <p:cNvSpPr/>
          <p:nvPr/>
        </p:nvSpPr>
        <p:spPr>
          <a:xfrm>
            <a:off x="-1" y="798973"/>
            <a:ext cx="5231050" cy="232681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32"/>
          <p:cNvCxnSpPr/>
          <p:nvPr/>
        </p:nvCxnSpPr>
        <p:spPr>
          <a:xfrm rot="10800000" flipH="1">
            <a:off x="1" y="3116401"/>
            <a:ext cx="5225792" cy="939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" name="Google Shape;88;p32"/>
          <p:cNvSpPr txBox="1"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2"/>
          <p:cNvSpPr>
            <a:spLocks noGrp="1"/>
          </p:cNvSpPr>
          <p:nvPr>
            <p:ph type="pic" idx="2"/>
          </p:nvPr>
        </p:nvSpPr>
        <p:spPr>
          <a:xfrm>
            <a:off x="5449305" y="797578"/>
            <a:ext cx="2841836" cy="524867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0" name="Google Shape;90;p32"/>
          <p:cNvSpPr txBox="1">
            <a:spLocks noGrp="1"/>
          </p:cNvSpPr>
          <p:nvPr>
            <p:ph type="body" idx="1"/>
          </p:nvPr>
        </p:nvSpPr>
        <p:spPr>
          <a:xfrm>
            <a:off x="1087748" y="3145994"/>
            <a:ext cx="4143303" cy="290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2 columns">
  <p:cSld name="Title with 2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p34"/>
          <p:cNvCxnSpPr/>
          <p:nvPr/>
        </p:nvCxnSpPr>
        <p:spPr>
          <a:xfrm>
            <a:off x="1085500" y="1847088"/>
            <a:ext cx="720564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" name="Google Shape;95;p34"/>
          <p:cNvSpPr txBox="1">
            <a:spLocks noGrp="1"/>
          </p:cNvSpPr>
          <p:nvPr>
            <p:ph type="body" idx="1"/>
          </p:nvPr>
        </p:nvSpPr>
        <p:spPr>
          <a:xfrm>
            <a:off x="1085498" y="2010878"/>
            <a:ext cx="3260991" cy="405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4"/>
          <p:cNvSpPr txBox="1">
            <a:spLocks noGrp="1"/>
          </p:cNvSpPr>
          <p:nvPr>
            <p:ph type="body" idx="2"/>
          </p:nvPr>
        </p:nvSpPr>
        <p:spPr>
          <a:xfrm>
            <a:off x="4810328" y="2017342"/>
            <a:ext cx="3483864" cy="405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4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34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Comparison">
  <p:cSld name="Title with Comparis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35"/>
          <p:cNvCxnSpPr/>
          <p:nvPr/>
        </p:nvCxnSpPr>
        <p:spPr>
          <a:xfrm>
            <a:off x="1085395" y="1847088"/>
            <a:ext cx="7205747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" name="Google Shape;102;p35"/>
          <p:cNvSpPr txBox="1">
            <a:spLocks noGrp="1"/>
          </p:cNvSpPr>
          <p:nvPr>
            <p:ph type="body" idx="1"/>
          </p:nvPr>
        </p:nvSpPr>
        <p:spPr>
          <a:xfrm>
            <a:off x="1085393" y="2019552"/>
            <a:ext cx="3483864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3" name="Google Shape;103;p35"/>
          <p:cNvSpPr txBox="1">
            <a:spLocks noGrp="1"/>
          </p:cNvSpPr>
          <p:nvPr>
            <p:ph type="body" idx="2"/>
          </p:nvPr>
        </p:nvSpPr>
        <p:spPr>
          <a:xfrm>
            <a:off x="1085393" y="2824272"/>
            <a:ext cx="3483864" cy="321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5"/>
          <p:cNvSpPr txBox="1">
            <a:spLocks noGrp="1"/>
          </p:cNvSpPr>
          <p:nvPr>
            <p:ph type="body" idx="3"/>
          </p:nvPr>
        </p:nvSpPr>
        <p:spPr>
          <a:xfrm>
            <a:off x="4809272" y="2023006"/>
            <a:ext cx="3483864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5" name="Google Shape;105;p35"/>
          <p:cNvSpPr txBox="1">
            <a:spLocks noGrp="1"/>
          </p:cNvSpPr>
          <p:nvPr>
            <p:ph type="body" idx="4"/>
          </p:nvPr>
        </p:nvSpPr>
        <p:spPr>
          <a:xfrm>
            <a:off x="4809272" y="2821494"/>
            <a:ext cx="3483864" cy="322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35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5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35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eb051ea18_0_123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00" cy="4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ceb051ea18_0_123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7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ceb051ea18_0_123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2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3" name="Google Shape;113;gceb051ea18_0_123"/>
          <p:cNvCxnSpPr/>
          <p:nvPr/>
        </p:nvCxnSpPr>
        <p:spPr>
          <a:xfrm>
            <a:off x="1088686" y="1859432"/>
            <a:ext cx="72024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8"/>
          <p:cNvSpPr txBox="1">
            <a:spLocks noGrp="1"/>
          </p:cNvSpPr>
          <p:nvPr>
            <p:ph type="title"/>
          </p:nvPr>
        </p:nvSpPr>
        <p:spPr>
          <a:xfrm>
            <a:off x="719254" y="4683512"/>
            <a:ext cx="7824187" cy="173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9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69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9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0" name="Google Shape;120;p69"/>
          <p:cNvCxnSpPr/>
          <p:nvPr/>
        </p:nvCxnSpPr>
        <p:spPr>
          <a:xfrm>
            <a:off x="1088686" y="1859432"/>
            <a:ext cx="720245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4afcabaa7e_0_469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3" name="Google Shape;123;g34afcabaa7e_0_469"/>
          <p:cNvGrpSpPr/>
          <p:nvPr/>
        </p:nvGrpSpPr>
        <p:grpSpPr>
          <a:xfrm>
            <a:off x="-150748" y="6087287"/>
            <a:ext cx="453184" cy="606444"/>
            <a:chOff x="1031102" y="400625"/>
            <a:chExt cx="453184" cy="454844"/>
          </a:xfrm>
        </p:grpSpPr>
        <p:sp>
          <p:nvSpPr>
            <p:cNvPr id="124" name="Google Shape;124;g34afcabaa7e_0_469"/>
            <p:cNvSpPr/>
            <p:nvPr/>
          </p:nvSpPr>
          <p:spPr>
            <a:xfrm>
              <a:off x="1172203" y="546706"/>
              <a:ext cx="164341" cy="166002"/>
            </a:xfrm>
            <a:custGeom>
              <a:avLst/>
              <a:gdLst/>
              <a:ahLst/>
              <a:cxnLst/>
              <a:rect l="l" t="t" r="r" b="b"/>
              <a:pathLst>
                <a:path w="99" h="100" extrusionOk="0">
                  <a:moveTo>
                    <a:pt x="69" y="95"/>
                  </a:moveTo>
                  <a:cubicBezTo>
                    <a:pt x="69" y="95"/>
                    <a:pt x="68" y="95"/>
                    <a:pt x="67" y="96"/>
                  </a:cubicBezTo>
                  <a:cubicBezTo>
                    <a:pt x="65" y="97"/>
                    <a:pt x="62" y="98"/>
                    <a:pt x="58" y="99"/>
                  </a:cubicBezTo>
                  <a:cubicBezTo>
                    <a:pt x="51" y="101"/>
                    <a:pt x="38" y="101"/>
                    <a:pt x="26" y="94"/>
                  </a:cubicBezTo>
                  <a:cubicBezTo>
                    <a:pt x="13" y="88"/>
                    <a:pt x="1" y="73"/>
                    <a:pt x="0" y="54"/>
                  </a:cubicBezTo>
                  <a:cubicBezTo>
                    <a:pt x="-1" y="45"/>
                    <a:pt x="1" y="35"/>
                    <a:pt x="6" y="26"/>
                  </a:cubicBezTo>
                  <a:cubicBezTo>
                    <a:pt x="11" y="17"/>
                    <a:pt x="19" y="9"/>
                    <a:pt x="29" y="5"/>
                  </a:cubicBezTo>
                  <a:cubicBezTo>
                    <a:pt x="39" y="0"/>
                    <a:pt x="51" y="-1"/>
                    <a:pt x="61" y="1"/>
                  </a:cubicBezTo>
                  <a:cubicBezTo>
                    <a:pt x="71" y="4"/>
                    <a:pt x="79" y="9"/>
                    <a:pt x="86" y="16"/>
                  </a:cubicBezTo>
                  <a:cubicBezTo>
                    <a:pt x="99" y="30"/>
                    <a:pt x="102" y="49"/>
                    <a:pt x="98" y="62"/>
                  </a:cubicBezTo>
                  <a:cubicBezTo>
                    <a:pt x="95" y="76"/>
                    <a:pt x="86" y="85"/>
                    <a:pt x="80" y="89"/>
                  </a:cubicBezTo>
                  <a:cubicBezTo>
                    <a:pt x="77" y="92"/>
                    <a:pt x="74" y="93"/>
                    <a:pt x="72" y="94"/>
                  </a:cubicBezTo>
                  <a:cubicBezTo>
                    <a:pt x="70" y="95"/>
                    <a:pt x="69" y="95"/>
                    <a:pt x="69" y="95"/>
                  </a:cubicBezTo>
                  <a:cubicBezTo>
                    <a:pt x="69" y="94"/>
                    <a:pt x="73" y="93"/>
                    <a:pt x="79" y="88"/>
                  </a:cubicBezTo>
                  <a:cubicBezTo>
                    <a:pt x="85" y="83"/>
                    <a:pt x="92" y="75"/>
                    <a:pt x="95" y="61"/>
                  </a:cubicBezTo>
                  <a:cubicBezTo>
                    <a:pt x="99" y="49"/>
                    <a:pt x="96" y="31"/>
                    <a:pt x="83" y="18"/>
                  </a:cubicBezTo>
                  <a:cubicBezTo>
                    <a:pt x="77" y="12"/>
                    <a:pt x="69" y="7"/>
                    <a:pt x="60" y="5"/>
                  </a:cubicBezTo>
                  <a:cubicBezTo>
                    <a:pt x="51" y="3"/>
                    <a:pt x="40" y="4"/>
                    <a:pt x="31" y="8"/>
                  </a:cubicBezTo>
                  <a:cubicBezTo>
                    <a:pt x="22" y="12"/>
                    <a:pt x="14" y="19"/>
                    <a:pt x="10" y="28"/>
                  </a:cubicBezTo>
                  <a:cubicBezTo>
                    <a:pt x="5" y="36"/>
                    <a:pt x="3" y="45"/>
                    <a:pt x="3" y="54"/>
                  </a:cubicBezTo>
                  <a:cubicBezTo>
                    <a:pt x="5" y="71"/>
                    <a:pt x="16" y="85"/>
                    <a:pt x="27" y="92"/>
                  </a:cubicBezTo>
                  <a:cubicBezTo>
                    <a:pt x="39" y="98"/>
                    <a:pt x="51" y="99"/>
                    <a:pt x="58" y="97"/>
                  </a:cubicBezTo>
                  <a:cubicBezTo>
                    <a:pt x="65" y="96"/>
                    <a:pt x="69" y="94"/>
                    <a:pt x="69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34afcabaa7e_0_469"/>
            <p:cNvSpPr/>
            <p:nvPr/>
          </p:nvSpPr>
          <p:spPr>
            <a:xfrm>
              <a:off x="1032762" y="403945"/>
              <a:ext cx="448204" cy="448204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53" y="245"/>
                  </a:moveTo>
                  <a:cubicBezTo>
                    <a:pt x="153" y="245"/>
                    <a:pt x="153" y="246"/>
                    <a:pt x="154" y="247"/>
                  </a:cubicBezTo>
                  <a:cubicBezTo>
                    <a:pt x="155" y="248"/>
                    <a:pt x="156" y="249"/>
                    <a:pt x="157" y="251"/>
                  </a:cubicBezTo>
                  <a:cubicBezTo>
                    <a:pt x="160" y="254"/>
                    <a:pt x="164" y="260"/>
                    <a:pt x="170" y="267"/>
                  </a:cubicBezTo>
                  <a:lnTo>
                    <a:pt x="169" y="267"/>
                  </a:lnTo>
                  <a:cubicBezTo>
                    <a:pt x="180" y="262"/>
                    <a:pt x="193" y="256"/>
                    <a:pt x="210" y="248"/>
                  </a:cubicBezTo>
                  <a:lnTo>
                    <a:pt x="210" y="249"/>
                  </a:lnTo>
                  <a:cubicBezTo>
                    <a:pt x="208" y="241"/>
                    <a:pt x="206" y="232"/>
                    <a:pt x="204" y="222"/>
                  </a:cubicBezTo>
                  <a:lnTo>
                    <a:pt x="204" y="222"/>
                  </a:lnTo>
                  <a:lnTo>
                    <a:pt x="205" y="221"/>
                  </a:lnTo>
                  <a:cubicBezTo>
                    <a:pt x="212" y="215"/>
                    <a:pt x="218" y="208"/>
                    <a:pt x="224" y="200"/>
                  </a:cubicBezTo>
                  <a:lnTo>
                    <a:pt x="225" y="199"/>
                  </a:lnTo>
                  <a:lnTo>
                    <a:pt x="226" y="200"/>
                  </a:lnTo>
                  <a:cubicBezTo>
                    <a:pt x="234" y="201"/>
                    <a:pt x="243" y="202"/>
                    <a:pt x="253" y="203"/>
                  </a:cubicBezTo>
                  <a:lnTo>
                    <a:pt x="251" y="204"/>
                  </a:lnTo>
                  <a:cubicBezTo>
                    <a:pt x="256" y="191"/>
                    <a:pt x="261" y="177"/>
                    <a:pt x="267" y="162"/>
                  </a:cubicBezTo>
                  <a:lnTo>
                    <a:pt x="268" y="164"/>
                  </a:lnTo>
                  <a:cubicBezTo>
                    <a:pt x="261" y="159"/>
                    <a:pt x="253" y="154"/>
                    <a:pt x="245" y="149"/>
                  </a:cubicBezTo>
                  <a:lnTo>
                    <a:pt x="244" y="148"/>
                  </a:lnTo>
                  <a:lnTo>
                    <a:pt x="244" y="147"/>
                  </a:lnTo>
                  <a:cubicBezTo>
                    <a:pt x="245" y="138"/>
                    <a:pt x="245" y="128"/>
                    <a:pt x="244" y="118"/>
                  </a:cubicBezTo>
                  <a:lnTo>
                    <a:pt x="243" y="117"/>
                  </a:lnTo>
                  <a:lnTo>
                    <a:pt x="244" y="117"/>
                  </a:lnTo>
                  <a:cubicBezTo>
                    <a:pt x="251" y="112"/>
                    <a:pt x="258" y="106"/>
                    <a:pt x="266" y="100"/>
                  </a:cubicBezTo>
                  <a:lnTo>
                    <a:pt x="265" y="103"/>
                  </a:lnTo>
                  <a:cubicBezTo>
                    <a:pt x="260" y="90"/>
                    <a:pt x="253" y="76"/>
                    <a:pt x="247" y="61"/>
                  </a:cubicBezTo>
                  <a:lnTo>
                    <a:pt x="249" y="62"/>
                  </a:lnTo>
                  <a:cubicBezTo>
                    <a:pt x="241" y="64"/>
                    <a:pt x="232" y="66"/>
                    <a:pt x="222" y="68"/>
                  </a:cubicBezTo>
                  <a:lnTo>
                    <a:pt x="221" y="68"/>
                  </a:lnTo>
                  <a:lnTo>
                    <a:pt x="221" y="67"/>
                  </a:lnTo>
                  <a:cubicBezTo>
                    <a:pt x="215" y="60"/>
                    <a:pt x="208" y="53"/>
                    <a:pt x="200" y="47"/>
                  </a:cubicBezTo>
                  <a:lnTo>
                    <a:pt x="199" y="46"/>
                  </a:lnTo>
                  <a:lnTo>
                    <a:pt x="199" y="45"/>
                  </a:lnTo>
                  <a:cubicBezTo>
                    <a:pt x="200" y="37"/>
                    <a:pt x="201" y="28"/>
                    <a:pt x="203" y="18"/>
                  </a:cubicBezTo>
                  <a:lnTo>
                    <a:pt x="204" y="20"/>
                  </a:lnTo>
                  <a:cubicBezTo>
                    <a:pt x="191" y="15"/>
                    <a:pt x="176" y="10"/>
                    <a:pt x="162" y="4"/>
                  </a:cubicBezTo>
                  <a:lnTo>
                    <a:pt x="164" y="4"/>
                  </a:lnTo>
                  <a:cubicBezTo>
                    <a:pt x="160" y="11"/>
                    <a:pt x="154" y="18"/>
                    <a:pt x="149" y="26"/>
                  </a:cubicBezTo>
                  <a:lnTo>
                    <a:pt x="148" y="27"/>
                  </a:lnTo>
                  <a:lnTo>
                    <a:pt x="147" y="27"/>
                  </a:lnTo>
                  <a:cubicBezTo>
                    <a:pt x="138" y="26"/>
                    <a:pt x="128" y="26"/>
                    <a:pt x="118" y="28"/>
                  </a:cubicBezTo>
                  <a:lnTo>
                    <a:pt x="118" y="28"/>
                  </a:lnTo>
                  <a:cubicBezTo>
                    <a:pt x="118" y="27"/>
                    <a:pt x="120" y="28"/>
                    <a:pt x="117" y="27"/>
                  </a:cubicBezTo>
                  <a:lnTo>
                    <a:pt x="117" y="27"/>
                  </a:lnTo>
                  <a:lnTo>
                    <a:pt x="117" y="27"/>
                  </a:lnTo>
                  <a:lnTo>
                    <a:pt x="116" y="27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15" y="24"/>
                  </a:lnTo>
                  <a:lnTo>
                    <a:pt x="112" y="21"/>
                  </a:lnTo>
                  <a:lnTo>
                    <a:pt x="108" y="16"/>
                  </a:lnTo>
                  <a:cubicBezTo>
                    <a:pt x="106" y="12"/>
                    <a:pt x="103" y="9"/>
                    <a:pt x="100" y="5"/>
                  </a:cubicBezTo>
                  <a:lnTo>
                    <a:pt x="103" y="6"/>
                  </a:lnTo>
                  <a:cubicBezTo>
                    <a:pt x="89" y="12"/>
                    <a:pt x="75" y="18"/>
                    <a:pt x="61" y="24"/>
                  </a:cubicBezTo>
                  <a:lnTo>
                    <a:pt x="63" y="22"/>
                  </a:lnTo>
                  <a:cubicBezTo>
                    <a:pt x="64" y="31"/>
                    <a:pt x="66" y="40"/>
                    <a:pt x="68" y="49"/>
                  </a:cubicBezTo>
                  <a:lnTo>
                    <a:pt x="68" y="50"/>
                  </a:lnTo>
                  <a:lnTo>
                    <a:pt x="67" y="50"/>
                  </a:lnTo>
                  <a:cubicBezTo>
                    <a:pt x="60" y="57"/>
                    <a:pt x="53" y="64"/>
                    <a:pt x="47" y="71"/>
                  </a:cubicBezTo>
                  <a:lnTo>
                    <a:pt x="47" y="72"/>
                  </a:lnTo>
                  <a:lnTo>
                    <a:pt x="45" y="72"/>
                  </a:lnTo>
                  <a:cubicBezTo>
                    <a:pt x="36" y="71"/>
                    <a:pt x="27" y="69"/>
                    <a:pt x="18" y="68"/>
                  </a:cubicBezTo>
                  <a:lnTo>
                    <a:pt x="21" y="67"/>
                  </a:lnTo>
                  <a:cubicBezTo>
                    <a:pt x="15" y="81"/>
                    <a:pt x="10" y="95"/>
                    <a:pt x="4" y="109"/>
                  </a:cubicBezTo>
                  <a:lnTo>
                    <a:pt x="4" y="107"/>
                  </a:lnTo>
                  <a:cubicBezTo>
                    <a:pt x="11" y="112"/>
                    <a:pt x="19" y="117"/>
                    <a:pt x="26" y="122"/>
                  </a:cubicBezTo>
                  <a:lnTo>
                    <a:pt x="27" y="123"/>
                  </a:lnTo>
                  <a:lnTo>
                    <a:pt x="27" y="124"/>
                  </a:lnTo>
                  <a:cubicBezTo>
                    <a:pt x="26" y="134"/>
                    <a:pt x="26" y="143"/>
                    <a:pt x="28" y="153"/>
                  </a:cubicBezTo>
                  <a:lnTo>
                    <a:pt x="28" y="154"/>
                  </a:lnTo>
                  <a:lnTo>
                    <a:pt x="27" y="154"/>
                  </a:lnTo>
                  <a:cubicBezTo>
                    <a:pt x="19" y="160"/>
                    <a:pt x="12" y="165"/>
                    <a:pt x="5" y="171"/>
                  </a:cubicBezTo>
                  <a:lnTo>
                    <a:pt x="6" y="169"/>
                  </a:lnTo>
                  <a:cubicBezTo>
                    <a:pt x="12" y="183"/>
                    <a:pt x="18" y="197"/>
                    <a:pt x="24" y="210"/>
                  </a:cubicBezTo>
                  <a:lnTo>
                    <a:pt x="22" y="209"/>
                  </a:lnTo>
                  <a:cubicBezTo>
                    <a:pt x="31" y="207"/>
                    <a:pt x="40" y="205"/>
                    <a:pt x="49" y="204"/>
                  </a:cubicBezTo>
                  <a:lnTo>
                    <a:pt x="50" y="204"/>
                  </a:lnTo>
                  <a:lnTo>
                    <a:pt x="50" y="204"/>
                  </a:lnTo>
                  <a:cubicBezTo>
                    <a:pt x="57" y="212"/>
                    <a:pt x="64" y="219"/>
                    <a:pt x="71" y="224"/>
                  </a:cubicBezTo>
                  <a:lnTo>
                    <a:pt x="72" y="225"/>
                  </a:lnTo>
                  <a:lnTo>
                    <a:pt x="72" y="226"/>
                  </a:lnTo>
                  <a:cubicBezTo>
                    <a:pt x="70" y="235"/>
                    <a:pt x="69" y="244"/>
                    <a:pt x="68" y="252"/>
                  </a:cubicBezTo>
                  <a:lnTo>
                    <a:pt x="67" y="251"/>
                  </a:lnTo>
                  <a:cubicBezTo>
                    <a:pt x="83" y="258"/>
                    <a:pt x="97" y="263"/>
                    <a:pt x="109" y="268"/>
                  </a:cubicBezTo>
                  <a:lnTo>
                    <a:pt x="108" y="268"/>
                  </a:lnTo>
                  <a:cubicBezTo>
                    <a:pt x="114" y="259"/>
                    <a:pt x="119" y="252"/>
                    <a:pt x="123" y="246"/>
                  </a:cubicBezTo>
                  <a:lnTo>
                    <a:pt x="123" y="245"/>
                  </a:lnTo>
                  <a:lnTo>
                    <a:pt x="124" y="245"/>
                  </a:lnTo>
                  <a:cubicBezTo>
                    <a:pt x="134" y="246"/>
                    <a:pt x="141" y="246"/>
                    <a:pt x="146" y="246"/>
                  </a:cubicBezTo>
                  <a:cubicBezTo>
                    <a:pt x="148" y="246"/>
                    <a:pt x="150" y="245"/>
                    <a:pt x="151" y="245"/>
                  </a:cubicBezTo>
                  <a:cubicBezTo>
                    <a:pt x="153" y="245"/>
                    <a:pt x="153" y="245"/>
                    <a:pt x="153" y="245"/>
                  </a:cubicBezTo>
                  <a:cubicBezTo>
                    <a:pt x="153" y="245"/>
                    <a:pt x="152" y="245"/>
                    <a:pt x="151" y="246"/>
                  </a:cubicBezTo>
                  <a:cubicBezTo>
                    <a:pt x="150" y="246"/>
                    <a:pt x="148" y="246"/>
                    <a:pt x="146" y="246"/>
                  </a:cubicBezTo>
                  <a:cubicBezTo>
                    <a:pt x="141" y="247"/>
                    <a:pt x="134" y="247"/>
                    <a:pt x="124" y="246"/>
                  </a:cubicBezTo>
                  <a:lnTo>
                    <a:pt x="124" y="246"/>
                  </a:lnTo>
                  <a:cubicBezTo>
                    <a:pt x="120" y="252"/>
                    <a:pt x="115" y="260"/>
                    <a:pt x="109" y="269"/>
                  </a:cubicBezTo>
                  <a:lnTo>
                    <a:pt x="109" y="270"/>
                  </a:lnTo>
                  <a:lnTo>
                    <a:pt x="108" y="269"/>
                  </a:lnTo>
                  <a:cubicBezTo>
                    <a:pt x="96" y="265"/>
                    <a:pt x="82" y="260"/>
                    <a:pt x="66" y="253"/>
                  </a:cubicBezTo>
                  <a:lnTo>
                    <a:pt x="65" y="253"/>
                  </a:lnTo>
                  <a:lnTo>
                    <a:pt x="65" y="252"/>
                  </a:lnTo>
                  <a:cubicBezTo>
                    <a:pt x="66" y="244"/>
                    <a:pt x="68" y="235"/>
                    <a:pt x="69" y="225"/>
                  </a:cubicBezTo>
                  <a:lnTo>
                    <a:pt x="70" y="226"/>
                  </a:lnTo>
                  <a:cubicBezTo>
                    <a:pt x="62" y="221"/>
                    <a:pt x="55" y="214"/>
                    <a:pt x="48" y="206"/>
                  </a:cubicBezTo>
                  <a:lnTo>
                    <a:pt x="49" y="206"/>
                  </a:lnTo>
                  <a:cubicBezTo>
                    <a:pt x="41" y="208"/>
                    <a:pt x="32" y="210"/>
                    <a:pt x="23" y="212"/>
                  </a:cubicBezTo>
                  <a:lnTo>
                    <a:pt x="21" y="212"/>
                  </a:lnTo>
                  <a:lnTo>
                    <a:pt x="21" y="211"/>
                  </a:lnTo>
                  <a:cubicBezTo>
                    <a:pt x="15" y="198"/>
                    <a:pt x="9" y="184"/>
                    <a:pt x="3" y="170"/>
                  </a:cubicBezTo>
                  <a:lnTo>
                    <a:pt x="2" y="169"/>
                  </a:lnTo>
                  <a:lnTo>
                    <a:pt x="3" y="168"/>
                  </a:lnTo>
                  <a:cubicBezTo>
                    <a:pt x="10" y="162"/>
                    <a:pt x="17" y="157"/>
                    <a:pt x="25" y="151"/>
                  </a:cubicBezTo>
                  <a:lnTo>
                    <a:pt x="24" y="153"/>
                  </a:lnTo>
                  <a:cubicBezTo>
                    <a:pt x="23" y="143"/>
                    <a:pt x="22" y="133"/>
                    <a:pt x="23" y="123"/>
                  </a:cubicBezTo>
                  <a:lnTo>
                    <a:pt x="24" y="125"/>
                  </a:lnTo>
                  <a:cubicBezTo>
                    <a:pt x="17" y="120"/>
                    <a:pt x="9" y="115"/>
                    <a:pt x="2" y="110"/>
                  </a:cubicBezTo>
                  <a:lnTo>
                    <a:pt x="0" y="109"/>
                  </a:lnTo>
                  <a:lnTo>
                    <a:pt x="1" y="108"/>
                  </a:lnTo>
                  <a:cubicBezTo>
                    <a:pt x="6" y="94"/>
                    <a:pt x="12" y="80"/>
                    <a:pt x="17" y="65"/>
                  </a:cubicBezTo>
                  <a:lnTo>
                    <a:pt x="18" y="64"/>
                  </a:lnTo>
                  <a:lnTo>
                    <a:pt x="19" y="64"/>
                  </a:lnTo>
                  <a:cubicBezTo>
                    <a:pt x="28" y="66"/>
                    <a:pt x="37" y="67"/>
                    <a:pt x="46" y="68"/>
                  </a:cubicBezTo>
                  <a:lnTo>
                    <a:pt x="44" y="69"/>
                  </a:lnTo>
                  <a:cubicBezTo>
                    <a:pt x="50" y="61"/>
                    <a:pt x="57" y="54"/>
                    <a:pt x="65" y="47"/>
                  </a:cubicBezTo>
                  <a:lnTo>
                    <a:pt x="64" y="49"/>
                  </a:lnTo>
                  <a:cubicBezTo>
                    <a:pt x="62" y="40"/>
                    <a:pt x="61" y="31"/>
                    <a:pt x="59" y="22"/>
                  </a:cubicBezTo>
                  <a:lnTo>
                    <a:pt x="58" y="21"/>
                  </a:lnTo>
                  <a:lnTo>
                    <a:pt x="60" y="20"/>
                  </a:lnTo>
                  <a:cubicBezTo>
                    <a:pt x="73" y="14"/>
                    <a:pt x="87" y="8"/>
                    <a:pt x="101" y="2"/>
                  </a:cubicBezTo>
                  <a:lnTo>
                    <a:pt x="103" y="1"/>
                  </a:lnTo>
                  <a:lnTo>
                    <a:pt x="103" y="3"/>
                  </a:lnTo>
                  <a:cubicBezTo>
                    <a:pt x="106" y="6"/>
                    <a:pt x="109" y="10"/>
                    <a:pt x="112" y="13"/>
                  </a:cubicBezTo>
                  <a:lnTo>
                    <a:pt x="116" y="19"/>
                  </a:lnTo>
                  <a:lnTo>
                    <a:pt x="118" y="22"/>
                  </a:lnTo>
                  <a:lnTo>
                    <a:pt x="119" y="23"/>
                  </a:lnTo>
                  <a:lnTo>
                    <a:pt x="119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24"/>
                  </a:lnTo>
                  <a:cubicBezTo>
                    <a:pt x="116" y="23"/>
                    <a:pt x="119" y="24"/>
                    <a:pt x="118" y="24"/>
                  </a:cubicBezTo>
                  <a:lnTo>
                    <a:pt x="118" y="24"/>
                  </a:lnTo>
                  <a:cubicBezTo>
                    <a:pt x="128" y="22"/>
                    <a:pt x="138" y="22"/>
                    <a:pt x="148" y="23"/>
                  </a:cubicBezTo>
                  <a:lnTo>
                    <a:pt x="146" y="24"/>
                  </a:lnTo>
                  <a:cubicBezTo>
                    <a:pt x="151" y="16"/>
                    <a:pt x="156" y="8"/>
                    <a:pt x="161" y="1"/>
                  </a:cubicBezTo>
                  <a:lnTo>
                    <a:pt x="162" y="0"/>
                  </a:lnTo>
                  <a:lnTo>
                    <a:pt x="163" y="0"/>
                  </a:lnTo>
                  <a:cubicBezTo>
                    <a:pt x="178" y="6"/>
                    <a:pt x="192" y="11"/>
                    <a:pt x="205" y="17"/>
                  </a:cubicBezTo>
                  <a:lnTo>
                    <a:pt x="207" y="17"/>
                  </a:lnTo>
                  <a:lnTo>
                    <a:pt x="207" y="19"/>
                  </a:lnTo>
                  <a:cubicBezTo>
                    <a:pt x="205" y="28"/>
                    <a:pt x="204" y="37"/>
                    <a:pt x="203" y="46"/>
                  </a:cubicBezTo>
                  <a:lnTo>
                    <a:pt x="202" y="44"/>
                  </a:lnTo>
                  <a:cubicBezTo>
                    <a:pt x="210" y="50"/>
                    <a:pt x="218" y="57"/>
                    <a:pt x="224" y="64"/>
                  </a:cubicBezTo>
                  <a:lnTo>
                    <a:pt x="222" y="64"/>
                  </a:lnTo>
                  <a:cubicBezTo>
                    <a:pt x="231" y="62"/>
                    <a:pt x="240" y="60"/>
                    <a:pt x="248" y="59"/>
                  </a:cubicBezTo>
                  <a:lnTo>
                    <a:pt x="250" y="58"/>
                  </a:lnTo>
                  <a:lnTo>
                    <a:pt x="251" y="60"/>
                  </a:lnTo>
                  <a:cubicBezTo>
                    <a:pt x="257" y="74"/>
                    <a:pt x="263" y="88"/>
                    <a:pt x="269" y="101"/>
                  </a:cubicBezTo>
                  <a:lnTo>
                    <a:pt x="269" y="102"/>
                  </a:lnTo>
                  <a:lnTo>
                    <a:pt x="268" y="103"/>
                  </a:lnTo>
                  <a:cubicBezTo>
                    <a:pt x="261" y="109"/>
                    <a:pt x="253" y="114"/>
                    <a:pt x="246" y="119"/>
                  </a:cubicBezTo>
                  <a:lnTo>
                    <a:pt x="247" y="118"/>
                  </a:lnTo>
                  <a:cubicBezTo>
                    <a:pt x="249" y="128"/>
                    <a:pt x="249" y="138"/>
                    <a:pt x="248" y="148"/>
                  </a:cubicBezTo>
                  <a:lnTo>
                    <a:pt x="247" y="146"/>
                  </a:lnTo>
                  <a:cubicBezTo>
                    <a:pt x="255" y="151"/>
                    <a:pt x="262" y="157"/>
                    <a:pt x="269" y="161"/>
                  </a:cubicBezTo>
                  <a:lnTo>
                    <a:pt x="270" y="162"/>
                  </a:lnTo>
                  <a:lnTo>
                    <a:pt x="270" y="163"/>
                  </a:lnTo>
                  <a:cubicBezTo>
                    <a:pt x="264" y="178"/>
                    <a:pt x="259" y="192"/>
                    <a:pt x="254" y="205"/>
                  </a:cubicBezTo>
                  <a:lnTo>
                    <a:pt x="253" y="206"/>
                  </a:lnTo>
                  <a:lnTo>
                    <a:pt x="252" y="206"/>
                  </a:lnTo>
                  <a:cubicBezTo>
                    <a:pt x="243" y="205"/>
                    <a:pt x="234" y="203"/>
                    <a:pt x="225" y="202"/>
                  </a:cubicBezTo>
                  <a:lnTo>
                    <a:pt x="226" y="201"/>
                  </a:lnTo>
                  <a:cubicBezTo>
                    <a:pt x="220" y="210"/>
                    <a:pt x="213" y="217"/>
                    <a:pt x="206" y="223"/>
                  </a:cubicBezTo>
                  <a:lnTo>
                    <a:pt x="206" y="222"/>
                  </a:lnTo>
                  <a:cubicBezTo>
                    <a:pt x="208" y="231"/>
                    <a:pt x="210" y="240"/>
                    <a:pt x="211" y="248"/>
                  </a:cubicBezTo>
                  <a:lnTo>
                    <a:pt x="212" y="249"/>
                  </a:lnTo>
                  <a:lnTo>
                    <a:pt x="211" y="250"/>
                  </a:lnTo>
                  <a:cubicBezTo>
                    <a:pt x="194" y="257"/>
                    <a:pt x="180" y="263"/>
                    <a:pt x="169" y="267"/>
                  </a:cubicBezTo>
                  <a:lnTo>
                    <a:pt x="169" y="268"/>
                  </a:lnTo>
                  <a:lnTo>
                    <a:pt x="169" y="267"/>
                  </a:lnTo>
                  <a:cubicBezTo>
                    <a:pt x="164" y="260"/>
                    <a:pt x="160" y="255"/>
                    <a:pt x="157" y="251"/>
                  </a:cubicBezTo>
                  <a:cubicBezTo>
                    <a:pt x="156" y="249"/>
                    <a:pt x="155" y="248"/>
                    <a:pt x="154" y="247"/>
                  </a:cubicBezTo>
                  <a:cubicBezTo>
                    <a:pt x="153" y="246"/>
                    <a:pt x="153" y="245"/>
                    <a:pt x="153" y="2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g34afcabaa7e_0_469"/>
            <p:cNvSpPr/>
            <p:nvPr/>
          </p:nvSpPr>
          <p:spPr>
            <a:xfrm>
              <a:off x="1170543" y="545046"/>
              <a:ext cx="169322" cy="167662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70" y="96"/>
                  </a:moveTo>
                  <a:lnTo>
                    <a:pt x="69" y="96"/>
                  </a:lnTo>
                  <a:cubicBezTo>
                    <a:pt x="68" y="97"/>
                    <a:pt x="67" y="97"/>
                    <a:pt x="65" y="98"/>
                  </a:cubicBezTo>
                  <a:cubicBezTo>
                    <a:pt x="61" y="99"/>
                    <a:pt x="55" y="100"/>
                    <a:pt x="47" y="100"/>
                  </a:cubicBezTo>
                  <a:cubicBezTo>
                    <a:pt x="40" y="99"/>
                    <a:pt x="30" y="97"/>
                    <a:pt x="22" y="90"/>
                  </a:cubicBezTo>
                  <a:cubicBezTo>
                    <a:pt x="13" y="84"/>
                    <a:pt x="5" y="73"/>
                    <a:pt x="3" y="59"/>
                  </a:cubicBezTo>
                  <a:cubicBezTo>
                    <a:pt x="0" y="46"/>
                    <a:pt x="4" y="29"/>
                    <a:pt x="16" y="18"/>
                  </a:cubicBezTo>
                  <a:cubicBezTo>
                    <a:pt x="27" y="6"/>
                    <a:pt x="46" y="-1"/>
                    <a:pt x="64" y="5"/>
                  </a:cubicBezTo>
                  <a:cubicBezTo>
                    <a:pt x="73" y="7"/>
                    <a:pt x="81" y="12"/>
                    <a:pt x="88" y="20"/>
                  </a:cubicBezTo>
                  <a:cubicBezTo>
                    <a:pt x="94" y="27"/>
                    <a:pt x="98" y="36"/>
                    <a:pt x="99" y="46"/>
                  </a:cubicBezTo>
                  <a:cubicBezTo>
                    <a:pt x="101" y="56"/>
                    <a:pt x="99" y="67"/>
                    <a:pt x="94" y="76"/>
                  </a:cubicBezTo>
                  <a:cubicBezTo>
                    <a:pt x="91" y="81"/>
                    <a:pt x="88" y="85"/>
                    <a:pt x="84" y="88"/>
                  </a:cubicBezTo>
                  <a:cubicBezTo>
                    <a:pt x="82" y="90"/>
                    <a:pt x="80" y="92"/>
                    <a:pt x="78" y="93"/>
                  </a:cubicBezTo>
                  <a:cubicBezTo>
                    <a:pt x="77" y="94"/>
                    <a:pt x="76" y="95"/>
                    <a:pt x="74" y="96"/>
                  </a:cubicBezTo>
                  <a:lnTo>
                    <a:pt x="73" y="96"/>
                  </a:lnTo>
                  <a:lnTo>
                    <a:pt x="72" y="97"/>
                  </a:lnTo>
                  <a:lnTo>
                    <a:pt x="72" y="97"/>
                  </a:lnTo>
                  <a:lnTo>
                    <a:pt x="72" y="97"/>
                  </a:lnTo>
                  <a:lnTo>
                    <a:pt x="72" y="97"/>
                  </a:lnTo>
                  <a:cubicBezTo>
                    <a:pt x="71" y="97"/>
                    <a:pt x="73" y="96"/>
                    <a:pt x="72" y="95"/>
                  </a:cubicBezTo>
                  <a:lnTo>
                    <a:pt x="70" y="94"/>
                  </a:lnTo>
                  <a:cubicBezTo>
                    <a:pt x="71" y="93"/>
                    <a:pt x="74" y="92"/>
                    <a:pt x="75" y="91"/>
                  </a:cubicBezTo>
                  <a:cubicBezTo>
                    <a:pt x="93" y="81"/>
                    <a:pt x="101" y="59"/>
                    <a:pt x="97" y="41"/>
                  </a:cubicBezTo>
                  <a:cubicBezTo>
                    <a:pt x="93" y="22"/>
                    <a:pt x="77" y="8"/>
                    <a:pt x="60" y="5"/>
                  </a:cubicBezTo>
                  <a:cubicBezTo>
                    <a:pt x="42" y="1"/>
                    <a:pt x="25" y="8"/>
                    <a:pt x="15" y="20"/>
                  </a:cubicBezTo>
                  <a:cubicBezTo>
                    <a:pt x="4" y="31"/>
                    <a:pt x="1" y="47"/>
                    <a:pt x="3" y="60"/>
                  </a:cubicBezTo>
                  <a:cubicBezTo>
                    <a:pt x="6" y="73"/>
                    <a:pt x="13" y="84"/>
                    <a:pt x="22" y="90"/>
                  </a:cubicBezTo>
                  <a:cubicBezTo>
                    <a:pt x="30" y="97"/>
                    <a:pt x="40" y="99"/>
                    <a:pt x="47" y="100"/>
                  </a:cubicBezTo>
                  <a:cubicBezTo>
                    <a:pt x="55" y="100"/>
                    <a:pt x="61" y="99"/>
                    <a:pt x="65" y="98"/>
                  </a:cubicBezTo>
                  <a:cubicBezTo>
                    <a:pt x="68" y="97"/>
                    <a:pt x="70" y="96"/>
                    <a:pt x="70" y="96"/>
                  </a:cubicBezTo>
                  <a:cubicBezTo>
                    <a:pt x="70" y="96"/>
                    <a:pt x="69" y="97"/>
                    <a:pt x="65" y="99"/>
                  </a:cubicBezTo>
                  <a:cubicBezTo>
                    <a:pt x="61" y="100"/>
                    <a:pt x="55" y="102"/>
                    <a:pt x="47" y="101"/>
                  </a:cubicBezTo>
                  <a:cubicBezTo>
                    <a:pt x="39" y="101"/>
                    <a:pt x="30" y="99"/>
                    <a:pt x="21" y="92"/>
                  </a:cubicBezTo>
                  <a:cubicBezTo>
                    <a:pt x="11" y="86"/>
                    <a:pt x="3" y="75"/>
                    <a:pt x="1" y="61"/>
                  </a:cubicBezTo>
                  <a:cubicBezTo>
                    <a:pt x="-2" y="47"/>
                    <a:pt x="1" y="30"/>
                    <a:pt x="12" y="18"/>
                  </a:cubicBezTo>
                  <a:cubicBezTo>
                    <a:pt x="23" y="5"/>
                    <a:pt x="42" y="-3"/>
                    <a:pt x="61" y="1"/>
                  </a:cubicBezTo>
                  <a:cubicBezTo>
                    <a:pt x="70" y="3"/>
                    <a:pt x="79" y="7"/>
                    <a:pt x="86" y="14"/>
                  </a:cubicBezTo>
                  <a:cubicBezTo>
                    <a:pt x="93" y="21"/>
                    <a:pt x="99" y="30"/>
                    <a:pt x="101" y="40"/>
                  </a:cubicBezTo>
                  <a:cubicBezTo>
                    <a:pt x="106" y="60"/>
                    <a:pt x="97" y="84"/>
                    <a:pt x="77" y="95"/>
                  </a:cubicBezTo>
                  <a:cubicBezTo>
                    <a:pt x="75" y="96"/>
                    <a:pt x="73" y="97"/>
                    <a:pt x="71" y="98"/>
                  </a:cubicBezTo>
                  <a:lnTo>
                    <a:pt x="69" y="98"/>
                  </a:lnTo>
                  <a:lnTo>
                    <a:pt x="69" y="97"/>
                  </a:lnTo>
                  <a:cubicBezTo>
                    <a:pt x="68" y="96"/>
                    <a:pt x="69" y="94"/>
                    <a:pt x="69" y="95"/>
                  </a:cubicBezTo>
                  <a:cubicBezTo>
                    <a:pt x="69" y="94"/>
                    <a:pt x="69" y="94"/>
                    <a:pt x="69" y="94"/>
                  </a:cubicBezTo>
                  <a:lnTo>
                    <a:pt x="70" y="94"/>
                  </a:lnTo>
                  <a:lnTo>
                    <a:pt x="70" y="94"/>
                  </a:lnTo>
                  <a:lnTo>
                    <a:pt x="71" y="93"/>
                  </a:lnTo>
                  <a:lnTo>
                    <a:pt x="73" y="92"/>
                  </a:lnTo>
                  <a:cubicBezTo>
                    <a:pt x="74" y="92"/>
                    <a:pt x="75" y="91"/>
                    <a:pt x="76" y="90"/>
                  </a:cubicBezTo>
                  <a:cubicBezTo>
                    <a:pt x="78" y="89"/>
                    <a:pt x="80" y="87"/>
                    <a:pt x="81" y="86"/>
                  </a:cubicBezTo>
                  <a:cubicBezTo>
                    <a:pt x="85" y="82"/>
                    <a:pt x="88" y="79"/>
                    <a:pt x="90" y="74"/>
                  </a:cubicBezTo>
                  <a:cubicBezTo>
                    <a:pt x="95" y="66"/>
                    <a:pt x="97" y="56"/>
                    <a:pt x="96" y="47"/>
                  </a:cubicBezTo>
                  <a:cubicBezTo>
                    <a:pt x="95" y="38"/>
                    <a:pt x="91" y="29"/>
                    <a:pt x="85" y="22"/>
                  </a:cubicBezTo>
                  <a:cubicBezTo>
                    <a:pt x="79" y="16"/>
                    <a:pt x="71" y="11"/>
                    <a:pt x="63" y="8"/>
                  </a:cubicBezTo>
                  <a:cubicBezTo>
                    <a:pt x="46" y="4"/>
                    <a:pt x="29" y="9"/>
                    <a:pt x="18" y="20"/>
                  </a:cubicBezTo>
                  <a:cubicBezTo>
                    <a:pt x="7" y="31"/>
                    <a:pt x="3" y="46"/>
                    <a:pt x="6" y="59"/>
                  </a:cubicBezTo>
                  <a:cubicBezTo>
                    <a:pt x="8" y="72"/>
                    <a:pt x="15" y="83"/>
                    <a:pt x="23" y="89"/>
                  </a:cubicBezTo>
                  <a:cubicBezTo>
                    <a:pt x="31" y="95"/>
                    <a:pt x="40" y="98"/>
                    <a:pt x="47" y="99"/>
                  </a:cubicBezTo>
                  <a:cubicBezTo>
                    <a:pt x="55" y="99"/>
                    <a:pt x="61" y="98"/>
                    <a:pt x="64" y="97"/>
                  </a:cubicBezTo>
                  <a:cubicBezTo>
                    <a:pt x="68" y="97"/>
                    <a:pt x="70" y="96"/>
                    <a:pt x="70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g34afcabaa7e_0_469"/>
            <p:cNvSpPr/>
            <p:nvPr/>
          </p:nvSpPr>
          <p:spPr>
            <a:xfrm>
              <a:off x="1031102" y="400625"/>
              <a:ext cx="453184" cy="454844"/>
            </a:xfrm>
            <a:custGeom>
              <a:avLst/>
              <a:gdLst/>
              <a:ahLst/>
              <a:cxnLst/>
              <a:rect l="l" t="t" r="r" b="b"/>
              <a:pathLst>
                <a:path w="273" h="274" extrusionOk="0">
                  <a:moveTo>
                    <a:pt x="154" y="247"/>
                  </a:moveTo>
                  <a:cubicBezTo>
                    <a:pt x="156" y="250"/>
                    <a:pt x="160" y="256"/>
                    <a:pt x="171" y="270"/>
                  </a:cubicBezTo>
                  <a:lnTo>
                    <a:pt x="170" y="269"/>
                  </a:lnTo>
                  <a:cubicBezTo>
                    <a:pt x="181" y="265"/>
                    <a:pt x="195" y="258"/>
                    <a:pt x="212" y="251"/>
                  </a:cubicBezTo>
                  <a:lnTo>
                    <a:pt x="212" y="252"/>
                  </a:lnTo>
                  <a:cubicBezTo>
                    <a:pt x="210" y="243"/>
                    <a:pt x="208" y="234"/>
                    <a:pt x="206" y="224"/>
                  </a:cubicBezTo>
                  <a:lnTo>
                    <a:pt x="208" y="224"/>
                  </a:lnTo>
                  <a:lnTo>
                    <a:pt x="208" y="225"/>
                  </a:lnTo>
                  <a:lnTo>
                    <a:pt x="206" y="224"/>
                  </a:lnTo>
                  <a:cubicBezTo>
                    <a:pt x="214" y="218"/>
                    <a:pt x="221" y="211"/>
                    <a:pt x="227" y="203"/>
                  </a:cubicBezTo>
                  <a:lnTo>
                    <a:pt x="228" y="204"/>
                  </a:lnTo>
                  <a:lnTo>
                    <a:pt x="227" y="205"/>
                  </a:lnTo>
                  <a:lnTo>
                    <a:pt x="227" y="203"/>
                  </a:lnTo>
                  <a:cubicBezTo>
                    <a:pt x="235" y="204"/>
                    <a:pt x="245" y="205"/>
                    <a:pt x="254" y="207"/>
                  </a:cubicBezTo>
                  <a:lnTo>
                    <a:pt x="253" y="208"/>
                  </a:lnTo>
                  <a:cubicBezTo>
                    <a:pt x="258" y="194"/>
                    <a:pt x="264" y="179"/>
                    <a:pt x="270" y="164"/>
                  </a:cubicBezTo>
                  <a:lnTo>
                    <a:pt x="271" y="165"/>
                  </a:lnTo>
                  <a:cubicBezTo>
                    <a:pt x="263" y="161"/>
                    <a:pt x="255" y="155"/>
                    <a:pt x="247" y="150"/>
                  </a:cubicBezTo>
                  <a:lnTo>
                    <a:pt x="249" y="148"/>
                  </a:lnTo>
                  <a:lnTo>
                    <a:pt x="249" y="149"/>
                  </a:lnTo>
                  <a:lnTo>
                    <a:pt x="247" y="150"/>
                  </a:lnTo>
                  <a:cubicBezTo>
                    <a:pt x="248" y="141"/>
                    <a:pt x="248" y="130"/>
                    <a:pt x="246" y="120"/>
                  </a:cubicBezTo>
                  <a:lnTo>
                    <a:pt x="249" y="120"/>
                  </a:lnTo>
                  <a:lnTo>
                    <a:pt x="248" y="122"/>
                  </a:lnTo>
                  <a:lnTo>
                    <a:pt x="246" y="120"/>
                  </a:lnTo>
                  <a:cubicBezTo>
                    <a:pt x="253" y="115"/>
                    <a:pt x="261" y="109"/>
                    <a:pt x="269" y="103"/>
                  </a:cubicBezTo>
                  <a:lnTo>
                    <a:pt x="269" y="105"/>
                  </a:lnTo>
                  <a:cubicBezTo>
                    <a:pt x="263" y="92"/>
                    <a:pt x="256" y="77"/>
                    <a:pt x="249" y="62"/>
                  </a:cubicBezTo>
                  <a:lnTo>
                    <a:pt x="251" y="63"/>
                  </a:lnTo>
                  <a:cubicBezTo>
                    <a:pt x="243" y="64"/>
                    <a:pt x="233" y="66"/>
                    <a:pt x="223" y="68"/>
                  </a:cubicBezTo>
                  <a:lnTo>
                    <a:pt x="224" y="65"/>
                  </a:lnTo>
                  <a:lnTo>
                    <a:pt x="225" y="66"/>
                  </a:lnTo>
                  <a:lnTo>
                    <a:pt x="223" y="68"/>
                  </a:lnTo>
                  <a:cubicBezTo>
                    <a:pt x="218" y="61"/>
                    <a:pt x="210" y="54"/>
                    <a:pt x="202" y="48"/>
                  </a:cubicBezTo>
                  <a:lnTo>
                    <a:pt x="204" y="46"/>
                  </a:lnTo>
                  <a:lnTo>
                    <a:pt x="205" y="47"/>
                  </a:lnTo>
                  <a:lnTo>
                    <a:pt x="202" y="48"/>
                  </a:lnTo>
                  <a:cubicBezTo>
                    <a:pt x="203" y="39"/>
                    <a:pt x="204" y="30"/>
                    <a:pt x="206" y="20"/>
                  </a:cubicBezTo>
                  <a:lnTo>
                    <a:pt x="207" y="21"/>
                  </a:lnTo>
                  <a:cubicBezTo>
                    <a:pt x="193" y="16"/>
                    <a:pt x="178" y="10"/>
                    <a:pt x="163" y="4"/>
                  </a:cubicBezTo>
                  <a:lnTo>
                    <a:pt x="165" y="4"/>
                  </a:lnTo>
                  <a:cubicBezTo>
                    <a:pt x="160" y="11"/>
                    <a:pt x="154" y="19"/>
                    <a:pt x="149" y="27"/>
                  </a:cubicBezTo>
                  <a:lnTo>
                    <a:pt x="147" y="25"/>
                  </a:lnTo>
                  <a:lnTo>
                    <a:pt x="148" y="24"/>
                  </a:lnTo>
                  <a:lnTo>
                    <a:pt x="149" y="27"/>
                  </a:lnTo>
                  <a:cubicBezTo>
                    <a:pt x="140" y="27"/>
                    <a:pt x="130" y="27"/>
                    <a:pt x="119" y="28"/>
                  </a:cubicBezTo>
                  <a:lnTo>
                    <a:pt x="120" y="28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19" y="28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9" y="28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1" y="26"/>
                  </a:lnTo>
                  <a:lnTo>
                    <a:pt x="119" y="28"/>
                  </a:lnTo>
                  <a:cubicBezTo>
                    <a:pt x="114" y="21"/>
                    <a:pt x="108" y="13"/>
                    <a:pt x="102" y="5"/>
                  </a:cubicBezTo>
                  <a:lnTo>
                    <a:pt x="104" y="6"/>
                  </a:lnTo>
                  <a:cubicBezTo>
                    <a:pt x="91" y="12"/>
                    <a:pt x="76" y="19"/>
                    <a:pt x="61" y="25"/>
                  </a:cubicBezTo>
                  <a:lnTo>
                    <a:pt x="62" y="23"/>
                  </a:lnTo>
                  <a:cubicBezTo>
                    <a:pt x="64" y="32"/>
                    <a:pt x="66" y="41"/>
                    <a:pt x="68" y="51"/>
                  </a:cubicBezTo>
                  <a:lnTo>
                    <a:pt x="64" y="51"/>
                  </a:lnTo>
                  <a:lnTo>
                    <a:pt x="65" y="49"/>
                  </a:lnTo>
                  <a:lnTo>
                    <a:pt x="67" y="52"/>
                  </a:lnTo>
                  <a:cubicBezTo>
                    <a:pt x="60" y="57"/>
                    <a:pt x="53" y="64"/>
                    <a:pt x="47" y="73"/>
                  </a:cubicBezTo>
                  <a:lnTo>
                    <a:pt x="45" y="70"/>
                  </a:lnTo>
                  <a:lnTo>
                    <a:pt x="46" y="69"/>
                  </a:lnTo>
                  <a:lnTo>
                    <a:pt x="47" y="73"/>
                  </a:lnTo>
                  <a:cubicBezTo>
                    <a:pt x="38" y="72"/>
                    <a:pt x="28" y="70"/>
                    <a:pt x="19" y="69"/>
                  </a:cubicBezTo>
                  <a:lnTo>
                    <a:pt x="21" y="68"/>
                  </a:lnTo>
                  <a:cubicBezTo>
                    <a:pt x="16" y="81"/>
                    <a:pt x="10" y="97"/>
                    <a:pt x="4" y="112"/>
                  </a:cubicBezTo>
                  <a:lnTo>
                    <a:pt x="3" y="109"/>
                  </a:lnTo>
                  <a:cubicBezTo>
                    <a:pt x="11" y="114"/>
                    <a:pt x="19" y="120"/>
                    <a:pt x="27" y="125"/>
                  </a:cubicBezTo>
                  <a:lnTo>
                    <a:pt x="24" y="128"/>
                  </a:lnTo>
                  <a:lnTo>
                    <a:pt x="23" y="126"/>
                  </a:lnTo>
                  <a:lnTo>
                    <a:pt x="27" y="126"/>
                  </a:lnTo>
                  <a:cubicBezTo>
                    <a:pt x="26" y="135"/>
                    <a:pt x="26" y="145"/>
                    <a:pt x="28" y="155"/>
                  </a:cubicBezTo>
                  <a:lnTo>
                    <a:pt x="24" y="155"/>
                  </a:lnTo>
                  <a:lnTo>
                    <a:pt x="25" y="154"/>
                  </a:lnTo>
                  <a:lnTo>
                    <a:pt x="28" y="156"/>
                  </a:lnTo>
                  <a:cubicBezTo>
                    <a:pt x="21" y="161"/>
                    <a:pt x="13" y="167"/>
                    <a:pt x="5" y="173"/>
                  </a:cubicBezTo>
                  <a:lnTo>
                    <a:pt x="6" y="170"/>
                  </a:lnTo>
                  <a:cubicBezTo>
                    <a:pt x="11" y="184"/>
                    <a:pt x="18" y="198"/>
                    <a:pt x="25" y="213"/>
                  </a:cubicBezTo>
                  <a:lnTo>
                    <a:pt x="22" y="212"/>
                  </a:lnTo>
                  <a:cubicBezTo>
                    <a:pt x="31" y="210"/>
                    <a:pt x="40" y="208"/>
                    <a:pt x="50" y="207"/>
                  </a:cubicBezTo>
                  <a:lnTo>
                    <a:pt x="50" y="210"/>
                  </a:lnTo>
                  <a:lnTo>
                    <a:pt x="49" y="210"/>
                  </a:lnTo>
                  <a:lnTo>
                    <a:pt x="51" y="207"/>
                  </a:lnTo>
                  <a:cubicBezTo>
                    <a:pt x="57" y="214"/>
                    <a:pt x="64" y="221"/>
                    <a:pt x="72" y="227"/>
                  </a:cubicBezTo>
                  <a:lnTo>
                    <a:pt x="69" y="229"/>
                  </a:lnTo>
                  <a:lnTo>
                    <a:pt x="69" y="228"/>
                  </a:lnTo>
                  <a:lnTo>
                    <a:pt x="72" y="228"/>
                  </a:lnTo>
                  <a:cubicBezTo>
                    <a:pt x="71" y="237"/>
                    <a:pt x="70" y="246"/>
                    <a:pt x="69" y="256"/>
                  </a:cubicBezTo>
                  <a:lnTo>
                    <a:pt x="67" y="253"/>
                  </a:lnTo>
                  <a:cubicBezTo>
                    <a:pt x="81" y="259"/>
                    <a:pt x="96" y="264"/>
                    <a:pt x="110" y="270"/>
                  </a:cubicBezTo>
                  <a:lnTo>
                    <a:pt x="108" y="271"/>
                  </a:lnTo>
                  <a:cubicBezTo>
                    <a:pt x="113" y="263"/>
                    <a:pt x="118" y="255"/>
                    <a:pt x="123" y="247"/>
                  </a:cubicBezTo>
                  <a:lnTo>
                    <a:pt x="126" y="250"/>
                  </a:lnTo>
                  <a:lnTo>
                    <a:pt x="126" y="251"/>
                  </a:lnTo>
                  <a:lnTo>
                    <a:pt x="125" y="247"/>
                  </a:lnTo>
                  <a:cubicBezTo>
                    <a:pt x="133" y="248"/>
                    <a:pt x="141" y="248"/>
                    <a:pt x="150" y="246"/>
                  </a:cubicBezTo>
                  <a:lnTo>
                    <a:pt x="152" y="246"/>
                  </a:lnTo>
                  <a:lnTo>
                    <a:pt x="152" y="246"/>
                  </a:lnTo>
                  <a:lnTo>
                    <a:pt x="152" y="247"/>
                  </a:lnTo>
                  <a:lnTo>
                    <a:pt x="152" y="247"/>
                  </a:lnTo>
                  <a:lnTo>
                    <a:pt x="152" y="247"/>
                  </a:lnTo>
                  <a:lnTo>
                    <a:pt x="153" y="250"/>
                  </a:lnTo>
                  <a:lnTo>
                    <a:pt x="154" y="250"/>
                  </a:lnTo>
                  <a:lnTo>
                    <a:pt x="154" y="250"/>
                  </a:lnTo>
                  <a:lnTo>
                    <a:pt x="154" y="250"/>
                  </a:lnTo>
                  <a:lnTo>
                    <a:pt x="150" y="250"/>
                  </a:lnTo>
                  <a:cubicBezTo>
                    <a:pt x="147" y="250"/>
                    <a:pt x="144" y="251"/>
                    <a:pt x="141" y="251"/>
                  </a:cubicBezTo>
                  <a:cubicBezTo>
                    <a:pt x="136" y="251"/>
                    <a:pt x="130" y="251"/>
                    <a:pt x="124" y="250"/>
                  </a:cubicBezTo>
                  <a:lnTo>
                    <a:pt x="126" y="249"/>
                  </a:lnTo>
                  <a:cubicBezTo>
                    <a:pt x="121" y="257"/>
                    <a:pt x="116" y="264"/>
                    <a:pt x="111" y="272"/>
                  </a:cubicBezTo>
                  <a:lnTo>
                    <a:pt x="109" y="269"/>
                  </a:lnTo>
                  <a:lnTo>
                    <a:pt x="109" y="269"/>
                  </a:lnTo>
                  <a:lnTo>
                    <a:pt x="109" y="272"/>
                  </a:lnTo>
                  <a:cubicBezTo>
                    <a:pt x="95" y="267"/>
                    <a:pt x="81" y="261"/>
                    <a:pt x="67" y="256"/>
                  </a:cubicBezTo>
                  <a:lnTo>
                    <a:pt x="70" y="253"/>
                  </a:lnTo>
                  <a:lnTo>
                    <a:pt x="70" y="254"/>
                  </a:lnTo>
                  <a:lnTo>
                    <a:pt x="66" y="255"/>
                  </a:lnTo>
                  <a:cubicBezTo>
                    <a:pt x="68" y="245"/>
                    <a:pt x="69" y="236"/>
                    <a:pt x="71" y="227"/>
                  </a:cubicBezTo>
                  <a:lnTo>
                    <a:pt x="71" y="229"/>
                  </a:lnTo>
                  <a:cubicBezTo>
                    <a:pt x="63" y="223"/>
                    <a:pt x="55" y="216"/>
                    <a:pt x="49" y="208"/>
                  </a:cubicBezTo>
                  <a:lnTo>
                    <a:pt x="51" y="208"/>
                  </a:lnTo>
                  <a:cubicBezTo>
                    <a:pt x="42" y="210"/>
                    <a:pt x="33" y="212"/>
                    <a:pt x="24" y="214"/>
                  </a:cubicBezTo>
                  <a:lnTo>
                    <a:pt x="24" y="210"/>
                  </a:lnTo>
                  <a:lnTo>
                    <a:pt x="25" y="211"/>
                  </a:lnTo>
                  <a:lnTo>
                    <a:pt x="23" y="213"/>
                  </a:lnTo>
                  <a:cubicBezTo>
                    <a:pt x="17" y="199"/>
                    <a:pt x="11" y="185"/>
                    <a:pt x="5" y="172"/>
                  </a:cubicBezTo>
                  <a:lnTo>
                    <a:pt x="8" y="172"/>
                  </a:lnTo>
                  <a:lnTo>
                    <a:pt x="8" y="173"/>
                  </a:lnTo>
                  <a:lnTo>
                    <a:pt x="5" y="171"/>
                  </a:lnTo>
                  <a:cubicBezTo>
                    <a:pt x="12" y="165"/>
                    <a:pt x="20" y="160"/>
                    <a:pt x="27" y="154"/>
                  </a:cubicBezTo>
                  <a:lnTo>
                    <a:pt x="26" y="156"/>
                  </a:lnTo>
                  <a:cubicBezTo>
                    <a:pt x="25" y="146"/>
                    <a:pt x="24" y="135"/>
                    <a:pt x="26" y="125"/>
                  </a:cubicBezTo>
                  <a:lnTo>
                    <a:pt x="26" y="127"/>
                  </a:lnTo>
                  <a:cubicBezTo>
                    <a:pt x="19" y="122"/>
                    <a:pt x="11" y="116"/>
                    <a:pt x="3" y="111"/>
                  </a:cubicBezTo>
                  <a:lnTo>
                    <a:pt x="6" y="109"/>
                  </a:lnTo>
                  <a:lnTo>
                    <a:pt x="7" y="111"/>
                  </a:lnTo>
                  <a:lnTo>
                    <a:pt x="3" y="111"/>
                  </a:lnTo>
                  <a:cubicBezTo>
                    <a:pt x="9" y="96"/>
                    <a:pt x="14" y="82"/>
                    <a:pt x="19" y="68"/>
                  </a:cubicBezTo>
                  <a:lnTo>
                    <a:pt x="22" y="71"/>
                  </a:lnTo>
                  <a:lnTo>
                    <a:pt x="21" y="72"/>
                  </a:lnTo>
                  <a:lnTo>
                    <a:pt x="20" y="68"/>
                  </a:lnTo>
                  <a:cubicBezTo>
                    <a:pt x="29" y="70"/>
                    <a:pt x="39" y="71"/>
                    <a:pt x="48" y="72"/>
                  </a:cubicBezTo>
                  <a:lnTo>
                    <a:pt x="46" y="73"/>
                  </a:lnTo>
                  <a:cubicBezTo>
                    <a:pt x="52" y="64"/>
                    <a:pt x="59" y="57"/>
                    <a:pt x="67" y="50"/>
                  </a:cubicBezTo>
                  <a:lnTo>
                    <a:pt x="67" y="52"/>
                  </a:lnTo>
                  <a:cubicBezTo>
                    <a:pt x="65" y="43"/>
                    <a:pt x="63" y="34"/>
                    <a:pt x="61" y="25"/>
                  </a:cubicBezTo>
                  <a:lnTo>
                    <a:pt x="65" y="25"/>
                  </a:lnTo>
                  <a:lnTo>
                    <a:pt x="64" y="27"/>
                  </a:lnTo>
                  <a:lnTo>
                    <a:pt x="62" y="24"/>
                  </a:lnTo>
                  <a:cubicBezTo>
                    <a:pt x="76" y="18"/>
                    <a:pt x="89" y="12"/>
                    <a:pt x="103" y="6"/>
                  </a:cubicBezTo>
                  <a:lnTo>
                    <a:pt x="103" y="9"/>
                  </a:lnTo>
                  <a:lnTo>
                    <a:pt x="101" y="9"/>
                  </a:lnTo>
                  <a:lnTo>
                    <a:pt x="103" y="6"/>
                  </a:lnTo>
                  <a:cubicBezTo>
                    <a:pt x="109" y="14"/>
                    <a:pt x="114" y="21"/>
                    <a:pt x="119" y="28"/>
                  </a:cubicBezTo>
                  <a:lnTo>
                    <a:pt x="119" y="27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18" y="29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20" y="28"/>
                  </a:lnTo>
                  <a:lnTo>
                    <a:pt x="119" y="28"/>
                  </a:lnTo>
                  <a:cubicBezTo>
                    <a:pt x="130" y="26"/>
                    <a:pt x="140" y="26"/>
                    <a:pt x="149" y="27"/>
                  </a:cubicBezTo>
                  <a:lnTo>
                    <a:pt x="148" y="28"/>
                  </a:lnTo>
                  <a:cubicBezTo>
                    <a:pt x="153" y="20"/>
                    <a:pt x="158" y="12"/>
                    <a:pt x="164" y="4"/>
                  </a:cubicBezTo>
                  <a:lnTo>
                    <a:pt x="165" y="7"/>
                  </a:lnTo>
                  <a:lnTo>
                    <a:pt x="164" y="7"/>
                  </a:lnTo>
                  <a:lnTo>
                    <a:pt x="164" y="4"/>
                  </a:lnTo>
                  <a:cubicBezTo>
                    <a:pt x="179" y="10"/>
                    <a:pt x="192" y="15"/>
                    <a:pt x="206" y="21"/>
                  </a:cubicBezTo>
                  <a:lnTo>
                    <a:pt x="204" y="23"/>
                  </a:lnTo>
                  <a:lnTo>
                    <a:pt x="203" y="21"/>
                  </a:lnTo>
                  <a:lnTo>
                    <a:pt x="206" y="21"/>
                  </a:lnTo>
                  <a:cubicBezTo>
                    <a:pt x="205" y="31"/>
                    <a:pt x="203" y="40"/>
                    <a:pt x="202" y="48"/>
                  </a:cubicBezTo>
                  <a:lnTo>
                    <a:pt x="201" y="47"/>
                  </a:lnTo>
                  <a:cubicBezTo>
                    <a:pt x="210" y="53"/>
                    <a:pt x="218" y="61"/>
                    <a:pt x="224" y="68"/>
                  </a:cubicBezTo>
                  <a:lnTo>
                    <a:pt x="222" y="68"/>
                  </a:lnTo>
                  <a:cubicBezTo>
                    <a:pt x="232" y="66"/>
                    <a:pt x="241" y="64"/>
                    <a:pt x="250" y="62"/>
                  </a:cubicBezTo>
                  <a:lnTo>
                    <a:pt x="249" y="65"/>
                  </a:lnTo>
                  <a:lnTo>
                    <a:pt x="248" y="64"/>
                  </a:lnTo>
                  <a:lnTo>
                    <a:pt x="250" y="62"/>
                  </a:lnTo>
                  <a:cubicBezTo>
                    <a:pt x="257" y="77"/>
                    <a:pt x="263" y="91"/>
                    <a:pt x="268" y="104"/>
                  </a:cubicBezTo>
                  <a:lnTo>
                    <a:pt x="266" y="104"/>
                  </a:lnTo>
                  <a:lnTo>
                    <a:pt x="266" y="102"/>
                  </a:lnTo>
                  <a:lnTo>
                    <a:pt x="268" y="104"/>
                  </a:lnTo>
                  <a:cubicBezTo>
                    <a:pt x="260" y="110"/>
                    <a:pt x="253" y="115"/>
                    <a:pt x="246" y="121"/>
                  </a:cubicBezTo>
                  <a:lnTo>
                    <a:pt x="246" y="119"/>
                  </a:lnTo>
                  <a:cubicBezTo>
                    <a:pt x="248" y="131"/>
                    <a:pt x="248" y="141"/>
                    <a:pt x="247" y="150"/>
                  </a:cubicBezTo>
                  <a:lnTo>
                    <a:pt x="247" y="149"/>
                  </a:lnTo>
                  <a:cubicBezTo>
                    <a:pt x="255" y="155"/>
                    <a:pt x="263" y="160"/>
                    <a:pt x="270" y="165"/>
                  </a:cubicBezTo>
                  <a:lnTo>
                    <a:pt x="268" y="166"/>
                  </a:lnTo>
                  <a:lnTo>
                    <a:pt x="268" y="165"/>
                  </a:lnTo>
                  <a:lnTo>
                    <a:pt x="270" y="165"/>
                  </a:lnTo>
                  <a:cubicBezTo>
                    <a:pt x="264" y="181"/>
                    <a:pt x="258" y="194"/>
                    <a:pt x="254" y="207"/>
                  </a:cubicBezTo>
                  <a:lnTo>
                    <a:pt x="252" y="205"/>
                  </a:lnTo>
                  <a:lnTo>
                    <a:pt x="253" y="205"/>
                  </a:lnTo>
                  <a:lnTo>
                    <a:pt x="254" y="207"/>
                  </a:lnTo>
                  <a:cubicBezTo>
                    <a:pt x="243" y="205"/>
                    <a:pt x="234" y="204"/>
                    <a:pt x="226" y="203"/>
                  </a:cubicBezTo>
                  <a:lnTo>
                    <a:pt x="227" y="202"/>
                  </a:lnTo>
                  <a:cubicBezTo>
                    <a:pt x="220" y="212"/>
                    <a:pt x="213" y="219"/>
                    <a:pt x="206" y="224"/>
                  </a:cubicBezTo>
                  <a:lnTo>
                    <a:pt x="206" y="224"/>
                  </a:lnTo>
                  <a:cubicBezTo>
                    <a:pt x="209" y="235"/>
                    <a:pt x="210" y="243"/>
                    <a:pt x="212" y="251"/>
                  </a:cubicBezTo>
                  <a:lnTo>
                    <a:pt x="210" y="251"/>
                  </a:lnTo>
                  <a:lnTo>
                    <a:pt x="211" y="250"/>
                  </a:lnTo>
                  <a:lnTo>
                    <a:pt x="212" y="251"/>
                  </a:lnTo>
                  <a:cubicBezTo>
                    <a:pt x="194" y="259"/>
                    <a:pt x="181" y="265"/>
                    <a:pt x="170" y="269"/>
                  </a:cubicBezTo>
                  <a:lnTo>
                    <a:pt x="170" y="268"/>
                  </a:lnTo>
                  <a:lnTo>
                    <a:pt x="171" y="268"/>
                  </a:lnTo>
                  <a:lnTo>
                    <a:pt x="170" y="269"/>
                  </a:lnTo>
                  <a:cubicBezTo>
                    <a:pt x="160" y="255"/>
                    <a:pt x="156" y="250"/>
                    <a:pt x="154" y="247"/>
                  </a:cubicBezTo>
                  <a:cubicBezTo>
                    <a:pt x="154" y="247"/>
                    <a:pt x="156" y="249"/>
                    <a:pt x="158" y="252"/>
                  </a:cubicBezTo>
                  <a:cubicBezTo>
                    <a:pt x="161" y="256"/>
                    <a:pt x="166" y="261"/>
                    <a:pt x="171" y="269"/>
                  </a:cubicBezTo>
                  <a:lnTo>
                    <a:pt x="172" y="269"/>
                  </a:lnTo>
                  <a:lnTo>
                    <a:pt x="171" y="269"/>
                  </a:lnTo>
                  <a:lnTo>
                    <a:pt x="170" y="269"/>
                  </a:lnTo>
                  <a:lnTo>
                    <a:pt x="169" y="269"/>
                  </a:lnTo>
                  <a:lnTo>
                    <a:pt x="170" y="268"/>
                  </a:lnTo>
                  <a:cubicBezTo>
                    <a:pt x="180" y="264"/>
                    <a:pt x="193" y="258"/>
                    <a:pt x="211" y="249"/>
                  </a:cubicBezTo>
                  <a:lnTo>
                    <a:pt x="213" y="249"/>
                  </a:lnTo>
                  <a:lnTo>
                    <a:pt x="212" y="250"/>
                  </a:lnTo>
                  <a:lnTo>
                    <a:pt x="212" y="251"/>
                  </a:lnTo>
                  <a:lnTo>
                    <a:pt x="211" y="253"/>
                  </a:lnTo>
                  <a:lnTo>
                    <a:pt x="210" y="251"/>
                  </a:lnTo>
                  <a:cubicBezTo>
                    <a:pt x="209" y="243"/>
                    <a:pt x="207" y="235"/>
                    <a:pt x="205" y="224"/>
                  </a:cubicBezTo>
                  <a:lnTo>
                    <a:pt x="205" y="223"/>
                  </a:lnTo>
                  <a:lnTo>
                    <a:pt x="205" y="223"/>
                  </a:lnTo>
                  <a:cubicBezTo>
                    <a:pt x="212" y="218"/>
                    <a:pt x="218" y="211"/>
                    <a:pt x="225" y="201"/>
                  </a:cubicBezTo>
                  <a:lnTo>
                    <a:pt x="226" y="201"/>
                  </a:lnTo>
                  <a:lnTo>
                    <a:pt x="226" y="201"/>
                  </a:lnTo>
                  <a:cubicBezTo>
                    <a:pt x="234" y="202"/>
                    <a:pt x="243" y="203"/>
                    <a:pt x="254" y="205"/>
                  </a:cubicBezTo>
                  <a:lnTo>
                    <a:pt x="257" y="205"/>
                  </a:lnTo>
                  <a:lnTo>
                    <a:pt x="254" y="207"/>
                  </a:lnTo>
                  <a:lnTo>
                    <a:pt x="253" y="207"/>
                  </a:lnTo>
                  <a:lnTo>
                    <a:pt x="251" y="209"/>
                  </a:lnTo>
                  <a:lnTo>
                    <a:pt x="252" y="206"/>
                  </a:lnTo>
                  <a:cubicBezTo>
                    <a:pt x="257" y="193"/>
                    <a:pt x="262" y="180"/>
                    <a:pt x="268" y="164"/>
                  </a:cubicBezTo>
                  <a:lnTo>
                    <a:pt x="269" y="161"/>
                  </a:lnTo>
                  <a:lnTo>
                    <a:pt x="270" y="164"/>
                  </a:lnTo>
                  <a:lnTo>
                    <a:pt x="270" y="165"/>
                  </a:lnTo>
                  <a:lnTo>
                    <a:pt x="271" y="168"/>
                  </a:lnTo>
                  <a:lnTo>
                    <a:pt x="269" y="167"/>
                  </a:lnTo>
                  <a:cubicBezTo>
                    <a:pt x="261" y="162"/>
                    <a:pt x="254" y="157"/>
                    <a:pt x="245" y="151"/>
                  </a:cubicBezTo>
                  <a:lnTo>
                    <a:pt x="245" y="151"/>
                  </a:lnTo>
                  <a:lnTo>
                    <a:pt x="245" y="150"/>
                  </a:lnTo>
                  <a:cubicBezTo>
                    <a:pt x="246" y="141"/>
                    <a:pt x="246" y="131"/>
                    <a:pt x="244" y="120"/>
                  </a:cubicBezTo>
                  <a:lnTo>
                    <a:pt x="244" y="119"/>
                  </a:lnTo>
                  <a:lnTo>
                    <a:pt x="244" y="119"/>
                  </a:lnTo>
                  <a:cubicBezTo>
                    <a:pt x="251" y="113"/>
                    <a:pt x="258" y="108"/>
                    <a:pt x="267" y="102"/>
                  </a:cubicBezTo>
                  <a:lnTo>
                    <a:pt x="270" y="99"/>
                  </a:lnTo>
                  <a:lnTo>
                    <a:pt x="269" y="103"/>
                  </a:lnTo>
                  <a:lnTo>
                    <a:pt x="268" y="105"/>
                  </a:lnTo>
                  <a:lnTo>
                    <a:pt x="267" y="108"/>
                  </a:lnTo>
                  <a:lnTo>
                    <a:pt x="266" y="105"/>
                  </a:lnTo>
                  <a:cubicBezTo>
                    <a:pt x="260" y="92"/>
                    <a:pt x="254" y="79"/>
                    <a:pt x="247" y="64"/>
                  </a:cubicBezTo>
                  <a:lnTo>
                    <a:pt x="246" y="60"/>
                  </a:lnTo>
                  <a:lnTo>
                    <a:pt x="249" y="62"/>
                  </a:lnTo>
                  <a:lnTo>
                    <a:pt x="251" y="63"/>
                  </a:lnTo>
                  <a:lnTo>
                    <a:pt x="254" y="64"/>
                  </a:lnTo>
                  <a:lnTo>
                    <a:pt x="250" y="65"/>
                  </a:lnTo>
                  <a:cubicBezTo>
                    <a:pt x="242" y="67"/>
                    <a:pt x="233" y="69"/>
                    <a:pt x="223" y="71"/>
                  </a:cubicBezTo>
                  <a:lnTo>
                    <a:pt x="222" y="71"/>
                  </a:lnTo>
                  <a:lnTo>
                    <a:pt x="222" y="70"/>
                  </a:lnTo>
                  <a:cubicBezTo>
                    <a:pt x="215" y="63"/>
                    <a:pt x="208" y="56"/>
                    <a:pt x="200" y="49"/>
                  </a:cubicBezTo>
                  <a:lnTo>
                    <a:pt x="199" y="49"/>
                  </a:lnTo>
                  <a:lnTo>
                    <a:pt x="199" y="48"/>
                  </a:lnTo>
                  <a:cubicBezTo>
                    <a:pt x="200" y="39"/>
                    <a:pt x="201" y="30"/>
                    <a:pt x="203" y="20"/>
                  </a:cubicBezTo>
                  <a:lnTo>
                    <a:pt x="204" y="16"/>
                  </a:lnTo>
                  <a:lnTo>
                    <a:pt x="206" y="20"/>
                  </a:lnTo>
                  <a:lnTo>
                    <a:pt x="207" y="21"/>
                  </a:lnTo>
                  <a:lnTo>
                    <a:pt x="209" y="25"/>
                  </a:lnTo>
                  <a:lnTo>
                    <a:pt x="205" y="23"/>
                  </a:lnTo>
                  <a:cubicBezTo>
                    <a:pt x="191" y="18"/>
                    <a:pt x="177" y="13"/>
                    <a:pt x="163" y="7"/>
                  </a:cubicBezTo>
                  <a:lnTo>
                    <a:pt x="158" y="6"/>
                  </a:lnTo>
                  <a:lnTo>
                    <a:pt x="163" y="4"/>
                  </a:lnTo>
                  <a:lnTo>
                    <a:pt x="164" y="4"/>
                  </a:lnTo>
                  <a:lnTo>
                    <a:pt x="169" y="2"/>
                  </a:lnTo>
                  <a:lnTo>
                    <a:pt x="166" y="6"/>
                  </a:lnTo>
                  <a:cubicBezTo>
                    <a:pt x="161" y="14"/>
                    <a:pt x="156" y="21"/>
                    <a:pt x="151" y="29"/>
                  </a:cubicBezTo>
                  <a:lnTo>
                    <a:pt x="150" y="30"/>
                  </a:lnTo>
                  <a:lnTo>
                    <a:pt x="149" y="30"/>
                  </a:lnTo>
                  <a:cubicBezTo>
                    <a:pt x="139" y="29"/>
                    <a:pt x="130" y="29"/>
                    <a:pt x="120" y="31"/>
                  </a:cubicBezTo>
                  <a:lnTo>
                    <a:pt x="119" y="31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9" y="30"/>
                  </a:lnTo>
                  <a:lnTo>
                    <a:pt x="119" y="30"/>
                  </a:lnTo>
                  <a:lnTo>
                    <a:pt x="120" y="28"/>
                  </a:lnTo>
                  <a:cubicBezTo>
                    <a:pt x="120" y="27"/>
                    <a:pt x="120" y="27"/>
                    <a:pt x="120" y="27"/>
                  </a:cubicBezTo>
                  <a:lnTo>
                    <a:pt x="120" y="27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1" y="30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8" y="31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17" y="30"/>
                  </a:lnTo>
                  <a:cubicBezTo>
                    <a:pt x="111" y="23"/>
                    <a:pt x="106" y="15"/>
                    <a:pt x="100" y="8"/>
                  </a:cubicBezTo>
                  <a:lnTo>
                    <a:pt x="97" y="4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9" y="7"/>
                  </a:lnTo>
                  <a:lnTo>
                    <a:pt x="104" y="9"/>
                  </a:lnTo>
                  <a:cubicBezTo>
                    <a:pt x="91" y="15"/>
                    <a:pt x="77" y="21"/>
                    <a:pt x="63" y="27"/>
                  </a:cubicBezTo>
                  <a:lnTo>
                    <a:pt x="58" y="29"/>
                  </a:lnTo>
                  <a:lnTo>
                    <a:pt x="61" y="25"/>
                  </a:lnTo>
                  <a:lnTo>
                    <a:pt x="62" y="23"/>
                  </a:lnTo>
                  <a:lnTo>
                    <a:pt x="64" y="18"/>
                  </a:lnTo>
                  <a:lnTo>
                    <a:pt x="65" y="23"/>
                  </a:lnTo>
                  <a:cubicBezTo>
                    <a:pt x="67" y="32"/>
                    <a:pt x="68" y="42"/>
                    <a:pt x="70" y="51"/>
                  </a:cubicBezTo>
                  <a:lnTo>
                    <a:pt x="70" y="52"/>
                  </a:lnTo>
                  <a:lnTo>
                    <a:pt x="70" y="53"/>
                  </a:lnTo>
                  <a:cubicBezTo>
                    <a:pt x="62" y="59"/>
                    <a:pt x="55" y="66"/>
                    <a:pt x="49" y="75"/>
                  </a:cubicBezTo>
                  <a:lnTo>
                    <a:pt x="48" y="76"/>
                  </a:lnTo>
                  <a:lnTo>
                    <a:pt x="47" y="75"/>
                  </a:lnTo>
                  <a:cubicBezTo>
                    <a:pt x="38" y="74"/>
                    <a:pt x="29" y="73"/>
                    <a:pt x="19" y="71"/>
                  </a:cubicBezTo>
                  <a:lnTo>
                    <a:pt x="14" y="71"/>
                  </a:lnTo>
                  <a:lnTo>
                    <a:pt x="19" y="68"/>
                  </a:lnTo>
                  <a:lnTo>
                    <a:pt x="20" y="67"/>
                  </a:lnTo>
                  <a:lnTo>
                    <a:pt x="25" y="64"/>
                  </a:lnTo>
                  <a:lnTo>
                    <a:pt x="23" y="69"/>
                  </a:lnTo>
                  <a:cubicBezTo>
                    <a:pt x="17" y="83"/>
                    <a:pt x="12" y="97"/>
                    <a:pt x="6" y="111"/>
                  </a:cubicBezTo>
                  <a:lnTo>
                    <a:pt x="5" y="116"/>
                  </a:lnTo>
                  <a:lnTo>
                    <a:pt x="3" y="111"/>
                  </a:lnTo>
                  <a:lnTo>
                    <a:pt x="2" y="110"/>
                  </a:lnTo>
                  <a:lnTo>
                    <a:pt x="1" y="105"/>
                  </a:lnTo>
                  <a:lnTo>
                    <a:pt x="5" y="108"/>
                  </a:lnTo>
                  <a:cubicBezTo>
                    <a:pt x="13" y="113"/>
                    <a:pt x="21" y="118"/>
                    <a:pt x="29" y="123"/>
                  </a:cubicBezTo>
                  <a:lnTo>
                    <a:pt x="30" y="124"/>
                  </a:lnTo>
                  <a:lnTo>
                    <a:pt x="29" y="125"/>
                  </a:lnTo>
                  <a:cubicBezTo>
                    <a:pt x="28" y="135"/>
                    <a:pt x="28" y="145"/>
                    <a:pt x="30" y="155"/>
                  </a:cubicBezTo>
                  <a:lnTo>
                    <a:pt x="30" y="156"/>
                  </a:lnTo>
                  <a:lnTo>
                    <a:pt x="29" y="157"/>
                  </a:lnTo>
                  <a:cubicBezTo>
                    <a:pt x="22" y="163"/>
                    <a:pt x="15" y="168"/>
                    <a:pt x="7" y="174"/>
                  </a:cubicBezTo>
                  <a:lnTo>
                    <a:pt x="3" y="177"/>
                  </a:lnTo>
                  <a:lnTo>
                    <a:pt x="4" y="172"/>
                  </a:lnTo>
                  <a:lnTo>
                    <a:pt x="4" y="170"/>
                  </a:lnTo>
                  <a:lnTo>
                    <a:pt x="6" y="165"/>
                  </a:lnTo>
                  <a:lnTo>
                    <a:pt x="8" y="170"/>
                  </a:lnTo>
                  <a:cubicBezTo>
                    <a:pt x="14" y="184"/>
                    <a:pt x="20" y="197"/>
                    <a:pt x="26" y="211"/>
                  </a:cubicBezTo>
                  <a:lnTo>
                    <a:pt x="29" y="216"/>
                  </a:lnTo>
                  <a:lnTo>
                    <a:pt x="24" y="214"/>
                  </a:lnTo>
                  <a:lnTo>
                    <a:pt x="22" y="213"/>
                  </a:lnTo>
                  <a:lnTo>
                    <a:pt x="18" y="211"/>
                  </a:lnTo>
                  <a:lnTo>
                    <a:pt x="23" y="209"/>
                  </a:lnTo>
                  <a:cubicBezTo>
                    <a:pt x="32" y="208"/>
                    <a:pt x="41" y="206"/>
                    <a:pt x="50" y="204"/>
                  </a:cubicBezTo>
                  <a:lnTo>
                    <a:pt x="52" y="204"/>
                  </a:lnTo>
                  <a:lnTo>
                    <a:pt x="52" y="205"/>
                  </a:lnTo>
                  <a:cubicBezTo>
                    <a:pt x="58" y="213"/>
                    <a:pt x="66" y="220"/>
                    <a:pt x="74" y="225"/>
                  </a:cubicBezTo>
                  <a:lnTo>
                    <a:pt x="75" y="226"/>
                  </a:lnTo>
                  <a:lnTo>
                    <a:pt x="75" y="227"/>
                  </a:lnTo>
                  <a:cubicBezTo>
                    <a:pt x="73" y="236"/>
                    <a:pt x="72" y="246"/>
                    <a:pt x="70" y="255"/>
                  </a:cubicBezTo>
                  <a:lnTo>
                    <a:pt x="70" y="260"/>
                  </a:lnTo>
                  <a:lnTo>
                    <a:pt x="67" y="255"/>
                  </a:lnTo>
                  <a:lnTo>
                    <a:pt x="66" y="255"/>
                  </a:lnTo>
                  <a:lnTo>
                    <a:pt x="63" y="250"/>
                  </a:lnTo>
                  <a:lnTo>
                    <a:pt x="69" y="252"/>
                  </a:lnTo>
                  <a:cubicBezTo>
                    <a:pt x="83" y="257"/>
                    <a:pt x="97" y="263"/>
                    <a:pt x="111" y="268"/>
                  </a:cubicBezTo>
                  <a:lnTo>
                    <a:pt x="116" y="270"/>
                  </a:lnTo>
                  <a:lnTo>
                    <a:pt x="111" y="272"/>
                  </a:lnTo>
                  <a:lnTo>
                    <a:pt x="110" y="272"/>
                  </a:lnTo>
                  <a:lnTo>
                    <a:pt x="104" y="274"/>
                  </a:lnTo>
                  <a:lnTo>
                    <a:pt x="108" y="269"/>
                  </a:lnTo>
                  <a:cubicBezTo>
                    <a:pt x="113" y="262"/>
                    <a:pt x="118" y="254"/>
                    <a:pt x="123" y="246"/>
                  </a:cubicBezTo>
                  <a:lnTo>
                    <a:pt x="124" y="245"/>
                  </a:lnTo>
                  <a:lnTo>
                    <a:pt x="125" y="246"/>
                  </a:lnTo>
                  <a:cubicBezTo>
                    <a:pt x="130" y="246"/>
                    <a:pt x="136" y="246"/>
                    <a:pt x="141" y="246"/>
                  </a:cubicBezTo>
                  <a:cubicBezTo>
                    <a:pt x="144" y="246"/>
                    <a:pt x="147" y="246"/>
                    <a:pt x="150" y="246"/>
                  </a:cubicBezTo>
                  <a:lnTo>
                    <a:pt x="154" y="245"/>
                  </a:lnTo>
                  <a:lnTo>
                    <a:pt x="154" y="245"/>
                  </a:lnTo>
                  <a:lnTo>
                    <a:pt x="155" y="245"/>
                  </a:lnTo>
                  <a:lnTo>
                    <a:pt x="155" y="245"/>
                  </a:lnTo>
                  <a:cubicBezTo>
                    <a:pt x="156" y="245"/>
                    <a:pt x="157" y="248"/>
                    <a:pt x="156" y="248"/>
                  </a:cubicBezTo>
                  <a:lnTo>
                    <a:pt x="156" y="248"/>
                  </a:lnTo>
                  <a:lnTo>
                    <a:pt x="156" y="248"/>
                  </a:lnTo>
                  <a:lnTo>
                    <a:pt x="155" y="249"/>
                  </a:lnTo>
                  <a:cubicBezTo>
                    <a:pt x="154" y="249"/>
                    <a:pt x="153" y="250"/>
                    <a:pt x="153" y="250"/>
                  </a:cubicBezTo>
                  <a:lnTo>
                    <a:pt x="151" y="250"/>
                  </a:lnTo>
                  <a:cubicBezTo>
                    <a:pt x="142" y="251"/>
                    <a:pt x="133" y="251"/>
                    <a:pt x="125" y="250"/>
                  </a:cubicBezTo>
                  <a:lnTo>
                    <a:pt x="118" y="250"/>
                  </a:lnTo>
                  <a:lnTo>
                    <a:pt x="124" y="247"/>
                  </a:lnTo>
                  <a:lnTo>
                    <a:pt x="125" y="246"/>
                  </a:lnTo>
                  <a:lnTo>
                    <a:pt x="131" y="243"/>
                  </a:lnTo>
                  <a:lnTo>
                    <a:pt x="127" y="249"/>
                  </a:lnTo>
                  <a:cubicBezTo>
                    <a:pt x="122" y="257"/>
                    <a:pt x="117" y="265"/>
                    <a:pt x="112" y="273"/>
                  </a:cubicBezTo>
                  <a:lnTo>
                    <a:pt x="111" y="274"/>
                  </a:lnTo>
                  <a:lnTo>
                    <a:pt x="109" y="273"/>
                  </a:lnTo>
                  <a:cubicBezTo>
                    <a:pt x="95" y="268"/>
                    <a:pt x="80" y="262"/>
                    <a:pt x="66" y="257"/>
                  </a:cubicBezTo>
                  <a:lnTo>
                    <a:pt x="65" y="256"/>
                  </a:lnTo>
                  <a:lnTo>
                    <a:pt x="65" y="255"/>
                  </a:lnTo>
                  <a:cubicBezTo>
                    <a:pt x="66" y="245"/>
                    <a:pt x="68" y="236"/>
                    <a:pt x="69" y="227"/>
                  </a:cubicBezTo>
                  <a:lnTo>
                    <a:pt x="70" y="220"/>
                  </a:lnTo>
                  <a:lnTo>
                    <a:pt x="73" y="227"/>
                  </a:lnTo>
                  <a:lnTo>
                    <a:pt x="73" y="227"/>
                  </a:lnTo>
                  <a:lnTo>
                    <a:pt x="76" y="234"/>
                  </a:lnTo>
                  <a:lnTo>
                    <a:pt x="70" y="230"/>
                  </a:lnTo>
                  <a:cubicBezTo>
                    <a:pt x="62" y="224"/>
                    <a:pt x="54" y="216"/>
                    <a:pt x="48" y="209"/>
                  </a:cubicBezTo>
                  <a:lnTo>
                    <a:pt x="44" y="204"/>
                  </a:lnTo>
                  <a:lnTo>
                    <a:pt x="50" y="206"/>
                  </a:lnTo>
                  <a:lnTo>
                    <a:pt x="51" y="206"/>
                  </a:lnTo>
                  <a:lnTo>
                    <a:pt x="58" y="209"/>
                  </a:lnTo>
                  <a:lnTo>
                    <a:pt x="51" y="210"/>
                  </a:lnTo>
                  <a:cubicBezTo>
                    <a:pt x="41" y="212"/>
                    <a:pt x="32" y="214"/>
                    <a:pt x="23" y="215"/>
                  </a:cubicBezTo>
                  <a:lnTo>
                    <a:pt x="22" y="216"/>
                  </a:lnTo>
                  <a:lnTo>
                    <a:pt x="21" y="214"/>
                  </a:lnTo>
                  <a:cubicBezTo>
                    <a:pt x="15" y="200"/>
                    <a:pt x="8" y="185"/>
                    <a:pt x="2" y="172"/>
                  </a:cubicBezTo>
                  <a:lnTo>
                    <a:pt x="2" y="170"/>
                  </a:lnTo>
                  <a:lnTo>
                    <a:pt x="3" y="169"/>
                  </a:lnTo>
                  <a:cubicBezTo>
                    <a:pt x="11" y="163"/>
                    <a:pt x="18" y="158"/>
                    <a:pt x="25" y="152"/>
                  </a:cubicBezTo>
                  <a:lnTo>
                    <a:pt x="31" y="148"/>
                  </a:lnTo>
                  <a:lnTo>
                    <a:pt x="28" y="155"/>
                  </a:lnTo>
                  <a:lnTo>
                    <a:pt x="28" y="156"/>
                  </a:lnTo>
                  <a:lnTo>
                    <a:pt x="25" y="162"/>
                  </a:lnTo>
                  <a:lnTo>
                    <a:pt x="24" y="155"/>
                  </a:lnTo>
                  <a:cubicBezTo>
                    <a:pt x="22" y="145"/>
                    <a:pt x="22" y="134"/>
                    <a:pt x="23" y="125"/>
                  </a:cubicBezTo>
                  <a:lnTo>
                    <a:pt x="24" y="118"/>
                  </a:lnTo>
                  <a:lnTo>
                    <a:pt x="27" y="125"/>
                  </a:lnTo>
                  <a:lnTo>
                    <a:pt x="28" y="126"/>
                  </a:lnTo>
                  <a:lnTo>
                    <a:pt x="30" y="132"/>
                  </a:lnTo>
                  <a:lnTo>
                    <a:pt x="25" y="128"/>
                  </a:lnTo>
                  <a:cubicBezTo>
                    <a:pt x="17" y="123"/>
                    <a:pt x="9" y="117"/>
                    <a:pt x="1" y="112"/>
                  </a:cubicBezTo>
                  <a:lnTo>
                    <a:pt x="0" y="112"/>
                  </a:lnTo>
                  <a:lnTo>
                    <a:pt x="1" y="110"/>
                  </a:lnTo>
                  <a:cubicBezTo>
                    <a:pt x="6" y="95"/>
                    <a:pt x="12" y="80"/>
                    <a:pt x="18" y="66"/>
                  </a:cubicBezTo>
                  <a:lnTo>
                    <a:pt x="18" y="65"/>
                  </a:lnTo>
                  <a:lnTo>
                    <a:pt x="20" y="65"/>
                  </a:lnTo>
                  <a:cubicBezTo>
                    <a:pt x="29" y="66"/>
                    <a:pt x="39" y="68"/>
                    <a:pt x="48" y="69"/>
                  </a:cubicBezTo>
                  <a:lnTo>
                    <a:pt x="54" y="70"/>
                  </a:lnTo>
                  <a:lnTo>
                    <a:pt x="48" y="73"/>
                  </a:lnTo>
                  <a:lnTo>
                    <a:pt x="47" y="73"/>
                  </a:lnTo>
                  <a:lnTo>
                    <a:pt x="41" y="76"/>
                  </a:lnTo>
                  <a:lnTo>
                    <a:pt x="44" y="70"/>
                  </a:lnTo>
                  <a:cubicBezTo>
                    <a:pt x="51" y="62"/>
                    <a:pt x="58" y="54"/>
                    <a:pt x="65" y="48"/>
                  </a:cubicBezTo>
                  <a:lnTo>
                    <a:pt x="70" y="44"/>
                  </a:lnTo>
                  <a:lnTo>
                    <a:pt x="68" y="50"/>
                  </a:lnTo>
                  <a:lnTo>
                    <a:pt x="68" y="52"/>
                  </a:lnTo>
                  <a:lnTo>
                    <a:pt x="65" y="58"/>
                  </a:lnTo>
                  <a:lnTo>
                    <a:pt x="64" y="51"/>
                  </a:lnTo>
                  <a:cubicBezTo>
                    <a:pt x="62" y="42"/>
                    <a:pt x="60" y="32"/>
                    <a:pt x="59" y="24"/>
                  </a:cubicBezTo>
                  <a:lnTo>
                    <a:pt x="58" y="22"/>
                  </a:lnTo>
                  <a:lnTo>
                    <a:pt x="60" y="22"/>
                  </a:lnTo>
                  <a:cubicBezTo>
                    <a:pt x="75" y="15"/>
                    <a:pt x="90" y="8"/>
                    <a:pt x="103" y="2"/>
                  </a:cubicBezTo>
                  <a:lnTo>
                    <a:pt x="104" y="2"/>
                  </a:lnTo>
                  <a:lnTo>
                    <a:pt x="105" y="3"/>
                  </a:lnTo>
                  <a:cubicBezTo>
                    <a:pt x="111" y="11"/>
                    <a:pt x="117" y="19"/>
                    <a:pt x="122" y="26"/>
                  </a:cubicBezTo>
                  <a:lnTo>
                    <a:pt x="126" y="31"/>
                  </a:lnTo>
                  <a:lnTo>
                    <a:pt x="120" y="28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8" y="27"/>
                  </a:lnTo>
                  <a:lnTo>
                    <a:pt x="119" y="24"/>
                  </a:lnTo>
                  <a:cubicBezTo>
                    <a:pt x="120" y="24"/>
                    <a:pt x="120" y="24"/>
                    <a:pt x="120" y="25"/>
                  </a:cubicBez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cubicBezTo>
                    <a:pt x="120" y="25"/>
                    <a:pt x="120" y="24"/>
                    <a:pt x="120" y="25"/>
                  </a:cubicBezTo>
                  <a:lnTo>
                    <a:pt x="119" y="27"/>
                  </a:lnTo>
                  <a:lnTo>
                    <a:pt x="119" y="27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14" y="26"/>
                  </a:lnTo>
                  <a:lnTo>
                    <a:pt x="119" y="25"/>
                  </a:lnTo>
                  <a:lnTo>
                    <a:pt x="119" y="25"/>
                  </a:lnTo>
                  <a:cubicBezTo>
                    <a:pt x="129" y="23"/>
                    <a:pt x="140" y="23"/>
                    <a:pt x="149" y="24"/>
                  </a:cubicBezTo>
                  <a:lnTo>
                    <a:pt x="155" y="24"/>
                  </a:lnTo>
                  <a:lnTo>
                    <a:pt x="150" y="27"/>
                  </a:lnTo>
                  <a:lnTo>
                    <a:pt x="148" y="28"/>
                  </a:lnTo>
                  <a:lnTo>
                    <a:pt x="143" y="30"/>
                  </a:lnTo>
                  <a:lnTo>
                    <a:pt x="146" y="25"/>
                  </a:lnTo>
                  <a:cubicBezTo>
                    <a:pt x="152" y="17"/>
                    <a:pt x="157" y="9"/>
                    <a:pt x="162" y="2"/>
                  </a:cubicBezTo>
                  <a:lnTo>
                    <a:pt x="163" y="0"/>
                  </a:lnTo>
                  <a:lnTo>
                    <a:pt x="164" y="1"/>
                  </a:lnTo>
                  <a:cubicBezTo>
                    <a:pt x="179" y="7"/>
                    <a:pt x="195" y="13"/>
                    <a:pt x="208" y="18"/>
                  </a:cubicBezTo>
                  <a:lnTo>
                    <a:pt x="209" y="18"/>
                  </a:lnTo>
                  <a:lnTo>
                    <a:pt x="209" y="20"/>
                  </a:lnTo>
                  <a:cubicBezTo>
                    <a:pt x="208" y="30"/>
                    <a:pt x="206" y="39"/>
                    <a:pt x="205" y="48"/>
                  </a:cubicBezTo>
                  <a:lnTo>
                    <a:pt x="204" y="53"/>
                  </a:lnTo>
                  <a:lnTo>
                    <a:pt x="202" y="48"/>
                  </a:lnTo>
                  <a:lnTo>
                    <a:pt x="201" y="47"/>
                  </a:lnTo>
                  <a:lnTo>
                    <a:pt x="199" y="42"/>
                  </a:lnTo>
                  <a:lnTo>
                    <a:pt x="204" y="45"/>
                  </a:lnTo>
                  <a:cubicBezTo>
                    <a:pt x="212" y="51"/>
                    <a:pt x="220" y="59"/>
                    <a:pt x="226" y="66"/>
                  </a:cubicBezTo>
                  <a:lnTo>
                    <a:pt x="229" y="70"/>
                  </a:lnTo>
                  <a:lnTo>
                    <a:pt x="224" y="68"/>
                  </a:lnTo>
                  <a:lnTo>
                    <a:pt x="223" y="68"/>
                  </a:lnTo>
                  <a:lnTo>
                    <a:pt x="218" y="66"/>
                  </a:lnTo>
                  <a:lnTo>
                    <a:pt x="223" y="65"/>
                  </a:lnTo>
                  <a:cubicBezTo>
                    <a:pt x="233" y="63"/>
                    <a:pt x="242" y="61"/>
                    <a:pt x="251" y="60"/>
                  </a:cubicBezTo>
                  <a:lnTo>
                    <a:pt x="252" y="59"/>
                  </a:lnTo>
                  <a:lnTo>
                    <a:pt x="252" y="60"/>
                  </a:lnTo>
                  <a:cubicBezTo>
                    <a:pt x="259" y="75"/>
                    <a:pt x="265" y="90"/>
                    <a:pt x="271" y="103"/>
                  </a:cubicBezTo>
                  <a:lnTo>
                    <a:pt x="272" y="104"/>
                  </a:lnTo>
                  <a:lnTo>
                    <a:pt x="271" y="105"/>
                  </a:lnTo>
                  <a:cubicBezTo>
                    <a:pt x="263" y="111"/>
                    <a:pt x="255" y="117"/>
                    <a:pt x="248" y="122"/>
                  </a:cubicBezTo>
                  <a:lnTo>
                    <a:pt x="244" y="125"/>
                  </a:lnTo>
                  <a:lnTo>
                    <a:pt x="246" y="120"/>
                  </a:lnTo>
                  <a:lnTo>
                    <a:pt x="246" y="119"/>
                  </a:lnTo>
                  <a:lnTo>
                    <a:pt x="248" y="115"/>
                  </a:lnTo>
                  <a:lnTo>
                    <a:pt x="249" y="120"/>
                  </a:lnTo>
                  <a:cubicBezTo>
                    <a:pt x="251" y="130"/>
                    <a:pt x="251" y="141"/>
                    <a:pt x="250" y="150"/>
                  </a:cubicBezTo>
                  <a:lnTo>
                    <a:pt x="249" y="154"/>
                  </a:lnTo>
                  <a:lnTo>
                    <a:pt x="247" y="150"/>
                  </a:lnTo>
                  <a:lnTo>
                    <a:pt x="247" y="149"/>
                  </a:lnTo>
                  <a:lnTo>
                    <a:pt x="245" y="145"/>
                  </a:lnTo>
                  <a:lnTo>
                    <a:pt x="248" y="147"/>
                  </a:lnTo>
                  <a:cubicBezTo>
                    <a:pt x="257" y="153"/>
                    <a:pt x="265" y="158"/>
                    <a:pt x="272" y="163"/>
                  </a:cubicBezTo>
                  <a:lnTo>
                    <a:pt x="273" y="164"/>
                  </a:lnTo>
                  <a:lnTo>
                    <a:pt x="272" y="165"/>
                  </a:lnTo>
                  <a:cubicBezTo>
                    <a:pt x="266" y="180"/>
                    <a:pt x="260" y="194"/>
                    <a:pt x="255" y="208"/>
                  </a:cubicBezTo>
                  <a:lnTo>
                    <a:pt x="255" y="209"/>
                  </a:lnTo>
                  <a:lnTo>
                    <a:pt x="254" y="209"/>
                  </a:lnTo>
                  <a:cubicBezTo>
                    <a:pt x="244" y="207"/>
                    <a:pt x="235" y="206"/>
                    <a:pt x="226" y="204"/>
                  </a:cubicBezTo>
                  <a:lnTo>
                    <a:pt x="223" y="204"/>
                  </a:lnTo>
                  <a:lnTo>
                    <a:pt x="226" y="203"/>
                  </a:lnTo>
                  <a:lnTo>
                    <a:pt x="227" y="202"/>
                  </a:lnTo>
                  <a:lnTo>
                    <a:pt x="230" y="201"/>
                  </a:lnTo>
                  <a:lnTo>
                    <a:pt x="228" y="204"/>
                  </a:lnTo>
                  <a:cubicBezTo>
                    <a:pt x="222" y="212"/>
                    <a:pt x="215" y="219"/>
                    <a:pt x="207" y="225"/>
                  </a:cubicBezTo>
                  <a:lnTo>
                    <a:pt x="205" y="227"/>
                  </a:lnTo>
                  <a:lnTo>
                    <a:pt x="206" y="224"/>
                  </a:lnTo>
                  <a:lnTo>
                    <a:pt x="206" y="224"/>
                  </a:lnTo>
                  <a:lnTo>
                    <a:pt x="207" y="221"/>
                  </a:lnTo>
                  <a:lnTo>
                    <a:pt x="208" y="224"/>
                  </a:lnTo>
                  <a:cubicBezTo>
                    <a:pt x="210" y="234"/>
                    <a:pt x="211" y="243"/>
                    <a:pt x="213" y="251"/>
                  </a:cubicBezTo>
                  <a:lnTo>
                    <a:pt x="213" y="252"/>
                  </a:lnTo>
                  <a:lnTo>
                    <a:pt x="213" y="252"/>
                  </a:lnTo>
                  <a:cubicBezTo>
                    <a:pt x="195" y="259"/>
                    <a:pt x="181" y="265"/>
                    <a:pt x="170" y="270"/>
                  </a:cubicBezTo>
                  <a:lnTo>
                    <a:pt x="170" y="270"/>
                  </a:lnTo>
                  <a:lnTo>
                    <a:pt x="170" y="270"/>
                  </a:lnTo>
                  <a:cubicBezTo>
                    <a:pt x="165" y="263"/>
                    <a:pt x="161" y="257"/>
                    <a:pt x="158" y="253"/>
                  </a:cubicBezTo>
                  <a:cubicBezTo>
                    <a:pt x="157" y="251"/>
                    <a:pt x="156" y="250"/>
                    <a:pt x="155" y="249"/>
                  </a:cubicBezTo>
                  <a:cubicBezTo>
                    <a:pt x="154" y="248"/>
                    <a:pt x="154" y="247"/>
                    <a:pt x="154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g34afcabaa7e_0_469"/>
          <p:cNvGrpSpPr/>
          <p:nvPr/>
        </p:nvGrpSpPr>
        <p:grpSpPr>
          <a:xfrm>
            <a:off x="-1369756" y="4750783"/>
            <a:ext cx="1754643" cy="957157"/>
            <a:chOff x="-1340531" y="3895472"/>
            <a:chExt cx="1754643" cy="717886"/>
          </a:xfrm>
        </p:grpSpPr>
        <p:sp>
          <p:nvSpPr>
            <p:cNvPr id="129" name="Google Shape;129;g34afcabaa7e_0_469"/>
            <p:cNvSpPr/>
            <p:nvPr/>
          </p:nvSpPr>
          <p:spPr>
            <a:xfrm>
              <a:off x="-1340525" y="3895472"/>
              <a:ext cx="1754637" cy="717886"/>
            </a:xfrm>
            <a:custGeom>
              <a:avLst/>
              <a:gdLst/>
              <a:ahLst/>
              <a:cxnLst/>
              <a:rect l="l" t="t" r="r" b="b"/>
              <a:pathLst>
                <a:path w="963" h="394" extrusionOk="0">
                  <a:moveTo>
                    <a:pt x="962" y="393"/>
                  </a:moveTo>
                  <a:cubicBezTo>
                    <a:pt x="962" y="393"/>
                    <a:pt x="962" y="390"/>
                    <a:pt x="962" y="386"/>
                  </a:cubicBezTo>
                  <a:cubicBezTo>
                    <a:pt x="962" y="381"/>
                    <a:pt x="962" y="374"/>
                    <a:pt x="962" y="365"/>
                  </a:cubicBezTo>
                  <a:cubicBezTo>
                    <a:pt x="962" y="348"/>
                    <a:pt x="962" y="321"/>
                    <a:pt x="962" y="288"/>
                  </a:cubicBezTo>
                  <a:cubicBezTo>
                    <a:pt x="962" y="220"/>
                    <a:pt x="961" y="123"/>
                    <a:pt x="961" y="2"/>
                  </a:cubicBezTo>
                  <a:lnTo>
                    <a:pt x="962" y="3"/>
                  </a:lnTo>
                  <a:cubicBezTo>
                    <a:pt x="718" y="3"/>
                    <a:pt x="377" y="3"/>
                    <a:pt x="1" y="4"/>
                  </a:cubicBezTo>
                  <a:lnTo>
                    <a:pt x="1" y="4"/>
                  </a:lnTo>
                  <a:lnTo>
                    <a:pt x="3" y="2"/>
                  </a:lnTo>
                  <a:cubicBezTo>
                    <a:pt x="3" y="139"/>
                    <a:pt x="3" y="271"/>
                    <a:pt x="3" y="393"/>
                  </a:cubicBezTo>
                  <a:lnTo>
                    <a:pt x="1" y="391"/>
                  </a:lnTo>
                  <a:cubicBezTo>
                    <a:pt x="280" y="391"/>
                    <a:pt x="520" y="392"/>
                    <a:pt x="690" y="392"/>
                  </a:cubicBezTo>
                  <a:cubicBezTo>
                    <a:pt x="776" y="392"/>
                    <a:pt x="844" y="392"/>
                    <a:pt x="890" y="392"/>
                  </a:cubicBezTo>
                  <a:cubicBezTo>
                    <a:pt x="914" y="392"/>
                    <a:pt x="932" y="392"/>
                    <a:pt x="944" y="392"/>
                  </a:cubicBezTo>
                  <a:cubicBezTo>
                    <a:pt x="950" y="392"/>
                    <a:pt x="954" y="392"/>
                    <a:pt x="958" y="392"/>
                  </a:cubicBezTo>
                  <a:cubicBezTo>
                    <a:pt x="961" y="392"/>
                    <a:pt x="962" y="392"/>
                    <a:pt x="962" y="392"/>
                  </a:cubicBezTo>
                  <a:cubicBezTo>
                    <a:pt x="962" y="392"/>
                    <a:pt x="961" y="392"/>
                    <a:pt x="958" y="393"/>
                  </a:cubicBezTo>
                  <a:cubicBezTo>
                    <a:pt x="955" y="393"/>
                    <a:pt x="950" y="393"/>
                    <a:pt x="944" y="393"/>
                  </a:cubicBezTo>
                  <a:cubicBezTo>
                    <a:pt x="932" y="393"/>
                    <a:pt x="914" y="393"/>
                    <a:pt x="891" y="393"/>
                  </a:cubicBezTo>
                  <a:cubicBezTo>
                    <a:pt x="844" y="393"/>
                    <a:pt x="776" y="393"/>
                    <a:pt x="691" y="393"/>
                  </a:cubicBezTo>
                  <a:cubicBezTo>
                    <a:pt x="521" y="393"/>
                    <a:pt x="280" y="394"/>
                    <a:pt x="1" y="394"/>
                  </a:cubicBezTo>
                  <a:lnTo>
                    <a:pt x="0" y="394"/>
                  </a:lnTo>
                  <a:lnTo>
                    <a:pt x="0" y="392"/>
                  </a:lnTo>
                  <a:cubicBezTo>
                    <a:pt x="0" y="271"/>
                    <a:pt x="0" y="139"/>
                    <a:pt x="0" y="2"/>
                  </a:cubicBezTo>
                  <a:lnTo>
                    <a:pt x="0" y="0"/>
                  </a:lnTo>
                  <a:lnTo>
                    <a:pt x="1" y="0"/>
                  </a:lnTo>
                  <a:cubicBezTo>
                    <a:pt x="378" y="1"/>
                    <a:pt x="718" y="1"/>
                    <a:pt x="962" y="1"/>
                  </a:cubicBezTo>
                  <a:lnTo>
                    <a:pt x="963" y="1"/>
                  </a:lnTo>
                  <a:lnTo>
                    <a:pt x="963" y="2"/>
                  </a:lnTo>
                  <a:cubicBezTo>
                    <a:pt x="963" y="123"/>
                    <a:pt x="963" y="221"/>
                    <a:pt x="963" y="288"/>
                  </a:cubicBezTo>
                  <a:cubicBezTo>
                    <a:pt x="963" y="322"/>
                    <a:pt x="963" y="348"/>
                    <a:pt x="963" y="366"/>
                  </a:cubicBezTo>
                  <a:cubicBezTo>
                    <a:pt x="963" y="374"/>
                    <a:pt x="963" y="381"/>
                    <a:pt x="962" y="386"/>
                  </a:cubicBezTo>
                  <a:cubicBezTo>
                    <a:pt x="962" y="390"/>
                    <a:pt x="962" y="392"/>
                    <a:pt x="962" y="392"/>
                  </a:cubicBezTo>
                  <a:lnTo>
                    <a:pt x="962" y="3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g34afcabaa7e_0_469"/>
            <p:cNvSpPr/>
            <p:nvPr/>
          </p:nvSpPr>
          <p:spPr>
            <a:xfrm>
              <a:off x="-1340531" y="3989303"/>
              <a:ext cx="1749170" cy="5466"/>
            </a:xfrm>
            <a:custGeom>
              <a:avLst/>
              <a:gdLst/>
              <a:ahLst/>
              <a:cxnLst/>
              <a:rect l="l" t="t" r="r" b="b"/>
              <a:pathLst>
                <a:path w="960" h="3" extrusionOk="0">
                  <a:moveTo>
                    <a:pt x="0" y="2"/>
                  </a:moveTo>
                  <a:cubicBezTo>
                    <a:pt x="0" y="1"/>
                    <a:pt x="215" y="0"/>
                    <a:pt x="480" y="0"/>
                  </a:cubicBezTo>
                  <a:cubicBezTo>
                    <a:pt x="745" y="0"/>
                    <a:pt x="960" y="1"/>
                    <a:pt x="960" y="2"/>
                  </a:cubicBezTo>
                  <a:cubicBezTo>
                    <a:pt x="960" y="3"/>
                    <a:pt x="745" y="3"/>
                    <a:pt x="480" y="3"/>
                  </a:cubicBezTo>
                  <a:cubicBezTo>
                    <a:pt x="215" y="3"/>
                    <a:pt x="0" y="3"/>
                    <a:pt x="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g34afcabaa7e_0_469"/>
            <p:cNvSpPr/>
            <p:nvPr/>
          </p:nvSpPr>
          <p:spPr>
            <a:xfrm>
              <a:off x="-1291336" y="3936463"/>
              <a:ext cx="23687" cy="25509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13" y="7"/>
                  </a:moveTo>
                  <a:cubicBezTo>
                    <a:pt x="13" y="8"/>
                    <a:pt x="13" y="10"/>
                    <a:pt x="13" y="11"/>
                  </a:cubicBezTo>
                  <a:cubicBezTo>
                    <a:pt x="12" y="12"/>
                    <a:pt x="11" y="12"/>
                    <a:pt x="10" y="13"/>
                  </a:cubicBezTo>
                  <a:cubicBezTo>
                    <a:pt x="9" y="13"/>
                    <a:pt x="7" y="14"/>
                    <a:pt x="6" y="14"/>
                  </a:cubicBezTo>
                  <a:cubicBezTo>
                    <a:pt x="4" y="14"/>
                    <a:pt x="4" y="13"/>
                    <a:pt x="3" y="13"/>
                  </a:cubicBezTo>
                  <a:cubicBezTo>
                    <a:pt x="2" y="12"/>
                    <a:pt x="0" y="12"/>
                    <a:pt x="0" y="11"/>
                  </a:cubicBezTo>
                  <a:cubicBezTo>
                    <a:pt x="-1" y="10"/>
                    <a:pt x="0" y="8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2" y="3"/>
                    <a:pt x="13" y="4"/>
                  </a:cubicBezTo>
                  <a:cubicBezTo>
                    <a:pt x="13" y="5"/>
                    <a:pt x="13" y="6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g34afcabaa7e_0_469"/>
            <p:cNvSpPr/>
            <p:nvPr/>
          </p:nvSpPr>
          <p:spPr>
            <a:xfrm>
              <a:off x="-1249428" y="3936463"/>
              <a:ext cx="25509" cy="25509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7"/>
                  </a:moveTo>
                  <a:cubicBezTo>
                    <a:pt x="14" y="8"/>
                    <a:pt x="13" y="10"/>
                    <a:pt x="13" y="11"/>
                  </a:cubicBezTo>
                  <a:cubicBezTo>
                    <a:pt x="12" y="12"/>
                    <a:pt x="12" y="12"/>
                    <a:pt x="11" y="13"/>
                  </a:cubicBezTo>
                  <a:cubicBezTo>
                    <a:pt x="10" y="13"/>
                    <a:pt x="8" y="14"/>
                    <a:pt x="7" y="14"/>
                  </a:cubicBezTo>
                  <a:cubicBezTo>
                    <a:pt x="5" y="14"/>
                    <a:pt x="5" y="13"/>
                    <a:pt x="4" y="13"/>
                  </a:cubicBezTo>
                  <a:cubicBezTo>
                    <a:pt x="3" y="12"/>
                    <a:pt x="1" y="12"/>
                    <a:pt x="1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4"/>
                  </a:cubicBezTo>
                  <a:cubicBezTo>
                    <a:pt x="14" y="5"/>
                    <a:pt x="14" y="6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g34afcabaa7e_0_469"/>
            <p:cNvSpPr/>
            <p:nvPr/>
          </p:nvSpPr>
          <p:spPr>
            <a:xfrm>
              <a:off x="-1205699" y="3936463"/>
              <a:ext cx="25509" cy="25509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g34afcabaa7e_0_469"/>
            <p:cNvSpPr/>
            <p:nvPr/>
          </p:nvSpPr>
          <p:spPr>
            <a:xfrm>
              <a:off x="-1224695" y="4075986"/>
              <a:ext cx="422716" cy="422714"/>
            </a:xfrm>
            <a:custGeom>
              <a:avLst/>
              <a:gdLst/>
              <a:ahLst/>
              <a:cxnLst/>
              <a:rect l="l" t="t" r="r" b="b"/>
              <a:pathLst>
                <a:path w="232" h="232" extrusionOk="0">
                  <a:moveTo>
                    <a:pt x="0" y="0"/>
                  </a:moveTo>
                  <a:lnTo>
                    <a:pt x="232" y="0"/>
                  </a:lnTo>
                  <a:lnTo>
                    <a:pt x="232" y="232"/>
                  </a:lnTo>
                  <a:lnTo>
                    <a:pt x="0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38500" rIns="90000" bIns="385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g34afcabaa7e_0_469"/>
            <p:cNvSpPr/>
            <p:nvPr/>
          </p:nvSpPr>
          <p:spPr>
            <a:xfrm>
              <a:off x="-681493" y="4344218"/>
              <a:ext cx="972976" cy="5466"/>
            </a:xfrm>
            <a:custGeom>
              <a:avLst/>
              <a:gdLst/>
              <a:ahLst/>
              <a:cxnLst/>
              <a:rect l="l" t="t" r="r" b="b"/>
              <a:pathLst>
                <a:path w="534" h="3" extrusionOk="0">
                  <a:moveTo>
                    <a:pt x="534" y="1"/>
                  </a:moveTo>
                  <a:cubicBezTo>
                    <a:pt x="534" y="2"/>
                    <a:pt x="414" y="3"/>
                    <a:pt x="267" y="3"/>
                  </a:cubicBezTo>
                  <a:cubicBezTo>
                    <a:pt x="120" y="3"/>
                    <a:pt x="0" y="2"/>
                    <a:pt x="0" y="1"/>
                  </a:cubicBezTo>
                  <a:cubicBezTo>
                    <a:pt x="0" y="1"/>
                    <a:pt x="120" y="0"/>
                    <a:pt x="267" y="0"/>
                  </a:cubicBezTo>
                  <a:cubicBezTo>
                    <a:pt x="414" y="0"/>
                    <a:pt x="534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g34afcabaa7e_0_469"/>
            <p:cNvSpPr/>
            <p:nvPr/>
          </p:nvSpPr>
          <p:spPr>
            <a:xfrm>
              <a:off x="-681493" y="4429855"/>
              <a:ext cx="972976" cy="5466"/>
            </a:xfrm>
            <a:custGeom>
              <a:avLst/>
              <a:gdLst/>
              <a:ahLst/>
              <a:cxnLst/>
              <a:rect l="l" t="t" r="r" b="b"/>
              <a:pathLst>
                <a:path w="534" h="3" extrusionOk="0">
                  <a:moveTo>
                    <a:pt x="534" y="2"/>
                  </a:moveTo>
                  <a:cubicBezTo>
                    <a:pt x="534" y="3"/>
                    <a:pt x="414" y="3"/>
                    <a:pt x="267" y="3"/>
                  </a:cubicBezTo>
                  <a:cubicBezTo>
                    <a:pt x="120" y="3"/>
                    <a:pt x="0" y="3"/>
                    <a:pt x="0" y="2"/>
                  </a:cubicBezTo>
                  <a:cubicBezTo>
                    <a:pt x="0" y="1"/>
                    <a:pt x="120" y="0"/>
                    <a:pt x="267" y="0"/>
                  </a:cubicBezTo>
                  <a:cubicBezTo>
                    <a:pt x="414" y="0"/>
                    <a:pt x="534" y="1"/>
                    <a:pt x="534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g34afcabaa7e_0_469"/>
            <p:cNvSpPr/>
            <p:nvPr/>
          </p:nvSpPr>
          <p:spPr>
            <a:xfrm>
              <a:off x="-335303" y="4517313"/>
              <a:ext cx="626786" cy="3644"/>
            </a:xfrm>
            <a:custGeom>
              <a:avLst/>
              <a:gdLst/>
              <a:ahLst/>
              <a:cxnLst/>
              <a:rect l="l" t="t" r="r" b="b"/>
              <a:pathLst>
                <a:path w="344" h="2" extrusionOk="0">
                  <a:moveTo>
                    <a:pt x="344" y="1"/>
                  </a:moveTo>
                  <a:cubicBezTo>
                    <a:pt x="344" y="1"/>
                    <a:pt x="343" y="1"/>
                    <a:pt x="340" y="1"/>
                  </a:cubicBezTo>
                  <a:cubicBezTo>
                    <a:pt x="338" y="1"/>
                    <a:pt x="334" y="2"/>
                    <a:pt x="330" y="2"/>
                  </a:cubicBezTo>
                  <a:cubicBezTo>
                    <a:pt x="321" y="2"/>
                    <a:pt x="309" y="2"/>
                    <a:pt x="293" y="2"/>
                  </a:cubicBezTo>
                  <a:cubicBezTo>
                    <a:pt x="262" y="2"/>
                    <a:pt x="219" y="2"/>
                    <a:pt x="172" y="2"/>
                  </a:cubicBezTo>
                  <a:cubicBezTo>
                    <a:pt x="125" y="2"/>
                    <a:pt x="82" y="2"/>
                    <a:pt x="51" y="2"/>
                  </a:cubicBezTo>
                  <a:cubicBezTo>
                    <a:pt x="35" y="2"/>
                    <a:pt x="23" y="2"/>
                    <a:pt x="14" y="2"/>
                  </a:cubicBezTo>
                  <a:cubicBezTo>
                    <a:pt x="10" y="1"/>
                    <a:pt x="6" y="1"/>
                    <a:pt x="4" y="1"/>
                  </a:cubicBezTo>
                  <a:cubicBezTo>
                    <a:pt x="2" y="1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10" y="0"/>
                    <a:pt x="14" y="0"/>
                  </a:cubicBezTo>
                  <a:cubicBezTo>
                    <a:pt x="23" y="0"/>
                    <a:pt x="35" y="0"/>
                    <a:pt x="51" y="0"/>
                  </a:cubicBezTo>
                  <a:cubicBezTo>
                    <a:pt x="82" y="0"/>
                    <a:pt x="125" y="0"/>
                    <a:pt x="172" y="0"/>
                  </a:cubicBezTo>
                  <a:cubicBezTo>
                    <a:pt x="219" y="0"/>
                    <a:pt x="262" y="0"/>
                    <a:pt x="293" y="0"/>
                  </a:cubicBezTo>
                  <a:cubicBezTo>
                    <a:pt x="309" y="0"/>
                    <a:pt x="321" y="0"/>
                    <a:pt x="330" y="0"/>
                  </a:cubicBezTo>
                  <a:cubicBezTo>
                    <a:pt x="334" y="1"/>
                    <a:pt x="338" y="1"/>
                    <a:pt x="340" y="1"/>
                  </a:cubicBezTo>
                  <a:cubicBezTo>
                    <a:pt x="343" y="1"/>
                    <a:pt x="344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g34afcabaa7e_0_469"/>
            <p:cNvSpPr/>
            <p:nvPr/>
          </p:nvSpPr>
          <p:spPr>
            <a:xfrm>
              <a:off x="-428227" y="4117218"/>
              <a:ext cx="719711" cy="7288"/>
            </a:xfrm>
            <a:custGeom>
              <a:avLst/>
              <a:gdLst/>
              <a:ahLst/>
              <a:cxnLst/>
              <a:rect l="l" t="t" r="r" b="b"/>
              <a:pathLst>
                <a:path w="395" h="4" extrusionOk="0">
                  <a:moveTo>
                    <a:pt x="395" y="2"/>
                  </a:moveTo>
                  <a:cubicBezTo>
                    <a:pt x="395" y="3"/>
                    <a:pt x="306" y="4"/>
                    <a:pt x="197" y="4"/>
                  </a:cubicBezTo>
                  <a:cubicBezTo>
                    <a:pt x="88" y="4"/>
                    <a:pt x="0" y="3"/>
                    <a:pt x="0" y="2"/>
                  </a:cubicBezTo>
                  <a:cubicBezTo>
                    <a:pt x="0" y="1"/>
                    <a:pt x="88" y="0"/>
                    <a:pt x="197" y="0"/>
                  </a:cubicBezTo>
                  <a:cubicBezTo>
                    <a:pt x="306" y="0"/>
                    <a:pt x="395" y="1"/>
                    <a:pt x="395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g34afcabaa7e_0_469"/>
            <p:cNvSpPr/>
            <p:nvPr/>
          </p:nvSpPr>
          <p:spPr>
            <a:xfrm>
              <a:off x="-428227" y="4195567"/>
              <a:ext cx="719711" cy="5466"/>
            </a:xfrm>
            <a:custGeom>
              <a:avLst/>
              <a:gdLst/>
              <a:ahLst/>
              <a:cxnLst/>
              <a:rect l="l" t="t" r="r" b="b"/>
              <a:pathLst>
                <a:path w="395" h="3" extrusionOk="0">
                  <a:moveTo>
                    <a:pt x="395" y="1"/>
                  </a:moveTo>
                  <a:cubicBezTo>
                    <a:pt x="395" y="2"/>
                    <a:pt x="306" y="3"/>
                    <a:pt x="197" y="3"/>
                  </a:cubicBezTo>
                  <a:cubicBezTo>
                    <a:pt x="88" y="3"/>
                    <a:pt x="0" y="2"/>
                    <a:pt x="0" y="1"/>
                  </a:cubicBezTo>
                  <a:cubicBezTo>
                    <a:pt x="0" y="1"/>
                    <a:pt x="88" y="0"/>
                    <a:pt x="197" y="0"/>
                  </a:cubicBezTo>
                  <a:cubicBezTo>
                    <a:pt x="306" y="0"/>
                    <a:pt x="395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g34afcabaa7e_0_469"/>
            <p:cNvSpPr/>
            <p:nvPr/>
          </p:nvSpPr>
          <p:spPr>
            <a:xfrm>
              <a:off x="-133055" y="4272093"/>
              <a:ext cx="424538" cy="5466"/>
            </a:xfrm>
            <a:custGeom>
              <a:avLst/>
              <a:gdLst/>
              <a:ahLst/>
              <a:cxnLst/>
              <a:rect l="l" t="t" r="r" b="b"/>
              <a:pathLst>
                <a:path w="233" h="3" extrusionOk="0">
                  <a:moveTo>
                    <a:pt x="233" y="2"/>
                  </a:moveTo>
                  <a:cubicBezTo>
                    <a:pt x="233" y="2"/>
                    <a:pt x="230" y="2"/>
                    <a:pt x="224" y="2"/>
                  </a:cubicBezTo>
                  <a:cubicBezTo>
                    <a:pt x="218" y="3"/>
                    <a:pt x="209" y="3"/>
                    <a:pt x="199" y="3"/>
                  </a:cubicBezTo>
                  <a:cubicBezTo>
                    <a:pt x="178" y="3"/>
                    <a:pt x="149" y="3"/>
                    <a:pt x="117" y="3"/>
                  </a:cubicBezTo>
                  <a:cubicBezTo>
                    <a:pt x="85" y="3"/>
                    <a:pt x="55" y="3"/>
                    <a:pt x="34" y="3"/>
                  </a:cubicBezTo>
                  <a:cubicBezTo>
                    <a:pt x="24" y="3"/>
                    <a:pt x="16" y="3"/>
                    <a:pt x="9" y="2"/>
                  </a:cubicBezTo>
                  <a:cubicBezTo>
                    <a:pt x="3" y="2"/>
                    <a:pt x="0" y="2"/>
                    <a:pt x="0" y="2"/>
                  </a:cubicBezTo>
                  <a:cubicBezTo>
                    <a:pt x="0" y="2"/>
                    <a:pt x="3" y="1"/>
                    <a:pt x="9" y="1"/>
                  </a:cubicBezTo>
                  <a:cubicBezTo>
                    <a:pt x="16" y="1"/>
                    <a:pt x="24" y="1"/>
                    <a:pt x="34" y="1"/>
                  </a:cubicBezTo>
                  <a:cubicBezTo>
                    <a:pt x="55" y="1"/>
                    <a:pt x="85" y="0"/>
                    <a:pt x="117" y="0"/>
                  </a:cubicBezTo>
                  <a:cubicBezTo>
                    <a:pt x="149" y="0"/>
                    <a:pt x="178" y="1"/>
                    <a:pt x="199" y="1"/>
                  </a:cubicBezTo>
                  <a:cubicBezTo>
                    <a:pt x="209" y="1"/>
                    <a:pt x="218" y="1"/>
                    <a:pt x="224" y="1"/>
                  </a:cubicBezTo>
                  <a:cubicBezTo>
                    <a:pt x="230" y="1"/>
                    <a:pt x="233" y="2"/>
                    <a:pt x="233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" name="Google Shape;141;g34afcabaa7e_0_469"/>
          <p:cNvGrpSpPr/>
          <p:nvPr/>
        </p:nvGrpSpPr>
        <p:grpSpPr>
          <a:xfrm>
            <a:off x="-1241887" y="491692"/>
            <a:ext cx="1550567" cy="1401725"/>
            <a:chOff x="-872012" y="2723887"/>
            <a:chExt cx="1550567" cy="1051320"/>
          </a:xfrm>
        </p:grpSpPr>
        <p:sp>
          <p:nvSpPr>
            <p:cNvPr id="142" name="Google Shape;142;g34afcabaa7e_0_469"/>
            <p:cNvSpPr/>
            <p:nvPr/>
          </p:nvSpPr>
          <p:spPr>
            <a:xfrm>
              <a:off x="-872012" y="2723887"/>
              <a:ext cx="1550567" cy="1051320"/>
            </a:xfrm>
            <a:custGeom>
              <a:avLst/>
              <a:gdLst/>
              <a:ahLst/>
              <a:cxnLst/>
              <a:rect l="l" t="t" r="r" b="b"/>
              <a:pathLst>
                <a:path w="851" h="577" extrusionOk="0">
                  <a:moveTo>
                    <a:pt x="850" y="576"/>
                  </a:moveTo>
                  <a:cubicBezTo>
                    <a:pt x="850" y="576"/>
                    <a:pt x="850" y="572"/>
                    <a:pt x="850" y="565"/>
                  </a:cubicBezTo>
                  <a:cubicBezTo>
                    <a:pt x="850" y="558"/>
                    <a:pt x="850" y="548"/>
                    <a:pt x="850" y="535"/>
                  </a:cubicBezTo>
                  <a:cubicBezTo>
                    <a:pt x="850" y="508"/>
                    <a:pt x="850" y="469"/>
                    <a:pt x="850" y="420"/>
                  </a:cubicBezTo>
                  <a:cubicBezTo>
                    <a:pt x="849" y="320"/>
                    <a:pt x="849" y="177"/>
                    <a:pt x="849" y="2"/>
                  </a:cubicBezTo>
                  <a:lnTo>
                    <a:pt x="850" y="3"/>
                  </a:lnTo>
                  <a:cubicBezTo>
                    <a:pt x="616" y="3"/>
                    <a:pt x="321" y="3"/>
                    <a:pt x="1" y="3"/>
                  </a:cubicBezTo>
                  <a:lnTo>
                    <a:pt x="1" y="3"/>
                  </a:lnTo>
                  <a:lnTo>
                    <a:pt x="3" y="2"/>
                  </a:lnTo>
                  <a:cubicBezTo>
                    <a:pt x="3" y="206"/>
                    <a:pt x="3" y="401"/>
                    <a:pt x="3" y="576"/>
                  </a:cubicBezTo>
                  <a:lnTo>
                    <a:pt x="1" y="574"/>
                  </a:lnTo>
                  <a:cubicBezTo>
                    <a:pt x="251" y="574"/>
                    <a:pt x="463" y="575"/>
                    <a:pt x="613" y="575"/>
                  </a:cubicBezTo>
                  <a:cubicBezTo>
                    <a:pt x="688" y="575"/>
                    <a:pt x="747" y="575"/>
                    <a:pt x="788" y="575"/>
                  </a:cubicBezTo>
                  <a:cubicBezTo>
                    <a:pt x="808" y="575"/>
                    <a:pt x="823" y="575"/>
                    <a:pt x="834" y="576"/>
                  </a:cubicBezTo>
                  <a:cubicBezTo>
                    <a:pt x="839" y="576"/>
                    <a:pt x="843" y="576"/>
                    <a:pt x="846" y="576"/>
                  </a:cubicBezTo>
                  <a:cubicBezTo>
                    <a:pt x="849" y="576"/>
                    <a:pt x="850" y="576"/>
                    <a:pt x="850" y="576"/>
                  </a:cubicBezTo>
                  <a:cubicBezTo>
                    <a:pt x="850" y="576"/>
                    <a:pt x="849" y="576"/>
                    <a:pt x="846" y="576"/>
                  </a:cubicBezTo>
                  <a:cubicBezTo>
                    <a:pt x="844" y="576"/>
                    <a:pt x="840" y="576"/>
                    <a:pt x="834" y="576"/>
                  </a:cubicBezTo>
                  <a:cubicBezTo>
                    <a:pt x="824" y="576"/>
                    <a:pt x="808" y="576"/>
                    <a:pt x="788" y="576"/>
                  </a:cubicBezTo>
                  <a:cubicBezTo>
                    <a:pt x="748" y="576"/>
                    <a:pt x="689" y="576"/>
                    <a:pt x="614" y="576"/>
                  </a:cubicBezTo>
                  <a:cubicBezTo>
                    <a:pt x="464" y="577"/>
                    <a:pt x="251" y="577"/>
                    <a:pt x="1" y="577"/>
                  </a:cubicBezTo>
                  <a:lnTo>
                    <a:pt x="0" y="577"/>
                  </a:lnTo>
                  <a:lnTo>
                    <a:pt x="0" y="576"/>
                  </a:lnTo>
                  <a:cubicBezTo>
                    <a:pt x="0" y="401"/>
                    <a:pt x="0" y="206"/>
                    <a:pt x="0" y="2"/>
                  </a:cubicBezTo>
                  <a:lnTo>
                    <a:pt x="0" y="0"/>
                  </a:lnTo>
                  <a:lnTo>
                    <a:pt x="1" y="0"/>
                  </a:lnTo>
                  <a:cubicBezTo>
                    <a:pt x="321" y="0"/>
                    <a:pt x="616" y="1"/>
                    <a:pt x="850" y="1"/>
                  </a:cubicBezTo>
                  <a:lnTo>
                    <a:pt x="851" y="1"/>
                  </a:lnTo>
                  <a:lnTo>
                    <a:pt x="851" y="2"/>
                  </a:lnTo>
                  <a:cubicBezTo>
                    <a:pt x="851" y="177"/>
                    <a:pt x="851" y="320"/>
                    <a:pt x="851" y="420"/>
                  </a:cubicBezTo>
                  <a:cubicBezTo>
                    <a:pt x="851" y="470"/>
                    <a:pt x="851" y="509"/>
                    <a:pt x="850" y="535"/>
                  </a:cubicBezTo>
                  <a:cubicBezTo>
                    <a:pt x="850" y="549"/>
                    <a:pt x="850" y="559"/>
                    <a:pt x="850" y="565"/>
                  </a:cubicBezTo>
                  <a:cubicBezTo>
                    <a:pt x="850" y="572"/>
                    <a:pt x="850" y="576"/>
                    <a:pt x="850" y="5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g34afcabaa7e_0_469"/>
            <p:cNvSpPr/>
            <p:nvPr/>
          </p:nvSpPr>
          <p:spPr>
            <a:xfrm>
              <a:off x="-870190" y="2818634"/>
              <a:ext cx="1545101" cy="5466"/>
            </a:xfrm>
            <a:custGeom>
              <a:avLst/>
              <a:gdLst/>
              <a:ahLst/>
              <a:cxnLst/>
              <a:rect l="l" t="t" r="r" b="b"/>
              <a:pathLst>
                <a:path w="848" h="3" extrusionOk="0">
                  <a:moveTo>
                    <a:pt x="0" y="1"/>
                  </a:moveTo>
                  <a:cubicBezTo>
                    <a:pt x="0" y="0"/>
                    <a:pt x="190" y="0"/>
                    <a:pt x="424" y="0"/>
                  </a:cubicBezTo>
                  <a:cubicBezTo>
                    <a:pt x="658" y="0"/>
                    <a:pt x="848" y="0"/>
                    <a:pt x="848" y="1"/>
                  </a:cubicBezTo>
                  <a:cubicBezTo>
                    <a:pt x="848" y="2"/>
                    <a:pt x="658" y="3"/>
                    <a:pt x="424" y="3"/>
                  </a:cubicBezTo>
                  <a:cubicBezTo>
                    <a:pt x="189" y="3"/>
                    <a:pt x="0" y="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g34afcabaa7e_0_469"/>
            <p:cNvSpPr/>
            <p:nvPr/>
          </p:nvSpPr>
          <p:spPr>
            <a:xfrm>
              <a:off x="-833749" y="2760328"/>
              <a:ext cx="25509" cy="25509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g34afcabaa7e_0_469"/>
            <p:cNvSpPr/>
            <p:nvPr/>
          </p:nvSpPr>
          <p:spPr>
            <a:xfrm>
              <a:off x="-791842" y="2760328"/>
              <a:ext cx="25509" cy="25509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7"/>
                  </a:moveTo>
                  <a:cubicBezTo>
                    <a:pt x="14" y="8"/>
                    <a:pt x="14" y="10"/>
                    <a:pt x="13" y="11"/>
                  </a:cubicBezTo>
                  <a:cubicBezTo>
                    <a:pt x="12" y="12"/>
                    <a:pt x="12" y="12"/>
                    <a:pt x="11" y="13"/>
                  </a:cubicBezTo>
                  <a:cubicBezTo>
                    <a:pt x="9" y="13"/>
                    <a:pt x="8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3" y="12"/>
                    <a:pt x="1" y="12"/>
                    <a:pt x="1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2" y="3"/>
                    <a:pt x="3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0"/>
                    <a:pt x="9" y="0"/>
                    <a:pt x="11" y="1"/>
                  </a:cubicBezTo>
                  <a:cubicBezTo>
                    <a:pt x="13" y="1"/>
                    <a:pt x="12" y="3"/>
                    <a:pt x="13" y="4"/>
                  </a:cubicBezTo>
                  <a:cubicBezTo>
                    <a:pt x="14" y="5"/>
                    <a:pt x="14" y="6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g34afcabaa7e_0_469"/>
            <p:cNvSpPr/>
            <p:nvPr/>
          </p:nvSpPr>
          <p:spPr>
            <a:xfrm>
              <a:off x="-749935" y="2760328"/>
              <a:ext cx="25509" cy="25509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7"/>
                  </a:moveTo>
                  <a:cubicBezTo>
                    <a:pt x="14" y="8"/>
                    <a:pt x="14" y="10"/>
                    <a:pt x="13" y="11"/>
                  </a:cubicBezTo>
                  <a:cubicBezTo>
                    <a:pt x="12" y="12"/>
                    <a:pt x="11" y="12"/>
                    <a:pt x="10" y="13"/>
                  </a:cubicBezTo>
                  <a:cubicBezTo>
                    <a:pt x="9" y="13"/>
                    <a:pt x="8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3" y="12"/>
                    <a:pt x="1" y="12"/>
                    <a:pt x="1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2" y="3"/>
                    <a:pt x="3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2" y="3"/>
                    <a:pt x="13" y="4"/>
                  </a:cubicBezTo>
                  <a:cubicBezTo>
                    <a:pt x="14" y="5"/>
                    <a:pt x="14" y="6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g34afcabaa7e_0_469"/>
            <p:cNvSpPr/>
            <p:nvPr/>
          </p:nvSpPr>
          <p:spPr>
            <a:xfrm>
              <a:off x="-737180" y="2929779"/>
              <a:ext cx="413606" cy="415426"/>
            </a:xfrm>
            <a:custGeom>
              <a:avLst/>
              <a:gdLst/>
              <a:ahLst/>
              <a:cxnLst/>
              <a:rect l="l" t="t" r="r" b="b"/>
              <a:pathLst>
                <a:path w="227" h="228" extrusionOk="0">
                  <a:moveTo>
                    <a:pt x="0" y="0"/>
                  </a:moveTo>
                  <a:lnTo>
                    <a:pt x="227" y="0"/>
                  </a:lnTo>
                  <a:lnTo>
                    <a:pt x="227" y="228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g34afcabaa7e_0_469"/>
            <p:cNvSpPr/>
            <p:nvPr/>
          </p:nvSpPr>
          <p:spPr>
            <a:xfrm>
              <a:off x="-749922" y="3481553"/>
              <a:ext cx="194960" cy="196781"/>
            </a:xfrm>
            <a:custGeom>
              <a:avLst/>
              <a:gdLst/>
              <a:ahLst/>
              <a:cxnLst/>
              <a:rect l="l" t="t" r="r" b="b"/>
              <a:pathLst>
                <a:path w="107" h="108" extrusionOk="0">
                  <a:moveTo>
                    <a:pt x="0" y="0"/>
                  </a:moveTo>
                  <a:lnTo>
                    <a:pt x="107" y="0"/>
                  </a:lnTo>
                  <a:lnTo>
                    <a:pt x="107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g34afcabaa7e_0_469"/>
            <p:cNvSpPr/>
            <p:nvPr/>
          </p:nvSpPr>
          <p:spPr>
            <a:xfrm>
              <a:off x="-398266" y="3481553"/>
              <a:ext cx="194960" cy="196781"/>
            </a:xfrm>
            <a:custGeom>
              <a:avLst/>
              <a:gdLst/>
              <a:ahLst/>
              <a:cxnLst/>
              <a:rect l="l" t="t" r="r" b="b"/>
              <a:pathLst>
                <a:path w="107" h="108" extrusionOk="0">
                  <a:moveTo>
                    <a:pt x="0" y="0"/>
                  </a:moveTo>
                  <a:lnTo>
                    <a:pt x="107" y="0"/>
                  </a:lnTo>
                  <a:lnTo>
                    <a:pt x="107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34afcabaa7e_0_469"/>
            <p:cNvSpPr/>
            <p:nvPr/>
          </p:nvSpPr>
          <p:spPr>
            <a:xfrm>
              <a:off x="-46610" y="3481553"/>
              <a:ext cx="194960" cy="196781"/>
            </a:xfrm>
            <a:custGeom>
              <a:avLst/>
              <a:gdLst/>
              <a:ahLst/>
              <a:cxnLst/>
              <a:rect l="l" t="t" r="r" b="b"/>
              <a:pathLst>
                <a:path w="107" h="108" extrusionOk="0">
                  <a:moveTo>
                    <a:pt x="0" y="0"/>
                  </a:moveTo>
                  <a:lnTo>
                    <a:pt x="107" y="0"/>
                  </a:lnTo>
                  <a:lnTo>
                    <a:pt x="107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g34afcabaa7e_0_469"/>
            <p:cNvSpPr/>
            <p:nvPr/>
          </p:nvSpPr>
          <p:spPr>
            <a:xfrm>
              <a:off x="305046" y="3481553"/>
              <a:ext cx="194960" cy="196781"/>
            </a:xfrm>
            <a:custGeom>
              <a:avLst/>
              <a:gdLst/>
              <a:ahLst/>
              <a:cxnLst/>
              <a:rect l="l" t="t" r="r" b="b"/>
              <a:pathLst>
                <a:path w="107" h="108" extrusionOk="0">
                  <a:moveTo>
                    <a:pt x="0" y="0"/>
                  </a:moveTo>
                  <a:lnTo>
                    <a:pt x="107" y="0"/>
                  </a:lnTo>
                  <a:lnTo>
                    <a:pt x="107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g34afcabaa7e_0_469"/>
            <p:cNvSpPr/>
            <p:nvPr/>
          </p:nvSpPr>
          <p:spPr>
            <a:xfrm>
              <a:off x="-215912" y="3184118"/>
              <a:ext cx="719711" cy="7288"/>
            </a:xfrm>
            <a:custGeom>
              <a:avLst/>
              <a:gdLst/>
              <a:ahLst/>
              <a:cxnLst/>
              <a:rect l="l" t="t" r="r" b="b"/>
              <a:pathLst>
                <a:path w="395" h="4" extrusionOk="0">
                  <a:moveTo>
                    <a:pt x="395" y="2"/>
                  </a:moveTo>
                  <a:cubicBezTo>
                    <a:pt x="395" y="3"/>
                    <a:pt x="306" y="4"/>
                    <a:pt x="197" y="4"/>
                  </a:cubicBezTo>
                  <a:cubicBezTo>
                    <a:pt x="88" y="4"/>
                    <a:pt x="0" y="3"/>
                    <a:pt x="0" y="2"/>
                  </a:cubicBezTo>
                  <a:cubicBezTo>
                    <a:pt x="0" y="1"/>
                    <a:pt x="88" y="0"/>
                    <a:pt x="197" y="0"/>
                  </a:cubicBezTo>
                  <a:cubicBezTo>
                    <a:pt x="306" y="0"/>
                    <a:pt x="395" y="1"/>
                    <a:pt x="395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g34afcabaa7e_0_469"/>
            <p:cNvSpPr/>
            <p:nvPr/>
          </p:nvSpPr>
          <p:spPr>
            <a:xfrm>
              <a:off x="-215912" y="3262467"/>
              <a:ext cx="719711" cy="5466"/>
            </a:xfrm>
            <a:custGeom>
              <a:avLst/>
              <a:gdLst/>
              <a:ahLst/>
              <a:cxnLst/>
              <a:rect l="l" t="t" r="r" b="b"/>
              <a:pathLst>
                <a:path w="395" h="3" extrusionOk="0">
                  <a:moveTo>
                    <a:pt x="395" y="1"/>
                  </a:moveTo>
                  <a:cubicBezTo>
                    <a:pt x="395" y="2"/>
                    <a:pt x="306" y="3"/>
                    <a:pt x="197" y="3"/>
                  </a:cubicBezTo>
                  <a:cubicBezTo>
                    <a:pt x="88" y="3"/>
                    <a:pt x="0" y="2"/>
                    <a:pt x="0" y="1"/>
                  </a:cubicBezTo>
                  <a:cubicBezTo>
                    <a:pt x="0" y="1"/>
                    <a:pt x="88" y="0"/>
                    <a:pt x="197" y="0"/>
                  </a:cubicBezTo>
                  <a:cubicBezTo>
                    <a:pt x="306" y="0"/>
                    <a:pt x="395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g34afcabaa7e_0_469"/>
            <p:cNvSpPr/>
            <p:nvPr/>
          </p:nvSpPr>
          <p:spPr>
            <a:xfrm>
              <a:off x="-215912" y="3338993"/>
              <a:ext cx="424538" cy="5466"/>
            </a:xfrm>
            <a:custGeom>
              <a:avLst/>
              <a:gdLst/>
              <a:ahLst/>
              <a:cxnLst/>
              <a:rect l="l" t="t" r="r" b="b"/>
              <a:pathLst>
                <a:path w="233" h="3" extrusionOk="0">
                  <a:moveTo>
                    <a:pt x="233" y="2"/>
                  </a:moveTo>
                  <a:cubicBezTo>
                    <a:pt x="233" y="2"/>
                    <a:pt x="230" y="2"/>
                    <a:pt x="224" y="2"/>
                  </a:cubicBezTo>
                  <a:cubicBezTo>
                    <a:pt x="218" y="3"/>
                    <a:pt x="209" y="3"/>
                    <a:pt x="199" y="3"/>
                  </a:cubicBezTo>
                  <a:cubicBezTo>
                    <a:pt x="178" y="3"/>
                    <a:pt x="149" y="3"/>
                    <a:pt x="117" y="3"/>
                  </a:cubicBezTo>
                  <a:cubicBezTo>
                    <a:pt x="85" y="3"/>
                    <a:pt x="55" y="3"/>
                    <a:pt x="34" y="3"/>
                  </a:cubicBezTo>
                  <a:cubicBezTo>
                    <a:pt x="24" y="3"/>
                    <a:pt x="16" y="3"/>
                    <a:pt x="9" y="2"/>
                  </a:cubicBezTo>
                  <a:cubicBezTo>
                    <a:pt x="3" y="2"/>
                    <a:pt x="0" y="2"/>
                    <a:pt x="0" y="2"/>
                  </a:cubicBezTo>
                  <a:cubicBezTo>
                    <a:pt x="0" y="2"/>
                    <a:pt x="3" y="1"/>
                    <a:pt x="9" y="1"/>
                  </a:cubicBezTo>
                  <a:cubicBezTo>
                    <a:pt x="16" y="1"/>
                    <a:pt x="24" y="1"/>
                    <a:pt x="34" y="1"/>
                  </a:cubicBezTo>
                  <a:cubicBezTo>
                    <a:pt x="55" y="1"/>
                    <a:pt x="85" y="0"/>
                    <a:pt x="117" y="0"/>
                  </a:cubicBezTo>
                  <a:cubicBezTo>
                    <a:pt x="149" y="0"/>
                    <a:pt x="178" y="1"/>
                    <a:pt x="199" y="1"/>
                  </a:cubicBezTo>
                  <a:cubicBezTo>
                    <a:pt x="209" y="1"/>
                    <a:pt x="218" y="1"/>
                    <a:pt x="224" y="1"/>
                  </a:cubicBezTo>
                  <a:cubicBezTo>
                    <a:pt x="230" y="1"/>
                    <a:pt x="233" y="2"/>
                    <a:pt x="233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g34afcabaa7e_0_469"/>
          <p:cNvGrpSpPr/>
          <p:nvPr/>
        </p:nvGrpSpPr>
        <p:grpSpPr>
          <a:xfrm flipH="1">
            <a:off x="-1081344" y="150974"/>
            <a:ext cx="1629906" cy="678722"/>
            <a:chOff x="5401930" y="789587"/>
            <a:chExt cx="1629906" cy="509054"/>
          </a:xfrm>
        </p:grpSpPr>
        <p:sp>
          <p:nvSpPr>
            <p:cNvPr id="156" name="Google Shape;156;g34afcabaa7e_0_469"/>
            <p:cNvSpPr/>
            <p:nvPr/>
          </p:nvSpPr>
          <p:spPr>
            <a:xfrm>
              <a:off x="5401930" y="1244155"/>
              <a:ext cx="54486" cy="54486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5" y="17"/>
                  </a:moveTo>
                  <a:cubicBezTo>
                    <a:pt x="35" y="27"/>
                    <a:pt x="27" y="35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g34afcabaa7e_0_469"/>
            <p:cNvSpPr/>
            <p:nvPr/>
          </p:nvSpPr>
          <p:spPr>
            <a:xfrm>
              <a:off x="5423724" y="789587"/>
              <a:ext cx="1608112" cy="470135"/>
            </a:xfrm>
            <a:custGeom>
              <a:avLst/>
              <a:gdLst/>
              <a:ahLst/>
              <a:cxnLst/>
              <a:rect l="l" t="t" r="r" b="b"/>
              <a:pathLst>
                <a:path w="1033" h="302" extrusionOk="0">
                  <a:moveTo>
                    <a:pt x="6" y="302"/>
                  </a:moveTo>
                  <a:lnTo>
                    <a:pt x="0" y="302"/>
                  </a:lnTo>
                  <a:lnTo>
                    <a:pt x="0" y="96"/>
                  </a:lnTo>
                  <a:cubicBezTo>
                    <a:pt x="0" y="43"/>
                    <a:pt x="43" y="0"/>
                    <a:pt x="95" y="0"/>
                  </a:cubicBezTo>
                  <a:lnTo>
                    <a:pt x="937" y="0"/>
                  </a:lnTo>
                  <a:cubicBezTo>
                    <a:pt x="990" y="0"/>
                    <a:pt x="1033" y="43"/>
                    <a:pt x="1033" y="96"/>
                  </a:cubicBezTo>
                  <a:lnTo>
                    <a:pt x="1033" y="129"/>
                  </a:lnTo>
                  <a:lnTo>
                    <a:pt x="1026" y="129"/>
                  </a:lnTo>
                  <a:lnTo>
                    <a:pt x="1026" y="96"/>
                  </a:lnTo>
                  <a:cubicBezTo>
                    <a:pt x="1026" y="47"/>
                    <a:pt x="986" y="7"/>
                    <a:pt x="937" y="7"/>
                  </a:cubicBezTo>
                  <a:lnTo>
                    <a:pt x="95" y="7"/>
                  </a:lnTo>
                  <a:cubicBezTo>
                    <a:pt x="46" y="7"/>
                    <a:pt x="6" y="47"/>
                    <a:pt x="6" y="96"/>
                  </a:cubicBezTo>
                  <a:lnTo>
                    <a:pt x="6" y="30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" name="Google Shape;158;g34afcabaa7e_0_469"/>
          <p:cNvGrpSpPr/>
          <p:nvPr/>
        </p:nvGrpSpPr>
        <p:grpSpPr>
          <a:xfrm>
            <a:off x="7816037" y="5375526"/>
            <a:ext cx="1922275" cy="2183149"/>
            <a:chOff x="7816037" y="3726938"/>
            <a:chExt cx="1922275" cy="1637403"/>
          </a:xfrm>
        </p:grpSpPr>
        <p:grpSp>
          <p:nvGrpSpPr>
            <p:cNvPr id="159" name="Google Shape;159;g34afcabaa7e_0_469"/>
            <p:cNvGrpSpPr/>
            <p:nvPr/>
          </p:nvGrpSpPr>
          <p:grpSpPr>
            <a:xfrm>
              <a:off x="8672408" y="4604012"/>
              <a:ext cx="521107" cy="335257"/>
              <a:chOff x="9601058" y="4286612"/>
              <a:chExt cx="521107" cy="335257"/>
            </a:xfrm>
          </p:grpSpPr>
          <p:sp>
            <p:nvSpPr>
              <p:cNvPr id="160" name="Google Shape;160;g34afcabaa7e_0_469"/>
              <p:cNvSpPr/>
              <p:nvPr/>
            </p:nvSpPr>
            <p:spPr>
              <a:xfrm>
                <a:off x="9601058" y="4286612"/>
                <a:ext cx="61950" cy="67416"/>
              </a:xfrm>
              <a:custGeom>
                <a:avLst/>
                <a:gdLst/>
                <a:ahLst/>
                <a:cxnLst/>
                <a:rect l="l" t="t" r="r" b="b"/>
                <a:pathLst>
                  <a:path w="34" h="37" extrusionOk="0">
                    <a:moveTo>
                      <a:pt x="0" y="19"/>
                    </a:moveTo>
                    <a:cubicBezTo>
                      <a:pt x="0" y="9"/>
                      <a:pt x="7" y="0"/>
                      <a:pt x="17" y="0"/>
                    </a:cubicBezTo>
                    <a:cubicBezTo>
                      <a:pt x="26" y="0"/>
                      <a:pt x="34" y="9"/>
                      <a:pt x="34" y="19"/>
                    </a:cubicBezTo>
                    <a:cubicBezTo>
                      <a:pt x="34" y="29"/>
                      <a:pt x="26" y="37"/>
                      <a:pt x="17" y="37"/>
                    </a:cubicBezTo>
                    <a:cubicBezTo>
                      <a:pt x="7" y="37"/>
                      <a:pt x="0" y="29"/>
                      <a:pt x="0" y="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g34afcabaa7e_0_469"/>
              <p:cNvSpPr/>
              <p:nvPr/>
            </p:nvSpPr>
            <p:spPr>
              <a:xfrm>
                <a:off x="9632033" y="4313943"/>
                <a:ext cx="490132" cy="307926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69" extrusionOk="0">
                    <a:moveTo>
                      <a:pt x="0" y="0"/>
                    </a:moveTo>
                    <a:lnTo>
                      <a:pt x="58" y="0"/>
                    </a:lnTo>
                    <a:cubicBezTo>
                      <a:pt x="111" y="0"/>
                      <a:pt x="154" y="46"/>
                      <a:pt x="154" y="102"/>
                    </a:cubicBezTo>
                    <a:cubicBezTo>
                      <a:pt x="154" y="139"/>
                      <a:pt x="156" y="162"/>
                      <a:pt x="187" y="162"/>
                    </a:cubicBezTo>
                    <a:lnTo>
                      <a:pt x="269" y="162"/>
                    </a:lnTo>
                    <a:lnTo>
                      <a:pt x="269" y="169"/>
                    </a:lnTo>
                    <a:lnTo>
                      <a:pt x="187" y="169"/>
                    </a:lnTo>
                    <a:cubicBezTo>
                      <a:pt x="148" y="169"/>
                      <a:pt x="148" y="134"/>
                      <a:pt x="148" y="102"/>
                    </a:cubicBezTo>
                    <a:cubicBezTo>
                      <a:pt x="148" y="50"/>
                      <a:pt x="108" y="7"/>
                      <a:pt x="58" y="7"/>
                    </a:cubicBez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15825" rIns="90000" bIns="15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" name="Google Shape;162;g34afcabaa7e_0_469"/>
            <p:cNvGrpSpPr/>
            <p:nvPr/>
          </p:nvGrpSpPr>
          <p:grpSpPr>
            <a:xfrm>
              <a:off x="8672411" y="3726938"/>
              <a:ext cx="1065901" cy="619495"/>
              <a:chOff x="-192639" y="64613"/>
              <a:chExt cx="1065901" cy="619495"/>
            </a:xfrm>
          </p:grpSpPr>
          <p:sp>
            <p:nvSpPr>
              <p:cNvPr id="163" name="Google Shape;163;g34afcabaa7e_0_469"/>
              <p:cNvSpPr/>
              <p:nvPr/>
            </p:nvSpPr>
            <p:spPr>
              <a:xfrm>
                <a:off x="-192639" y="64613"/>
                <a:ext cx="1065901" cy="61949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340" extrusionOk="0">
                    <a:moveTo>
                      <a:pt x="584" y="339"/>
                    </a:moveTo>
                    <a:cubicBezTo>
                      <a:pt x="584" y="339"/>
                      <a:pt x="584" y="337"/>
                      <a:pt x="584" y="333"/>
                    </a:cubicBezTo>
                    <a:cubicBezTo>
                      <a:pt x="584" y="329"/>
                      <a:pt x="584" y="323"/>
                      <a:pt x="584" y="315"/>
                    </a:cubicBezTo>
                    <a:cubicBezTo>
                      <a:pt x="584" y="299"/>
                      <a:pt x="583" y="277"/>
                      <a:pt x="583" y="247"/>
                    </a:cubicBezTo>
                    <a:cubicBezTo>
                      <a:pt x="583" y="189"/>
                      <a:pt x="583" y="105"/>
                      <a:pt x="583" y="1"/>
                    </a:cubicBezTo>
                    <a:lnTo>
                      <a:pt x="584" y="2"/>
                    </a:lnTo>
                    <a:cubicBezTo>
                      <a:pt x="427" y="2"/>
                      <a:pt x="223" y="2"/>
                      <a:pt x="1" y="2"/>
                    </a:cubicBezTo>
                    <a:lnTo>
                      <a:pt x="1" y="2"/>
                    </a:lnTo>
                    <a:lnTo>
                      <a:pt x="2" y="1"/>
                    </a:lnTo>
                    <a:cubicBezTo>
                      <a:pt x="2" y="121"/>
                      <a:pt x="2" y="235"/>
                      <a:pt x="2" y="339"/>
                    </a:cubicBezTo>
                    <a:lnTo>
                      <a:pt x="1" y="338"/>
                    </a:lnTo>
                    <a:cubicBezTo>
                      <a:pt x="171" y="338"/>
                      <a:pt x="317" y="338"/>
                      <a:pt x="420" y="338"/>
                    </a:cubicBezTo>
                    <a:cubicBezTo>
                      <a:pt x="472" y="338"/>
                      <a:pt x="512" y="338"/>
                      <a:pt x="541" y="338"/>
                    </a:cubicBezTo>
                    <a:cubicBezTo>
                      <a:pt x="554" y="338"/>
                      <a:pt x="565" y="339"/>
                      <a:pt x="573" y="339"/>
                    </a:cubicBezTo>
                    <a:cubicBezTo>
                      <a:pt x="576" y="339"/>
                      <a:pt x="579" y="339"/>
                      <a:pt x="581" y="339"/>
                    </a:cubicBezTo>
                    <a:cubicBezTo>
                      <a:pt x="583" y="339"/>
                      <a:pt x="584" y="339"/>
                      <a:pt x="584" y="339"/>
                    </a:cubicBezTo>
                    <a:cubicBezTo>
                      <a:pt x="584" y="339"/>
                      <a:pt x="583" y="339"/>
                      <a:pt x="581" y="339"/>
                    </a:cubicBezTo>
                    <a:cubicBezTo>
                      <a:pt x="579" y="339"/>
                      <a:pt x="576" y="339"/>
                      <a:pt x="573" y="339"/>
                    </a:cubicBezTo>
                    <a:cubicBezTo>
                      <a:pt x="566" y="339"/>
                      <a:pt x="555" y="339"/>
                      <a:pt x="541" y="339"/>
                    </a:cubicBezTo>
                    <a:cubicBezTo>
                      <a:pt x="513" y="339"/>
                      <a:pt x="472" y="339"/>
                      <a:pt x="421" y="339"/>
                    </a:cubicBezTo>
                    <a:cubicBezTo>
                      <a:pt x="318" y="339"/>
                      <a:pt x="172" y="340"/>
                      <a:pt x="1" y="340"/>
                    </a:cubicBezTo>
                    <a:lnTo>
                      <a:pt x="0" y="340"/>
                    </a:lnTo>
                    <a:lnTo>
                      <a:pt x="0" y="339"/>
                    </a:lnTo>
                    <a:cubicBezTo>
                      <a:pt x="0" y="235"/>
                      <a:pt x="0" y="121"/>
                      <a:pt x="0" y="1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223" y="0"/>
                      <a:pt x="427" y="0"/>
                      <a:pt x="584" y="0"/>
                    </a:cubicBezTo>
                    <a:lnTo>
                      <a:pt x="585" y="0"/>
                    </a:lnTo>
                    <a:lnTo>
                      <a:pt x="585" y="1"/>
                    </a:lnTo>
                    <a:cubicBezTo>
                      <a:pt x="585" y="105"/>
                      <a:pt x="584" y="189"/>
                      <a:pt x="584" y="248"/>
                    </a:cubicBezTo>
                    <a:cubicBezTo>
                      <a:pt x="584" y="277"/>
                      <a:pt x="584" y="300"/>
                      <a:pt x="584" y="315"/>
                    </a:cubicBezTo>
                    <a:cubicBezTo>
                      <a:pt x="584" y="323"/>
                      <a:pt x="584" y="329"/>
                      <a:pt x="584" y="333"/>
                    </a:cubicBezTo>
                    <a:cubicBezTo>
                      <a:pt x="584" y="337"/>
                      <a:pt x="584" y="339"/>
                      <a:pt x="584" y="3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g34afcabaa7e_0_469"/>
              <p:cNvSpPr/>
              <p:nvPr/>
            </p:nvSpPr>
            <p:spPr>
              <a:xfrm>
                <a:off x="-188995" y="139317"/>
                <a:ext cx="1060435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2" extrusionOk="0">
                    <a:moveTo>
                      <a:pt x="582" y="1"/>
                    </a:moveTo>
                    <a:cubicBezTo>
                      <a:pt x="582" y="2"/>
                      <a:pt x="452" y="2"/>
                      <a:pt x="291" y="2"/>
                    </a:cubicBezTo>
                    <a:cubicBezTo>
                      <a:pt x="130" y="2"/>
                      <a:pt x="0" y="2"/>
                      <a:pt x="0" y="1"/>
                    </a:cubicBezTo>
                    <a:cubicBezTo>
                      <a:pt x="0" y="0"/>
                      <a:pt x="130" y="0"/>
                      <a:pt x="291" y="0"/>
                    </a:cubicBezTo>
                    <a:cubicBezTo>
                      <a:pt x="452" y="0"/>
                      <a:pt x="582" y="0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g34afcabaa7e_0_469"/>
              <p:cNvSpPr/>
              <p:nvPr/>
            </p:nvSpPr>
            <p:spPr>
              <a:xfrm>
                <a:off x="-99714" y="243174"/>
                <a:ext cx="327969" cy="32796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80" extrusionOk="0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g34afcabaa7e_0_469"/>
              <p:cNvSpPr/>
              <p:nvPr/>
            </p:nvSpPr>
            <p:spPr>
              <a:xfrm>
                <a:off x="319358" y="294191"/>
                <a:ext cx="475556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261" h="3" extrusionOk="0">
                    <a:moveTo>
                      <a:pt x="261" y="1"/>
                    </a:moveTo>
                    <a:cubicBezTo>
                      <a:pt x="261" y="1"/>
                      <a:pt x="260" y="2"/>
                      <a:pt x="258" y="2"/>
                    </a:cubicBezTo>
                    <a:cubicBezTo>
                      <a:pt x="256" y="2"/>
                      <a:pt x="253" y="2"/>
                      <a:pt x="250" y="2"/>
                    </a:cubicBezTo>
                    <a:cubicBezTo>
                      <a:pt x="243" y="2"/>
                      <a:pt x="234" y="2"/>
                      <a:pt x="222" y="2"/>
                    </a:cubicBezTo>
                    <a:cubicBezTo>
                      <a:pt x="199" y="2"/>
                      <a:pt x="166" y="3"/>
                      <a:pt x="130" y="3"/>
                    </a:cubicBezTo>
                    <a:cubicBezTo>
                      <a:pt x="94" y="3"/>
                      <a:pt x="62" y="2"/>
                      <a:pt x="38" y="2"/>
                    </a:cubicBezTo>
                    <a:cubicBezTo>
                      <a:pt x="26" y="2"/>
                      <a:pt x="17" y="2"/>
                      <a:pt x="10" y="2"/>
                    </a:cubicBezTo>
                    <a:cubicBezTo>
                      <a:pt x="7" y="2"/>
                      <a:pt x="4" y="2"/>
                      <a:pt x="3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6" y="1"/>
                      <a:pt x="38" y="1"/>
                    </a:cubicBezTo>
                    <a:cubicBezTo>
                      <a:pt x="62" y="1"/>
                      <a:pt x="94" y="0"/>
                      <a:pt x="130" y="0"/>
                    </a:cubicBezTo>
                    <a:cubicBezTo>
                      <a:pt x="166" y="0"/>
                      <a:pt x="199" y="1"/>
                      <a:pt x="222" y="1"/>
                    </a:cubicBezTo>
                    <a:cubicBezTo>
                      <a:pt x="234" y="1"/>
                      <a:pt x="243" y="1"/>
                      <a:pt x="250" y="1"/>
                    </a:cubicBezTo>
                    <a:cubicBezTo>
                      <a:pt x="253" y="1"/>
                      <a:pt x="256" y="1"/>
                      <a:pt x="258" y="1"/>
                    </a:cubicBezTo>
                    <a:cubicBezTo>
                      <a:pt x="260" y="1"/>
                      <a:pt x="261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g34afcabaa7e_0_469"/>
              <p:cNvSpPr/>
              <p:nvPr/>
            </p:nvSpPr>
            <p:spPr>
              <a:xfrm>
                <a:off x="319358" y="368895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1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1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0"/>
                      <a:pt x="262" y="0"/>
                      <a:pt x="264" y="0"/>
                    </a:cubicBezTo>
                    <a:cubicBezTo>
                      <a:pt x="265" y="0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g34afcabaa7e_0_469"/>
              <p:cNvSpPr/>
              <p:nvPr/>
            </p:nvSpPr>
            <p:spPr>
              <a:xfrm>
                <a:off x="319358" y="441777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g34afcabaa7e_0_469"/>
              <p:cNvSpPr/>
              <p:nvPr/>
            </p:nvSpPr>
            <p:spPr>
              <a:xfrm>
                <a:off x="319358" y="514659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2"/>
                      <a:pt x="256" y="2"/>
                    </a:cubicBezTo>
                    <a:cubicBezTo>
                      <a:pt x="249" y="2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2"/>
                      <a:pt x="10" y="2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7" y="1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1"/>
                      <a:pt x="256" y="1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0" name="Google Shape;170;g34afcabaa7e_0_469"/>
            <p:cNvSpPr/>
            <p:nvPr/>
          </p:nvSpPr>
          <p:spPr>
            <a:xfrm>
              <a:off x="7816037" y="4557175"/>
              <a:ext cx="807169" cy="807166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4be3e9c41b_0_1420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g34be3e9c41b_0_1420"/>
          <p:cNvSpPr txBox="1">
            <a:spLocks noGrp="1"/>
          </p:cNvSpPr>
          <p:nvPr>
            <p:ph type="body" idx="1"/>
          </p:nvPr>
        </p:nvSpPr>
        <p:spPr>
          <a:xfrm>
            <a:off x="720000" y="1621002"/>
            <a:ext cx="7704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Nunito Light"/>
              <a:buChar char="●"/>
              <a:defRPr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Nunito Light"/>
              <a:buChar char="○"/>
              <a:defRPr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Nunito Light"/>
              <a:buChar char="■"/>
              <a:defRPr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Nunito Light"/>
              <a:buChar char="●"/>
              <a:defRPr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Nunito Light"/>
              <a:buChar char="○"/>
              <a:defRPr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74" name="Google Shape;174;g34be3e9c41b_0_1420"/>
          <p:cNvGrpSpPr/>
          <p:nvPr/>
        </p:nvGrpSpPr>
        <p:grpSpPr>
          <a:xfrm>
            <a:off x="8672408" y="6341740"/>
            <a:ext cx="521107" cy="446998"/>
            <a:chOff x="9601058" y="4286612"/>
            <a:chExt cx="521107" cy="335257"/>
          </a:xfrm>
        </p:grpSpPr>
        <p:sp>
          <p:nvSpPr>
            <p:cNvPr id="175" name="Google Shape;175;g34be3e9c41b_0_1420"/>
            <p:cNvSpPr/>
            <p:nvPr/>
          </p:nvSpPr>
          <p:spPr>
            <a:xfrm>
              <a:off x="9601058" y="4286612"/>
              <a:ext cx="61950" cy="67416"/>
            </a:xfrm>
            <a:custGeom>
              <a:avLst/>
              <a:gdLst/>
              <a:ahLst/>
              <a:cxnLst/>
              <a:rect l="l" t="t" r="r" b="b"/>
              <a:pathLst>
                <a:path w="34" h="37" extrusionOk="0">
                  <a:moveTo>
                    <a:pt x="0" y="19"/>
                  </a:moveTo>
                  <a:cubicBezTo>
                    <a:pt x="0" y="9"/>
                    <a:pt x="7" y="0"/>
                    <a:pt x="17" y="0"/>
                  </a:cubicBezTo>
                  <a:cubicBezTo>
                    <a:pt x="26" y="0"/>
                    <a:pt x="34" y="9"/>
                    <a:pt x="34" y="19"/>
                  </a:cubicBezTo>
                  <a:cubicBezTo>
                    <a:pt x="34" y="29"/>
                    <a:pt x="26" y="37"/>
                    <a:pt x="17" y="37"/>
                  </a:cubicBezTo>
                  <a:cubicBezTo>
                    <a:pt x="7" y="37"/>
                    <a:pt x="0" y="29"/>
                    <a:pt x="0" y="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g34be3e9c41b_0_1420"/>
            <p:cNvSpPr/>
            <p:nvPr/>
          </p:nvSpPr>
          <p:spPr>
            <a:xfrm>
              <a:off x="9632033" y="4313943"/>
              <a:ext cx="490132" cy="307926"/>
            </a:xfrm>
            <a:custGeom>
              <a:avLst/>
              <a:gdLst/>
              <a:ahLst/>
              <a:cxnLst/>
              <a:rect l="l" t="t" r="r" b="b"/>
              <a:pathLst>
                <a:path w="269" h="169" extrusionOk="0">
                  <a:moveTo>
                    <a:pt x="0" y="0"/>
                  </a:moveTo>
                  <a:lnTo>
                    <a:pt x="58" y="0"/>
                  </a:lnTo>
                  <a:cubicBezTo>
                    <a:pt x="111" y="0"/>
                    <a:pt x="154" y="46"/>
                    <a:pt x="154" y="102"/>
                  </a:cubicBezTo>
                  <a:cubicBezTo>
                    <a:pt x="154" y="139"/>
                    <a:pt x="156" y="162"/>
                    <a:pt x="187" y="162"/>
                  </a:cubicBezTo>
                  <a:lnTo>
                    <a:pt x="269" y="162"/>
                  </a:lnTo>
                  <a:lnTo>
                    <a:pt x="269" y="169"/>
                  </a:lnTo>
                  <a:lnTo>
                    <a:pt x="187" y="169"/>
                  </a:lnTo>
                  <a:cubicBezTo>
                    <a:pt x="148" y="169"/>
                    <a:pt x="148" y="134"/>
                    <a:pt x="148" y="102"/>
                  </a:cubicBezTo>
                  <a:cubicBezTo>
                    <a:pt x="148" y="50"/>
                    <a:pt x="108" y="7"/>
                    <a:pt x="58" y="7"/>
                  </a:cubicBez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15825" rIns="90000" bIns="158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" name="Google Shape;177;g34be3e9c41b_0_1420"/>
          <p:cNvGrpSpPr/>
          <p:nvPr/>
        </p:nvGrpSpPr>
        <p:grpSpPr>
          <a:xfrm>
            <a:off x="-1156756" y="399769"/>
            <a:ext cx="11137386" cy="5598525"/>
            <a:chOff x="-1156756" y="299834"/>
            <a:chExt cx="11137386" cy="4198999"/>
          </a:xfrm>
        </p:grpSpPr>
        <p:grpSp>
          <p:nvGrpSpPr>
            <p:cNvPr id="178" name="Google Shape;178;g34be3e9c41b_0_1420"/>
            <p:cNvGrpSpPr/>
            <p:nvPr/>
          </p:nvGrpSpPr>
          <p:grpSpPr>
            <a:xfrm>
              <a:off x="-1156756" y="299834"/>
              <a:ext cx="1754643" cy="717886"/>
              <a:chOff x="-1340531" y="3895472"/>
              <a:chExt cx="1754643" cy="717886"/>
            </a:xfrm>
          </p:grpSpPr>
          <p:sp>
            <p:nvSpPr>
              <p:cNvPr id="179" name="Google Shape;179;g34be3e9c41b_0_1420"/>
              <p:cNvSpPr/>
              <p:nvPr/>
            </p:nvSpPr>
            <p:spPr>
              <a:xfrm>
                <a:off x="-1340525" y="3895472"/>
                <a:ext cx="1754637" cy="71788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394" extrusionOk="0">
                    <a:moveTo>
                      <a:pt x="962" y="393"/>
                    </a:moveTo>
                    <a:cubicBezTo>
                      <a:pt x="962" y="393"/>
                      <a:pt x="962" y="390"/>
                      <a:pt x="962" y="386"/>
                    </a:cubicBezTo>
                    <a:cubicBezTo>
                      <a:pt x="962" y="381"/>
                      <a:pt x="962" y="374"/>
                      <a:pt x="962" y="365"/>
                    </a:cubicBezTo>
                    <a:cubicBezTo>
                      <a:pt x="962" y="348"/>
                      <a:pt x="962" y="321"/>
                      <a:pt x="962" y="288"/>
                    </a:cubicBezTo>
                    <a:cubicBezTo>
                      <a:pt x="962" y="220"/>
                      <a:pt x="961" y="123"/>
                      <a:pt x="961" y="2"/>
                    </a:cubicBezTo>
                    <a:lnTo>
                      <a:pt x="962" y="3"/>
                    </a:lnTo>
                    <a:cubicBezTo>
                      <a:pt x="718" y="3"/>
                      <a:pt x="377" y="3"/>
                      <a:pt x="1" y="4"/>
                    </a:cubicBezTo>
                    <a:lnTo>
                      <a:pt x="1" y="4"/>
                    </a:lnTo>
                    <a:lnTo>
                      <a:pt x="3" y="2"/>
                    </a:lnTo>
                    <a:cubicBezTo>
                      <a:pt x="3" y="139"/>
                      <a:pt x="3" y="271"/>
                      <a:pt x="3" y="393"/>
                    </a:cubicBezTo>
                    <a:lnTo>
                      <a:pt x="1" y="391"/>
                    </a:lnTo>
                    <a:cubicBezTo>
                      <a:pt x="280" y="391"/>
                      <a:pt x="520" y="392"/>
                      <a:pt x="690" y="392"/>
                    </a:cubicBezTo>
                    <a:cubicBezTo>
                      <a:pt x="776" y="392"/>
                      <a:pt x="844" y="392"/>
                      <a:pt x="890" y="392"/>
                    </a:cubicBezTo>
                    <a:cubicBezTo>
                      <a:pt x="914" y="392"/>
                      <a:pt x="932" y="392"/>
                      <a:pt x="944" y="392"/>
                    </a:cubicBezTo>
                    <a:cubicBezTo>
                      <a:pt x="950" y="392"/>
                      <a:pt x="954" y="392"/>
                      <a:pt x="958" y="392"/>
                    </a:cubicBezTo>
                    <a:cubicBezTo>
                      <a:pt x="961" y="392"/>
                      <a:pt x="962" y="392"/>
                      <a:pt x="962" y="392"/>
                    </a:cubicBezTo>
                    <a:cubicBezTo>
                      <a:pt x="962" y="392"/>
                      <a:pt x="961" y="392"/>
                      <a:pt x="958" y="393"/>
                    </a:cubicBezTo>
                    <a:cubicBezTo>
                      <a:pt x="955" y="393"/>
                      <a:pt x="950" y="393"/>
                      <a:pt x="944" y="393"/>
                    </a:cubicBezTo>
                    <a:cubicBezTo>
                      <a:pt x="932" y="393"/>
                      <a:pt x="914" y="393"/>
                      <a:pt x="891" y="393"/>
                    </a:cubicBezTo>
                    <a:cubicBezTo>
                      <a:pt x="844" y="393"/>
                      <a:pt x="776" y="393"/>
                      <a:pt x="691" y="393"/>
                    </a:cubicBezTo>
                    <a:cubicBezTo>
                      <a:pt x="521" y="393"/>
                      <a:pt x="280" y="394"/>
                      <a:pt x="1" y="394"/>
                    </a:cubicBezTo>
                    <a:lnTo>
                      <a:pt x="0" y="394"/>
                    </a:lnTo>
                    <a:lnTo>
                      <a:pt x="0" y="392"/>
                    </a:lnTo>
                    <a:cubicBezTo>
                      <a:pt x="0" y="271"/>
                      <a:pt x="0" y="139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78" y="1"/>
                      <a:pt x="718" y="1"/>
                      <a:pt x="962" y="1"/>
                    </a:cubicBezTo>
                    <a:lnTo>
                      <a:pt x="963" y="1"/>
                    </a:lnTo>
                    <a:lnTo>
                      <a:pt x="963" y="2"/>
                    </a:lnTo>
                    <a:cubicBezTo>
                      <a:pt x="963" y="123"/>
                      <a:pt x="963" y="221"/>
                      <a:pt x="963" y="288"/>
                    </a:cubicBezTo>
                    <a:cubicBezTo>
                      <a:pt x="963" y="322"/>
                      <a:pt x="963" y="348"/>
                      <a:pt x="963" y="366"/>
                    </a:cubicBezTo>
                    <a:cubicBezTo>
                      <a:pt x="963" y="374"/>
                      <a:pt x="963" y="381"/>
                      <a:pt x="962" y="386"/>
                    </a:cubicBezTo>
                    <a:cubicBezTo>
                      <a:pt x="962" y="390"/>
                      <a:pt x="962" y="392"/>
                      <a:pt x="962" y="392"/>
                    </a:cubicBezTo>
                    <a:lnTo>
                      <a:pt x="962" y="39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g34be3e9c41b_0_1420"/>
              <p:cNvSpPr/>
              <p:nvPr/>
            </p:nvSpPr>
            <p:spPr>
              <a:xfrm>
                <a:off x="-1340531" y="3989303"/>
                <a:ext cx="1749170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960" h="3" extrusionOk="0">
                    <a:moveTo>
                      <a:pt x="0" y="2"/>
                    </a:moveTo>
                    <a:cubicBezTo>
                      <a:pt x="0" y="1"/>
                      <a:pt x="215" y="0"/>
                      <a:pt x="480" y="0"/>
                    </a:cubicBezTo>
                    <a:cubicBezTo>
                      <a:pt x="745" y="0"/>
                      <a:pt x="960" y="1"/>
                      <a:pt x="960" y="2"/>
                    </a:cubicBezTo>
                    <a:cubicBezTo>
                      <a:pt x="960" y="3"/>
                      <a:pt x="745" y="3"/>
                      <a:pt x="480" y="3"/>
                    </a:cubicBezTo>
                    <a:cubicBezTo>
                      <a:pt x="215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g34be3e9c41b_0_1420"/>
              <p:cNvSpPr/>
              <p:nvPr/>
            </p:nvSpPr>
            <p:spPr>
              <a:xfrm>
                <a:off x="-1291336" y="3936463"/>
                <a:ext cx="23687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3" h="14" extrusionOk="0">
                    <a:moveTo>
                      <a:pt x="13" y="7"/>
                    </a:moveTo>
                    <a:cubicBezTo>
                      <a:pt x="13" y="8"/>
                      <a:pt x="13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7" y="14"/>
                      <a:pt x="6" y="14"/>
                    </a:cubicBezTo>
                    <a:cubicBezTo>
                      <a:pt x="4" y="14"/>
                      <a:pt x="4" y="13"/>
                      <a:pt x="3" y="13"/>
                    </a:cubicBezTo>
                    <a:cubicBezTo>
                      <a:pt x="2" y="12"/>
                      <a:pt x="0" y="12"/>
                      <a:pt x="0" y="11"/>
                    </a:cubicBezTo>
                    <a:cubicBezTo>
                      <a:pt x="-1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2"/>
                      <a:pt x="12" y="3"/>
                      <a:pt x="13" y="4"/>
                    </a:cubicBezTo>
                    <a:cubicBezTo>
                      <a:pt x="13" y="5"/>
                      <a:pt x="13" y="6"/>
                      <a:pt x="1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g34be3e9c41b_0_1420"/>
              <p:cNvSpPr/>
              <p:nvPr/>
            </p:nvSpPr>
            <p:spPr>
              <a:xfrm>
                <a:off x="-1249428" y="3936463"/>
                <a:ext cx="25509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4" y="8"/>
                      <a:pt x="13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10" y="13"/>
                      <a:pt x="8" y="14"/>
                      <a:pt x="7" y="14"/>
                    </a:cubicBezTo>
                    <a:cubicBezTo>
                      <a:pt x="5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12" y="2"/>
                      <a:pt x="13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g34be3e9c41b_0_1420"/>
              <p:cNvSpPr/>
              <p:nvPr/>
            </p:nvSpPr>
            <p:spPr>
              <a:xfrm>
                <a:off x="-1205699" y="3936463"/>
                <a:ext cx="25509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g34be3e9c41b_0_1420"/>
              <p:cNvSpPr/>
              <p:nvPr/>
            </p:nvSpPr>
            <p:spPr>
              <a:xfrm>
                <a:off x="-1224695" y="4075986"/>
                <a:ext cx="422716" cy="422714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32" extrusionOk="0">
                    <a:moveTo>
                      <a:pt x="0" y="0"/>
                    </a:moveTo>
                    <a:lnTo>
                      <a:pt x="232" y="0"/>
                    </a:lnTo>
                    <a:lnTo>
                      <a:pt x="232" y="232"/>
                    </a:lnTo>
                    <a:lnTo>
                      <a:pt x="0" y="2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38500" rIns="90000" bIns="385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g34be3e9c41b_0_1420"/>
              <p:cNvSpPr/>
              <p:nvPr/>
            </p:nvSpPr>
            <p:spPr>
              <a:xfrm>
                <a:off x="-681493" y="4344218"/>
                <a:ext cx="972976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534" h="3" extrusionOk="0">
                    <a:moveTo>
                      <a:pt x="534" y="1"/>
                    </a:moveTo>
                    <a:cubicBezTo>
                      <a:pt x="534" y="2"/>
                      <a:pt x="414" y="3"/>
                      <a:pt x="267" y="3"/>
                    </a:cubicBezTo>
                    <a:cubicBezTo>
                      <a:pt x="120" y="3"/>
                      <a:pt x="0" y="2"/>
                      <a:pt x="0" y="1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g34be3e9c41b_0_1420"/>
              <p:cNvSpPr/>
              <p:nvPr/>
            </p:nvSpPr>
            <p:spPr>
              <a:xfrm>
                <a:off x="-681493" y="4429855"/>
                <a:ext cx="972976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534" h="3" extrusionOk="0">
                    <a:moveTo>
                      <a:pt x="534" y="2"/>
                    </a:moveTo>
                    <a:cubicBezTo>
                      <a:pt x="534" y="3"/>
                      <a:pt x="414" y="3"/>
                      <a:pt x="267" y="3"/>
                    </a:cubicBezTo>
                    <a:cubicBezTo>
                      <a:pt x="120" y="3"/>
                      <a:pt x="0" y="3"/>
                      <a:pt x="0" y="2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g34be3e9c41b_0_1420"/>
              <p:cNvSpPr/>
              <p:nvPr/>
            </p:nvSpPr>
            <p:spPr>
              <a:xfrm>
                <a:off x="-335303" y="4517313"/>
                <a:ext cx="62678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" extrusionOk="0">
                    <a:moveTo>
                      <a:pt x="344" y="1"/>
                    </a:moveTo>
                    <a:cubicBezTo>
                      <a:pt x="344" y="1"/>
                      <a:pt x="343" y="1"/>
                      <a:pt x="340" y="1"/>
                    </a:cubicBezTo>
                    <a:cubicBezTo>
                      <a:pt x="338" y="1"/>
                      <a:pt x="334" y="2"/>
                      <a:pt x="330" y="2"/>
                    </a:cubicBezTo>
                    <a:cubicBezTo>
                      <a:pt x="321" y="2"/>
                      <a:pt x="309" y="2"/>
                      <a:pt x="293" y="2"/>
                    </a:cubicBezTo>
                    <a:cubicBezTo>
                      <a:pt x="262" y="2"/>
                      <a:pt x="219" y="2"/>
                      <a:pt x="172" y="2"/>
                    </a:cubicBezTo>
                    <a:cubicBezTo>
                      <a:pt x="125" y="2"/>
                      <a:pt x="82" y="2"/>
                      <a:pt x="51" y="2"/>
                    </a:cubicBezTo>
                    <a:cubicBezTo>
                      <a:pt x="35" y="2"/>
                      <a:pt x="23" y="2"/>
                      <a:pt x="14" y="2"/>
                    </a:cubicBezTo>
                    <a:cubicBezTo>
                      <a:pt x="10" y="1"/>
                      <a:pt x="6" y="1"/>
                      <a:pt x="4" y="1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4" y="1"/>
                    </a:cubicBezTo>
                    <a:cubicBezTo>
                      <a:pt x="6" y="1"/>
                      <a:pt x="10" y="0"/>
                      <a:pt x="14" y="0"/>
                    </a:cubicBezTo>
                    <a:cubicBezTo>
                      <a:pt x="23" y="0"/>
                      <a:pt x="35" y="0"/>
                      <a:pt x="51" y="0"/>
                    </a:cubicBezTo>
                    <a:cubicBezTo>
                      <a:pt x="82" y="0"/>
                      <a:pt x="125" y="0"/>
                      <a:pt x="172" y="0"/>
                    </a:cubicBezTo>
                    <a:cubicBezTo>
                      <a:pt x="219" y="0"/>
                      <a:pt x="262" y="0"/>
                      <a:pt x="293" y="0"/>
                    </a:cubicBezTo>
                    <a:cubicBezTo>
                      <a:pt x="309" y="0"/>
                      <a:pt x="321" y="0"/>
                      <a:pt x="330" y="0"/>
                    </a:cubicBezTo>
                    <a:cubicBezTo>
                      <a:pt x="334" y="1"/>
                      <a:pt x="338" y="1"/>
                      <a:pt x="340" y="1"/>
                    </a:cubicBezTo>
                    <a:cubicBezTo>
                      <a:pt x="343" y="1"/>
                      <a:pt x="344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g34be3e9c41b_0_1420"/>
              <p:cNvSpPr/>
              <p:nvPr/>
            </p:nvSpPr>
            <p:spPr>
              <a:xfrm>
                <a:off x="-428227" y="4117218"/>
                <a:ext cx="719711" cy="7288"/>
              </a:xfrm>
              <a:custGeom>
                <a:avLst/>
                <a:gdLst/>
                <a:ahLst/>
                <a:cxnLst/>
                <a:rect l="l" t="t" r="r" b="b"/>
                <a:pathLst>
                  <a:path w="395" h="4" extrusionOk="0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g34be3e9c41b_0_1420"/>
              <p:cNvSpPr/>
              <p:nvPr/>
            </p:nvSpPr>
            <p:spPr>
              <a:xfrm>
                <a:off x="-428227" y="4195567"/>
                <a:ext cx="719711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" extrusionOk="0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g34be3e9c41b_0_1420"/>
              <p:cNvSpPr/>
              <p:nvPr/>
            </p:nvSpPr>
            <p:spPr>
              <a:xfrm>
                <a:off x="-133055" y="4272093"/>
                <a:ext cx="424538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3" extrusionOk="0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" name="Google Shape;191;g34be3e9c41b_0_1420"/>
            <p:cNvGrpSpPr/>
            <p:nvPr/>
          </p:nvGrpSpPr>
          <p:grpSpPr>
            <a:xfrm>
              <a:off x="8430063" y="2639212"/>
              <a:ext cx="1550567" cy="1051320"/>
              <a:chOff x="-872012" y="2723887"/>
              <a:chExt cx="1550567" cy="1051320"/>
            </a:xfrm>
          </p:grpSpPr>
          <p:sp>
            <p:nvSpPr>
              <p:cNvPr id="192" name="Google Shape;192;g34be3e9c41b_0_1420"/>
              <p:cNvSpPr/>
              <p:nvPr/>
            </p:nvSpPr>
            <p:spPr>
              <a:xfrm>
                <a:off x="-872012" y="2723887"/>
                <a:ext cx="1550567" cy="1051320"/>
              </a:xfrm>
              <a:custGeom>
                <a:avLst/>
                <a:gdLst/>
                <a:ahLst/>
                <a:cxnLst/>
                <a:rect l="l" t="t" r="r" b="b"/>
                <a:pathLst>
                  <a:path w="851" h="577" extrusionOk="0">
                    <a:moveTo>
                      <a:pt x="850" y="576"/>
                    </a:moveTo>
                    <a:cubicBezTo>
                      <a:pt x="850" y="576"/>
                      <a:pt x="850" y="572"/>
                      <a:pt x="850" y="565"/>
                    </a:cubicBezTo>
                    <a:cubicBezTo>
                      <a:pt x="850" y="558"/>
                      <a:pt x="850" y="548"/>
                      <a:pt x="850" y="535"/>
                    </a:cubicBezTo>
                    <a:cubicBezTo>
                      <a:pt x="850" y="508"/>
                      <a:pt x="850" y="469"/>
                      <a:pt x="850" y="420"/>
                    </a:cubicBezTo>
                    <a:cubicBezTo>
                      <a:pt x="849" y="320"/>
                      <a:pt x="849" y="177"/>
                      <a:pt x="849" y="2"/>
                    </a:cubicBezTo>
                    <a:lnTo>
                      <a:pt x="850" y="3"/>
                    </a:lnTo>
                    <a:cubicBezTo>
                      <a:pt x="616" y="3"/>
                      <a:pt x="321" y="3"/>
                      <a:pt x="1" y="3"/>
                    </a:cubicBezTo>
                    <a:lnTo>
                      <a:pt x="1" y="3"/>
                    </a:lnTo>
                    <a:lnTo>
                      <a:pt x="3" y="2"/>
                    </a:lnTo>
                    <a:cubicBezTo>
                      <a:pt x="3" y="206"/>
                      <a:pt x="3" y="401"/>
                      <a:pt x="3" y="576"/>
                    </a:cubicBezTo>
                    <a:lnTo>
                      <a:pt x="1" y="574"/>
                    </a:lnTo>
                    <a:cubicBezTo>
                      <a:pt x="251" y="574"/>
                      <a:pt x="463" y="575"/>
                      <a:pt x="613" y="575"/>
                    </a:cubicBezTo>
                    <a:cubicBezTo>
                      <a:pt x="688" y="575"/>
                      <a:pt x="747" y="575"/>
                      <a:pt x="788" y="575"/>
                    </a:cubicBezTo>
                    <a:cubicBezTo>
                      <a:pt x="808" y="575"/>
                      <a:pt x="823" y="575"/>
                      <a:pt x="834" y="576"/>
                    </a:cubicBezTo>
                    <a:cubicBezTo>
                      <a:pt x="839" y="576"/>
                      <a:pt x="843" y="576"/>
                      <a:pt x="846" y="576"/>
                    </a:cubicBezTo>
                    <a:cubicBezTo>
                      <a:pt x="849" y="576"/>
                      <a:pt x="850" y="576"/>
                      <a:pt x="850" y="576"/>
                    </a:cubicBezTo>
                    <a:cubicBezTo>
                      <a:pt x="850" y="576"/>
                      <a:pt x="849" y="576"/>
                      <a:pt x="846" y="576"/>
                    </a:cubicBezTo>
                    <a:cubicBezTo>
                      <a:pt x="844" y="576"/>
                      <a:pt x="840" y="576"/>
                      <a:pt x="834" y="576"/>
                    </a:cubicBezTo>
                    <a:cubicBezTo>
                      <a:pt x="824" y="576"/>
                      <a:pt x="808" y="576"/>
                      <a:pt x="788" y="576"/>
                    </a:cubicBezTo>
                    <a:cubicBezTo>
                      <a:pt x="748" y="576"/>
                      <a:pt x="689" y="576"/>
                      <a:pt x="614" y="576"/>
                    </a:cubicBezTo>
                    <a:cubicBezTo>
                      <a:pt x="464" y="577"/>
                      <a:pt x="251" y="577"/>
                      <a:pt x="1" y="577"/>
                    </a:cubicBezTo>
                    <a:lnTo>
                      <a:pt x="0" y="577"/>
                    </a:lnTo>
                    <a:lnTo>
                      <a:pt x="0" y="576"/>
                    </a:lnTo>
                    <a:cubicBezTo>
                      <a:pt x="0" y="401"/>
                      <a:pt x="0" y="206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21" y="0"/>
                      <a:pt x="616" y="1"/>
                      <a:pt x="850" y="1"/>
                    </a:cubicBezTo>
                    <a:lnTo>
                      <a:pt x="851" y="1"/>
                    </a:lnTo>
                    <a:lnTo>
                      <a:pt x="851" y="2"/>
                    </a:lnTo>
                    <a:cubicBezTo>
                      <a:pt x="851" y="177"/>
                      <a:pt x="851" y="320"/>
                      <a:pt x="851" y="420"/>
                    </a:cubicBezTo>
                    <a:cubicBezTo>
                      <a:pt x="851" y="470"/>
                      <a:pt x="851" y="509"/>
                      <a:pt x="850" y="535"/>
                    </a:cubicBezTo>
                    <a:cubicBezTo>
                      <a:pt x="850" y="549"/>
                      <a:pt x="850" y="559"/>
                      <a:pt x="850" y="565"/>
                    </a:cubicBezTo>
                    <a:cubicBezTo>
                      <a:pt x="850" y="572"/>
                      <a:pt x="850" y="576"/>
                      <a:pt x="850" y="5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g34be3e9c41b_0_1420"/>
              <p:cNvSpPr/>
              <p:nvPr/>
            </p:nvSpPr>
            <p:spPr>
              <a:xfrm>
                <a:off x="-870190" y="2818634"/>
                <a:ext cx="1545101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848" h="3" extrusionOk="0">
                    <a:moveTo>
                      <a:pt x="0" y="1"/>
                    </a:moveTo>
                    <a:cubicBezTo>
                      <a:pt x="0" y="0"/>
                      <a:pt x="190" y="0"/>
                      <a:pt x="424" y="0"/>
                    </a:cubicBezTo>
                    <a:cubicBezTo>
                      <a:pt x="658" y="0"/>
                      <a:pt x="848" y="0"/>
                      <a:pt x="848" y="1"/>
                    </a:cubicBezTo>
                    <a:cubicBezTo>
                      <a:pt x="848" y="2"/>
                      <a:pt x="658" y="3"/>
                      <a:pt x="424" y="3"/>
                    </a:cubicBezTo>
                    <a:cubicBezTo>
                      <a:pt x="189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g34be3e9c41b_0_1420"/>
              <p:cNvSpPr/>
              <p:nvPr/>
            </p:nvSpPr>
            <p:spPr>
              <a:xfrm>
                <a:off x="-833749" y="2760328"/>
                <a:ext cx="25509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g34be3e9c41b_0_1420"/>
              <p:cNvSpPr/>
              <p:nvPr/>
            </p:nvSpPr>
            <p:spPr>
              <a:xfrm>
                <a:off x="-791842" y="2760328"/>
                <a:ext cx="25509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1" y="1"/>
                    </a:cubicBezTo>
                    <a:cubicBezTo>
                      <a:pt x="13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g34be3e9c41b_0_1420"/>
              <p:cNvSpPr/>
              <p:nvPr/>
            </p:nvSpPr>
            <p:spPr>
              <a:xfrm>
                <a:off x="-749935" y="2760328"/>
                <a:ext cx="25509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g34be3e9c41b_0_1420"/>
              <p:cNvSpPr/>
              <p:nvPr/>
            </p:nvSpPr>
            <p:spPr>
              <a:xfrm>
                <a:off x="-737180" y="2929779"/>
                <a:ext cx="413606" cy="415426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8" extrusionOk="0">
                    <a:moveTo>
                      <a:pt x="0" y="0"/>
                    </a:moveTo>
                    <a:lnTo>
                      <a:pt x="227" y="0"/>
                    </a:lnTo>
                    <a:lnTo>
                      <a:pt x="227" y="228"/>
                    </a:lnTo>
                    <a:lnTo>
                      <a:pt x="0" y="2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37075" rIns="90000" bIns="3707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g34be3e9c41b_0_1420"/>
              <p:cNvSpPr/>
              <p:nvPr/>
            </p:nvSpPr>
            <p:spPr>
              <a:xfrm>
                <a:off x="-749922" y="3481553"/>
                <a:ext cx="194960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8" extrusionOk="0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g34be3e9c41b_0_1420"/>
              <p:cNvSpPr/>
              <p:nvPr/>
            </p:nvSpPr>
            <p:spPr>
              <a:xfrm>
                <a:off x="-398266" y="3481553"/>
                <a:ext cx="194960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8" extrusionOk="0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g34be3e9c41b_0_1420"/>
              <p:cNvSpPr/>
              <p:nvPr/>
            </p:nvSpPr>
            <p:spPr>
              <a:xfrm>
                <a:off x="-46610" y="3481553"/>
                <a:ext cx="194960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8" extrusionOk="0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g34be3e9c41b_0_1420"/>
              <p:cNvSpPr/>
              <p:nvPr/>
            </p:nvSpPr>
            <p:spPr>
              <a:xfrm>
                <a:off x="305046" y="3481553"/>
                <a:ext cx="194960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8" extrusionOk="0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g34be3e9c41b_0_1420"/>
              <p:cNvSpPr/>
              <p:nvPr/>
            </p:nvSpPr>
            <p:spPr>
              <a:xfrm>
                <a:off x="-215912" y="3184118"/>
                <a:ext cx="719711" cy="7288"/>
              </a:xfrm>
              <a:custGeom>
                <a:avLst/>
                <a:gdLst/>
                <a:ahLst/>
                <a:cxnLst/>
                <a:rect l="l" t="t" r="r" b="b"/>
                <a:pathLst>
                  <a:path w="395" h="4" extrusionOk="0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g34be3e9c41b_0_1420"/>
              <p:cNvSpPr/>
              <p:nvPr/>
            </p:nvSpPr>
            <p:spPr>
              <a:xfrm>
                <a:off x="-215912" y="3262467"/>
                <a:ext cx="719711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" extrusionOk="0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g34be3e9c41b_0_1420"/>
              <p:cNvSpPr/>
              <p:nvPr/>
            </p:nvSpPr>
            <p:spPr>
              <a:xfrm>
                <a:off x="-215912" y="3338993"/>
                <a:ext cx="424538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3" extrusionOk="0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" name="Google Shape;205;g34be3e9c41b_0_1420"/>
            <p:cNvGrpSpPr/>
            <p:nvPr/>
          </p:nvGrpSpPr>
          <p:grpSpPr>
            <a:xfrm>
              <a:off x="8672411" y="3879338"/>
              <a:ext cx="1065901" cy="619495"/>
              <a:chOff x="-192639" y="64613"/>
              <a:chExt cx="1065901" cy="619495"/>
            </a:xfrm>
          </p:grpSpPr>
          <p:sp>
            <p:nvSpPr>
              <p:cNvPr id="206" name="Google Shape;206;g34be3e9c41b_0_1420"/>
              <p:cNvSpPr/>
              <p:nvPr/>
            </p:nvSpPr>
            <p:spPr>
              <a:xfrm>
                <a:off x="-192639" y="64613"/>
                <a:ext cx="1065901" cy="61949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340" extrusionOk="0">
                    <a:moveTo>
                      <a:pt x="584" y="339"/>
                    </a:moveTo>
                    <a:cubicBezTo>
                      <a:pt x="584" y="339"/>
                      <a:pt x="584" y="337"/>
                      <a:pt x="584" y="333"/>
                    </a:cubicBezTo>
                    <a:cubicBezTo>
                      <a:pt x="584" y="329"/>
                      <a:pt x="584" y="323"/>
                      <a:pt x="584" y="315"/>
                    </a:cubicBezTo>
                    <a:cubicBezTo>
                      <a:pt x="584" y="299"/>
                      <a:pt x="583" y="277"/>
                      <a:pt x="583" y="247"/>
                    </a:cubicBezTo>
                    <a:cubicBezTo>
                      <a:pt x="583" y="189"/>
                      <a:pt x="583" y="105"/>
                      <a:pt x="583" y="1"/>
                    </a:cubicBezTo>
                    <a:lnTo>
                      <a:pt x="584" y="2"/>
                    </a:lnTo>
                    <a:cubicBezTo>
                      <a:pt x="427" y="2"/>
                      <a:pt x="223" y="2"/>
                      <a:pt x="1" y="2"/>
                    </a:cubicBezTo>
                    <a:lnTo>
                      <a:pt x="1" y="2"/>
                    </a:lnTo>
                    <a:lnTo>
                      <a:pt x="2" y="1"/>
                    </a:lnTo>
                    <a:cubicBezTo>
                      <a:pt x="2" y="121"/>
                      <a:pt x="2" y="235"/>
                      <a:pt x="2" y="339"/>
                    </a:cubicBezTo>
                    <a:lnTo>
                      <a:pt x="1" y="338"/>
                    </a:lnTo>
                    <a:cubicBezTo>
                      <a:pt x="171" y="338"/>
                      <a:pt x="317" y="338"/>
                      <a:pt x="420" y="338"/>
                    </a:cubicBezTo>
                    <a:cubicBezTo>
                      <a:pt x="472" y="338"/>
                      <a:pt x="512" y="338"/>
                      <a:pt x="541" y="338"/>
                    </a:cubicBezTo>
                    <a:cubicBezTo>
                      <a:pt x="554" y="338"/>
                      <a:pt x="565" y="339"/>
                      <a:pt x="573" y="339"/>
                    </a:cubicBezTo>
                    <a:cubicBezTo>
                      <a:pt x="576" y="339"/>
                      <a:pt x="579" y="339"/>
                      <a:pt x="581" y="339"/>
                    </a:cubicBezTo>
                    <a:cubicBezTo>
                      <a:pt x="583" y="339"/>
                      <a:pt x="584" y="339"/>
                      <a:pt x="584" y="339"/>
                    </a:cubicBezTo>
                    <a:cubicBezTo>
                      <a:pt x="584" y="339"/>
                      <a:pt x="583" y="339"/>
                      <a:pt x="581" y="339"/>
                    </a:cubicBezTo>
                    <a:cubicBezTo>
                      <a:pt x="579" y="339"/>
                      <a:pt x="576" y="339"/>
                      <a:pt x="573" y="339"/>
                    </a:cubicBezTo>
                    <a:cubicBezTo>
                      <a:pt x="566" y="339"/>
                      <a:pt x="555" y="339"/>
                      <a:pt x="541" y="339"/>
                    </a:cubicBezTo>
                    <a:cubicBezTo>
                      <a:pt x="513" y="339"/>
                      <a:pt x="472" y="339"/>
                      <a:pt x="421" y="339"/>
                    </a:cubicBezTo>
                    <a:cubicBezTo>
                      <a:pt x="318" y="339"/>
                      <a:pt x="172" y="340"/>
                      <a:pt x="1" y="340"/>
                    </a:cubicBezTo>
                    <a:lnTo>
                      <a:pt x="0" y="340"/>
                    </a:lnTo>
                    <a:lnTo>
                      <a:pt x="0" y="339"/>
                    </a:lnTo>
                    <a:cubicBezTo>
                      <a:pt x="0" y="235"/>
                      <a:pt x="0" y="121"/>
                      <a:pt x="0" y="1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223" y="0"/>
                      <a:pt x="427" y="0"/>
                      <a:pt x="584" y="0"/>
                    </a:cubicBezTo>
                    <a:lnTo>
                      <a:pt x="585" y="0"/>
                    </a:lnTo>
                    <a:lnTo>
                      <a:pt x="585" y="1"/>
                    </a:lnTo>
                    <a:cubicBezTo>
                      <a:pt x="585" y="105"/>
                      <a:pt x="584" y="189"/>
                      <a:pt x="584" y="248"/>
                    </a:cubicBezTo>
                    <a:cubicBezTo>
                      <a:pt x="584" y="277"/>
                      <a:pt x="584" y="300"/>
                      <a:pt x="584" y="315"/>
                    </a:cubicBezTo>
                    <a:cubicBezTo>
                      <a:pt x="584" y="323"/>
                      <a:pt x="584" y="329"/>
                      <a:pt x="584" y="333"/>
                    </a:cubicBezTo>
                    <a:cubicBezTo>
                      <a:pt x="584" y="337"/>
                      <a:pt x="584" y="339"/>
                      <a:pt x="584" y="3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g34be3e9c41b_0_1420"/>
              <p:cNvSpPr/>
              <p:nvPr/>
            </p:nvSpPr>
            <p:spPr>
              <a:xfrm>
                <a:off x="-188995" y="139317"/>
                <a:ext cx="1060435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2" extrusionOk="0">
                    <a:moveTo>
                      <a:pt x="582" y="1"/>
                    </a:moveTo>
                    <a:cubicBezTo>
                      <a:pt x="582" y="2"/>
                      <a:pt x="452" y="2"/>
                      <a:pt x="291" y="2"/>
                    </a:cubicBezTo>
                    <a:cubicBezTo>
                      <a:pt x="130" y="2"/>
                      <a:pt x="0" y="2"/>
                      <a:pt x="0" y="1"/>
                    </a:cubicBezTo>
                    <a:cubicBezTo>
                      <a:pt x="0" y="0"/>
                      <a:pt x="130" y="0"/>
                      <a:pt x="291" y="0"/>
                    </a:cubicBezTo>
                    <a:cubicBezTo>
                      <a:pt x="452" y="0"/>
                      <a:pt x="582" y="0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g34be3e9c41b_0_1420"/>
              <p:cNvSpPr/>
              <p:nvPr/>
            </p:nvSpPr>
            <p:spPr>
              <a:xfrm>
                <a:off x="-99714" y="243174"/>
                <a:ext cx="327969" cy="32796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80" extrusionOk="0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g34be3e9c41b_0_1420"/>
              <p:cNvSpPr/>
              <p:nvPr/>
            </p:nvSpPr>
            <p:spPr>
              <a:xfrm>
                <a:off x="319358" y="294191"/>
                <a:ext cx="475556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261" h="3" extrusionOk="0">
                    <a:moveTo>
                      <a:pt x="261" y="1"/>
                    </a:moveTo>
                    <a:cubicBezTo>
                      <a:pt x="261" y="1"/>
                      <a:pt x="260" y="2"/>
                      <a:pt x="258" y="2"/>
                    </a:cubicBezTo>
                    <a:cubicBezTo>
                      <a:pt x="256" y="2"/>
                      <a:pt x="253" y="2"/>
                      <a:pt x="250" y="2"/>
                    </a:cubicBezTo>
                    <a:cubicBezTo>
                      <a:pt x="243" y="2"/>
                      <a:pt x="234" y="2"/>
                      <a:pt x="222" y="2"/>
                    </a:cubicBezTo>
                    <a:cubicBezTo>
                      <a:pt x="199" y="2"/>
                      <a:pt x="166" y="3"/>
                      <a:pt x="130" y="3"/>
                    </a:cubicBezTo>
                    <a:cubicBezTo>
                      <a:pt x="94" y="3"/>
                      <a:pt x="62" y="2"/>
                      <a:pt x="38" y="2"/>
                    </a:cubicBezTo>
                    <a:cubicBezTo>
                      <a:pt x="26" y="2"/>
                      <a:pt x="17" y="2"/>
                      <a:pt x="10" y="2"/>
                    </a:cubicBezTo>
                    <a:cubicBezTo>
                      <a:pt x="7" y="2"/>
                      <a:pt x="4" y="2"/>
                      <a:pt x="3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6" y="1"/>
                      <a:pt x="38" y="1"/>
                    </a:cubicBezTo>
                    <a:cubicBezTo>
                      <a:pt x="62" y="1"/>
                      <a:pt x="94" y="0"/>
                      <a:pt x="130" y="0"/>
                    </a:cubicBezTo>
                    <a:cubicBezTo>
                      <a:pt x="166" y="0"/>
                      <a:pt x="199" y="1"/>
                      <a:pt x="222" y="1"/>
                    </a:cubicBezTo>
                    <a:cubicBezTo>
                      <a:pt x="234" y="1"/>
                      <a:pt x="243" y="1"/>
                      <a:pt x="250" y="1"/>
                    </a:cubicBezTo>
                    <a:cubicBezTo>
                      <a:pt x="253" y="1"/>
                      <a:pt x="256" y="1"/>
                      <a:pt x="258" y="1"/>
                    </a:cubicBezTo>
                    <a:cubicBezTo>
                      <a:pt x="260" y="1"/>
                      <a:pt x="261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g34be3e9c41b_0_1420"/>
              <p:cNvSpPr/>
              <p:nvPr/>
            </p:nvSpPr>
            <p:spPr>
              <a:xfrm>
                <a:off x="319358" y="368895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1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1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0"/>
                      <a:pt x="262" y="0"/>
                      <a:pt x="264" y="0"/>
                    </a:cubicBezTo>
                    <a:cubicBezTo>
                      <a:pt x="265" y="0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g34be3e9c41b_0_1420"/>
              <p:cNvSpPr/>
              <p:nvPr/>
            </p:nvSpPr>
            <p:spPr>
              <a:xfrm>
                <a:off x="319358" y="441777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g34be3e9c41b_0_1420"/>
              <p:cNvSpPr/>
              <p:nvPr/>
            </p:nvSpPr>
            <p:spPr>
              <a:xfrm>
                <a:off x="319358" y="514659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2"/>
                      <a:pt x="256" y="2"/>
                    </a:cubicBezTo>
                    <a:cubicBezTo>
                      <a:pt x="249" y="2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2"/>
                      <a:pt x="10" y="2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7" y="1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1"/>
                      <a:pt x="256" y="1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3" name="Google Shape;213;g34be3e9c41b_0_1420"/>
          <p:cNvGrpSpPr/>
          <p:nvPr/>
        </p:nvGrpSpPr>
        <p:grpSpPr>
          <a:xfrm>
            <a:off x="-191798" y="-602183"/>
            <a:ext cx="9633096" cy="7957655"/>
            <a:chOff x="-191798" y="-451649"/>
            <a:chExt cx="9633096" cy="5968390"/>
          </a:xfrm>
        </p:grpSpPr>
        <p:grpSp>
          <p:nvGrpSpPr>
            <p:cNvPr id="214" name="Google Shape;214;g34be3e9c41b_0_1420"/>
            <p:cNvGrpSpPr/>
            <p:nvPr/>
          </p:nvGrpSpPr>
          <p:grpSpPr>
            <a:xfrm>
              <a:off x="-191798" y="1290000"/>
              <a:ext cx="453184" cy="454844"/>
              <a:chOff x="1030277" y="-800500"/>
              <a:chExt cx="453184" cy="454844"/>
            </a:xfrm>
          </p:grpSpPr>
          <p:sp>
            <p:nvSpPr>
              <p:cNvPr id="215" name="Google Shape;215;g34be3e9c41b_0_1420"/>
              <p:cNvSpPr/>
              <p:nvPr/>
            </p:nvSpPr>
            <p:spPr>
              <a:xfrm>
                <a:off x="1169718" y="-656079"/>
                <a:ext cx="169322" cy="167662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70" y="96"/>
                    </a:moveTo>
                    <a:lnTo>
                      <a:pt x="69" y="96"/>
                    </a:lnTo>
                    <a:cubicBezTo>
                      <a:pt x="68" y="97"/>
                      <a:pt x="67" y="97"/>
                      <a:pt x="65" y="98"/>
                    </a:cubicBezTo>
                    <a:cubicBezTo>
                      <a:pt x="61" y="99"/>
                      <a:pt x="55" y="100"/>
                      <a:pt x="47" y="100"/>
                    </a:cubicBezTo>
                    <a:cubicBezTo>
                      <a:pt x="40" y="99"/>
                      <a:pt x="30" y="97"/>
                      <a:pt x="22" y="90"/>
                    </a:cubicBezTo>
                    <a:cubicBezTo>
                      <a:pt x="13" y="84"/>
                      <a:pt x="5" y="73"/>
                      <a:pt x="3" y="59"/>
                    </a:cubicBezTo>
                    <a:cubicBezTo>
                      <a:pt x="0" y="46"/>
                      <a:pt x="4" y="29"/>
                      <a:pt x="16" y="18"/>
                    </a:cubicBezTo>
                    <a:cubicBezTo>
                      <a:pt x="27" y="6"/>
                      <a:pt x="46" y="-1"/>
                      <a:pt x="64" y="5"/>
                    </a:cubicBezTo>
                    <a:cubicBezTo>
                      <a:pt x="73" y="7"/>
                      <a:pt x="81" y="12"/>
                      <a:pt x="88" y="20"/>
                    </a:cubicBezTo>
                    <a:cubicBezTo>
                      <a:pt x="94" y="27"/>
                      <a:pt x="98" y="36"/>
                      <a:pt x="99" y="46"/>
                    </a:cubicBezTo>
                    <a:cubicBezTo>
                      <a:pt x="101" y="56"/>
                      <a:pt x="99" y="67"/>
                      <a:pt x="94" y="76"/>
                    </a:cubicBezTo>
                    <a:cubicBezTo>
                      <a:pt x="91" y="81"/>
                      <a:pt x="88" y="85"/>
                      <a:pt x="84" y="88"/>
                    </a:cubicBezTo>
                    <a:cubicBezTo>
                      <a:pt x="82" y="90"/>
                      <a:pt x="80" y="92"/>
                      <a:pt x="78" y="93"/>
                    </a:cubicBezTo>
                    <a:cubicBezTo>
                      <a:pt x="77" y="94"/>
                      <a:pt x="76" y="95"/>
                      <a:pt x="74" y="96"/>
                    </a:cubicBezTo>
                    <a:lnTo>
                      <a:pt x="73" y="96"/>
                    </a:lnTo>
                    <a:lnTo>
                      <a:pt x="72" y="97"/>
                    </a:lnTo>
                    <a:lnTo>
                      <a:pt x="72" y="97"/>
                    </a:lnTo>
                    <a:lnTo>
                      <a:pt x="72" y="97"/>
                    </a:lnTo>
                    <a:lnTo>
                      <a:pt x="72" y="97"/>
                    </a:lnTo>
                    <a:cubicBezTo>
                      <a:pt x="71" y="97"/>
                      <a:pt x="73" y="96"/>
                      <a:pt x="72" y="95"/>
                    </a:cubicBezTo>
                    <a:lnTo>
                      <a:pt x="70" y="94"/>
                    </a:lnTo>
                    <a:cubicBezTo>
                      <a:pt x="71" y="93"/>
                      <a:pt x="74" y="92"/>
                      <a:pt x="75" y="91"/>
                    </a:cubicBezTo>
                    <a:cubicBezTo>
                      <a:pt x="93" y="81"/>
                      <a:pt x="101" y="59"/>
                      <a:pt x="97" y="41"/>
                    </a:cubicBezTo>
                    <a:cubicBezTo>
                      <a:pt x="93" y="22"/>
                      <a:pt x="77" y="8"/>
                      <a:pt x="60" y="5"/>
                    </a:cubicBezTo>
                    <a:cubicBezTo>
                      <a:pt x="42" y="1"/>
                      <a:pt x="25" y="8"/>
                      <a:pt x="15" y="20"/>
                    </a:cubicBezTo>
                    <a:cubicBezTo>
                      <a:pt x="4" y="31"/>
                      <a:pt x="1" y="47"/>
                      <a:pt x="3" y="60"/>
                    </a:cubicBezTo>
                    <a:cubicBezTo>
                      <a:pt x="6" y="73"/>
                      <a:pt x="13" y="84"/>
                      <a:pt x="22" y="90"/>
                    </a:cubicBezTo>
                    <a:cubicBezTo>
                      <a:pt x="30" y="97"/>
                      <a:pt x="40" y="99"/>
                      <a:pt x="47" y="100"/>
                    </a:cubicBezTo>
                    <a:cubicBezTo>
                      <a:pt x="55" y="100"/>
                      <a:pt x="61" y="99"/>
                      <a:pt x="65" y="98"/>
                    </a:cubicBezTo>
                    <a:cubicBezTo>
                      <a:pt x="68" y="97"/>
                      <a:pt x="70" y="96"/>
                      <a:pt x="70" y="96"/>
                    </a:cubicBezTo>
                    <a:cubicBezTo>
                      <a:pt x="70" y="96"/>
                      <a:pt x="69" y="97"/>
                      <a:pt x="65" y="99"/>
                    </a:cubicBezTo>
                    <a:cubicBezTo>
                      <a:pt x="61" y="100"/>
                      <a:pt x="55" y="102"/>
                      <a:pt x="47" y="101"/>
                    </a:cubicBezTo>
                    <a:cubicBezTo>
                      <a:pt x="39" y="101"/>
                      <a:pt x="30" y="99"/>
                      <a:pt x="21" y="92"/>
                    </a:cubicBezTo>
                    <a:cubicBezTo>
                      <a:pt x="11" y="86"/>
                      <a:pt x="3" y="75"/>
                      <a:pt x="1" y="61"/>
                    </a:cubicBezTo>
                    <a:cubicBezTo>
                      <a:pt x="-2" y="47"/>
                      <a:pt x="1" y="30"/>
                      <a:pt x="12" y="18"/>
                    </a:cubicBezTo>
                    <a:cubicBezTo>
                      <a:pt x="23" y="5"/>
                      <a:pt x="42" y="-3"/>
                      <a:pt x="61" y="1"/>
                    </a:cubicBezTo>
                    <a:cubicBezTo>
                      <a:pt x="70" y="3"/>
                      <a:pt x="79" y="7"/>
                      <a:pt x="86" y="14"/>
                    </a:cubicBezTo>
                    <a:cubicBezTo>
                      <a:pt x="93" y="21"/>
                      <a:pt x="99" y="30"/>
                      <a:pt x="101" y="40"/>
                    </a:cubicBezTo>
                    <a:cubicBezTo>
                      <a:pt x="106" y="60"/>
                      <a:pt x="97" y="84"/>
                      <a:pt x="77" y="95"/>
                    </a:cubicBezTo>
                    <a:cubicBezTo>
                      <a:pt x="75" y="96"/>
                      <a:pt x="73" y="97"/>
                      <a:pt x="71" y="98"/>
                    </a:cubicBezTo>
                    <a:lnTo>
                      <a:pt x="69" y="98"/>
                    </a:lnTo>
                    <a:lnTo>
                      <a:pt x="69" y="97"/>
                    </a:lnTo>
                    <a:cubicBezTo>
                      <a:pt x="68" y="96"/>
                      <a:pt x="69" y="94"/>
                      <a:pt x="69" y="95"/>
                    </a:cubicBezTo>
                    <a:cubicBezTo>
                      <a:pt x="69" y="94"/>
                      <a:pt x="69" y="94"/>
                      <a:pt x="69" y="94"/>
                    </a:cubicBezTo>
                    <a:lnTo>
                      <a:pt x="70" y="94"/>
                    </a:lnTo>
                    <a:lnTo>
                      <a:pt x="70" y="94"/>
                    </a:lnTo>
                    <a:lnTo>
                      <a:pt x="71" y="93"/>
                    </a:lnTo>
                    <a:lnTo>
                      <a:pt x="73" y="92"/>
                    </a:lnTo>
                    <a:cubicBezTo>
                      <a:pt x="74" y="92"/>
                      <a:pt x="75" y="91"/>
                      <a:pt x="76" y="90"/>
                    </a:cubicBezTo>
                    <a:cubicBezTo>
                      <a:pt x="78" y="89"/>
                      <a:pt x="80" y="87"/>
                      <a:pt x="81" y="86"/>
                    </a:cubicBezTo>
                    <a:cubicBezTo>
                      <a:pt x="85" y="82"/>
                      <a:pt x="88" y="79"/>
                      <a:pt x="90" y="74"/>
                    </a:cubicBezTo>
                    <a:cubicBezTo>
                      <a:pt x="95" y="66"/>
                      <a:pt x="97" y="56"/>
                      <a:pt x="96" y="47"/>
                    </a:cubicBezTo>
                    <a:cubicBezTo>
                      <a:pt x="95" y="38"/>
                      <a:pt x="91" y="29"/>
                      <a:pt x="85" y="22"/>
                    </a:cubicBezTo>
                    <a:cubicBezTo>
                      <a:pt x="79" y="16"/>
                      <a:pt x="71" y="11"/>
                      <a:pt x="63" y="8"/>
                    </a:cubicBezTo>
                    <a:cubicBezTo>
                      <a:pt x="46" y="4"/>
                      <a:pt x="29" y="9"/>
                      <a:pt x="18" y="20"/>
                    </a:cubicBezTo>
                    <a:cubicBezTo>
                      <a:pt x="7" y="31"/>
                      <a:pt x="3" y="46"/>
                      <a:pt x="6" y="59"/>
                    </a:cubicBezTo>
                    <a:cubicBezTo>
                      <a:pt x="8" y="72"/>
                      <a:pt x="15" y="83"/>
                      <a:pt x="23" y="89"/>
                    </a:cubicBezTo>
                    <a:cubicBezTo>
                      <a:pt x="31" y="95"/>
                      <a:pt x="40" y="98"/>
                      <a:pt x="47" y="99"/>
                    </a:cubicBezTo>
                    <a:cubicBezTo>
                      <a:pt x="55" y="99"/>
                      <a:pt x="61" y="98"/>
                      <a:pt x="64" y="97"/>
                    </a:cubicBezTo>
                    <a:cubicBezTo>
                      <a:pt x="68" y="97"/>
                      <a:pt x="70" y="96"/>
                      <a:pt x="70" y="9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g34be3e9c41b_0_1420"/>
              <p:cNvSpPr/>
              <p:nvPr/>
            </p:nvSpPr>
            <p:spPr>
              <a:xfrm>
                <a:off x="1030277" y="-800500"/>
                <a:ext cx="453184" cy="45484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4" extrusionOk="0">
                    <a:moveTo>
                      <a:pt x="154" y="247"/>
                    </a:moveTo>
                    <a:cubicBezTo>
                      <a:pt x="156" y="250"/>
                      <a:pt x="160" y="256"/>
                      <a:pt x="171" y="270"/>
                    </a:cubicBezTo>
                    <a:lnTo>
                      <a:pt x="170" y="269"/>
                    </a:lnTo>
                    <a:cubicBezTo>
                      <a:pt x="181" y="265"/>
                      <a:pt x="195" y="258"/>
                      <a:pt x="212" y="251"/>
                    </a:cubicBezTo>
                    <a:lnTo>
                      <a:pt x="212" y="252"/>
                    </a:lnTo>
                    <a:cubicBezTo>
                      <a:pt x="210" y="243"/>
                      <a:pt x="208" y="234"/>
                      <a:pt x="206" y="224"/>
                    </a:cubicBezTo>
                    <a:lnTo>
                      <a:pt x="208" y="224"/>
                    </a:lnTo>
                    <a:lnTo>
                      <a:pt x="208" y="225"/>
                    </a:lnTo>
                    <a:lnTo>
                      <a:pt x="206" y="224"/>
                    </a:lnTo>
                    <a:cubicBezTo>
                      <a:pt x="214" y="218"/>
                      <a:pt x="221" y="211"/>
                      <a:pt x="227" y="203"/>
                    </a:cubicBezTo>
                    <a:lnTo>
                      <a:pt x="228" y="204"/>
                    </a:lnTo>
                    <a:lnTo>
                      <a:pt x="227" y="205"/>
                    </a:lnTo>
                    <a:lnTo>
                      <a:pt x="227" y="203"/>
                    </a:lnTo>
                    <a:cubicBezTo>
                      <a:pt x="235" y="204"/>
                      <a:pt x="245" y="205"/>
                      <a:pt x="254" y="207"/>
                    </a:cubicBezTo>
                    <a:lnTo>
                      <a:pt x="253" y="208"/>
                    </a:lnTo>
                    <a:cubicBezTo>
                      <a:pt x="258" y="194"/>
                      <a:pt x="264" y="179"/>
                      <a:pt x="270" y="164"/>
                    </a:cubicBezTo>
                    <a:lnTo>
                      <a:pt x="271" y="165"/>
                    </a:lnTo>
                    <a:cubicBezTo>
                      <a:pt x="263" y="161"/>
                      <a:pt x="255" y="155"/>
                      <a:pt x="247" y="150"/>
                    </a:cubicBezTo>
                    <a:lnTo>
                      <a:pt x="249" y="148"/>
                    </a:lnTo>
                    <a:lnTo>
                      <a:pt x="249" y="149"/>
                    </a:lnTo>
                    <a:lnTo>
                      <a:pt x="247" y="150"/>
                    </a:lnTo>
                    <a:cubicBezTo>
                      <a:pt x="248" y="141"/>
                      <a:pt x="248" y="130"/>
                      <a:pt x="246" y="120"/>
                    </a:cubicBezTo>
                    <a:lnTo>
                      <a:pt x="249" y="120"/>
                    </a:lnTo>
                    <a:lnTo>
                      <a:pt x="248" y="122"/>
                    </a:lnTo>
                    <a:lnTo>
                      <a:pt x="246" y="120"/>
                    </a:lnTo>
                    <a:cubicBezTo>
                      <a:pt x="253" y="115"/>
                      <a:pt x="261" y="109"/>
                      <a:pt x="269" y="103"/>
                    </a:cubicBezTo>
                    <a:lnTo>
                      <a:pt x="269" y="105"/>
                    </a:lnTo>
                    <a:cubicBezTo>
                      <a:pt x="263" y="92"/>
                      <a:pt x="256" y="77"/>
                      <a:pt x="249" y="62"/>
                    </a:cubicBezTo>
                    <a:lnTo>
                      <a:pt x="251" y="63"/>
                    </a:lnTo>
                    <a:cubicBezTo>
                      <a:pt x="243" y="64"/>
                      <a:pt x="233" y="66"/>
                      <a:pt x="223" y="68"/>
                    </a:cubicBezTo>
                    <a:lnTo>
                      <a:pt x="224" y="65"/>
                    </a:lnTo>
                    <a:lnTo>
                      <a:pt x="225" y="66"/>
                    </a:lnTo>
                    <a:lnTo>
                      <a:pt x="223" y="68"/>
                    </a:lnTo>
                    <a:cubicBezTo>
                      <a:pt x="218" y="61"/>
                      <a:pt x="210" y="54"/>
                      <a:pt x="202" y="48"/>
                    </a:cubicBezTo>
                    <a:lnTo>
                      <a:pt x="204" y="46"/>
                    </a:lnTo>
                    <a:lnTo>
                      <a:pt x="205" y="47"/>
                    </a:lnTo>
                    <a:lnTo>
                      <a:pt x="202" y="48"/>
                    </a:lnTo>
                    <a:cubicBezTo>
                      <a:pt x="203" y="39"/>
                      <a:pt x="204" y="30"/>
                      <a:pt x="206" y="20"/>
                    </a:cubicBezTo>
                    <a:lnTo>
                      <a:pt x="207" y="21"/>
                    </a:lnTo>
                    <a:cubicBezTo>
                      <a:pt x="193" y="16"/>
                      <a:pt x="178" y="10"/>
                      <a:pt x="163" y="4"/>
                    </a:cubicBezTo>
                    <a:lnTo>
                      <a:pt x="165" y="4"/>
                    </a:lnTo>
                    <a:cubicBezTo>
                      <a:pt x="160" y="11"/>
                      <a:pt x="154" y="19"/>
                      <a:pt x="149" y="27"/>
                    </a:cubicBezTo>
                    <a:lnTo>
                      <a:pt x="147" y="25"/>
                    </a:lnTo>
                    <a:lnTo>
                      <a:pt x="148" y="24"/>
                    </a:lnTo>
                    <a:lnTo>
                      <a:pt x="149" y="27"/>
                    </a:lnTo>
                    <a:cubicBezTo>
                      <a:pt x="140" y="27"/>
                      <a:pt x="130" y="27"/>
                      <a:pt x="119" y="28"/>
                    </a:cubicBezTo>
                    <a:lnTo>
                      <a:pt x="120" y="28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19" y="28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9" y="28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1" y="26"/>
                    </a:lnTo>
                    <a:lnTo>
                      <a:pt x="119" y="28"/>
                    </a:lnTo>
                    <a:cubicBezTo>
                      <a:pt x="114" y="21"/>
                      <a:pt x="108" y="13"/>
                      <a:pt x="102" y="5"/>
                    </a:cubicBezTo>
                    <a:lnTo>
                      <a:pt x="104" y="6"/>
                    </a:lnTo>
                    <a:cubicBezTo>
                      <a:pt x="91" y="12"/>
                      <a:pt x="76" y="19"/>
                      <a:pt x="61" y="25"/>
                    </a:cubicBezTo>
                    <a:lnTo>
                      <a:pt x="62" y="23"/>
                    </a:lnTo>
                    <a:cubicBezTo>
                      <a:pt x="64" y="32"/>
                      <a:pt x="66" y="41"/>
                      <a:pt x="68" y="51"/>
                    </a:cubicBezTo>
                    <a:lnTo>
                      <a:pt x="64" y="51"/>
                    </a:lnTo>
                    <a:lnTo>
                      <a:pt x="65" y="49"/>
                    </a:lnTo>
                    <a:lnTo>
                      <a:pt x="67" y="52"/>
                    </a:lnTo>
                    <a:cubicBezTo>
                      <a:pt x="60" y="57"/>
                      <a:pt x="53" y="64"/>
                      <a:pt x="47" y="73"/>
                    </a:cubicBezTo>
                    <a:lnTo>
                      <a:pt x="45" y="70"/>
                    </a:lnTo>
                    <a:lnTo>
                      <a:pt x="46" y="69"/>
                    </a:lnTo>
                    <a:lnTo>
                      <a:pt x="47" y="73"/>
                    </a:lnTo>
                    <a:cubicBezTo>
                      <a:pt x="38" y="72"/>
                      <a:pt x="28" y="70"/>
                      <a:pt x="19" y="69"/>
                    </a:cubicBezTo>
                    <a:lnTo>
                      <a:pt x="21" y="68"/>
                    </a:lnTo>
                    <a:cubicBezTo>
                      <a:pt x="16" y="81"/>
                      <a:pt x="10" y="97"/>
                      <a:pt x="4" y="112"/>
                    </a:cubicBezTo>
                    <a:lnTo>
                      <a:pt x="3" y="109"/>
                    </a:lnTo>
                    <a:cubicBezTo>
                      <a:pt x="11" y="114"/>
                      <a:pt x="19" y="120"/>
                      <a:pt x="27" y="125"/>
                    </a:cubicBezTo>
                    <a:lnTo>
                      <a:pt x="24" y="128"/>
                    </a:lnTo>
                    <a:lnTo>
                      <a:pt x="23" y="126"/>
                    </a:lnTo>
                    <a:lnTo>
                      <a:pt x="27" y="126"/>
                    </a:lnTo>
                    <a:cubicBezTo>
                      <a:pt x="26" y="135"/>
                      <a:pt x="26" y="145"/>
                      <a:pt x="28" y="155"/>
                    </a:cubicBezTo>
                    <a:lnTo>
                      <a:pt x="24" y="155"/>
                    </a:lnTo>
                    <a:lnTo>
                      <a:pt x="25" y="154"/>
                    </a:lnTo>
                    <a:lnTo>
                      <a:pt x="28" y="156"/>
                    </a:lnTo>
                    <a:cubicBezTo>
                      <a:pt x="21" y="161"/>
                      <a:pt x="13" y="167"/>
                      <a:pt x="5" y="173"/>
                    </a:cubicBezTo>
                    <a:lnTo>
                      <a:pt x="6" y="170"/>
                    </a:lnTo>
                    <a:cubicBezTo>
                      <a:pt x="11" y="184"/>
                      <a:pt x="18" y="198"/>
                      <a:pt x="25" y="213"/>
                    </a:cubicBezTo>
                    <a:lnTo>
                      <a:pt x="22" y="212"/>
                    </a:lnTo>
                    <a:cubicBezTo>
                      <a:pt x="31" y="210"/>
                      <a:pt x="40" y="208"/>
                      <a:pt x="50" y="207"/>
                    </a:cubicBezTo>
                    <a:lnTo>
                      <a:pt x="50" y="210"/>
                    </a:lnTo>
                    <a:lnTo>
                      <a:pt x="49" y="210"/>
                    </a:lnTo>
                    <a:lnTo>
                      <a:pt x="51" y="207"/>
                    </a:lnTo>
                    <a:cubicBezTo>
                      <a:pt x="57" y="214"/>
                      <a:pt x="64" y="221"/>
                      <a:pt x="72" y="227"/>
                    </a:cubicBezTo>
                    <a:lnTo>
                      <a:pt x="69" y="229"/>
                    </a:lnTo>
                    <a:lnTo>
                      <a:pt x="69" y="228"/>
                    </a:lnTo>
                    <a:lnTo>
                      <a:pt x="72" y="228"/>
                    </a:lnTo>
                    <a:cubicBezTo>
                      <a:pt x="71" y="237"/>
                      <a:pt x="70" y="246"/>
                      <a:pt x="69" y="256"/>
                    </a:cubicBezTo>
                    <a:lnTo>
                      <a:pt x="67" y="253"/>
                    </a:lnTo>
                    <a:cubicBezTo>
                      <a:pt x="81" y="259"/>
                      <a:pt x="96" y="264"/>
                      <a:pt x="110" y="270"/>
                    </a:cubicBezTo>
                    <a:lnTo>
                      <a:pt x="108" y="271"/>
                    </a:lnTo>
                    <a:cubicBezTo>
                      <a:pt x="113" y="263"/>
                      <a:pt x="118" y="255"/>
                      <a:pt x="123" y="247"/>
                    </a:cubicBezTo>
                    <a:lnTo>
                      <a:pt x="126" y="250"/>
                    </a:lnTo>
                    <a:lnTo>
                      <a:pt x="126" y="251"/>
                    </a:lnTo>
                    <a:lnTo>
                      <a:pt x="125" y="247"/>
                    </a:lnTo>
                    <a:cubicBezTo>
                      <a:pt x="133" y="248"/>
                      <a:pt x="141" y="248"/>
                      <a:pt x="150" y="246"/>
                    </a:cubicBezTo>
                    <a:lnTo>
                      <a:pt x="152" y="246"/>
                    </a:lnTo>
                    <a:lnTo>
                      <a:pt x="152" y="246"/>
                    </a:lnTo>
                    <a:lnTo>
                      <a:pt x="152" y="247"/>
                    </a:lnTo>
                    <a:lnTo>
                      <a:pt x="152" y="247"/>
                    </a:lnTo>
                    <a:lnTo>
                      <a:pt x="152" y="247"/>
                    </a:lnTo>
                    <a:lnTo>
                      <a:pt x="153" y="250"/>
                    </a:lnTo>
                    <a:lnTo>
                      <a:pt x="154" y="250"/>
                    </a:lnTo>
                    <a:lnTo>
                      <a:pt x="154" y="250"/>
                    </a:lnTo>
                    <a:lnTo>
                      <a:pt x="154" y="250"/>
                    </a:lnTo>
                    <a:lnTo>
                      <a:pt x="150" y="250"/>
                    </a:lnTo>
                    <a:cubicBezTo>
                      <a:pt x="147" y="250"/>
                      <a:pt x="144" y="251"/>
                      <a:pt x="141" y="251"/>
                    </a:cubicBezTo>
                    <a:cubicBezTo>
                      <a:pt x="136" y="251"/>
                      <a:pt x="130" y="251"/>
                      <a:pt x="124" y="250"/>
                    </a:cubicBezTo>
                    <a:lnTo>
                      <a:pt x="126" y="249"/>
                    </a:lnTo>
                    <a:cubicBezTo>
                      <a:pt x="121" y="257"/>
                      <a:pt x="116" y="264"/>
                      <a:pt x="111" y="272"/>
                    </a:cubicBezTo>
                    <a:lnTo>
                      <a:pt x="109" y="269"/>
                    </a:lnTo>
                    <a:lnTo>
                      <a:pt x="109" y="269"/>
                    </a:lnTo>
                    <a:lnTo>
                      <a:pt x="109" y="272"/>
                    </a:lnTo>
                    <a:cubicBezTo>
                      <a:pt x="95" y="267"/>
                      <a:pt x="81" y="261"/>
                      <a:pt x="67" y="256"/>
                    </a:cubicBezTo>
                    <a:lnTo>
                      <a:pt x="70" y="253"/>
                    </a:lnTo>
                    <a:lnTo>
                      <a:pt x="70" y="254"/>
                    </a:lnTo>
                    <a:lnTo>
                      <a:pt x="66" y="255"/>
                    </a:lnTo>
                    <a:cubicBezTo>
                      <a:pt x="68" y="245"/>
                      <a:pt x="69" y="236"/>
                      <a:pt x="71" y="227"/>
                    </a:cubicBezTo>
                    <a:lnTo>
                      <a:pt x="71" y="229"/>
                    </a:lnTo>
                    <a:cubicBezTo>
                      <a:pt x="63" y="223"/>
                      <a:pt x="55" y="216"/>
                      <a:pt x="49" y="208"/>
                    </a:cubicBezTo>
                    <a:lnTo>
                      <a:pt x="51" y="208"/>
                    </a:lnTo>
                    <a:cubicBezTo>
                      <a:pt x="42" y="210"/>
                      <a:pt x="33" y="212"/>
                      <a:pt x="24" y="214"/>
                    </a:cubicBezTo>
                    <a:lnTo>
                      <a:pt x="24" y="210"/>
                    </a:lnTo>
                    <a:lnTo>
                      <a:pt x="25" y="211"/>
                    </a:lnTo>
                    <a:lnTo>
                      <a:pt x="23" y="213"/>
                    </a:lnTo>
                    <a:cubicBezTo>
                      <a:pt x="17" y="199"/>
                      <a:pt x="11" y="185"/>
                      <a:pt x="5" y="172"/>
                    </a:cubicBezTo>
                    <a:lnTo>
                      <a:pt x="8" y="172"/>
                    </a:lnTo>
                    <a:lnTo>
                      <a:pt x="8" y="173"/>
                    </a:lnTo>
                    <a:lnTo>
                      <a:pt x="5" y="171"/>
                    </a:lnTo>
                    <a:cubicBezTo>
                      <a:pt x="12" y="165"/>
                      <a:pt x="20" y="160"/>
                      <a:pt x="27" y="154"/>
                    </a:cubicBezTo>
                    <a:lnTo>
                      <a:pt x="26" y="156"/>
                    </a:lnTo>
                    <a:cubicBezTo>
                      <a:pt x="25" y="146"/>
                      <a:pt x="24" y="135"/>
                      <a:pt x="26" y="125"/>
                    </a:cubicBezTo>
                    <a:lnTo>
                      <a:pt x="26" y="127"/>
                    </a:lnTo>
                    <a:cubicBezTo>
                      <a:pt x="19" y="122"/>
                      <a:pt x="11" y="116"/>
                      <a:pt x="3" y="111"/>
                    </a:cubicBezTo>
                    <a:lnTo>
                      <a:pt x="6" y="109"/>
                    </a:lnTo>
                    <a:lnTo>
                      <a:pt x="7" y="111"/>
                    </a:lnTo>
                    <a:lnTo>
                      <a:pt x="3" y="111"/>
                    </a:lnTo>
                    <a:cubicBezTo>
                      <a:pt x="9" y="96"/>
                      <a:pt x="14" y="82"/>
                      <a:pt x="19" y="68"/>
                    </a:cubicBezTo>
                    <a:lnTo>
                      <a:pt x="22" y="71"/>
                    </a:lnTo>
                    <a:lnTo>
                      <a:pt x="21" y="72"/>
                    </a:lnTo>
                    <a:lnTo>
                      <a:pt x="20" y="68"/>
                    </a:lnTo>
                    <a:cubicBezTo>
                      <a:pt x="29" y="70"/>
                      <a:pt x="39" y="71"/>
                      <a:pt x="48" y="72"/>
                    </a:cubicBezTo>
                    <a:lnTo>
                      <a:pt x="46" y="73"/>
                    </a:lnTo>
                    <a:cubicBezTo>
                      <a:pt x="52" y="64"/>
                      <a:pt x="59" y="57"/>
                      <a:pt x="67" y="50"/>
                    </a:cubicBezTo>
                    <a:lnTo>
                      <a:pt x="67" y="52"/>
                    </a:lnTo>
                    <a:cubicBezTo>
                      <a:pt x="65" y="43"/>
                      <a:pt x="63" y="34"/>
                      <a:pt x="61" y="25"/>
                    </a:cubicBezTo>
                    <a:lnTo>
                      <a:pt x="65" y="25"/>
                    </a:lnTo>
                    <a:lnTo>
                      <a:pt x="64" y="27"/>
                    </a:lnTo>
                    <a:lnTo>
                      <a:pt x="62" y="24"/>
                    </a:lnTo>
                    <a:cubicBezTo>
                      <a:pt x="76" y="18"/>
                      <a:pt x="89" y="12"/>
                      <a:pt x="103" y="6"/>
                    </a:cubicBezTo>
                    <a:lnTo>
                      <a:pt x="103" y="9"/>
                    </a:lnTo>
                    <a:lnTo>
                      <a:pt x="101" y="9"/>
                    </a:lnTo>
                    <a:lnTo>
                      <a:pt x="103" y="6"/>
                    </a:lnTo>
                    <a:cubicBezTo>
                      <a:pt x="109" y="14"/>
                      <a:pt x="114" y="21"/>
                      <a:pt x="119" y="28"/>
                    </a:cubicBezTo>
                    <a:lnTo>
                      <a:pt x="119" y="27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18" y="29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20" y="28"/>
                    </a:lnTo>
                    <a:lnTo>
                      <a:pt x="119" y="28"/>
                    </a:lnTo>
                    <a:cubicBezTo>
                      <a:pt x="130" y="26"/>
                      <a:pt x="140" y="26"/>
                      <a:pt x="149" y="27"/>
                    </a:cubicBezTo>
                    <a:lnTo>
                      <a:pt x="148" y="28"/>
                    </a:lnTo>
                    <a:cubicBezTo>
                      <a:pt x="153" y="20"/>
                      <a:pt x="158" y="12"/>
                      <a:pt x="164" y="4"/>
                    </a:cubicBezTo>
                    <a:lnTo>
                      <a:pt x="165" y="7"/>
                    </a:lnTo>
                    <a:lnTo>
                      <a:pt x="164" y="7"/>
                    </a:lnTo>
                    <a:lnTo>
                      <a:pt x="164" y="4"/>
                    </a:lnTo>
                    <a:cubicBezTo>
                      <a:pt x="179" y="10"/>
                      <a:pt x="192" y="15"/>
                      <a:pt x="206" y="21"/>
                    </a:cubicBezTo>
                    <a:lnTo>
                      <a:pt x="204" y="23"/>
                    </a:lnTo>
                    <a:lnTo>
                      <a:pt x="203" y="21"/>
                    </a:lnTo>
                    <a:lnTo>
                      <a:pt x="206" y="21"/>
                    </a:lnTo>
                    <a:cubicBezTo>
                      <a:pt x="205" y="31"/>
                      <a:pt x="203" y="40"/>
                      <a:pt x="202" y="48"/>
                    </a:cubicBezTo>
                    <a:lnTo>
                      <a:pt x="201" y="47"/>
                    </a:lnTo>
                    <a:cubicBezTo>
                      <a:pt x="210" y="53"/>
                      <a:pt x="218" y="61"/>
                      <a:pt x="224" y="68"/>
                    </a:cubicBezTo>
                    <a:lnTo>
                      <a:pt x="222" y="68"/>
                    </a:lnTo>
                    <a:cubicBezTo>
                      <a:pt x="232" y="66"/>
                      <a:pt x="241" y="64"/>
                      <a:pt x="250" y="62"/>
                    </a:cubicBezTo>
                    <a:lnTo>
                      <a:pt x="249" y="65"/>
                    </a:lnTo>
                    <a:lnTo>
                      <a:pt x="248" y="64"/>
                    </a:lnTo>
                    <a:lnTo>
                      <a:pt x="250" y="62"/>
                    </a:lnTo>
                    <a:cubicBezTo>
                      <a:pt x="257" y="77"/>
                      <a:pt x="263" y="91"/>
                      <a:pt x="268" y="104"/>
                    </a:cubicBezTo>
                    <a:lnTo>
                      <a:pt x="266" y="104"/>
                    </a:lnTo>
                    <a:lnTo>
                      <a:pt x="266" y="102"/>
                    </a:lnTo>
                    <a:lnTo>
                      <a:pt x="268" y="104"/>
                    </a:lnTo>
                    <a:cubicBezTo>
                      <a:pt x="260" y="110"/>
                      <a:pt x="253" y="115"/>
                      <a:pt x="246" y="121"/>
                    </a:cubicBezTo>
                    <a:lnTo>
                      <a:pt x="246" y="119"/>
                    </a:lnTo>
                    <a:cubicBezTo>
                      <a:pt x="248" y="131"/>
                      <a:pt x="248" y="141"/>
                      <a:pt x="247" y="150"/>
                    </a:cubicBezTo>
                    <a:lnTo>
                      <a:pt x="247" y="149"/>
                    </a:lnTo>
                    <a:cubicBezTo>
                      <a:pt x="255" y="155"/>
                      <a:pt x="263" y="160"/>
                      <a:pt x="270" y="165"/>
                    </a:cubicBezTo>
                    <a:lnTo>
                      <a:pt x="268" y="166"/>
                    </a:lnTo>
                    <a:lnTo>
                      <a:pt x="268" y="165"/>
                    </a:lnTo>
                    <a:lnTo>
                      <a:pt x="270" y="165"/>
                    </a:lnTo>
                    <a:cubicBezTo>
                      <a:pt x="264" y="181"/>
                      <a:pt x="258" y="194"/>
                      <a:pt x="254" y="207"/>
                    </a:cubicBezTo>
                    <a:lnTo>
                      <a:pt x="252" y="205"/>
                    </a:lnTo>
                    <a:lnTo>
                      <a:pt x="253" y="205"/>
                    </a:lnTo>
                    <a:lnTo>
                      <a:pt x="254" y="207"/>
                    </a:lnTo>
                    <a:cubicBezTo>
                      <a:pt x="243" y="205"/>
                      <a:pt x="234" y="204"/>
                      <a:pt x="226" y="203"/>
                    </a:cubicBezTo>
                    <a:lnTo>
                      <a:pt x="227" y="202"/>
                    </a:lnTo>
                    <a:cubicBezTo>
                      <a:pt x="220" y="212"/>
                      <a:pt x="213" y="219"/>
                      <a:pt x="206" y="224"/>
                    </a:cubicBezTo>
                    <a:lnTo>
                      <a:pt x="206" y="224"/>
                    </a:lnTo>
                    <a:cubicBezTo>
                      <a:pt x="209" y="235"/>
                      <a:pt x="210" y="243"/>
                      <a:pt x="212" y="251"/>
                    </a:cubicBezTo>
                    <a:lnTo>
                      <a:pt x="210" y="251"/>
                    </a:lnTo>
                    <a:lnTo>
                      <a:pt x="211" y="250"/>
                    </a:lnTo>
                    <a:lnTo>
                      <a:pt x="212" y="251"/>
                    </a:lnTo>
                    <a:cubicBezTo>
                      <a:pt x="194" y="259"/>
                      <a:pt x="181" y="265"/>
                      <a:pt x="170" y="269"/>
                    </a:cubicBezTo>
                    <a:lnTo>
                      <a:pt x="170" y="268"/>
                    </a:lnTo>
                    <a:lnTo>
                      <a:pt x="171" y="268"/>
                    </a:lnTo>
                    <a:lnTo>
                      <a:pt x="170" y="269"/>
                    </a:lnTo>
                    <a:cubicBezTo>
                      <a:pt x="160" y="255"/>
                      <a:pt x="156" y="250"/>
                      <a:pt x="154" y="247"/>
                    </a:cubicBezTo>
                    <a:cubicBezTo>
                      <a:pt x="154" y="247"/>
                      <a:pt x="156" y="249"/>
                      <a:pt x="158" y="252"/>
                    </a:cubicBezTo>
                    <a:cubicBezTo>
                      <a:pt x="161" y="256"/>
                      <a:pt x="166" y="261"/>
                      <a:pt x="171" y="269"/>
                    </a:cubicBezTo>
                    <a:lnTo>
                      <a:pt x="172" y="269"/>
                    </a:lnTo>
                    <a:lnTo>
                      <a:pt x="171" y="269"/>
                    </a:lnTo>
                    <a:lnTo>
                      <a:pt x="170" y="269"/>
                    </a:lnTo>
                    <a:lnTo>
                      <a:pt x="169" y="269"/>
                    </a:lnTo>
                    <a:lnTo>
                      <a:pt x="170" y="268"/>
                    </a:lnTo>
                    <a:cubicBezTo>
                      <a:pt x="180" y="264"/>
                      <a:pt x="193" y="258"/>
                      <a:pt x="211" y="249"/>
                    </a:cubicBezTo>
                    <a:lnTo>
                      <a:pt x="213" y="249"/>
                    </a:lnTo>
                    <a:lnTo>
                      <a:pt x="212" y="250"/>
                    </a:lnTo>
                    <a:lnTo>
                      <a:pt x="212" y="251"/>
                    </a:lnTo>
                    <a:lnTo>
                      <a:pt x="211" y="253"/>
                    </a:lnTo>
                    <a:lnTo>
                      <a:pt x="210" y="251"/>
                    </a:lnTo>
                    <a:cubicBezTo>
                      <a:pt x="209" y="243"/>
                      <a:pt x="207" y="235"/>
                      <a:pt x="205" y="224"/>
                    </a:cubicBezTo>
                    <a:lnTo>
                      <a:pt x="205" y="223"/>
                    </a:lnTo>
                    <a:lnTo>
                      <a:pt x="205" y="223"/>
                    </a:lnTo>
                    <a:cubicBezTo>
                      <a:pt x="212" y="218"/>
                      <a:pt x="218" y="211"/>
                      <a:pt x="225" y="201"/>
                    </a:cubicBezTo>
                    <a:lnTo>
                      <a:pt x="226" y="201"/>
                    </a:lnTo>
                    <a:lnTo>
                      <a:pt x="226" y="201"/>
                    </a:lnTo>
                    <a:cubicBezTo>
                      <a:pt x="234" y="202"/>
                      <a:pt x="243" y="203"/>
                      <a:pt x="254" y="205"/>
                    </a:cubicBezTo>
                    <a:lnTo>
                      <a:pt x="257" y="205"/>
                    </a:lnTo>
                    <a:lnTo>
                      <a:pt x="254" y="207"/>
                    </a:lnTo>
                    <a:lnTo>
                      <a:pt x="253" y="207"/>
                    </a:lnTo>
                    <a:lnTo>
                      <a:pt x="251" y="209"/>
                    </a:lnTo>
                    <a:lnTo>
                      <a:pt x="252" y="206"/>
                    </a:lnTo>
                    <a:cubicBezTo>
                      <a:pt x="257" y="193"/>
                      <a:pt x="262" y="180"/>
                      <a:pt x="268" y="164"/>
                    </a:cubicBezTo>
                    <a:lnTo>
                      <a:pt x="269" y="161"/>
                    </a:lnTo>
                    <a:lnTo>
                      <a:pt x="270" y="164"/>
                    </a:lnTo>
                    <a:lnTo>
                      <a:pt x="270" y="165"/>
                    </a:lnTo>
                    <a:lnTo>
                      <a:pt x="271" y="168"/>
                    </a:lnTo>
                    <a:lnTo>
                      <a:pt x="269" y="167"/>
                    </a:lnTo>
                    <a:cubicBezTo>
                      <a:pt x="261" y="162"/>
                      <a:pt x="254" y="157"/>
                      <a:pt x="245" y="151"/>
                    </a:cubicBezTo>
                    <a:lnTo>
                      <a:pt x="245" y="151"/>
                    </a:lnTo>
                    <a:lnTo>
                      <a:pt x="245" y="150"/>
                    </a:lnTo>
                    <a:cubicBezTo>
                      <a:pt x="246" y="141"/>
                      <a:pt x="246" y="131"/>
                      <a:pt x="244" y="120"/>
                    </a:cubicBezTo>
                    <a:lnTo>
                      <a:pt x="244" y="119"/>
                    </a:lnTo>
                    <a:lnTo>
                      <a:pt x="244" y="119"/>
                    </a:lnTo>
                    <a:cubicBezTo>
                      <a:pt x="251" y="113"/>
                      <a:pt x="258" y="108"/>
                      <a:pt x="267" y="102"/>
                    </a:cubicBezTo>
                    <a:lnTo>
                      <a:pt x="270" y="99"/>
                    </a:lnTo>
                    <a:lnTo>
                      <a:pt x="269" y="103"/>
                    </a:lnTo>
                    <a:lnTo>
                      <a:pt x="268" y="105"/>
                    </a:lnTo>
                    <a:lnTo>
                      <a:pt x="267" y="108"/>
                    </a:lnTo>
                    <a:lnTo>
                      <a:pt x="266" y="105"/>
                    </a:lnTo>
                    <a:cubicBezTo>
                      <a:pt x="260" y="92"/>
                      <a:pt x="254" y="79"/>
                      <a:pt x="247" y="64"/>
                    </a:cubicBezTo>
                    <a:lnTo>
                      <a:pt x="246" y="60"/>
                    </a:lnTo>
                    <a:lnTo>
                      <a:pt x="249" y="62"/>
                    </a:lnTo>
                    <a:lnTo>
                      <a:pt x="251" y="63"/>
                    </a:lnTo>
                    <a:lnTo>
                      <a:pt x="254" y="64"/>
                    </a:lnTo>
                    <a:lnTo>
                      <a:pt x="250" y="65"/>
                    </a:lnTo>
                    <a:cubicBezTo>
                      <a:pt x="242" y="67"/>
                      <a:pt x="233" y="69"/>
                      <a:pt x="223" y="71"/>
                    </a:cubicBezTo>
                    <a:lnTo>
                      <a:pt x="222" y="71"/>
                    </a:lnTo>
                    <a:lnTo>
                      <a:pt x="222" y="70"/>
                    </a:lnTo>
                    <a:cubicBezTo>
                      <a:pt x="215" y="63"/>
                      <a:pt x="208" y="56"/>
                      <a:pt x="200" y="49"/>
                    </a:cubicBezTo>
                    <a:lnTo>
                      <a:pt x="199" y="49"/>
                    </a:lnTo>
                    <a:lnTo>
                      <a:pt x="199" y="48"/>
                    </a:lnTo>
                    <a:cubicBezTo>
                      <a:pt x="200" y="39"/>
                      <a:pt x="201" y="30"/>
                      <a:pt x="203" y="20"/>
                    </a:cubicBezTo>
                    <a:lnTo>
                      <a:pt x="204" y="16"/>
                    </a:lnTo>
                    <a:lnTo>
                      <a:pt x="206" y="20"/>
                    </a:lnTo>
                    <a:lnTo>
                      <a:pt x="207" y="21"/>
                    </a:lnTo>
                    <a:lnTo>
                      <a:pt x="209" y="25"/>
                    </a:lnTo>
                    <a:lnTo>
                      <a:pt x="205" y="23"/>
                    </a:lnTo>
                    <a:cubicBezTo>
                      <a:pt x="191" y="18"/>
                      <a:pt x="177" y="13"/>
                      <a:pt x="163" y="7"/>
                    </a:cubicBezTo>
                    <a:lnTo>
                      <a:pt x="158" y="6"/>
                    </a:lnTo>
                    <a:lnTo>
                      <a:pt x="163" y="4"/>
                    </a:lnTo>
                    <a:lnTo>
                      <a:pt x="164" y="4"/>
                    </a:lnTo>
                    <a:lnTo>
                      <a:pt x="169" y="2"/>
                    </a:lnTo>
                    <a:lnTo>
                      <a:pt x="166" y="6"/>
                    </a:lnTo>
                    <a:cubicBezTo>
                      <a:pt x="161" y="14"/>
                      <a:pt x="156" y="21"/>
                      <a:pt x="151" y="29"/>
                    </a:cubicBezTo>
                    <a:lnTo>
                      <a:pt x="150" y="30"/>
                    </a:lnTo>
                    <a:lnTo>
                      <a:pt x="149" y="30"/>
                    </a:lnTo>
                    <a:cubicBezTo>
                      <a:pt x="139" y="29"/>
                      <a:pt x="130" y="29"/>
                      <a:pt x="120" y="31"/>
                    </a:cubicBez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0"/>
                    </a:lnTo>
                    <a:lnTo>
                      <a:pt x="119" y="30"/>
                    </a:lnTo>
                    <a:lnTo>
                      <a:pt x="120" y="28"/>
                    </a:lnTo>
                    <a:cubicBezTo>
                      <a:pt x="120" y="27"/>
                      <a:pt x="120" y="27"/>
                      <a:pt x="120" y="27"/>
                    </a:cubicBezTo>
                    <a:lnTo>
                      <a:pt x="120" y="27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1" y="30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8" y="31"/>
                    </a:lnTo>
                    <a:lnTo>
                      <a:pt x="117" y="30"/>
                    </a:lnTo>
                    <a:lnTo>
                      <a:pt x="117" y="30"/>
                    </a:lnTo>
                    <a:lnTo>
                      <a:pt x="117" y="30"/>
                    </a:lnTo>
                    <a:cubicBezTo>
                      <a:pt x="111" y="23"/>
                      <a:pt x="106" y="15"/>
                      <a:pt x="100" y="8"/>
                    </a:cubicBezTo>
                    <a:lnTo>
                      <a:pt x="97" y="4"/>
                    </a:lnTo>
                    <a:lnTo>
                      <a:pt x="102" y="5"/>
                    </a:lnTo>
                    <a:lnTo>
                      <a:pt x="104" y="5"/>
                    </a:lnTo>
                    <a:lnTo>
                      <a:pt x="109" y="7"/>
                    </a:lnTo>
                    <a:lnTo>
                      <a:pt x="104" y="9"/>
                    </a:lnTo>
                    <a:cubicBezTo>
                      <a:pt x="91" y="15"/>
                      <a:pt x="77" y="21"/>
                      <a:pt x="63" y="27"/>
                    </a:cubicBezTo>
                    <a:lnTo>
                      <a:pt x="58" y="29"/>
                    </a:lnTo>
                    <a:lnTo>
                      <a:pt x="61" y="25"/>
                    </a:lnTo>
                    <a:lnTo>
                      <a:pt x="62" y="23"/>
                    </a:lnTo>
                    <a:lnTo>
                      <a:pt x="64" y="18"/>
                    </a:lnTo>
                    <a:lnTo>
                      <a:pt x="65" y="23"/>
                    </a:lnTo>
                    <a:cubicBezTo>
                      <a:pt x="67" y="32"/>
                      <a:pt x="68" y="42"/>
                      <a:pt x="70" y="51"/>
                    </a:cubicBezTo>
                    <a:lnTo>
                      <a:pt x="70" y="52"/>
                    </a:lnTo>
                    <a:lnTo>
                      <a:pt x="70" y="53"/>
                    </a:lnTo>
                    <a:cubicBezTo>
                      <a:pt x="62" y="59"/>
                      <a:pt x="55" y="66"/>
                      <a:pt x="49" y="75"/>
                    </a:cubicBezTo>
                    <a:lnTo>
                      <a:pt x="48" y="76"/>
                    </a:lnTo>
                    <a:lnTo>
                      <a:pt x="47" y="75"/>
                    </a:lnTo>
                    <a:cubicBezTo>
                      <a:pt x="38" y="74"/>
                      <a:pt x="29" y="73"/>
                      <a:pt x="19" y="71"/>
                    </a:cubicBezTo>
                    <a:lnTo>
                      <a:pt x="14" y="71"/>
                    </a:lnTo>
                    <a:lnTo>
                      <a:pt x="19" y="68"/>
                    </a:lnTo>
                    <a:lnTo>
                      <a:pt x="20" y="67"/>
                    </a:lnTo>
                    <a:lnTo>
                      <a:pt x="25" y="64"/>
                    </a:lnTo>
                    <a:lnTo>
                      <a:pt x="23" y="69"/>
                    </a:lnTo>
                    <a:cubicBezTo>
                      <a:pt x="17" y="83"/>
                      <a:pt x="12" y="97"/>
                      <a:pt x="6" y="111"/>
                    </a:cubicBezTo>
                    <a:lnTo>
                      <a:pt x="5" y="116"/>
                    </a:lnTo>
                    <a:lnTo>
                      <a:pt x="3" y="111"/>
                    </a:lnTo>
                    <a:lnTo>
                      <a:pt x="2" y="110"/>
                    </a:lnTo>
                    <a:lnTo>
                      <a:pt x="1" y="105"/>
                    </a:lnTo>
                    <a:lnTo>
                      <a:pt x="5" y="108"/>
                    </a:lnTo>
                    <a:cubicBezTo>
                      <a:pt x="13" y="113"/>
                      <a:pt x="21" y="118"/>
                      <a:pt x="29" y="123"/>
                    </a:cubicBezTo>
                    <a:lnTo>
                      <a:pt x="30" y="124"/>
                    </a:lnTo>
                    <a:lnTo>
                      <a:pt x="29" y="125"/>
                    </a:lnTo>
                    <a:cubicBezTo>
                      <a:pt x="28" y="135"/>
                      <a:pt x="28" y="145"/>
                      <a:pt x="30" y="155"/>
                    </a:cubicBezTo>
                    <a:lnTo>
                      <a:pt x="30" y="156"/>
                    </a:lnTo>
                    <a:lnTo>
                      <a:pt x="29" y="157"/>
                    </a:lnTo>
                    <a:cubicBezTo>
                      <a:pt x="22" y="163"/>
                      <a:pt x="15" y="168"/>
                      <a:pt x="7" y="174"/>
                    </a:cubicBezTo>
                    <a:lnTo>
                      <a:pt x="3" y="177"/>
                    </a:lnTo>
                    <a:lnTo>
                      <a:pt x="4" y="172"/>
                    </a:lnTo>
                    <a:lnTo>
                      <a:pt x="4" y="170"/>
                    </a:lnTo>
                    <a:lnTo>
                      <a:pt x="6" y="165"/>
                    </a:lnTo>
                    <a:lnTo>
                      <a:pt x="8" y="170"/>
                    </a:lnTo>
                    <a:cubicBezTo>
                      <a:pt x="14" y="184"/>
                      <a:pt x="20" y="197"/>
                      <a:pt x="26" y="211"/>
                    </a:cubicBezTo>
                    <a:lnTo>
                      <a:pt x="29" y="216"/>
                    </a:lnTo>
                    <a:lnTo>
                      <a:pt x="24" y="214"/>
                    </a:lnTo>
                    <a:lnTo>
                      <a:pt x="22" y="213"/>
                    </a:lnTo>
                    <a:lnTo>
                      <a:pt x="18" y="211"/>
                    </a:lnTo>
                    <a:lnTo>
                      <a:pt x="23" y="209"/>
                    </a:lnTo>
                    <a:cubicBezTo>
                      <a:pt x="32" y="208"/>
                      <a:pt x="41" y="206"/>
                      <a:pt x="50" y="204"/>
                    </a:cubicBezTo>
                    <a:lnTo>
                      <a:pt x="52" y="204"/>
                    </a:lnTo>
                    <a:lnTo>
                      <a:pt x="52" y="205"/>
                    </a:lnTo>
                    <a:cubicBezTo>
                      <a:pt x="58" y="213"/>
                      <a:pt x="66" y="220"/>
                      <a:pt x="74" y="225"/>
                    </a:cubicBezTo>
                    <a:lnTo>
                      <a:pt x="75" y="226"/>
                    </a:lnTo>
                    <a:lnTo>
                      <a:pt x="75" y="227"/>
                    </a:lnTo>
                    <a:cubicBezTo>
                      <a:pt x="73" y="236"/>
                      <a:pt x="72" y="246"/>
                      <a:pt x="70" y="255"/>
                    </a:cubicBezTo>
                    <a:lnTo>
                      <a:pt x="70" y="260"/>
                    </a:lnTo>
                    <a:lnTo>
                      <a:pt x="67" y="255"/>
                    </a:lnTo>
                    <a:lnTo>
                      <a:pt x="66" y="255"/>
                    </a:lnTo>
                    <a:lnTo>
                      <a:pt x="63" y="250"/>
                    </a:lnTo>
                    <a:lnTo>
                      <a:pt x="69" y="252"/>
                    </a:lnTo>
                    <a:cubicBezTo>
                      <a:pt x="83" y="257"/>
                      <a:pt x="97" y="263"/>
                      <a:pt x="111" y="268"/>
                    </a:cubicBezTo>
                    <a:lnTo>
                      <a:pt x="116" y="270"/>
                    </a:lnTo>
                    <a:lnTo>
                      <a:pt x="111" y="272"/>
                    </a:lnTo>
                    <a:lnTo>
                      <a:pt x="110" y="272"/>
                    </a:lnTo>
                    <a:lnTo>
                      <a:pt x="104" y="274"/>
                    </a:lnTo>
                    <a:lnTo>
                      <a:pt x="108" y="269"/>
                    </a:lnTo>
                    <a:cubicBezTo>
                      <a:pt x="113" y="262"/>
                      <a:pt x="118" y="254"/>
                      <a:pt x="123" y="246"/>
                    </a:cubicBezTo>
                    <a:lnTo>
                      <a:pt x="124" y="245"/>
                    </a:lnTo>
                    <a:lnTo>
                      <a:pt x="125" y="246"/>
                    </a:lnTo>
                    <a:cubicBezTo>
                      <a:pt x="130" y="246"/>
                      <a:pt x="136" y="246"/>
                      <a:pt x="141" y="246"/>
                    </a:cubicBezTo>
                    <a:cubicBezTo>
                      <a:pt x="144" y="246"/>
                      <a:pt x="147" y="246"/>
                      <a:pt x="150" y="246"/>
                    </a:cubicBezTo>
                    <a:lnTo>
                      <a:pt x="154" y="245"/>
                    </a:lnTo>
                    <a:lnTo>
                      <a:pt x="154" y="245"/>
                    </a:lnTo>
                    <a:lnTo>
                      <a:pt x="155" y="245"/>
                    </a:lnTo>
                    <a:lnTo>
                      <a:pt x="155" y="245"/>
                    </a:lnTo>
                    <a:cubicBezTo>
                      <a:pt x="156" y="245"/>
                      <a:pt x="157" y="248"/>
                      <a:pt x="156" y="248"/>
                    </a:cubicBezTo>
                    <a:lnTo>
                      <a:pt x="156" y="248"/>
                    </a:lnTo>
                    <a:lnTo>
                      <a:pt x="156" y="248"/>
                    </a:lnTo>
                    <a:lnTo>
                      <a:pt x="155" y="249"/>
                    </a:lnTo>
                    <a:cubicBezTo>
                      <a:pt x="154" y="249"/>
                      <a:pt x="153" y="250"/>
                      <a:pt x="153" y="250"/>
                    </a:cubicBezTo>
                    <a:lnTo>
                      <a:pt x="151" y="250"/>
                    </a:lnTo>
                    <a:cubicBezTo>
                      <a:pt x="142" y="251"/>
                      <a:pt x="133" y="251"/>
                      <a:pt x="125" y="250"/>
                    </a:cubicBezTo>
                    <a:lnTo>
                      <a:pt x="118" y="250"/>
                    </a:lnTo>
                    <a:lnTo>
                      <a:pt x="124" y="247"/>
                    </a:lnTo>
                    <a:lnTo>
                      <a:pt x="125" y="246"/>
                    </a:lnTo>
                    <a:lnTo>
                      <a:pt x="131" y="243"/>
                    </a:lnTo>
                    <a:lnTo>
                      <a:pt x="127" y="249"/>
                    </a:lnTo>
                    <a:cubicBezTo>
                      <a:pt x="122" y="257"/>
                      <a:pt x="117" y="265"/>
                      <a:pt x="112" y="273"/>
                    </a:cubicBezTo>
                    <a:lnTo>
                      <a:pt x="111" y="274"/>
                    </a:lnTo>
                    <a:lnTo>
                      <a:pt x="109" y="273"/>
                    </a:lnTo>
                    <a:cubicBezTo>
                      <a:pt x="95" y="268"/>
                      <a:pt x="80" y="262"/>
                      <a:pt x="66" y="257"/>
                    </a:cubicBezTo>
                    <a:lnTo>
                      <a:pt x="65" y="256"/>
                    </a:lnTo>
                    <a:lnTo>
                      <a:pt x="65" y="255"/>
                    </a:lnTo>
                    <a:cubicBezTo>
                      <a:pt x="66" y="245"/>
                      <a:pt x="68" y="236"/>
                      <a:pt x="69" y="227"/>
                    </a:cubicBezTo>
                    <a:lnTo>
                      <a:pt x="70" y="220"/>
                    </a:lnTo>
                    <a:lnTo>
                      <a:pt x="73" y="227"/>
                    </a:lnTo>
                    <a:lnTo>
                      <a:pt x="73" y="227"/>
                    </a:lnTo>
                    <a:lnTo>
                      <a:pt x="76" y="234"/>
                    </a:lnTo>
                    <a:lnTo>
                      <a:pt x="70" y="230"/>
                    </a:lnTo>
                    <a:cubicBezTo>
                      <a:pt x="62" y="224"/>
                      <a:pt x="54" y="216"/>
                      <a:pt x="48" y="209"/>
                    </a:cubicBezTo>
                    <a:lnTo>
                      <a:pt x="44" y="204"/>
                    </a:lnTo>
                    <a:lnTo>
                      <a:pt x="50" y="206"/>
                    </a:lnTo>
                    <a:lnTo>
                      <a:pt x="51" y="206"/>
                    </a:lnTo>
                    <a:lnTo>
                      <a:pt x="58" y="209"/>
                    </a:lnTo>
                    <a:lnTo>
                      <a:pt x="51" y="210"/>
                    </a:lnTo>
                    <a:cubicBezTo>
                      <a:pt x="41" y="212"/>
                      <a:pt x="32" y="214"/>
                      <a:pt x="23" y="215"/>
                    </a:cubicBezTo>
                    <a:lnTo>
                      <a:pt x="22" y="216"/>
                    </a:lnTo>
                    <a:lnTo>
                      <a:pt x="21" y="214"/>
                    </a:lnTo>
                    <a:cubicBezTo>
                      <a:pt x="15" y="200"/>
                      <a:pt x="8" y="185"/>
                      <a:pt x="2" y="172"/>
                    </a:cubicBezTo>
                    <a:lnTo>
                      <a:pt x="2" y="170"/>
                    </a:lnTo>
                    <a:lnTo>
                      <a:pt x="3" y="169"/>
                    </a:lnTo>
                    <a:cubicBezTo>
                      <a:pt x="11" y="163"/>
                      <a:pt x="18" y="158"/>
                      <a:pt x="25" y="152"/>
                    </a:cubicBezTo>
                    <a:lnTo>
                      <a:pt x="31" y="148"/>
                    </a:lnTo>
                    <a:lnTo>
                      <a:pt x="28" y="155"/>
                    </a:lnTo>
                    <a:lnTo>
                      <a:pt x="28" y="156"/>
                    </a:lnTo>
                    <a:lnTo>
                      <a:pt x="25" y="162"/>
                    </a:lnTo>
                    <a:lnTo>
                      <a:pt x="24" y="155"/>
                    </a:lnTo>
                    <a:cubicBezTo>
                      <a:pt x="22" y="145"/>
                      <a:pt x="22" y="134"/>
                      <a:pt x="23" y="125"/>
                    </a:cubicBezTo>
                    <a:lnTo>
                      <a:pt x="24" y="118"/>
                    </a:lnTo>
                    <a:lnTo>
                      <a:pt x="27" y="125"/>
                    </a:lnTo>
                    <a:lnTo>
                      <a:pt x="28" y="126"/>
                    </a:lnTo>
                    <a:lnTo>
                      <a:pt x="30" y="132"/>
                    </a:lnTo>
                    <a:lnTo>
                      <a:pt x="25" y="128"/>
                    </a:lnTo>
                    <a:cubicBezTo>
                      <a:pt x="17" y="123"/>
                      <a:pt x="9" y="117"/>
                      <a:pt x="1" y="112"/>
                    </a:cubicBezTo>
                    <a:lnTo>
                      <a:pt x="0" y="112"/>
                    </a:lnTo>
                    <a:lnTo>
                      <a:pt x="1" y="110"/>
                    </a:lnTo>
                    <a:cubicBezTo>
                      <a:pt x="6" y="95"/>
                      <a:pt x="12" y="80"/>
                      <a:pt x="18" y="66"/>
                    </a:cubicBezTo>
                    <a:lnTo>
                      <a:pt x="18" y="65"/>
                    </a:lnTo>
                    <a:lnTo>
                      <a:pt x="20" y="65"/>
                    </a:lnTo>
                    <a:cubicBezTo>
                      <a:pt x="29" y="66"/>
                      <a:pt x="39" y="68"/>
                      <a:pt x="48" y="69"/>
                    </a:cubicBezTo>
                    <a:lnTo>
                      <a:pt x="54" y="70"/>
                    </a:lnTo>
                    <a:lnTo>
                      <a:pt x="48" y="73"/>
                    </a:lnTo>
                    <a:lnTo>
                      <a:pt x="47" y="73"/>
                    </a:lnTo>
                    <a:lnTo>
                      <a:pt x="41" y="76"/>
                    </a:lnTo>
                    <a:lnTo>
                      <a:pt x="44" y="70"/>
                    </a:lnTo>
                    <a:cubicBezTo>
                      <a:pt x="51" y="62"/>
                      <a:pt x="58" y="54"/>
                      <a:pt x="65" y="48"/>
                    </a:cubicBezTo>
                    <a:lnTo>
                      <a:pt x="70" y="44"/>
                    </a:lnTo>
                    <a:lnTo>
                      <a:pt x="68" y="50"/>
                    </a:lnTo>
                    <a:lnTo>
                      <a:pt x="68" y="52"/>
                    </a:lnTo>
                    <a:lnTo>
                      <a:pt x="65" y="58"/>
                    </a:lnTo>
                    <a:lnTo>
                      <a:pt x="64" y="51"/>
                    </a:lnTo>
                    <a:cubicBezTo>
                      <a:pt x="62" y="42"/>
                      <a:pt x="60" y="32"/>
                      <a:pt x="59" y="24"/>
                    </a:cubicBezTo>
                    <a:lnTo>
                      <a:pt x="58" y="22"/>
                    </a:lnTo>
                    <a:lnTo>
                      <a:pt x="60" y="22"/>
                    </a:lnTo>
                    <a:cubicBezTo>
                      <a:pt x="75" y="15"/>
                      <a:pt x="90" y="8"/>
                      <a:pt x="103" y="2"/>
                    </a:cubicBezTo>
                    <a:lnTo>
                      <a:pt x="104" y="2"/>
                    </a:lnTo>
                    <a:lnTo>
                      <a:pt x="105" y="3"/>
                    </a:lnTo>
                    <a:cubicBezTo>
                      <a:pt x="111" y="11"/>
                      <a:pt x="117" y="19"/>
                      <a:pt x="122" y="26"/>
                    </a:cubicBezTo>
                    <a:lnTo>
                      <a:pt x="126" y="31"/>
                    </a:lnTo>
                    <a:lnTo>
                      <a:pt x="120" y="28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8" y="27"/>
                    </a:lnTo>
                    <a:lnTo>
                      <a:pt x="119" y="24"/>
                    </a:lnTo>
                    <a:cubicBezTo>
                      <a:pt x="120" y="24"/>
                      <a:pt x="120" y="24"/>
                      <a:pt x="120" y="25"/>
                    </a:cubicBezTo>
                    <a:lnTo>
                      <a:pt x="120" y="25"/>
                    </a:lnTo>
                    <a:lnTo>
                      <a:pt x="120" y="25"/>
                    </a:lnTo>
                    <a:lnTo>
                      <a:pt x="120" y="25"/>
                    </a:lnTo>
                    <a:cubicBezTo>
                      <a:pt x="120" y="25"/>
                      <a:pt x="120" y="24"/>
                      <a:pt x="120" y="25"/>
                    </a:cubicBezTo>
                    <a:lnTo>
                      <a:pt x="119" y="27"/>
                    </a:lnTo>
                    <a:lnTo>
                      <a:pt x="119" y="27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14" y="26"/>
                    </a:lnTo>
                    <a:lnTo>
                      <a:pt x="119" y="25"/>
                    </a:lnTo>
                    <a:lnTo>
                      <a:pt x="119" y="25"/>
                    </a:lnTo>
                    <a:cubicBezTo>
                      <a:pt x="129" y="23"/>
                      <a:pt x="140" y="23"/>
                      <a:pt x="149" y="24"/>
                    </a:cubicBezTo>
                    <a:lnTo>
                      <a:pt x="155" y="24"/>
                    </a:lnTo>
                    <a:lnTo>
                      <a:pt x="150" y="27"/>
                    </a:lnTo>
                    <a:lnTo>
                      <a:pt x="148" y="28"/>
                    </a:lnTo>
                    <a:lnTo>
                      <a:pt x="143" y="30"/>
                    </a:lnTo>
                    <a:lnTo>
                      <a:pt x="146" y="25"/>
                    </a:lnTo>
                    <a:cubicBezTo>
                      <a:pt x="152" y="17"/>
                      <a:pt x="157" y="9"/>
                      <a:pt x="162" y="2"/>
                    </a:cubicBezTo>
                    <a:lnTo>
                      <a:pt x="163" y="0"/>
                    </a:lnTo>
                    <a:lnTo>
                      <a:pt x="164" y="1"/>
                    </a:lnTo>
                    <a:cubicBezTo>
                      <a:pt x="179" y="7"/>
                      <a:pt x="195" y="13"/>
                      <a:pt x="208" y="18"/>
                    </a:cubicBezTo>
                    <a:lnTo>
                      <a:pt x="209" y="18"/>
                    </a:lnTo>
                    <a:lnTo>
                      <a:pt x="209" y="20"/>
                    </a:lnTo>
                    <a:cubicBezTo>
                      <a:pt x="208" y="30"/>
                      <a:pt x="206" y="39"/>
                      <a:pt x="205" y="48"/>
                    </a:cubicBezTo>
                    <a:lnTo>
                      <a:pt x="204" y="53"/>
                    </a:lnTo>
                    <a:lnTo>
                      <a:pt x="202" y="48"/>
                    </a:lnTo>
                    <a:lnTo>
                      <a:pt x="201" y="47"/>
                    </a:lnTo>
                    <a:lnTo>
                      <a:pt x="199" y="42"/>
                    </a:lnTo>
                    <a:lnTo>
                      <a:pt x="204" y="45"/>
                    </a:lnTo>
                    <a:cubicBezTo>
                      <a:pt x="212" y="51"/>
                      <a:pt x="220" y="59"/>
                      <a:pt x="226" y="66"/>
                    </a:cubicBezTo>
                    <a:lnTo>
                      <a:pt x="229" y="70"/>
                    </a:lnTo>
                    <a:lnTo>
                      <a:pt x="224" y="68"/>
                    </a:lnTo>
                    <a:lnTo>
                      <a:pt x="223" y="68"/>
                    </a:lnTo>
                    <a:lnTo>
                      <a:pt x="218" y="66"/>
                    </a:lnTo>
                    <a:lnTo>
                      <a:pt x="223" y="65"/>
                    </a:lnTo>
                    <a:cubicBezTo>
                      <a:pt x="233" y="63"/>
                      <a:pt x="242" y="61"/>
                      <a:pt x="251" y="60"/>
                    </a:cubicBezTo>
                    <a:lnTo>
                      <a:pt x="252" y="59"/>
                    </a:lnTo>
                    <a:lnTo>
                      <a:pt x="252" y="60"/>
                    </a:lnTo>
                    <a:cubicBezTo>
                      <a:pt x="259" y="75"/>
                      <a:pt x="265" y="90"/>
                      <a:pt x="271" y="103"/>
                    </a:cubicBezTo>
                    <a:lnTo>
                      <a:pt x="272" y="104"/>
                    </a:lnTo>
                    <a:lnTo>
                      <a:pt x="271" y="105"/>
                    </a:lnTo>
                    <a:cubicBezTo>
                      <a:pt x="263" y="111"/>
                      <a:pt x="255" y="117"/>
                      <a:pt x="248" y="122"/>
                    </a:cubicBezTo>
                    <a:lnTo>
                      <a:pt x="244" y="125"/>
                    </a:lnTo>
                    <a:lnTo>
                      <a:pt x="246" y="120"/>
                    </a:lnTo>
                    <a:lnTo>
                      <a:pt x="246" y="119"/>
                    </a:lnTo>
                    <a:lnTo>
                      <a:pt x="248" y="115"/>
                    </a:lnTo>
                    <a:lnTo>
                      <a:pt x="249" y="120"/>
                    </a:lnTo>
                    <a:cubicBezTo>
                      <a:pt x="251" y="130"/>
                      <a:pt x="251" y="141"/>
                      <a:pt x="250" y="150"/>
                    </a:cubicBezTo>
                    <a:lnTo>
                      <a:pt x="249" y="154"/>
                    </a:lnTo>
                    <a:lnTo>
                      <a:pt x="247" y="150"/>
                    </a:lnTo>
                    <a:lnTo>
                      <a:pt x="247" y="149"/>
                    </a:lnTo>
                    <a:lnTo>
                      <a:pt x="245" y="145"/>
                    </a:lnTo>
                    <a:lnTo>
                      <a:pt x="248" y="147"/>
                    </a:lnTo>
                    <a:cubicBezTo>
                      <a:pt x="257" y="153"/>
                      <a:pt x="265" y="158"/>
                      <a:pt x="272" y="163"/>
                    </a:cubicBezTo>
                    <a:lnTo>
                      <a:pt x="273" y="164"/>
                    </a:lnTo>
                    <a:lnTo>
                      <a:pt x="272" y="165"/>
                    </a:lnTo>
                    <a:cubicBezTo>
                      <a:pt x="266" y="180"/>
                      <a:pt x="260" y="194"/>
                      <a:pt x="255" y="208"/>
                    </a:cubicBezTo>
                    <a:lnTo>
                      <a:pt x="255" y="209"/>
                    </a:lnTo>
                    <a:lnTo>
                      <a:pt x="254" y="209"/>
                    </a:lnTo>
                    <a:cubicBezTo>
                      <a:pt x="244" y="207"/>
                      <a:pt x="235" y="206"/>
                      <a:pt x="226" y="204"/>
                    </a:cubicBezTo>
                    <a:lnTo>
                      <a:pt x="223" y="204"/>
                    </a:lnTo>
                    <a:lnTo>
                      <a:pt x="226" y="203"/>
                    </a:lnTo>
                    <a:lnTo>
                      <a:pt x="227" y="202"/>
                    </a:lnTo>
                    <a:lnTo>
                      <a:pt x="230" y="201"/>
                    </a:lnTo>
                    <a:lnTo>
                      <a:pt x="228" y="204"/>
                    </a:lnTo>
                    <a:cubicBezTo>
                      <a:pt x="222" y="212"/>
                      <a:pt x="215" y="219"/>
                      <a:pt x="207" y="225"/>
                    </a:cubicBezTo>
                    <a:lnTo>
                      <a:pt x="205" y="227"/>
                    </a:lnTo>
                    <a:lnTo>
                      <a:pt x="206" y="224"/>
                    </a:lnTo>
                    <a:lnTo>
                      <a:pt x="206" y="224"/>
                    </a:lnTo>
                    <a:lnTo>
                      <a:pt x="207" y="221"/>
                    </a:lnTo>
                    <a:lnTo>
                      <a:pt x="208" y="224"/>
                    </a:lnTo>
                    <a:cubicBezTo>
                      <a:pt x="210" y="234"/>
                      <a:pt x="211" y="243"/>
                      <a:pt x="213" y="251"/>
                    </a:cubicBezTo>
                    <a:lnTo>
                      <a:pt x="213" y="252"/>
                    </a:lnTo>
                    <a:lnTo>
                      <a:pt x="213" y="252"/>
                    </a:lnTo>
                    <a:cubicBezTo>
                      <a:pt x="195" y="259"/>
                      <a:pt x="181" y="265"/>
                      <a:pt x="170" y="270"/>
                    </a:cubicBezTo>
                    <a:lnTo>
                      <a:pt x="170" y="270"/>
                    </a:lnTo>
                    <a:lnTo>
                      <a:pt x="170" y="270"/>
                    </a:lnTo>
                    <a:cubicBezTo>
                      <a:pt x="165" y="263"/>
                      <a:pt x="161" y="257"/>
                      <a:pt x="158" y="253"/>
                    </a:cubicBezTo>
                    <a:cubicBezTo>
                      <a:pt x="157" y="251"/>
                      <a:pt x="156" y="250"/>
                      <a:pt x="155" y="249"/>
                    </a:cubicBezTo>
                    <a:cubicBezTo>
                      <a:pt x="154" y="248"/>
                      <a:pt x="154" y="247"/>
                      <a:pt x="154" y="2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7" name="Google Shape;217;g34be3e9c41b_0_1420"/>
            <p:cNvSpPr/>
            <p:nvPr/>
          </p:nvSpPr>
          <p:spPr>
            <a:xfrm>
              <a:off x="8544623" y="-451649"/>
              <a:ext cx="896675" cy="896675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92" y="112"/>
                  </a:moveTo>
                  <a:cubicBezTo>
                    <a:pt x="104" y="98"/>
                    <a:pt x="118" y="86"/>
                    <a:pt x="133" y="76"/>
                  </a:cubicBezTo>
                  <a:lnTo>
                    <a:pt x="128" y="26"/>
                  </a:lnTo>
                  <a:lnTo>
                    <a:pt x="206" y="0"/>
                  </a:lnTo>
                  <a:lnTo>
                    <a:pt x="232" y="42"/>
                  </a:lnTo>
                  <a:cubicBezTo>
                    <a:pt x="250" y="41"/>
                    <a:pt x="269" y="42"/>
                    <a:pt x="286" y="46"/>
                  </a:cubicBezTo>
                  <a:lnTo>
                    <a:pt x="318" y="7"/>
                  </a:lnTo>
                  <a:lnTo>
                    <a:pt x="392" y="44"/>
                  </a:lnTo>
                  <a:lnTo>
                    <a:pt x="381" y="92"/>
                  </a:lnTo>
                  <a:cubicBezTo>
                    <a:pt x="395" y="104"/>
                    <a:pt x="406" y="118"/>
                    <a:pt x="416" y="133"/>
                  </a:cubicBezTo>
                  <a:lnTo>
                    <a:pt x="466" y="128"/>
                  </a:lnTo>
                  <a:lnTo>
                    <a:pt x="493" y="206"/>
                  </a:lnTo>
                  <a:lnTo>
                    <a:pt x="450" y="233"/>
                  </a:lnTo>
                  <a:cubicBezTo>
                    <a:pt x="451" y="250"/>
                    <a:pt x="450" y="269"/>
                    <a:pt x="447" y="287"/>
                  </a:cubicBezTo>
                  <a:lnTo>
                    <a:pt x="486" y="318"/>
                  </a:lnTo>
                  <a:lnTo>
                    <a:pt x="449" y="393"/>
                  </a:lnTo>
                  <a:lnTo>
                    <a:pt x="400" y="381"/>
                  </a:lnTo>
                  <a:cubicBezTo>
                    <a:pt x="388" y="395"/>
                    <a:pt x="374" y="407"/>
                    <a:pt x="360" y="416"/>
                  </a:cubicBezTo>
                  <a:lnTo>
                    <a:pt x="365" y="466"/>
                  </a:lnTo>
                  <a:lnTo>
                    <a:pt x="286" y="493"/>
                  </a:lnTo>
                  <a:lnTo>
                    <a:pt x="260" y="450"/>
                  </a:lnTo>
                  <a:cubicBezTo>
                    <a:pt x="242" y="452"/>
                    <a:pt x="224" y="450"/>
                    <a:pt x="206" y="447"/>
                  </a:cubicBezTo>
                  <a:lnTo>
                    <a:pt x="174" y="486"/>
                  </a:lnTo>
                  <a:lnTo>
                    <a:pt x="100" y="449"/>
                  </a:lnTo>
                  <a:lnTo>
                    <a:pt x="112" y="400"/>
                  </a:lnTo>
                  <a:cubicBezTo>
                    <a:pt x="98" y="388"/>
                    <a:pt x="86" y="375"/>
                    <a:pt x="76" y="360"/>
                  </a:cubicBezTo>
                  <a:lnTo>
                    <a:pt x="26" y="365"/>
                  </a:lnTo>
                  <a:lnTo>
                    <a:pt x="0" y="286"/>
                  </a:lnTo>
                  <a:lnTo>
                    <a:pt x="42" y="260"/>
                  </a:lnTo>
                  <a:cubicBezTo>
                    <a:pt x="41" y="242"/>
                    <a:pt x="42" y="224"/>
                    <a:pt x="46" y="206"/>
                  </a:cubicBezTo>
                  <a:lnTo>
                    <a:pt x="7" y="174"/>
                  </a:lnTo>
                  <a:lnTo>
                    <a:pt x="43" y="100"/>
                  </a:lnTo>
                  <a:lnTo>
                    <a:pt x="92" y="112"/>
                  </a:lnTo>
                  <a:moveTo>
                    <a:pt x="168" y="204"/>
                  </a:moveTo>
                  <a:cubicBezTo>
                    <a:pt x="146" y="248"/>
                    <a:pt x="164" y="301"/>
                    <a:pt x="209" y="323"/>
                  </a:cubicBezTo>
                  <a:cubicBezTo>
                    <a:pt x="253" y="344"/>
                    <a:pt x="306" y="326"/>
                    <a:pt x="328" y="282"/>
                  </a:cubicBezTo>
                  <a:cubicBezTo>
                    <a:pt x="349" y="238"/>
                    <a:pt x="331" y="185"/>
                    <a:pt x="287" y="163"/>
                  </a:cubicBezTo>
                  <a:cubicBezTo>
                    <a:pt x="243" y="141"/>
                    <a:pt x="190" y="159"/>
                    <a:pt x="168" y="2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34be3e9c41b_0_1420"/>
            <p:cNvSpPr/>
            <p:nvPr/>
          </p:nvSpPr>
          <p:spPr>
            <a:xfrm>
              <a:off x="7816037" y="4709575"/>
              <a:ext cx="807169" cy="807166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 1">
  <p:cSld name="TITLE_ONLY_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4be3e9c41b_0_4098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1" name="Google Shape;221;g34be3e9c41b_0_4098"/>
          <p:cNvGrpSpPr/>
          <p:nvPr/>
        </p:nvGrpSpPr>
        <p:grpSpPr>
          <a:xfrm>
            <a:off x="-187189" y="185746"/>
            <a:ext cx="10397451" cy="6968420"/>
            <a:chOff x="-187189" y="139313"/>
            <a:chExt cx="10397451" cy="5226445"/>
          </a:xfrm>
        </p:grpSpPr>
        <p:grpSp>
          <p:nvGrpSpPr>
            <p:cNvPr id="222" name="Google Shape;222;g34be3e9c41b_0_4098"/>
            <p:cNvGrpSpPr/>
            <p:nvPr/>
          </p:nvGrpSpPr>
          <p:grpSpPr>
            <a:xfrm flipH="1">
              <a:off x="8552194" y="917833"/>
              <a:ext cx="1658068" cy="3498326"/>
              <a:chOff x="-1133549" y="822583"/>
              <a:chExt cx="1658068" cy="3498326"/>
            </a:xfrm>
          </p:grpSpPr>
          <p:sp>
            <p:nvSpPr>
              <p:cNvPr id="223" name="Google Shape;223;g34be3e9c41b_0_4098"/>
              <p:cNvSpPr/>
              <p:nvPr/>
            </p:nvSpPr>
            <p:spPr>
              <a:xfrm>
                <a:off x="-1133549" y="822583"/>
                <a:ext cx="1658068" cy="3498326"/>
              </a:xfrm>
              <a:custGeom>
                <a:avLst/>
                <a:gdLst/>
                <a:ahLst/>
                <a:cxnLst/>
                <a:rect l="l" t="t" r="r" b="b"/>
                <a:pathLst>
                  <a:path w="910" h="1920" extrusionOk="0">
                    <a:moveTo>
                      <a:pt x="803" y="1"/>
                    </a:moveTo>
                    <a:cubicBezTo>
                      <a:pt x="803" y="1"/>
                      <a:pt x="804" y="1"/>
                      <a:pt x="807" y="2"/>
                    </a:cubicBezTo>
                    <a:cubicBezTo>
                      <a:pt x="809" y="2"/>
                      <a:pt x="813" y="2"/>
                      <a:pt x="817" y="2"/>
                    </a:cubicBezTo>
                    <a:cubicBezTo>
                      <a:pt x="827" y="3"/>
                      <a:pt x="841" y="7"/>
                      <a:pt x="857" y="16"/>
                    </a:cubicBezTo>
                    <a:cubicBezTo>
                      <a:pt x="865" y="21"/>
                      <a:pt x="873" y="27"/>
                      <a:pt x="881" y="36"/>
                    </a:cubicBezTo>
                    <a:cubicBezTo>
                      <a:pt x="888" y="44"/>
                      <a:pt x="897" y="55"/>
                      <a:pt x="902" y="68"/>
                    </a:cubicBezTo>
                    <a:cubicBezTo>
                      <a:pt x="907" y="80"/>
                      <a:pt x="910" y="95"/>
                      <a:pt x="910" y="111"/>
                    </a:cubicBezTo>
                    <a:cubicBezTo>
                      <a:pt x="910" y="126"/>
                      <a:pt x="910" y="143"/>
                      <a:pt x="910" y="161"/>
                    </a:cubicBezTo>
                    <a:cubicBezTo>
                      <a:pt x="910" y="302"/>
                      <a:pt x="910" y="507"/>
                      <a:pt x="910" y="761"/>
                    </a:cubicBezTo>
                    <a:cubicBezTo>
                      <a:pt x="910" y="1014"/>
                      <a:pt x="910" y="1315"/>
                      <a:pt x="910" y="1650"/>
                    </a:cubicBezTo>
                    <a:cubicBezTo>
                      <a:pt x="910" y="1692"/>
                      <a:pt x="910" y="1734"/>
                      <a:pt x="910" y="1777"/>
                    </a:cubicBezTo>
                    <a:lnTo>
                      <a:pt x="910" y="1809"/>
                    </a:lnTo>
                    <a:cubicBezTo>
                      <a:pt x="910" y="1820"/>
                      <a:pt x="909" y="1831"/>
                      <a:pt x="906" y="1842"/>
                    </a:cubicBezTo>
                    <a:cubicBezTo>
                      <a:pt x="903" y="1852"/>
                      <a:pt x="899" y="1862"/>
                      <a:pt x="893" y="1872"/>
                    </a:cubicBezTo>
                    <a:cubicBezTo>
                      <a:pt x="886" y="1881"/>
                      <a:pt x="879" y="1889"/>
                      <a:pt x="870" y="1896"/>
                    </a:cubicBezTo>
                    <a:cubicBezTo>
                      <a:pt x="853" y="1910"/>
                      <a:pt x="831" y="1919"/>
                      <a:pt x="809" y="1920"/>
                    </a:cubicBezTo>
                    <a:cubicBezTo>
                      <a:pt x="787" y="1921"/>
                      <a:pt x="765" y="1920"/>
                      <a:pt x="742" y="1920"/>
                    </a:cubicBezTo>
                    <a:cubicBezTo>
                      <a:pt x="698" y="1920"/>
                      <a:pt x="652" y="1920"/>
                      <a:pt x="607" y="1920"/>
                    </a:cubicBezTo>
                    <a:cubicBezTo>
                      <a:pt x="516" y="1920"/>
                      <a:pt x="423" y="1920"/>
                      <a:pt x="329" y="1920"/>
                    </a:cubicBezTo>
                    <a:cubicBezTo>
                      <a:pt x="282" y="1920"/>
                      <a:pt x="235" y="1920"/>
                      <a:pt x="187" y="1920"/>
                    </a:cubicBezTo>
                    <a:cubicBezTo>
                      <a:pt x="163" y="1920"/>
                      <a:pt x="139" y="1920"/>
                      <a:pt x="115" y="1920"/>
                    </a:cubicBezTo>
                    <a:cubicBezTo>
                      <a:pt x="91" y="1921"/>
                      <a:pt x="66" y="1915"/>
                      <a:pt x="46" y="1901"/>
                    </a:cubicBezTo>
                    <a:cubicBezTo>
                      <a:pt x="26" y="1887"/>
                      <a:pt x="11" y="1866"/>
                      <a:pt x="4" y="1843"/>
                    </a:cubicBezTo>
                    <a:cubicBezTo>
                      <a:pt x="0" y="1831"/>
                      <a:pt x="0" y="1819"/>
                      <a:pt x="0" y="1807"/>
                    </a:cubicBezTo>
                    <a:cubicBezTo>
                      <a:pt x="0" y="1795"/>
                      <a:pt x="0" y="1783"/>
                      <a:pt x="0" y="1771"/>
                    </a:cubicBezTo>
                    <a:cubicBezTo>
                      <a:pt x="0" y="1723"/>
                      <a:pt x="0" y="1676"/>
                      <a:pt x="0" y="1629"/>
                    </a:cubicBezTo>
                    <a:cubicBezTo>
                      <a:pt x="0" y="1535"/>
                      <a:pt x="0" y="1442"/>
                      <a:pt x="0" y="1351"/>
                    </a:cubicBezTo>
                    <a:cubicBezTo>
                      <a:pt x="0" y="1169"/>
                      <a:pt x="0" y="993"/>
                      <a:pt x="0" y="826"/>
                    </a:cubicBezTo>
                    <a:cubicBezTo>
                      <a:pt x="0" y="658"/>
                      <a:pt x="0" y="499"/>
                      <a:pt x="0" y="350"/>
                    </a:cubicBezTo>
                    <a:cubicBezTo>
                      <a:pt x="0" y="276"/>
                      <a:pt x="0" y="204"/>
                      <a:pt x="0" y="135"/>
                    </a:cubicBezTo>
                    <a:cubicBezTo>
                      <a:pt x="0" y="126"/>
                      <a:pt x="0" y="118"/>
                      <a:pt x="0" y="109"/>
                    </a:cubicBezTo>
                    <a:cubicBezTo>
                      <a:pt x="0" y="105"/>
                      <a:pt x="1" y="100"/>
                      <a:pt x="1" y="96"/>
                    </a:cubicBezTo>
                    <a:cubicBezTo>
                      <a:pt x="2" y="92"/>
                      <a:pt x="2" y="88"/>
                      <a:pt x="3" y="83"/>
                    </a:cubicBezTo>
                    <a:cubicBezTo>
                      <a:pt x="7" y="67"/>
                      <a:pt x="15" y="51"/>
                      <a:pt x="25" y="38"/>
                    </a:cubicBezTo>
                    <a:cubicBezTo>
                      <a:pt x="36" y="26"/>
                      <a:pt x="50" y="16"/>
                      <a:pt x="65" y="9"/>
                    </a:cubicBezTo>
                    <a:cubicBezTo>
                      <a:pt x="80" y="2"/>
                      <a:pt x="96" y="0"/>
                      <a:pt x="112" y="0"/>
                    </a:cubicBezTo>
                    <a:cubicBezTo>
                      <a:pt x="144" y="0"/>
                      <a:pt x="175" y="0"/>
                      <a:pt x="205" y="0"/>
                    </a:cubicBezTo>
                    <a:cubicBezTo>
                      <a:pt x="220" y="0"/>
                      <a:pt x="235" y="0"/>
                      <a:pt x="249" y="0"/>
                    </a:cubicBezTo>
                    <a:cubicBezTo>
                      <a:pt x="257" y="0"/>
                      <a:pt x="264" y="0"/>
                      <a:pt x="271" y="0"/>
                    </a:cubicBezTo>
                    <a:cubicBezTo>
                      <a:pt x="278" y="0"/>
                      <a:pt x="286" y="2"/>
                      <a:pt x="292" y="6"/>
                    </a:cubicBezTo>
                    <a:cubicBezTo>
                      <a:pt x="298" y="10"/>
                      <a:pt x="303" y="16"/>
                      <a:pt x="305" y="23"/>
                    </a:cubicBezTo>
                    <a:cubicBezTo>
                      <a:pt x="308" y="30"/>
                      <a:pt x="307" y="37"/>
                      <a:pt x="307" y="44"/>
                    </a:cubicBezTo>
                    <a:cubicBezTo>
                      <a:pt x="307" y="48"/>
                      <a:pt x="307" y="50"/>
                      <a:pt x="307" y="54"/>
                    </a:cubicBezTo>
                    <a:cubicBezTo>
                      <a:pt x="307" y="57"/>
                      <a:pt x="307" y="61"/>
                      <a:pt x="307" y="65"/>
                    </a:cubicBezTo>
                    <a:cubicBezTo>
                      <a:pt x="308" y="71"/>
                      <a:pt x="311" y="77"/>
                      <a:pt x="315" y="82"/>
                    </a:cubicBezTo>
                    <a:cubicBezTo>
                      <a:pt x="320" y="87"/>
                      <a:pt x="325" y="91"/>
                      <a:pt x="332" y="92"/>
                    </a:cubicBezTo>
                    <a:cubicBezTo>
                      <a:pt x="335" y="93"/>
                      <a:pt x="338" y="93"/>
                      <a:pt x="341" y="93"/>
                    </a:cubicBezTo>
                    <a:cubicBezTo>
                      <a:pt x="345" y="93"/>
                      <a:pt x="348" y="93"/>
                      <a:pt x="351" y="93"/>
                    </a:cubicBezTo>
                    <a:cubicBezTo>
                      <a:pt x="364" y="93"/>
                      <a:pt x="377" y="93"/>
                      <a:pt x="389" y="93"/>
                    </a:cubicBezTo>
                    <a:cubicBezTo>
                      <a:pt x="440" y="93"/>
                      <a:pt x="486" y="94"/>
                      <a:pt x="529" y="94"/>
                    </a:cubicBezTo>
                    <a:cubicBezTo>
                      <a:pt x="551" y="94"/>
                      <a:pt x="572" y="94"/>
                      <a:pt x="591" y="94"/>
                    </a:cubicBezTo>
                    <a:cubicBezTo>
                      <a:pt x="596" y="94"/>
                      <a:pt x="601" y="94"/>
                      <a:pt x="606" y="94"/>
                    </a:cubicBezTo>
                    <a:cubicBezTo>
                      <a:pt x="610" y="93"/>
                      <a:pt x="615" y="91"/>
                      <a:pt x="619" y="89"/>
                    </a:cubicBezTo>
                    <a:cubicBezTo>
                      <a:pt x="627" y="84"/>
                      <a:pt x="632" y="76"/>
                      <a:pt x="634" y="68"/>
                    </a:cubicBezTo>
                    <a:cubicBezTo>
                      <a:pt x="635" y="63"/>
                      <a:pt x="634" y="59"/>
                      <a:pt x="634" y="55"/>
                    </a:cubicBezTo>
                    <a:cubicBezTo>
                      <a:pt x="634" y="50"/>
                      <a:pt x="634" y="46"/>
                      <a:pt x="634" y="42"/>
                    </a:cubicBezTo>
                    <a:cubicBezTo>
                      <a:pt x="634" y="38"/>
                      <a:pt x="634" y="34"/>
                      <a:pt x="635" y="29"/>
                    </a:cubicBezTo>
                    <a:cubicBezTo>
                      <a:pt x="636" y="25"/>
                      <a:pt x="637" y="22"/>
                      <a:pt x="639" y="18"/>
                    </a:cubicBezTo>
                    <a:cubicBezTo>
                      <a:pt x="643" y="11"/>
                      <a:pt x="649" y="6"/>
                      <a:pt x="656" y="3"/>
                    </a:cubicBezTo>
                    <a:cubicBezTo>
                      <a:pt x="663" y="0"/>
                      <a:pt x="670" y="1"/>
                      <a:pt x="677" y="1"/>
                    </a:cubicBezTo>
                    <a:cubicBezTo>
                      <a:pt x="704" y="1"/>
                      <a:pt x="727" y="1"/>
                      <a:pt x="746" y="1"/>
                    </a:cubicBezTo>
                    <a:cubicBezTo>
                      <a:pt x="765" y="1"/>
                      <a:pt x="779" y="1"/>
                      <a:pt x="788" y="1"/>
                    </a:cubicBezTo>
                    <a:cubicBezTo>
                      <a:pt x="798" y="1"/>
                      <a:pt x="803" y="1"/>
                      <a:pt x="803" y="1"/>
                    </a:cubicBezTo>
                    <a:cubicBezTo>
                      <a:pt x="803" y="1"/>
                      <a:pt x="798" y="1"/>
                      <a:pt x="788" y="1"/>
                    </a:cubicBezTo>
                    <a:cubicBezTo>
                      <a:pt x="779" y="1"/>
                      <a:pt x="765" y="2"/>
                      <a:pt x="746" y="2"/>
                    </a:cubicBezTo>
                    <a:cubicBezTo>
                      <a:pt x="727" y="2"/>
                      <a:pt x="704" y="2"/>
                      <a:pt x="677" y="2"/>
                    </a:cubicBezTo>
                    <a:cubicBezTo>
                      <a:pt x="670" y="2"/>
                      <a:pt x="663" y="1"/>
                      <a:pt x="656" y="4"/>
                    </a:cubicBezTo>
                    <a:cubicBezTo>
                      <a:pt x="650" y="7"/>
                      <a:pt x="644" y="12"/>
                      <a:pt x="640" y="19"/>
                    </a:cubicBezTo>
                    <a:cubicBezTo>
                      <a:pt x="638" y="22"/>
                      <a:pt x="637" y="26"/>
                      <a:pt x="636" y="30"/>
                    </a:cubicBezTo>
                    <a:cubicBezTo>
                      <a:pt x="635" y="34"/>
                      <a:pt x="636" y="38"/>
                      <a:pt x="636" y="42"/>
                    </a:cubicBezTo>
                    <a:cubicBezTo>
                      <a:pt x="636" y="46"/>
                      <a:pt x="636" y="50"/>
                      <a:pt x="636" y="55"/>
                    </a:cubicBezTo>
                    <a:cubicBezTo>
                      <a:pt x="636" y="59"/>
                      <a:pt x="636" y="63"/>
                      <a:pt x="635" y="68"/>
                    </a:cubicBezTo>
                    <a:cubicBezTo>
                      <a:pt x="633" y="77"/>
                      <a:pt x="627" y="85"/>
                      <a:pt x="619" y="90"/>
                    </a:cubicBezTo>
                    <a:cubicBezTo>
                      <a:pt x="615" y="93"/>
                      <a:pt x="611" y="94"/>
                      <a:pt x="606" y="95"/>
                    </a:cubicBezTo>
                    <a:cubicBezTo>
                      <a:pt x="601" y="95"/>
                      <a:pt x="596" y="95"/>
                      <a:pt x="591" y="95"/>
                    </a:cubicBezTo>
                    <a:cubicBezTo>
                      <a:pt x="571" y="95"/>
                      <a:pt x="551" y="95"/>
                      <a:pt x="529" y="95"/>
                    </a:cubicBezTo>
                    <a:cubicBezTo>
                      <a:pt x="486" y="95"/>
                      <a:pt x="439" y="95"/>
                      <a:pt x="389" y="95"/>
                    </a:cubicBezTo>
                    <a:cubicBezTo>
                      <a:pt x="377" y="95"/>
                      <a:pt x="364" y="95"/>
                      <a:pt x="351" y="95"/>
                    </a:cubicBezTo>
                    <a:cubicBezTo>
                      <a:pt x="348" y="95"/>
                      <a:pt x="344" y="95"/>
                      <a:pt x="341" y="95"/>
                    </a:cubicBezTo>
                    <a:cubicBezTo>
                      <a:pt x="338" y="95"/>
                      <a:pt x="334" y="95"/>
                      <a:pt x="331" y="94"/>
                    </a:cubicBezTo>
                    <a:cubicBezTo>
                      <a:pt x="324" y="92"/>
                      <a:pt x="318" y="89"/>
                      <a:pt x="314" y="83"/>
                    </a:cubicBezTo>
                    <a:cubicBezTo>
                      <a:pt x="309" y="78"/>
                      <a:pt x="306" y="72"/>
                      <a:pt x="305" y="65"/>
                    </a:cubicBezTo>
                    <a:cubicBezTo>
                      <a:pt x="305" y="61"/>
                      <a:pt x="305" y="58"/>
                      <a:pt x="305" y="54"/>
                    </a:cubicBezTo>
                    <a:cubicBezTo>
                      <a:pt x="305" y="51"/>
                      <a:pt x="305" y="47"/>
                      <a:pt x="305" y="44"/>
                    </a:cubicBezTo>
                    <a:cubicBezTo>
                      <a:pt x="305" y="37"/>
                      <a:pt x="306" y="30"/>
                      <a:pt x="303" y="24"/>
                    </a:cubicBezTo>
                    <a:cubicBezTo>
                      <a:pt x="301" y="17"/>
                      <a:pt x="296" y="11"/>
                      <a:pt x="291" y="7"/>
                    </a:cubicBezTo>
                    <a:cubicBezTo>
                      <a:pt x="285" y="3"/>
                      <a:pt x="278" y="2"/>
                      <a:pt x="271" y="2"/>
                    </a:cubicBezTo>
                    <a:lnTo>
                      <a:pt x="249" y="2"/>
                    </a:lnTo>
                    <a:cubicBezTo>
                      <a:pt x="234" y="2"/>
                      <a:pt x="220" y="2"/>
                      <a:pt x="204" y="2"/>
                    </a:cubicBezTo>
                    <a:cubicBezTo>
                      <a:pt x="174" y="2"/>
                      <a:pt x="144" y="2"/>
                      <a:pt x="112" y="2"/>
                    </a:cubicBezTo>
                    <a:cubicBezTo>
                      <a:pt x="96" y="2"/>
                      <a:pt x="80" y="4"/>
                      <a:pt x="65" y="11"/>
                    </a:cubicBezTo>
                    <a:cubicBezTo>
                      <a:pt x="51" y="17"/>
                      <a:pt x="37" y="27"/>
                      <a:pt x="27" y="40"/>
                    </a:cubicBezTo>
                    <a:cubicBezTo>
                      <a:pt x="16" y="52"/>
                      <a:pt x="9" y="67"/>
                      <a:pt x="5" y="84"/>
                    </a:cubicBezTo>
                    <a:cubicBezTo>
                      <a:pt x="4" y="88"/>
                      <a:pt x="4" y="92"/>
                      <a:pt x="3" y="96"/>
                    </a:cubicBezTo>
                    <a:cubicBezTo>
                      <a:pt x="3" y="100"/>
                      <a:pt x="2" y="105"/>
                      <a:pt x="2" y="109"/>
                    </a:cubicBezTo>
                    <a:cubicBezTo>
                      <a:pt x="2" y="117"/>
                      <a:pt x="2" y="126"/>
                      <a:pt x="2" y="135"/>
                    </a:cubicBezTo>
                    <a:cubicBezTo>
                      <a:pt x="2" y="204"/>
                      <a:pt x="2" y="276"/>
                      <a:pt x="2" y="350"/>
                    </a:cubicBezTo>
                    <a:cubicBezTo>
                      <a:pt x="2" y="499"/>
                      <a:pt x="2" y="657"/>
                      <a:pt x="2" y="825"/>
                    </a:cubicBezTo>
                    <a:cubicBezTo>
                      <a:pt x="2" y="992"/>
                      <a:pt x="2" y="1169"/>
                      <a:pt x="2" y="1351"/>
                    </a:cubicBezTo>
                    <a:cubicBezTo>
                      <a:pt x="2" y="1442"/>
                      <a:pt x="2" y="1535"/>
                      <a:pt x="2" y="1629"/>
                    </a:cubicBezTo>
                    <a:cubicBezTo>
                      <a:pt x="2" y="1676"/>
                      <a:pt x="2" y="1723"/>
                      <a:pt x="2" y="1771"/>
                    </a:cubicBezTo>
                    <a:cubicBezTo>
                      <a:pt x="2" y="1783"/>
                      <a:pt x="2" y="1795"/>
                      <a:pt x="2" y="1807"/>
                    </a:cubicBezTo>
                    <a:cubicBezTo>
                      <a:pt x="2" y="1819"/>
                      <a:pt x="3" y="1830"/>
                      <a:pt x="7" y="1842"/>
                    </a:cubicBezTo>
                    <a:cubicBezTo>
                      <a:pt x="13" y="1864"/>
                      <a:pt x="28" y="1885"/>
                      <a:pt x="48" y="1898"/>
                    </a:cubicBezTo>
                    <a:cubicBezTo>
                      <a:pt x="67" y="1912"/>
                      <a:pt x="91" y="1918"/>
                      <a:pt x="115" y="1917"/>
                    </a:cubicBezTo>
                    <a:cubicBezTo>
                      <a:pt x="139" y="1917"/>
                      <a:pt x="163" y="1917"/>
                      <a:pt x="187" y="1917"/>
                    </a:cubicBezTo>
                    <a:cubicBezTo>
                      <a:pt x="234" y="1917"/>
                      <a:pt x="282" y="1917"/>
                      <a:pt x="329" y="1917"/>
                    </a:cubicBezTo>
                    <a:cubicBezTo>
                      <a:pt x="423" y="1917"/>
                      <a:pt x="516" y="1917"/>
                      <a:pt x="607" y="1917"/>
                    </a:cubicBezTo>
                    <a:cubicBezTo>
                      <a:pt x="652" y="1917"/>
                      <a:pt x="697" y="1917"/>
                      <a:pt x="742" y="1917"/>
                    </a:cubicBezTo>
                    <a:cubicBezTo>
                      <a:pt x="764" y="1917"/>
                      <a:pt x="787" y="1918"/>
                      <a:pt x="809" y="1917"/>
                    </a:cubicBezTo>
                    <a:cubicBezTo>
                      <a:pt x="830" y="1916"/>
                      <a:pt x="852" y="1907"/>
                      <a:pt x="868" y="1894"/>
                    </a:cubicBezTo>
                    <a:cubicBezTo>
                      <a:pt x="877" y="1887"/>
                      <a:pt x="884" y="1879"/>
                      <a:pt x="890" y="1870"/>
                    </a:cubicBezTo>
                    <a:cubicBezTo>
                      <a:pt x="896" y="1861"/>
                      <a:pt x="900" y="1851"/>
                      <a:pt x="903" y="1841"/>
                    </a:cubicBezTo>
                    <a:cubicBezTo>
                      <a:pt x="906" y="1830"/>
                      <a:pt x="907" y="1820"/>
                      <a:pt x="907" y="1809"/>
                    </a:cubicBezTo>
                    <a:cubicBezTo>
                      <a:pt x="907" y="1798"/>
                      <a:pt x="907" y="1788"/>
                      <a:pt x="907" y="1777"/>
                    </a:cubicBezTo>
                    <a:cubicBezTo>
                      <a:pt x="907" y="1734"/>
                      <a:pt x="907" y="1692"/>
                      <a:pt x="907" y="1650"/>
                    </a:cubicBezTo>
                    <a:cubicBezTo>
                      <a:pt x="907" y="1315"/>
                      <a:pt x="907" y="1013"/>
                      <a:pt x="908" y="760"/>
                    </a:cubicBezTo>
                    <a:cubicBezTo>
                      <a:pt x="908" y="507"/>
                      <a:pt x="908" y="302"/>
                      <a:pt x="908" y="161"/>
                    </a:cubicBezTo>
                    <a:cubicBezTo>
                      <a:pt x="908" y="143"/>
                      <a:pt x="908" y="126"/>
                      <a:pt x="908" y="110"/>
                    </a:cubicBezTo>
                    <a:cubicBezTo>
                      <a:pt x="908" y="95"/>
                      <a:pt x="906" y="80"/>
                      <a:pt x="901" y="68"/>
                    </a:cubicBezTo>
                    <a:cubicBezTo>
                      <a:pt x="895" y="55"/>
                      <a:pt x="888" y="44"/>
                      <a:pt x="881" y="36"/>
                    </a:cubicBezTo>
                    <a:cubicBezTo>
                      <a:pt x="873" y="28"/>
                      <a:pt x="865" y="21"/>
                      <a:pt x="857" y="16"/>
                    </a:cubicBezTo>
                    <a:cubicBezTo>
                      <a:pt x="841" y="7"/>
                      <a:pt x="826" y="4"/>
                      <a:pt x="817" y="2"/>
                    </a:cubicBezTo>
                    <a:cubicBezTo>
                      <a:pt x="812" y="2"/>
                      <a:pt x="809" y="2"/>
                      <a:pt x="806" y="1"/>
                    </a:cubicBezTo>
                    <a:cubicBezTo>
                      <a:pt x="804" y="1"/>
                      <a:pt x="803" y="1"/>
                      <a:pt x="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g34be3e9c41b_0_4098"/>
              <p:cNvSpPr/>
              <p:nvPr/>
            </p:nvSpPr>
            <p:spPr>
              <a:xfrm>
                <a:off x="207210" y="1137797"/>
                <a:ext cx="142120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78" h="2" extrusionOk="0">
                    <a:moveTo>
                      <a:pt x="78" y="1"/>
                    </a:moveTo>
                    <a:cubicBezTo>
                      <a:pt x="78" y="1"/>
                      <a:pt x="61" y="2"/>
                      <a:pt x="39" y="2"/>
                    </a:cubicBezTo>
                    <a:cubicBezTo>
                      <a:pt x="18" y="2"/>
                      <a:pt x="0" y="2"/>
                      <a:pt x="0" y="1"/>
                    </a:cubicBezTo>
                    <a:cubicBezTo>
                      <a:pt x="0" y="1"/>
                      <a:pt x="18" y="0"/>
                      <a:pt x="39" y="0"/>
                    </a:cubicBezTo>
                    <a:cubicBezTo>
                      <a:pt x="61" y="0"/>
                      <a:pt x="78" y="0"/>
                      <a:pt x="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g34be3e9c41b_0_4098"/>
              <p:cNvSpPr/>
              <p:nvPr/>
            </p:nvSpPr>
            <p:spPr>
              <a:xfrm>
                <a:off x="207210" y="1174238"/>
                <a:ext cx="143942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79" h="2" extrusionOk="0">
                    <a:moveTo>
                      <a:pt x="79" y="1"/>
                    </a:moveTo>
                    <a:cubicBezTo>
                      <a:pt x="79" y="1"/>
                      <a:pt x="61" y="2"/>
                      <a:pt x="39" y="2"/>
                    </a:cubicBezTo>
                    <a:cubicBezTo>
                      <a:pt x="18" y="2"/>
                      <a:pt x="0" y="2"/>
                      <a:pt x="0" y="1"/>
                    </a:cubicBezTo>
                    <a:cubicBezTo>
                      <a:pt x="0" y="1"/>
                      <a:pt x="18" y="0"/>
                      <a:pt x="39" y="0"/>
                    </a:cubicBezTo>
                    <a:cubicBezTo>
                      <a:pt x="61" y="0"/>
                      <a:pt x="79" y="0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g34be3e9c41b_0_4098"/>
              <p:cNvSpPr/>
              <p:nvPr/>
            </p:nvSpPr>
            <p:spPr>
              <a:xfrm>
                <a:off x="207210" y="1210679"/>
                <a:ext cx="143942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79" h="2" extrusionOk="0">
                    <a:moveTo>
                      <a:pt x="79" y="1"/>
                    </a:moveTo>
                    <a:cubicBezTo>
                      <a:pt x="79" y="1"/>
                      <a:pt x="61" y="2"/>
                      <a:pt x="40" y="2"/>
                    </a:cubicBezTo>
                    <a:cubicBezTo>
                      <a:pt x="18" y="2"/>
                      <a:pt x="0" y="2"/>
                      <a:pt x="0" y="1"/>
                    </a:cubicBezTo>
                    <a:cubicBezTo>
                      <a:pt x="0" y="1"/>
                      <a:pt x="18" y="0"/>
                      <a:pt x="40" y="0"/>
                    </a:cubicBezTo>
                    <a:cubicBezTo>
                      <a:pt x="61" y="0"/>
                      <a:pt x="79" y="0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g34be3e9c41b_0_4098"/>
              <p:cNvSpPr/>
              <p:nvPr/>
            </p:nvSpPr>
            <p:spPr>
              <a:xfrm>
                <a:off x="-1009920" y="1443901"/>
                <a:ext cx="1353785" cy="251442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38" extrusionOk="0">
                    <a:moveTo>
                      <a:pt x="685" y="137"/>
                    </a:moveTo>
                    <a:cubicBezTo>
                      <a:pt x="685" y="137"/>
                      <a:pt x="687" y="136"/>
                      <a:pt x="690" y="136"/>
                    </a:cubicBezTo>
                    <a:cubicBezTo>
                      <a:pt x="693" y="136"/>
                      <a:pt x="697" y="135"/>
                      <a:pt x="702" y="134"/>
                    </a:cubicBezTo>
                    <a:cubicBezTo>
                      <a:pt x="707" y="132"/>
                      <a:pt x="713" y="129"/>
                      <a:pt x="720" y="124"/>
                    </a:cubicBezTo>
                    <a:cubicBezTo>
                      <a:pt x="726" y="120"/>
                      <a:pt x="732" y="113"/>
                      <a:pt x="737" y="103"/>
                    </a:cubicBezTo>
                    <a:cubicBezTo>
                      <a:pt x="739" y="98"/>
                      <a:pt x="741" y="93"/>
                      <a:pt x="741" y="87"/>
                    </a:cubicBezTo>
                    <a:cubicBezTo>
                      <a:pt x="742" y="82"/>
                      <a:pt x="742" y="76"/>
                      <a:pt x="742" y="69"/>
                    </a:cubicBezTo>
                    <a:cubicBezTo>
                      <a:pt x="742" y="63"/>
                      <a:pt x="742" y="56"/>
                      <a:pt x="741" y="49"/>
                    </a:cubicBezTo>
                    <a:cubicBezTo>
                      <a:pt x="740" y="43"/>
                      <a:pt x="737" y="36"/>
                      <a:pt x="733" y="30"/>
                    </a:cubicBezTo>
                    <a:cubicBezTo>
                      <a:pt x="726" y="17"/>
                      <a:pt x="712" y="7"/>
                      <a:pt x="696" y="4"/>
                    </a:cubicBezTo>
                    <a:cubicBezTo>
                      <a:pt x="688" y="2"/>
                      <a:pt x="679" y="3"/>
                      <a:pt x="670" y="3"/>
                    </a:cubicBezTo>
                    <a:cubicBezTo>
                      <a:pt x="661" y="3"/>
                      <a:pt x="652" y="3"/>
                      <a:pt x="643" y="3"/>
                    </a:cubicBezTo>
                    <a:cubicBezTo>
                      <a:pt x="493" y="3"/>
                      <a:pt x="286" y="3"/>
                      <a:pt x="58" y="3"/>
                    </a:cubicBezTo>
                    <a:cubicBezTo>
                      <a:pt x="44" y="3"/>
                      <a:pt x="30" y="9"/>
                      <a:pt x="20" y="18"/>
                    </a:cubicBezTo>
                    <a:cubicBezTo>
                      <a:pt x="10" y="27"/>
                      <a:pt x="4" y="40"/>
                      <a:pt x="3" y="54"/>
                    </a:cubicBezTo>
                    <a:cubicBezTo>
                      <a:pt x="2" y="61"/>
                      <a:pt x="3" y="68"/>
                      <a:pt x="3" y="75"/>
                    </a:cubicBezTo>
                    <a:cubicBezTo>
                      <a:pt x="2" y="82"/>
                      <a:pt x="3" y="88"/>
                      <a:pt x="5" y="95"/>
                    </a:cubicBezTo>
                    <a:cubicBezTo>
                      <a:pt x="8" y="108"/>
                      <a:pt x="17" y="119"/>
                      <a:pt x="28" y="126"/>
                    </a:cubicBezTo>
                    <a:cubicBezTo>
                      <a:pt x="33" y="130"/>
                      <a:pt x="39" y="132"/>
                      <a:pt x="46" y="134"/>
                    </a:cubicBezTo>
                    <a:cubicBezTo>
                      <a:pt x="52" y="135"/>
                      <a:pt x="58" y="135"/>
                      <a:pt x="65" y="135"/>
                    </a:cubicBezTo>
                    <a:cubicBezTo>
                      <a:pt x="78" y="135"/>
                      <a:pt x="91" y="135"/>
                      <a:pt x="104" y="135"/>
                    </a:cubicBezTo>
                    <a:cubicBezTo>
                      <a:pt x="130" y="135"/>
                      <a:pt x="156" y="135"/>
                      <a:pt x="180" y="135"/>
                    </a:cubicBezTo>
                    <a:cubicBezTo>
                      <a:pt x="279" y="135"/>
                      <a:pt x="368" y="135"/>
                      <a:pt x="443" y="136"/>
                    </a:cubicBezTo>
                    <a:cubicBezTo>
                      <a:pt x="518" y="136"/>
                      <a:pt x="579" y="136"/>
                      <a:pt x="620" y="136"/>
                    </a:cubicBezTo>
                    <a:cubicBezTo>
                      <a:pt x="641" y="136"/>
                      <a:pt x="658" y="136"/>
                      <a:pt x="669" y="136"/>
                    </a:cubicBezTo>
                    <a:cubicBezTo>
                      <a:pt x="674" y="136"/>
                      <a:pt x="678" y="136"/>
                      <a:pt x="681" y="136"/>
                    </a:cubicBezTo>
                    <a:cubicBezTo>
                      <a:pt x="684" y="136"/>
                      <a:pt x="685" y="137"/>
                      <a:pt x="685" y="137"/>
                    </a:cubicBezTo>
                    <a:cubicBezTo>
                      <a:pt x="685" y="137"/>
                      <a:pt x="684" y="137"/>
                      <a:pt x="681" y="137"/>
                    </a:cubicBezTo>
                    <a:cubicBezTo>
                      <a:pt x="678" y="137"/>
                      <a:pt x="674" y="137"/>
                      <a:pt x="669" y="137"/>
                    </a:cubicBezTo>
                    <a:cubicBezTo>
                      <a:pt x="657" y="137"/>
                      <a:pt x="641" y="137"/>
                      <a:pt x="620" y="137"/>
                    </a:cubicBezTo>
                    <a:cubicBezTo>
                      <a:pt x="579" y="137"/>
                      <a:pt x="518" y="137"/>
                      <a:pt x="443" y="137"/>
                    </a:cubicBezTo>
                    <a:cubicBezTo>
                      <a:pt x="368" y="138"/>
                      <a:pt x="279" y="138"/>
                      <a:pt x="180" y="138"/>
                    </a:cubicBezTo>
                    <a:cubicBezTo>
                      <a:pt x="156" y="138"/>
                      <a:pt x="130" y="138"/>
                      <a:pt x="104" y="138"/>
                    </a:cubicBezTo>
                    <a:cubicBezTo>
                      <a:pt x="91" y="138"/>
                      <a:pt x="78" y="138"/>
                      <a:pt x="65" y="138"/>
                    </a:cubicBezTo>
                    <a:cubicBezTo>
                      <a:pt x="59" y="138"/>
                      <a:pt x="52" y="138"/>
                      <a:pt x="45" y="136"/>
                    </a:cubicBezTo>
                    <a:cubicBezTo>
                      <a:pt x="38" y="135"/>
                      <a:pt x="32" y="132"/>
                      <a:pt x="26" y="128"/>
                    </a:cubicBezTo>
                    <a:cubicBezTo>
                      <a:pt x="15" y="121"/>
                      <a:pt x="6" y="109"/>
                      <a:pt x="2" y="95"/>
                    </a:cubicBezTo>
                    <a:cubicBezTo>
                      <a:pt x="0" y="89"/>
                      <a:pt x="0" y="81"/>
                      <a:pt x="0" y="75"/>
                    </a:cubicBezTo>
                    <a:cubicBezTo>
                      <a:pt x="0" y="68"/>
                      <a:pt x="0" y="61"/>
                      <a:pt x="0" y="54"/>
                    </a:cubicBezTo>
                    <a:cubicBezTo>
                      <a:pt x="1" y="39"/>
                      <a:pt x="8" y="26"/>
                      <a:pt x="19" y="16"/>
                    </a:cubicBezTo>
                    <a:cubicBezTo>
                      <a:pt x="29" y="6"/>
                      <a:pt x="44" y="0"/>
                      <a:pt x="58" y="0"/>
                    </a:cubicBezTo>
                    <a:cubicBezTo>
                      <a:pt x="286" y="0"/>
                      <a:pt x="493" y="1"/>
                      <a:pt x="643" y="1"/>
                    </a:cubicBezTo>
                    <a:cubicBezTo>
                      <a:pt x="652" y="1"/>
                      <a:pt x="661" y="1"/>
                      <a:pt x="670" y="1"/>
                    </a:cubicBezTo>
                    <a:cubicBezTo>
                      <a:pt x="679" y="1"/>
                      <a:pt x="688" y="0"/>
                      <a:pt x="696" y="2"/>
                    </a:cubicBezTo>
                    <a:cubicBezTo>
                      <a:pt x="713" y="5"/>
                      <a:pt x="727" y="16"/>
                      <a:pt x="735" y="29"/>
                    </a:cubicBezTo>
                    <a:cubicBezTo>
                      <a:pt x="739" y="35"/>
                      <a:pt x="741" y="42"/>
                      <a:pt x="742" y="49"/>
                    </a:cubicBezTo>
                    <a:cubicBezTo>
                      <a:pt x="743" y="56"/>
                      <a:pt x="743" y="63"/>
                      <a:pt x="743" y="69"/>
                    </a:cubicBezTo>
                    <a:cubicBezTo>
                      <a:pt x="743" y="75"/>
                      <a:pt x="743" y="81"/>
                      <a:pt x="742" y="87"/>
                    </a:cubicBezTo>
                    <a:cubicBezTo>
                      <a:pt x="742" y="93"/>
                      <a:pt x="740" y="98"/>
                      <a:pt x="738" y="103"/>
                    </a:cubicBezTo>
                    <a:cubicBezTo>
                      <a:pt x="733" y="113"/>
                      <a:pt x="727" y="120"/>
                      <a:pt x="720" y="125"/>
                    </a:cubicBezTo>
                    <a:cubicBezTo>
                      <a:pt x="714" y="130"/>
                      <a:pt x="708" y="133"/>
                      <a:pt x="702" y="134"/>
                    </a:cubicBezTo>
                    <a:cubicBezTo>
                      <a:pt x="697" y="136"/>
                      <a:pt x="693" y="136"/>
                      <a:pt x="690" y="136"/>
                    </a:cubicBezTo>
                    <a:cubicBezTo>
                      <a:pt x="687" y="136"/>
                      <a:pt x="686" y="136"/>
                      <a:pt x="686" y="136"/>
                    </a:cubicBezTo>
                    <a:lnTo>
                      <a:pt x="685" y="1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675" rIns="90000" bIns="467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g34be3e9c41b_0_4098"/>
              <p:cNvSpPr/>
              <p:nvPr/>
            </p:nvSpPr>
            <p:spPr>
              <a:xfrm>
                <a:off x="-527076" y="2571748"/>
                <a:ext cx="783483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" extrusionOk="0">
                    <a:moveTo>
                      <a:pt x="430" y="2"/>
                    </a:moveTo>
                    <a:cubicBezTo>
                      <a:pt x="430" y="2"/>
                      <a:pt x="334" y="3"/>
                      <a:pt x="215" y="3"/>
                    </a:cubicBezTo>
                    <a:cubicBezTo>
                      <a:pt x="96" y="3"/>
                      <a:pt x="0" y="2"/>
                      <a:pt x="0" y="2"/>
                    </a:cubicBezTo>
                    <a:cubicBezTo>
                      <a:pt x="0" y="1"/>
                      <a:pt x="96" y="0"/>
                      <a:pt x="215" y="0"/>
                    </a:cubicBezTo>
                    <a:cubicBezTo>
                      <a:pt x="334" y="0"/>
                      <a:pt x="430" y="1"/>
                      <a:pt x="43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g34be3e9c41b_0_4098"/>
              <p:cNvSpPr/>
              <p:nvPr/>
            </p:nvSpPr>
            <p:spPr>
              <a:xfrm>
                <a:off x="-527076" y="2999929"/>
                <a:ext cx="792593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" extrusionOk="0">
                    <a:moveTo>
                      <a:pt x="435" y="1"/>
                    </a:moveTo>
                    <a:cubicBezTo>
                      <a:pt x="435" y="2"/>
                      <a:pt x="337" y="3"/>
                      <a:pt x="217" y="3"/>
                    </a:cubicBezTo>
                    <a:cubicBezTo>
                      <a:pt x="97" y="3"/>
                      <a:pt x="0" y="2"/>
                      <a:pt x="0" y="1"/>
                    </a:cubicBezTo>
                    <a:cubicBezTo>
                      <a:pt x="0" y="1"/>
                      <a:pt x="96" y="0"/>
                      <a:pt x="217" y="0"/>
                    </a:cubicBezTo>
                    <a:cubicBezTo>
                      <a:pt x="337" y="0"/>
                      <a:pt x="435" y="1"/>
                      <a:pt x="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g34be3e9c41b_0_4098"/>
              <p:cNvSpPr/>
              <p:nvPr/>
            </p:nvSpPr>
            <p:spPr>
              <a:xfrm>
                <a:off x="-527076" y="3065523"/>
                <a:ext cx="783483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2" extrusionOk="0">
                    <a:moveTo>
                      <a:pt x="430" y="1"/>
                    </a:moveTo>
                    <a:cubicBezTo>
                      <a:pt x="430" y="2"/>
                      <a:pt x="334" y="2"/>
                      <a:pt x="215" y="2"/>
                    </a:cubicBezTo>
                    <a:cubicBezTo>
                      <a:pt x="96" y="2"/>
                      <a:pt x="0" y="2"/>
                      <a:pt x="0" y="1"/>
                    </a:cubicBezTo>
                    <a:cubicBezTo>
                      <a:pt x="0" y="0"/>
                      <a:pt x="96" y="0"/>
                      <a:pt x="215" y="0"/>
                    </a:cubicBezTo>
                    <a:cubicBezTo>
                      <a:pt x="334" y="0"/>
                      <a:pt x="430" y="0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g34be3e9c41b_0_4098"/>
              <p:cNvSpPr/>
              <p:nvPr/>
            </p:nvSpPr>
            <p:spPr>
              <a:xfrm>
                <a:off x="-527076" y="3491882"/>
                <a:ext cx="792593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" extrusionOk="0">
                    <a:moveTo>
                      <a:pt x="435" y="2"/>
                    </a:moveTo>
                    <a:cubicBezTo>
                      <a:pt x="435" y="2"/>
                      <a:pt x="337" y="3"/>
                      <a:pt x="217" y="3"/>
                    </a:cubicBezTo>
                    <a:cubicBezTo>
                      <a:pt x="97" y="3"/>
                      <a:pt x="0" y="2"/>
                      <a:pt x="0" y="2"/>
                    </a:cubicBezTo>
                    <a:cubicBezTo>
                      <a:pt x="0" y="1"/>
                      <a:pt x="96" y="0"/>
                      <a:pt x="217" y="0"/>
                    </a:cubicBezTo>
                    <a:cubicBezTo>
                      <a:pt x="337" y="0"/>
                      <a:pt x="435" y="1"/>
                      <a:pt x="43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g34be3e9c41b_0_4098"/>
              <p:cNvSpPr/>
              <p:nvPr/>
            </p:nvSpPr>
            <p:spPr>
              <a:xfrm>
                <a:off x="-527076" y="3557476"/>
                <a:ext cx="783483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" extrusionOk="0">
                    <a:moveTo>
                      <a:pt x="430" y="1"/>
                    </a:moveTo>
                    <a:cubicBezTo>
                      <a:pt x="430" y="2"/>
                      <a:pt x="334" y="3"/>
                      <a:pt x="215" y="3"/>
                    </a:cubicBezTo>
                    <a:cubicBezTo>
                      <a:pt x="96" y="3"/>
                      <a:pt x="0" y="2"/>
                      <a:pt x="0" y="1"/>
                    </a:cubicBezTo>
                    <a:cubicBezTo>
                      <a:pt x="0" y="0"/>
                      <a:pt x="96" y="0"/>
                      <a:pt x="215" y="0"/>
                    </a:cubicBezTo>
                    <a:cubicBezTo>
                      <a:pt x="334" y="0"/>
                      <a:pt x="430" y="0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g34be3e9c41b_0_4098"/>
              <p:cNvSpPr/>
              <p:nvPr/>
            </p:nvSpPr>
            <p:spPr>
              <a:xfrm>
                <a:off x="-527076" y="3982013"/>
                <a:ext cx="792593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" extrusionOk="0">
                    <a:moveTo>
                      <a:pt x="435" y="1"/>
                    </a:moveTo>
                    <a:cubicBezTo>
                      <a:pt x="435" y="2"/>
                      <a:pt x="337" y="2"/>
                      <a:pt x="217" y="2"/>
                    </a:cubicBezTo>
                    <a:cubicBezTo>
                      <a:pt x="97" y="2"/>
                      <a:pt x="0" y="2"/>
                      <a:pt x="0" y="1"/>
                    </a:cubicBezTo>
                    <a:cubicBezTo>
                      <a:pt x="0" y="0"/>
                      <a:pt x="96" y="0"/>
                      <a:pt x="217" y="0"/>
                    </a:cubicBezTo>
                    <a:cubicBezTo>
                      <a:pt x="337" y="0"/>
                      <a:pt x="435" y="0"/>
                      <a:pt x="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g34be3e9c41b_0_4098"/>
              <p:cNvSpPr/>
              <p:nvPr/>
            </p:nvSpPr>
            <p:spPr>
              <a:xfrm>
                <a:off x="-527076" y="4045784"/>
                <a:ext cx="783483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" extrusionOk="0">
                    <a:moveTo>
                      <a:pt x="430" y="2"/>
                    </a:moveTo>
                    <a:cubicBezTo>
                      <a:pt x="430" y="2"/>
                      <a:pt x="334" y="3"/>
                      <a:pt x="215" y="3"/>
                    </a:cubicBezTo>
                    <a:cubicBezTo>
                      <a:pt x="96" y="3"/>
                      <a:pt x="0" y="2"/>
                      <a:pt x="0" y="2"/>
                    </a:cubicBezTo>
                    <a:cubicBezTo>
                      <a:pt x="0" y="1"/>
                      <a:pt x="96" y="0"/>
                      <a:pt x="215" y="0"/>
                    </a:cubicBezTo>
                    <a:cubicBezTo>
                      <a:pt x="334" y="0"/>
                      <a:pt x="430" y="1"/>
                      <a:pt x="43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" name="Google Shape;235;g34be3e9c41b_0_4098"/>
            <p:cNvGrpSpPr/>
            <p:nvPr/>
          </p:nvGrpSpPr>
          <p:grpSpPr>
            <a:xfrm>
              <a:off x="-187189" y="139313"/>
              <a:ext cx="9083616" cy="5226445"/>
              <a:chOff x="-187189" y="139313"/>
              <a:chExt cx="9083616" cy="5226445"/>
            </a:xfrm>
          </p:grpSpPr>
          <p:grpSp>
            <p:nvGrpSpPr>
              <p:cNvPr id="236" name="Google Shape;236;g34be3e9c41b_0_4098"/>
              <p:cNvGrpSpPr/>
              <p:nvPr/>
            </p:nvGrpSpPr>
            <p:grpSpPr>
              <a:xfrm>
                <a:off x="-187189" y="139313"/>
                <a:ext cx="1065901" cy="619495"/>
                <a:chOff x="-192639" y="64613"/>
                <a:chExt cx="1065901" cy="619495"/>
              </a:xfrm>
            </p:grpSpPr>
            <p:sp>
              <p:nvSpPr>
                <p:cNvPr id="237" name="Google Shape;237;g34be3e9c41b_0_4098"/>
                <p:cNvSpPr/>
                <p:nvPr/>
              </p:nvSpPr>
              <p:spPr>
                <a:xfrm>
                  <a:off x="-192639" y="64613"/>
                  <a:ext cx="1065901" cy="619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340" extrusionOk="0">
                      <a:moveTo>
                        <a:pt x="584" y="339"/>
                      </a:moveTo>
                      <a:cubicBezTo>
                        <a:pt x="584" y="339"/>
                        <a:pt x="584" y="337"/>
                        <a:pt x="584" y="333"/>
                      </a:cubicBezTo>
                      <a:cubicBezTo>
                        <a:pt x="584" y="329"/>
                        <a:pt x="584" y="323"/>
                        <a:pt x="584" y="315"/>
                      </a:cubicBezTo>
                      <a:cubicBezTo>
                        <a:pt x="584" y="299"/>
                        <a:pt x="583" y="277"/>
                        <a:pt x="583" y="247"/>
                      </a:cubicBezTo>
                      <a:cubicBezTo>
                        <a:pt x="583" y="189"/>
                        <a:pt x="583" y="105"/>
                        <a:pt x="583" y="1"/>
                      </a:cubicBezTo>
                      <a:lnTo>
                        <a:pt x="584" y="2"/>
                      </a:lnTo>
                      <a:cubicBezTo>
                        <a:pt x="427" y="2"/>
                        <a:pt x="223" y="2"/>
                        <a:pt x="1" y="2"/>
                      </a:cubicBezTo>
                      <a:lnTo>
                        <a:pt x="1" y="2"/>
                      </a:lnTo>
                      <a:lnTo>
                        <a:pt x="2" y="1"/>
                      </a:lnTo>
                      <a:cubicBezTo>
                        <a:pt x="2" y="121"/>
                        <a:pt x="2" y="235"/>
                        <a:pt x="2" y="339"/>
                      </a:cubicBezTo>
                      <a:lnTo>
                        <a:pt x="1" y="338"/>
                      </a:lnTo>
                      <a:cubicBezTo>
                        <a:pt x="171" y="338"/>
                        <a:pt x="317" y="338"/>
                        <a:pt x="420" y="338"/>
                      </a:cubicBezTo>
                      <a:cubicBezTo>
                        <a:pt x="472" y="338"/>
                        <a:pt x="512" y="338"/>
                        <a:pt x="541" y="338"/>
                      </a:cubicBezTo>
                      <a:cubicBezTo>
                        <a:pt x="554" y="338"/>
                        <a:pt x="565" y="339"/>
                        <a:pt x="573" y="339"/>
                      </a:cubicBezTo>
                      <a:cubicBezTo>
                        <a:pt x="576" y="339"/>
                        <a:pt x="579" y="339"/>
                        <a:pt x="581" y="339"/>
                      </a:cubicBezTo>
                      <a:cubicBezTo>
                        <a:pt x="583" y="339"/>
                        <a:pt x="584" y="339"/>
                        <a:pt x="584" y="339"/>
                      </a:cubicBezTo>
                      <a:cubicBezTo>
                        <a:pt x="584" y="339"/>
                        <a:pt x="583" y="339"/>
                        <a:pt x="581" y="339"/>
                      </a:cubicBezTo>
                      <a:cubicBezTo>
                        <a:pt x="579" y="339"/>
                        <a:pt x="576" y="339"/>
                        <a:pt x="573" y="339"/>
                      </a:cubicBezTo>
                      <a:cubicBezTo>
                        <a:pt x="566" y="339"/>
                        <a:pt x="555" y="339"/>
                        <a:pt x="541" y="339"/>
                      </a:cubicBezTo>
                      <a:cubicBezTo>
                        <a:pt x="513" y="339"/>
                        <a:pt x="472" y="339"/>
                        <a:pt x="421" y="339"/>
                      </a:cubicBezTo>
                      <a:cubicBezTo>
                        <a:pt x="318" y="339"/>
                        <a:pt x="172" y="340"/>
                        <a:pt x="1" y="340"/>
                      </a:cubicBezTo>
                      <a:lnTo>
                        <a:pt x="0" y="340"/>
                      </a:lnTo>
                      <a:lnTo>
                        <a:pt x="0" y="339"/>
                      </a:lnTo>
                      <a:cubicBezTo>
                        <a:pt x="0" y="235"/>
                        <a:pt x="0" y="121"/>
                        <a:pt x="0" y="1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cubicBezTo>
                        <a:pt x="223" y="0"/>
                        <a:pt x="427" y="0"/>
                        <a:pt x="584" y="0"/>
                      </a:cubicBezTo>
                      <a:lnTo>
                        <a:pt x="585" y="0"/>
                      </a:lnTo>
                      <a:lnTo>
                        <a:pt x="585" y="1"/>
                      </a:lnTo>
                      <a:cubicBezTo>
                        <a:pt x="585" y="105"/>
                        <a:pt x="584" y="189"/>
                        <a:pt x="584" y="248"/>
                      </a:cubicBezTo>
                      <a:cubicBezTo>
                        <a:pt x="584" y="277"/>
                        <a:pt x="584" y="300"/>
                        <a:pt x="584" y="315"/>
                      </a:cubicBezTo>
                      <a:cubicBezTo>
                        <a:pt x="584" y="323"/>
                        <a:pt x="584" y="329"/>
                        <a:pt x="584" y="333"/>
                      </a:cubicBezTo>
                      <a:cubicBezTo>
                        <a:pt x="584" y="337"/>
                        <a:pt x="584" y="339"/>
                        <a:pt x="584" y="33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" name="Google Shape;238;g34be3e9c41b_0_4098"/>
                <p:cNvSpPr/>
                <p:nvPr/>
              </p:nvSpPr>
              <p:spPr>
                <a:xfrm>
                  <a:off x="-188995" y="139317"/>
                  <a:ext cx="1060435" cy="3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2" extrusionOk="0">
                      <a:moveTo>
                        <a:pt x="582" y="1"/>
                      </a:moveTo>
                      <a:cubicBezTo>
                        <a:pt x="582" y="2"/>
                        <a:pt x="452" y="2"/>
                        <a:pt x="291" y="2"/>
                      </a:cubicBezTo>
                      <a:cubicBezTo>
                        <a:pt x="130" y="2"/>
                        <a:pt x="0" y="2"/>
                        <a:pt x="0" y="1"/>
                      </a:cubicBezTo>
                      <a:cubicBezTo>
                        <a:pt x="0" y="0"/>
                        <a:pt x="130" y="0"/>
                        <a:pt x="291" y="0"/>
                      </a:cubicBezTo>
                      <a:cubicBezTo>
                        <a:pt x="452" y="0"/>
                        <a:pt x="582" y="0"/>
                        <a:pt x="5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" name="Google Shape;239;g34be3e9c41b_0_4098"/>
                <p:cNvSpPr/>
                <p:nvPr/>
              </p:nvSpPr>
              <p:spPr>
                <a:xfrm>
                  <a:off x="-99714" y="243174"/>
                  <a:ext cx="327969" cy="327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" h="180" extrusionOk="0">
                      <a:moveTo>
                        <a:pt x="0" y="0"/>
                      </a:moveTo>
                      <a:lnTo>
                        <a:pt x="180" y="0"/>
                      </a:lnTo>
                      <a:lnTo>
                        <a:pt x="180" y="180"/>
                      </a:lnTo>
                      <a:lnTo>
                        <a:pt x="0" y="1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19800" rIns="90000" bIns="1980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" name="Google Shape;240;g34be3e9c41b_0_4098"/>
                <p:cNvSpPr/>
                <p:nvPr/>
              </p:nvSpPr>
              <p:spPr>
                <a:xfrm>
                  <a:off x="319358" y="294191"/>
                  <a:ext cx="475556" cy="5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" h="3" extrusionOk="0">
                      <a:moveTo>
                        <a:pt x="261" y="1"/>
                      </a:moveTo>
                      <a:cubicBezTo>
                        <a:pt x="261" y="1"/>
                        <a:pt x="260" y="2"/>
                        <a:pt x="258" y="2"/>
                      </a:cubicBezTo>
                      <a:cubicBezTo>
                        <a:pt x="256" y="2"/>
                        <a:pt x="253" y="2"/>
                        <a:pt x="250" y="2"/>
                      </a:cubicBezTo>
                      <a:cubicBezTo>
                        <a:pt x="243" y="2"/>
                        <a:pt x="234" y="2"/>
                        <a:pt x="222" y="2"/>
                      </a:cubicBezTo>
                      <a:cubicBezTo>
                        <a:pt x="199" y="2"/>
                        <a:pt x="166" y="3"/>
                        <a:pt x="130" y="3"/>
                      </a:cubicBezTo>
                      <a:cubicBezTo>
                        <a:pt x="94" y="3"/>
                        <a:pt x="62" y="2"/>
                        <a:pt x="38" y="2"/>
                      </a:cubicBezTo>
                      <a:cubicBezTo>
                        <a:pt x="26" y="2"/>
                        <a:pt x="17" y="2"/>
                        <a:pt x="10" y="2"/>
                      </a:cubicBezTo>
                      <a:cubicBezTo>
                        <a:pt x="7" y="2"/>
                        <a:pt x="4" y="2"/>
                        <a:pt x="3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1" y="1"/>
                        <a:pt x="3" y="1"/>
                      </a:cubicBezTo>
                      <a:cubicBezTo>
                        <a:pt x="5" y="1"/>
                        <a:pt x="7" y="1"/>
                        <a:pt x="10" y="1"/>
                      </a:cubicBezTo>
                      <a:cubicBezTo>
                        <a:pt x="17" y="1"/>
                        <a:pt x="26" y="1"/>
                        <a:pt x="38" y="1"/>
                      </a:cubicBezTo>
                      <a:cubicBezTo>
                        <a:pt x="62" y="1"/>
                        <a:pt x="94" y="0"/>
                        <a:pt x="130" y="0"/>
                      </a:cubicBezTo>
                      <a:cubicBezTo>
                        <a:pt x="166" y="0"/>
                        <a:pt x="199" y="1"/>
                        <a:pt x="222" y="1"/>
                      </a:cubicBezTo>
                      <a:cubicBezTo>
                        <a:pt x="234" y="1"/>
                        <a:pt x="243" y="1"/>
                        <a:pt x="250" y="1"/>
                      </a:cubicBezTo>
                      <a:cubicBezTo>
                        <a:pt x="253" y="1"/>
                        <a:pt x="256" y="1"/>
                        <a:pt x="258" y="1"/>
                      </a:cubicBezTo>
                      <a:cubicBezTo>
                        <a:pt x="260" y="1"/>
                        <a:pt x="261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" name="Google Shape;241;g34be3e9c41b_0_4098"/>
                <p:cNvSpPr/>
                <p:nvPr/>
              </p:nvSpPr>
              <p:spPr>
                <a:xfrm>
                  <a:off x="319358" y="368895"/>
                  <a:ext cx="484666" cy="3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" extrusionOk="0">
                      <a:moveTo>
                        <a:pt x="266" y="1"/>
                      </a:moveTo>
                      <a:cubicBezTo>
                        <a:pt x="266" y="1"/>
                        <a:pt x="265" y="1"/>
                        <a:pt x="264" y="1"/>
                      </a:cubicBezTo>
                      <a:cubicBezTo>
                        <a:pt x="262" y="1"/>
                        <a:pt x="259" y="1"/>
                        <a:pt x="256" y="1"/>
                      </a:cubicBezTo>
                      <a:cubicBezTo>
                        <a:pt x="249" y="1"/>
                        <a:pt x="239" y="1"/>
                        <a:pt x="227" y="2"/>
                      </a:cubicBezTo>
                      <a:cubicBezTo>
                        <a:pt x="203" y="2"/>
                        <a:pt x="170" y="2"/>
                        <a:pt x="133" y="2"/>
                      </a:cubicBezTo>
                      <a:cubicBezTo>
                        <a:pt x="96" y="2"/>
                        <a:pt x="63" y="2"/>
                        <a:pt x="39" y="2"/>
                      </a:cubicBezTo>
                      <a:cubicBezTo>
                        <a:pt x="27" y="1"/>
                        <a:pt x="17" y="1"/>
                        <a:pt x="10" y="1"/>
                      </a:cubicBezTo>
                      <a:cubicBezTo>
                        <a:pt x="7" y="1"/>
                        <a:pt x="5" y="1"/>
                        <a:pt x="3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5" y="0"/>
                        <a:pt x="7" y="0"/>
                        <a:pt x="10" y="0"/>
                      </a:cubicBezTo>
                      <a:cubicBezTo>
                        <a:pt x="17" y="0"/>
                        <a:pt x="27" y="0"/>
                        <a:pt x="39" y="0"/>
                      </a:cubicBezTo>
                      <a:cubicBezTo>
                        <a:pt x="63" y="0"/>
                        <a:pt x="96" y="0"/>
                        <a:pt x="133" y="0"/>
                      </a:cubicBezTo>
                      <a:cubicBezTo>
                        <a:pt x="170" y="0"/>
                        <a:pt x="203" y="0"/>
                        <a:pt x="227" y="0"/>
                      </a:cubicBezTo>
                      <a:cubicBezTo>
                        <a:pt x="239" y="0"/>
                        <a:pt x="249" y="0"/>
                        <a:pt x="256" y="0"/>
                      </a:cubicBezTo>
                      <a:cubicBezTo>
                        <a:pt x="259" y="0"/>
                        <a:pt x="262" y="0"/>
                        <a:pt x="264" y="0"/>
                      </a:cubicBezTo>
                      <a:cubicBezTo>
                        <a:pt x="265" y="0"/>
                        <a:pt x="266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" name="Google Shape;242;g34be3e9c41b_0_4098"/>
                <p:cNvSpPr/>
                <p:nvPr/>
              </p:nvSpPr>
              <p:spPr>
                <a:xfrm>
                  <a:off x="319358" y="441777"/>
                  <a:ext cx="484666" cy="3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" extrusionOk="0">
                      <a:moveTo>
                        <a:pt x="266" y="1"/>
                      </a:moveTo>
                      <a:cubicBezTo>
                        <a:pt x="266" y="1"/>
                        <a:pt x="265" y="1"/>
                        <a:pt x="264" y="1"/>
                      </a:cubicBezTo>
                      <a:cubicBezTo>
                        <a:pt x="262" y="1"/>
                        <a:pt x="259" y="1"/>
                        <a:pt x="256" y="1"/>
                      </a:cubicBezTo>
                      <a:cubicBezTo>
                        <a:pt x="249" y="1"/>
                        <a:pt x="239" y="2"/>
                        <a:pt x="227" y="2"/>
                      </a:cubicBezTo>
                      <a:cubicBezTo>
                        <a:pt x="203" y="2"/>
                        <a:pt x="170" y="2"/>
                        <a:pt x="133" y="2"/>
                      </a:cubicBezTo>
                      <a:cubicBezTo>
                        <a:pt x="96" y="2"/>
                        <a:pt x="63" y="2"/>
                        <a:pt x="39" y="2"/>
                      </a:cubicBezTo>
                      <a:cubicBezTo>
                        <a:pt x="27" y="2"/>
                        <a:pt x="17" y="1"/>
                        <a:pt x="10" y="1"/>
                      </a:cubicBezTo>
                      <a:cubicBezTo>
                        <a:pt x="7" y="1"/>
                        <a:pt x="5" y="1"/>
                        <a:pt x="3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3" y="1"/>
                      </a:cubicBezTo>
                      <a:cubicBezTo>
                        <a:pt x="5" y="1"/>
                        <a:pt x="7" y="1"/>
                        <a:pt x="10" y="0"/>
                      </a:cubicBezTo>
                      <a:cubicBezTo>
                        <a:pt x="17" y="0"/>
                        <a:pt x="27" y="0"/>
                        <a:pt x="39" y="0"/>
                      </a:cubicBezTo>
                      <a:cubicBezTo>
                        <a:pt x="63" y="0"/>
                        <a:pt x="96" y="0"/>
                        <a:pt x="133" y="0"/>
                      </a:cubicBezTo>
                      <a:cubicBezTo>
                        <a:pt x="170" y="0"/>
                        <a:pt x="203" y="0"/>
                        <a:pt x="227" y="0"/>
                      </a:cubicBezTo>
                      <a:cubicBezTo>
                        <a:pt x="239" y="0"/>
                        <a:pt x="249" y="0"/>
                        <a:pt x="256" y="0"/>
                      </a:cubicBezTo>
                      <a:cubicBezTo>
                        <a:pt x="259" y="1"/>
                        <a:pt x="262" y="1"/>
                        <a:pt x="264" y="1"/>
                      </a:cubicBezTo>
                      <a:cubicBezTo>
                        <a:pt x="265" y="1"/>
                        <a:pt x="266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" name="Google Shape;243;g34be3e9c41b_0_4098"/>
                <p:cNvSpPr/>
                <p:nvPr/>
              </p:nvSpPr>
              <p:spPr>
                <a:xfrm>
                  <a:off x="319358" y="514659"/>
                  <a:ext cx="484666" cy="3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" extrusionOk="0">
                      <a:moveTo>
                        <a:pt x="266" y="1"/>
                      </a:moveTo>
                      <a:cubicBezTo>
                        <a:pt x="266" y="1"/>
                        <a:pt x="265" y="1"/>
                        <a:pt x="264" y="1"/>
                      </a:cubicBezTo>
                      <a:cubicBezTo>
                        <a:pt x="262" y="1"/>
                        <a:pt x="259" y="2"/>
                        <a:pt x="256" y="2"/>
                      </a:cubicBezTo>
                      <a:cubicBezTo>
                        <a:pt x="249" y="2"/>
                        <a:pt x="239" y="2"/>
                        <a:pt x="227" y="2"/>
                      </a:cubicBezTo>
                      <a:cubicBezTo>
                        <a:pt x="203" y="2"/>
                        <a:pt x="170" y="2"/>
                        <a:pt x="133" y="2"/>
                      </a:cubicBezTo>
                      <a:cubicBezTo>
                        <a:pt x="96" y="2"/>
                        <a:pt x="63" y="2"/>
                        <a:pt x="39" y="2"/>
                      </a:cubicBezTo>
                      <a:cubicBezTo>
                        <a:pt x="27" y="2"/>
                        <a:pt x="17" y="2"/>
                        <a:pt x="10" y="2"/>
                      </a:cubicBezTo>
                      <a:cubicBezTo>
                        <a:pt x="7" y="2"/>
                        <a:pt x="5" y="1"/>
                        <a:pt x="3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3" y="1"/>
                      </a:cubicBezTo>
                      <a:cubicBezTo>
                        <a:pt x="5" y="1"/>
                        <a:pt x="7" y="1"/>
                        <a:pt x="10" y="1"/>
                      </a:cubicBezTo>
                      <a:cubicBezTo>
                        <a:pt x="17" y="1"/>
                        <a:pt x="27" y="1"/>
                        <a:pt x="39" y="0"/>
                      </a:cubicBezTo>
                      <a:cubicBezTo>
                        <a:pt x="63" y="0"/>
                        <a:pt x="96" y="0"/>
                        <a:pt x="133" y="0"/>
                      </a:cubicBezTo>
                      <a:cubicBezTo>
                        <a:pt x="170" y="0"/>
                        <a:pt x="203" y="0"/>
                        <a:pt x="227" y="0"/>
                      </a:cubicBezTo>
                      <a:cubicBezTo>
                        <a:pt x="239" y="0"/>
                        <a:pt x="249" y="1"/>
                        <a:pt x="256" y="1"/>
                      </a:cubicBezTo>
                      <a:cubicBezTo>
                        <a:pt x="259" y="1"/>
                        <a:pt x="262" y="1"/>
                        <a:pt x="264" y="1"/>
                      </a:cubicBezTo>
                      <a:cubicBezTo>
                        <a:pt x="265" y="1"/>
                        <a:pt x="266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4" name="Google Shape;244;g34be3e9c41b_0_4098"/>
              <p:cNvGrpSpPr/>
              <p:nvPr/>
            </p:nvGrpSpPr>
            <p:grpSpPr>
              <a:xfrm flipH="1">
                <a:off x="7830526" y="4746263"/>
                <a:ext cx="1065901" cy="619495"/>
                <a:chOff x="-192639" y="64613"/>
                <a:chExt cx="1065901" cy="619495"/>
              </a:xfrm>
            </p:grpSpPr>
            <p:sp>
              <p:nvSpPr>
                <p:cNvPr id="245" name="Google Shape;245;g34be3e9c41b_0_4098"/>
                <p:cNvSpPr/>
                <p:nvPr/>
              </p:nvSpPr>
              <p:spPr>
                <a:xfrm>
                  <a:off x="-192639" y="64613"/>
                  <a:ext cx="1065901" cy="619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340" extrusionOk="0">
                      <a:moveTo>
                        <a:pt x="584" y="339"/>
                      </a:moveTo>
                      <a:cubicBezTo>
                        <a:pt x="584" y="339"/>
                        <a:pt x="584" y="337"/>
                        <a:pt x="584" y="333"/>
                      </a:cubicBezTo>
                      <a:cubicBezTo>
                        <a:pt x="584" y="329"/>
                        <a:pt x="584" y="323"/>
                        <a:pt x="584" y="315"/>
                      </a:cubicBezTo>
                      <a:cubicBezTo>
                        <a:pt x="584" y="299"/>
                        <a:pt x="583" y="277"/>
                        <a:pt x="583" y="247"/>
                      </a:cubicBezTo>
                      <a:cubicBezTo>
                        <a:pt x="583" y="189"/>
                        <a:pt x="583" y="105"/>
                        <a:pt x="583" y="1"/>
                      </a:cubicBezTo>
                      <a:lnTo>
                        <a:pt x="584" y="2"/>
                      </a:lnTo>
                      <a:cubicBezTo>
                        <a:pt x="427" y="2"/>
                        <a:pt x="223" y="2"/>
                        <a:pt x="1" y="2"/>
                      </a:cubicBezTo>
                      <a:lnTo>
                        <a:pt x="1" y="2"/>
                      </a:lnTo>
                      <a:lnTo>
                        <a:pt x="2" y="1"/>
                      </a:lnTo>
                      <a:cubicBezTo>
                        <a:pt x="2" y="121"/>
                        <a:pt x="2" y="235"/>
                        <a:pt x="2" y="339"/>
                      </a:cubicBezTo>
                      <a:lnTo>
                        <a:pt x="1" y="338"/>
                      </a:lnTo>
                      <a:cubicBezTo>
                        <a:pt x="171" y="338"/>
                        <a:pt x="317" y="338"/>
                        <a:pt x="420" y="338"/>
                      </a:cubicBezTo>
                      <a:cubicBezTo>
                        <a:pt x="472" y="338"/>
                        <a:pt x="512" y="338"/>
                        <a:pt x="541" y="338"/>
                      </a:cubicBezTo>
                      <a:cubicBezTo>
                        <a:pt x="554" y="338"/>
                        <a:pt x="565" y="339"/>
                        <a:pt x="573" y="339"/>
                      </a:cubicBezTo>
                      <a:cubicBezTo>
                        <a:pt x="576" y="339"/>
                        <a:pt x="579" y="339"/>
                        <a:pt x="581" y="339"/>
                      </a:cubicBezTo>
                      <a:cubicBezTo>
                        <a:pt x="583" y="339"/>
                        <a:pt x="584" y="339"/>
                        <a:pt x="584" y="339"/>
                      </a:cubicBezTo>
                      <a:cubicBezTo>
                        <a:pt x="584" y="339"/>
                        <a:pt x="583" y="339"/>
                        <a:pt x="581" y="339"/>
                      </a:cubicBezTo>
                      <a:cubicBezTo>
                        <a:pt x="579" y="339"/>
                        <a:pt x="576" y="339"/>
                        <a:pt x="573" y="339"/>
                      </a:cubicBezTo>
                      <a:cubicBezTo>
                        <a:pt x="566" y="339"/>
                        <a:pt x="555" y="339"/>
                        <a:pt x="541" y="339"/>
                      </a:cubicBezTo>
                      <a:cubicBezTo>
                        <a:pt x="513" y="339"/>
                        <a:pt x="472" y="339"/>
                        <a:pt x="421" y="339"/>
                      </a:cubicBezTo>
                      <a:cubicBezTo>
                        <a:pt x="318" y="339"/>
                        <a:pt x="172" y="340"/>
                        <a:pt x="1" y="340"/>
                      </a:cubicBezTo>
                      <a:lnTo>
                        <a:pt x="0" y="340"/>
                      </a:lnTo>
                      <a:lnTo>
                        <a:pt x="0" y="339"/>
                      </a:lnTo>
                      <a:cubicBezTo>
                        <a:pt x="0" y="235"/>
                        <a:pt x="0" y="121"/>
                        <a:pt x="0" y="1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cubicBezTo>
                        <a:pt x="223" y="0"/>
                        <a:pt x="427" y="0"/>
                        <a:pt x="584" y="0"/>
                      </a:cubicBezTo>
                      <a:lnTo>
                        <a:pt x="585" y="0"/>
                      </a:lnTo>
                      <a:lnTo>
                        <a:pt x="585" y="1"/>
                      </a:lnTo>
                      <a:cubicBezTo>
                        <a:pt x="585" y="105"/>
                        <a:pt x="584" y="189"/>
                        <a:pt x="584" y="248"/>
                      </a:cubicBezTo>
                      <a:cubicBezTo>
                        <a:pt x="584" y="277"/>
                        <a:pt x="584" y="300"/>
                        <a:pt x="584" y="315"/>
                      </a:cubicBezTo>
                      <a:cubicBezTo>
                        <a:pt x="584" y="323"/>
                        <a:pt x="584" y="329"/>
                        <a:pt x="584" y="333"/>
                      </a:cubicBezTo>
                      <a:cubicBezTo>
                        <a:pt x="584" y="337"/>
                        <a:pt x="584" y="339"/>
                        <a:pt x="584" y="33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" name="Google Shape;246;g34be3e9c41b_0_4098"/>
                <p:cNvSpPr/>
                <p:nvPr/>
              </p:nvSpPr>
              <p:spPr>
                <a:xfrm>
                  <a:off x="-188995" y="139317"/>
                  <a:ext cx="1060435" cy="3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2" extrusionOk="0">
                      <a:moveTo>
                        <a:pt x="582" y="1"/>
                      </a:moveTo>
                      <a:cubicBezTo>
                        <a:pt x="582" y="2"/>
                        <a:pt x="452" y="2"/>
                        <a:pt x="291" y="2"/>
                      </a:cubicBezTo>
                      <a:cubicBezTo>
                        <a:pt x="130" y="2"/>
                        <a:pt x="0" y="2"/>
                        <a:pt x="0" y="1"/>
                      </a:cubicBezTo>
                      <a:cubicBezTo>
                        <a:pt x="0" y="0"/>
                        <a:pt x="130" y="0"/>
                        <a:pt x="291" y="0"/>
                      </a:cubicBezTo>
                      <a:cubicBezTo>
                        <a:pt x="452" y="0"/>
                        <a:pt x="582" y="0"/>
                        <a:pt x="5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" name="Google Shape;247;g34be3e9c41b_0_4098"/>
                <p:cNvSpPr/>
                <p:nvPr/>
              </p:nvSpPr>
              <p:spPr>
                <a:xfrm>
                  <a:off x="-99714" y="243174"/>
                  <a:ext cx="327969" cy="327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" h="180" extrusionOk="0">
                      <a:moveTo>
                        <a:pt x="0" y="0"/>
                      </a:moveTo>
                      <a:lnTo>
                        <a:pt x="180" y="0"/>
                      </a:lnTo>
                      <a:lnTo>
                        <a:pt x="180" y="180"/>
                      </a:lnTo>
                      <a:lnTo>
                        <a:pt x="0" y="1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19800" rIns="90000" bIns="1980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" name="Google Shape;248;g34be3e9c41b_0_4098"/>
                <p:cNvSpPr/>
                <p:nvPr/>
              </p:nvSpPr>
              <p:spPr>
                <a:xfrm>
                  <a:off x="319358" y="294191"/>
                  <a:ext cx="475556" cy="5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" h="3" extrusionOk="0">
                      <a:moveTo>
                        <a:pt x="261" y="1"/>
                      </a:moveTo>
                      <a:cubicBezTo>
                        <a:pt x="261" y="1"/>
                        <a:pt x="260" y="2"/>
                        <a:pt x="258" y="2"/>
                      </a:cubicBezTo>
                      <a:cubicBezTo>
                        <a:pt x="256" y="2"/>
                        <a:pt x="253" y="2"/>
                        <a:pt x="250" y="2"/>
                      </a:cubicBezTo>
                      <a:cubicBezTo>
                        <a:pt x="243" y="2"/>
                        <a:pt x="234" y="2"/>
                        <a:pt x="222" y="2"/>
                      </a:cubicBezTo>
                      <a:cubicBezTo>
                        <a:pt x="199" y="2"/>
                        <a:pt x="166" y="3"/>
                        <a:pt x="130" y="3"/>
                      </a:cubicBezTo>
                      <a:cubicBezTo>
                        <a:pt x="94" y="3"/>
                        <a:pt x="62" y="2"/>
                        <a:pt x="38" y="2"/>
                      </a:cubicBezTo>
                      <a:cubicBezTo>
                        <a:pt x="26" y="2"/>
                        <a:pt x="17" y="2"/>
                        <a:pt x="10" y="2"/>
                      </a:cubicBezTo>
                      <a:cubicBezTo>
                        <a:pt x="7" y="2"/>
                        <a:pt x="4" y="2"/>
                        <a:pt x="3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1" y="1"/>
                        <a:pt x="3" y="1"/>
                      </a:cubicBezTo>
                      <a:cubicBezTo>
                        <a:pt x="5" y="1"/>
                        <a:pt x="7" y="1"/>
                        <a:pt x="10" y="1"/>
                      </a:cubicBezTo>
                      <a:cubicBezTo>
                        <a:pt x="17" y="1"/>
                        <a:pt x="26" y="1"/>
                        <a:pt x="38" y="1"/>
                      </a:cubicBezTo>
                      <a:cubicBezTo>
                        <a:pt x="62" y="1"/>
                        <a:pt x="94" y="0"/>
                        <a:pt x="130" y="0"/>
                      </a:cubicBezTo>
                      <a:cubicBezTo>
                        <a:pt x="166" y="0"/>
                        <a:pt x="199" y="1"/>
                        <a:pt x="222" y="1"/>
                      </a:cubicBezTo>
                      <a:cubicBezTo>
                        <a:pt x="234" y="1"/>
                        <a:pt x="243" y="1"/>
                        <a:pt x="250" y="1"/>
                      </a:cubicBezTo>
                      <a:cubicBezTo>
                        <a:pt x="253" y="1"/>
                        <a:pt x="256" y="1"/>
                        <a:pt x="258" y="1"/>
                      </a:cubicBezTo>
                      <a:cubicBezTo>
                        <a:pt x="260" y="1"/>
                        <a:pt x="261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" name="Google Shape;249;g34be3e9c41b_0_4098"/>
                <p:cNvSpPr/>
                <p:nvPr/>
              </p:nvSpPr>
              <p:spPr>
                <a:xfrm>
                  <a:off x="319358" y="368895"/>
                  <a:ext cx="484666" cy="3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" extrusionOk="0">
                      <a:moveTo>
                        <a:pt x="266" y="1"/>
                      </a:moveTo>
                      <a:cubicBezTo>
                        <a:pt x="266" y="1"/>
                        <a:pt x="265" y="1"/>
                        <a:pt x="264" y="1"/>
                      </a:cubicBezTo>
                      <a:cubicBezTo>
                        <a:pt x="262" y="1"/>
                        <a:pt x="259" y="1"/>
                        <a:pt x="256" y="1"/>
                      </a:cubicBezTo>
                      <a:cubicBezTo>
                        <a:pt x="249" y="1"/>
                        <a:pt x="239" y="1"/>
                        <a:pt x="227" y="2"/>
                      </a:cubicBezTo>
                      <a:cubicBezTo>
                        <a:pt x="203" y="2"/>
                        <a:pt x="170" y="2"/>
                        <a:pt x="133" y="2"/>
                      </a:cubicBezTo>
                      <a:cubicBezTo>
                        <a:pt x="96" y="2"/>
                        <a:pt x="63" y="2"/>
                        <a:pt x="39" y="2"/>
                      </a:cubicBezTo>
                      <a:cubicBezTo>
                        <a:pt x="27" y="1"/>
                        <a:pt x="17" y="1"/>
                        <a:pt x="10" y="1"/>
                      </a:cubicBezTo>
                      <a:cubicBezTo>
                        <a:pt x="7" y="1"/>
                        <a:pt x="5" y="1"/>
                        <a:pt x="3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5" y="0"/>
                        <a:pt x="7" y="0"/>
                        <a:pt x="10" y="0"/>
                      </a:cubicBezTo>
                      <a:cubicBezTo>
                        <a:pt x="17" y="0"/>
                        <a:pt x="27" y="0"/>
                        <a:pt x="39" y="0"/>
                      </a:cubicBezTo>
                      <a:cubicBezTo>
                        <a:pt x="63" y="0"/>
                        <a:pt x="96" y="0"/>
                        <a:pt x="133" y="0"/>
                      </a:cubicBezTo>
                      <a:cubicBezTo>
                        <a:pt x="170" y="0"/>
                        <a:pt x="203" y="0"/>
                        <a:pt x="227" y="0"/>
                      </a:cubicBezTo>
                      <a:cubicBezTo>
                        <a:pt x="239" y="0"/>
                        <a:pt x="249" y="0"/>
                        <a:pt x="256" y="0"/>
                      </a:cubicBezTo>
                      <a:cubicBezTo>
                        <a:pt x="259" y="0"/>
                        <a:pt x="262" y="0"/>
                        <a:pt x="264" y="0"/>
                      </a:cubicBezTo>
                      <a:cubicBezTo>
                        <a:pt x="265" y="0"/>
                        <a:pt x="266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" name="Google Shape;250;g34be3e9c41b_0_4098"/>
                <p:cNvSpPr/>
                <p:nvPr/>
              </p:nvSpPr>
              <p:spPr>
                <a:xfrm>
                  <a:off x="319358" y="441777"/>
                  <a:ext cx="484666" cy="3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" extrusionOk="0">
                      <a:moveTo>
                        <a:pt x="266" y="1"/>
                      </a:moveTo>
                      <a:cubicBezTo>
                        <a:pt x="266" y="1"/>
                        <a:pt x="265" y="1"/>
                        <a:pt x="264" y="1"/>
                      </a:cubicBezTo>
                      <a:cubicBezTo>
                        <a:pt x="262" y="1"/>
                        <a:pt x="259" y="1"/>
                        <a:pt x="256" y="1"/>
                      </a:cubicBezTo>
                      <a:cubicBezTo>
                        <a:pt x="249" y="1"/>
                        <a:pt x="239" y="2"/>
                        <a:pt x="227" y="2"/>
                      </a:cubicBezTo>
                      <a:cubicBezTo>
                        <a:pt x="203" y="2"/>
                        <a:pt x="170" y="2"/>
                        <a:pt x="133" y="2"/>
                      </a:cubicBezTo>
                      <a:cubicBezTo>
                        <a:pt x="96" y="2"/>
                        <a:pt x="63" y="2"/>
                        <a:pt x="39" y="2"/>
                      </a:cubicBezTo>
                      <a:cubicBezTo>
                        <a:pt x="27" y="2"/>
                        <a:pt x="17" y="1"/>
                        <a:pt x="10" y="1"/>
                      </a:cubicBezTo>
                      <a:cubicBezTo>
                        <a:pt x="7" y="1"/>
                        <a:pt x="5" y="1"/>
                        <a:pt x="3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3" y="1"/>
                      </a:cubicBezTo>
                      <a:cubicBezTo>
                        <a:pt x="5" y="1"/>
                        <a:pt x="7" y="1"/>
                        <a:pt x="10" y="0"/>
                      </a:cubicBezTo>
                      <a:cubicBezTo>
                        <a:pt x="17" y="0"/>
                        <a:pt x="27" y="0"/>
                        <a:pt x="39" y="0"/>
                      </a:cubicBezTo>
                      <a:cubicBezTo>
                        <a:pt x="63" y="0"/>
                        <a:pt x="96" y="0"/>
                        <a:pt x="133" y="0"/>
                      </a:cubicBezTo>
                      <a:cubicBezTo>
                        <a:pt x="170" y="0"/>
                        <a:pt x="203" y="0"/>
                        <a:pt x="227" y="0"/>
                      </a:cubicBezTo>
                      <a:cubicBezTo>
                        <a:pt x="239" y="0"/>
                        <a:pt x="249" y="0"/>
                        <a:pt x="256" y="0"/>
                      </a:cubicBezTo>
                      <a:cubicBezTo>
                        <a:pt x="259" y="1"/>
                        <a:pt x="262" y="1"/>
                        <a:pt x="264" y="1"/>
                      </a:cubicBezTo>
                      <a:cubicBezTo>
                        <a:pt x="265" y="1"/>
                        <a:pt x="266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g34be3e9c41b_0_4098"/>
                <p:cNvSpPr/>
                <p:nvPr/>
              </p:nvSpPr>
              <p:spPr>
                <a:xfrm>
                  <a:off x="319358" y="514659"/>
                  <a:ext cx="484666" cy="3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" extrusionOk="0">
                      <a:moveTo>
                        <a:pt x="266" y="1"/>
                      </a:moveTo>
                      <a:cubicBezTo>
                        <a:pt x="266" y="1"/>
                        <a:pt x="265" y="1"/>
                        <a:pt x="264" y="1"/>
                      </a:cubicBezTo>
                      <a:cubicBezTo>
                        <a:pt x="262" y="1"/>
                        <a:pt x="259" y="2"/>
                        <a:pt x="256" y="2"/>
                      </a:cubicBezTo>
                      <a:cubicBezTo>
                        <a:pt x="249" y="2"/>
                        <a:pt x="239" y="2"/>
                        <a:pt x="227" y="2"/>
                      </a:cubicBezTo>
                      <a:cubicBezTo>
                        <a:pt x="203" y="2"/>
                        <a:pt x="170" y="2"/>
                        <a:pt x="133" y="2"/>
                      </a:cubicBezTo>
                      <a:cubicBezTo>
                        <a:pt x="96" y="2"/>
                        <a:pt x="63" y="2"/>
                        <a:pt x="39" y="2"/>
                      </a:cubicBezTo>
                      <a:cubicBezTo>
                        <a:pt x="27" y="2"/>
                        <a:pt x="17" y="2"/>
                        <a:pt x="10" y="2"/>
                      </a:cubicBezTo>
                      <a:cubicBezTo>
                        <a:pt x="7" y="2"/>
                        <a:pt x="5" y="1"/>
                        <a:pt x="3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3" y="1"/>
                      </a:cubicBezTo>
                      <a:cubicBezTo>
                        <a:pt x="5" y="1"/>
                        <a:pt x="7" y="1"/>
                        <a:pt x="10" y="1"/>
                      </a:cubicBezTo>
                      <a:cubicBezTo>
                        <a:pt x="17" y="1"/>
                        <a:pt x="27" y="1"/>
                        <a:pt x="39" y="0"/>
                      </a:cubicBezTo>
                      <a:cubicBezTo>
                        <a:pt x="63" y="0"/>
                        <a:pt x="96" y="0"/>
                        <a:pt x="133" y="0"/>
                      </a:cubicBezTo>
                      <a:cubicBezTo>
                        <a:pt x="170" y="0"/>
                        <a:pt x="203" y="0"/>
                        <a:pt x="227" y="0"/>
                      </a:cubicBezTo>
                      <a:cubicBezTo>
                        <a:pt x="239" y="0"/>
                        <a:pt x="249" y="1"/>
                        <a:pt x="256" y="1"/>
                      </a:cubicBezTo>
                      <a:cubicBezTo>
                        <a:pt x="259" y="1"/>
                        <a:pt x="262" y="1"/>
                        <a:pt x="264" y="1"/>
                      </a:cubicBezTo>
                      <a:cubicBezTo>
                        <a:pt x="265" y="1"/>
                        <a:pt x="266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2" name="Google Shape;252;g34be3e9c41b_0_4098"/>
          <p:cNvGrpSpPr/>
          <p:nvPr/>
        </p:nvGrpSpPr>
        <p:grpSpPr>
          <a:xfrm>
            <a:off x="-467821" y="5472041"/>
            <a:ext cx="1293604" cy="2538283"/>
            <a:chOff x="-467821" y="4104134"/>
            <a:chExt cx="1293604" cy="1903761"/>
          </a:xfrm>
        </p:grpSpPr>
        <p:grpSp>
          <p:nvGrpSpPr>
            <p:cNvPr id="253" name="Google Shape;253;g34be3e9c41b_0_4098"/>
            <p:cNvGrpSpPr/>
            <p:nvPr/>
          </p:nvGrpSpPr>
          <p:grpSpPr>
            <a:xfrm rot="5400000">
              <a:off x="-243697" y="4938415"/>
              <a:ext cx="1629906" cy="509054"/>
              <a:chOff x="5401930" y="789587"/>
              <a:chExt cx="1629906" cy="509054"/>
            </a:xfrm>
          </p:grpSpPr>
          <p:sp>
            <p:nvSpPr>
              <p:cNvPr id="254" name="Google Shape;254;g34be3e9c41b_0_4098"/>
              <p:cNvSpPr/>
              <p:nvPr/>
            </p:nvSpPr>
            <p:spPr>
              <a:xfrm>
                <a:off x="5401930" y="1244155"/>
                <a:ext cx="54486" cy="54486"/>
              </a:xfrm>
              <a:custGeom>
                <a:avLst/>
                <a:gdLst/>
                <a:ahLst/>
                <a:cxnLst/>
                <a:rect l="l" t="t" r="r" b="b"/>
                <a:pathLst>
                  <a:path w="35" h="35" extrusionOk="0">
                    <a:moveTo>
                      <a:pt x="35" y="17"/>
                    </a:moveTo>
                    <a:cubicBezTo>
                      <a:pt x="35" y="27"/>
                      <a:pt x="27" y="35"/>
                      <a:pt x="17" y="35"/>
                    </a:cubicBezTo>
                    <a:cubicBezTo>
                      <a:pt x="8" y="35"/>
                      <a:pt x="0" y="2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g34be3e9c41b_0_4098"/>
              <p:cNvSpPr/>
              <p:nvPr/>
            </p:nvSpPr>
            <p:spPr>
              <a:xfrm>
                <a:off x="5423724" y="789587"/>
                <a:ext cx="1608112" cy="470135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302" extrusionOk="0">
                    <a:moveTo>
                      <a:pt x="6" y="302"/>
                    </a:moveTo>
                    <a:lnTo>
                      <a:pt x="0" y="302"/>
                    </a:lnTo>
                    <a:lnTo>
                      <a:pt x="0" y="96"/>
                    </a:lnTo>
                    <a:cubicBezTo>
                      <a:pt x="0" y="43"/>
                      <a:pt x="43" y="0"/>
                      <a:pt x="95" y="0"/>
                    </a:cubicBezTo>
                    <a:lnTo>
                      <a:pt x="937" y="0"/>
                    </a:lnTo>
                    <a:cubicBezTo>
                      <a:pt x="990" y="0"/>
                      <a:pt x="1033" y="43"/>
                      <a:pt x="1033" y="96"/>
                    </a:cubicBezTo>
                    <a:lnTo>
                      <a:pt x="1033" y="129"/>
                    </a:lnTo>
                    <a:lnTo>
                      <a:pt x="1026" y="129"/>
                    </a:lnTo>
                    <a:lnTo>
                      <a:pt x="1026" y="96"/>
                    </a:lnTo>
                    <a:cubicBezTo>
                      <a:pt x="1026" y="47"/>
                      <a:pt x="986" y="7"/>
                      <a:pt x="937" y="7"/>
                    </a:cubicBezTo>
                    <a:lnTo>
                      <a:pt x="95" y="7"/>
                    </a:lnTo>
                    <a:cubicBezTo>
                      <a:pt x="46" y="7"/>
                      <a:pt x="6" y="47"/>
                      <a:pt x="6" y="96"/>
                    </a:cubicBezTo>
                    <a:lnTo>
                      <a:pt x="6" y="30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g34be3e9c41b_0_4098"/>
            <p:cNvSpPr/>
            <p:nvPr/>
          </p:nvSpPr>
          <p:spPr>
            <a:xfrm rot="-5400000" flipH="1">
              <a:off x="-467821" y="4104134"/>
              <a:ext cx="652200" cy="652200"/>
            </a:xfrm>
            <a:prstGeom prst="roundRect">
              <a:avLst>
                <a:gd name="adj" fmla="val 30579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7" name="Google Shape;257;g34be3e9c41b_0_4098"/>
          <p:cNvGrpSpPr/>
          <p:nvPr/>
        </p:nvGrpSpPr>
        <p:grpSpPr>
          <a:xfrm>
            <a:off x="-467813" y="-518737"/>
            <a:ext cx="9963094" cy="3543152"/>
            <a:chOff x="-467813" y="-389062"/>
            <a:chExt cx="9963094" cy="2657430"/>
          </a:xfrm>
        </p:grpSpPr>
        <p:sp>
          <p:nvSpPr>
            <p:cNvPr id="258" name="Google Shape;258;g34be3e9c41b_0_4098"/>
            <p:cNvSpPr/>
            <p:nvPr/>
          </p:nvSpPr>
          <p:spPr>
            <a:xfrm>
              <a:off x="-467813" y="917813"/>
              <a:ext cx="807169" cy="807166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34be3e9c41b_0_4098"/>
            <p:cNvSpPr/>
            <p:nvPr/>
          </p:nvSpPr>
          <p:spPr>
            <a:xfrm>
              <a:off x="64225" y="1991417"/>
              <a:ext cx="275130" cy="276951"/>
            </a:xfrm>
            <a:custGeom>
              <a:avLst/>
              <a:gdLst/>
              <a:ahLst/>
              <a:cxnLst/>
              <a:rect l="l" t="t" r="r" b="b"/>
              <a:pathLst>
                <a:path w="151" h="152" extrusionOk="0">
                  <a:moveTo>
                    <a:pt x="85" y="139"/>
                  </a:moveTo>
                  <a:cubicBezTo>
                    <a:pt x="80" y="140"/>
                    <a:pt x="74" y="140"/>
                    <a:pt x="69" y="139"/>
                  </a:cubicBezTo>
                  <a:lnTo>
                    <a:pt x="60" y="152"/>
                  </a:lnTo>
                  <a:lnTo>
                    <a:pt x="36" y="143"/>
                  </a:lnTo>
                  <a:lnTo>
                    <a:pt x="38" y="128"/>
                  </a:lnTo>
                  <a:cubicBezTo>
                    <a:pt x="34" y="124"/>
                    <a:pt x="30" y="120"/>
                    <a:pt x="26" y="116"/>
                  </a:cubicBezTo>
                  <a:lnTo>
                    <a:pt x="11" y="119"/>
                  </a:lnTo>
                  <a:lnTo>
                    <a:pt x="0" y="96"/>
                  </a:lnTo>
                  <a:lnTo>
                    <a:pt x="13" y="86"/>
                  </a:lnTo>
                  <a:cubicBezTo>
                    <a:pt x="12" y="81"/>
                    <a:pt x="12" y="75"/>
                    <a:pt x="13" y="69"/>
                  </a:cubicBezTo>
                  <a:lnTo>
                    <a:pt x="0" y="61"/>
                  </a:lnTo>
                  <a:lnTo>
                    <a:pt x="9" y="37"/>
                  </a:lnTo>
                  <a:lnTo>
                    <a:pt x="24" y="39"/>
                  </a:lnTo>
                  <a:cubicBezTo>
                    <a:pt x="27" y="35"/>
                    <a:pt x="31" y="30"/>
                    <a:pt x="36" y="27"/>
                  </a:cubicBezTo>
                  <a:lnTo>
                    <a:pt x="33" y="12"/>
                  </a:lnTo>
                  <a:lnTo>
                    <a:pt x="56" y="1"/>
                  </a:lnTo>
                  <a:lnTo>
                    <a:pt x="66" y="14"/>
                  </a:lnTo>
                  <a:cubicBezTo>
                    <a:pt x="71" y="13"/>
                    <a:pt x="77" y="13"/>
                    <a:pt x="82" y="13"/>
                  </a:cubicBezTo>
                  <a:lnTo>
                    <a:pt x="91" y="0"/>
                  </a:lnTo>
                  <a:lnTo>
                    <a:pt x="115" y="10"/>
                  </a:lnTo>
                  <a:lnTo>
                    <a:pt x="113" y="25"/>
                  </a:lnTo>
                  <a:cubicBezTo>
                    <a:pt x="117" y="28"/>
                    <a:pt x="121" y="32"/>
                    <a:pt x="125" y="37"/>
                  </a:cubicBezTo>
                  <a:lnTo>
                    <a:pt x="140" y="34"/>
                  </a:lnTo>
                  <a:lnTo>
                    <a:pt x="151" y="57"/>
                  </a:lnTo>
                  <a:lnTo>
                    <a:pt x="138" y="66"/>
                  </a:lnTo>
                  <a:cubicBezTo>
                    <a:pt x="139" y="72"/>
                    <a:pt x="139" y="78"/>
                    <a:pt x="138" y="83"/>
                  </a:cubicBezTo>
                  <a:lnTo>
                    <a:pt x="151" y="92"/>
                  </a:lnTo>
                  <a:lnTo>
                    <a:pt x="142" y="116"/>
                  </a:lnTo>
                  <a:lnTo>
                    <a:pt x="127" y="114"/>
                  </a:lnTo>
                  <a:cubicBezTo>
                    <a:pt x="124" y="118"/>
                    <a:pt x="120" y="122"/>
                    <a:pt x="115" y="126"/>
                  </a:cubicBezTo>
                  <a:lnTo>
                    <a:pt x="118" y="141"/>
                  </a:lnTo>
                  <a:lnTo>
                    <a:pt x="95" y="151"/>
                  </a:lnTo>
                  <a:lnTo>
                    <a:pt x="85" y="139"/>
                  </a:lnTo>
                  <a:moveTo>
                    <a:pt x="86" y="102"/>
                  </a:moveTo>
                  <a:cubicBezTo>
                    <a:pt x="99" y="96"/>
                    <a:pt x="106" y="79"/>
                    <a:pt x="100" y="66"/>
                  </a:cubicBezTo>
                  <a:cubicBezTo>
                    <a:pt x="93" y="52"/>
                    <a:pt x="77" y="45"/>
                    <a:pt x="63" y="52"/>
                  </a:cubicBezTo>
                  <a:cubicBezTo>
                    <a:pt x="49" y="58"/>
                    <a:pt x="43" y="74"/>
                    <a:pt x="49" y="88"/>
                  </a:cubicBezTo>
                  <a:cubicBezTo>
                    <a:pt x="55" y="102"/>
                    <a:pt x="72" y="108"/>
                    <a:pt x="86" y="1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9700" rIns="90000" bIns="9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g34be3e9c41b_0_4098"/>
            <p:cNvSpPr/>
            <p:nvPr/>
          </p:nvSpPr>
          <p:spPr>
            <a:xfrm>
              <a:off x="8688112" y="-389062"/>
              <a:ext cx="807169" cy="807166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/>
          <p:nvPr/>
        </p:nvSpPr>
        <p:spPr>
          <a:xfrm>
            <a:off x="892142" y="-21176"/>
            <a:ext cx="7606015" cy="1878714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p22"/>
          <p:cNvCxnSpPr/>
          <p:nvPr/>
        </p:nvCxnSpPr>
        <p:spPr>
          <a:xfrm>
            <a:off x="892142" y="1859611"/>
            <a:ext cx="7606015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22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56" cy="403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g34be3e9c41b_0_5068"/>
          <p:cNvGrpSpPr/>
          <p:nvPr/>
        </p:nvGrpSpPr>
        <p:grpSpPr>
          <a:xfrm>
            <a:off x="8685438" y="342908"/>
            <a:ext cx="1864287" cy="2764108"/>
            <a:chOff x="8685438" y="257187"/>
            <a:chExt cx="1864287" cy="2073133"/>
          </a:xfrm>
        </p:grpSpPr>
        <p:grpSp>
          <p:nvGrpSpPr>
            <p:cNvPr id="263" name="Google Shape;263;g34be3e9c41b_0_5068"/>
            <p:cNvGrpSpPr/>
            <p:nvPr/>
          </p:nvGrpSpPr>
          <p:grpSpPr>
            <a:xfrm>
              <a:off x="8795082" y="1612434"/>
              <a:ext cx="1754643" cy="717886"/>
              <a:chOff x="-1340531" y="3895472"/>
              <a:chExt cx="1754643" cy="717886"/>
            </a:xfrm>
          </p:grpSpPr>
          <p:sp>
            <p:nvSpPr>
              <p:cNvPr id="264" name="Google Shape;264;g34be3e9c41b_0_5068"/>
              <p:cNvSpPr/>
              <p:nvPr/>
            </p:nvSpPr>
            <p:spPr>
              <a:xfrm>
                <a:off x="-1340525" y="3895472"/>
                <a:ext cx="1754637" cy="71788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394" extrusionOk="0">
                    <a:moveTo>
                      <a:pt x="962" y="393"/>
                    </a:moveTo>
                    <a:cubicBezTo>
                      <a:pt x="962" y="393"/>
                      <a:pt x="962" y="390"/>
                      <a:pt x="962" y="386"/>
                    </a:cubicBezTo>
                    <a:cubicBezTo>
                      <a:pt x="962" y="381"/>
                      <a:pt x="962" y="374"/>
                      <a:pt x="962" y="365"/>
                    </a:cubicBezTo>
                    <a:cubicBezTo>
                      <a:pt x="962" y="348"/>
                      <a:pt x="962" y="321"/>
                      <a:pt x="962" y="288"/>
                    </a:cubicBezTo>
                    <a:cubicBezTo>
                      <a:pt x="962" y="220"/>
                      <a:pt x="961" y="123"/>
                      <a:pt x="961" y="2"/>
                    </a:cubicBezTo>
                    <a:lnTo>
                      <a:pt x="962" y="3"/>
                    </a:lnTo>
                    <a:cubicBezTo>
                      <a:pt x="718" y="3"/>
                      <a:pt x="377" y="3"/>
                      <a:pt x="1" y="4"/>
                    </a:cubicBezTo>
                    <a:lnTo>
                      <a:pt x="1" y="4"/>
                    </a:lnTo>
                    <a:lnTo>
                      <a:pt x="3" y="2"/>
                    </a:lnTo>
                    <a:cubicBezTo>
                      <a:pt x="3" y="139"/>
                      <a:pt x="3" y="271"/>
                      <a:pt x="3" y="393"/>
                    </a:cubicBezTo>
                    <a:lnTo>
                      <a:pt x="1" y="391"/>
                    </a:lnTo>
                    <a:cubicBezTo>
                      <a:pt x="280" y="391"/>
                      <a:pt x="520" y="392"/>
                      <a:pt x="690" y="392"/>
                    </a:cubicBezTo>
                    <a:cubicBezTo>
                      <a:pt x="776" y="392"/>
                      <a:pt x="844" y="392"/>
                      <a:pt x="890" y="392"/>
                    </a:cubicBezTo>
                    <a:cubicBezTo>
                      <a:pt x="914" y="392"/>
                      <a:pt x="932" y="392"/>
                      <a:pt x="944" y="392"/>
                    </a:cubicBezTo>
                    <a:cubicBezTo>
                      <a:pt x="950" y="392"/>
                      <a:pt x="954" y="392"/>
                      <a:pt x="958" y="392"/>
                    </a:cubicBezTo>
                    <a:cubicBezTo>
                      <a:pt x="961" y="392"/>
                      <a:pt x="962" y="392"/>
                      <a:pt x="962" y="392"/>
                    </a:cubicBezTo>
                    <a:cubicBezTo>
                      <a:pt x="962" y="392"/>
                      <a:pt x="961" y="392"/>
                      <a:pt x="958" y="393"/>
                    </a:cubicBezTo>
                    <a:cubicBezTo>
                      <a:pt x="955" y="393"/>
                      <a:pt x="950" y="393"/>
                      <a:pt x="944" y="393"/>
                    </a:cubicBezTo>
                    <a:cubicBezTo>
                      <a:pt x="932" y="393"/>
                      <a:pt x="914" y="393"/>
                      <a:pt x="891" y="393"/>
                    </a:cubicBezTo>
                    <a:cubicBezTo>
                      <a:pt x="844" y="393"/>
                      <a:pt x="776" y="393"/>
                      <a:pt x="691" y="393"/>
                    </a:cubicBezTo>
                    <a:cubicBezTo>
                      <a:pt x="521" y="393"/>
                      <a:pt x="280" y="394"/>
                      <a:pt x="1" y="394"/>
                    </a:cubicBezTo>
                    <a:lnTo>
                      <a:pt x="0" y="394"/>
                    </a:lnTo>
                    <a:lnTo>
                      <a:pt x="0" y="392"/>
                    </a:lnTo>
                    <a:cubicBezTo>
                      <a:pt x="0" y="271"/>
                      <a:pt x="0" y="139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78" y="1"/>
                      <a:pt x="718" y="1"/>
                      <a:pt x="962" y="1"/>
                    </a:cubicBezTo>
                    <a:lnTo>
                      <a:pt x="963" y="1"/>
                    </a:lnTo>
                    <a:lnTo>
                      <a:pt x="963" y="2"/>
                    </a:lnTo>
                    <a:cubicBezTo>
                      <a:pt x="963" y="123"/>
                      <a:pt x="963" y="221"/>
                      <a:pt x="963" y="288"/>
                    </a:cubicBezTo>
                    <a:cubicBezTo>
                      <a:pt x="963" y="322"/>
                      <a:pt x="963" y="348"/>
                      <a:pt x="963" y="366"/>
                    </a:cubicBezTo>
                    <a:cubicBezTo>
                      <a:pt x="963" y="374"/>
                      <a:pt x="963" y="381"/>
                      <a:pt x="962" y="386"/>
                    </a:cubicBezTo>
                    <a:cubicBezTo>
                      <a:pt x="962" y="390"/>
                      <a:pt x="962" y="392"/>
                      <a:pt x="962" y="392"/>
                    </a:cubicBezTo>
                    <a:lnTo>
                      <a:pt x="962" y="3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g34be3e9c41b_0_5068"/>
              <p:cNvSpPr/>
              <p:nvPr/>
            </p:nvSpPr>
            <p:spPr>
              <a:xfrm>
                <a:off x="-1340531" y="3989303"/>
                <a:ext cx="1749170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960" h="3" extrusionOk="0">
                    <a:moveTo>
                      <a:pt x="0" y="2"/>
                    </a:moveTo>
                    <a:cubicBezTo>
                      <a:pt x="0" y="1"/>
                      <a:pt x="215" y="0"/>
                      <a:pt x="480" y="0"/>
                    </a:cubicBezTo>
                    <a:cubicBezTo>
                      <a:pt x="745" y="0"/>
                      <a:pt x="960" y="1"/>
                      <a:pt x="960" y="2"/>
                    </a:cubicBezTo>
                    <a:cubicBezTo>
                      <a:pt x="960" y="3"/>
                      <a:pt x="745" y="3"/>
                      <a:pt x="480" y="3"/>
                    </a:cubicBezTo>
                    <a:cubicBezTo>
                      <a:pt x="215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g34be3e9c41b_0_5068"/>
              <p:cNvSpPr/>
              <p:nvPr/>
            </p:nvSpPr>
            <p:spPr>
              <a:xfrm>
                <a:off x="-1291336" y="3936463"/>
                <a:ext cx="23687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3" h="14" extrusionOk="0">
                    <a:moveTo>
                      <a:pt x="13" y="7"/>
                    </a:moveTo>
                    <a:cubicBezTo>
                      <a:pt x="13" y="8"/>
                      <a:pt x="13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7" y="14"/>
                      <a:pt x="6" y="14"/>
                    </a:cubicBezTo>
                    <a:cubicBezTo>
                      <a:pt x="4" y="14"/>
                      <a:pt x="4" y="13"/>
                      <a:pt x="3" y="13"/>
                    </a:cubicBezTo>
                    <a:cubicBezTo>
                      <a:pt x="2" y="12"/>
                      <a:pt x="0" y="12"/>
                      <a:pt x="0" y="11"/>
                    </a:cubicBezTo>
                    <a:cubicBezTo>
                      <a:pt x="-1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2"/>
                      <a:pt x="12" y="3"/>
                      <a:pt x="13" y="4"/>
                    </a:cubicBezTo>
                    <a:cubicBezTo>
                      <a:pt x="13" y="5"/>
                      <a:pt x="13" y="6"/>
                      <a:pt x="1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g34be3e9c41b_0_5068"/>
              <p:cNvSpPr/>
              <p:nvPr/>
            </p:nvSpPr>
            <p:spPr>
              <a:xfrm>
                <a:off x="-1249428" y="3936463"/>
                <a:ext cx="25509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4" y="8"/>
                      <a:pt x="13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10" y="13"/>
                      <a:pt x="8" y="14"/>
                      <a:pt x="7" y="14"/>
                    </a:cubicBezTo>
                    <a:cubicBezTo>
                      <a:pt x="5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12" y="2"/>
                      <a:pt x="13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g34be3e9c41b_0_5068"/>
              <p:cNvSpPr/>
              <p:nvPr/>
            </p:nvSpPr>
            <p:spPr>
              <a:xfrm>
                <a:off x="-1205699" y="3936463"/>
                <a:ext cx="25509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g34be3e9c41b_0_5068"/>
              <p:cNvSpPr/>
              <p:nvPr/>
            </p:nvSpPr>
            <p:spPr>
              <a:xfrm>
                <a:off x="-1214111" y="4086569"/>
                <a:ext cx="422716" cy="422714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32" extrusionOk="0">
                    <a:moveTo>
                      <a:pt x="0" y="0"/>
                    </a:moveTo>
                    <a:lnTo>
                      <a:pt x="232" y="0"/>
                    </a:lnTo>
                    <a:lnTo>
                      <a:pt x="232" y="232"/>
                    </a:lnTo>
                    <a:lnTo>
                      <a:pt x="0" y="2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38500" rIns="90000" bIns="385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g34be3e9c41b_0_5068"/>
              <p:cNvSpPr/>
              <p:nvPr/>
            </p:nvSpPr>
            <p:spPr>
              <a:xfrm>
                <a:off x="-681493" y="4344218"/>
                <a:ext cx="972976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534" h="3" extrusionOk="0">
                    <a:moveTo>
                      <a:pt x="534" y="1"/>
                    </a:moveTo>
                    <a:cubicBezTo>
                      <a:pt x="534" y="2"/>
                      <a:pt x="414" y="3"/>
                      <a:pt x="267" y="3"/>
                    </a:cubicBezTo>
                    <a:cubicBezTo>
                      <a:pt x="120" y="3"/>
                      <a:pt x="0" y="2"/>
                      <a:pt x="0" y="1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g34be3e9c41b_0_5068"/>
              <p:cNvSpPr/>
              <p:nvPr/>
            </p:nvSpPr>
            <p:spPr>
              <a:xfrm>
                <a:off x="-681493" y="4429855"/>
                <a:ext cx="972976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534" h="3" extrusionOk="0">
                    <a:moveTo>
                      <a:pt x="534" y="2"/>
                    </a:moveTo>
                    <a:cubicBezTo>
                      <a:pt x="534" y="3"/>
                      <a:pt x="414" y="3"/>
                      <a:pt x="267" y="3"/>
                    </a:cubicBezTo>
                    <a:cubicBezTo>
                      <a:pt x="120" y="3"/>
                      <a:pt x="0" y="3"/>
                      <a:pt x="0" y="2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g34be3e9c41b_0_5068"/>
              <p:cNvSpPr/>
              <p:nvPr/>
            </p:nvSpPr>
            <p:spPr>
              <a:xfrm>
                <a:off x="-335303" y="4517313"/>
                <a:ext cx="62678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" extrusionOk="0">
                    <a:moveTo>
                      <a:pt x="344" y="1"/>
                    </a:moveTo>
                    <a:cubicBezTo>
                      <a:pt x="344" y="1"/>
                      <a:pt x="343" y="1"/>
                      <a:pt x="340" y="1"/>
                    </a:cubicBezTo>
                    <a:cubicBezTo>
                      <a:pt x="338" y="1"/>
                      <a:pt x="334" y="2"/>
                      <a:pt x="330" y="2"/>
                    </a:cubicBezTo>
                    <a:cubicBezTo>
                      <a:pt x="321" y="2"/>
                      <a:pt x="309" y="2"/>
                      <a:pt x="293" y="2"/>
                    </a:cubicBezTo>
                    <a:cubicBezTo>
                      <a:pt x="262" y="2"/>
                      <a:pt x="219" y="2"/>
                      <a:pt x="172" y="2"/>
                    </a:cubicBezTo>
                    <a:cubicBezTo>
                      <a:pt x="125" y="2"/>
                      <a:pt x="82" y="2"/>
                      <a:pt x="51" y="2"/>
                    </a:cubicBezTo>
                    <a:cubicBezTo>
                      <a:pt x="35" y="2"/>
                      <a:pt x="23" y="2"/>
                      <a:pt x="14" y="2"/>
                    </a:cubicBezTo>
                    <a:cubicBezTo>
                      <a:pt x="10" y="1"/>
                      <a:pt x="6" y="1"/>
                      <a:pt x="4" y="1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4" y="1"/>
                    </a:cubicBezTo>
                    <a:cubicBezTo>
                      <a:pt x="6" y="1"/>
                      <a:pt x="10" y="0"/>
                      <a:pt x="14" y="0"/>
                    </a:cubicBezTo>
                    <a:cubicBezTo>
                      <a:pt x="23" y="0"/>
                      <a:pt x="35" y="0"/>
                      <a:pt x="51" y="0"/>
                    </a:cubicBezTo>
                    <a:cubicBezTo>
                      <a:pt x="82" y="0"/>
                      <a:pt x="125" y="0"/>
                      <a:pt x="172" y="0"/>
                    </a:cubicBezTo>
                    <a:cubicBezTo>
                      <a:pt x="219" y="0"/>
                      <a:pt x="262" y="0"/>
                      <a:pt x="293" y="0"/>
                    </a:cubicBezTo>
                    <a:cubicBezTo>
                      <a:pt x="309" y="0"/>
                      <a:pt x="321" y="0"/>
                      <a:pt x="330" y="0"/>
                    </a:cubicBezTo>
                    <a:cubicBezTo>
                      <a:pt x="334" y="1"/>
                      <a:pt x="338" y="1"/>
                      <a:pt x="340" y="1"/>
                    </a:cubicBezTo>
                    <a:cubicBezTo>
                      <a:pt x="343" y="1"/>
                      <a:pt x="344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g34be3e9c41b_0_5068"/>
              <p:cNvSpPr/>
              <p:nvPr/>
            </p:nvSpPr>
            <p:spPr>
              <a:xfrm>
                <a:off x="-428227" y="4117218"/>
                <a:ext cx="719711" cy="7288"/>
              </a:xfrm>
              <a:custGeom>
                <a:avLst/>
                <a:gdLst/>
                <a:ahLst/>
                <a:cxnLst/>
                <a:rect l="l" t="t" r="r" b="b"/>
                <a:pathLst>
                  <a:path w="395" h="4" extrusionOk="0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g34be3e9c41b_0_5068"/>
              <p:cNvSpPr/>
              <p:nvPr/>
            </p:nvSpPr>
            <p:spPr>
              <a:xfrm>
                <a:off x="-428227" y="4195567"/>
                <a:ext cx="719711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" extrusionOk="0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g34be3e9c41b_0_5068"/>
              <p:cNvSpPr/>
              <p:nvPr/>
            </p:nvSpPr>
            <p:spPr>
              <a:xfrm>
                <a:off x="-133055" y="4272093"/>
                <a:ext cx="424538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3" extrusionOk="0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6" name="Google Shape;276;g34be3e9c41b_0_5068"/>
            <p:cNvGrpSpPr/>
            <p:nvPr/>
          </p:nvGrpSpPr>
          <p:grpSpPr>
            <a:xfrm>
              <a:off x="8685438" y="257187"/>
              <a:ext cx="1550567" cy="1051320"/>
              <a:chOff x="-872012" y="2723887"/>
              <a:chExt cx="1550567" cy="1051320"/>
            </a:xfrm>
          </p:grpSpPr>
          <p:sp>
            <p:nvSpPr>
              <p:cNvPr id="277" name="Google Shape;277;g34be3e9c41b_0_5068"/>
              <p:cNvSpPr/>
              <p:nvPr/>
            </p:nvSpPr>
            <p:spPr>
              <a:xfrm>
                <a:off x="-872012" y="2723887"/>
                <a:ext cx="1550567" cy="1051320"/>
              </a:xfrm>
              <a:custGeom>
                <a:avLst/>
                <a:gdLst/>
                <a:ahLst/>
                <a:cxnLst/>
                <a:rect l="l" t="t" r="r" b="b"/>
                <a:pathLst>
                  <a:path w="851" h="577" extrusionOk="0">
                    <a:moveTo>
                      <a:pt x="850" y="576"/>
                    </a:moveTo>
                    <a:cubicBezTo>
                      <a:pt x="850" y="576"/>
                      <a:pt x="850" y="572"/>
                      <a:pt x="850" y="565"/>
                    </a:cubicBezTo>
                    <a:cubicBezTo>
                      <a:pt x="850" y="558"/>
                      <a:pt x="850" y="548"/>
                      <a:pt x="850" y="535"/>
                    </a:cubicBezTo>
                    <a:cubicBezTo>
                      <a:pt x="850" y="508"/>
                      <a:pt x="850" y="469"/>
                      <a:pt x="850" y="420"/>
                    </a:cubicBezTo>
                    <a:cubicBezTo>
                      <a:pt x="849" y="320"/>
                      <a:pt x="849" y="177"/>
                      <a:pt x="849" y="2"/>
                    </a:cubicBezTo>
                    <a:lnTo>
                      <a:pt x="850" y="3"/>
                    </a:lnTo>
                    <a:cubicBezTo>
                      <a:pt x="616" y="3"/>
                      <a:pt x="321" y="3"/>
                      <a:pt x="1" y="3"/>
                    </a:cubicBezTo>
                    <a:lnTo>
                      <a:pt x="1" y="3"/>
                    </a:lnTo>
                    <a:lnTo>
                      <a:pt x="3" y="2"/>
                    </a:lnTo>
                    <a:cubicBezTo>
                      <a:pt x="3" y="206"/>
                      <a:pt x="3" y="401"/>
                      <a:pt x="3" y="576"/>
                    </a:cubicBezTo>
                    <a:lnTo>
                      <a:pt x="1" y="574"/>
                    </a:lnTo>
                    <a:cubicBezTo>
                      <a:pt x="251" y="574"/>
                      <a:pt x="463" y="575"/>
                      <a:pt x="613" y="575"/>
                    </a:cubicBezTo>
                    <a:cubicBezTo>
                      <a:pt x="688" y="575"/>
                      <a:pt x="747" y="575"/>
                      <a:pt x="788" y="575"/>
                    </a:cubicBezTo>
                    <a:cubicBezTo>
                      <a:pt x="808" y="575"/>
                      <a:pt x="823" y="575"/>
                      <a:pt x="834" y="576"/>
                    </a:cubicBezTo>
                    <a:cubicBezTo>
                      <a:pt x="839" y="576"/>
                      <a:pt x="843" y="576"/>
                      <a:pt x="846" y="576"/>
                    </a:cubicBezTo>
                    <a:cubicBezTo>
                      <a:pt x="849" y="576"/>
                      <a:pt x="850" y="576"/>
                      <a:pt x="850" y="576"/>
                    </a:cubicBezTo>
                    <a:cubicBezTo>
                      <a:pt x="850" y="576"/>
                      <a:pt x="849" y="576"/>
                      <a:pt x="846" y="576"/>
                    </a:cubicBezTo>
                    <a:cubicBezTo>
                      <a:pt x="844" y="576"/>
                      <a:pt x="840" y="576"/>
                      <a:pt x="834" y="576"/>
                    </a:cubicBezTo>
                    <a:cubicBezTo>
                      <a:pt x="824" y="576"/>
                      <a:pt x="808" y="576"/>
                      <a:pt x="788" y="576"/>
                    </a:cubicBezTo>
                    <a:cubicBezTo>
                      <a:pt x="748" y="576"/>
                      <a:pt x="689" y="576"/>
                      <a:pt x="614" y="576"/>
                    </a:cubicBezTo>
                    <a:cubicBezTo>
                      <a:pt x="464" y="577"/>
                      <a:pt x="251" y="577"/>
                      <a:pt x="1" y="577"/>
                    </a:cubicBezTo>
                    <a:lnTo>
                      <a:pt x="0" y="577"/>
                    </a:lnTo>
                    <a:lnTo>
                      <a:pt x="0" y="576"/>
                    </a:lnTo>
                    <a:cubicBezTo>
                      <a:pt x="0" y="401"/>
                      <a:pt x="0" y="206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21" y="0"/>
                      <a:pt x="616" y="1"/>
                      <a:pt x="850" y="1"/>
                    </a:cubicBezTo>
                    <a:lnTo>
                      <a:pt x="851" y="1"/>
                    </a:lnTo>
                    <a:lnTo>
                      <a:pt x="851" y="2"/>
                    </a:lnTo>
                    <a:cubicBezTo>
                      <a:pt x="851" y="177"/>
                      <a:pt x="851" y="320"/>
                      <a:pt x="851" y="420"/>
                    </a:cubicBezTo>
                    <a:cubicBezTo>
                      <a:pt x="851" y="470"/>
                      <a:pt x="851" y="509"/>
                      <a:pt x="850" y="535"/>
                    </a:cubicBezTo>
                    <a:cubicBezTo>
                      <a:pt x="850" y="549"/>
                      <a:pt x="850" y="559"/>
                      <a:pt x="850" y="565"/>
                    </a:cubicBezTo>
                    <a:cubicBezTo>
                      <a:pt x="850" y="572"/>
                      <a:pt x="850" y="576"/>
                      <a:pt x="850" y="5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g34be3e9c41b_0_5068"/>
              <p:cNvSpPr/>
              <p:nvPr/>
            </p:nvSpPr>
            <p:spPr>
              <a:xfrm>
                <a:off x="-870190" y="2818634"/>
                <a:ext cx="1545101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848" h="3" extrusionOk="0">
                    <a:moveTo>
                      <a:pt x="0" y="1"/>
                    </a:moveTo>
                    <a:cubicBezTo>
                      <a:pt x="0" y="0"/>
                      <a:pt x="190" y="0"/>
                      <a:pt x="424" y="0"/>
                    </a:cubicBezTo>
                    <a:cubicBezTo>
                      <a:pt x="658" y="0"/>
                      <a:pt x="848" y="0"/>
                      <a:pt x="848" y="1"/>
                    </a:cubicBezTo>
                    <a:cubicBezTo>
                      <a:pt x="848" y="2"/>
                      <a:pt x="658" y="3"/>
                      <a:pt x="424" y="3"/>
                    </a:cubicBezTo>
                    <a:cubicBezTo>
                      <a:pt x="189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g34be3e9c41b_0_5068"/>
              <p:cNvSpPr/>
              <p:nvPr/>
            </p:nvSpPr>
            <p:spPr>
              <a:xfrm>
                <a:off x="-833749" y="2760328"/>
                <a:ext cx="25509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g34be3e9c41b_0_5068"/>
              <p:cNvSpPr/>
              <p:nvPr/>
            </p:nvSpPr>
            <p:spPr>
              <a:xfrm>
                <a:off x="-791842" y="2760328"/>
                <a:ext cx="25509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1" y="1"/>
                    </a:cubicBezTo>
                    <a:cubicBezTo>
                      <a:pt x="13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g34be3e9c41b_0_5068"/>
              <p:cNvSpPr/>
              <p:nvPr/>
            </p:nvSpPr>
            <p:spPr>
              <a:xfrm>
                <a:off x="-749935" y="2760328"/>
                <a:ext cx="25509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g34be3e9c41b_0_5068"/>
              <p:cNvSpPr/>
              <p:nvPr/>
            </p:nvSpPr>
            <p:spPr>
              <a:xfrm>
                <a:off x="-737180" y="2929779"/>
                <a:ext cx="413606" cy="415426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8" extrusionOk="0">
                    <a:moveTo>
                      <a:pt x="0" y="0"/>
                    </a:moveTo>
                    <a:lnTo>
                      <a:pt x="227" y="0"/>
                    </a:lnTo>
                    <a:lnTo>
                      <a:pt x="227" y="228"/>
                    </a:lnTo>
                    <a:lnTo>
                      <a:pt x="0" y="2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37075" rIns="90000" bIns="3707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g34be3e9c41b_0_5068"/>
              <p:cNvSpPr/>
              <p:nvPr/>
            </p:nvSpPr>
            <p:spPr>
              <a:xfrm>
                <a:off x="-749922" y="3481553"/>
                <a:ext cx="194960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8" extrusionOk="0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g34be3e9c41b_0_5068"/>
              <p:cNvSpPr/>
              <p:nvPr/>
            </p:nvSpPr>
            <p:spPr>
              <a:xfrm>
                <a:off x="-398266" y="3481553"/>
                <a:ext cx="194960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8" extrusionOk="0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g34be3e9c41b_0_5068"/>
              <p:cNvSpPr/>
              <p:nvPr/>
            </p:nvSpPr>
            <p:spPr>
              <a:xfrm>
                <a:off x="-46610" y="3481553"/>
                <a:ext cx="194960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8" extrusionOk="0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g34be3e9c41b_0_5068"/>
              <p:cNvSpPr/>
              <p:nvPr/>
            </p:nvSpPr>
            <p:spPr>
              <a:xfrm>
                <a:off x="305046" y="3481553"/>
                <a:ext cx="194960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8" extrusionOk="0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g34be3e9c41b_0_5068"/>
              <p:cNvSpPr/>
              <p:nvPr/>
            </p:nvSpPr>
            <p:spPr>
              <a:xfrm>
                <a:off x="-215912" y="3184118"/>
                <a:ext cx="719711" cy="7288"/>
              </a:xfrm>
              <a:custGeom>
                <a:avLst/>
                <a:gdLst/>
                <a:ahLst/>
                <a:cxnLst/>
                <a:rect l="l" t="t" r="r" b="b"/>
                <a:pathLst>
                  <a:path w="395" h="4" extrusionOk="0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g34be3e9c41b_0_5068"/>
              <p:cNvSpPr/>
              <p:nvPr/>
            </p:nvSpPr>
            <p:spPr>
              <a:xfrm>
                <a:off x="-215912" y="3262467"/>
                <a:ext cx="719711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" extrusionOk="0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g34be3e9c41b_0_5068"/>
              <p:cNvSpPr/>
              <p:nvPr/>
            </p:nvSpPr>
            <p:spPr>
              <a:xfrm>
                <a:off x="-215912" y="3338993"/>
                <a:ext cx="424538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3" extrusionOk="0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0" name="Google Shape;290;g34be3e9c41b_0_5068"/>
          <p:cNvGrpSpPr/>
          <p:nvPr/>
        </p:nvGrpSpPr>
        <p:grpSpPr>
          <a:xfrm>
            <a:off x="-110481" y="-239964"/>
            <a:ext cx="8691574" cy="7299180"/>
            <a:chOff x="-110481" y="-179977"/>
            <a:chExt cx="8691574" cy="5474522"/>
          </a:xfrm>
        </p:grpSpPr>
        <p:grpSp>
          <p:nvGrpSpPr>
            <p:cNvPr id="291" name="Google Shape;291;g34be3e9c41b_0_5068"/>
            <p:cNvGrpSpPr/>
            <p:nvPr/>
          </p:nvGrpSpPr>
          <p:grpSpPr>
            <a:xfrm rot="5400000">
              <a:off x="8057253" y="43224"/>
              <a:ext cx="747041" cy="300638"/>
              <a:chOff x="7676966" y="144400"/>
              <a:chExt cx="747041" cy="300638"/>
            </a:xfrm>
          </p:grpSpPr>
          <p:sp>
            <p:nvSpPr>
              <p:cNvPr id="292" name="Google Shape;292;g34be3e9c41b_0_5068"/>
              <p:cNvSpPr/>
              <p:nvPr/>
            </p:nvSpPr>
            <p:spPr>
              <a:xfrm>
                <a:off x="8360235" y="144400"/>
                <a:ext cx="63772" cy="63772"/>
              </a:xfrm>
              <a:custGeom>
                <a:avLst/>
                <a:gdLst/>
                <a:ahLst/>
                <a:cxnLst/>
                <a:rect l="l" t="t" r="r" b="b"/>
                <a:pathLst>
                  <a:path w="35" h="35" extrusionOk="0">
                    <a:moveTo>
                      <a:pt x="17" y="0"/>
                    </a:moveTo>
                    <a:cubicBezTo>
                      <a:pt x="27" y="0"/>
                      <a:pt x="35" y="7"/>
                      <a:pt x="35" y="17"/>
                    </a:cubicBezTo>
                    <a:cubicBezTo>
                      <a:pt x="35" y="26"/>
                      <a:pt x="26" y="35"/>
                      <a:pt x="17" y="35"/>
                    </a:cubicBezTo>
                    <a:cubicBezTo>
                      <a:pt x="7" y="35"/>
                      <a:pt x="0" y="26"/>
                      <a:pt x="0" y="17"/>
                    </a:cubicBezTo>
                    <a:cubicBezTo>
                      <a:pt x="0" y="7"/>
                      <a:pt x="8" y="0"/>
                      <a:pt x="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g34be3e9c41b_0_5068"/>
              <p:cNvSpPr/>
              <p:nvPr/>
            </p:nvSpPr>
            <p:spPr>
              <a:xfrm>
                <a:off x="7676966" y="173553"/>
                <a:ext cx="723355" cy="271485"/>
              </a:xfrm>
              <a:custGeom>
                <a:avLst/>
                <a:gdLst/>
                <a:ahLst/>
                <a:cxnLst/>
                <a:rect l="l" t="t" r="r" b="b"/>
                <a:pathLst>
                  <a:path w="397" h="149" extrusionOk="0">
                    <a:moveTo>
                      <a:pt x="397" y="0"/>
                    </a:moveTo>
                    <a:lnTo>
                      <a:pt x="397" y="97"/>
                    </a:lnTo>
                    <a:cubicBezTo>
                      <a:pt x="397" y="125"/>
                      <a:pt x="374" y="149"/>
                      <a:pt x="345" y="149"/>
                    </a:cubicBezTo>
                    <a:lnTo>
                      <a:pt x="51" y="149"/>
                    </a:lnTo>
                    <a:cubicBezTo>
                      <a:pt x="23" y="149"/>
                      <a:pt x="0" y="125"/>
                      <a:pt x="0" y="97"/>
                    </a:cubicBezTo>
                    <a:lnTo>
                      <a:pt x="0" y="12"/>
                    </a:lnTo>
                    <a:lnTo>
                      <a:pt x="6" y="12"/>
                    </a:lnTo>
                    <a:lnTo>
                      <a:pt x="6" y="97"/>
                    </a:lnTo>
                    <a:cubicBezTo>
                      <a:pt x="6" y="122"/>
                      <a:pt x="27" y="142"/>
                      <a:pt x="51" y="142"/>
                    </a:cubicBezTo>
                    <a:lnTo>
                      <a:pt x="345" y="142"/>
                    </a:lnTo>
                    <a:cubicBezTo>
                      <a:pt x="370" y="142"/>
                      <a:pt x="390" y="122"/>
                      <a:pt x="390" y="97"/>
                    </a:cubicBezTo>
                    <a:lnTo>
                      <a:pt x="390" y="0"/>
                    </a:lnTo>
                    <a:lnTo>
                      <a:pt x="39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8625" rIns="90000" bIns="86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4" name="Google Shape;294;g34be3e9c41b_0_5068"/>
            <p:cNvGrpSpPr/>
            <p:nvPr/>
          </p:nvGrpSpPr>
          <p:grpSpPr>
            <a:xfrm>
              <a:off x="-110481" y="4410851"/>
              <a:ext cx="728821" cy="883693"/>
              <a:chOff x="-110481" y="4410851"/>
              <a:chExt cx="728821" cy="883693"/>
            </a:xfrm>
          </p:grpSpPr>
          <p:grpSp>
            <p:nvGrpSpPr>
              <p:cNvPr id="295" name="Google Shape;295;g34be3e9c41b_0_5068"/>
              <p:cNvGrpSpPr/>
              <p:nvPr/>
            </p:nvGrpSpPr>
            <p:grpSpPr>
              <a:xfrm flipH="1">
                <a:off x="-110481" y="4959287"/>
                <a:ext cx="521107" cy="335257"/>
                <a:chOff x="488808" y="2271112"/>
                <a:chExt cx="521107" cy="335257"/>
              </a:xfrm>
            </p:grpSpPr>
            <p:sp>
              <p:nvSpPr>
                <p:cNvPr id="296" name="Google Shape;296;g34be3e9c41b_0_5068"/>
                <p:cNvSpPr/>
                <p:nvPr/>
              </p:nvSpPr>
              <p:spPr>
                <a:xfrm>
                  <a:off x="488808" y="2271112"/>
                  <a:ext cx="61950" cy="67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37" extrusionOk="0">
                      <a:moveTo>
                        <a:pt x="0" y="19"/>
                      </a:moveTo>
                      <a:cubicBezTo>
                        <a:pt x="0" y="9"/>
                        <a:pt x="7" y="0"/>
                        <a:pt x="17" y="0"/>
                      </a:cubicBezTo>
                      <a:cubicBezTo>
                        <a:pt x="26" y="0"/>
                        <a:pt x="34" y="9"/>
                        <a:pt x="34" y="19"/>
                      </a:cubicBezTo>
                      <a:cubicBezTo>
                        <a:pt x="34" y="29"/>
                        <a:pt x="26" y="37"/>
                        <a:pt x="17" y="37"/>
                      </a:cubicBezTo>
                      <a:cubicBezTo>
                        <a:pt x="7" y="37"/>
                        <a:pt x="0" y="29"/>
                        <a:pt x="0" y="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" name="Google Shape;297;g34be3e9c41b_0_5068"/>
                <p:cNvSpPr/>
                <p:nvPr/>
              </p:nvSpPr>
              <p:spPr>
                <a:xfrm>
                  <a:off x="519783" y="2298443"/>
                  <a:ext cx="490132" cy="307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69" extrusionOk="0">
                      <a:moveTo>
                        <a:pt x="0" y="0"/>
                      </a:moveTo>
                      <a:lnTo>
                        <a:pt x="58" y="0"/>
                      </a:lnTo>
                      <a:cubicBezTo>
                        <a:pt x="111" y="0"/>
                        <a:pt x="154" y="46"/>
                        <a:pt x="154" y="102"/>
                      </a:cubicBezTo>
                      <a:cubicBezTo>
                        <a:pt x="154" y="139"/>
                        <a:pt x="156" y="162"/>
                        <a:pt x="187" y="162"/>
                      </a:cubicBezTo>
                      <a:lnTo>
                        <a:pt x="269" y="162"/>
                      </a:lnTo>
                      <a:lnTo>
                        <a:pt x="269" y="169"/>
                      </a:lnTo>
                      <a:lnTo>
                        <a:pt x="187" y="169"/>
                      </a:lnTo>
                      <a:cubicBezTo>
                        <a:pt x="148" y="169"/>
                        <a:pt x="148" y="134"/>
                        <a:pt x="148" y="102"/>
                      </a:cubicBezTo>
                      <a:cubicBezTo>
                        <a:pt x="148" y="50"/>
                        <a:pt x="108" y="7"/>
                        <a:pt x="58" y="7"/>
                      </a:cubicBez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15825" rIns="90000" bIns="15825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8" name="Google Shape;298;g34be3e9c41b_0_5068"/>
              <p:cNvSpPr/>
              <p:nvPr/>
            </p:nvSpPr>
            <p:spPr>
              <a:xfrm flipH="1">
                <a:off x="170115" y="4410851"/>
                <a:ext cx="448225" cy="448223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46" extrusionOk="0">
                    <a:moveTo>
                      <a:pt x="123" y="246"/>
                    </a:moveTo>
                    <a:lnTo>
                      <a:pt x="169" y="246"/>
                    </a:lnTo>
                    <a:cubicBezTo>
                      <a:pt x="211" y="246"/>
                      <a:pt x="246" y="212"/>
                      <a:pt x="246" y="170"/>
                    </a:cubicBezTo>
                    <a:lnTo>
                      <a:pt x="246" y="76"/>
                    </a:lnTo>
                    <a:cubicBezTo>
                      <a:pt x="246" y="34"/>
                      <a:pt x="211" y="0"/>
                      <a:pt x="169" y="0"/>
                    </a:cubicBezTo>
                    <a:lnTo>
                      <a:pt x="76" y="0"/>
                    </a:lnTo>
                    <a:cubicBezTo>
                      <a:pt x="34" y="0"/>
                      <a:pt x="0" y="34"/>
                      <a:pt x="0" y="76"/>
                    </a:cubicBezTo>
                    <a:lnTo>
                      <a:pt x="0" y="170"/>
                    </a:lnTo>
                    <a:cubicBezTo>
                      <a:pt x="0" y="212"/>
                      <a:pt x="34" y="246"/>
                      <a:pt x="76" y="246"/>
                    </a:cubicBezTo>
                    <a:lnTo>
                      <a:pt x="123" y="2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3550" rIns="90000" bIns="4355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g34be3e9c41b_0_5068"/>
              <p:cNvSpPr/>
              <p:nvPr/>
            </p:nvSpPr>
            <p:spPr>
              <a:xfrm flipH="1">
                <a:off x="310413" y="4589412"/>
                <a:ext cx="158519" cy="1822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" extrusionOk="0">
                    <a:moveTo>
                      <a:pt x="0" y="0"/>
                    </a:moveTo>
                    <a:lnTo>
                      <a:pt x="87" y="0"/>
                    </a:lnTo>
                    <a:lnTo>
                      <a:pt x="87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g34be3e9c41b_0_5068"/>
              <p:cNvSpPr/>
              <p:nvPr/>
            </p:nvSpPr>
            <p:spPr>
              <a:xfrm flipH="1">
                <a:off x="310413" y="4629497"/>
                <a:ext cx="158519" cy="1822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" extrusionOk="0">
                    <a:moveTo>
                      <a:pt x="0" y="0"/>
                    </a:moveTo>
                    <a:lnTo>
                      <a:pt x="87" y="0"/>
                    </a:lnTo>
                    <a:lnTo>
                      <a:pt x="87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g34be3e9c41b_0_5068"/>
              <p:cNvSpPr/>
              <p:nvPr/>
            </p:nvSpPr>
            <p:spPr>
              <a:xfrm flipH="1">
                <a:off x="310413" y="4669582"/>
                <a:ext cx="158519" cy="1822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" extrusionOk="0">
                    <a:moveTo>
                      <a:pt x="0" y="0"/>
                    </a:moveTo>
                    <a:lnTo>
                      <a:pt x="87" y="0"/>
                    </a:lnTo>
                    <a:lnTo>
                      <a:pt x="87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2" name="Google Shape;302;g34be3e9c41b_0_5068"/>
          <p:cNvGrpSpPr/>
          <p:nvPr/>
        </p:nvGrpSpPr>
        <p:grpSpPr>
          <a:xfrm rot="4718273">
            <a:off x="-176997" y="524278"/>
            <a:ext cx="1133345" cy="704305"/>
            <a:chOff x="163587" y="135917"/>
            <a:chExt cx="862748" cy="686659"/>
          </a:xfrm>
        </p:grpSpPr>
        <p:sp>
          <p:nvSpPr>
            <p:cNvPr id="303" name="Google Shape;303;g34be3e9c41b_0_5068"/>
            <p:cNvSpPr/>
            <p:nvPr/>
          </p:nvSpPr>
          <p:spPr>
            <a:xfrm>
              <a:off x="490652" y="288717"/>
              <a:ext cx="535683" cy="533859"/>
            </a:xfrm>
            <a:custGeom>
              <a:avLst/>
              <a:gdLst/>
              <a:ahLst/>
              <a:cxnLst/>
              <a:rect l="l" t="t" r="r" b="b"/>
              <a:pathLst>
                <a:path w="294" h="293" extrusionOk="0">
                  <a:moveTo>
                    <a:pt x="166" y="268"/>
                  </a:moveTo>
                  <a:cubicBezTo>
                    <a:pt x="156" y="269"/>
                    <a:pt x="145" y="270"/>
                    <a:pt x="134" y="269"/>
                  </a:cubicBezTo>
                  <a:lnTo>
                    <a:pt x="117" y="293"/>
                  </a:lnTo>
                  <a:lnTo>
                    <a:pt x="71" y="276"/>
                  </a:lnTo>
                  <a:lnTo>
                    <a:pt x="75" y="246"/>
                  </a:lnTo>
                  <a:cubicBezTo>
                    <a:pt x="67" y="240"/>
                    <a:pt x="59" y="232"/>
                    <a:pt x="52" y="224"/>
                  </a:cubicBezTo>
                  <a:lnTo>
                    <a:pt x="22" y="229"/>
                  </a:lnTo>
                  <a:lnTo>
                    <a:pt x="2" y="184"/>
                  </a:lnTo>
                  <a:lnTo>
                    <a:pt x="26" y="166"/>
                  </a:lnTo>
                  <a:cubicBezTo>
                    <a:pt x="24" y="155"/>
                    <a:pt x="24" y="144"/>
                    <a:pt x="25" y="134"/>
                  </a:cubicBezTo>
                  <a:lnTo>
                    <a:pt x="0" y="117"/>
                  </a:lnTo>
                  <a:lnTo>
                    <a:pt x="18" y="71"/>
                  </a:lnTo>
                  <a:lnTo>
                    <a:pt x="48" y="75"/>
                  </a:lnTo>
                  <a:cubicBezTo>
                    <a:pt x="54" y="66"/>
                    <a:pt x="62" y="58"/>
                    <a:pt x="70" y="51"/>
                  </a:cubicBezTo>
                  <a:lnTo>
                    <a:pt x="64" y="22"/>
                  </a:lnTo>
                  <a:lnTo>
                    <a:pt x="110" y="2"/>
                  </a:lnTo>
                  <a:lnTo>
                    <a:pt x="128" y="26"/>
                  </a:lnTo>
                  <a:cubicBezTo>
                    <a:pt x="139" y="24"/>
                    <a:pt x="150" y="24"/>
                    <a:pt x="160" y="25"/>
                  </a:cubicBezTo>
                  <a:lnTo>
                    <a:pt x="177" y="0"/>
                  </a:lnTo>
                  <a:lnTo>
                    <a:pt x="223" y="18"/>
                  </a:lnTo>
                  <a:lnTo>
                    <a:pt x="219" y="48"/>
                  </a:lnTo>
                  <a:cubicBezTo>
                    <a:pt x="228" y="54"/>
                    <a:pt x="236" y="61"/>
                    <a:pt x="242" y="70"/>
                  </a:cubicBezTo>
                  <a:lnTo>
                    <a:pt x="272" y="64"/>
                  </a:lnTo>
                  <a:lnTo>
                    <a:pt x="292" y="110"/>
                  </a:lnTo>
                  <a:lnTo>
                    <a:pt x="268" y="127"/>
                  </a:lnTo>
                  <a:cubicBezTo>
                    <a:pt x="270" y="138"/>
                    <a:pt x="270" y="149"/>
                    <a:pt x="269" y="160"/>
                  </a:cubicBezTo>
                  <a:lnTo>
                    <a:pt x="294" y="177"/>
                  </a:lnTo>
                  <a:lnTo>
                    <a:pt x="276" y="223"/>
                  </a:lnTo>
                  <a:lnTo>
                    <a:pt x="246" y="219"/>
                  </a:lnTo>
                  <a:cubicBezTo>
                    <a:pt x="240" y="227"/>
                    <a:pt x="232" y="235"/>
                    <a:pt x="224" y="242"/>
                  </a:cubicBezTo>
                  <a:lnTo>
                    <a:pt x="230" y="272"/>
                  </a:lnTo>
                  <a:lnTo>
                    <a:pt x="184" y="292"/>
                  </a:lnTo>
                  <a:lnTo>
                    <a:pt x="166" y="268"/>
                  </a:lnTo>
                  <a:moveTo>
                    <a:pt x="167" y="196"/>
                  </a:moveTo>
                  <a:cubicBezTo>
                    <a:pt x="194" y="184"/>
                    <a:pt x="206" y="153"/>
                    <a:pt x="194" y="126"/>
                  </a:cubicBezTo>
                  <a:cubicBezTo>
                    <a:pt x="182" y="99"/>
                    <a:pt x="150" y="87"/>
                    <a:pt x="123" y="99"/>
                  </a:cubicBezTo>
                  <a:cubicBezTo>
                    <a:pt x="97" y="111"/>
                    <a:pt x="84" y="142"/>
                    <a:pt x="96" y="169"/>
                  </a:cubicBezTo>
                  <a:cubicBezTo>
                    <a:pt x="108" y="196"/>
                    <a:pt x="140" y="208"/>
                    <a:pt x="167" y="1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g34be3e9c41b_0_5068"/>
            <p:cNvSpPr/>
            <p:nvPr/>
          </p:nvSpPr>
          <p:spPr>
            <a:xfrm>
              <a:off x="163587" y="135917"/>
              <a:ext cx="275130" cy="276951"/>
            </a:xfrm>
            <a:custGeom>
              <a:avLst/>
              <a:gdLst/>
              <a:ahLst/>
              <a:cxnLst/>
              <a:rect l="l" t="t" r="r" b="b"/>
              <a:pathLst>
                <a:path w="151" h="152" extrusionOk="0">
                  <a:moveTo>
                    <a:pt x="85" y="139"/>
                  </a:moveTo>
                  <a:cubicBezTo>
                    <a:pt x="80" y="140"/>
                    <a:pt x="74" y="140"/>
                    <a:pt x="69" y="139"/>
                  </a:cubicBezTo>
                  <a:lnTo>
                    <a:pt x="60" y="152"/>
                  </a:lnTo>
                  <a:lnTo>
                    <a:pt x="36" y="143"/>
                  </a:lnTo>
                  <a:lnTo>
                    <a:pt x="38" y="128"/>
                  </a:lnTo>
                  <a:cubicBezTo>
                    <a:pt x="34" y="124"/>
                    <a:pt x="30" y="120"/>
                    <a:pt x="26" y="116"/>
                  </a:cubicBezTo>
                  <a:lnTo>
                    <a:pt x="11" y="119"/>
                  </a:lnTo>
                  <a:lnTo>
                    <a:pt x="0" y="96"/>
                  </a:lnTo>
                  <a:lnTo>
                    <a:pt x="13" y="86"/>
                  </a:lnTo>
                  <a:cubicBezTo>
                    <a:pt x="12" y="81"/>
                    <a:pt x="12" y="75"/>
                    <a:pt x="13" y="69"/>
                  </a:cubicBezTo>
                  <a:lnTo>
                    <a:pt x="0" y="61"/>
                  </a:lnTo>
                  <a:lnTo>
                    <a:pt x="9" y="37"/>
                  </a:lnTo>
                  <a:lnTo>
                    <a:pt x="24" y="39"/>
                  </a:lnTo>
                  <a:cubicBezTo>
                    <a:pt x="27" y="35"/>
                    <a:pt x="31" y="30"/>
                    <a:pt x="36" y="27"/>
                  </a:cubicBezTo>
                  <a:lnTo>
                    <a:pt x="33" y="12"/>
                  </a:lnTo>
                  <a:lnTo>
                    <a:pt x="56" y="1"/>
                  </a:lnTo>
                  <a:lnTo>
                    <a:pt x="66" y="14"/>
                  </a:lnTo>
                  <a:cubicBezTo>
                    <a:pt x="71" y="13"/>
                    <a:pt x="77" y="13"/>
                    <a:pt x="82" y="13"/>
                  </a:cubicBezTo>
                  <a:lnTo>
                    <a:pt x="91" y="0"/>
                  </a:lnTo>
                  <a:lnTo>
                    <a:pt x="115" y="10"/>
                  </a:lnTo>
                  <a:lnTo>
                    <a:pt x="113" y="25"/>
                  </a:lnTo>
                  <a:cubicBezTo>
                    <a:pt x="117" y="28"/>
                    <a:pt x="121" y="32"/>
                    <a:pt x="125" y="37"/>
                  </a:cubicBezTo>
                  <a:lnTo>
                    <a:pt x="140" y="34"/>
                  </a:lnTo>
                  <a:lnTo>
                    <a:pt x="151" y="57"/>
                  </a:lnTo>
                  <a:lnTo>
                    <a:pt x="138" y="66"/>
                  </a:lnTo>
                  <a:cubicBezTo>
                    <a:pt x="139" y="72"/>
                    <a:pt x="139" y="78"/>
                    <a:pt x="138" y="83"/>
                  </a:cubicBezTo>
                  <a:lnTo>
                    <a:pt x="151" y="92"/>
                  </a:lnTo>
                  <a:lnTo>
                    <a:pt x="142" y="116"/>
                  </a:lnTo>
                  <a:lnTo>
                    <a:pt x="127" y="114"/>
                  </a:lnTo>
                  <a:cubicBezTo>
                    <a:pt x="124" y="118"/>
                    <a:pt x="120" y="122"/>
                    <a:pt x="115" y="126"/>
                  </a:cubicBezTo>
                  <a:lnTo>
                    <a:pt x="118" y="141"/>
                  </a:lnTo>
                  <a:lnTo>
                    <a:pt x="95" y="151"/>
                  </a:lnTo>
                  <a:lnTo>
                    <a:pt x="85" y="139"/>
                  </a:lnTo>
                  <a:moveTo>
                    <a:pt x="86" y="102"/>
                  </a:moveTo>
                  <a:cubicBezTo>
                    <a:pt x="99" y="96"/>
                    <a:pt x="106" y="79"/>
                    <a:pt x="100" y="66"/>
                  </a:cubicBezTo>
                  <a:cubicBezTo>
                    <a:pt x="93" y="52"/>
                    <a:pt x="77" y="45"/>
                    <a:pt x="63" y="52"/>
                  </a:cubicBezTo>
                  <a:cubicBezTo>
                    <a:pt x="49" y="58"/>
                    <a:pt x="43" y="74"/>
                    <a:pt x="49" y="88"/>
                  </a:cubicBezTo>
                  <a:cubicBezTo>
                    <a:pt x="55" y="102"/>
                    <a:pt x="72" y="108"/>
                    <a:pt x="86" y="1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9700" rIns="90000" bIns="9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g34be3e9c41b_0_5112"/>
          <p:cNvGrpSpPr/>
          <p:nvPr/>
        </p:nvGrpSpPr>
        <p:grpSpPr>
          <a:xfrm>
            <a:off x="-187189" y="185746"/>
            <a:ext cx="10397451" cy="6968420"/>
            <a:chOff x="-187189" y="139313"/>
            <a:chExt cx="10397451" cy="5226445"/>
          </a:xfrm>
        </p:grpSpPr>
        <p:grpSp>
          <p:nvGrpSpPr>
            <p:cNvPr id="307" name="Google Shape;307;g34be3e9c41b_0_5112"/>
            <p:cNvGrpSpPr/>
            <p:nvPr/>
          </p:nvGrpSpPr>
          <p:grpSpPr>
            <a:xfrm>
              <a:off x="-187189" y="139313"/>
              <a:ext cx="1065901" cy="619495"/>
              <a:chOff x="-192639" y="64613"/>
              <a:chExt cx="1065901" cy="619495"/>
            </a:xfrm>
          </p:grpSpPr>
          <p:sp>
            <p:nvSpPr>
              <p:cNvPr id="308" name="Google Shape;308;g34be3e9c41b_0_5112"/>
              <p:cNvSpPr/>
              <p:nvPr/>
            </p:nvSpPr>
            <p:spPr>
              <a:xfrm>
                <a:off x="-192639" y="64613"/>
                <a:ext cx="1065901" cy="61949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340" extrusionOk="0">
                    <a:moveTo>
                      <a:pt x="584" y="339"/>
                    </a:moveTo>
                    <a:cubicBezTo>
                      <a:pt x="584" y="339"/>
                      <a:pt x="584" y="337"/>
                      <a:pt x="584" y="333"/>
                    </a:cubicBezTo>
                    <a:cubicBezTo>
                      <a:pt x="584" y="329"/>
                      <a:pt x="584" y="323"/>
                      <a:pt x="584" y="315"/>
                    </a:cubicBezTo>
                    <a:cubicBezTo>
                      <a:pt x="584" y="299"/>
                      <a:pt x="583" y="277"/>
                      <a:pt x="583" y="247"/>
                    </a:cubicBezTo>
                    <a:cubicBezTo>
                      <a:pt x="583" y="189"/>
                      <a:pt x="583" y="105"/>
                      <a:pt x="583" y="1"/>
                    </a:cubicBezTo>
                    <a:lnTo>
                      <a:pt x="584" y="2"/>
                    </a:lnTo>
                    <a:cubicBezTo>
                      <a:pt x="427" y="2"/>
                      <a:pt x="223" y="2"/>
                      <a:pt x="1" y="2"/>
                    </a:cubicBezTo>
                    <a:lnTo>
                      <a:pt x="1" y="2"/>
                    </a:lnTo>
                    <a:lnTo>
                      <a:pt x="2" y="1"/>
                    </a:lnTo>
                    <a:cubicBezTo>
                      <a:pt x="2" y="121"/>
                      <a:pt x="2" y="235"/>
                      <a:pt x="2" y="339"/>
                    </a:cubicBezTo>
                    <a:lnTo>
                      <a:pt x="1" y="338"/>
                    </a:lnTo>
                    <a:cubicBezTo>
                      <a:pt x="171" y="338"/>
                      <a:pt x="317" y="338"/>
                      <a:pt x="420" y="338"/>
                    </a:cubicBezTo>
                    <a:cubicBezTo>
                      <a:pt x="472" y="338"/>
                      <a:pt x="512" y="338"/>
                      <a:pt x="541" y="338"/>
                    </a:cubicBezTo>
                    <a:cubicBezTo>
                      <a:pt x="554" y="338"/>
                      <a:pt x="565" y="339"/>
                      <a:pt x="573" y="339"/>
                    </a:cubicBezTo>
                    <a:cubicBezTo>
                      <a:pt x="576" y="339"/>
                      <a:pt x="579" y="339"/>
                      <a:pt x="581" y="339"/>
                    </a:cubicBezTo>
                    <a:cubicBezTo>
                      <a:pt x="583" y="339"/>
                      <a:pt x="584" y="339"/>
                      <a:pt x="584" y="339"/>
                    </a:cubicBezTo>
                    <a:cubicBezTo>
                      <a:pt x="584" y="339"/>
                      <a:pt x="583" y="339"/>
                      <a:pt x="581" y="339"/>
                    </a:cubicBezTo>
                    <a:cubicBezTo>
                      <a:pt x="579" y="339"/>
                      <a:pt x="576" y="339"/>
                      <a:pt x="573" y="339"/>
                    </a:cubicBezTo>
                    <a:cubicBezTo>
                      <a:pt x="566" y="339"/>
                      <a:pt x="555" y="339"/>
                      <a:pt x="541" y="339"/>
                    </a:cubicBezTo>
                    <a:cubicBezTo>
                      <a:pt x="513" y="339"/>
                      <a:pt x="472" y="339"/>
                      <a:pt x="421" y="339"/>
                    </a:cubicBezTo>
                    <a:cubicBezTo>
                      <a:pt x="318" y="339"/>
                      <a:pt x="172" y="340"/>
                      <a:pt x="1" y="340"/>
                    </a:cubicBezTo>
                    <a:lnTo>
                      <a:pt x="0" y="340"/>
                    </a:lnTo>
                    <a:lnTo>
                      <a:pt x="0" y="339"/>
                    </a:lnTo>
                    <a:cubicBezTo>
                      <a:pt x="0" y="235"/>
                      <a:pt x="0" y="121"/>
                      <a:pt x="0" y="1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223" y="0"/>
                      <a:pt x="427" y="0"/>
                      <a:pt x="584" y="0"/>
                    </a:cubicBezTo>
                    <a:lnTo>
                      <a:pt x="585" y="0"/>
                    </a:lnTo>
                    <a:lnTo>
                      <a:pt x="585" y="1"/>
                    </a:lnTo>
                    <a:cubicBezTo>
                      <a:pt x="585" y="105"/>
                      <a:pt x="584" y="189"/>
                      <a:pt x="584" y="248"/>
                    </a:cubicBezTo>
                    <a:cubicBezTo>
                      <a:pt x="584" y="277"/>
                      <a:pt x="584" y="300"/>
                      <a:pt x="584" y="315"/>
                    </a:cubicBezTo>
                    <a:cubicBezTo>
                      <a:pt x="584" y="323"/>
                      <a:pt x="584" y="329"/>
                      <a:pt x="584" y="333"/>
                    </a:cubicBezTo>
                    <a:cubicBezTo>
                      <a:pt x="584" y="337"/>
                      <a:pt x="584" y="339"/>
                      <a:pt x="584" y="3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g34be3e9c41b_0_5112"/>
              <p:cNvSpPr/>
              <p:nvPr/>
            </p:nvSpPr>
            <p:spPr>
              <a:xfrm>
                <a:off x="-188995" y="139317"/>
                <a:ext cx="1060435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2" extrusionOk="0">
                    <a:moveTo>
                      <a:pt x="582" y="1"/>
                    </a:moveTo>
                    <a:cubicBezTo>
                      <a:pt x="582" y="2"/>
                      <a:pt x="452" y="2"/>
                      <a:pt x="291" y="2"/>
                    </a:cubicBezTo>
                    <a:cubicBezTo>
                      <a:pt x="130" y="2"/>
                      <a:pt x="0" y="2"/>
                      <a:pt x="0" y="1"/>
                    </a:cubicBezTo>
                    <a:cubicBezTo>
                      <a:pt x="0" y="0"/>
                      <a:pt x="130" y="0"/>
                      <a:pt x="291" y="0"/>
                    </a:cubicBezTo>
                    <a:cubicBezTo>
                      <a:pt x="452" y="0"/>
                      <a:pt x="582" y="0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g34be3e9c41b_0_5112"/>
              <p:cNvSpPr/>
              <p:nvPr/>
            </p:nvSpPr>
            <p:spPr>
              <a:xfrm>
                <a:off x="-99714" y="243174"/>
                <a:ext cx="327969" cy="32796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80" extrusionOk="0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g34be3e9c41b_0_5112"/>
              <p:cNvSpPr/>
              <p:nvPr/>
            </p:nvSpPr>
            <p:spPr>
              <a:xfrm>
                <a:off x="319358" y="294191"/>
                <a:ext cx="475556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261" h="3" extrusionOk="0">
                    <a:moveTo>
                      <a:pt x="261" y="1"/>
                    </a:moveTo>
                    <a:cubicBezTo>
                      <a:pt x="261" y="1"/>
                      <a:pt x="260" y="2"/>
                      <a:pt x="258" y="2"/>
                    </a:cubicBezTo>
                    <a:cubicBezTo>
                      <a:pt x="256" y="2"/>
                      <a:pt x="253" y="2"/>
                      <a:pt x="250" y="2"/>
                    </a:cubicBezTo>
                    <a:cubicBezTo>
                      <a:pt x="243" y="2"/>
                      <a:pt x="234" y="2"/>
                      <a:pt x="222" y="2"/>
                    </a:cubicBezTo>
                    <a:cubicBezTo>
                      <a:pt x="199" y="2"/>
                      <a:pt x="166" y="3"/>
                      <a:pt x="130" y="3"/>
                    </a:cubicBezTo>
                    <a:cubicBezTo>
                      <a:pt x="94" y="3"/>
                      <a:pt x="62" y="2"/>
                      <a:pt x="38" y="2"/>
                    </a:cubicBezTo>
                    <a:cubicBezTo>
                      <a:pt x="26" y="2"/>
                      <a:pt x="17" y="2"/>
                      <a:pt x="10" y="2"/>
                    </a:cubicBezTo>
                    <a:cubicBezTo>
                      <a:pt x="7" y="2"/>
                      <a:pt x="4" y="2"/>
                      <a:pt x="3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6" y="1"/>
                      <a:pt x="38" y="1"/>
                    </a:cubicBezTo>
                    <a:cubicBezTo>
                      <a:pt x="62" y="1"/>
                      <a:pt x="94" y="0"/>
                      <a:pt x="130" y="0"/>
                    </a:cubicBezTo>
                    <a:cubicBezTo>
                      <a:pt x="166" y="0"/>
                      <a:pt x="199" y="1"/>
                      <a:pt x="222" y="1"/>
                    </a:cubicBezTo>
                    <a:cubicBezTo>
                      <a:pt x="234" y="1"/>
                      <a:pt x="243" y="1"/>
                      <a:pt x="250" y="1"/>
                    </a:cubicBezTo>
                    <a:cubicBezTo>
                      <a:pt x="253" y="1"/>
                      <a:pt x="256" y="1"/>
                      <a:pt x="258" y="1"/>
                    </a:cubicBezTo>
                    <a:cubicBezTo>
                      <a:pt x="260" y="1"/>
                      <a:pt x="261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g34be3e9c41b_0_5112"/>
              <p:cNvSpPr/>
              <p:nvPr/>
            </p:nvSpPr>
            <p:spPr>
              <a:xfrm>
                <a:off x="319358" y="368895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1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1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0"/>
                      <a:pt x="262" y="0"/>
                      <a:pt x="264" y="0"/>
                    </a:cubicBezTo>
                    <a:cubicBezTo>
                      <a:pt x="265" y="0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g34be3e9c41b_0_5112"/>
              <p:cNvSpPr/>
              <p:nvPr/>
            </p:nvSpPr>
            <p:spPr>
              <a:xfrm>
                <a:off x="319358" y="441777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g34be3e9c41b_0_5112"/>
              <p:cNvSpPr/>
              <p:nvPr/>
            </p:nvSpPr>
            <p:spPr>
              <a:xfrm>
                <a:off x="319358" y="514659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2"/>
                      <a:pt x="256" y="2"/>
                    </a:cubicBezTo>
                    <a:cubicBezTo>
                      <a:pt x="249" y="2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2"/>
                      <a:pt x="10" y="2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7" y="1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1"/>
                      <a:pt x="256" y="1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5" name="Google Shape;315;g34be3e9c41b_0_5112"/>
            <p:cNvGrpSpPr/>
            <p:nvPr/>
          </p:nvGrpSpPr>
          <p:grpSpPr>
            <a:xfrm flipH="1">
              <a:off x="8552194" y="917833"/>
              <a:ext cx="1658068" cy="3498326"/>
              <a:chOff x="-1133549" y="822583"/>
              <a:chExt cx="1658068" cy="3498326"/>
            </a:xfrm>
          </p:grpSpPr>
          <p:sp>
            <p:nvSpPr>
              <p:cNvPr id="316" name="Google Shape;316;g34be3e9c41b_0_5112"/>
              <p:cNvSpPr/>
              <p:nvPr/>
            </p:nvSpPr>
            <p:spPr>
              <a:xfrm>
                <a:off x="-1133549" y="822583"/>
                <a:ext cx="1658068" cy="3498326"/>
              </a:xfrm>
              <a:custGeom>
                <a:avLst/>
                <a:gdLst/>
                <a:ahLst/>
                <a:cxnLst/>
                <a:rect l="l" t="t" r="r" b="b"/>
                <a:pathLst>
                  <a:path w="910" h="1920" extrusionOk="0">
                    <a:moveTo>
                      <a:pt x="803" y="1"/>
                    </a:moveTo>
                    <a:cubicBezTo>
                      <a:pt x="803" y="1"/>
                      <a:pt x="804" y="1"/>
                      <a:pt x="807" y="2"/>
                    </a:cubicBezTo>
                    <a:cubicBezTo>
                      <a:pt x="809" y="2"/>
                      <a:pt x="813" y="2"/>
                      <a:pt x="817" y="2"/>
                    </a:cubicBezTo>
                    <a:cubicBezTo>
                      <a:pt x="827" y="3"/>
                      <a:pt x="841" y="7"/>
                      <a:pt x="857" y="16"/>
                    </a:cubicBezTo>
                    <a:cubicBezTo>
                      <a:pt x="865" y="21"/>
                      <a:pt x="873" y="27"/>
                      <a:pt x="881" y="36"/>
                    </a:cubicBezTo>
                    <a:cubicBezTo>
                      <a:pt x="888" y="44"/>
                      <a:pt x="897" y="55"/>
                      <a:pt x="902" y="68"/>
                    </a:cubicBezTo>
                    <a:cubicBezTo>
                      <a:pt x="907" y="80"/>
                      <a:pt x="910" y="95"/>
                      <a:pt x="910" y="111"/>
                    </a:cubicBezTo>
                    <a:cubicBezTo>
                      <a:pt x="910" y="126"/>
                      <a:pt x="910" y="143"/>
                      <a:pt x="910" y="161"/>
                    </a:cubicBezTo>
                    <a:cubicBezTo>
                      <a:pt x="910" y="302"/>
                      <a:pt x="910" y="507"/>
                      <a:pt x="910" y="761"/>
                    </a:cubicBezTo>
                    <a:cubicBezTo>
                      <a:pt x="910" y="1014"/>
                      <a:pt x="910" y="1315"/>
                      <a:pt x="910" y="1650"/>
                    </a:cubicBezTo>
                    <a:cubicBezTo>
                      <a:pt x="910" y="1692"/>
                      <a:pt x="910" y="1734"/>
                      <a:pt x="910" y="1777"/>
                    </a:cubicBezTo>
                    <a:lnTo>
                      <a:pt x="910" y="1809"/>
                    </a:lnTo>
                    <a:cubicBezTo>
                      <a:pt x="910" y="1820"/>
                      <a:pt x="909" y="1831"/>
                      <a:pt x="906" y="1842"/>
                    </a:cubicBezTo>
                    <a:cubicBezTo>
                      <a:pt x="903" y="1852"/>
                      <a:pt x="899" y="1862"/>
                      <a:pt x="893" y="1872"/>
                    </a:cubicBezTo>
                    <a:cubicBezTo>
                      <a:pt x="886" y="1881"/>
                      <a:pt x="879" y="1889"/>
                      <a:pt x="870" y="1896"/>
                    </a:cubicBezTo>
                    <a:cubicBezTo>
                      <a:pt x="853" y="1910"/>
                      <a:pt x="831" y="1919"/>
                      <a:pt x="809" y="1920"/>
                    </a:cubicBezTo>
                    <a:cubicBezTo>
                      <a:pt x="787" y="1921"/>
                      <a:pt x="765" y="1920"/>
                      <a:pt x="742" y="1920"/>
                    </a:cubicBezTo>
                    <a:cubicBezTo>
                      <a:pt x="698" y="1920"/>
                      <a:pt x="652" y="1920"/>
                      <a:pt x="607" y="1920"/>
                    </a:cubicBezTo>
                    <a:cubicBezTo>
                      <a:pt x="516" y="1920"/>
                      <a:pt x="423" y="1920"/>
                      <a:pt x="329" y="1920"/>
                    </a:cubicBezTo>
                    <a:cubicBezTo>
                      <a:pt x="282" y="1920"/>
                      <a:pt x="235" y="1920"/>
                      <a:pt x="187" y="1920"/>
                    </a:cubicBezTo>
                    <a:cubicBezTo>
                      <a:pt x="163" y="1920"/>
                      <a:pt x="139" y="1920"/>
                      <a:pt x="115" y="1920"/>
                    </a:cubicBezTo>
                    <a:cubicBezTo>
                      <a:pt x="91" y="1921"/>
                      <a:pt x="66" y="1915"/>
                      <a:pt x="46" y="1901"/>
                    </a:cubicBezTo>
                    <a:cubicBezTo>
                      <a:pt x="26" y="1887"/>
                      <a:pt x="11" y="1866"/>
                      <a:pt x="4" y="1843"/>
                    </a:cubicBezTo>
                    <a:cubicBezTo>
                      <a:pt x="0" y="1831"/>
                      <a:pt x="0" y="1819"/>
                      <a:pt x="0" y="1807"/>
                    </a:cubicBezTo>
                    <a:cubicBezTo>
                      <a:pt x="0" y="1795"/>
                      <a:pt x="0" y="1783"/>
                      <a:pt x="0" y="1771"/>
                    </a:cubicBezTo>
                    <a:cubicBezTo>
                      <a:pt x="0" y="1723"/>
                      <a:pt x="0" y="1676"/>
                      <a:pt x="0" y="1629"/>
                    </a:cubicBezTo>
                    <a:cubicBezTo>
                      <a:pt x="0" y="1535"/>
                      <a:pt x="0" y="1442"/>
                      <a:pt x="0" y="1351"/>
                    </a:cubicBezTo>
                    <a:cubicBezTo>
                      <a:pt x="0" y="1169"/>
                      <a:pt x="0" y="993"/>
                      <a:pt x="0" y="826"/>
                    </a:cubicBezTo>
                    <a:cubicBezTo>
                      <a:pt x="0" y="658"/>
                      <a:pt x="0" y="499"/>
                      <a:pt x="0" y="350"/>
                    </a:cubicBezTo>
                    <a:cubicBezTo>
                      <a:pt x="0" y="276"/>
                      <a:pt x="0" y="204"/>
                      <a:pt x="0" y="135"/>
                    </a:cubicBezTo>
                    <a:cubicBezTo>
                      <a:pt x="0" y="126"/>
                      <a:pt x="0" y="118"/>
                      <a:pt x="0" y="109"/>
                    </a:cubicBezTo>
                    <a:cubicBezTo>
                      <a:pt x="0" y="105"/>
                      <a:pt x="1" y="100"/>
                      <a:pt x="1" y="96"/>
                    </a:cubicBezTo>
                    <a:cubicBezTo>
                      <a:pt x="2" y="92"/>
                      <a:pt x="2" y="88"/>
                      <a:pt x="3" y="83"/>
                    </a:cubicBezTo>
                    <a:cubicBezTo>
                      <a:pt x="7" y="67"/>
                      <a:pt x="15" y="51"/>
                      <a:pt x="25" y="38"/>
                    </a:cubicBezTo>
                    <a:cubicBezTo>
                      <a:pt x="36" y="26"/>
                      <a:pt x="50" y="16"/>
                      <a:pt x="65" y="9"/>
                    </a:cubicBezTo>
                    <a:cubicBezTo>
                      <a:pt x="80" y="2"/>
                      <a:pt x="96" y="0"/>
                      <a:pt x="112" y="0"/>
                    </a:cubicBezTo>
                    <a:cubicBezTo>
                      <a:pt x="144" y="0"/>
                      <a:pt x="175" y="0"/>
                      <a:pt x="205" y="0"/>
                    </a:cubicBezTo>
                    <a:cubicBezTo>
                      <a:pt x="220" y="0"/>
                      <a:pt x="235" y="0"/>
                      <a:pt x="249" y="0"/>
                    </a:cubicBezTo>
                    <a:cubicBezTo>
                      <a:pt x="257" y="0"/>
                      <a:pt x="264" y="0"/>
                      <a:pt x="271" y="0"/>
                    </a:cubicBezTo>
                    <a:cubicBezTo>
                      <a:pt x="278" y="0"/>
                      <a:pt x="286" y="2"/>
                      <a:pt x="292" y="6"/>
                    </a:cubicBezTo>
                    <a:cubicBezTo>
                      <a:pt x="298" y="10"/>
                      <a:pt x="303" y="16"/>
                      <a:pt x="305" y="23"/>
                    </a:cubicBezTo>
                    <a:cubicBezTo>
                      <a:pt x="308" y="30"/>
                      <a:pt x="307" y="37"/>
                      <a:pt x="307" y="44"/>
                    </a:cubicBezTo>
                    <a:cubicBezTo>
                      <a:pt x="307" y="48"/>
                      <a:pt x="307" y="50"/>
                      <a:pt x="307" y="54"/>
                    </a:cubicBezTo>
                    <a:cubicBezTo>
                      <a:pt x="307" y="57"/>
                      <a:pt x="307" y="61"/>
                      <a:pt x="307" y="65"/>
                    </a:cubicBezTo>
                    <a:cubicBezTo>
                      <a:pt x="308" y="71"/>
                      <a:pt x="311" y="77"/>
                      <a:pt x="315" y="82"/>
                    </a:cubicBezTo>
                    <a:cubicBezTo>
                      <a:pt x="320" y="87"/>
                      <a:pt x="325" y="91"/>
                      <a:pt x="332" y="92"/>
                    </a:cubicBezTo>
                    <a:cubicBezTo>
                      <a:pt x="335" y="93"/>
                      <a:pt x="338" y="93"/>
                      <a:pt x="341" y="93"/>
                    </a:cubicBezTo>
                    <a:cubicBezTo>
                      <a:pt x="345" y="93"/>
                      <a:pt x="348" y="93"/>
                      <a:pt x="351" y="93"/>
                    </a:cubicBezTo>
                    <a:cubicBezTo>
                      <a:pt x="364" y="93"/>
                      <a:pt x="377" y="93"/>
                      <a:pt x="389" y="93"/>
                    </a:cubicBezTo>
                    <a:cubicBezTo>
                      <a:pt x="440" y="93"/>
                      <a:pt x="486" y="94"/>
                      <a:pt x="529" y="94"/>
                    </a:cubicBezTo>
                    <a:cubicBezTo>
                      <a:pt x="551" y="94"/>
                      <a:pt x="572" y="94"/>
                      <a:pt x="591" y="94"/>
                    </a:cubicBezTo>
                    <a:cubicBezTo>
                      <a:pt x="596" y="94"/>
                      <a:pt x="601" y="94"/>
                      <a:pt x="606" y="94"/>
                    </a:cubicBezTo>
                    <a:cubicBezTo>
                      <a:pt x="610" y="93"/>
                      <a:pt x="615" y="91"/>
                      <a:pt x="619" y="89"/>
                    </a:cubicBezTo>
                    <a:cubicBezTo>
                      <a:pt x="627" y="84"/>
                      <a:pt x="632" y="76"/>
                      <a:pt x="634" y="68"/>
                    </a:cubicBezTo>
                    <a:cubicBezTo>
                      <a:pt x="635" y="63"/>
                      <a:pt x="634" y="59"/>
                      <a:pt x="634" y="55"/>
                    </a:cubicBezTo>
                    <a:cubicBezTo>
                      <a:pt x="634" y="50"/>
                      <a:pt x="634" y="46"/>
                      <a:pt x="634" y="42"/>
                    </a:cubicBezTo>
                    <a:cubicBezTo>
                      <a:pt x="634" y="38"/>
                      <a:pt x="634" y="34"/>
                      <a:pt x="635" y="29"/>
                    </a:cubicBezTo>
                    <a:cubicBezTo>
                      <a:pt x="636" y="25"/>
                      <a:pt x="637" y="22"/>
                      <a:pt x="639" y="18"/>
                    </a:cubicBezTo>
                    <a:cubicBezTo>
                      <a:pt x="643" y="11"/>
                      <a:pt x="649" y="6"/>
                      <a:pt x="656" y="3"/>
                    </a:cubicBezTo>
                    <a:cubicBezTo>
                      <a:pt x="663" y="0"/>
                      <a:pt x="670" y="1"/>
                      <a:pt x="677" y="1"/>
                    </a:cubicBezTo>
                    <a:cubicBezTo>
                      <a:pt x="704" y="1"/>
                      <a:pt x="727" y="1"/>
                      <a:pt x="746" y="1"/>
                    </a:cubicBezTo>
                    <a:cubicBezTo>
                      <a:pt x="765" y="1"/>
                      <a:pt x="779" y="1"/>
                      <a:pt x="788" y="1"/>
                    </a:cubicBezTo>
                    <a:cubicBezTo>
                      <a:pt x="798" y="1"/>
                      <a:pt x="803" y="1"/>
                      <a:pt x="803" y="1"/>
                    </a:cubicBezTo>
                    <a:cubicBezTo>
                      <a:pt x="803" y="1"/>
                      <a:pt x="798" y="1"/>
                      <a:pt x="788" y="1"/>
                    </a:cubicBezTo>
                    <a:cubicBezTo>
                      <a:pt x="779" y="1"/>
                      <a:pt x="765" y="2"/>
                      <a:pt x="746" y="2"/>
                    </a:cubicBezTo>
                    <a:cubicBezTo>
                      <a:pt x="727" y="2"/>
                      <a:pt x="704" y="2"/>
                      <a:pt x="677" y="2"/>
                    </a:cubicBezTo>
                    <a:cubicBezTo>
                      <a:pt x="670" y="2"/>
                      <a:pt x="663" y="1"/>
                      <a:pt x="656" y="4"/>
                    </a:cubicBezTo>
                    <a:cubicBezTo>
                      <a:pt x="650" y="7"/>
                      <a:pt x="644" y="12"/>
                      <a:pt x="640" y="19"/>
                    </a:cubicBezTo>
                    <a:cubicBezTo>
                      <a:pt x="638" y="22"/>
                      <a:pt x="637" y="26"/>
                      <a:pt x="636" y="30"/>
                    </a:cubicBezTo>
                    <a:cubicBezTo>
                      <a:pt x="635" y="34"/>
                      <a:pt x="636" y="38"/>
                      <a:pt x="636" y="42"/>
                    </a:cubicBezTo>
                    <a:cubicBezTo>
                      <a:pt x="636" y="46"/>
                      <a:pt x="636" y="50"/>
                      <a:pt x="636" y="55"/>
                    </a:cubicBezTo>
                    <a:cubicBezTo>
                      <a:pt x="636" y="59"/>
                      <a:pt x="636" y="63"/>
                      <a:pt x="635" y="68"/>
                    </a:cubicBezTo>
                    <a:cubicBezTo>
                      <a:pt x="633" y="77"/>
                      <a:pt x="627" y="85"/>
                      <a:pt x="619" y="90"/>
                    </a:cubicBezTo>
                    <a:cubicBezTo>
                      <a:pt x="615" y="93"/>
                      <a:pt x="611" y="94"/>
                      <a:pt x="606" y="95"/>
                    </a:cubicBezTo>
                    <a:cubicBezTo>
                      <a:pt x="601" y="95"/>
                      <a:pt x="596" y="95"/>
                      <a:pt x="591" y="95"/>
                    </a:cubicBezTo>
                    <a:cubicBezTo>
                      <a:pt x="571" y="95"/>
                      <a:pt x="551" y="95"/>
                      <a:pt x="529" y="95"/>
                    </a:cubicBezTo>
                    <a:cubicBezTo>
                      <a:pt x="486" y="95"/>
                      <a:pt x="439" y="95"/>
                      <a:pt x="389" y="95"/>
                    </a:cubicBezTo>
                    <a:cubicBezTo>
                      <a:pt x="377" y="95"/>
                      <a:pt x="364" y="95"/>
                      <a:pt x="351" y="95"/>
                    </a:cubicBezTo>
                    <a:cubicBezTo>
                      <a:pt x="348" y="95"/>
                      <a:pt x="344" y="95"/>
                      <a:pt x="341" y="95"/>
                    </a:cubicBezTo>
                    <a:cubicBezTo>
                      <a:pt x="338" y="95"/>
                      <a:pt x="334" y="95"/>
                      <a:pt x="331" y="94"/>
                    </a:cubicBezTo>
                    <a:cubicBezTo>
                      <a:pt x="324" y="92"/>
                      <a:pt x="318" y="89"/>
                      <a:pt x="314" y="83"/>
                    </a:cubicBezTo>
                    <a:cubicBezTo>
                      <a:pt x="309" y="78"/>
                      <a:pt x="306" y="72"/>
                      <a:pt x="305" y="65"/>
                    </a:cubicBezTo>
                    <a:cubicBezTo>
                      <a:pt x="305" y="61"/>
                      <a:pt x="305" y="58"/>
                      <a:pt x="305" y="54"/>
                    </a:cubicBezTo>
                    <a:cubicBezTo>
                      <a:pt x="305" y="51"/>
                      <a:pt x="305" y="47"/>
                      <a:pt x="305" y="44"/>
                    </a:cubicBezTo>
                    <a:cubicBezTo>
                      <a:pt x="305" y="37"/>
                      <a:pt x="306" y="30"/>
                      <a:pt x="303" y="24"/>
                    </a:cubicBezTo>
                    <a:cubicBezTo>
                      <a:pt x="301" y="17"/>
                      <a:pt x="296" y="11"/>
                      <a:pt x="291" y="7"/>
                    </a:cubicBezTo>
                    <a:cubicBezTo>
                      <a:pt x="285" y="3"/>
                      <a:pt x="278" y="2"/>
                      <a:pt x="271" y="2"/>
                    </a:cubicBezTo>
                    <a:lnTo>
                      <a:pt x="249" y="2"/>
                    </a:lnTo>
                    <a:cubicBezTo>
                      <a:pt x="234" y="2"/>
                      <a:pt x="220" y="2"/>
                      <a:pt x="204" y="2"/>
                    </a:cubicBezTo>
                    <a:cubicBezTo>
                      <a:pt x="174" y="2"/>
                      <a:pt x="144" y="2"/>
                      <a:pt x="112" y="2"/>
                    </a:cubicBezTo>
                    <a:cubicBezTo>
                      <a:pt x="96" y="2"/>
                      <a:pt x="80" y="4"/>
                      <a:pt x="65" y="11"/>
                    </a:cubicBezTo>
                    <a:cubicBezTo>
                      <a:pt x="51" y="17"/>
                      <a:pt x="37" y="27"/>
                      <a:pt x="27" y="40"/>
                    </a:cubicBezTo>
                    <a:cubicBezTo>
                      <a:pt x="16" y="52"/>
                      <a:pt x="9" y="67"/>
                      <a:pt x="5" y="84"/>
                    </a:cubicBezTo>
                    <a:cubicBezTo>
                      <a:pt x="4" y="88"/>
                      <a:pt x="4" y="92"/>
                      <a:pt x="3" y="96"/>
                    </a:cubicBezTo>
                    <a:cubicBezTo>
                      <a:pt x="3" y="100"/>
                      <a:pt x="2" y="105"/>
                      <a:pt x="2" y="109"/>
                    </a:cubicBezTo>
                    <a:cubicBezTo>
                      <a:pt x="2" y="117"/>
                      <a:pt x="2" y="126"/>
                      <a:pt x="2" y="135"/>
                    </a:cubicBezTo>
                    <a:cubicBezTo>
                      <a:pt x="2" y="204"/>
                      <a:pt x="2" y="276"/>
                      <a:pt x="2" y="350"/>
                    </a:cubicBezTo>
                    <a:cubicBezTo>
                      <a:pt x="2" y="499"/>
                      <a:pt x="2" y="657"/>
                      <a:pt x="2" y="825"/>
                    </a:cubicBezTo>
                    <a:cubicBezTo>
                      <a:pt x="2" y="992"/>
                      <a:pt x="2" y="1169"/>
                      <a:pt x="2" y="1351"/>
                    </a:cubicBezTo>
                    <a:cubicBezTo>
                      <a:pt x="2" y="1442"/>
                      <a:pt x="2" y="1535"/>
                      <a:pt x="2" y="1629"/>
                    </a:cubicBezTo>
                    <a:cubicBezTo>
                      <a:pt x="2" y="1676"/>
                      <a:pt x="2" y="1723"/>
                      <a:pt x="2" y="1771"/>
                    </a:cubicBezTo>
                    <a:cubicBezTo>
                      <a:pt x="2" y="1783"/>
                      <a:pt x="2" y="1795"/>
                      <a:pt x="2" y="1807"/>
                    </a:cubicBezTo>
                    <a:cubicBezTo>
                      <a:pt x="2" y="1819"/>
                      <a:pt x="3" y="1830"/>
                      <a:pt x="7" y="1842"/>
                    </a:cubicBezTo>
                    <a:cubicBezTo>
                      <a:pt x="13" y="1864"/>
                      <a:pt x="28" y="1885"/>
                      <a:pt x="48" y="1898"/>
                    </a:cubicBezTo>
                    <a:cubicBezTo>
                      <a:pt x="67" y="1912"/>
                      <a:pt x="91" y="1918"/>
                      <a:pt x="115" y="1917"/>
                    </a:cubicBezTo>
                    <a:cubicBezTo>
                      <a:pt x="139" y="1917"/>
                      <a:pt x="163" y="1917"/>
                      <a:pt x="187" y="1917"/>
                    </a:cubicBezTo>
                    <a:cubicBezTo>
                      <a:pt x="234" y="1917"/>
                      <a:pt x="282" y="1917"/>
                      <a:pt x="329" y="1917"/>
                    </a:cubicBezTo>
                    <a:cubicBezTo>
                      <a:pt x="423" y="1917"/>
                      <a:pt x="516" y="1917"/>
                      <a:pt x="607" y="1917"/>
                    </a:cubicBezTo>
                    <a:cubicBezTo>
                      <a:pt x="652" y="1917"/>
                      <a:pt x="697" y="1917"/>
                      <a:pt x="742" y="1917"/>
                    </a:cubicBezTo>
                    <a:cubicBezTo>
                      <a:pt x="764" y="1917"/>
                      <a:pt x="787" y="1918"/>
                      <a:pt x="809" y="1917"/>
                    </a:cubicBezTo>
                    <a:cubicBezTo>
                      <a:pt x="830" y="1916"/>
                      <a:pt x="852" y="1907"/>
                      <a:pt x="868" y="1894"/>
                    </a:cubicBezTo>
                    <a:cubicBezTo>
                      <a:pt x="877" y="1887"/>
                      <a:pt x="884" y="1879"/>
                      <a:pt x="890" y="1870"/>
                    </a:cubicBezTo>
                    <a:cubicBezTo>
                      <a:pt x="896" y="1861"/>
                      <a:pt x="900" y="1851"/>
                      <a:pt x="903" y="1841"/>
                    </a:cubicBezTo>
                    <a:cubicBezTo>
                      <a:pt x="906" y="1830"/>
                      <a:pt x="907" y="1820"/>
                      <a:pt x="907" y="1809"/>
                    </a:cubicBezTo>
                    <a:cubicBezTo>
                      <a:pt x="907" y="1798"/>
                      <a:pt x="907" y="1788"/>
                      <a:pt x="907" y="1777"/>
                    </a:cubicBezTo>
                    <a:cubicBezTo>
                      <a:pt x="907" y="1734"/>
                      <a:pt x="907" y="1692"/>
                      <a:pt x="907" y="1650"/>
                    </a:cubicBezTo>
                    <a:cubicBezTo>
                      <a:pt x="907" y="1315"/>
                      <a:pt x="907" y="1013"/>
                      <a:pt x="908" y="760"/>
                    </a:cubicBezTo>
                    <a:cubicBezTo>
                      <a:pt x="908" y="507"/>
                      <a:pt x="908" y="302"/>
                      <a:pt x="908" y="161"/>
                    </a:cubicBezTo>
                    <a:cubicBezTo>
                      <a:pt x="908" y="143"/>
                      <a:pt x="908" y="126"/>
                      <a:pt x="908" y="110"/>
                    </a:cubicBezTo>
                    <a:cubicBezTo>
                      <a:pt x="908" y="95"/>
                      <a:pt x="906" y="80"/>
                      <a:pt x="901" y="68"/>
                    </a:cubicBezTo>
                    <a:cubicBezTo>
                      <a:pt x="895" y="55"/>
                      <a:pt x="888" y="44"/>
                      <a:pt x="881" y="36"/>
                    </a:cubicBezTo>
                    <a:cubicBezTo>
                      <a:pt x="873" y="28"/>
                      <a:pt x="865" y="21"/>
                      <a:pt x="857" y="16"/>
                    </a:cubicBezTo>
                    <a:cubicBezTo>
                      <a:pt x="841" y="7"/>
                      <a:pt x="826" y="4"/>
                      <a:pt x="817" y="2"/>
                    </a:cubicBezTo>
                    <a:cubicBezTo>
                      <a:pt x="812" y="2"/>
                      <a:pt x="809" y="2"/>
                      <a:pt x="806" y="1"/>
                    </a:cubicBezTo>
                    <a:cubicBezTo>
                      <a:pt x="804" y="1"/>
                      <a:pt x="803" y="1"/>
                      <a:pt x="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g34be3e9c41b_0_5112"/>
              <p:cNvSpPr/>
              <p:nvPr/>
            </p:nvSpPr>
            <p:spPr>
              <a:xfrm>
                <a:off x="207210" y="1137797"/>
                <a:ext cx="142120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78" h="2" extrusionOk="0">
                    <a:moveTo>
                      <a:pt x="78" y="1"/>
                    </a:moveTo>
                    <a:cubicBezTo>
                      <a:pt x="78" y="1"/>
                      <a:pt x="61" y="2"/>
                      <a:pt x="39" y="2"/>
                    </a:cubicBezTo>
                    <a:cubicBezTo>
                      <a:pt x="18" y="2"/>
                      <a:pt x="0" y="2"/>
                      <a:pt x="0" y="1"/>
                    </a:cubicBezTo>
                    <a:cubicBezTo>
                      <a:pt x="0" y="1"/>
                      <a:pt x="18" y="0"/>
                      <a:pt x="39" y="0"/>
                    </a:cubicBezTo>
                    <a:cubicBezTo>
                      <a:pt x="61" y="0"/>
                      <a:pt x="78" y="0"/>
                      <a:pt x="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g34be3e9c41b_0_5112"/>
              <p:cNvSpPr/>
              <p:nvPr/>
            </p:nvSpPr>
            <p:spPr>
              <a:xfrm>
                <a:off x="207210" y="1174238"/>
                <a:ext cx="143942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79" h="2" extrusionOk="0">
                    <a:moveTo>
                      <a:pt x="79" y="1"/>
                    </a:moveTo>
                    <a:cubicBezTo>
                      <a:pt x="79" y="1"/>
                      <a:pt x="61" y="2"/>
                      <a:pt x="39" y="2"/>
                    </a:cubicBezTo>
                    <a:cubicBezTo>
                      <a:pt x="18" y="2"/>
                      <a:pt x="0" y="2"/>
                      <a:pt x="0" y="1"/>
                    </a:cubicBezTo>
                    <a:cubicBezTo>
                      <a:pt x="0" y="1"/>
                      <a:pt x="18" y="0"/>
                      <a:pt x="39" y="0"/>
                    </a:cubicBezTo>
                    <a:cubicBezTo>
                      <a:pt x="61" y="0"/>
                      <a:pt x="79" y="0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g34be3e9c41b_0_5112"/>
              <p:cNvSpPr/>
              <p:nvPr/>
            </p:nvSpPr>
            <p:spPr>
              <a:xfrm>
                <a:off x="207210" y="1210679"/>
                <a:ext cx="143942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79" h="2" extrusionOk="0">
                    <a:moveTo>
                      <a:pt x="79" y="1"/>
                    </a:moveTo>
                    <a:cubicBezTo>
                      <a:pt x="79" y="1"/>
                      <a:pt x="61" y="2"/>
                      <a:pt x="40" y="2"/>
                    </a:cubicBezTo>
                    <a:cubicBezTo>
                      <a:pt x="18" y="2"/>
                      <a:pt x="0" y="2"/>
                      <a:pt x="0" y="1"/>
                    </a:cubicBezTo>
                    <a:cubicBezTo>
                      <a:pt x="0" y="1"/>
                      <a:pt x="18" y="0"/>
                      <a:pt x="40" y="0"/>
                    </a:cubicBezTo>
                    <a:cubicBezTo>
                      <a:pt x="61" y="0"/>
                      <a:pt x="79" y="0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g34be3e9c41b_0_5112"/>
              <p:cNvSpPr/>
              <p:nvPr/>
            </p:nvSpPr>
            <p:spPr>
              <a:xfrm>
                <a:off x="-1009920" y="1443901"/>
                <a:ext cx="1353785" cy="251442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38" extrusionOk="0">
                    <a:moveTo>
                      <a:pt x="685" y="137"/>
                    </a:moveTo>
                    <a:cubicBezTo>
                      <a:pt x="685" y="137"/>
                      <a:pt x="687" y="136"/>
                      <a:pt x="690" y="136"/>
                    </a:cubicBezTo>
                    <a:cubicBezTo>
                      <a:pt x="693" y="136"/>
                      <a:pt x="697" y="135"/>
                      <a:pt x="702" y="134"/>
                    </a:cubicBezTo>
                    <a:cubicBezTo>
                      <a:pt x="707" y="132"/>
                      <a:pt x="713" y="129"/>
                      <a:pt x="720" y="124"/>
                    </a:cubicBezTo>
                    <a:cubicBezTo>
                      <a:pt x="726" y="120"/>
                      <a:pt x="732" y="113"/>
                      <a:pt x="737" y="103"/>
                    </a:cubicBezTo>
                    <a:cubicBezTo>
                      <a:pt x="739" y="98"/>
                      <a:pt x="741" y="93"/>
                      <a:pt x="741" y="87"/>
                    </a:cubicBezTo>
                    <a:cubicBezTo>
                      <a:pt x="742" y="82"/>
                      <a:pt x="742" y="76"/>
                      <a:pt x="742" y="69"/>
                    </a:cubicBezTo>
                    <a:cubicBezTo>
                      <a:pt x="742" y="63"/>
                      <a:pt x="742" y="56"/>
                      <a:pt x="741" y="49"/>
                    </a:cubicBezTo>
                    <a:cubicBezTo>
                      <a:pt x="740" y="43"/>
                      <a:pt x="737" y="36"/>
                      <a:pt x="733" y="30"/>
                    </a:cubicBezTo>
                    <a:cubicBezTo>
                      <a:pt x="726" y="17"/>
                      <a:pt x="712" y="7"/>
                      <a:pt x="696" y="4"/>
                    </a:cubicBezTo>
                    <a:cubicBezTo>
                      <a:pt x="688" y="2"/>
                      <a:pt x="679" y="3"/>
                      <a:pt x="670" y="3"/>
                    </a:cubicBezTo>
                    <a:cubicBezTo>
                      <a:pt x="661" y="3"/>
                      <a:pt x="652" y="3"/>
                      <a:pt x="643" y="3"/>
                    </a:cubicBezTo>
                    <a:cubicBezTo>
                      <a:pt x="493" y="3"/>
                      <a:pt x="286" y="3"/>
                      <a:pt x="58" y="3"/>
                    </a:cubicBezTo>
                    <a:cubicBezTo>
                      <a:pt x="44" y="3"/>
                      <a:pt x="30" y="9"/>
                      <a:pt x="20" y="18"/>
                    </a:cubicBezTo>
                    <a:cubicBezTo>
                      <a:pt x="10" y="27"/>
                      <a:pt x="4" y="40"/>
                      <a:pt x="3" y="54"/>
                    </a:cubicBezTo>
                    <a:cubicBezTo>
                      <a:pt x="2" y="61"/>
                      <a:pt x="3" y="68"/>
                      <a:pt x="3" y="75"/>
                    </a:cubicBezTo>
                    <a:cubicBezTo>
                      <a:pt x="2" y="82"/>
                      <a:pt x="3" y="88"/>
                      <a:pt x="5" y="95"/>
                    </a:cubicBezTo>
                    <a:cubicBezTo>
                      <a:pt x="8" y="108"/>
                      <a:pt x="17" y="119"/>
                      <a:pt x="28" y="126"/>
                    </a:cubicBezTo>
                    <a:cubicBezTo>
                      <a:pt x="33" y="130"/>
                      <a:pt x="39" y="132"/>
                      <a:pt x="46" y="134"/>
                    </a:cubicBezTo>
                    <a:cubicBezTo>
                      <a:pt x="52" y="135"/>
                      <a:pt x="58" y="135"/>
                      <a:pt x="65" y="135"/>
                    </a:cubicBezTo>
                    <a:cubicBezTo>
                      <a:pt x="78" y="135"/>
                      <a:pt x="91" y="135"/>
                      <a:pt x="104" y="135"/>
                    </a:cubicBezTo>
                    <a:cubicBezTo>
                      <a:pt x="130" y="135"/>
                      <a:pt x="156" y="135"/>
                      <a:pt x="180" y="135"/>
                    </a:cubicBezTo>
                    <a:cubicBezTo>
                      <a:pt x="279" y="135"/>
                      <a:pt x="368" y="135"/>
                      <a:pt x="443" y="136"/>
                    </a:cubicBezTo>
                    <a:cubicBezTo>
                      <a:pt x="518" y="136"/>
                      <a:pt x="579" y="136"/>
                      <a:pt x="620" y="136"/>
                    </a:cubicBezTo>
                    <a:cubicBezTo>
                      <a:pt x="641" y="136"/>
                      <a:pt x="658" y="136"/>
                      <a:pt x="669" y="136"/>
                    </a:cubicBezTo>
                    <a:cubicBezTo>
                      <a:pt x="674" y="136"/>
                      <a:pt x="678" y="136"/>
                      <a:pt x="681" y="136"/>
                    </a:cubicBezTo>
                    <a:cubicBezTo>
                      <a:pt x="684" y="136"/>
                      <a:pt x="685" y="137"/>
                      <a:pt x="685" y="137"/>
                    </a:cubicBezTo>
                    <a:cubicBezTo>
                      <a:pt x="685" y="137"/>
                      <a:pt x="684" y="137"/>
                      <a:pt x="681" y="137"/>
                    </a:cubicBezTo>
                    <a:cubicBezTo>
                      <a:pt x="678" y="137"/>
                      <a:pt x="674" y="137"/>
                      <a:pt x="669" y="137"/>
                    </a:cubicBezTo>
                    <a:cubicBezTo>
                      <a:pt x="657" y="137"/>
                      <a:pt x="641" y="137"/>
                      <a:pt x="620" y="137"/>
                    </a:cubicBezTo>
                    <a:cubicBezTo>
                      <a:pt x="579" y="137"/>
                      <a:pt x="518" y="137"/>
                      <a:pt x="443" y="137"/>
                    </a:cubicBezTo>
                    <a:cubicBezTo>
                      <a:pt x="368" y="138"/>
                      <a:pt x="279" y="138"/>
                      <a:pt x="180" y="138"/>
                    </a:cubicBezTo>
                    <a:cubicBezTo>
                      <a:pt x="156" y="138"/>
                      <a:pt x="130" y="138"/>
                      <a:pt x="104" y="138"/>
                    </a:cubicBezTo>
                    <a:cubicBezTo>
                      <a:pt x="91" y="138"/>
                      <a:pt x="78" y="138"/>
                      <a:pt x="65" y="138"/>
                    </a:cubicBezTo>
                    <a:cubicBezTo>
                      <a:pt x="59" y="138"/>
                      <a:pt x="52" y="138"/>
                      <a:pt x="45" y="136"/>
                    </a:cubicBezTo>
                    <a:cubicBezTo>
                      <a:pt x="38" y="135"/>
                      <a:pt x="32" y="132"/>
                      <a:pt x="26" y="128"/>
                    </a:cubicBezTo>
                    <a:cubicBezTo>
                      <a:pt x="15" y="121"/>
                      <a:pt x="6" y="109"/>
                      <a:pt x="2" y="95"/>
                    </a:cubicBezTo>
                    <a:cubicBezTo>
                      <a:pt x="0" y="89"/>
                      <a:pt x="0" y="81"/>
                      <a:pt x="0" y="75"/>
                    </a:cubicBezTo>
                    <a:cubicBezTo>
                      <a:pt x="0" y="68"/>
                      <a:pt x="0" y="61"/>
                      <a:pt x="0" y="54"/>
                    </a:cubicBezTo>
                    <a:cubicBezTo>
                      <a:pt x="1" y="39"/>
                      <a:pt x="8" y="26"/>
                      <a:pt x="19" y="16"/>
                    </a:cubicBezTo>
                    <a:cubicBezTo>
                      <a:pt x="29" y="6"/>
                      <a:pt x="44" y="0"/>
                      <a:pt x="58" y="0"/>
                    </a:cubicBezTo>
                    <a:cubicBezTo>
                      <a:pt x="286" y="0"/>
                      <a:pt x="493" y="1"/>
                      <a:pt x="643" y="1"/>
                    </a:cubicBezTo>
                    <a:cubicBezTo>
                      <a:pt x="652" y="1"/>
                      <a:pt x="661" y="1"/>
                      <a:pt x="670" y="1"/>
                    </a:cubicBezTo>
                    <a:cubicBezTo>
                      <a:pt x="679" y="1"/>
                      <a:pt x="688" y="0"/>
                      <a:pt x="696" y="2"/>
                    </a:cubicBezTo>
                    <a:cubicBezTo>
                      <a:pt x="713" y="5"/>
                      <a:pt x="727" y="16"/>
                      <a:pt x="735" y="29"/>
                    </a:cubicBezTo>
                    <a:cubicBezTo>
                      <a:pt x="739" y="35"/>
                      <a:pt x="741" y="42"/>
                      <a:pt x="742" y="49"/>
                    </a:cubicBezTo>
                    <a:cubicBezTo>
                      <a:pt x="743" y="56"/>
                      <a:pt x="743" y="63"/>
                      <a:pt x="743" y="69"/>
                    </a:cubicBezTo>
                    <a:cubicBezTo>
                      <a:pt x="743" y="75"/>
                      <a:pt x="743" y="81"/>
                      <a:pt x="742" y="87"/>
                    </a:cubicBezTo>
                    <a:cubicBezTo>
                      <a:pt x="742" y="93"/>
                      <a:pt x="740" y="98"/>
                      <a:pt x="738" y="103"/>
                    </a:cubicBezTo>
                    <a:cubicBezTo>
                      <a:pt x="733" y="113"/>
                      <a:pt x="727" y="120"/>
                      <a:pt x="720" y="125"/>
                    </a:cubicBezTo>
                    <a:cubicBezTo>
                      <a:pt x="714" y="130"/>
                      <a:pt x="708" y="133"/>
                      <a:pt x="702" y="134"/>
                    </a:cubicBezTo>
                    <a:cubicBezTo>
                      <a:pt x="697" y="136"/>
                      <a:pt x="693" y="136"/>
                      <a:pt x="690" y="136"/>
                    </a:cubicBezTo>
                    <a:cubicBezTo>
                      <a:pt x="687" y="136"/>
                      <a:pt x="686" y="136"/>
                      <a:pt x="686" y="136"/>
                    </a:cubicBezTo>
                    <a:lnTo>
                      <a:pt x="685" y="1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675" rIns="90000" bIns="467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g34be3e9c41b_0_5112"/>
              <p:cNvSpPr/>
              <p:nvPr/>
            </p:nvSpPr>
            <p:spPr>
              <a:xfrm>
                <a:off x="-527076" y="2571748"/>
                <a:ext cx="783483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" extrusionOk="0">
                    <a:moveTo>
                      <a:pt x="430" y="2"/>
                    </a:moveTo>
                    <a:cubicBezTo>
                      <a:pt x="430" y="2"/>
                      <a:pt x="334" y="3"/>
                      <a:pt x="215" y="3"/>
                    </a:cubicBezTo>
                    <a:cubicBezTo>
                      <a:pt x="96" y="3"/>
                      <a:pt x="0" y="2"/>
                      <a:pt x="0" y="2"/>
                    </a:cubicBezTo>
                    <a:cubicBezTo>
                      <a:pt x="0" y="1"/>
                      <a:pt x="96" y="0"/>
                      <a:pt x="215" y="0"/>
                    </a:cubicBezTo>
                    <a:cubicBezTo>
                      <a:pt x="334" y="0"/>
                      <a:pt x="430" y="1"/>
                      <a:pt x="43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g34be3e9c41b_0_5112"/>
              <p:cNvSpPr/>
              <p:nvPr/>
            </p:nvSpPr>
            <p:spPr>
              <a:xfrm>
                <a:off x="-527076" y="2999929"/>
                <a:ext cx="792593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" extrusionOk="0">
                    <a:moveTo>
                      <a:pt x="435" y="1"/>
                    </a:moveTo>
                    <a:cubicBezTo>
                      <a:pt x="435" y="2"/>
                      <a:pt x="337" y="3"/>
                      <a:pt x="217" y="3"/>
                    </a:cubicBezTo>
                    <a:cubicBezTo>
                      <a:pt x="97" y="3"/>
                      <a:pt x="0" y="2"/>
                      <a:pt x="0" y="1"/>
                    </a:cubicBezTo>
                    <a:cubicBezTo>
                      <a:pt x="0" y="1"/>
                      <a:pt x="96" y="0"/>
                      <a:pt x="217" y="0"/>
                    </a:cubicBezTo>
                    <a:cubicBezTo>
                      <a:pt x="337" y="0"/>
                      <a:pt x="435" y="1"/>
                      <a:pt x="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g34be3e9c41b_0_5112"/>
              <p:cNvSpPr/>
              <p:nvPr/>
            </p:nvSpPr>
            <p:spPr>
              <a:xfrm>
                <a:off x="-527076" y="3065523"/>
                <a:ext cx="783483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2" extrusionOk="0">
                    <a:moveTo>
                      <a:pt x="430" y="1"/>
                    </a:moveTo>
                    <a:cubicBezTo>
                      <a:pt x="430" y="2"/>
                      <a:pt x="334" y="2"/>
                      <a:pt x="215" y="2"/>
                    </a:cubicBezTo>
                    <a:cubicBezTo>
                      <a:pt x="96" y="2"/>
                      <a:pt x="0" y="2"/>
                      <a:pt x="0" y="1"/>
                    </a:cubicBezTo>
                    <a:cubicBezTo>
                      <a:pt x="0" y="0"/>
                      <a:pt x="96" y="0"/>
                      <a:pt x="215" y="0"/>
                    </a:cubicBezTo>
                    <a:cubicBezTo>
                      <a:pt x="334" y="0"/>
                      <a:pt x="430" y="0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g34be3e9c41b_0_5112"/>
              <p:cNvSpPr/>
              <p:nvPr/>
            </p:nvSpPr>
            <p:spPr>
              <a:xfrm>
                <a:off x="-527076" y="3491882"/>
                <a:ext cx="792593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" extrusionOk="0">
                    <a:moveTo>
                      <a:pt x="435" y="2"/>
                    </a:moveTo>
                    <a:cubicBezTo>
                      <a:pt x="435" y="2"/>
                      <a:pt x="337" y="3"/>
                      <a:pt x="217" y="3"/>
                    </a:cubicBezTo>
                    <a:cubicBezTo>
                      <a:pt x="97" y="3"/>
                      <a:pt x="0" y="2"/>
                      <a:pt x="0" y="2"/>
                    </a:cubicBezTo>
                    <a:cubicBezTo>
                      <a:pt x="0" y="1"/>
                      <a:pt x="96" y="0"/>
                      <a:pt x="217" y="0"/>
                    </a:cubicBezTo>
                    <a:cubicBezTo>
                      <a:pt x="337" y="0"/>
                      <a:pt x="435" y="1"/>
                      <a:pt x="43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g34be3e9c41b_0_5112"/>
              <p:cNvSpPr/>
              <p:nvPr/>
            </p:nvSpPr>
            <p:spPr>
              <a:xfrm>
                <a:off x="-527076" y="3557476"/>
                <a:ext cx="783483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" extrusionOk="0">
                    <a:moveTo>
                      <a:pt x="430" y="1"/>
                    </a:moveTo>
                    <a:cubicBezTo>
                      <a:pt x="430" y="2"/>
                      <a:pt x="334" y="3"/>
                      <a:pt x="215" y="3"/>
                    </a:cubicBezTo>
                    <a:cubicBezTo>
                      <a:pt x="96" y="3"/>
                      <a:pt x="0" y="2"/>
                      <a:pt x="0" y="1"/>
                    </a:cubicBezTo>
                    <a:cubicBezTo>
                      <a:pt x="0" y="0"/>
                      <a:pt x="96" y="0"/>
                      <a:pt x="215" y="0"/>
                    </a:cubicBezTo>
                    <a:cubicBezTo>
                      <a:pt x="334" y="0"/>
                      <a:pt x="430" y="0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g34be3e9c41b_0_5112"/>
              <p:cNvSpPr/>
              <p:nvPr/>
            </p:nvSpPr>
            <p:spPr>
              <a:xfrm>
                <a:off x="-527076" y="3982013"/>
                <a:ext cx="792593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" extrusionOk="0">
                    <a:moveTo>
                      <a:pt x="435" y="1"/>
                    </a:moveTo>
                    <a:cubicBezTo>
                      <a:pt x="435" y="2"/>
                      <a:pt x="337" y="2"/>
                      <a:pt x="217" y="2"/>
                    </a:cubicBezTo>
                    <a:cubicBezTo>
                      <a:pt x="97" y="2"/>
                      <a:pt x="0" y="2"/>
                      <a:pt x="0" y="1"/>
                    </a:cubicBezTo>
                    <a:cubicBezTo>
                      <a:pt x="0" y="0"/>
                      <a:pt x="96" y="0"/>
                      <a:pt x="217" y="0"/>
                    </a:cubicBezTo>
                    <a:cubicBezTo>
                      <a:pt x="337" y="0"/>
                      <a:pt x="435" y="0"/>
                      <a:pt x="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g34be3e9c41b_0_5112"/>
              <p:cNvSpPr/>
              <p:nvPr/>
            </p:nvSpPr>
            <p:spPr>
              <a:xfrm>
                <a:off x="-527076" y="4045784"/>
                <a:ext cx="783483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" extrusionOk="0">
                    <a:moveTo>
                      <a:pt x="430" y="2"/>
                    </a:moveTo>
                    <a:cubicBezTo>
                      <a:pt x="430" y="2"/>
                      <a:pt x="334" y="3"/>
                      <a:pt x="215" y="3"/>
                    </a:cubicBezTo>
                    <a:cubicBezTo>
                      <a:pt x="96" y="3"/>
                      <a:pt x="0" y="2"/>
                      <a:pt x="0" y="2"/>
                    </a:cubicBezTo>
                    <a:cubicBezTo>
                      <a:pt x="0" y="1"/>
                      <a:pt x="96" y="0"/>
                      <a:pt x="215" y="0"/>
                    </a:cubicBezTo>
                    <a:cubicBezTo>
                      <a:pt x="334" y="0"/>
                      <a:pt x="430" y="1"/>
                      <a:pt x="43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8" name="Google Shape;328;g34be3e9c41b_0_5112"/>
            <p:cNvGrpSpPr/>
            <p:nvPr/>
          </p:nvGrpSpPr>
          <p:grpSpPr>
            <a:xfrm flipH="1">
              <a:off x="7830526" y="4746263"/>
              <a:ext cx="1065901" cy="619495"/>
              <a:chOff x="-192639" y="64613"/>
              <a:chExt cx="1065901" cy="619495"/>
            </a:xfrm>
          </p:grpSpPr>
          <p:sp>
            <p:nvSpPr>
              <p:cNvPr id="329" name="Google Shape;329;g34be3e9c41b_0_5112"/>
              <p:cNvSpPr/>
              <p:nvPr/>
            </p:nvSpPr>
            <p:spPr>
              <a:xfrm>
                <a:off x="-192639" y="64613"/>
                <a:ext cx="1065901" cy="61949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340" extrusionOk="0">
                    <a:moveTo>
                      <a:pt x="584" y="339"/>
                    </a:moveTo>
                    <a:cubicBezTo>
                      <a:pt x="584" y="339"/>
                      <a:pt x="584" y="337"/>
                      <a:pt x="584" y="333"/>
                    </a:cubicBezTo>
                    <a:cubicBezTo>
                      <a:pt x="584" y="329"/>
                      <a:pt x="584" y="323"/>
                      <a:pt x="584" y="315"/>
                    </a:cubicBezTo>
                    <a:cubicBezTo>
                      <a:pt x="584" y="299"/>
                      <a:pt x="583" y="277"/>
                      <a:pt x="583" y="247"/>
                    </a:cubicBezTo>
                    <a:cubicBezTo>
                      <a:pt x="583" y="189"/>
                      <a:pt x="583" y="105"/>
                      <a:pt x="583" y="1"/>
                    </a:cubicBezTo>
                    <a:lnTo>
                      <a:pt x="584" y="2"/>
                    </a:lnTo>
                    <a:cubicBezTo>
                      <a:pt x="427" y="2"/>
                      <a:pt x="223" y="2"/>
                      <a:pt x="1" y="2"/>
                    </a:cubicBezTo>
                    <a:lnTo>
                      <a:pt x="1" y="2"/>
                    </a:lnTo>
                    <a:lnTo>
                      <a:pt x="2" y="1"/>
                    </a:lnTo>
                    <a:cubicBezTo>
                      <a:pt x="2" y="121"/>
                      <a:pt x="2" y="235"/>
                      <a:pt x="2" y="339"/>
                    </a:cubicBezTo>
                    <a:lnTo>
                      <a:pt x="1" y="338"/>
                    </a:lnTo>
                    <a:cubicBezTo>
                      <a:pt x="171" y="338"/>
                      <a:pt x="317" y="338"/>
                      <a:pt x="420" y="338"/>
                    </a:cubicBezTo>
                    <a:cubicBezTo>
                      <a:pt x="472" y="338"/>
                      <a:pt x="512" y="338"/>
                      <a:pt x="541" y="338"/>
                    </a:cubicBezTo>
                    <a:cubicBezTo>
                      <a:pt x="554" y="338"/>
                      <a:pt x="565" y="339"/>
                      <a:pt x="573" y="339"/>
                    </a:cubicBezTo>
                    <a:cubicBezTo>
                      <a:pt x="576" y="339"/>
                      <a:pt x="579" y="339"/>
                      <a:pt x="581" y="339"/>
                    </a:cubicBezTo>
                    <a:cubicBezTo>
                      <a:pt x="583" y="339"/>
                      <a:pt x="584" y="339"/>
                      <a:pt x="584" y="339"/>
                    </a:cubicBezTo>
                    <a:cubicBezTo>
                      <a:pt x="584" y="339"/>
                      <a:pt x="583" y="339"/>
                      <a:pt x="581" y="339"/>
                    </a:cubicBezTo>
                    <a:cubicBezTo>
                      <a:pt x="579" y="339"/>
                      <a:pt x="576" y="339"/>
                      <a:pt x="573" y="339"/>
                    </a:cubicBezTo>
                    <a:cubicBezTo>
                      <a:pt x="566" y="339"/>
                      <a:pt x="555" y="339"/>
                      <a:pt x="541" y="339"/>
                    </a:cubicBezTo>
                    <a:cubicBezTo>
                      <a:pt x="513" y="339"/>
                      <a:pt x="472" y="339"/>
                      <a:pt x="421" y="339"/>
                    </a:cubicBezTo>
                    <a:cubicBezTo>
                      <a:pt x="318" y="339"/>
                      <a:pt x="172" y="340"/>
                      <a:pt x="1" y="340"/>
                    </a:cubicBezTo>
                    <a:lnTo>
                      <a:pt x="0" y="340"/>
                    </a:lnTo>
                    <a:lnTo>
                      <a:pt x="0" y="339"/>
                    </a:lnTo>
                    <a:cubicBezTo>
                      <a:pt x="0" y="235"/>
                      <a:pt x="0" y="121"/>
                      <a:pt x="0" y="1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223" y="0"/>
                      <a:pt x="427" y="0"/>
                      <a:pt x="584" y="0"/>
                    </a:cubicBezTo>
                    <a:lnTo>
                      <a:pt x="585" y="0"/>
                    </a:lnTo>
                    <a:lnTo>
                      <a:pt x="585" y="1"/>
                    </a:lnTo>
                    <a:cubicBezTo>
                      <a:pt x="585" y="105"/>
                      <a:pt x="584" y="189"/>
                      <a:pt x="584" y="248"/>
                    </a:cubicBezTo>
                    <a:cubicBezTo>
                      <a:pt x="584" y="277"/>
                      <a:pt x="584" y="300"/>
                      <a:pt x="584" y="315"/>
                    </a:cubicBezTo>
                    <a:cubicBezTo>
                      <a:pt x="584" y="323"/>
                      <a:pt x="584" y="329"/>
                      <a:pt x="584" y="333"/>
                    </a:cubicBezTo>
                    <a:cubicBezTo>
                      <a:pt x="584" y="337"/>
                      <a:pt x="584" y="339"/>
                      <a:pt x="584" y="3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g34be3e9c41b_0_5112"/>
              <p:cNvSpPr/>
              <p:nvPr/>
            </p:nvSpPr>
            <p:spPr>
              <a:xfrm>
                <a:off x="-188995" y="139317"/>
                <a:ext cx="1060435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2" extrusionOk="0">
                    <a:moveTo>
                      <a:pt x="582" y="1"/>
                    </a:moveTo>
                    <a:cubicBezTo>
                      <a:pt x="582" y="2"/>
                      <a:pt x="452" y="2"/>
                      <a:pt x="291" y="2"/>
                    </a:cubicBezTo>
                    <a:cubicBezTo>
                      <a:pt x="130" y="2"/>
                      <a:pt x="0" y="2"/>
                      <a:pt x="0" y="1"/>
                    </a:cubicBezTo>
                    <a:cubicBezTo>
                      <a:pt x="0" y="0"/>
                      <a:pt x="130" y="0"/>
                      <a:pt x="291" y="0"/>
                    </a:cubicBezTo>
                    <a:cubicBezTo>
                      <a:pt x="452" y="0"/>
                      <a:pt x="582" y="0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g34be3e9c41b_0_5112"/>
              <p:cNvSpPr/>
              <p:nvPr/>
            </p:nvSpPr>
            <p:spPr>
              <a:xfrm>
                <a:off x="-99714" y="243174"/>
                <a:ext cx="327969" cy="32796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80" extrusionOk="0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g34be3e9c41b_0_5112"/>
              <p:cNvSpPr/>
              <p:nvPr/>
            </p:nvSpPr>
            <p:spPr>
              <a:xfrm>
                <a:off x="319358" y="294191"/>
                <a:ext cx="475556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261" h="3" extrusionOk="0">
                    <a:moveTo>
                      <a:pt x="261" y="1"/>
                    </a:moveTo>
                    <a:cubicBezTo>
                      <a:pt x="261" y="1"/>
                      <a:pt x="260" y="2"/>
                      <a:pt x="258" y="2"/>
                    </a:cubicBezTo>
                    <a:cubicBezTo>
                      <a:pt x="256" y="2"/>
                      <a:pt x="253" y="2"/>
                      <a:pt x="250" y="2"/>
                    </a:cubicBezTo>
                    <a:cubicBezTo>
                      <a:pt x="243" y="2"/>
                      <a:pt x="234" y="2"/>
                      <a:pt x="222" y="2"/>
                    </a:cubicBezTo>
                    <a:cubicBezTo>
                      <a:pt x="199" y="2"/>
                      <a:pt x="166" y="3"/>
                      <a:pt x="130" y="3"/>
                    </a:cubicBezTo>
                    <a:cubicBezTo>
                      <a:pt x="94" y="3"/>
                      <a:pt x="62" y="2"/>
                      <a:pt x="38" y="2"/>
                    </a:cubicBezTo>
                    <a:cubicBezTo>
                      <a:pt x="26" y="2"/>
                      <a:pt x="17" y="2"/>
                      <a:pt x="10" y="2"/>
                    </a:cubicBezTo>
                    <a:cubicBezTo>
                      <a:pt x="7" y="2"/>
                      <a:pt x="4" y="2"/>
                      <a:pt x="3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6" y="1"/>
                      <a:pt x="38" y="1"/>
                    </a:cubicBezTo>
                    <a:cubicBezTo>
                      <a:pt x="62" y="1"/>
                      <a:pt x="94" y="0"/>
                      <a:pt x="130" y="0"/>
                    </a:cubicBezTo>
                    <a:cubicBezTo>
                      <a:pt x="166" y="0"/>
                      <a:pt x="199" y="1"/>
                      <a:pt x="222" y="1"/>
                    </a:cubicBezTo>
                    <a:cubicBezTo>
                      <a:pt x="234" y="1"/>
                      <a:pt x="243" y="1"/>
                      <a:pt x="250" y="1"/>
                    </a:cubicBezTo>
                    <a:cubicBezTo>
                      <a:pt x="253" y="1"/>
                      <a:pt x="256" y="1"/>
                      <a:pt x="258" y="1"/>
                    </a:cubicBezTo>
                    <a:cubicBezTo>
                      <a:pt x="260" y="1"/>
                      <a:pt x="261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g34be3e9c41b_0_5112"/>
              <p:cNvSpPr/>
              <p:nvPr/>
            </p:nvSpPr>
            <p:spPr>
              <a:xfrm>
                <a:off x="319358" y="368895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1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1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0"/>
                      <a:pt x="262" y="0"/>
                      <a:pt x="264" y="0"/>
                    </a:cubicBezTo>
                    <a:cubicBezTo>
                      <a:pt x="265" y="0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g34be3e9c41b_0_5112"/>
              <p:cNvSpPr/>
              <p:nvPr/>
            </p:nvSpPr>
            <p:spPr>
              <a:xfrm>
                <a:off x="319358" y="441777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g34be3e9c41b_0_5112"/>
              <p:cNvSpPr/>
              <p:nvPr/>
            </p:nvSpPr>
            <p:spPr>
              <a:xfrm>
                <a:off x="319358" y="514659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2"/>
                      <a:pt x="256" y="2"/>
                    </a:cubicBezTo>
                    <a:cubicBezTo>
                      <a:pt x="249" y="2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2"/>
                      <a:pt x="10" y="2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7" y="1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1"/>
                      <a:pt x="256" y="1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6" name="Google Shape;336;g34be3e9c41b_0_5112"/>
          <p:cNvGrpSpPr/>
          <p:nvPr/>
        </p:nvGrpSpPr>
        <p:grpSpPr>
          <a:xfrm>
            <a:off x="-467821" y="5472041"/>
            <a:ext cx="1293604" cy="2538283"/>
            <a:chOff x="-467821" y="4104134"/>
            <a:chExt cx="1293604" cy="1903761"/>
          </a:xfrm>
        </p:grpSpPr>
        <p:grpSp>
          <p:nvGrpSpPr>
            <p:cNvPr id="337" name="Google Shape;337;g34be3e9c41b_0_5112"/>
            <p:cNvGrpSpPr/>
            <p:nvPr/>
          </p:nvGrpSpPr>
          <p:grpSpPr>
            <a:xfrm rot="5400000">
              <a:off x="-243697" y="4938415"/>
              <a:ext cx="1629906" cy="509054"/>
              <a:chOff x="5401930" y="789587"/>
              <a:chExt cx="1629906" cy="509054"/>
            </a:xfrm>
          </p:grpSpPr>
          <p:sp>
            <p:nvSpPr>
              <p:cNvPr id="338" name="Google Shape;338;g34be3e9c41b_0_5112"/>
              <p:cNvSpPr/>
              <p:nvPr/>
            </p:nvSpPr>
            <p:spPr>
              <a:xfrm>
                <a:off x="5401930" y="1244155"/>
                <a:ext cx="54486" cy="54486"/>
              </a:xfrm>
              <a:custGeom>
                <a:avLst/>
                <a:gdLst/>
                <a:ahLst/>
                <a:cxnLst/>
                <a:rect l="l" t="t" r="r" b="b"/>
                <a:pathLst>
                  <a:path w="35" h="35" extrusionOk="0">
                    <a:moveTo>
                      <a:pt x="35" y="17"/>
                    </a:moveTo>
                    <a:cubicBezTo>
                      <a:pt x="35" y="27"/>
                      <a:pt x="27" y="35"/>
                      <a:pt x="17" y="35"/>
                    </a:cubicBezTo>
                    <a:cubicBezTo>
                      <a:pt x="8" y="35"/>
                      <a:pt x="0" y="2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g34be3e9c41b_0_5112"/>
              <p:cNvSpPr/>
              <p:nvPr/>
            </p:nvSpPr>
            <p:spPr>
              <a:xfrm>
                <a:off x="5423724" y="789587"/>
                <a:ext cx="1608112" cy="470135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302" extrusionOk="0">
                    <a:moveTo>
                      <a:pt x="6" y="302"/>
                    </a:moveTo>
                    <a:lnTo>
                      <a:pt x="0" y="302"/>
                    </a:lnTo>
                    <a:lnTo>
                      <a:pt x="0" y="96"/>
                    </a:lnTo>
                    <a:cubicBezTo>
                      <a:pt x="0" y="43"/>
                      <a:pt x="43" y="0"/>
                      <a:pt x="95" y="0"/>
                    </a:cubicBezTo>
                    <a:lnTo>
                      <a:pt x="937" y="0"/>
                    </a:lnTo>
                    <a:cubicBezTo>
                      <a:pt x="990" y="0"/>
                      <a:pt x="1033" y="43"/>
                      <a:pt x="1033" y="96"/>
                    </a:cubicBezTo>
                    <a:lnTo>
                      <a:pt x="1033" y="129"/>
                    </a:lnTo>
                    <a:lnTo>
                      <a:pt x="1026" y="129"/>
                    </a:lnTo>
                    <a:lnTo>
                      <a:pt x="1026" y="96"/>
                    </a:lnTo>
                    <a:cubicBezTo>
                      <a:pt x="1026" y="47"/>
                      <a:pt x="986" y="7"/>
                      <a:pt x="937" y="7"/>
                    </a:cubicBezTo>
                    <a:lnTo>
                      <a:pt x="95" y="7"/>
                    </a:lnTo>
                    <a:cubicBezTo>
                      <a:pt x="46" y="7"/>
                      <a:pt x="6" y="47"/>
                      <a:pt x="6" y="96"/>
                    </a:cubicBezTo>
                    <a:lnTo>
                      <a:pt x="6" y="30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0" name="Google Shape;340;g34be3e9c41b_0_5112"/>
            <p:cNvSpPr/>
            <p:nvPr/>
          </p:nvSpPr>
          <p:spPr>
            <a:xfrm rot="-5400000" flipH="1">
              <a:off x="-467821" y="4104134"/>
              <a:ext cx="652200" cy="652200"/>
            </a:xfrm>
            <a:prstGeom prst="roundRect">
              <a:avLst>
                <a:gd name="adj" fmla="val 30579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1" name="Google Shape;341;g34be3e9c41b_0_5112"/>
          <p:cNvGrpSpPr/>
          <p:nvPr/>
        </p:nvGrpSpPr>
        <p:grpSpPr>
          <a:xfrm>
            <a:off x="-467813" y="-518737"/>
            <a:ext cx="9963094" cy="3009361"/>
            <a:chOff x="-467813" y="-389062"/>
            <a:chExt cx="9963094" cy="2257077"/>
          </a:xfrm>
        </p:grpSpPr>
        <p:sp>
          <p:nvSpPr>
            <p:cNvPr id="342" name="Google Shape;342;g34be3e9c41b_0_5112"/>
            <p:cNvSpPr/>
            <p:nvPr/>
          </p:nvSpPr>
          <p:spPr>
            <a:xfrm>
              <a:off x="-467813" y="917813"/>
              <a:ext cx="807169" cy="807166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3" name="Google Shape;343;g34be3e9c41b_0_5112"/>
            <p:cNvGrpSpPr/>
            <p:nvPr/>
          </p:nvGrpSpPr>
          <p:grpSpPr>
            <a:xfrm>
              <a:off x="431852" y="1589242"/>
              <a:ext cx="278774" cy="278773"/>
              <a:chOff x="2013865" y="139317"/>
              <a:chExt cx="278774" cy="278773"/>
            </a:xfrm>
          </p:grpSpPr>
          <p:sp>
            <p:nvSpPr>
              <p:cNvPr id="344" name="Google Shape;344;g34be3e9c41b_0_5112"/>
              <p:cNvSpPr/>
              <p:nvPr/>
            </p:nvSpPr>
            <p:spPr>
              <a:xfrm>
                <a:off x="2015687" y="139317"/>
                <a:ext cx="275130" cy="276951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52" extrusionOk="0">
                    <a:moveTo>
                      <a:pt x="85" y="139"/>
                    </a:moveTo>
                    <a:cubicBezTo>
                      <a:pt x="80" y="140"/>
                      <a:pt x="74" y="140"/>
                      <a:pt x="69" y="139"/>
                    </a:cubicBezTo>
                    <a:lnTo>
                      <a:pt x="60" y="152"/>
                    </a:lnTo>
                    <a:lnTo>
                      <a:pt x="36" y="143"/>
                    </a:lnTo>
                    <a:lnTo>
                      <a:pt x="38" y="128"/>
                    </a:lnTo>
                    <a:cubicBezTo>
                      <a:pt x="34" y="124"/>
                      <a:pt x="30" y="120"/>
                      <a:pt x="26" y="116"/>
                    </a:cubicBezTo>
                    <a:lnTo>
                      <a:pt x="11" y="119"/>
                    </a:lnTo>
                    <a:lnTo>
                      <a:pt x="0" y="96"/>
                    </a:lnTo>
                    <a:lnTo>
                      <a:pt x="13" y="86"/>
                    </a:lnTo>
                    <a:cubicBezTo>
                      <a:pt x="12" y="81"/>
                      <a:pt x="12" y="75"/>
                      <a:pt x="13" y="69"/>
                    </a:cubicBezTo>
                    <a:lnTo>
                      <a:pt x="0" y="61"/>
                    </a:lnTo>
                    <a:lnTo>
                      <a:pt x="9" y="37"/>
                    </a:lnTo>
                    <a:lnTo>
                      <a:pt x="24" y="39"/>
                    </a:lnTo>
                    <a:cubicBezTo>
                      <a:pt x="27" y="35"/>
                      <a:pt x="31" y="30"/>
                      <a:pt x="36" y="27"/>
                    </a:cubicBezTo>
                    <a:lnTo>
                      <a:pt x="33" y="12"/>
                    </a:lnTo>
                    <a:lnTo>
                      <a:pt x="56" y="1"/>
                    </a:lnTo>
                    <a:lnTo>
                      <a:pt x="66" y="14"/>
                    </a:lnTo>
                    <a:cubicBezTo>
                      <a:pt x="71" y="13"/>
                      <a:pt x="77" y="13"/>
                      <a:pt x="82" y="13"/>
                    </a:cubicBezTo>
                    <a:lnTo>
                      <a:pt x="91" y="0"/>
                    </a:lnTo>
                    <a:lnTo>
                      <a:pt x="115" y="10"/>
                    </a:lnTo>
                    <a:lnTo>
                      <a:pt x="113" y="25"/>
                    </a:lnTo>
                    <a:cubicBezTo>
                      <a:pt x="117" y="28"/>
                      <a:pt x="121" y="32"/>
                      <a:pt x="125" y="37"/>
                    </a:cubicBezTo>
                    <a:lnTo>
                      <a:pt x="140" y="34"/>
                    </a:lnTo>
                    <a:lnTo>
                      <a:pt x="151" y="57"/>
                    </a:lnTo>
                    <a:lnTo>
                      <a:pt x="138" y="66"/>
                    </a:lnTo>
                    <a:cubicBezTo>
                      <a:pt x="139" y="72"/>
                      <a:pt x="139" y="78"/>
                      <a:pt x="138" y="83"/>
                    </a:cubicBezTo>
                    <a:lnTo>
                      <a:pt x="151" y="92"/>
                    </a:lnTo>
                    <a:lnTo>
                      <a:pt x="142" y="116"/>
                    </a:lnTo>
                    <a:lnTo>
                      <a:pt x="127" y="114"/>
                    </a:lnTo>
                    <a:cubicBezTo>
                      <a:pt x="124" y="118"/>
                      <a:pt x="120" y="122"/>
                      <a:pt x="115" y="126"/>
                    </a:cubicBezTo>
                    <a:lnTo>
                      <a:pt x="118" y="141"/>
                    </a:lnTo>
                    <a:lnTo>
                      <a:pt x="95" y="151"/>
                    </a:lnTo>
                    <a:lnTo>
                      <a:pt x="85" y="139"/>
                    </a:lnTo>
                    <a:moveTo>
                      <a:pt x="86" y="102"/>
                    </a:moveTo>
                    <a:cubicBezTo>
                      <a:pt x="99" y="96"/>
                      <a:pt x="106" y="79"/>
                      <a:pt x="100" y="66"/>
                    </a:cubicBezTo>
                    <a:cubicBezTo>
                      <a:pt x="93" y="52"/>
                      <a:pt x="77" y="45"/>
                      <a:pt x="63" y="52"/>
                    </a:cubicBezTo>
                    <a:cubicBezTo>
                      <a:pt x="49" y="58"/>
                      <a:pt x="43" y="74"/>
                      <a:pt x="49" y="88"/>
                    </a:cubicBezTo>
                    <a:cubicBezTo>
                      <a:pt x="55" y="102"/>
                      <a:pt x="72" y="108"/>
                      <a:pt x="86" y="10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9700" rIns="90000" bIns="97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g34be3e9c41b_0_5112"/>
              <p:cNvSpPr/>
              <p:nvPr/>
            </p:nvSpPr>
            <p:spPr>
              <a:xfrm>
                <a:off x="2099501" y="226775"/>
                <a:ext cx="102035" cy="103857"/>
              </a:xfrm>
              <a:custGeom>
                <a:avLst/>
                <a:gdLst/>
                <a:ahLst/>
                <a:cxnLst/>
                <a:rect l="l" t="t" r="r" b="b"/>
                <a:pathLst>
                  <a:path w="56" h="57" extrusionOk="0">
                    <a:moveTo>
                      <a:pt x="40" y="54"/>
                    </a:moveTo>
                    <a:cubicBezTo>
                      <a:pt x="40" y="54"/>
                      <a:pt x="38" y="55"/>
                      <a:pt x="33" y="56"/>
                    </a:cubicBezTo>
                    <a:cubicBezTo>
                      <a:pt x="29" y="57"/>
                      <a:pt x="22" y="57"/>
                      <a:pt x="15" y="53"/>
                    </a:cubicBezTo>
                    <a:cubicBezTo>
                      <a:pt x="11" y="52"/>
                      <a:pt x="8" y="49"/>
                      <a:pt x="5" y="45"/>
                    </a:cubicBezTo>
                    <a:cubicBezTo>
                      <a:pt x="2" y="41"/>
                      <a:pt x="0" y="36"/>
                      <a:pt x="0" y="31"/>
                    </a:cubicBezTo>
                    <a:cubicBezTo>
                      <a:pt x="0" y="28"/>
                      <a:pt x="0" y="25"/>
                      <a:pt x="1" y="23"/>
                    </a:cubicBezTo>
                    <a:cubicBezTo>
                      <a:pt x="1" y="20"/>
                      <a:pt x="2" y="17"/>
                      <a:pt x="4" y="15"/>
                    </a:cubicBezTo>
                    <a:cubicBezTo>
                      <a:pt x="7" y="10"/>
                      <a:pt x="11" y="5"/>
                      <a:pt x="17" y="3"/>
                    </a:cubicBezTo>
                    <a:cubicBezTo>
                      <a:pt x="22" y="0"/>
                      <a:pt x="29" y="0"/>
                      <a:pt x="34" y="1"/>
                    </a:cubicBezTo>
                    <a:cubicBezTo>
                      <a:pt x="37" y="2"/>
                      <a:pt x="40" y="3"/>
                      <a:pt x="42" y="4"/>
                    </a:cubicBezTo>
                    <a:cubicBezTo>
                      <a:pt x="45" y="5"/>
                      <a:pt x="47" y="7"/>
                      <a:pt x="49" y="9"/>
                    </a:cubicBezTo>
                    <a:cubicBezTo>
                      <a:pt x="53" y="13"/>
                      <a:pt x="55" y="18"/>
                      <a:pt x="56" y="22"/>
                    </a:cubicBezTo>
                    <a:cubicBezTo>
                      <a:pt x="57" y="27"/>
                      <a:pt x="57" y="31"/>
                      <a:pt x="56" y="35"/>
                    </a:cubicBezTo>
                    <a:cubicBezTo>
                      <a:pt x="54" y="43"/>
                      <a:pt x="49" y="48"/>
                      <a:pt x="46" y="51"/>
                    </a:cubicBezTo>
                    <a:cubicBezTo>
                      <a:pt x="42" y="53"/>
                      <a:pt x="40" y="54"/>
                      <a:pt x="40" y="54"/>
                    </a:cubicBezTo>
                    <a:cubicBezTo>
                      <a:pt x="39" y="54"/>
                      <a:pt x="42" y="53"/>
                      <a:pt x="45" y="50"/>
                    </a:cubicBezTo>
                    <a:cubicBezTo>
                      <a:pt x="48" y="48"/>
                      <a:pt x="53" y="43"/>
                      <a:pt x="55" y="35"/>
                    </a:cubicBezTo>
                    <a:cubicBezTo>
                      <a:pt x="55" y="31"/>
                      <a:pt x="56" y="27"/>
                      <a:pt x="55" y="23"/>
                    </a:cubicBezTo>
                    <a:cubicBezTo>
                      <a:pt x="53" y="18"/>
                      <a:pt x="51" y="14"/>
                      <a:pt x="48" y="10"/>
                    </a:cubicBezTo>
                    <a:cubicBezTo>
                      <a:pt x="46" y="8"/>
                      <a:pt x="44" y="7"/>
                      <a:pt x="42" y="6"/>
                    </a:cubicBezTo>
                    <a:cubicBezTo>
                      <a:pt x="39" y="4"/>
                      <a:pt x="37" y="3"/>
                      <a:pt x="34" y="3"/>
                    </a:cubicBezTo>
                    <a:cubicBezTo>
                      <a:pt x="29" y="1"/>
                      <a:pt x="23" y="2"/>
                      <a:pt x="17" y="4"/>
                    </a:cubicBezTo>
                    <a:cubicBezTo>
                      <a:pt x="12" y="7"/>
                      <a:pt x="8" y="11"/>
                      <a:pt x="5" y="16"/>
                    </a:cubicBezTo>
                    <a:cubicBezTo>
                      <a:pt x="4" y="18"/>
                      <a:pt x="3" y="20"/>
                      <a:pt x="2" y="23"/>
                    </a:cubicBezTo>
                    <a:cubicBezTo>
                      <a:pt x="2" y="26"/>
                      <a:pt x="1" y="28"/>
                      <a:pt x="2" y="31"/>
                    </a:cubicBezTo>
                    <a:cubicBezTo>
                      <a:pt x="2" y="36"/>
                      <a:pt x="4" y="40"/>
                      <a:pt x="6" y="44"/>
                    </a:cubicBezTo>
                    <a:cubicBezTo>
                      <a:pt x="9" y="48"/>
                      <a:pt x="12" y="51"/>
                      <a:pt x="15" y="53"/>
                    </a:cubicBezTo>
                    <a:cubicBezTo>
                      <a:pt x="22" y="56"/>
                      <a:pt x="29" y="56"/>
                      <a:pt x="33" y="56"/>
                    </a:cubicBezTo>
                    <a:cubicBezTo>
                      <a:pt x="37" y="55"/>
                      <a:pt x="40" y="54"/>
                      <a:pt x="40" y="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g34be3e9c41b_0_5112"/>
              <p:cNvSpPr/>
              <p:nvPr/>
            </p:nvSpPr>
            <p:spPr>
              <a:xfrm>
                <a:off x="2013865" y="139317"/>
                <a:ext cx="278774" cy="27877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53" extrusionOk="0">
                    <a:moveTo>
                      <a:pt x="86" y="139"/>
                    </a:moveTo>
                    <a:cubicBezTo>
                      <a:pt x="86" y="139"/>
                      <a:pt x="87" y="139"/>
                      <a:pt x="87" y="140"/>
                    </a:cubicBezTo>
                    <a:lnTo>
                      <a:pt x="89" y="142"/>
                    </a:lnTo>
                    <a:cubicBezTo>
                      <a:pt x="90" y="144"/>
                      <a:pt x="93" y="147"/>
                      <a:pt x="96" y="151"/>
                    </a:cubicBezTo>
                    <a:lnTo>
                      <a:pt x="96" y="151"/>
                    </a:lnTo>
                    <a:cubicBezTo>
                      <a:pt x="102" y="148"/>
                      <a:pt x="109" y="145"/>
                      <a:pt x="119" y="141"/>
                    </a:cubicBezTo>
                    <a:lnTo>
                      <a:pt x="119" y="141"/>
                    </a:lnTo>
                    <a:cubicBezTo>
                      <a:pt x="118" y="136"/>
                      <a:pt x="117" y="131"/>
                      <a:pt x="116" y="126"/>
                    </a:cubicBezTo>
                    <a:lnTo>
                      <a:pt x="116" y="125"/>
                    </a:lnTo>
                    <a:lnTo>
                      <a:pt x="116" y="125"/>
                    </a:lnTo>
                    <a:cubicBezTo>
                      <a:pt x="120" y="122"/>
                      <a:pt x="124" y="118"/>
                      <a:pt x="127" y="113"/>
                    </a:cubicBezTo>
                    <a:lnTo>
                      <a:pt x="128" y="113"/>
                    </a:lnTo>
                    <a:lnTo>
                      <a:pt x="128" y="113"/>
                    </a:lnTo>
                    <a:cubicBezTo>
                      <a:pt x="133" y="114"/>
                      <a:pt x="138" y="114"/>
                      <a:pt x="143" y="115"/>
                    </a:cubicBezTo>
                    <a:lnTo>
                      <a:pt x="143" y="116"/>
                    </a:lnTo>
                    <a:cubicBezTo>
                      <a:pt x="146" y="108"/>
                      <a:pt x="149" y="100"/>
                      <a:pt x="152" y="92"/>
                    </a:cubicBezTo>
                    <a:lnTo>
                      <a:pt x="152" y="92"/>
                    </a:lnTo>
                    <a:cubicBezTo>
                      <a:pt x="148" y="90"/>
                      <a:pt x="144" y="87"/>
                      <a:pt x="139" y="84"/>
                    </a:cubicBezTo>
                    <a:lnTo>
                      <a:pt x="139" y="83"/>
                    </a:lnTo>
                    <a:lnTo>
                      <a:pt x="139" y="83"/>
                    </a:lnTo>
                    <a:cubicBezTo>
                      <a:pt x="139" y="78"/>
                      <a:pt x="139" y="72"/>
                      <a:pt x="138" y="67"/>
                    </a:cubicBezTo>
                    <a:lnTo>
                      <a:pt x="138" y="66"/>
                    </a:lnTo>
                    <a:lnTo>
                      <a:pt x="139" y="66"/>
                    </a:lnTo>
                    <a:cubicBezTo>
                      <a:pt x="143" y="63"/>
                      <a:pt x="147" y="60"/>
                      <a:pt x="151" y="57"/>
                    </a:cubicBezTo>
                    <a:lnTo>
                      <a:pt x="151" y="57"/>
                    </a:lnTo>
                    <a:cubicBezTo>
                      <a:pt x="148" y="50"/>
                      <a:pt x="144" y="42"/>
                      <a:pt x="141" y="34"/>
                    </a:cubicBezTo>
                    <a:lnTo>
                      <a:pt x="141" y="34"/>
                    </a:lnTo>
                    <a:cubicBezTo>
                      <a:pt x="137" y="35"/>
                      <a:pt x="131" y="36"/>
                      <a:pt x="126" y="37"/>
                    </a:cubicBezTo>
                    <a:lnTo>
                      <a:pt x="126" y="37"/>
                    </a:lnTo>
                    <a:lnTo>
                      <a:pt x="125" y="37"/>
                    </a:lnTo>
                    <a:cubicBezTo>
                      <a:pt x="122" y="33"/>
                      <a:pt x="118" y="29"/>
                      <a:pt x="113" y="26"/>
                    </a:cubicBezTo>
                    <a:lnTo>
                      <a:pt x="113" y="26"/>
                    </a:lnTo>
                    <a:lnTo>
                      <a:pt x="113" y="25"/>
                    </a:lnTo>
                    <a:cubicBezTo>
                      <a:pt x="114" y="20"/>
                      <a:pt x="115" y="15"/>
                      <a:pt x="115" y="10"/>
                    </a:cubicBezTo>
                    <a:lnTo>
                      <a:pt x="116" y="11"/>
                    </a:lnTo>
                    <a:cubicBezTo>
                      <a:pt x="108" y="8"/>
                      <a:pt x="100" y="4"/>
                      <a:pt x="92" y="1"/>
                    </a:cubicBezTo>
                    <a:lnTo>
                      <a:pt x="93" y="1"/>
                    </a:lnTo>
                    <a:cubicBezTo>
                      <a:pt x="90" y="5"/>
                      <a:pt x="87" y="9"/>
                      <a:pt x="84" y="14"/>
                    </a:cubicBezTo>
                    <a:lnTo>
                      <a:pt x="84" y="14"/>
                    </a:lnTo>
                    <a:lnTo>
                      <a:pt x="83" y="14"/>
                    </a:lnTo>
                    <a:cubicBezTo>
                      <a:pt x="78" y="14"/>
                      <a:pt x="72" y="14"/>
                      <a:pt x="67" y="15"/>
                    </a:cubicBezTo>
                    <a:lnTo>
                      <a:pt x="67" y="15"/>
                    </a:lnTo>
                    <a:cubicBezTo>
                      <a:pt x="66" y="14"/>
                      <a:pt x="68" y="15"/>
                      <a:pt x="66" y="14"/>
                    </a:cubicBezTo>
                    <a:lnTo>
                      <a:pt x="66" y="14"/>
                    </a:lnTo>
                    <a:lnTo>
                      <a:pt x="66" y="14"/>
                    </a:lnTo>
                    <a:lnTo>
                      <a:pt x="66" y="14"/>
                    </a:lnTo>
                    <a:lnTo>
                      <a:pt x="65" y="14"/>
                    </a:lnTo>
                    <a:lnTo>
                      <a:pt x="65" y="13"/>
                    </a:lnTo>
                    <a:lnTo>
                      <a:pt x="64" y="11"/>
                    </a:lnTo>
                    <a:lnTo>
                      <a:pt x="61" y="8"/>
                    </a:lnTo>
                    <a:cubicBezTo>
                      <a:pt x="60" y="6"/>
                      <a:pt x="58" y="4"/>
                      <a:pt x="57" y="2"/>
                    </a:cubicBezTo>
                    <a:lnTo>
                      <a:pt x="58" y="2"/>
                    </a:lnTo>
                    <a:cubicBezTo>
                      <a:pt x="50" y="6"/>
                      <a:pt x="42" y="9"/>
                      <a:pt x="34" y="13"/>
                    </a:cubicBezTo>
                    <a:lnTo>
                      <a:pt x="35" y="12"/>
                    </a:lnTo>
                    <a:cubicBezTo>
                      <a:pt x="36" y="17"/>
                      <a:pt x="37" y="22"/>
                      <a:pt x="38" y="27"/>
                    </a:cubicBezTo>
                    <a:lnTo>
                      <a:pt x="38" y="27"/>
                    </a:lnTo>
                    <a:lnTo>
                      <a:pt x="37" y="28"/>
                    </a:lnTo>
                    <a:cubicBezTo>
                      <a:pt x="33" y="31"/>
                      <a:pt x="29" y="35"/>
                      <a:pt x="26" y="40"/>
                    </a:cubicBezTo>
                    <a:lnTo>
                      <a:pt x="26" y="40"/>
                    </a:lnTo>
                    <a:lnTo>
                      <a:pt x="25" y="40"/>
                    </a:lnTo>
                    <a:cubicBezTo>
                      <a:pt x="20" y="39"/>
                      <a:pt x="15" y="39"/>
                      <a:pt x="10" y="38"/>
                    </a:cubicBezTo>
                    <a:lnTo>
                      <a:pt x="11" y="37"/>
                    </a:lnTo>
                    <a:cubicBezTo>
                      <a:pt x="8" y="46"/>
                      <a:pt x="4" y="53"/>
                      <a:pt x="1" y="61"/>
                    </a:cubicBezTo>
                    <a:lnTo>
                      <a:pt x="1" y="60"/>
                    </a:lnTo>
                    <a:cubicBezTo>
                      <a:pt x="6" y="63"/>
                      <a:pt x="10" y="66"/>
                      <a:pt x="14" y="69"/>
                    </a:cubicBezTo>
                    <a:lnTo>
                      <a:pt x="14" y="69"/>
                    </a:lnTo>
                    <a:lnTo>
                      <a:pt x="14" y="70"/>
                    </a:lnTo>
                    <a:cubicBezTo>
                      <a:pt x="14" y="75"/>
                      <a:pt x="14" y="81"/>
                      <a:pt x="15" y="86"/>
                    </a:cubicBezTo>
                    <a:lnTo>
                      <a:pt x="15" y="87"/>
                    </a:lnTo>
                    <a:lnTo>
                      <a:pt x="14" y="87"/>
                    </a:lnTo>
                    <a:cubicBezTo>
                      <a:pt x="10" y="90"/>
                      <a:pt x="6" y="93"/>
                      <a:pt x="2" y="96"/>
                    </a:cubicBezTo>
                    <a:lnTo>
                      <a:pt x="2" y="96"/>
                    </a:lnTo>
                    <a:cubicBezTo>
                      <a:pt x="6" y="104"/>
                      <a:pt x="9" y="112"/>
                      <a:pt x="13" y="119"/>
                    </a:cubicBezTo>
                    <a:lnTo>
                      <a:pt x="12" y="119"/>
                    </a:lnTo>
                    <a:cubicBezTo>
                      <a:pt x="17" y="118"/>
                      <a:pt x="22" y="117"/>
                      <a:pt x="27" y="116"/>
                    </a:cubicBezTo>
                    <a:lnTo>
                      <a:pt x="27" y="116"/>
                    </a:lnTo>
                    <a:lnTo>
                      <a:pt x="28" y="116"/>
                    </a:lnTo>
                    <a:cubicBezTo>
                      <a:pt x="31" y="121"/>
                      <a:pt x="35" y="124"/>
                      <a:pt x="40" y="127"/>
                    </a:cubicBezTo>
                    <a:lnTo>
                      <a:pt x="40" y="128"/>
                    </a:lnTo>
                    <a:lnTo>
                      <a:pt x="40" y="128"/>
                    </a:lnTo>
                    <a:cubicBezTo>
                      <a:pt x="39" y="134"/>
                      <a:pt x="38" y="139"/>
                      <a:pt x="38" y="143"/>
                    </a:cubicBezTo>
                    <a:lnTo>
                      <a:pt x="37" y="143"/>
                    </a:lnTo>
                    <a:cubicBezTo>
                      <a:pt x="47" y="146"/>
                      <a:pt x="55" y="150"/>
                      <a:pt x="61" y="152"/>
                    </a:cubicBezTo>
                    <a:lnTo>
                      <a:pt x="61" y="152"/>
                    </a:lnTo>
                    <a:cubicBezTo>
                      <a:pt x="64" y="147"/>
                      <a:pt x="67" y="143"/>
                      <a:pt x="70" y="139"/>
                    </a:cubicBezTo>
                    <a:lnTo>
                      <a:pt x="70" y="139"/>
                    </a:lnTo>
                    <a:lnTo>
                      <a:pt x="70" y="139"/>
                    </a:lnTo>
                    <a:cubicBezTo>
                      <a:pt x="75" y="140"/>
                      <a:pt x="80" y="140"/>
                      <a:pt x="82" y="140"/>
                    </a:cubicBezTo>
                    <a:lnTo>
                      <a:pt x="85" y="139"/>
                    </a:lnTo>
                    <a:cubicBezTo>
                      <a:pt x="86" y="139"/>
                      <a:pt x="87" y="139"/>
                      <a:pt x="87" y="139"/>
                    </a:cubicBezTo>
                    <a:cubicBezTo>
                      <a:pt x="87" y="139"/>
                      <a:pt x="85" y="138"/>
                      <a:pt x="85" y="139"/>
                    </a:cubicBezTo>
                    <a:cubicBezTo>
                      <a:pt x="84" y="140"/>
                      <a:pt x="84" y="140"/>
                      <a:pt x="82" y="140"/>
                    </a:cubicBezTo>
                    <a:cubicBezTo>
                      <a:pt x="80" y="140"/>
                      <a:pt x="75" y="140"/>
                      <a:pt x="70" y="140"/>
                    </a:cubicBezTo>
                    <a:lnTo>
                      <a:pt x="70" y="140"/>
                    </a:lnTo>
                    <a:cubicBezTo>
                      <a:pt x="68" y="143"/>
                      <a:pt x="65" y="148"/>
                      <a:pt x="61" y="153"/>
                    </a:cubicBezTo>
                    <a:lnTo>
                      <a:pt x="61" y="153"/>
                    </a:lnTo>
                    <a:lnTo>
                      <a:pt x="61" y="153"/>
                    </a:lnTo>
                    <a:cubicBezTo>
                      <a:pt x="54" y="150"/>
                      <a:pt x="46" y="147"/>
                      <a:pt x="37" y="144"/>
                    </a:cubicBezTo>
                    <a:lnTo>
                      <a:pt x="37" y="144"/>
                    </a:lnTo>
                    <a:lnTo>
                      <a:pt x="37" y="143"/>
                    </a:lnTo>
                    <a:cubicBezTo>
                      <a:pt x="37" y="138"/>
                      <a:pt x="38" y="133"/>
                      <a:pt x="39" y="128"/>
                    </a:cubicBezTo>
                    <a:lnTo>
                      <a:pt x="39" y="128"/>
                    </a:lnTo>
                    <a:cubicBezTo>
                      <a:pt x="35" y="125"/>
                      <a:pt x="31" y="121"/>
                      <a:pt x="27" y="117"/>
                    </a:cubicBezTo>
                    <a:lnTo>
                      <a:pt x="27" y="117"/>
                    </a:lnTo>
                    <a:cubicBezTo>
                      <a:pt x="23" y="118"/>
                      <a:pt x="17" y="119"/>
                      <a:pt x="12" y="120"/>
                    </a:cubicBezTo>
                    <a:lnTo>
                      <a:pt x="12" y="120"/>
                    </a:lnTo>
                    <a:lnTo>
                      <a:pt x="11" y="120"/>
                    </a:lnTo>
                    <a:cubicBezTo>
                      <a:pt x="8" y="112"/>
                      <a:pt x="5" y="104"/>
                      <a:pt x="1" y="96"/>
                    </a:cubicBezTo>
                    <a:lnTo>
                      <a:pt x="1" y="96"/>
                    </a:lnTo>
                    <a:lnTo>
                      <a:pt x="1" y="95"/>
                    </a:lnTo>
                    <a:cubicBezTo>
                      <a:pt x="5" y="92"/>
                      <a:pt x="9" y="89"/>
                      <a:pt x="14" y="86"/>
                    </a:cubicBezTo>
                    <a:lnTo>
                      <a:pt x="13" y="87"/>
                    </a:lnTo>
                    <a:cubicBezTo>
                      <a:pt x="12" y="81"/>
                      <a:pt x="12" y="76"/>
                      <a:pt x="13" y="70"/>
                    </a:cubicBezTo>
                    <a:lnTo>
                      <a:pt x="13" y="70"/>
                    </a:lnTo>
                    <a:cubicBezTo>
                      <a:pt x="9" y="68"/>
                      <a:pt x="5" y="65"/>
                      <a:pt x="0" y="62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" y="53"/>
                      <a:pt x="6" y="45"/>
                      <a:pt x="9" y="37"/>
                    </a:cubicBezTo>
                    <a:lnTo>
                      <a:pt x="10" y="36"/>
                    </a:lnTo>
                    <a:lnTo>
                      <a:pt x="10" y="36"/>
                    </a:lnTo>
                    <a:cubicBezTo>
                      <a:pt x="15" y="37"/>
                      <a:pt x="20" y="38"/>
                      <a:pt x="25" y="39"/>
                    </a:cubicBezTo>
                    <a:lnTo>
                      <a:pt x="25" y="39"/>
                    </a:lnTo>
                    <a:cubicBezTo>
                      <a:pt x="28" y="34"/>
                      <a:pt x="32" y="30"/>
                      <a:pt x="36" y="27"/>
                    </a:cubicBezTo>
                    <a:lnTo>
                      <a:pt x="36" y="27"/>
                    </a:lnTo>
                    <a:cubicBezTo>
                      <a:pt x="35" y="22"/>
                      <a:pt x="34" y="17"/>
                      <a:pt x="33" y="12"/>
                    </a:cubicBezTo>
                    <a:lnTo>
                      <a:pt x="33" y="12"/>
                    </a:lnTo>
                    <a:lnTo>
                      <a:pt x="34" y="11"/>
                    </a:lnTo>
                    <a:cubicBezTo>
                      <a:pt x="41" y="8"/>
                      <a:pt x="49" y="4"/>
                      <a:pt x="57" y="1"/>
                    </a:cubicBezTo>
                    <a:lnTo>
                      <a:pt x="58" y="1"/>
                    </a:lnTo>
                    <a:lnTo>
                      <a:pt x="58" y="1"/>
                    </a:lnTo>
                    <a:lnTo>
                      <a:pt x="63" y="7"/>
                    </a:lnTo>
                    <a:lnTo>
                      <a:pt x="65" y="11"/>
                    </a:lnTo>
                    <a:lnTo>
                      <a:pt x="66" y="12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67" y="14"/>
                    </a:lnTo>
                    <a:lnTo>
                      <a:pt x="67" y="14"/>
                    </a:lnTo>
                    <a:cubicBezTo>
                      <a:pt x="66" y="13"/>
                      <a:pt x="67" y="14"/>
                      <a:pt x="67" y="13"/>
                    </a:cubicBezTo>
                    <a:lnTo>
                      <a:pt x="67" y="13"/>
                    </a:lnTo>
                    <a:cubicBezTo>
                      <a:pt x="72" y="12"/>
                      <a:pt x="78" y="12"/>
                      <a:pt x="84" y="13"/>
                    </a:cubicBezTo>
                    <a:lnTo>
                      <a:pt x="83" y="13"/>
                    </a:lnTo>
                    <a:cubicBezTo>
                      <a:pt x="86" y="9"/>
                      <a:pt x="89" y="4"/>
                      <a:pt x="91" y="0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101" y="3"/>
                      <a:pt x="109" y="6"/>
                      <a:pt x="116" y="9"/>
                    </a:cubicBezTo>
                    <a:lnTo>
                      <a:pt x="117" y="10"/>
                    </a:lnTo>
                    <a:lnTo>
                      <a:pt x="117" y="10"/>
                    </a:lnTo>
                    <a:cubicBezTo>
                      <a:pt x="116" y="15"/>
                      <a:pt x="115" y="21"/>
                      <a:pt x="115" y="25"/>
                    </a:cubicBezTo>
                    <a:lnTo>
                      <a:pt x="114" y="25"/>
                    </a:lnTo>
                    <a:cubicBezTo>
                      <a:pt x="119" y="28"/>
                      <a:pt x="123" y="32"/>
                      <a:pt x="127" y="36"/>
                    </a:cubicBezTo>
                    <a:lnTo>
                      <a:pt x="126" y="36"/>
                    </a:lnTo>
                    <a:cubicBezTo>
                      <a:pt x="131" y="35"/>
                      <a:pt x="136" y="34"/>
                      <a:pt x="141" y="33"/>
                    </a:cubicBezTo>
                    <a:lnTo>
                      <a:pt x="142" y="33"/>
                    </a:lnTo>
                    <a:lnTo>
                      <a:pt x="142" y="34"/>
                    </a:lnTo>
                    <a:cubicBezTo>
                      <a:pt x="146" y="42"/>
                      <a:pt x="149" y="50"/>
                      <a:pt x="152" y="57"/>
                    </a:cubicBezTo>
                    <a:lnTo>
                      <a:pt x="153" y="58"/>
                    </a:lnTo>
                    <a:lnTo>
                      <a:pt x="152" y="58"/>
                    </a:lnTo>
                    <a:cubicBezTo>
                      <a:pt x="148" y="61"/>
                      <a:pt x="144" y="64"/>
                      <a:pt x="140" y="67"/>
                    </a:cubicBezTo>
                    <a:lnTo>
                      <a:pt x="140" y="67"/>
                    </a:lnTo>
                    <a:cubicBezTo>
                      <a:pt x="141" y="72"/>
                      <a:pt x="141" y="78"/>
                      <a:pt x="140" y="84"/>
                    </a:cubicBezTo>
                    <a:lnTo>
                      <a:pt x="140" y="83"/>
                    </a:lnTo>
                    <a:cubicBezTo>
                      <a:pt x="145" y="86"/>
                      <a:pt x="149" y="89"/>
                      <a:pt x="153" y="92"/>
                    </a:cubicBezTo>
                    <a:lnTo>
                      <a:pt x="153" y="92"/>
                    </a:lnTo>
                    <a:lnTo>
                      <a:pt x="153" y="92"/>
                    </a:lnTo>
                    <a:cubicBezTo>
                      <a:pt x="150" y="101"/>
                      <a:pt x="147" y="109"/>
                      <a:pt x="144" y="116"/>
                    </a:cubicBezTo>
                    <a:lnTo>
                      <a:pt x="144" y="117"/>
                    </a:lnTo>
                    <a:lnTo>
                      <a:pt x="143" y="117"/>
                    </a:lnTo>
                    <a:cubicBezTo>
                      <a:pt x="138" y="116"/>
                      <a:pt x="133" y="115"/>
                      <a:pt x="128" y="114"/>
                    </a:cubicBezTo>
                    <a:lnTo>
                      <a:pt x="128" y="114"/>
                    </a:lnTo>
                    <a:cubicBezTo>
                      <a:pt x="125" y="119"/>
                      <a:pt x="121" y="123"/>
                      <a:pt x="117" y="126"/>
                    </a:cubicBezTo>
                    <a:lnTo>
                      <a:pt x="117" y="126"/>
                    </a:lnTo>
                    <a:cubicBezTo>
                      <a:pt x="118" y="132"/>
                      <a:pt x="119" y="137"/>
                      <a:pt x="120" y="141"/>
                    </a:cubicBezTo>
                    <a:lnTo>
                      <a:pt x="120" y="142"/>
                    </a:lnTo>
                    <a:lnTo>
                      <a:pt x="120" y="142"/>
                    </a:lnTo>
                    <a:cubicBezTo>
                      <a:pt x="110" y="146"/>
                      <a:pt x="102" y="149"/>
                      <a:pt x="96" y="152"/>
                    </a:cubicBezTo>
                    <a:lnTo>
                      <a:pt x="96" y="152"/>
                    </a:lnTo>
                    <a:cubicBezTo>
                      <a:pt x="93" y="148"/>
                      <a:pt x="90" y="145"/>
                      <a:pt x="89" y="143"/>
                    </a:cubicBezTo>
                    <a:lnTo>
                      <a:pt x="87" y="140"/>
                    </a:lnTo>
                    <a:lnTo>
                      <a:pt x="87" y="139"/>
                    </a:lnTo>
                    <a:lnTo>
                      <a:pt x="86" y="1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0075" rIns="90000" bIns="1007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" name="Google Shape;347;g34be3e9c41b_0_5112"/>
            <p:cNvSpPr/>
            <p:nvPr/>
          </p:nvSpPr>
          <p:spPr>
            <a:xfrm>
              <a:off x="8688112" y="-389062"/>
              <a:ext cx="807169" cy="807166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/>
          <p:nvPr/>
        </p:nvSpPr>
        <p:spPr>
          <a:xfrm>
            <a:off x="897905" y="0"/>
            <a:ext cx="6839998" cy="3803776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Google Shape;29;p28"/>
          <p:cNvCxnSpPr/>
          <p:nvPr/>
        </p:nvCxnSpPr>
        <p:spPr>
          <a:xfrm>
            <a:off x="892142" y="3816299"/>
            <a:ext cx="684576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1090680" y="2168168"/>
            <a:ext cx="6482366" cy="147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1090680" y="3806198"/>
            <a:ext cx="6472835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6"/>
          <p:cNvSpPr txBox="1">
            <a:spLocks noGrp="1"/>
          </p:cNvSpPr>
          <p:nvPr>
            <p:ph type="ctrTitle"/>
          </p:nvPr>
        </p:nvSpPr>
        <p:spPr>
          <a:xfrm>
            <a:off x="645225" y="3683633"/>
            <a:ext cx="67365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66"/>
          <p:cNvSpPr/>
          <p:nvPr/>
        </p:nvSpPr>
        <p:spPr>
          <a:xfrm>
            <a:off x="5938246" y="3377551"/>
            <a:ext cx="7218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6"/>
          <p:cNvSpPr/>
          <p:nvPr/>
        </p:nvSpPr>
        <p:spPr>
          <a:xfrm>
            <a:off x="6659861" y="3377551"/>
            <a:ext cx="7218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66"/>
          <p:cNvSpPr/>
          <p:nvPr/>
        </p:nvSpPr>
        <p:spPr>
          <a:xfrm>
            <a:off x="-1" y="3377551"/>
            <a:ext cx="7218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6"/>
          <p:cNvSpPr/>
          <p:nvPr/>
        </p:nvSpPr>
        <p:spPr>
          <a:xfrm>
            <a:off x="721425" y="3377551"/>
            <a:ext cx="52167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4be3e9c41b_0_135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g34be3e9c41b_0_135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34be3e9c41b_0_135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34be3e9c41b_0_135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34be3e9c41b_0_135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5"/>
          <p:cNvSpPr/>
          <p:nvPr/>
        </p:nvSpPr>
        <p:spPr>
          <a:xfrm>
            <a:off x="7356366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5"/>
          <p:cNvSpPr/>
          <p:nvPr/>
        </p:nvSpPr>
        <p:spPr>
          <a:xfrm>
            <a:off x="8250312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5"/>
          <p:cNvSpPr/>
          <p:nvPr/>
        </p:nvSpPr>
        <p:spPr>
          <a:xfrm>
            <a:off x="0" y="6755100"/>
            <a:ext cx="893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5"/>
          <p:cNvSpPr/>
          <p:nvPr/>
        </p:nvSpPr>
        <p:spPr>
          <a:xfrm>
            <a:off x="893710" y="6755100"/>
            <a:ext cx="6462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5"/>
          <p:cNvSpPr txBox="1">
            <a:spLocks noGrp="1"/>
          </p:cNvSpPr>
          <p:nvPr>
            <p:ph type="title"/>
          </p:nvPr>
        </p:nvSpPr>
        <p:spPr>
          <a:xfrm>
            <a:off x="893700" y="477851"/>
            <a:ext cx="6462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5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2 columns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/>
          <p:nvPr/>
        </p:nvSpPr>
        <p:spPr>
          <a:xfrm>
            <a:off x="897905" y="0"/>
            <a:ext cx="7557940" cy="184708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" name="Google Shape;55;p29"/>
          <p:cNvCxnSpPr/>
          <p:nvPr/>
        </p:nvCxnSpPr>
        <p:spPr>
          <a:xfrm rot="10800000" flipH="1">
            <a:off x="892142" y="1847089"/>
            <a:ext cx="7563703" cy="1252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29"/>
          <p:cNvSpPr txBox="1">
            <a:spLocks noGrp="1"/>
          </p:cNvSpPr>
          <p:nvPr>
            <p:ph type="title"/>
          </p:nvPr>
        </p:nvSpPr>
        <p:spPr>
          <a:xfrm>
            <a:off x="1086913" y="804890"/>
            <a:ext cx="7204226" cy="90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1"/>
          </p:nvPr>
        </p:nvSpPr>
        <p:spPr>
          <a:xfrm>
            <a:off x="1085498" y="2010878"/>
            <a:ext cx="3483864" cy="4049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2"/>
          </p:nvPr>
        </p:nvSpPr>
        <p:spPr>
          <a:xfrm>
            <a:off x="4810328" y="2017345"/>
            <a:ext cx="3483864" cy="404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81bf4e331_0_787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3" name="Google Shape;63;g2781bf4e331_0_787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g2781bf4e331_0_78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7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67"/>
          <p:cNvGrpSpPr/>
          <p:nvPr/>
        </p:nvGrpSpPr>
        <p:grpSpPr>
          <a:xfrm>
            <a:off x="88650" y="137167"/>
            <a:ext cx="8811289" cy="6565869"/>
            <a:chOff x="88650" y="102875"/>
            <a:chExt cx="8811289" cy="4924402"/>
          </a:xfrm>
        </p:grpSpPr>
        <p:sp>
          <p:nvSpPr>
            <p:cNvPr id="68" name="Google Shape;68;p67"/>
            <p:cNvSpPr/>
            <p:nvPr/>
          </p:nvSpPr>
          <p:spPr>
            <a:xfrm>
              <a:off x="7688600" y="102875"/>
              <a:ext cx="1211339" cy="298098"/>
            </a:xfrm>
            <a:custGeom>
              <a:avLst/>
              <a:gdLst/>
              <a:ahLst/>
              <a:cxnLst/>
              <a:rect l="l" t="t" r="r" b="b"/>
              <a:pathLst>
                <a:path w="8566" h="2108" extrusionOk="0">
                  <a:moveTo>
                    <a:pt x="5199" y="0"/>
                  </a:moveTo>
                  <a:cubicBezTo>
                    <a:pt x="4936" y="0"/>
                    <a:pt x="4665" y="101"/>
                    <a:pt x="4425" y="222"/>
                  </a:cubicBezTo>
                  <a:cubicBezTo>
                    <a:pt x="4079" y="396"/>
                    <a:pt x="3739" y="615"/>
                    <a:pt x="3354" y="639"/>
                  </a:cubicBezTo>
                  <a:cubicBezTo>
                    <a:pt x="3325" y="641"/>
                    <a:pt x="3295" y="642"/>
                    <a:pt x="3266" y="642"/>
                  </a:cubicBezTo>
                  <a:cubicBezTo>
                    <a:pt x="3095" y="642"/>
                    <a:pt x="2920" y="614"/>
                    <a:pt x="2752" y="614"/>
                  </a:cubicBezTo>
                  <a:cubicBezTo>
                    <a:pt x="2614" y="614"/>
                    <a:pt x="2482" y="633"/>
                    <a:pt x="2361" y="700"/>
                  </a:cubicBezTo>
                  <a:cubicBezTo>
                    <a:pt x="2143" y="822"/>
                    <a:pt x="2028" y="1074"/>
                    <a:pt x="1826" y="1223"/>
                  </a:cubicBezTo>
                  <a:cubicBezTo>
                    <a:pt x="1629" y="1368"/>
                    <a:pt x="1372" y="1399"/>
                    <a:pt x="1127" y="1413"/>
                  </a:cubicBezTo>
                  <a:cubicBezTo>
                    <a:pt x="883" y="1425"/>
                    <a:pt x="630" y="1429"/>
                    <a:pt x="407" y="1530"/>
                  </a:cubicBezTo>
                  <a:cubicBezTo>
                    <a:pt x="185" y="1632"/>
                    <a:pt x="0" y="1867"/>
                    <a:pt x="47" y="2107"/>
                  </a:cubicBezTo>
                  <a:lnTo>
                    <a:pt x="8501" y="2024"/>
                  </a:lnTo>
                  <a:cubicBezTo>
                    <a:pt x="8565" y="1554"/>
                    <a:pt x="7902" y="1168"/>
                    <a:pt x="7404" y="1128"/>
                  </a:cubicBezTo>
                  <a:cubicBezTo>
                    <a:pt x="7166" y="1109"/>
                    <a:pt x="6920" y="1145"/>
                    <a:pt x="6694" y="1067"/>
                  </a:cubicBezTo>
                  <a:cubicBezTo>
                    <a:pt x="6206" y="896"/>
                    <a:pt x="6012" y="267"/>
                    <a:pt x="5535" y="65"/>
                  </a:cubicBezTo>
                  <a:cubicBezTo>
                    <a:pt x="5427" y="20"/>
                    <a:pt x="5314" y="0"/>
                    <a:pt x="5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67"/>
            <p:cNvSpPr/>
            <p:nvPr/>
          </p:nvSpPr>
          <p:spPr>
            <a:xfrm>
              <a:off x="88650" y="4454577"/>
              <a:ext cx="705515" cy="572700"/>
            </a:xfrm>
            <a:custGeom>
              <a:avLst/>
              <a:gdLst/>
              <a:ahLst/>
              <a:cxnLst/>
              <a:rect l="l" t="t" r="r" b="b"/>
              <a:pathLst>
                <a:path w="4643" h="3769" extrusionOk="0">
                  <a:moveTo>
                    <a:pt x="2513" y="1"/>
                  </a:moveTo>
                  <a:cubicBezTo>
                    <a:pt x="2345" y="1"/>
                    <a:pt x="2177" y="36"/>
                    <a:pt x="2040" y="104"/>
                  </a:cubicBezTo>
                  <a:cubicBezTo>
                    <a:pt x="1715" y="265"/>
                    <a:pt x="1506" y="634"/>
                    <a:pt x="1536" y="996"/>
                  </a:cubicBezTo>
                  <a:cubicBezTo>
                    <a:pt x="1390" y="875"/>
                    <a:pt x="1205" y="819"/>
                    <a:pt x="1018" y="819"/>
                  </a:cubicBezTo>
                  <a:cubicBezTo>
                    <a:pt x="693" y="819"/>
                    <a:pt x="362" y="988"/>
                    <a:pt x="222" y="1285"/>
                  </a:cubicBezTo>
                  <a:cubicBezTo>
                    <a:pt x="0" y="1752"/>
                    <a:pt x="322" y="2388"/>
                    <a:pt x="829" y="2485"/>
                  </a:cubicBezTo>
                  <a:cubicBezTo>
                    <a:pt x="807" y="3116"/>
                    <a:pt x="1342" y="3716"/>
                    <a:pt x="1972" y="3766"/>
                  </a:cubicBezTo>
                  <a:cubicBezTo>
                    <a:pt x="2000" y="3768"/>
                    <a:pt x="2029" y="3769"/>
                    <a:pt x="2057" y="3769"/>
                  </a:cubicBezTo>
                  <a:cubicBezTo>
                    <a:pt x="2657" y="3769"/>
                    <a:pt x="3227" y="3278"/>
                    <a:pt x="3299" y="2679"/>
                  </a:cubicBezTo>
                  <a:cubicBezTo>
                    <a:pt x="3437" y="2831"/>
                    <a:pt x="3643" y="2912"/>
                    <a:pt x="3848" y="2912"/>
                  </a:cubicBezTo>
                  <a:cubicBezTo>
                    <a:pt x="3982" y="2912"/>
                    <a:pt x="4116" y="2877"/>
                    <a:pt x="4229" y="2805"/>
                  </a:cubicBezTo>
                  <a:cubicBezTo>
                    <a:pt x="4516" y="2624"/>
                    <a:pt x="4643" y="2224"/>
                    <a:pt x="4512" y="1910"/>
                  </a:cubicBezTo>
                  <a:cubicBezTo>
                    <a:pt x="4400" y="1643"/>
                    <a:pt x="4113" y="1464"/>
                    <a:pt x="3825" y="1464"/>
                  </a:cubicBezTo>
                  <a:cubicBezTo>
                    <a:pt x="3776" y="1464"/>
                    <a:pt x="3726" y="1469"/>
                    <a:pt x="3678" y="1480"/>
                  </a:cubicBezTo>
                  <a:cubicBezTo>
                    <a:pt x="3948" y="1016"/>
                    <a:pt x="3653" y="331"/>
                    <a:pt x="3131" y="207"/>
                  </a:cubicBezTo>
                  <a:cubicBezTo>
                    <a:pt x="2975" y="67"/>
                    <a:pt x="2744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67"/>
            <p:cNvSpPr/>
            <p:nvPr/>
          </p:nvSpPr>
          <p:spPr>
            <a:xfrm>
              <a:off x="400028" y="4218825"/>
              <a:ext cx="313191" cy="313373"/>
            </a:xfrm>
            <a:custGeom>
              <a:avLst/>
              <a:gdLst/>
              <a:ahLst/>
              <a:cxnLst/>
              <a:rect l="l" t="t" r="r" b="b"/>
              <a:pathLst>
                <a:path w="3450" h="3452" extrusionOk="0">
                  <a:moveTo>
                    <a:pt x="1725" y="1"/>
                  </a:moveTo>
                  <a:cubicBezTo>
                    <a:pt x="773" y="1"/>
                    <a:pt x="0" y="774"/>
                    <a:pt x="0" y="1726"/>
                  </a:cubicBezTo>
                  <a:cubicBezTo>
                    <a:pt x="0" y="2679"/>
                    <a:pt x="773" y="3452"/>
                    <a:pt x="1725" y="3452"/>
                  </a:cubicBezTo>
                  <a:cubicBezTo>
                    <a:pt x="2678" y="3452"/>
                    <a:pt x="3450" y="2679"/>
                    <a:pt x="3450" y="1726"/>
                  </a:cubicBezTo>
                  <a:cubicBezTo>
                    <a:pt x="3450" y="774"/>
                    <a:pt x="2678" y="1"/>
                    <a:pt x="17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67"/>
            <p:cNvSpPr/>
            <p:nvPr/>
          </p:nvSpPr>
          <p:spPr>
            <a:xfrm>
              <a:off x="232734" y="4174851"/>
              <a:ext cx="144068" cy="144159"/>
            </a:xfrm>
            <a:custGeom>
              <a:avLst/>
              <a:gdLst/>
              <a:ahLst/>
              <a:cxnLst/>
              <a:rect l="l" t="t" r="r" b="b"/>
              <a:pathLst>
                <a:path w="1587" h="1588" extrusionOk="0">
                  <a:moveTo>
                    <a:pt x="793" y="0"/>
                  </a:moveTo>
                  <a:cubicBezTo>
                    <a:pt x="356" y="0"/>
                    <a:pt x="0" y="356"/>
                    <a:pt x="0" y="794"/>
                  </a:cubicBezTo>
                  <a:cubicBezTo>
                    <a:pt x="0" y="1233"/>
                    <a:pt x="356" y="1587"/>
                    <a:pt x="793" y="1587"/>
                  </a:cubicBezTo>
                  <a:cubicBezTo>
                    <a:pt x="1232" y="1587"/>
                    <a:pt x="1587" y="1233"/>
                    <a:pt x="1587" y="794"/>
                  </a:cubicBezTo>
                  <a:cubicBezTo>
                    <a:pt x="1587" y="356"/>
                    <a:pt x="1232" y="0"/>
                    <a:pt x="7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" name="Google Shape;72;p67"/>
          <p:cNvGrpSpPr/>
          <p:nvPr/>
        </p:nvGrpSpPr>
        <p:grpSpPr>
          <a:xfrm>
            <a:off x="88653" y="239838"/>
            <a:ext cx="8569088" cy="5803100"/>
            <a:chOff x="88653" y="179878"/>
            <a:chExt cx="8569088" cy="4352325"/>
          </a:xfrm>
        </p:grpSpPr>
        <p:sp>
          <p:nvSpPr>
            <p:cNvPr id="73" name="Google Shape;73;p67"/>
            <p:cNvSpPr/>
            <p:nvPr/>
          </p:nvSpPr>
          <p:spPr>
            <a:xfrm>
              <a:off x="8513666" y="300941"/>
              <a:ext cx="144075" cy="1440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89" y="0"/>
                  </a:moveTo>
                  <a:lnTo>
                    <a:pt x="156" y="137"/>
                  </a:lnTo>
                  <a:cubicBezTo>
                    <a:pt x="153" y="147"/>
                    <a:pt x="146" y="154"/>
                    <a:pt x="137" y="157"/>
                  </a:cubicBezTo>
                  <a:lnTo>
                    <a:pt x="1" y="197"/>
                  </a:lnTo>
                  <a:lnTo>
                    <a:pt x="138" y="231"/>
                  </a:lnTo>
                  <a:cubicBezTo>
                    <a:pt x="147" y="233"/>
                    <a:pt x="156" y="241"/>
                    <a:pt x="158" y="250"/>
                  </a:cubicBezTo>
                  <a:lnTo>
                    <a:pt x="198" y="386"/>
                  </a:lnTo>
                  <a:lnTo>
                    <a:pt x="232" y="248"/>
                  </a:lnTo>
                  <a:cubicBezTo>
                    <a:pt x="234" y="239"/>
                    <a:pt x="241" y="231"/>
                    <a:pt x="251" y="228"/>
                  </a:cubicBezTo>
                  <a:lnTo>
                    <a:pt x="387" y="188"/>
                  </a:lnTo>
                  <a:lnTo>
                    <a:pt x="249" y="154"/>
                  </a:lnTo>
                  <a:cubicBezTo>
                    <a:pt x="240" y="152"/>
                    <a:pt x="232" y="146"/>
                    <a:pt x="230" y="136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67"/>
            <p:cNvSpPr/>
            <p:nvPr/>
          </p:nvSpPr>
          <p:spPr>
            <a:xfrm>
              <a:off x="8358728" y="179878"/>
              <a:ext cx="144075" cy="1440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89" y="0"/>
                  </a:moveTo>
                  <a:lnTo>
                    <a:pt x="156" y="137"/>
                  </a:lnTo>
                  <a:cubicBezTo>
                    <a:pt x="153" y="147"/>
                    <a:pt x="146" y="154"/>
                    <a:pt x="137" y="157"/>
                  </a:cubicBezTo>
                  <a:lnTo>
                    <a:pt x="1" y="197"/>
                  </a:lnTo>
                  <a:lnTo>
                    <a:pt x="138" y="231"/>
                  </a:lnTo>
                  <a:cubicBezTo>
                    <a:pt x="147" y="233"/>
                    <a:pt x="156" y="241"/>
                    <a:pt x="158" y="250"/>
                  </a:cubicBezTo>
                  <a:lnTo>
                    <a:pt x="198" y="386"/>
                  </a:lnTo>
                  <a:lnTo>
                    <a:pt x="232" y="248"/>
                  </a:lnTo>
                  <a:cubicBezTo>
                    <a:pt x="234" y="239"/>
                    <a:pt x="241" y="231"/>
                    <a:pt x="251" y="228"/>
                  </a:cubicBezTo>
                  <a:lnTo>
                    <a:pt x="387" y="188"/>
                  </a:lnTo>
                  <a:lnTo>
                    <a:pt x="249" y="154"/>
                  </a:lnTo>
                  <a:cubicBezTo>
                    <a:pt x="240" y="152"/>
                    <a:pt x="232" y="146"/>
                    <a:pt x="230" y="136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67"/>
            <p:cNvSpPr/>
            <p:nvPr/>
          </p:nvSpPr>
          <p:spPr>
            <a:xfrm>
              <a:off x="88653" y="4388128"/>
              <a:ext cx="144075" cy="1440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89" y="0"/>
                  </a:moveTo>
                  <a:lnTo>
                    <a:pt x="156" y="137"/>
                  </a:lnTo>
                  <a:cubicBezTo>
                    <a:pt x="153" y="147"/>
                    <a:pt x="146" y="154"/>
                    <a:pt x="137" y="157"/>
                  </a:cubicBezTo>
                  <a:lnTo>
                    <a:pt x="1" y="197"/>
                  </a:lnTo>
                  <a:lnTo>
                    <a:pt x="138" y="231"/>
                  </a:lnTo>
                  <a:cubicBezTo>
                    <a:pt x="147" y="233"/>
                    <a:pt x="156" y="241"/>
                    <a:pt x="158" y="250"/>
                  </a:cubicBezTo>
                  <a:lnTo>
                    <a:pt x="198" y="386"/>
                  </a:lnTo>
                  <a:lnTo>
                    <a:pt x="232" y="248"/>
                  </a:lnTo>
                  <a:cubicBezTo>
                    <a:pt x="234" y="239"/>
                    <a:pt x="241" y="231"/>
                    <a:pt x="251" y="228"/>
                  </a:cubicBezTo>
                  <a:lnTo>
                    <a:pt x="387" y="188"/>
                  </a:lnTo>
                  <a:lnTo>
                    <a:pt x="249" y="154"/>
                  </a:lnTo>
                  <a:cubicBezTo>
                    <a:pt x="240" y="152"/>
                    <a:pt x="232" y="146"/>
                    <a:pt x="230" y="136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67"/>
            <p:cNvSpPr/>
            <p:nvPr/>
          </p:nvSpPr>
          <p:spPr>
            <a:xfrm>
              <a:off x="369376" y="4030776"/>
              <a:ext cx="86425" cy="8642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89" y="0"/>
                  </a:moveTo>
                  <a:lnTo>
                    <a:pt x="156" y="137"/>
                  </a:lnTo>
                  <a:cubicBezTo>
                    <a:pt x="153" y="147"/>
                    <a:pt x="146" y="154"/>
                    <a:pt x="137" y="157"/>
                  </a:cubicBezTo>
                  <a:lnTo>
                    <a:pt x="1" y="197"/>
                  </a:lnTo>
                  <a:lnTo>
                    <a:pt x="138" y="231"/>
                  </a:lnTo>
                  <a:cubicBezTo>
                    <a:pt x="147" y="233"/>
                    <a:pt x="156" y="241"/>
                    <a:pt x="158" y="250"/>
                  </a:cubicBezTo>
                  <a:lnTo>
                    <a:pt x="198" y="386"/>
                  </a:lnTo>
                  <a:lnTo>
                    <a:pt x="232" y="248"/>
                  </a:lnTo>
                  <a:cubicBezTo>
                    <a:pt x="234" y="239"/>
                    <a:pt x="241" y="231"/>
                    <a:pt x="251" y="228"/>
                  </a:cubicBezTo>
                  <a:lnTo>
                    <a:pt x="387" y="188"/>
                  </a:lnTo>
                  <a:lnTo>
                    <a:pt x="249" y="154"/>
                  </a:lnTo>
                  <a:cubicBezTo>
                    <a:pt x="240" y="152"/>
                    <a:pt x="232" y="146"/>
                    <a:pt x="230" y="136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1088686" y="804522"/>
            <a:ext cx="7202456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1088686" y="2015734"/>
            <a:ext cx="7202456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rgbClr val="8891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reativecommons.org/licenses/by/4.0" TargetMode="External"/><Relationship Id="rId4" Type="http://schemas.openxmlformats.org/officeDocument/2006/relationships/hyperlink" Target="http://asccc-oeri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libretexts.org/events/chh3LwwtK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etexts.org/event/webinar-introduction-adapt-0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libretexts.org/academy/online" TargetMode="External"/><Relationship Id="rId4" Type="http://schemas.openxmlformats.org/officeDocument/2006/relationships/hyperlink" Target="https://libretexts.org/academy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zoom.libretexts.org" TargetMode="External"/><Relationship Id="rId3" Type="http://schemas.openxmlformats.org/officeDocument/2006/relationships/hyperlink" Target="https://chem.libretexts.org/Courses/Remixer_University/LibreVerse_Accessibility_Conformance_Reports" TargetMode="External"/><Relationship Id="rId7" Type="http://schemas.openxmlformats.org/officeDocument/2006/relationships/hyperlink" Target="https://libretexts.or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etexts.org/" TargetMode="External"/><Relationship Id="rId5" Type="http://schemas.openxmlformats.org/officeDocument/2006/relationships/hyperlink" Target="https://chem.libretexts.org/Courses/Remixer_University/Mastering_ADAPT%3A_A_User's_Guide/03%3A_Using_ADAPT_as_an_Administrator/3.01%3A_Interfacing_to_Canvas_via_LTI" TargetMode="External"/><Relationship Id="rId4" Type="http://schemas.openxmlformats.org/officeDocument/2006/relationships/hyperlink" Target="https://chem.libretexts.org/Courses/Remixer_University/LibreTexts_Construction_Guide/09%3A_ADAPT_Homework_System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asccc-oeri.org/tag/spanish/" TargetMode="External"/><Relationship Id="rId13" Type="http://schemas.openxmlformats.org/officeDocument/2006/relationships/hyperlink" Target="https://asccc-oeri.org/2024/06/21/adapt-level-2-creating-in-adapt/" TargetMode="External"/><Relationship Id="rId3" Type="http://schemas.openxmlformats.org/officeDocument/2006/relationships/hyperlink" Target="https://www.youtube.com/@LibreTexts/videos" TargetMode="External"/><Relationship Id="rId7" Type="http://schemas.openxmlformats.org/officeDocument/2006/relationships/hyperlink" Target="https://asccc-oeri.org/tag/discipline-webinar/" TargetMode="External"/><Relationship Id="rId12" Type="http://schemas.openxmlformats.org/officeDocument/2006/relationships/hyperlink" Target="https://asccc-oeri.org/2024/07/15/adapt-level-3-using-adapt-in-canvas/" TargetMode="External"/><Relationship Id="rId2" Type="http://schemas.openxmlformats.org/officeDocument/2006/relationships/notesSlide" Target="../notesSlides/notesSlide28.xml"/><Relationship Id="rId16" Type="http://schemas.openxmlformats.org/officeDocument/2006/relationships/hyperlink" Target="https://asccc-oeri.org/tag/libretexts-adap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ccc-oeri.org/tag/adapt/" TargetMode="External"/><Relationship Id="rId11" Type="http://schemas.openxmlformats.org/officeDocument/2006/relationships/hyperlink" Target="https://asccc-oeri.org/tag/canvas/" TargetMode="External"/><Relationship Id="rId5" Type="http://schemas.openxmlformats.org/officeDocument/2006/relationships/hyperlink" Target="https://asccc-oeri.org/2024/11/15/boost-engagement-with-discuss-it-interactive-asynchronous-conversations-in-adapt/" TargetMode="External"/><Relationship Id="rId15" Type="http://schemas.openxmlformats.org/officeDocument/2006/relationships/hyperlink" Target="https://asccc-oeri.org/2024/05/10/spanish-open-educational-resources-oer-homework-hackathon-2-lets-have-fun-with-adapt/" TargetMode="External"/><Relationship Id="rId10" Type="http://schemas.openxmlformats.org/officeDocument/2006/relationships/hyperlink" Target="https://asccc-oeri.org/tag/adapt-series/" TargetMode="External"/><Relationship Id="rId4" Type="http://schemas.openxmlformats.org/officeDocument/2006/relationships/hyperlink" Target="https://asccc-oeri.org/webinars-and-events/" TargetMode="External"/><Relationship Id="rId9" Type="http://schemas.openxmlformats.org/officeDocument/2006/relationships/hyperlink" Target="https://asccc-oeri.org/2024/07/22/adapt-level-4-creating-and-using-question-banks-in-adapt/" TargetMode="External"/><Relationship Id="rId14" Type="http://schemas.openxmlformats.org/officeDocument/2006/relationships/hyperlink" Target="https://asccc-oeri.org/2024/06/14/adapt-level-1-accessing-adapt-and-finding-existing-assessments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xels.com/photo/girl-holding-dandelion-flower-1857068/?utm_content=attributionCopyText&amp;utm_medium=referral&amp;utm_source=pexels" TargetMode="External"/><Relationship Id="rId4" Type="http://schemas.openxmlformats.org/officeDocument/2006/relationships/hyperlink" Target="https://www.pexels.com/@thgusstavo?utm_content=attributionCopyText&amp;utm_medium=referral&amp;utm_source=pexel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ne.libretexts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5"/>
          <p:cNvSpPr txBox="1">
            <a:spLocks noGrp="1"/>
          </p:cNvSpPr>
          <p:nvPr>
            <p:ph type="ctrTitle"/>
          </p:nvPr>
        </p:nvSpPr>
        <p:spPr>
          <a:xfrm>
            <a:off x="858125" y="2421674"/>
            <a:ext cx="7612500" cy="27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ADAPT Summer Training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Part 4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Question Banks and ADAPT Canvas Integration</a:t>
            </a:r>
            <a:endParaRPr sz="3400">
              <a:highlight>
                <a:srgbClr val="FFFFFF"/>
              </a:highlight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endParaRPr sz="3900"/>
          </a:p>
        </p:txBody>
      </p:sp>
      <p:sp>
        <p:nvSpPr>
          <p:cNvPr id="354" name="Google Shape;354;p15"/>
          <p:cNvSpPr txBox="1">
            <a:spLocks noGrp="1"/>
          </p:cNvSpPr>
          <p:nvPr>
            <p:ph type="subTitle" idx="1"/>
          </p:nvPr>
        </p:nvSpPr>
        <p:spPr>
          <a:xfrm>
            <a:off x="233850" y="5524800"/>
            <a:ext cx="8676300" cy="13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286"/>
              <a:buNone/>
            </a:pPr>
            <a:r>
              <a:rPr lang="en-US" sz="1200"/>
              <a:t>July 7, 2025</a:t>
            </a:r>
            <a:endParaRPr sz="1200"/>
          </a:p>
          <a:p>
            <a:pPr marL="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286"/>
              <a:buNone/>
            </a:pPr>
            <a:r>
              <a:rPr lang="en-US" sz="1200"/>
              <a:t>This work is licensed under a </a:t>
            </a:r>
            <a:r>
              <a:rPr lang="en-US" sz="1200" u="sng">
                <a:solidFill>
                  <a:schemeClr val="hlink"/>
                </a:solidFill>
                <a:hlinkClick r:id="rId3"/>
              </a:rPr>
              <a:t>Creative Commons Attribution 4.0 International License</a:t>
            </a:r>
            <a:r>
              <a:rPr lang="en-US" sz="1200"/>
              <a:t>. Attribute this slide deck as: “ADAPT Part 4: Question Banks and ADAPT Canvas Integration” by </a:t>
            </a:r>
            <a:r>
              <a:rPr lang="en-US" sz="1200" u="sng">
                <a:solidFill>
                  <a:schemeClr val="hlink"/>
                </a:solidFill>
                <a:hlinkClick r:id="rId4"/>
              </a:rPr>
              <a:t>ASCCC OERI</a:t>
            </a:r>
            <a:r>
              <a:rPr lang="en-US" sz="1200"/>
              <a:t> is licensed under </a:t>
            </a:r>
            <a:r>
              <a:rPr lang="en-US" sz="1200" u="sng">
                <a:solidFill>
                  <a:schemeClr val="hlink"/>
                </a:solidFill>
                <a:hlinkClick r:id="rId5"/>
              </a:rPr>
              <a:t>CC BY 4.0</a:t>
            </a:r>
            <a:r>
              <a:rPr lang="en-US" sz="1200"/>
              <a:t>.</a:t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6bd87b943c_0_181"/>
          <p:cNvSpPr txBox="1">
            <a:spLocks noGrp="1"/>
          </p:cNvSpPr>
          <p:nvPr>
            <p:ph type="title"/>
          </p:nvPr>
        </p:nvSpPr>
        <p:spPr>
          <a:xfrm>
            <a:off x="1088686" y="799250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Arial"/>
                <a:ea typeface="Arial"/>
                <a:cs typeface="Arial"/>
                <a:sym typeface="Arial"/>
              </a:rPr>
              <a:t>Now, You Do It …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g36bd87b943c_0_181"/>
          <p:cNvSpPr txBox="1"/>
          <p:nvPr/>
        </p:nvSpPr>
        <p:spPr>
          <a:xfrm>
            <a:off x="172975" y="2029033"/>
            <a:ext cx="4213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en-US"/>
              <a:t>Search and import a </a:t>
            </a:r>
            <a:r>
              <a:rPr lang="en-US" b="1"/>
              <a:t>Public Course</a:t>
            </a:r>
            <a:r>
              <a:rPr lang="en-US"/>
              <a:t> or a collection from </a:t>
            </a:r>
            <a:r>
              <a:rPr lang="en-US" b="1"/>
              <a:t>Commons</a:t>
            </a:r>
            <a:endParaRPr b="1"/>
          </a:p>
        </p:txBody>
      </p:sp>
      <p:pic>
        <p:nvPicPr>
          <p:cNvPr id="421" name="Google Shape;421;g36bd87b943c_0_181" descr="Screenshot of the public course page showing how to create on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975" y="2644633"/>
            <a:ext cx="4651950" cy="156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g36bd87b943c_0_181" descr="Screenshot of Libre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2225" y="4349542"/>
            <a:ext cx="3029601" cy="20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g36bd87b943c_0_181"/>
          <p:cNvSpPr txBox="1"/>
          <p:nvPr/>
        </p:nvSpPr>
        <p:spPr>
          <a:xfrm>
            <a:off x="5213325" y="2288783"/>
            <a:ext cx="398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  Search for </a:t>
            </a:r>
            <a:r>
              <a:rPr lang="en-US" b="1"/>
              <a:t>questions</a:t>
            </a:r>
            <a:r>
              <a:rPr lang="en-US"/>
              <a:t> and save to favorites.</a:t>
            </a:r>
            <a:endParaRPr/>
          </a:p>
        </p:txBody>
      </p:sp>
      <p:pic>
        <p:nvPicPr>
          <p:cNvPr id="423" name="Google Shape;423;g36bd87b943c_0_181" descr="Screenshot of how to search for questions and save it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7150" y="3097742"/>
            <a:ext cx="3617644" cy="30656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g36bd87b943c_0_1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07475" y="2748867"/>
            <a:ext cx="521400" cy="231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6" name="Google Shape;426;g36bd87b943c_0_1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960275" y="4678567"/>
            <a:ext cx="435000" cy="268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6bd87b943c_0_156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latin typeface="Arial"/>
                <a:ea typeface="Arial"/>
                <a:cs typeface="Arial"/>
                <a:sym typeface="Arial"/>
              </a:rPr>
              <a:t>Create an ADAPT course and set the Gradebook integration with Canvas</a:t>
            </a:r>
            <a:endParaRPr sz="4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g36bd87b943c_0_156"/>
          <p:cNvSpPr txBox="1"/>
          <p:nvPr/>
        </p:nvSpPr>
        <p:spPr>
          <a:xfrm>
            <a:off x="465800" y="1943449"/>
            <a:ext cx="4906800" cy="48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Enter: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School</a:t>
            </a:r>
            <a:endParaRPr sz="1900" b="1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Course Name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Discipline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Section/CRN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Term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Start/end date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Public: Yes &gt;if you want to share your course with other instructors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aleway"/>
              <a:buChar char="●"/>
            </a:pPr>
            <a:r>
              <a:rPr lang="en-US" sz="1900"/>
              <a:t>LMS: select “</a:t>
            </a:r>
            <a:r>
              <a:rPr lang="en-US" sz="1900" b="1"/>
              <a:t>Yes</a:t>
            </a:r>
            <a:r>
              <a:rPr lang="en-US" sz="1900"/>
              <a:t>” for Canvas integration. If you select yes. Then you will need to choose: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aleway"/>
              <a:buChar char="○"/>
            </a:pPr>
            <a:r>
              <a:rPr lang="en-US" sz="1900"/>
              <a:t>If </a:t>
            </a:r>
            <a:r>
              <a:rPr lang="en-US" sz="1900" b="1"/>
              <a:t>yes</a:t>
            </a:r>
            <a:r>
              <a:rPr lang="en-US" sz="1900"/>
              <a:t>, student can only enter via Canvas.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aleway"/>
              <a:buChar char="○"/>
            </a:pPr>
            <a:r>
              <a:rPr lang="en-US" sz="1900"/>
              <a:t>If </a:t>
            </a:r>
            <a:r>
              <a:rPr lang="en-US" sz="1900" b="1"/>
              <a:t>no</a:t>
            </a:r>
            <a:r>
              <a:rPr lang="en-US" sz="1900"/>
              <a:t>, student can enter via Canvas or directly via ADAPT.</a:t>
            </a:r>
            <a:endParaRPr sz="1900"/>
          </a:p>
        </p:txBody>
      </p:sp>
      <p:cxnSp>
        <p:nvCxnSpPr>
          <p:cNvPr id="433" name="Google Shape;433;g36bd87b943c_0_1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81950" y="4863675"/>
            <a:ext cx="1839000" cy="14553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34" name="Google Shape;434;g36bd87b943c_0_156" descr="Create an ADAPT course and set the Gradebook integration with Canva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2125" y="2044600"/>
            <a:ext cx="242248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6bd87b943c_0_193"/>
          <p:cNvSpPr txBox="1">
            <a:spLocks noGrp="1"/>
          </p:cNvSpPr>
          <p:nvPr>
            <p:ph type="title" idx="4294967295"/>
          </p:nvPr>
        </p:nvSpPr>
        <p:spPr>
          <a:xfrm>
            <a:off x="1068375" y="223850"/>
            <a:ext cx="4782300" cy="1262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Create a New Assignment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36bd87b943c_0_193"/>
          <p:cNvSpPr txBox="1"/>
          <p:nvPr/>
        </p:nvSpPr>
        <p:spPr>
          <a:xfrm>
            <a:off x="541450" y="2430633"/>
            <a:ext cx="44181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Enter: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Name of the assignment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Assignment group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Points (default is 10)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Assessment type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# of allowed attempts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Late policy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Assign to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Available on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Due date</a:t>
            </a:r>
            <a:endParaRPr sz="2400"/>
          </a:p>
        </p:txBody>
      </p:sp>
      <p:pic>
        <p:nvPicPr>
          <p:cNvPr id="439" name="Google Shape;439;g36bd87b943c_0_193" descr="How to create a new assignment in ADAP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6650" y="0"/>
            <a:ext cx="260027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6bd87b943c_0_200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Arial"/>
                <a:ea typeface="Arial"/>
                <a:cs typeface="Arial"/>
                <a:sym typeface="Arial"/>
              </a:rPr>
              <a:t>Add Questions</a:t>
            </a:r>
            <a:endParaRPr sz="4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g36bd87b943c_0_200"/>
          <p:cNvSpPr txBox="1"/>
          <p:nvPr/>
        </p:nvSpPr>
        <p:spPr>
          <a:xfrm>
            <a:off x="336425" y="2245158"/>
            <a:ext cx="302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 1: Add Questions</a:t>
            </a:r>
            <a:endParaRPr/>
          </a:p>
        </p:txBody>
      </p:sp>
      <p:pic>
        <p:nvPicPr>
          <p:cNvPr id="447" name="Google Shape;447;g36bd87b943c_0_200" descr="Screenshot of how to add questions in ADAP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425" y="2774401"/>
            <a:ext cx="3297425" cy="3405651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g36bd87b943c_0_200"/>
          <p:cNvSpPr txBox="1"/>
          <p:nvPr/>
        </p:nvSpPr>
        <p:spPr>
          <a:xfrm>
            <a:off x="4165525" y="2036133"/>
            <a:ext cx="476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 2: Click on “Please choose a question source”</a:t>
            </a:r>
            <a:endParaRPr/>
          </a:p>
        </p:txBody>
      </p:sp>
      <p:pic>
        <p:nvPicPr>
          <p:cNvPr id="448" name="Google Shape;448;g36bd87b943c_0_200" descr="Screenshot of how to choose a question source in ADAP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2950" y="2436326"/>
            <a:ext cx="4709027" cy="184115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g36bd87b943c_0_200"/>
          <p:cNvSpPr txBox="1"/>
          <p:nvPr/>
        </p:nvSpPr>
        <p:spPr>
          <a:xfrm>
            <a:off x="4104475" y="4413633"/>
            <a:ext cx="438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 3: Go to “My Favorites” and find the question you saved on activity # 1. </a:t>
            </a:r>
            <a:endParaRPr/>
          </a:p>
        </p:txBody>
      </p:sp>
      <p:pic>
        <p:nvPicPr>
          <p:cNvPr id="451" name="Google Shape;451;g36bd87b943c_0_200" descr="Screenshot of how to save your favorite questions in ADAP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3450" y="5012400"/>
            <a:ext cx="2344608" cy="12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6bd87b943c_0_211"/>
          <p:cNvSpPr txBox="1">
            <a:spLocks noGrp="1"/>
          </p:cNvSpPr>
          <p:nvPr>
            <p:ph type="title" idx="4294967295"/>
          </p:nvPr>
        </p:nvSpPr>
        <p:spPr>
          <a:xfrm>
            <a:off x="1104525" y="675600"/>
            <a:ext cx="6709800" cy="923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Step 4: Click on the + sign to add the activity to the assignment.</a:t>
            </a:r>
          </a:p>
        </p:txBody>
      </p:sp>
      <p:pic>
        <p:nvPicPr>
          <p:cNvPr id="457" name="Google Shape;457;g36bd87b943c_0_211" descr="Screenshot of how to add activity to the assignme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00" y="2401326"/>
            <a:ext cx="4520975" cy="404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g36bd87b943c_0_211" descr="Screenshot of how to add activity to the assignmen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543623"/>
            <a:ext cx="4383249" cy="3678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6bd87b943c_0_361"/>
          <p:cNvSpPr txBox="1">
            <a:spLocks noGrp="1"/>
          </p:cNvSpPr>
          <p:nvPr>
            <p:ph type="title"/>
          </p:nvPr>
        </p:nvSpPr>
        <p:spPr>
          <a:xfrm>
            <a:off x="1090680" y="2168168"/>
            <a:ext cx="6482400" cy="1476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Random Sampling </a:t>
            </a:r>
            <a:endParaRPr sz="4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(aka question bank)</a:t>
            </a:r>
            <a:endParaRPr sz="4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6bd87b943c_0_355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Random Sampling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2" name="Google Shape;472;g36bd87b943c_0_355" descr="Screenshot of how to turn on random sampling in your ADAPT question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875" y="2647450"/>
            <a:ext cx="3312975" cy="22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g36bd87b943c_0_355"/>
          <p:cNvSpPr txBox="1"/>
          <p:nvPr/>
        </p:nvSpPr>
        <p:spPr>
          <a:xfrm>
            <a:off x="4639600" y="2360625"/>
            <a:ext cx="4222800" cy="41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D372F"/>
                </a:solidFill>
              </a:rPr>
              <a:t>If you want students to get randomized questions, under the assignment properties you can select “Random sampling”. </a:t>
            </a:r>
            <a:endParaRPr sz="2400">
              <a:solidFill>
                <a:srgbClr val="3D372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D372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D372F"/>
                </a:solidFill>
              </a:rPr>
              <a:t>Then, you can choose the number of randomized questions.</a:t>
            </a:r>
            <a:endParaRPr sz="2400">
              <a:solidFill>
                <a:srgbClr val="3D372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6bd87b943c_0_136"/>
          <p:cNvSpPr txBox="1">
            <a:spLocks noGrp="1"/>
          </p:cNvSpPr>
          <p:nvPr>
            <p:ph type="title"/>
          </p:nvPr>
        </p:nvSpPr>
        <p:spPr>
          <a:xfrm>
            <a:off x="1049980" y="1639043"/>
            <a:ext cx="6482400" cy="1476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Linking Canvas to ADAPT</a:t>
            </a:r>
            <a:endParaRPr sz="4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67170d6d73_0_15"/>
          <p:cNvSpPr txBox="1">
            <a:spLocks noGrp="1"/>
          </p:cNvSpPr>
          <p:nvPr>
            <p:ph type="title" idx="4294967295"/>
          </p:nvPr>
        </p:nvSpPr>
        <p:spPr>
          <a:xfrm>
            <a:off x="1133325" y="416525"/>
            <a:ext cx="6741900" cy="920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California Community Colleges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Without ADAPT LTI/API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(as of 6/18/25)</a:t>
            </a:r>
          </a:p>
        </p:txBody>
      </p:sp>
      <p:sp>
        <p:nvSpPr>
          <p:cNvPr id="486" name="Google Shape;486;g367170d6d73_0_15"/>
          <p:cNvSpPr txBox="1"/>
          <p:nvPr/>
        </p:nvSpPr>
        <p:spPr>
          <a:xfrm>
            <a:off x="445575" y="2110975"/>
            <a:ext cx="3913200" cy="45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Butte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Cerritos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College of the Redwoods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College of the Sequoias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College of the Siskiyous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Columbia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Copper Mountain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Camino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Gavilan College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Grossmont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Hartnell College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Lassen College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 Beach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Merced (IA)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Mission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g367170d6d73_0_15"/>
          <p:cNvSpPr txBox="1"/>
          <p:nvPr/>
        </p:nvSpPr>
        <p:spPr>
          <a:xfrm>
            <a:off x="4572000" y="2067700"/>
            <a:ext cx="34773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 startAt="16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Monterey Peninsula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 startAt="16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Moorpark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 startAt="16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North Orange Continuing Education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 startAt="16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Oxnard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 startAt="16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Palo Verde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 startAt="16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Palomar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 startAt="16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Porterville College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 startAt="16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Saddleback College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 startAt="16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Santa Ana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 startAt="16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Santa Barbara City College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 startAt="16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Santiago Canyon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 startAt="16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Taft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g367170d6d73_0_15"/>
          <p:cNvSpPr txBox="1"/>
          <p:nvPr/>
        </p:nvSpPr>
        <p:spPr>
          <a:xfrm>
            <a:off x="4375275" y="5982950"/>
            <a:ext cx="41004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D372F"/>
                </a:solidFill>
              </a:rPr>
              <a:t>88 CCCs already have the ADAPT LTI/API</a:t>
            </a:r>
            <a:endParaRPr sz="1600">
              <a:solidFill>
                <a:srgbClr val="3D372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606a44196b_0_8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600"/>
              <a:t>Linking Canvas Course to ADAPT Course via LTI/API</a:t>
            </a:r>
            <a:endParaRPr sz="4800"/>
          </a:p>
        </p:txBody>
      </p:sp>
      <p:pic>
        <p:nvPicPr>
          <p:cNvPr id="494" name="Google Shape;494;g3606a44196b_0_8" descr="Screenshot of how to link Canvas Course to ADAPT via LTII/AP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225" y="1954150"/>
            <a:ext cx="7476625" cy="3842025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g3606a44196b_0_8"/>
          <p:cNvSpPr txBox="1"/>
          <p:nvPr/>
        </p:nvSpPr>
        <p:spPr>
          <a:xfrm>
            <a:off x="983225" y="5862550"/>
            <a:ext cx="75687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The API link to Canvas will automatically create individual Canvas assignments and gradebook entries.</a:t>
            </a:r>
            <a:endParaRPr sz="2000" b="0" i="0" u="none" strike="noStrike" cap="non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6bd87b943c_0_1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Goals for ADAPT Level 4</a:t>
            </a:r>
            <a:endParaRPr/>
          </a:p>
        </p:txBody>
      </p:sp>
      <p:sp>
        <p:nvSpPr>
          <p:cNvPr id="360" name="Google Shape;360;g36bd87b943c_0_1"/>
          <p:cNvSpPr txBox="1"/>
          <p:nvPr/>
        </p:nvSpPr>
        <p:spPr>
          <a:xfrm>
            <a:off x="850000" y="2198833"/>
            <a:ext cx="7504500" cy="39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1115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●"/>
            </a:pPr>
            <a:r>
              <a:rPr lang="en-US" sz="2500"/>
              <a:t>Find ADAPT questions, collections, and public courses.</a:t>
            </a:r>
            <a:endParaRPr sz="2500"/>
          </a:p>
          <a:p>
            <a:pPr marL="342900" lvl="0" indent="-31115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●"/>
            </a:pPr>
            <a:r>
              <a:rPr lang="en-US" sz="2500"/>
              <a:t>Create an ADAPT course and set the Gradebook integration with Canvas.</a:t>
            </a:r>
            <a:endParaRPr sz="2500"/>
          </a:p>
          <a:p>
            <a:pPr marL="342900" lvl="0" indent="-31115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●"/>
            </a:pPr>
            <a:r>
              <a:rPr lang="en-US" sz="2500"/>
              <a:t>Create an assignment, add existing questions, and select random sampling.</a:t>
            </a:r>
            <a:endParaRPr sz="2500"/>
          </a:p>
          <a:p>
            <a:pPr marL="342900" lvl="0" indent="-31115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●"/>
            </a:pPr>
            <a:r>
              <a:rPr lang="en-US" sz="2500"/>
              <a:t>Link ADAPT assignment to Canvas.</a:t>
            </a:r>
            <a:endParaRPr sz="2500"/>
          </a:p>
          <a:p>
            <a:pPr marL="3429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Lato"/>
              <a:buChar char="●"/>
            </a:pPr>
            <a:r>
              <a:rPr lang="en-US" sz="2500"/>
              <a:t>Bonus: Learning Trees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606a44196b_0_206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800"/>
              <a:t>How to link ADAPT in Canvas via LTI</a:t>
            </a:r>
            <a:endParaRPr sz="3800"/>
          </a:p>
        </p:txBody>
      </p:sp>
      <p:sp>
        <p:nvSpPr>
          <p:cNvPr id="501" name="Google Shape;501;g3606a44196b_0_206"/>
          <p:cNvSpPr txBox="1"/>
          <p:nvPr/>
        </p:nvSpPr>
        <p:spPr>
          <a:xfrm>
            <a:off x="2143875" y="1981975"/>
            <a:ext cx="5343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an assignment in Canvas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2" name="Google Shape;502;g3606a44196b_0_206" descr="Screenshot of how to link ADAPT in Canvas via L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444" y="2520775"/>
            <a:ext cx="5890875" cy="423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606a44196b_0_213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900"/>
              <a:t>Select ADAPT in External Tool</a:t>
            </a:r>
            <a:endParaRPr sz="3900"/>
          </a:p>
        </p:txBody>
      </p:sp>
      <p:pic>
        <p:nvPicPr>
          <p:cNvPr id="508" name="Google Shape;508;g3606a44196b_0_213" descr="Screenshot of how to select ADAPT in your external tool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734" y="2702825"/>
            <a:ext cx="4382300" cy="25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g3606a44196b_0_213" descr="Screenshot of how to select ADAPT in your external tool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2275" y="2152137"/>
            <a:ext cx="2560303" cy="255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g3606a44196b_0_213" descr="Screenshot of how to select ADAPT in your external tool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97849" y="5008297"/>
            <a:ext cx="3293225" cy="171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6d7f5682a4_2_0"/>
          <p:cNvSpPr txBox="1">
            <a:spLocks noGrp="1"/>
          </p:cNvSpPr>
          <p:nvPr>
            <p:ph type="title"/>
          </p:nvPr>
        </p:nvSpPr>
        <p:spPr>
          <a:xfrm>
            <a:off x="1090680" y="2168168"/>
            <a:ext cx="6482400" cy="1476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Bonus: Learning Trees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6d7f5682a4_2_6"/>
          <p:cNvSpPr txBox="1">
            <a:spLocks noGrp="1"/>
          </p:cNvSpPr>
          <p:nvPr>
            <p:ph type="title"/>
          </p:nvPr>
        </p:nvSpPr>
        <p:spPr>
          <a:xfrm>
            <a:off x="1088686" y="84705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Trees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sz="2000"/>
              <a:t>Helps personalize learning based on student needs</a:t>
            </a:r>
            <a:endParaRPr sz="3600"/>
          </a:p>
        </p:txBody>
      </p:sp>
      <p:sp>
        <p:nvSpPr>
          <p:cNvPr id="523" name="Google Shape;523;g36d7f5682a4_2_6"/>
          <p:cNvSpPr txBox="1">
            <a:spLocks noGrp="1"/>
          </p:cNvSpPr>
          <p:nvPr>
            <p:ph type="body" idx="1"/>
          </p:nvPr>
        </p:nvSpPr>
        <p:spPr>
          <a:xfrm>
            <a:off x="139378" y="2383825"/>
            <a:ext cx="5207400" cy="403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330200" algn="l" rtl="0"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Visual, tree-like structure that guides student learning</a:t>
            </a:r>
            <a:br>
              <a:rPr lang="en-US"/>
            </a:br>
            <a:endParaRPr/>
          </a:p>
          <a:p>
            <a:pPr marL="457200" lvl="0" indent="-330200" algn="l" rtl="0"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Starts with one main question (the root)</a:t>
            </a:r>
            <a:br>
              <a:rPr lang="en-US"/>
            </a:br>
            <a:endParaRPr/>
          </a:p>
          <a:p>
            <a:pPr marL="457200" lvl="0" indent="-330200" algn="l" rtl="0"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If answered incorrectly, student is directed to a review path (a branch)</a:t>
            </a:r>
            <a:br>
              <a:rPr lang="en-US"/>
            </a:br>
            <a:endParaRPr/>
          </a:p>
          <a:p>
            <a:pPr marL="457200" lvl="0" indent="-330200" algn="l" rtl="0"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Branches can include videos, notes, or more questions to support learning</a:t>
            </a:r>
            <a:br>
              <a:rPr lang="en-US"/>
            </a:br>
            <a:endParaRPr/>
          </a:p>
          <a:p>
            <a:pPr marL="457200" lvl="0" indent="-330200" algn="l" rtl="0"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Students can retry the main question after reviewing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4" name="Google Shape;524;g36d7f5682a4_2_6" descr="Screenshot of a learning tre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2850" y="2338125"/>
            <a:ext cx="3460651" cy="367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73a370fe45_0_134"/>
          <p:cNvSpPr txBox="1">
            <a:spLocks noGrp="1"/>
          </p:cNvSpPr>
          <p:nvPr>
            <p:ph type="ctrTitle"/>
          </p:nvPr>
        </p:nvSpPr>
        <p:spPr>
          <a:xfrm>
            <a:off x="638300" y="1849950"/>
            <a:ext cx="7511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</a:pPr>
            <a:r>
              <a:rPr lang="en-US"/>
              <a:t>Looking for more Resources?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61b3501df9_0_598"/>
          <p:cNvSpPr txBox="1">
            <a:spLocks noGrp="1"/>
          </p:cNvSpPr>
          <p:nvPr>
            <p:ph type="title"/>
          </p:nvPr>
        </p:nvSpPr>
        <p:spPr>
          <a:xfrm>
            <a:off x="1577076" y="747250"/>
            <a:ext cx="62781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LibreFest 2025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July 7-11</a:t>
            </a:r>
            <a:endParaRPr/>
          </a:p>
        </p:txBody>
      </p:sp>
      <p:sp>
        <p:nvSpPr>
          <p:cNvPr id="536" name="Google Shape;536;g361b3501df9_0_598"/>
          <p:cNvSpPr txBox="1">
            <a:spLocks noGrp="1"/>
          </p:cNvSpPr>
          <p:nvPr>
            <p:ph type="body" idx="1"/>
          </p:nvPr>
        </p:nvSpPr>
        <p:spPr>
          <a:xfrm>
            <a:off x="864875" y="2015725"/>
            <a:ext cx="7426200" cy="4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r>
              <a:rPr lang="en-US" sz="2000"/>
              <a:t>This virtual workshop will provide four and a half days of teaching and working sessions covering: </a:t>
            </a:r>
            <a:endParaRPr sz="2000"/>
          </a:p>
          <a:p>
            <a:pPr marL="457200" lvl="0" indent="-355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how to create Open Education Resources (OER); </a:t>
            </a:r>
            <a:endParaRPr sz="2000"/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how to edit/modify existing OER to build textbooks and other learning resources; </a:t>
            </a:r>
            <a:endParaRPr sz="2000"/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how to use our Conductor project management platform with our new Workbench; </a:t>
            </a:r>
            <a:endParaRPr sz="2000"/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and our ADAPT open homework and assessment system. </a:t>
            </a:r>
            <a:endParaRPr sz="2000"/>
          </a:p>
          <a:p>
            <a:pPr marL="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r>
              <a:rPr lang="en-US" sz="2000"/>
              <a:t>We will also hear Success Stories from LibreTexts super users each day. </a:t>
            </a:r>
            <a:endParaRPr sz="2000"/>
          </a:p>
          <a:p>
            <a:pPr marL="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r>
              <a:rPr lang="en-US" sz="2000">
                <a:solidFill>
                  <a:srgbClr val="242424"/>
                </a:solidFill>
              </a:rPr>
              <a:t>If you do not already have a LibreTexts account, you will be prompted to create one during the </a:t>
            </a:r>
            <a:r>
              <a:rPr lang="en-US" sz="2000" u="sng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LibreFest Registration</a:t>
            </a:r>
            <a:r>
              <a:rPr lang="en-US" sz="2000">
                <a:solidFill>
                  <a:srgbClr val="242424"/>
                </a:solidFill>
              </a:rPr>
              <a:t> process.</a:t>
            </a:r>
            <a:endParaRPr sz="2000"/>
          </a:p>
        </p:txBody>
      </p:sp>
      <p:pic>
        <p:nvPicPr>
          <p:cNvPr id="537" name="Google Shape;537;g361b3501df9_0_598" descr="LibreTexts logo&#10;"/>
          <p:cNvPicPr preferRelativeResize="0"/>
          <p:nvPr/>
        </p:nvPicPr>
        <p:blipFill rotWithShape="1">
          <a:blip r:embed="rId4">
            <a:alphaModFix/>
          </a:blip>
          <a:srcRect b="19348"/>
          <a:stretch/>
        </p:blipFill>
        <p:spPr>
          <a:xfrm>
            <a:off x="1322525" y="225995"/>
            <a:ext cx="1648600" cy="59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4cbe324622_0_161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LibreTexts Training</a:t>
            </a:r>
            <a:endParaRPr/>
          </a:p>
        </p:txBody>
      </p:sp>
      <p:sp>
        <p:nvSpPr>
          <p:cNvPr id="544" name="Google Shape;544;g34cbe324622_0_161"/>
          <p:cNvSpPr txBox="1">
            <a:spLocks noGrp="1"/>
          </p:cNvSpPr>
          <p:nvPr>
            <p:ph type="body" idx="1"/>
          </p:nvPr>
        </p:nvSpPr>
        <p:spPr>
          <a:xfrm>
            <a:off x="651200" y="1862050"/>
            <a:ext cx="8049600" cy="46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General Introduction to ADAPT</a:t>
            </a:r>
            <a:r>
              <a:rPr lang="en-US" sz="2100"/>
              <a:t> </a:t>
            </a:r>
            <a:endParaRPr sz="2100"/>
          </a:p>
          <a:p>
            <a:pPr marL="171446" lvl="0" indent="-12699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Visit the </a:t>
            </a:r>
            <a:r>
              <a:rPr lang="en-US" sz="2100" u="sng">
                <a:solidFill>
                  <a:schemeClr val="hlink"/>
                </a:solidFill>
                <a:hlinkClick r:id="rId4"/>
              </a:rPr>
              <a:t>LibreTexts Academy</a:t>
            </a:r>
            <a:r>
              <a:rPr lang="en-US" sz="2100"/>
              <a:t> for more professional development services.</a:t>
            </a:r>
            <a:endParaRPr sz="2100"/>
          </a:p>
          <a:p>
            <a:pPr marL="914400" lvl="1" indent="-361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u="sng">
                <a:solidFill>
                  <a:schemeClr val="hlink"/>
                </a:solidFill>
                <a:hlinkClick r:id="rId5"/>
              </a:rPr>
              <a:t>Free PD courses</a:t>
            </a:r>
            <a:endParaRPr sz="21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91"/>
          </a:p>
        </p:txBody>
      </p:sp>
      <p:pic>
        <p:nvPicPr>
          <p:cNvPr id="545" name="Google Shape;545;g34cbe324622_0_161" descr="LibreTexts Trainings on LibreOn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2749" y="3764774"/>
            <a:ext cx="6067526" cy="282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g34cbe324622_0_161" descr="LibreNet Campus Administrator Training screensho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30275" y="3836000"/>
            <a:ext cx="2010869" cy="282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6bd87b943c_0_377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ADAPT Resources</a:t>
            </a:r>
            <a:endParaRPr/>
          </a:p>
        </p:txBody>
      </p:sp>
      <p:sp>
        <p:nvSpPr>
          <p:cNvPr id="552" name="Google Shape;552;g36bd87b943c_0_377"/>
          <p:cNvSpPr txBox="1"/>
          <p:nvPr/>
        </p:nvSpPr>
        <p:spPr>
          <a:xfrm>
            <a:off x="978425" y="2247225"/>
            <a:ext cx="7942500" cy="41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Accessibility </a:t>
            </a:r>
            <a:r>
              <a:rPr lang="en-US" sz="2100" u="sng">
                <a:solidFill>
                  <a:schemeClr val="hlink"/>
                </a:solidFill>
                <a:hlinkClick r:id="rId3"/>
              </a:rPr>
              <a:t>reports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ADAPT </a:t>
            </a:r>
            <a:r>
              <a:rPr lang="en-US" sz="2100" u="sng">
                <a:solidFill>
                  <a:schemeClr val="hlink"/>
                </a:solidFill>
                <a:hlinkClick r:id="rId4"/>
              </a:rPr>
              <a:t>construction guide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Canvas LTI for ADAPT </a:t>
            </a:r>
            <a:r>
              <a:rPr lang="en-US" sz="2100" u="sng">
                <a:solidFill>
                  <a:schemeClr val="hlink"/>
                </a:solidFill>
                <a:hlinkClick r:id="rId5"/>
              </a:rPr>
              <a:t>instructions</a:t>
            </a:r>
            <a:endParaRPr sz="2100">
              <a:solidFill>
                <a:srgbClr val="201F1E"/>
              </a:solidFill>
              <a:highlight>
                <a:srgbClr val="FFFFFF"/>
              </a:highlight>
            </a:endParaRPr>
          </a:p>
          <a:p>
            <a:pPr marL="457200" lvl="0" indent="-36195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100"/>
              <a:buChar char="●"/>
            </a:pPr>
            <a:r>
              <a:rPr lang="en-US" sz="2100" u="sng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LibreTexts</a:t>
            </a:r>
            <a:r>
              <a:rPr lang="en-US" sz="2100">
                <a:solidFill>
                  <a:schemeClr val="dk2"/>
                </a:solidFill>
              </a:rPr>
              <a:t> (</a:t>
            </a:r>
            <a:r>
              <a:rPr lang="en-US" sz="2100" u="sng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https://libretexts.org</a:t>
            </a:r>
            <a:r>
              <a:rPr lang="en-US" sz="2100">
                <a:solidFill>
                  <a:schemeClr val="dk2"/>
                </a:solidFill>
              </a:rPr>
              <a:t>) </a:t>
            </a:r>
            <a:endParaRPr sz="210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2100">
              <a:solidFill>
                <a:schemeClr val="dk2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LibreTexts weekly office hours in </a:t>
            </a:r>
            <a:r>
              <a:rPr lang="en-US" sz="2100" u="sng">
                <a:solidFill>
                  <a:schemeClr val="hlink"/>
                </a:solidFill>
                <a:hlinkClick r:id="rId8"/>
              </a:rPr>
              <a:t>Zoom</a:t>
            </a:r>
            <a:r>
              <a:rPr lang="en-US" sz="2100"/>
              <a:t>:</a:t>
            </a:r>
            <a:endParaRPr sz="21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9144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Tuesdays at 9:00-10:00 PST</a:t>
            </a:r>
            <a:endParaRPr sz="2100"/>
          </a:p>
          <a:p>
            <a:pPr marL="9144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Thursdays at 9:00-10:00 PST</a:t>
            </a:r>
            <a:endParaRPr sz="2100">
              <a:solidFill>
                <a:srgbClr val="3C4858"/>
              </a:solidFill>
              <a:highlight>
                <a:srgbClr val="FFFFFF"/>
              </a:highlight>
            </a:endParaRPr>
          </a:p>
          <a:p>
            <a:pPr marL="457200" marR="381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0">
              <a:solidFill>
                <a:srgbClr val="201F1E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4be3e9c41b_0_3219"/>
          <p:cNvSpPr txBox="1">
            <a:spLocks noGrp="1"/>
          </p:cNvSpPr>
          <p:nvPr>
            <p:ph type="title" idx="4294967295"/>
          </p:nvPr>
        </p:nvSpPr>
        <p:spPr>
          <a:xfrm>
            <a:off x="1150938" y="412750"/>
            <a:ext cx="7202487" cy="9334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tabLst/>
              <a:defRPr/>
            </a:pPr>
            <a:r>
              <a:rPr kumimoji="0" lang="en-US" sz="2500" b="0" i="0" u="sng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LibreTexts Workshop Recordings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tabLst/>
              <a:defRPr/>
            </a:pPr>
            <a:r>
              <a:rPr kumimoji="0" lang="en-US" sz="2500" b="0" i="0" u="sng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ASCCC OERI Webinars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58" name="Google Shape;558;g34be3e9c41b_0_3219"/>
          <p:cNvGraphicFramePr/>
          <p:nvPr>
            <p:extLst>
              <p:ext uri="{D42A27DB-BD31-4B8C-83A1-F6EECF244321}">
                <p14:modId xmlns:p14="http://schemas.microsoft.com/office/powerpoint/2010/main" val="4039844865"/>
              </p:ext>
            </p:extLst>
          </p:nvPr>
        </p:nvGraphicFramePr>
        <p:xfrm>
          <a:off x="735088" y="2067750"/>
          <a:ext cx="7673825" cy="4346515"/>
        </p:xfrm>
        <a:graphic>
          <a:graphicData uri="http://schemas.openxmlformats.org/drawingml/2006/table">
            <a:tbl>
              <a:tblPr firstRow="1">
                <a:solidFill>
                  <a:srgbClr val="F0F0F0"/>
                </a:solidFill>
                <a:tableStyleId>{340C6AE5-5AB0-44D3-B1F4-D30AC0A97135}</a:tableStyleId>
              </a:tblPr>
              <a:tblGrid>
                <a:gridCol w="357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161616"/>
                          </a:solidFill>
                          <a:highlight>
                            <a:srgbClr val="F0F0F0"/>
                          </a:highlight>
                        </a:rPr>
                        <a:t>Title</a:t>
                      </a:r>
                      <a:endParaRPr sz="1400" b="1" u="none" strike="noStrike" cap="none">
                        <a:solidFill>
                          <a:srgbClr val="161616"/>
                        </a:solidFill>
                        <a:highlight>
                          <a:srgbClr val="F0F0F0"/>
                        </a:highlight>
                      </a:endParaRPr>
                    </a:p>
                  </a:txBody>
                  <a:tcPr marL="95250" marR="247650" marT="95250" marB="952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161616"/>
                          </a:solidFill>
                          <a:highlight>
                            <a:srgbClr val="F0F0F0"/>
                          </a:highlight>
                        </a:rPr>
                        <a:t>Date</a:t>
                      </a:r>
                      <a:endParaRPr sz="1400" b="1" u="none" strike="noStrike" cap="none">
                        <a:solidFill>
                          <a:srgbClr val="161616"/>
                        </a:solidFill>
                        <a:highlight>
                          <a:srgbClr val="F0F0F0"/>
                        </a:highlight>
                      </a:endParaRPr>
                    </a:p>
                  </a:txBody>
                  <a:tcPr marL="95250" marR="247650" marT="95250" marB="952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161616"/>
                          </a:solidFill>
                          <a:highlight>
                            <a:srgbClr val="F0F0F0"/>
                          </a:highlight>
                        </a:rPr>
                        <a:t>Tags</a:t>
                      </a:r>
                      <a:endParaRPr sz="1400" b="1" u="none" strike="noStrike" cap="none">
                        <a:solidFill>
                          <a:srgbClr val="161616"/>
                        </a:solidFill>
                        <a:highlight>
                          <a:srgbClr val="F0F0F0"/>
                        </a:highlight>
                      </a:endParaRPr>
                    </a:p>
                  </a:txBody>
                  <a:tcPr marL="95250" marR="247650" marT="95250" marB="952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sng" strike="noStrike" cap="none">
                          <a:solidFill>
                            <a:srgbClr val="600000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Boost Engagement with Discuss-It: Interactive Asynchronous Conversations in ADAPT</a:t>
                      </a:r>
                      <a:endParaRPr sz="1200" u="sng" strike="noStrike" cap="none">
                        <a:solidFill>
                          <a:srgbClr val="600000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161616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November 15, 2024</a:t>
                      </a:r>
                      <a:endParaRPr sz="1200" u="none" strike="noStrike" cap="none">
                        <a:solidFill>
                          <a:srgbClr val="161616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sng" strike="noStrike" cap="none">
                          <a:solidFill>
                            <a:srgbClr val="600000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ADAPT</a:t>
                      </a:r>
                      <a:r>
                        <a:rPr lang="en-US" sz="1200" u="none" strike="noStrike" cap="none">
                          <a:solidFill>
                            <a:srgbClr val="161616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1200" u="sng" strike="noStrike" cap="none">
                          <a:solidFill>
                            <a:srgbClr val="600000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Discipline Webinar</a:t>
                      </a:r>
                      <a:r>
                        <a:rPr lang="en-US" sz="1200" u="none" strike="noStrike" cap="none">
                          <a:solidFill>
                            <a:srgbClr val="161616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1200" u="sng" strike="noStrike" cap="none">
                          <a:solidFill>
                            <a:srgbClr val="600000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Spanish</a:t>
                      </a:r>
                      <a:endParaRPr sz="1200" u="sng" strike="noStrike" cap="none">
                        <a:solidFill>
                          <a:srgbClr val="600000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sng" strike="noStrike" cap="none">
                          <a:solidFill>
                            <a:srgbClr val="600000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ADAPT Level 4 – Creating and Using Question Banks in ADAPT</a:t>
                      </a:r>
                      <a:endParaRPr sz="1200" u="sng" strike="noStrike" cap="none">
                        <a:solidFill>
                          <a:srgbClr val="600000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161616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July 22, 2024</a:t>
                      </a:r>
                      <a:endParaRPr sz="1200" u="none" strike="noStrike" cap="none">
                        <a:solidFill>
                          <a:srgbClr val="161616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sng" strike="noStrike" cap="none">
                          <a:solidFill>
                            <a:srgbClr val="600000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ADAPT</a:t>
                      </a:r>
                      <a:r>
                        <a:rPr lang="en-US" sz="1200" u="none" strike="noStrike" cap="none">
                          <a:solidFill>
                            <a:srgbClr val="161616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1200" u="sng" strike="noStrike" cap="none">
                          <a:solidFill>
                            <a:srgbClr val="600000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ADAPT Series</a:t>
                      </a:r>
                      <a:r>
                        <a:rPr lang="en-US" sz="1200" u="none" strike="noStrike" cap="none">
                          <a:solidFill>
                            <a:srgbClr val="161616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1200" u="sng" strike="noStrike" cap="none">
                          <a:solidFill>
                            <a:srgbClr val="600000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Canvas</a:t>
                      </a:r>
                      <a:endParaRPr sz="1200" u="sng" strike="noStrike" cap="none">
                        <a:solidFill>
                          <a:srgbClr val="600000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sng" strike="noStrike" cap="none">
                          <a:solidFill>
                            <a:srgbClr val="600000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ADAPT Level 3 – Using ADAPT in Canvas</a:t>
                      </a:r>
                      <a:endParaRPr sz="1200" u="sng" strike="noStrike" cap="none">
                        <a:solidFill>
                          <a:srgbClr val="600000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161616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July 15, 2024</a:t>
                      </a:r>
                      <a:endParaRPr sz="1200" u="none" strike="noStrike" cap="none">
                        <a:solidFill>
                          <a:srgbClr val="161616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sng" strike="noStrike" cap="none">
                          <a:solidFill>
                            <a:srgbClr val="600000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ADAPT</a:t>
                      </a:r>
                      <a:r>
                        <a:rPr lang="en-US" sz="1200" u="none" strike="noStrike" cap="none">
                          <a:solidFill>
                            <a:srgbClr val="161616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1200" u="sng" strike="noStrike" cap="none">
                          <a:solidFill>
                            <a:srgbClr val="600000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ADAPT Series</a:t>
                      </a:r>
                      <a:r>
                        <a:rPr lang="en-US" sz="1200" u="none" strike="noStrike" cap="none">
                          <a:solidFill>
                            <a:srgbClr val="161616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1200" u="sng" strike="noStrike" cap="none">
                          <a:solidFill>
                            <a:srgbClr val="600000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Canvas</a:t>
                      </a:r>
                      <a:endParaRPr sz="1200" u="sng" strike="noStrike" cap="none">
                        <a:solidFill>
                          <a:srgbClr val="600000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sng" strike="noStrike" cap="none">
                          <a:solidFill>
                            <a:srgbClr val="600000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ADAPT Level 2 – Creating in ADAPT</a:t>
                      </a:r>
                      <a:endParaRPr sz="1200" u="sng" strike="noStrike" cap="none">
                        <a:solidFill>
                          <a:srgbClr val="600000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161616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June 21, 2024</a:t>
                      </a:r>
                      <a:endParaRPr sz="1200" u="none" strike="noStrike" cap="none">
                        <a:solidFill>
                          <a:srgbClr val="161616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sng" strike="noStrike" cap="none">
                          <a:solidFill>
                            <a:srgbClr val="600000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ADAPT</a:t>
                      </a:r>
                      <a:r>
                        <a:rPr lang="en-US" sz="1200" u="none" strike="noStrike" cap="none">
                          <a:solidFill>
                            <a:srgbClr val="161616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1200" u="sng" strike="noStrike" cap="none">
                          <a:solidFill>
                            <a:srgbClr val="600000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ADAPT Series</a:t>
                      </a:r>
                      <a:endParaRPr sz="1200" u="sng" strike="noStrike" cap="none">
                        <a:solidFill>
                          <a:srgbClr val="600000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sng" strike="noStrike" cap="none">
                          <a:solidFill>
                            <a:srgbClr val="600000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ADAPT Level 1 – Accessing ADAPT and Finding Existing Assessments</a:t>
                      </a:r>
                      <a:endParaRPr sz="1200" u="sng" strike="noStrike" cap="none">
                        <a:solidFill>
                          <a:srgbClr val="600000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161616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June 14, 2024</a:t>
                      </a:r>
                      <a:endParaRPr sz="1200" u="none" strike="noStrike" cap="none">
                        <a:solidFill>
                          <a:srgbClr val="161616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sng" strike="noStrike" cap="none">
                          <a:solidFill>
                            <a:srgbClr val="600000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ADAPT</a:t>
                      </a:r>
                      <a:r>
                        <a:rPr lang="en-US" sz="1200" u="none" strike="noStrike" cap="none">
                          <a:solidFill>
                            <a:srgbClr val="161616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1200" u="sng" strike="noStrike" cap="none">
                          <a:solidFill>
                            <a:srgbClr val="600000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ADAPT Series</a:t>
                      </a:r>
                      <a:endParaRPr sz="1200" u="sng" strike="noStrike" cap="none">
                        <a:solidFill>
                          <a:srgbClr val="600000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sng" strike="noStrike" cap="none">
                          <a:solidFill>
                            <a:srgbClr val="600000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Spanish Open Educational Resources (OER) Homework Hackathon 2: Let’s have fun with ADAPT</a:t>
                      </a:r>
                      <a:endParaRPr sz="1200" u="sng" strike="noStrike" cap="none">
                        <a:solidFill>
                          <a:srgbClr val="600000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161616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May 10, 2024</a:t>
                      </a:r>
                      <a:endParaRPr sz="1200" u="none" strike="noStrike" cap="none">
                        <a:solidFill>
                          <a:srgbClr val="161616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sng" strike="noStrike" cap="none" dirty="0">
                          <a:solidFill>
                            <a:srgbClr val="600000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ADAPT</a:t>
                      </a:r>
                      <a:r>
                        <a:rPr lang="en-US" sz="1200" u="none" strike="noStrike" cap="none" dirty="0">
                          <a:solidFill>
                            <a:srgbClr val="161616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1200" u="sng" strike="noStrike" cap="none" dirty="0">
                          <a:solidFill>
                            <a:srgbClr val="600000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Discipline Webinar</a:t>
                      </a:r>
                      <a:r>
                        <a:rPr lang="en-US" sz="1200" u="none" strike="noStrike" cap="none" dirty="0">
                          <a:solidFill>
                            <a:srgbClr val="161616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1200" u="sng" strike="noStrike" cap="none" dirty="0">
                          <a:solidFill>
                            <a:srgbClr val="600000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LibreTexts ADAPT</a:t>
                      </a:r>
                      <a:r>
                        <a:rPr lang="en-US" sz="1200" u="none" strike="noStrike" cap="none" dirty="0">
                          <a:solidFill>
                            <a:srgbClr val="161616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1200" u="sng" strike="noStrike" cap="none" dirty="0">
                          <a:solidFill>
                            <a:srgbClr val="600000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Spanish</a:t>
                      </a:r>
                      <a:endParaRPr sz="1200" u="sng" strike="noStrike" cap="none" dirty="0">
                        <a:solidFill>
                          <a:srgbClr val="600000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73a370fe45_0_173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Thanks!</a:t>
            </a:r>
            <a:endParaRPr sz="3200"/>
          </a:p>
        </p:txBody>
      </p:sp>
      <p:pic>
        <p:nvPicPr>
          <p:cNvPr id="564" name="Google Shape;564;g273a370fe45_0_173" descr="Little girl holding a dandelion and smiling in the field&#10;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44407" y="2214245"/>
            <a:ext cx="26913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g273a370fe45_0_173"/>
          <p:cNvSpPr/>
          <p:nvPr/>
        </p:nvSpPr>
        <p:spPr>
          <a:xfrm>
            <a:off x="5214550" y="3451672"/>
            <a:ext cx="2545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by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Thgusstavo Santana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4be3e9c41b_0_277"/>
          <p:cNvSpPr txBox="1">
            <a:spLocks noGrp="1"/>
          </p:cNvSpPr>
          <p:nvPr>
            <p:ph type="title"/>
          </p:nvPr>
        </p:nvSpPr>
        <p:spPr>
          <a:xfrm>
            <a:off x="1461401" y="528750"/>
            <a:ext cx="65484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300"/>
              <a:t>Create an account and </a:t>
            </a:r>
            <a:endParaRPr sz="33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300"/>
              <a:t>Login to LibreOne</a:t>
            </a:r>
            <a:endParaRPr sz="3300"/>
          </a:p>
        </p:txBody>
      </p:sp>
      <p:sp>
        <p:nvSpPr>
          <p:cNvPr id="366" name="Google Shape;366;g34be3e9c41b_0_277"/>
          <p:cNvSpPr txBox="1"/>
          <p:nvPr/>
        </p:nvSpPr>
        <p:spPr>
          <a:xfrm>
            <a:off x="1606350" y="6045625"/>
            <a:ext cx="3730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https://one.libretexts.org/</a:t>
            </a: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g34be3e9c41b_0_277" descr="Login page for LibreO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4875" y="1977725"/>
            <a:ext cx="6400538" cy="388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6bd87b943c_0_147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Useful Things to Remember</a:t>
            </a:r>
            <a:endParaRPr/>
          </a:p>
        </p:txBody>
      </p:sp>
      <p:sp>
        <p:nvSpPr>
          <p:cNvPr id="374" name="Google Shape;374;g36bd87b943c_0_147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00" cy="403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Click on the rocket ship icon (top left corner) to get to the Launchpad. </a:t>
            </a:r>
            <a:endParaRPr sz="2200"/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Go to “Consult Insight” for FAQs.</a:t>
            </a:r>
            <a:endParaRPr sz="2200"/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If you need help, submit a support ticket. </a:t>
            </a:r>
            <a:endParaRPr sz="2200"/>
          </a:p>
        </p:txBody>
      </p:sp>
      <p:pic>
        <p:nvPicPr>
          <p:cNvPr id="375" name="Google Shape;375;g36bd87b943c_0_147" descr="Launchpad icon in LibreO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7274" y="2511723"/>
            <a:ext cx="854725" cy="84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36bd87b943c_0_147" descr="Consult Insight icon in the FAQ page of the LibreOne platform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0902" y="3997225"/>
            <a:ext cx="1456984" cy="6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36bd87b943c_0_147" descr="The support and help buttons on the LibreOne platform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6503" y="5576525"/>
            <a:ext cx="2226050" cy="6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4be3e9c41b_0_141"/>
          <p:cNvSpPr txBox="1">
            <a:spLocks noGrp="1"/>
          </p:cNvSpPr>
          <p:nvPr>
            <p:ph type="title"/>
          </p:nvPr>
        </p:nvSpPr>
        <p:spPr>
          <a:xfrm>
            <a:off x="2276128" y="510950"/>
            <a:ext cx="53067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900"/>
              <a:t>What is ADAPT?</a:t>
            </a:r>
            <a:endParaRPr sz="4900"/>
          </a:p>
        </p:txBody>
      </p:sp>
      <p:sp>
        <p:nvSpPr>
          <p:cNvPr id="383" name="Google Shape;383;g34be3e9c41b_0_141"/>
          <p:cNvSpPr txBox="1"/>
          <p:nvPr/>
        </p:nvSpPr>
        <p:spPr>
          <a:xfrm>
            <a:off x="264425" y="2247050"/>
            <a:ext cx="2847000" cy="4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 is a comprehensive online assessment and homework infrastructure that provides faculty the ability to include auto-graded and non-auto-graded activities from different platforms such as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H5P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MyOpenMath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WeBWork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its own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native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 questions.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 can be integrated into an LMS such as Canvas with full grade integration or it could be run independently.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 </a:t>
            </a:r>
            <a:endParaRPr sz="13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84" name="Google Shape;384;g34be3e9c41b_0_141" descr="Screenshot of the LibreTexts ADAPT home page for public cours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3850" y="2282875"/>
            <a:ext cx="5767049" cy="344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4be3e9c41b_0_412"/>
          <p:cNvSpPr txBox="1">
            <a:spLocks noGrp="1"/>
          </p:cNvSpPr>
          <p:nvPr>
            <p:ph type="title"/>
          </p:nvPr>
        </p:nvSpPr>
        <p:spPr>
          <a:xfrm>
            <a:off x="1070011" y="713003"/>
            <a:ext cx="72024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500"/>
              <a:t>Finding ADAPT on the Launchpad</a:t>
            </a:r>
            <a:r>
              <a:rPr lang="en-US" sz="3800" b="1">
                <a:solidFill>
                  <a:schemeClr val="dk1"/>
                </a:solidFill>
              </a:rPr>
              <a:t>T</a:t>
            </a:r>
            <a:endParaRPr/>
          </a:p>
        </p:txBody>
      </p:sp>
      <p:pic>
        <p:nvPicPr>
          <p:cNvPr id="389" name="Google Shape;389;g34be3e9c41b_0_412" descr="LibreVerse with all the applications from ADAPT to Studi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600" y="2416317"/>
            <a:ext cx="8839197" cy="331725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34be3e9c41b_0_412"/>
          <p:cNvSpPr txBox="1"/>
          <p:nvPr/>
        </p:nvSpPr>
        <p:spPr>
          <a:xfrm>
            <a:off x="5999100" y="6316225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https://one.libretexts.org/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6bd87b943c_0_369"/>
          <p:cNvSpPr txBox="1">
            <a:spLocks noGrp="1"/>
          </p:cNvSpPr>
          <p:nvPr>
            <p:ph type="title"/>
          </p:nvPr>
        </p:nvSpPr>
        <p:spPr>
          <a:xfrm>
            <a:off x="1099880" y="1464918"/>
            <a:ext cx="6482400" cy="1476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Recap: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Search for Questions, Collections, and Public Courses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6bd87b943c_0_164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latin typeface="Arial"/>
                <a:ea typeface="Arial"/>
                <a:cs typeface="Arial"/>
                <a:sym typeface="Arial"/>
              </a:rPr>
              <a:t>Search for ADAPT </a:t>
            </a:r>
            <a:r>
              <a:rPr lang="en-US" sz="2900" dirty="0"/>
              <a:t>Q</a:t>
            </a:r>
            <a:r>
              <a:rPr lang="en-US" sz="2900" dirty="0">
                <a:latin typeface="Arial"/>
                <a:ea typeface="Arial"/>
                <a:cs typeface="Arial"/>
                <a:sym typeface="Arial"/>
              </a:rPr>
              <a:t>uestions, </a:t>
            </a:r>
            <a:r>
              <a:rPr lang="en-US" sz="2900" dirty="0"/>
              <a:t>C</a:t>
            </a:r>
            <a:r>
              <a:rPr lang="en-US" sz="2900" dirty="0">
                <a:latin typeface="Arial"/>
                <a:ea typeface="Arial"/>
                <a:cs typeface="Arial"/>
                <a:sym typeface="Arial"/>
              </a:rPr>
              <a:t>ollections, and </a:t>
            </a:r>
            <a:r>
              <a:rPr lang="en-US" sz="2900" dirty="0"/>
              <a:t>P</a:t>
            </a:r>
            <a:r>
              <a:rPr lang="en-US" sz="2900" dirty="0">
                <a:latin typeface="Arial"/>
                <a:ea typeface="Arial"/>
                <a:cs typeface="Arial"/>
                <a:sym typeface="Arial"/>
              </a:rPr>
              <a:t>ublic </a:t>
            </a:r>
            <a:r>
              <a:rPr lang="en-US" sz="2900" dirty="0"/>
              <a:t>C</a:t>
            </a:r>
            <a:r>
              <a:rPr lang="en-US" sz="2900" dirty="0">
                <a:latin typeface="Arial"/>
                <a:ea typeface="Arial"/>
                <a:cs typeface="Arial"/>
                <a:sym typeface="Arial"/>
              </a:rPr>
              <a:t>ourses</a:t>
            </a:r>
            <a:endParaRPr sz="4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g36bd87b943c_0_164" descr="Screenshot of how to search for  ADAPT Questions, Collections, and Public Cours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450" y="2290692"/>
            <a:ext cx="2364575" cy="366945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g36bd87b943c_0_164"/>
          <p:cNvSpPr txBox="1"/>
          <p:nvPr/>
        </p:nvSpPr>
        <p:spPr>
          <a:xfrm>
            <a:off x="3152925" y="4126433"/>
            <a:ext cx="56811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n-US" sz="1600"/>
              <a:t>Questions: Search among ADAPT questions.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Public Courses: Search among shared public courses.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Commons: Search from collections. 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05" name="Google Shape;405;g36bd87b943c_0_1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2150450" y="4310433"/>
            <a:ext cx="1184100" cy="969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6" name="Google Shape;406;g36bd87b943c_0_1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1859875" y="4998200"/>
            <a:ext cx="1452900" cy="1452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7" name="Google Shape;407;g36bd87b943c_0_1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1841725" y="5560033"/>
            <a:ext cx="14892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6bd87b943c_0_174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Import an existing course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36bd87b943c_0_174"/>
          <p:cNvSpPr txBox="1"/>
          <p:nvPr/>
        </p:nvSpPr>
        <p:spPr>
          <a:xfrm>
            <a:off x="398975" y="2659858"/>
            <a:ext cx="44544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You can look for public courses that other instructors have shared by going to “</a:t>
            </a:r>
            <a:r>
              <a:rPr lang="en-US" sz="1800" b="1"/>
              <a:t>Public Courses”</a:t>
            </a:r>
            <a:r>
              <a:rPr lang="en-US" sz="1800"/>
              <a:t>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If you like what you see, you can import the course to your account: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Click on “Import course”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Search for course name or instructor name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Then, import.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13" name="Google Shape;413;g36bd87b943c_0_174" descr="Screenshot of the buttons used to import an existing course in ADAP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4900" y="2793308"/>
            <a:ext cx="2938275" cy="148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OER">
      <a:dk1>
        <a:srgbClr val="00417E"/>
      </a:dk1>
      <a:lt1>
        <a:srgbClr val="FFFFFF"/>
      </a:lt1>
      <a:dk2>
        <a:srgbClr val="454545"/>
      </a:dk2>
      <a:lt2>
        <a:srgbClr val="DFDBD5"/>
      </a:lt2>
      <a:accent1>
        <a:srgbClr val="DE1F37"/>
      </a:accent1>
      <a:accent2>
        <a:srgbClr val="9FADCD"/>
      </a:accent2>
      <a:accent3>
        <a:srgbClr val="007B8D"/>
      </a:accent3>
      <a:accent4>
        <a:srgbClr val="AB1F3F"/>
      </a:accent4>
      <a:accent5>
        <a:srgbClr val="70AC46"/>
      </a:accent5>
      <a:accent6>
        <a:srgbClr val="FF8232"/>
      </a:accent6>
      <a:hlink>
        <a:srgbClr val="DE1F37"/>
      </a:hlink>
      <a:folHlink>
        <a:srgbClr val="AB1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1140</Words>
  <Application>Microsoft Office PowerPoint</Application>
  <PresentationFormat>On-screen Show (4:3)</PresentationFormat>
  <Paragraphs>195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Roboto</vt:lpstr>
      <vt:lpstr>Montserrat</vt:lpstr>
      <vt:lpstr>Nunito Light</vt:lpstr>
      <vt:lpstr>Raleway</vt:lpstr>
      <vt:lpstr>Calibri</vt:lpstr>
      <vt:lpstr>Gill Sans</vt:lpstr>
      <vt:lpstr>Lato</vt:lpstr>
      <vt:lpstr>Gallery</vt:lpstr>
      <vt:lpstr>ADAPT Summer Training  Part 4   Question Banks and ADAPT Canvas Integration </vt:lpstr>
      <vt:lpstr>Goals for ADAPT Level 4</vt:lpstr>
      <vt:lpstr>Create an account and  Login to LibreOne</vt:lpstr>
      <vt:lpstr>Useful Things to Remember</vt:lpstr>
      <vt:lpstr>What is ADAPT?</vt:lpstr>
      <vt:lpstr>Finding ADAPT on the LaunchpadT</vt:lpstr>
      <vt:lpstr>Recap:  Search for Questions, Collections, and Public Courses</vt:lpstr>
      <vt:lpstr>Search for ADAPT Questions, Collections, and Public Courses</vt:lpstr>
      <vt:lpstr>Import an existing course</vt:lpstr>
      <vt:lpstr>Now, You Do It …</vt:lpstr>
      <vt:lpstr>Create an ADAPT course and set the Gradebook integration with Canvas</vt:lpstr>
      <vt:lpstr>Create a New Assignment</vt:lpstr>
      <vt:lpstr>Add Questions</vt:lpstr>
      <vt:lpstr>Step 4: Click on the + sign to add the activity to the assignment.</vt:lpstr>
      <vt:lpstr>Random Sampling  (aka question bank)</vt:lpstr>
      <vt:lpstr>Random Sampling  </vt:lpstr>
      <vt:lpstr>Linking Canvas to ADAPT</vt:lpstr>
      <vt:lpstr>California Community Colleges  Without ADAPT LTI/API  (as of 6/18/25)</vt:lpstr>
      <vt:lpstr>Linking Canvas Course to ADAPT Course via LTI/API</vt:lpstr>
      <vt:lpstr>How to link ADAPT in Canvas via LTI</vt:lpstr>
      <vt:lpstr>Select ADAPT in External Tool</vt:lpstr>
      <vt:lpstr>Bonus: Learning Trees</vt:lpstr>
      <vt:lpstr>Learning Trees Helps personalize learning based on student needs</vt:lpstr>
      <vt:lpstr>Looking for more Resources?</vt:lpstr>
      <vt:lpstr>LibreFest 2025  July 7-11</vt:lpstr>
      <vt:lpstr>LibreTexts Training</vt:lpstr>
      <vt:lpstr>ADAPT Resources</vt:lpstr>
      <vt:lpstr>LibreTexts Workshop Recordings ASCCC OERI Webinars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Katie Nash</dc:creator>
  <cp:lastModifiedBy>ASCCC1</cp:lastModifiedBy>
  <cp:revision>1</cp:revision>
  <dcterms:created xsi:type="dcterms:W3CDTF">2020-03-05T11:04:57Z</dcterms:created>
  <dcterms:modified xsi:type="dcterms:W3CDTF">2025-07-08T18:33:58Z</dcterms:modified>
</cp:coreProperties>
</file>