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embeddedFontLst>
    <p:embeddedFont>
      <p:font typeface="Gill Sans" panose="020B0604020202020204" charset="0"/>
      <p:regular r:id="rId43"/>
      <p:bold r:id="rId44"/>
    </p:embeddedFont>
    <p:embeddedFont>
      <p:font typeface="Lato" panose="020F0502020204030203" pitchFamily="3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Nunito Light" pitchFamily="2" charset="0"/>
      <p:regular r:id="rId53"/>
      <p:italic r:id="rId54"/>
    </p:embeddedFont>
    <p:embeddedFont>
      <p:font typeface="Raleway" pitchFamily="2" charset="0"/>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Roboto Medium"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jS7NjjJqCEOO9mCIf1jBJPG0nj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AA8EE-480E-4A77-AB77-D26FDF7050AF}">
  <a:tblStyle styleId="{C82AA8EE-480E-4A77-AB77-D26FDF7050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95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9.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dapt.libretexts.org/students/assignments/94618/init-formativ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cs.google.com/document/d/1ItwdvFXi6fqy-OilptSjTaxGZ7LeCPEZMDQtYElBsQg/edit?tab=t.0#heading=h.1f9oybosc2x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ne.libretexts.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oicethread.cmail19.com/t/y-l-qqbud-ihjrkuful-y/"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fltmag.com/replacements-for-flip/"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985af624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36985af624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g36985af624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3d19e43f5c_0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33d19e43f5c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33d19e43f5c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4be3e9c41b_0_146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4be3e9c41b_0_14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6b61184a20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6b61184a20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b61184a20_0_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6b61184a20_0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6b61184a20_0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36b61184a20_0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4be3e9c41b_0_5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34be3e9c41b_0_5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4be3e9c41b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4be3e9c41b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3"/>
              </a:rPr>
              <a:t>https://adapt.libretexts.org/students/assignments/94618/init-formative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4be3e9c41b_0_51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4be3e9c41b_0_5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34be3e9c41b_0_5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4be3e9c41b_0_5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34be3e9c41b_0_5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34be3e9c41b_0_5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4be3e9c41b_0_4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4be3e9c41b_0_4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a0a2d45c5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a0a2d45c5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36a0a2d45c5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4be3e9c41b_0_4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34be3e9c41b_0_4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606a44196b_0_4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3606a44196b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3606a44196b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4be3e9c41b_0_4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34be3e9c41b_0_4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4cbe324622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34cbe32462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4be3e9c41b_0_4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34be3e9c41b_0_4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4be3e9c41b_0_4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34be3e9c41b_0_4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61b3501df9_0_3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361b3501df9_0_3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606a44196b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3606a44196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More info on API: </a:t>
            </a:r>
            <a:r>
              <a:rPr lang="en-US" u="sng">
                <a:solidFill>
                  <a:schemeClr val="hlink"/>
                </a:solidFill>
                <a:hlinkClick r:id="rId3"/>
              </a:rPr>
              <a:t>https://docs.google.com/document/d/1ItwdvFXi6fqy-OilptSjTaxGZ7LeCPEZMDQtYElBsQg/edit?tab=t.0#heading=h.1f9oybosc2xn</a:t>
            </a:r>
            <a:r>
              <a:rPr lang="en-US"/>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06a44196b_0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3606a44196b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1:25</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06a44196b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3606a44196b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1b3501df9_0_6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361b3501df9_0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361b3501df9_0_6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606a44196b_0_4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3606a44196b_0_4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3606a44196b_0_4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73a370fe4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73a370fe45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4cbe324622_0_1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34cbe324622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g34cbe324622_0_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61b3501df9_0_5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361b3501df9_0_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g361b3501df9_0_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4cbe324622_0_1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34cbe324622_0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34cbe324622_0_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4be3e9c41b_0_3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34be3e9c41b_0_3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Academic Senate for California Community Colleges (ASCCC); Open Educational Resources Initiative (OERI)</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73a370fe45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g273a370fe45_0_1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6b61184a20_0_7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6b61184a20_0_7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https://commons.libretexts.org/insight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6b61184a20_0_70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6b61184a20_0_7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73a370fe45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g273a370fe45_0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61b3501df9_0_6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361b3501df9_0_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361b3501df9_0_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4be3e9c41b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34be3e9c41b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3"/>
              </a:rPr>
              <a:t>https://one.libretexts.org/</a:t>
            </a:r>
            <a:r>
              <a:rPr lang="en-US"/>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4be3e9c41b_0_5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34be3e9c41b_0_5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New study on Voicethread: </a:t>
            </a:r>
            <a:r>
              <a:rPr lang="en-US" u="sng">
                <a:solidFill>
                  <a:schemeClr val="hlink"/>
                </a:solidFill>
                <a:hlinkClick r:id="rId3"/>
              </a:rPr>
              <a:t>https://voicethread.cmail19.com/t/y-l-qqbud-ihjrkuful-y/</a:t>
            </a:r>
            <a:r>
              <a:rPr lang="en-US"/>
              <a:t> </a:t>
            </a:r>
            <a:endParaRPr/>
          </a:p>
          <a:p>
            <a:pPr marL="0" lvl="0" indent="0" algn="l" rtl="0">
              <a:lnSpc>
                <a:spcPct val="100000"/>
              </a:lnSpc>
              <a:spcBef>
                <a:spcPts val="0"/>
              </a:spcBef>
              <a:spcAft>
                <a:spcPts val="0"/>
              </a:spcAft>
              <a:buClr>
                <a:schemeClr val="dk1"/>
              </a:buClr>
              <a:buSzPts val="1100"/>
              <a:buFont typeface="Arial"/>
              <a:buNone/>
            </a:pPr>
            <a:r>
              <a:rPr lang="en-US"/>
              <a:t>Article: “Assessing Replacements for Flip for Student Speaking”</a:t>
            </a:r>
            <a:r>
              <a:rPr lang="en-US" u="sng">
                <a:solidFill>
                  <a:schemeClr val="hlink"/>
                </a:solidFill>
                <a:hlinkClick r:id="rId4"/>
              </a:rPr>
              <a:t>https://fltmag.com/replacements-for-flip/</a:t>
            </a:r>
            <a:r>
              <a:rPr lang="en-US"/>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69f5b3b30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69f5b3b30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369f5b3b30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4be3e9c41b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34be3e9c41b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Given that this is the 3rd in a series, this feels a little odd - no?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4be3e9c41b_0_4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4be3e9c41b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d19e43f5c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33d19e43f5c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33d19e43f5c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28"/>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16" name="Google Shape;16;p28"/>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17" name="Google Shape;17;p28"/>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8"/>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19" name="Google Shape;19;p2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77"/>
        <p:cNvGrpSpPr/>
        <p:nvPr/>
      </p:nvGrpSpPr>
      <p:grpSpPr>
        <a:xfrm>
          <a:off x="0" y="0"/>
          <a:ext cx="0" cy="0"/>
          <a:chOff x="0" y="0"/>
          <a:chExt cx="0" cy="0"/>
        </a:xfrm>
      </p:grpSpPr>
      <p:sp>
        <p:nvSpPr>
          <p:cNvPr id="78" name="Google Shape;78;p3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79" name="Google Shape;79;p3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80" name="Google Shape;80;p3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82" name="Google Shape;82;p3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3" name="Google Shape;83;p3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5"/>
        <p:cNvGrpSpPr/>
        <p:nvPr/>
      </p:nvGrpSpPr>
      <p:grpSpPr>
        <a:xfrm>
          <a:off x="0" y="0"/>
          <a:ext cx="0" cy="0"/>
          <a:chOff x="0" y="0"/>
          <a:chExt cx="0" cy="0"/>
        </a:xfrm>
      </p:grpSpPr>
      <p:sp>
        <p:nvSpPr>
          <p:cNvPr id="86" name="Google Shape;86;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87" name="Google Shape;87;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88" name="Google Shape;88;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2"/>
          <p:cNvSpPr>
            <a:spLocks noGrp="1"/>
          </p:cNvSpPr>
          <p:nvPr>
            <p:ph type="pic" idx="2"/>
          </p:nvPr>
        </p:nvSpPr>
        <p:spPr>
          <a:xfrm>
            <a:off x="5449305" y="797578"/>
            <a:ext cx="2841836" cy="5248677"/>
          </a:xfrm>
          <a:prstGeom prst="rect">
            <a:avLst/>
          </a:prstGeom>
          <a:solidFill>
            <a:srgbClr val="D8D8D8"/>
          </a:solidFill>
          <a:ln>
            <a:noFill/>
          </a:ln>
        </p:spPr>
      </p:sp>
      <p:sp>
        <p:nvSpPr>
          <p:cNvPr id="90" name="Google Shape;90;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91" name="Google Shape;91;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2" name="Google Shape;92;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93"/>
        <p:cNvGrpSpPr/>
        <p:nvPr/>
      </p:nvGrpSpPr>
      <p:grpSpPr>
        <a:xfrm>
          <a:off x="0" y="0"/>
          <a:ext cx="0" cy="0"/>
          <a:chOff x="0" y="0"/>
          <a:chExt cx="0" cy="0"/>
        </a:xfrm>
      </p:grpSpPr>
      <p:cxnSp>
        <p:nvCxnSpPr>
          <p:cNvPr id="94" name="Google Shape;94;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95" name="Google Shape;95;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6" name="Google Shape;96;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7" name="Google Shape;97;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00"/>
        <p:cNvGrpSpPr/>
        <p:nvPr/>
      </p:nvGrpSpPr>
      <p:grpSpPr>
        <a:xfrm>
          <a:off x="0" y="0"/>
          <a:ext cx="0" cy="0"/>
          <a:chOff x="0" y="0"/>
          <a:chExt cx="0" cy="0"/>
        </a:xfrm>
      </p:grpSpPr>
      <p:cxnSp>
        <p:nvCxnSpPr>
          <p:cNvPr id="101" name="Google Shape;101;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02" name="Google Shape;102;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3" name="Google Shape;103;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4" name="Google Shape;104;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5" name="Google Shape;105;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6" name="Google Shape;106;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09"/>
        <p:cNvGrpSpPr/>
        <p:nvPr/>
      </p:nvGrpSpPr>
      <p:grpSpPr>
        <a:xfrm>
          <a:off x="0" y="0"/>
          <a:ext cx="0" cy="0"/>
          <a:chOff x="0" y="0"/>
          <a:chExt cx="0" cy="0"/>
        </a:xfrm>
      </p:grpSpPr>
      <p:sp>
        <p:nvSpPr>
          <p:cNvPr id="110" name="Google Shape;110;gceb051ea18_0_123"/>
          <p:cNvSpPr txBox="1">
            <a:spLocks noGrp="1"/>
          </p:cNvSpPr>
          <p:nvPr>
            <p:ph type="body" idx="1"/>
          </p:nvPr>
        </p:nvSpPr>
        <p:spPr>
          <a:xfrm>
            <a:off x="1088686" y="2015732"/>
            <a:ext cx="7202400" cy="40401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1" name="Google Shape;111;gceb051ea18_0_123"/>
          <p:cNvSpPr txBox="1">
            <a:spLocks noGrp="1"/>
          </p:cNvSpPr>
          <p:nvPr>
            <p:ph type="dt" idx="10"/>
          </p:nvPr>
        </p:nvSpPr>
        <p:spPr>
          <a:xfrm>
            <a:off x="7490462" y="6213011"/>
            <a:ext cx="800700" cy="308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ceb051ea18_0_123"/>
          <p:cNvSpPr txBox="1">
            <a:spLocks noGrp="1"/>
          </p:cNvSpPr>
          <p:nvPr>
            <p:ph type="sldNum" idx="12"/>
          </p:nvPr>
        </p:nvSpPr>
        <p:spPr>
          <a:xfrm>
            <a:off x="1088686" y="6211950"/>
            <a:ext cx="511200" cy="309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113" name="Google Shape;113;gceb051ea18_0_123"/>
          <p:cNvCxnSpPr/>
          <p:nvPr/>
        </p:nvCxnSpPr>
        <p:spPr>
          <a:xfrm>
            <a:off x="1088686" y="1859432"/>
            <a:ext cx="7202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68"/>
          <p:cNvSpPr txBox="1">
            <a:spLocks noGrp="1"/>
          </p:cNvSpPr>
          <p:nvPr>
            <p:ph type="title"/>
          </p:nvPr>
        </p:nvSpPr>
        <p:spPr>
          <a:xfrm>
            <a:off x="719254" y="4683512"/>
            <a:ext cx="7824187" cy="173666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2800"/>
              <a:buNone/>
              <a:defRPr sz="33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6"/>
        <p:cNvGrpSpPr/>
        <p:nvPr/>
      </p:nvGrpSpPr>
      <p:grpSpPr>
        <a:xfrm>
          <a:off x="0" y="0"/>
          <a:ext cx="0" cy="0"/>
          <a:chOff x="0" y="0"/>
          <a:chExt cx="0" cy="0"/>
        </a:xfrm>
      </p:grpSpPr>
      <p:sp>
        <p:nvSpPr>
          <p:cNvPr id="117" name="Google Shape;117;p69"/>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8" name="Google Shape;118;p6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6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20" name="Google Shape;120;p69"/>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21"/>
        <p:cNvGrpSpPr/>
        <p:nvPr/>
      </p:nvGrpSpPr>
      <p:grpSpPr>
        <a:xfrm>
          <a:off x="0" y="0"/>
          <a:ext cx="0" cy="0"/>
          <a:chOff x="0" y="0"/>
          <a:chExt cx="0" cy="0"/>
        </a:xfrm>
      </p:grpSpPr>
      <p:sp>
        <p:nvSpPr>
          <p:cNvPr id="122" name="Google Shape;122;g34afcabaa7e_0_469"/>
          <p:cNvSpPr txBox="1">
            <a:spLocks noGrp="1"/>
          </p:cNvSpPr>
          <p:nvPr>
            <p:ph type="title"/>
          </p:nvPr>
        </p:nvSpPr>
        <p:spPr>
          <a:xfrm>
            <a:off x="720000" y="593367"/>
            <a:ext cx="7704000" cy="76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 name="Google Shape;123;g34afcabaa7e_0_469"/>
          <p:cNvGrpSpPr/>
          <p:nvPr/>
        </p:nvGrpSpPr>
        <p:grpSpPr>
          <a:xfrm>
            <a:off x="-150748" y="6087287"/>
            <a:ext cx="453184" cy="606444"/>
            <a:chOff x="1031102" y="400625"/>
            <a:chExt cx="453184" cy="454844"/>
          </a:xfrm>
        </p:grpSpPr>
        <p:sp>
          <p:nvSpPr>
            <p:cNvPr id="124" name="Google Shape;124;g34afcabaa7e_0_469"/>
            <p:cNvSpPr/>
            <p:nvPr/>
          </p:nvSpPr>
          <p:spPr>
            <a:xfrm>
              <a:off x="1172203" y="546706"/>
              <a:ext cx="164341" cy="166002"/>
            </a:xfrm>
            <a:custGeom>
              <a:avLst/>
              <a:gdLst/>
              <a:ahLst/>
              <a:cxnLst/>
              <a:rect l="l" t="t" r="r" b="b"/>
              <a:pathLst>
                <a:path w="99" h="100" extrusionOk="0">
                  <a:moveTo>
                    <a:pt x="69" y="95"/>
                  </a:moveTo>
                  <a:cubicBezTo>
                    <a:pt x="69" y="95"/>
                    <a:pt x="68" y="95"/>
                    <a:pt x="67" y="96"/>
                  </a:cubicBezTo>
                  <a:cubicBezTo>
                    <a:pt x="65" y="97"/>
                    <a:pt x="62" y="98"/>
                    <a:pt x="58" y="99"/>
                  </a:cubicBezTo>
                  <a:cubicBezTo>
                    <a:pt x="51" y="101"/>
                    <a:pt x="38" y="101"/>
                    <a:pt x="26" y="94"/>
                  </a:cubicBezTo>
                  <a:cubicBezTo>
                    <a:pt x="13" y="88"/>
                    <a:pt x="1" y="73"/>
                    <a:pt x="0" y="54"/>
                  </a:cubicBezTo>
                  <a:cubicBezTo>
                    <a:pt x="-1" y="45"/>
                    <a:pt x="1" y="35"/>
                    <a:pt x="6" y="26"/>
                  </a:cubicBezTo>
                  <a:cubicBezTo>
                    <a:pt x="11" y="17"/>
                    <a:pt x="19" y="9"/>
                    <a:pt x="29" y="5"/>
                  </a:cubicBezTo>
                  <a:cubicBezTo>
                    <a:pt x="39" y="0"/>
                    <a:pt x="51" y="-1"/>
                    <a:pt x="61" y="1"/>
                  </a:cubicBezTo>
                  <a:cubicBezTo>
                    <a:pt x="71" y="4"/>
                    <a:pt x="79" y="9"/>
                    <a:pt x="86" y="16"/>
                  </a:cubicBezTo>
                  <a:cubicBezTo>
                    <a:pt x="99" y="30"/>
                    <a:pt x="102" y="49"/>
                    <a:pt x="98" y="62"/>
                  </a:cubicBezTo>
                  <a:cubicBezTo>
                    <a:pt x="95" y="76"/>
                    <a:pt x="86" y="85"/>
                    <a:pt x="80" y="89"/>
                  </a:cubicBezTo>
                  <a:cubicBezTo>
                    <a:pt x="77" y="92"/>
                    <a:pt x="74" y="93"/>
                    <a:pt x="72" y="94"/>
                  </a:cubicBezTo>
                  <a:cubicBezTo>
                    <a:pt x="70" y="95"/>
                    <a:pt x="69" y="95"/>
                    <a:pt x="69" y="95"/>
                  </a:cubicBezTo>
                  <a:cubicBezTo>
                    <a:pt x="69" y="94"/>
                    <a:pt x="73" y="93"/>
                    <a:pt x="79" y="88"/>
                  </a:cubicBezTo>
                  <a:cubicBezTo>
                    <a:pt x="85" y="83"/>
                    <a:pt x="92" y="75"/>
                    <a:pt x="95" y="61"/>
                  </a:cubicBezTo>
                  <a:cubicBezTo>
                    <a:pt x="99" y="49"/>
                    <a:pt x="96" y="31"/>
                    <a:pt x="83" y="18"/>
                  </a:cubicBezTo>
                  <a:cubicBezTo>
                    <a:pt x="77" y="12"/>
                    <a:pt x="69" y="7"/>
                    <a:pt x="60" y="5"/>
                  </a:cubicBezTo>
                  <a:cubicBezTo>
                    <a:pt x="51" y="3"/>
                    <a:pt x="40" y="4"/>
                    <a:pt x="31" y="8"/>
                  </a:cubicBezTo>
                  <a:cubicBezTo>
                    <a:pt x="22" y="12"/>
                    <a:pt x="14" y="19"/>
                    <a:pt x="10" y="28"/>
                  </a:cubicBezTo>
                  <a:cubicBezTo>
                    <a:pt x="5" y="36"/>
                    <a:pt x="3" y="45"/>
                    <a:pt x="3" y="54"/>
                  </a:cubicBezTo>
                  <a:cubicBezTo>
                    <a:pt x="5" y="71"/>
                    <a:pt x="16" y="85"/>
                    <a:pt x="27" y="92"/>
                  </a:cubicBezTo>
                  <a:cubicBezTo>
                    <a:pt x="39" y="98"/>
                    <a:pt x="51" y="99"/>
                    <a:pt x="58" y="97"/>
                  </a:cubicBezTo>
                  <a:cubicBezTo>
                    <a:pt x="65" y="96"/>
                    <a:pt x="69" y="94"/>
                    <a:pt x="69" y="95"/>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5" name="Google Shape;125;g34afcabaa7e_0_469"/>
            <p:cNvSpPr/>
            <p:nvPr/>
          </p:nvSpPr>
          <p:spPr>
            <a:xfrm>
              <a:off x="1032762" y="403945"/>
              <a:ext cx="448204" cy="448204"/>
            </a:xfrm>
            <a:custGeom>
              <a:avLst/>
              <a:gdLst/>
              <a:ahLst/>
              <a:cxnLst/>
              <a:rect l="l" t="t" r="r" b="b"/>
              <a:pathLst>
                <a:path w="270" h="270" extrusionOk="0">
                  <a:moveTo>
                    <a:pt x="153" y="245"/>
                  </a:moveTo>
                  <a:cubicBezTo>
                    <a:pt x="153" y="245"/>
                    <a:pt x="153" y="246"/>
                    <a:pt x="154" y="247"/>
                  </a:cubicBezTo>
                  <a:cubicBezTo>
                    <a:pt x="155" y="248"/>
                    <a:pt x="156" y="249"/>
                    <a:pt x="157" y="251"/>
                  </a:cubicBezTo>
                  <a:cubicBezTo>
                    <a:pt x="160" y="254"/>
                    <a:pt x="164" y="260"/>
                    <a:pt x="170" y="267"/>
                  </a:cubicBezTo>
                  <a:lnTo>
                    <a:pt x="169" y="267"/>
                  </a:lnTo>
                  <a:cubicBezTo>
                    <a:pt x="180" y="262"/>
                    <a:pt x="193" y="256"/>
                    <a:pt x="210" y="248"/>
                  </a:cubicBezTo>
                  <a:lnTo>
                    <a:pt x="210" y="249"/>
                  </a:lnTo>
                  <a:cubicBezTo>
                    <a:pt x="208" y="241"/>
                    <a:pt x="206" y="232"/>
                    <a:pt x="204" y="222"/>
                  </a:cubicBezTo>
                  <a:lnTo>
                    <a:pt x="204" y="222"/>
                  </a:lnTo>
                  <a:lnTo>
                    <a:pt x="205" y="221"/>
                  </a:lnTo>
                  <a:cubicBezTo>
                    <a:pt x="212" y="215"/>
                    <a:pt x="218" y="208"/>
                    <a:pt x="224" y="200"/>
                  </a:cubicBezTo>
                  <a:lnTo>
                    <a:pt x="225" y="199"/>
                  </a:lnTo>
                  <a:lnTo>
                    <a:pt x="226" y="200"/>
                  </a:lnTo>
                  <a:cubicBezTo>
                    <a:pt x="234" y="201"/>
                    <a:pt x="243" y="202"/>
                    <a:pt x="253" y="203"/>
                  </a:cubicBezTo>
                  <a:lnTo>
                    <a:pt x="251" y="204"/>
                  </a:lnTo>
                  <a:cubicBezTo>
                    <a:pt x="256" y="191"/>
                    <a:pt x="261" y="177"/>
                    <a:pt x="267" y="162"/>
                  </a:cubicBezTo>
                  <a:lnTo>
                    <a:pt x="268" y="164"/>
                  </a:lnTo>
                  <a:cubicBezTo>
                    <a:pt x="261" y="159"/>
                    <a:pt x="253" y="154"/>
                    <a:pt x="245" y="149"/>
                  </a:cubicBezTo>
                  <a:lnTo>
                    <a:pt x="244" y="148"/>
                  </a:lnTo>
                  <a:lnTo>
                    <a:pt x="244" y="147"/>
                  </a:lnTo>
                  <a:cubicBezTo>
                    <a:pt x="245" y="138"/>
                    <a:pt x="245" y="128"/>
                    <a:pt x="244" y="118"/>
                  </a:cubicBezTo>
                  <a:lnTo>
                    <a:pt x="243" y="117"/>
                  </a:lnTo>
                  <a:lnTo>
                    <a:pt x="244" y="117"/>
                  </a:lnTo>
                  <a:cubicBezTo>
                    <a:pt x="251" y="112"/>
                    <a:pt x="258" y="106"/>
                    <a:pt x="266" y="100"/>
                  </a:cubicBezTo>
                  <a:lnTo>
                    <a:pt x="265" y="103"/>
                  </a:lnTo>
                  <a:cubicBezTo>
                    <a:pt x="260" y="90"/>
                    <a:pt x="253" y="76"/>
                    <a:pt x="247" y="61"/>
                  </a:cubicBezTo>
                  <a:lnTo>
                    <a:pt x="249" y="62"/>
                  </a:lnTo>
                  <a:cubicBezTo>
                    <a:pt x="241" y="64"/>
                    <a:pt x="232" y="66"/>
                    <a:pt x="222" y="68"/>
                  </a:cubicBezTo>
                  <a:lnTo>
                    <a:pt x="221" y="68"/>
                  </a:lnTo>
                  <a:lnTo>
                    <a:pt x="221" y="67"/>
                  </a:lnTo>
                  <a:cubicBezTo>
                    <a:pt x="215" y="60"/>
                    <a:pt x="208" y="53"/>
                    <a:pt x="200" y="47"/>
                  </a:cubicBezTo>
                  <a:lnTo>
                    <a:pt x="199" y="46"/>
                  </a:lnTo>
                  <a:lnTo>
                    <a:pt x="199" y="45"/>
                  </a:lnTo>
                  <a:cubicBezTo>
                    <a:pt x="200" y="37"/>
                    <a:pt x="201" y="28"/>
                    <a:pt x="203" y="18"/>
                  </a:cubicBezTo>
                  <a:lnTo>
                    <a:pt x="204" y="20"/>
                  </a:lnTo>
                  <a:cubicBezTo>
                    <a:pt x="191" y="15"/>
                    <a:pt x="176" y="10"/>
                    <a:pt x="162" y="4"/>
                  </a:cubicBezTo>
                  <a:lnTo>
                    <a:pt x="164" y="4"/>
                  </a:lnTo>
                  <a:cubicBezTo>
                    <a:pt x="160" y="11"/>
                    <a:pt x="154" y="18"/>
                    <a:pt x="149" y="26"/>
                  </a:cubicBezTo>
                  <a:lnTo>
                    <a:pt x="148" y="27"/>
                  </a:lnTo>
                  <a:lnTo>
                    <a:pt x="147" y="27"/>
                  </a:lnTo>
                  <a:cubicBezTo>
                    <a:pt x="138" y="26"/>
                    <a:pt x="128" y="26"/>
                    <a:pt x="118" y="28"/>
                  </a:cubicBezTo>
                  <a:lnTo>
                    <a:pt x="118" y="28"/>
                  </a:lnTo>
                  <a:cubicBezTo>
                    <a:pt x="118" y="27"/>
                    <a:pt x="120" y="28"/>
                    <a:pt x="117" y="27"/>
                  </a:cubicBezTo>
                  <a:lnTo>
                    <a:pt x="117" y="27"/>
                  </a:lnTo>
                  <a:lnTo>
                    <a:pt x="117" y="27"/>
                  </a:lnTo>
                  <a:lnTo>
                    <a:pt x="116" y="27"/>
                  </a:lnTo>
                  <a:lnTo>
                    <a:pt x="116" y="26"/>
                  </a:lnTo>
                  <a:lnTo>
                    <a:pt x="116" y="26"/>
                  </a:lnTo>
                  <a:lnTo>
                    <a:pt x="115" y="24"/>
                  </a:lnTo>
                  <a:lnTo>
                    <a:pt x="112" y="21"/>
                  </a:lnTo>
                  <a:lnTo>
                    <a:pt x="108" y="16"/>
                  </a:lnTo>
                  <a:cubicBezTo>
                    <a:pt x="106" y="12"/>
                    <a:pt x="103" y="9"/>
                    <a:pt x="100" y="5"/>
                  </a:cubicBezTo>
                  <a:lnTo>
                    <a:pt x="103" y="6"/>
                  </a:lnTo>
                  <a:cubicBezTo>
                    <a:pt x="89" y="12"/>
                    <a:pt x="75" y="18"/>
                    <a:pt x="61" y="24"/>
                  </a:cubicBezTo>
                  <a:lnTo>
                    <a:pt x="63" y="22"/>
                  </a:lnTo>
                  <a:cubicBezTo>
                    <a:pt x="64" y="31"/>
                    <a:pt x="66" y="40"/>
                    <a:pt x="68" y="49"/>
                  </a:cubicBezTo>
                  <a:lnTo>
                    <a:pt x="68" y="50"/>
                  </a:lnTo>
                  <a:lnTo>
                    <a:pt x="67" y="50"/>
                  </a:lnTo>
                  <a:cubicBezTo>
                    <a:pt x="60" y="57"/>
                    <a:pt x="53" y="64"/>
                    <a:pt x="47" y="71"/>
                  </a:cubicBezTo>
                  <a:lnTo>
                    <a:pt x="47" y="72"/>
                  </a:lnTo>
                  <a:lnTo>
                    <a:pt x="45" y="72"/>
                  </a:lnTo>
                  <a:cubicBezTo>
                    <a:pt x="36" y="71"/>
                    <a:pt x="27" y="69"/>
                    <a:pt x="18" y="68"/>
                  </a:cubicBezTo>
                  <a:lnTo>
                    <a:pt x="21" y="67"/>
                  </a:lnTo>
                  <a:cubicBezTo>
                    <a:pt x="15" y="81"/>
                    <a:pt x="10" y="95"/>
                    <a:pt x="4" y="109"/>
                  </a:cubicBezTo>
                  <a:lnTo>
                    <a:pt x="4" y="107"/>
                  </a:lnTo>
                  <a:cubicBezTo>
                    <a:pt x="11" y="112"/>
                    <a:pt x="19" y="117"/>
                    <a:pt x="26" y="122"/>
                  </a:cubicBezTo>
                  <a:lnTo>
                    <a:pt x="27" y="123"/>
                  </a:lnTo>
                  <a:lnTo>
                    <a:pt x="27" y="124"/>
                  </a:lnTo>
                  <a:cubicBezTo>
                    <a:pt x="26" y="134"/>
                    <a:pt x="26" y="143"/>
                    <a:pt x="28" y="153"/>
                  </a:cubicBezTo>
                  <a:lnTo>
                    <a:pt x="28" y="154"/>
                  </a:lnTo>
                  <a:lnTo>
                    <a:pt x="27" y="154"/>
                  </a:lnTo>
                  <a:cubicBezTo>
                    <a:pt x="19" y="160"/>
                    <a:pt x="12" y="165"/>
                    <a:pt x="5" y="171"/>
                  </a:cubicBezTo>
                  <a:lnTo>
                    <a:pt x="6" y="169"/>
                  </a:lnTo>
                  <a:cubicBezTo>
                    <a:pt x="12" y="183"/>
                    <a:pt x="18" y="197"/>
                    <a:pt x="24" y="210"/>
                  </a:cubicBezTo>
                  <a:lnTo>
                    <a:pt x="22" y="209"/>
                  </a:lnTo>
                  <a:cubicBezTo>
                    <a:pt x="31" y="207"/>
                    <a:pt x="40" y="205"/>
                    <a:pt x="49" y="204"/>
                  </a:cubicBezTo>
                  <a:lnTo>
                    <a:pt x="50" y="204"/>
                  </a:lnTo>
                  <a:lnTo>
                    <a:pt x="50" y="204"/>
                  </a:lnTo>
                  <a:cubicBezTo>
                    <a:pt x="57" y="212"/>
                    <a:pt x="64" y="219"/>
                    <a:pt x="71" y="224"/>
                  </a:cubicBezTo>
                  <a:lnTo>
                    <a:pt x="72" y="225"/>
                  </a:lnTo>
                  <a:lnTo>
                    <a:pt x="72" y="226"/>
                  </a:lnTo>
                  <a:cubicBezTo>
                    <a:pt x="70" y="235"/>
                    <a:pt x="69" y="244"/>
                    <a:pt x="68" y="252"/>
                  </a:cubicBezTo>
                  <a:lnTo>
                    <a:pt x="67" y="251"/>
                  </a:lnTo>
                  <a:cubicBezTo>
                    <a:pt x="83" y="258"/>
                    <a:pt x="97" y="263"/>
                    <a:pt x="109" y="268"/>
                  </a:cubicBezTo>
                  <a:lnTo>
                    <a:pt x="108" y="268"/>
                  </a:lnTo>
                  <a:cubicBezTo>
                    <a:pt x="114" y="259"/>
                    <a:pt x="119" y="252"/>
                    <a:pt x="123" y="246"/>
                  </a:cubicBezTo>
                  <a:lnTo>
                    <a:pt x="123" y="245"/>
                  </a:lnTo>
                  <a:lnTo>
                    <a:pt x="124" y="245"/>
                  </a:lnTo>
                  <a:cubicBezTo>
                    <a:pt x="134" y="246"/>
                    <a:pt x="141" y="246"/>
                    <a:pt x="146" y="246"/>
                  </a:cubicBezTo>
                  <a:cubicBezTo>
                    <a:pt x="148" y="246"/>
                    <a:pt x="150" y="245"/>
                    <a:pt x="151" y="245"/>
                  </a:cubicBezTo>
                  <a:cubicBezTo>
                    <a:pt x="153" y="245"/>
                    <a:pt x="153" y="245"/>
                    <a:pt x="153" y="245"/>
                  </a:cubicBezTo>
                  <a:cubicBezTo>
                    <a:pt x="153" y="245"/>
                    <a:pt x="152" y="245"/>
                    <a:pt x="151" y="246"/>
                  </a:cubicBezTo>
                  <a:cubicBezTo>
                    <a:pt x="150" y="246"/>
                    <a:pt x="148" y="246"/>
                    <a:pt x="146" y="246"/>
                  </a:cubicBezTo>
                  <a:cubicBezTo>
                    <a:pt x="141" y="247"/>
                    <a:pt x="134" y="247"/>
                    <a:pt x="124" y="246"/>
                  </a:cubicBezTo>
                  <a:lnTo>
                    <a:pt x="124" y="246"/>
                  </a:lnTo>
                  <a:cubicBezTo>
                    <a:pt x="120" y="252"/>
                    <a:pt x="115" y="260"/>
                    <a:pt x="109" y="269"/>
                  </a:cubicBezTo>
                  <a:lnTo>
                    <a:pt x="109" y="270"/>
                  </a:lnTo>
                  <a:lnTo>
                    <a:pt x="108" y="269"/>
                  </a:lnTo>
                  <a:cubicBezTo>
                    <a:pt x="96" y="265"/>
                    <a:pt x="82" y="260"/>
                    <a:pt x="66" y="253"/>
                  </a:cubicBezTo>
                  <a:lnTo>
                    <a:pt x="65" y="253"/>
                  </a:lnTo>
                  <a:lnTo>
                    <a:pt x="65" y="252"/>
                  </a:lnTo>
                  <a:cubicBezTo>
                    <a:pt x="66" y="244"/>
                    <a:pt x="68" y="235"/>
                    <a:pt x="69" y="225"/>
                  </a:cubicBezTo>
                  <a:lnTo>
                    <a:pt x="70" y="226"/>
                  </a:lnTo>
                  <a:cubicBezTo>
                    <a:pt x="62" y="221"/>
                    <a:pt x="55" y="214"/>
                    <a:pt x="48" y="206"/>
                  </a:cubicBezTo>
                  <a:lnTo>
                    <a:pt x="49" y="206"/>
                  </a:lnTo>
                  <a:cubicBezTo>
                    <a:pt x="41" y="208"/>
                    <a:pt x="32" y="210"/>
                    <a:pt x="23" y="212"/>
                  </a:cubicBezTo>
                  <a:lnTo>
                    <a:pt x="21" y="212"/>
                  </a:lnTo>
                  <a:lnTo>
                    <a:pt x="21" y="211"/>
                  </a:lnTo>
                  <a:cubicBezTo>
                    <a:pt x="15" y="198"/>
                    <a:pt x="9" y="184"/>
                    <a:pt x="3" y="170"/>
                  </a:cubicBezTo>
                  <a:lnTo>
                    <a:pt x="2" y="169"/>
                  </a:lnTo>
                  <a:lnTo>
                    <a:pt x="3" y="168"/>
                  </a:lnTo>
                  <a:cubicBezTo>
                    <a:pt x="10" y="162"/>
                    <a:pt x="17" y="157"/>
                    <a:pt x="25" y="151"/>
                  </a:cubicBezTo>
                  <a:lnTo>
                    <a:pt x="24" y="153"/>
                  </a:lnTo>
                  <a:cubicBezTo>
                    <a:pt x="23" y="143"/>
                    <a:pt x="22" y="133"/>
                    <a:pt x="23" y="123"/>
                  </a:cubicBezTo>
                  <a:lnTo>
                    <a:pt x="24" y="125"/>
                  </a:lnTo>
                  <a:cubicBezTo>
                    <a:pt x="17" y="120"/>
                    <a:pt x="9" y="115"/>
                    <a:pt x="2" y="110"/>
                  </a:cubicBezTo>
                  <a:lnTo>
                    <a:pt x="0" y="109"/>
                  </a:lnTo>
                  <a:lnTo>
                    <a:pt x="1" y="108"/>
                  </a:lnTo>
                  <a:cubicBezTo>
                    <a:pt x="6" y="94"/>
                    <a:pt x="12" y="80"/>
                    <a:pt x="17" y="65"/>
                  </a:cubicBezTo>
                  <a:lnTo>
                    <a:pt x="18" y="64"/>
                  </a:lnTo>
                  <a:lnTo>
                    <a:pt x="19" y="64"/>
                  </a:lnTo>
                  <a:cubicBezTo>
                    <a:pt x="28" y="66"/>
                    <a:pt x="37" y="67"/>
                    <a:pt x="46" y="68"/>
                  </a:cubicBezTo>
                  <a:lnTo>
                    <a:pt x="44" y="69"/>
                  </a:lnTo>
                  <a:cubicBezTo>
                    <a:pt x="50" y="61"/>
                    <a:pt x="57" y="54"/>
                    <a:pt x="65" y="47"/>
                  </a:cubicBezTo>
                  <a:lnTo>
                    <a:pt x="64" y="49"/>
                  </a:lnTo>
                  <a:cubicBezTo>
                    <a:pt x="62" y="40"/>
                    <a:pt x="61" y="31"/>
                    <a:pt x="59" y="22"/>
                  </a:cubicBezTo>
                  <a:lnTo>
                    <a:pt x="58" y="21"/>
                  </a:lnTo>
                  <a:lnTo>
                    <a:pt x="60" y="20"/>
                  </a:lnTo>
                  <a:cubicBezTo>
                    <a:pt x="73" y="14"/>
                    <a:pt x="87" y="8"/>
                    <a:pt x="101" y="2"/>
                  </a:cubicBezTo>
                  <a:lnTo>
                    <a:pt x="103" y="1"/>
                  </a:lnTo>
                  <a:lnTo>
                    <a:pt x="103" y="3"/>
                  </a:lnTo>
                  <a:cubicBezTo>
                    <a:pt x="106" y="6"/>
                    <a:pt x="109" y="10"/>
                    <a:pt x="112" y="13"/>
                  </a:cubicBezTo>
                  <a:lnTo>
                    <a:pt x="116" y="19"/>
                  </a:lnTo>
                  <a:lnTo>
                    <a:pt x="118" y="22"/>
                  </a:lnTo>
                  <a:lnTo>
                    <a:pt x="119" y="23"/>
                  </a:lnTo>
                  <a:lnTo>
                    <a:pt x="119" y="24"/>
                  </a:lnTo>
                  <a:lnTo>
                    <a:pt x="120" y="24"/>
                  </a:lnTo>
                  <a:lnTo>
                    <a:pt x="120" y="24"/>
                  </a:lnTo>
                  <a:lnTo>
                    <a:pt x="120" y="24"/>
                  </a:lnTo>
                  <a:lnTo>
                    <a:pt x="120" y="24"/>
                  </a:lnTo>
                  <a:lnTo>
                    <a:pt x="120" y="24"/>
                  </a:lnTo>
                  <a:cubicBezTo>
                    <a:pt x="116" y="23"/>
                    <a:pt x="119" y="24"/>
                    <a:pt x="118" y="24"/>
                  </a:cubicBezTo>
                  <a:lnTo>
                    <a:pt x="118" y="24"/>
                  </a:lnTo>
                  <a:cubicBezTo>
                    <a:pt x="128" y="22"/>
                    <a:pt x="138" y="22"/>
                    <a:pt x="148" y="23"/>
                  </a:cubicBezTo>
                  <a:lnTo>
                    <a:pt x="146" y="24"/>
                  </a:lnTo>
                  <a:cubicBezTo>
                    <a:pt x="151" y="16"/>
                    <a:pt x="156" y="8"/>
                    <a:pt x="161" y="1"/>
                  </a:cubicBezTo>
                  <a:lnTo>
                    <a:pt x="162" y="0"/>
                  </a:lnTo>
                  <a:lnTo>
                    <a:pt x="163" y="0"/>
                  </a:lnTo>
                  <a:cubicBezTo>
                    <a:pt x="178" y="6"/>
                    <a:pt x="192" y="11"/>
                    <a:pt x="205" y="17"/>
                  </a:cubicBezTo>
                  <a:lnTo>
                    <a:pt x="207" y="17"/>
                  </a:lnTo>
                  <a:lnTo>
                    <a:pt x="207" y="19"/>
                  </a:lnTo>
                  <a:cubicBezTo>
                    <a:pt x="205" y="28"/>
                    <a:pt x="204" y="37"/>
                    <a:pt x="203" y="46"/>
                  </a:cubicBezTo>
                  <a:lnTo>
                    <a:pt x="202" y="44"/>
                  </a:lnTo>
                  <a:cubicBezTo>
                    <a:pt x="210" y="50"/>
                    <a:pt x="218" y="57"/>
                    <a:pt x="224" y="64"/>
                  </a:cubicBezTo>
                  <a:lnTo>
                    <a:pt x="222" y="64"/>
                  </a:lnTo>
                  <a:cubicBezTo>
                    <a:pt x="231" y="62"/>
                    <a:pt x="240" y="60"/>
                    <a:pt x="248" y="59"/>
                  </a:cubicBezTo>
                  <a:lnTo>
                    <a:pt x="250" y="58"/>
                  </a:lnTo>
                  <a:lnTo>
                    <a:pt x="251" y="60"/>
                  </a:lnTo>
                  <a:cubicBezTo>
                    <a:pt x="257" y="74"/>
                    <a:pt x="263" y="88"/>
                    <a:pt x="269" y="101"/>
                  </a:cubicBezTo>
                  <a:lnTo>
                    <a:pt x="269" y="102"/>
                  </a:lnTo>
                  <a:lnTo>
                    <a:pt x="268" y="103"/>
                  </a:lnTo>
                  <a:cubicBezTo>
                    <a:pt x="261" y="109"/>
                    <a:pt x="253" y="114"/>
                    <a:pt x="246" y="119"/>
                  </a:cubicBezTo>
                  <a:lnTo>
                    <a:pt x="247" y="118"/>
                  </a:lnTo>
                  <a:cubicBezTo>
                    <a:pt x="249" y="128"/>
                    <a:pt x="249" y="138"/>
                    <a:pt x="248" y="148"/>
                  </a:cubicBezTo>
                  <a:lnTo>
                    <a:pt x="247" y="146"/>
                  </a:lnTo>
                  <a:cubicBezTo>
                    <a:pt x="255" y="151"/>
                    <a:pt x="262" y="157"/>
                    <a:pt x="269" y="161"/>
                  </a:cubicBezTo>
                  <a:lnTo>
                    <a:pt x="270" y="162"/>
                  </a:lnTo>
                  <a:lnTo>
                    <a:pt x="270" y="163"/>
                  </a:lnTo>
                  <a:cubicBezTo>
                    <a:pt x="264" y="178"/>
                    <a:pt x="259" y="192"/>
                    <a:pt x="254" y="205"/>
                  </a:cubicBezTo>
                  <a:lnTo>
                    <a:pt x="253" y="206"/>
                  </a:lnTo>
                  <a:lnTo>
                    <a:pt x="252" y="206"/>
                  </a:lnTo>
                  <a:cubicBezTo>
                    <a:pt x="243" y="205"/>
                    <a:pt x="234" y="203"/>
                    <a:pt x="225" y="202"/>
                  </a:cubicBezTo>
                  <a:lnTo>
                    <a:pt x="226" y="201"/>
                  </a:lnTo>
                  <a:cubicBezTo>
                    <a:pt x="220" y="210"/>
                    <a:pt x="213" y="217"/>
                    <a:pt x="206" y="223"/>
                  </a:cubicBezTo>
                  <a:lnTo>
                    <a:pt x="206" y="222"/>
                  </a:lnTo>
                  <a:cubicBezTo>
                    <a:pt x="208" y="231"/>
                    <a:pt x="210" y="240"/>
                    <a:pt x="211" y="248"/>
                  </a:cubicBezTo>
                  <a:lnTo>
                    <a:pt x="212" y="249"/>
                  </a:lnTo>
                  <a:lnTo>
                    <a:pt x="211" y="250"/>
                  </a:lnTo>
                  <a:cubicBezTo>
                    <a:pt x="194" y="257"/>
                    <a:pt x="180" y="263"/>
                    <a:pt x="169" y="267"/>
                  </a:cubicBezTo>
                  <a:lnTo>
                    <a:pt x="169" y="268"/>
                  </a:lnTo>
                  <a:lnTo>
                    <a:pt x="169" y="267"/>
                  </a:lnTo>
                  <a:cubicBezTo>
                    <a:pt x="164" y="260"/>
                    <a:pt x="160" y="255"/>
                    <a:pt x="157" y="251"/>
                  </a:cubicBezTo>
                  <a:cubicBezTo>
                    <a:pt x="156" y="249"/>
                    <a:pt x="155" y="248"/>
                    <a:pt x="154" y="247"/>
                  </a:cubicBezTo>
                  <a:cubicBezTo>
                    <a:pt x="153" y="246"/>
                    <a:pt x="153" y="245"/>
                    <a:pt x="153" y="24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6" name="Google Shape;126;g34afcabaa7e_0_469"/>
            <p:cNvSpPr/>
            <p:nvPr/>
          </p:nvSpPr>
          <p:spPr>
            <a:xfrm>
              <a:off x="1170543" y="545046"/>
              <a:ext cx="169322" cy="167662"/>
            </a:xfrm>
            <a:custGeom>
              <a:avLst/>
              <a:gdLst/>
              <a:ahLst/>
              <a:cxnLst/>
              <a:rect l="l" t="t" r="r" b="b"/>
              <a:pathLst>
                <a:path w="102" h="101" extrusionOk="0">
                  <a:moveTo>
                    <a:pt x="70" y="96"/>
                  </a:moveTo>
                  <a:lnTo>
                    <a:pt x="69" y="96"/>
                  </a:lnTo>
                  <a:cubicBezTo>
                    <a:pt x="68" y="97"/>
                    <a:pt x="67" y="97"/>
                    <a:pt x="65" y="98"/>
                  </a:cubicBezTo>
                  <a:cubicBezTo>
                    <a:pt x="61" y="99"/>
                    <a:pt x="55" y="100"/>
                    <a:pt x="47" y="100"/>
                  </a:cubicBezTo>
                  <a:cubicBezTo>
                    <a:pt x="40" y="99"/>
                    <a:pt x="30" y="97"/>
                    <a:pt x="22" y="90"/>
                  </a:cubicBezTo>
                  <a:cubicBezTo>
                    <a:pt x="13" y="84"/>
                    <a:pt x="5" y="73"/>
                    <a:pt x="3" y="59"/>
                  </a:cubicBezTo>
                  <a:cubicBezTo>
                    <a:pt x="0" y="46"/>
                    <a:pt x="4" y="29"/>
                    <a:pt x="16" y="18"/>
                  </a:cubicBezTo>
                  <a:cubicBezTo>
                    <a:pt x="27" y="6"/>
                    <a:pt x="46" y="-1"/>
                    <a:pt x="64" y="5"/>
                  </a:cubicBezTo>
                  <a:cubicBezTo>
                    <a:pt x="73" y="7"/>
                    <a:pt x="81" y="12"/>
                    <a:pt x="88" y="20"/>
                  </a:cubicBezTo>
                  <a:cubicBezTo>
                    <a:pt x="94" y="27"/>
                    <a:pt x="98" y="36"/>
                    <a:pt x="99" y="46"/>
                  </a:cubicBezTo>
                  <a:cubicBezTo>
                    <a:pt x="101" y="56"/>
                    <a:pt x="99" y="67"/>
                    <a:pt x="94" y="76"/>
                  </a:cubicBezTo>
                  <a:cubicBezTo>
                    <a:pt x="91" y="81"/>
                    <a:pt x="88" y="85"/>
                    <a:pt x="84" y="88"/>
                  </a:cubicBezTo>
                  <a:cubicBezTo>
                    <a:pt x="82" y="90"/>
                    <a:pt x="80" y="92"/>
                    <a:pt x="78" y="93"/>
                  </a:cubicBezTo>
                  <a:cubicBezTo>
                    <a:pt x="77" y="94"/>
                    <a:pt x="76" y="95"/>
                    <a:pt x="74" y="96"/>
                  </a:cubicBezTo>
                  <a:lnTo>
                    <a:pt x="73" y="96"/>
                  </a:lnTo>
                  <a:lnTo>
                    <a:pt x="72" y="97"/>
                  </a:lnTo>
                  <a:lnTo>
                    <a:pt x="72" y="97"/>
                  </a:lnTo>
                  <a:lnTo>
                    <a:pt x="72" y="97"/>
                  </a:lnTo>
                  <a:lnTo>
                    <a:pt x="72" y="97"/>
                  </a:lnTo>
                  <a:cubicBezTo>
                    <a:pt x="71" y="97"/>
                    <a:pt x="73" y="96"/>
                    <a:pt x="72" y="95"/>
                  </a:cubicBezTo>
                  <a:lnTo>
                    <a:pt x="70" y="94"/>
                  </a:lnTo>
                  <a:cubicBezTo>
                    <a:pt x="71" y="93"/>
                    <a:pt x="74" y="92"/>
                    <a:pt x="75" y="91"/>
                  </a:cubicBezTo>
                  <a:cubicBezTo>
                    <a:pt x="93" y="81"/>
                    <a:pt x="101" y="59"/>
                    <a:pt x="97" y="41"/>
                  </a:cubicBezTo>
                  <a:cubicBezTo>
                    <a:pt x="93" y="22"/>
                    <a:pt x="77" y="8"/>
                    <a:pt x="60" y="5"/>
                  </a:cubicBezTo>
                  <a:cubicBezTo>
                    <a:pt x="42" y="1"/>
                    <a:pt x="25" y="8"/>
                    <a:pt x="15" y="20"/>
                  </a:cubicBezTo>
                  <a:cubicBezTo>
                    <a:pt x="4" y="31"/>
                    <a:pt x="1" y="47"/>
                    <a:pt x="3" y="60"/>
                  </a:cubicBezTo>
                  <a:cubicBezTo>
                    <a:pt x="6" y="73"/>
                    <a:pt x="13" y="84"/>
                    <a:pt x="22" y="90"/>
                  </a:cubicBezTo>
                  <a:cubicBezTo>
                    <a:pt x="30" y="97"/>
                    <a:pt x="40" y="99"/>
                    <a:pt x="47" y="100"/>
                  </a:cubicBezTo>
                  <a:cubicBezTo>
                    <a:pt x="55" y="100"/>
                    <a:pt x="61" y="99"/>
                    <a:pt x="65" y="98"/>
                  </a:cubicBezTo>
                  <a:cubicBezTo>
                    <a:pt x="68" y="97"/>
                    <a:pt x="70" y="96"/>
                    <a:pt x="70" y="96"/>
                  </a:cubicBezTo>
                  <a:cubicBezTo>
                    <a:pt x="70" y="96"/>
                    <a:pt x="69" y="97"/>
                    <a:pt x="65" y="99"/>
                  </a:cubicBezTo>
                  <a:cubicBezTo>
                    <a:pt x="61" y="100"/>
                    <a:pt x="55" y="102"/>
                    <a:pt x="47" y="101"/>
                  </a:cubicBezTo>
                  <a:cubicBezTo>
                    <a:pt x="39" y="101"/>
                    <a:pt x="30" y="99"/>
                    <a:pt x="21" y="92"/>
                  </a:cubicBezTo>
                  <a:cubicBezTo>
                    <a:pt x="11" y="86"/>
                    <a:pt x="3" y="75"/>
                    <a:pt x="1" y="61"/>
                  </a:cubicBezTo>
                  <a:cubicBezTo>
                    <a:pt x="-2" y="47"/>
                    <a:pt x="1" y="30"/>
                    <a:pt x="12" y="18"/>
                  </a:cubicBezTo>
                  <a:cubicBezTo>
                    <a:pt x="23" y="5"/>
                    <a:pt x="42" y="-3"/>
                    <a:pt x="61" y="1"/>
                  </a:cubicBezTo>
                  <a:cubicBezTo>
                    <a:pt x="70" y="3"/>
                    <a:pt x="79" y="7"/>
                    <a:pt x="86" y="14"/>
                  </a:cubicBezTo>
                  <a:cubicBezTo>
                    <a:pt x="93" y="21"/>
                    <a:pt x="99" y="30"/>
                    <a:pt x="101" y="40"/>
                  </a:cubicBezTo>
                  <a:cubicBezTo>
                    <a:pt x="106" y="60"/>
                    <a:pt x="97" y="84"/>
                    <a:pt x="77" y="95"/>
                  </a:cubicBezTo>
                  <a:cubicBezTo>
                    <a:pt x="75" y="96"/>
                    <a:pt x="73" y="97"/>
                    <a:pt x="71" y="98"/>
                  </a:cubicBezTo>
                  <a:lnTo>
                    <a:pt x="69" y="98"/>
                  </a:lnTo>
                  <a:lnTo>
                    <a:pt x="69" y="97"/>
                  </a:lnTo>
                  <a:cubicBezTo>
                    <a:pt x="68" y="96"/>
                    <a:pt x="69" y="94"/>
                    <a:pt x="69" y="95"/>
                  </a:cubicBezTo>
                  <a:cubicBezTo>
                    <a:pt x="69" y="94"/>
                    <a:pt x="69" y="94"/>
                    <a:pt x="69" y="94"/>
                  </a:cubicBezTo>
                  <a:lnTo>
                    <a:pt x="70" y="94"/>
                  </a:lnTo>
                  <a:lnTo>
                    <a:pt x="70" y="94"/>
                  </a:lnTo>
                  <a:lnTo>
                    <a:pt x="71" y="93"/>
                  </a:lnTo>
                  <a:lnTo>
                    <a:pt x="73" y="92"/>
                  </a:lnTo>
                  <a:cubicBezTo>
                    <a:pt x="74" y="92"/>
                    <a:pt x="75" y="91"/>
                    <a:pt x="76" y="90"/>
                  </a:cubicBezTo>
                  <a:cubicBezTo>
                    <a:pt x="78" y="89"/>
                    <a:pt x="80" y="87"/>
                    <a:pt x="81" y="86"/>
                  </a:cubicBezTo>
                  <a:cubicBezTo>
                    <a:pt x="85" y="82"/>
                    <a:pt x="88" y="79"/>
                    <a:pt x="90" y="74"/>
                  </a:cubicBezTo>
                  <a:cubicBezTo>
                    <a:pt x="95" y="66"/>
                    <a:pt x="97" y="56"/>
                    <a:pt x="96" y="47"/>
                  </a:cubicBezTo>
                  <a:cubicBezTo>
                    <a:pt x="95" y="38"/>
                    <a:pt x="91" y="29"/>
                    <a:pt x="85" y="22"/>
                  </a:cubicBezTo>
                  <a:cubicBezTo>
                    <a:pt x="79" y="16"/>
                    <a:pt x="71" y="11"/>
                    <a:pt x="63" y="8"/>
                  </a:cubicBezTo>
                  <a:cubicBezTo>
                    <a:pt x="46" y="4"/>
                    <a:pt x="29" y="9"/>
                    <a:pt x="18" y="20"/>
                  </a:cubicBezTo>
                  <a:cubicBezTo>
                    <a:pt x="7" y="31"/>
                    <a:pt x="3" y="46"/>
                    <a:pt x="6" y="59"/>
                  </a:cubicBezTo>
                  <a:cubicBezTo>
                    <a:pt x="8" y="72"/>
                    <a:pt x="15" y="83"/>
                    <a:pt x="23" y="89"/>
                  </a:cubicBezTo>
                  <a:cubicBezTo>
                    <a:pt x="31" y="95"/>
                    <a:pt x="40" y="98"/>
                    <a:pt x="47" y="99"/>
                  </a:cubicBezTo>
                  <a:cubicBezTo>
                    <a:pt x="55" y="99"/>
                    <a:pt x="61" y="98"/>
                    <a:pt x="64" y="97"/>
                  </a:cubicBezTo>
                  <a:cubicBezTo>
                    <a:pt x="68" y="97"/>
                    <a:pt x="70" y="96"/>
                    <a:pt x="70" y="9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7" name="Google Shape;127;g34afcabaa7e_0_469"/>
            <p:cNvSpPr/>
            <p:nvPr/>
          </p:nvSpPr>
          <p:spPr>
            <a:xfrm>
              <a:off x="1031102" y="400625"/>
              <a:ext cx="453184" cy="454844"/>
            </a:xfrm>
            <a:custGeom>
              <a:avLst/>
              <a:gdLst/>
              <a:ahLst/>
              <a:cxnLst/>
              <a:rect l="l" t="t" r="r" b="b"/>
              <a:pathLst>
                <a:path w="273" h="274" extrusionOk="0">
                  <a:moveTo>
                    <a:pt x="154" y="247"/>
                  </a:moveTo>
                  <a:cubicBezTo>
                    <a:pt x="156" y="250"/>
                    <a:pt x="160" y="256"/>
                    <a:pt x="171" y="270"/>
                  </a:cubicBezTo>
                  <a:lnTo>
                    <a:pt x="170" y="269"/>
                  </a:lnTo>
                  <a:cubicBezTo>
                    <a:pt x="181" y="265"/>
                    <a:pt x="195" y="258"/>
                    <a:pt x="212" y="251"/>
                  </a:cubicBezTo>
                  <a:lnTo>
                    <a:pt x="212" y="252"/>
                  </a:lnTo>
                  <a:cubicBezTo>
                    <a:pt x="210" y="243"/>
                    <a:pt x="208" y="234"/>
                    <a:pt x="206" y="224"/>
                  </a:cubicBezTo>
                  <a:lnTo>
                    <a:pt x="208" y="224"/>
                  </a:lnTo>
                  <a:lnTo>
                    <a:pt x="208" y="225"/>
                  </a:lnTo>
                  <a:lnTo>
                    <a:pt x="206" y="224"/>
                  </a:lnTo>
                  <a:cubicBezTo>
                    <a:pt x="214" y="218"/>
                    <a:pt x="221" y="211"/>
                    <a:pt x="227" y="203"/>
                  </a:cubicBezTo>
                  <a:lnTo>
                    <a:pt x="228" y="204"/>
                  </a:lnTo>
                  <a:lnTo>
                    <a:pt x="227" y="205"/>
                  </a:lnTo>
                  <a:lnTo>
                    <a:pt x="227" y="203"/>
                  </a:lnTo>
                  <a:cubicBezTo>
                    <a:pt x="235" y="204"/>
                    <a:pt x="245" y="205"/>
                    <a:pt x="254" y="207"/>
                  </a:cubicBezTo>
                  <a:lnTo>
                    <a:pt x="253" y="208"/>
                  </a:lnTo>
                  <a:cubicBezTo>
                    <a:pt x="258" y="194"/>
                    <a:pt x="264" y="179"/>
                    <a:pt x="270" y="164"/>
                  </a:cubicBezTo>
                  <a:lnTo>
                    <a:pt x="271" y="165"/>
                  </a:lnTo>
                  <a:cubicBezTo>
                    <a:pt x="263" y="161"/>
                    <a:pt x="255" y="155"/>
                    <a:pt x="247" y="150"/>
                  </a:cubicBezTo>
                  <a:lnTo>
                    <a:pt x="249" y="148"/>
                  </a:lnTo>
                  <a:lnTo>
                    <a:pt x="249" y="149"/>
                  </a:lnTo>
                  <a:lnTo>
                    <a:pt x="247" y="150"/>
                  </a:lnTo>
                  <a:cubicBezTo>
                    <a:pt x="248" y="141"/>
                    <a:pt x="248" y="130"/>
                    <a:pt x="246" y="120"/>
                  </a:cubicBezTo>
                  <a:lnTo>
                    <a:pt x="249" y="120"/>
                  </a:lnTo>
                  <a:lnTo>
                    <a:pt x="248" y="122"/>
                  </a:lnTo>
                  <a:lnTo>
                    <a:pt x="246" y="120"/>
                  </a:lnTo>
                  <a:cubicBezTo>
                    <a:pt x="253" y="115"/>
                    <a:pt x="261" y="109"/>
                    <a:pt x="269" y="103"/>
                  </a:cubicBezTo>
                  <a:lnTo>
                    <a:pt x="269" y="105"/>
                  </a:lnTo>
                  <a:cubicBezTo>
                    <a:pt x="263" y="92"/>
                    <a:pt x="256" y="77"/>
                    <a:pt x="249" y="62"/>
                  </a:cubicBezTo>
                  <a:lnTo>
                    <a:pt x="251" y="63"/>
                  </a:lnTo>
                  <a:cubicBezTo>
                    <a:pt x="243" y="64"/>
                    <a:pt x="233" y="66"/>
                    <a:pt x="223" y="68"/>
                  </a:cubicBezTo>
                  <a:lnTo>
                    <a:pt x="224" y="65"/>
                  </a:lnTo>
                  <a:lnTo>
                    <a:pt x="225" y="66"/>
                  </a:lnTo>
                  <a:lnTo>
                    <a:pt x="223" y="68"/>
                  </a:lnTo>
                  <a:cubicBezTo>
                    <a:pt x="218" y="61"/>
                    <a:pt x="210" y="54"/>
                    <a:pt x="202" y="48"/>
                  </a:cubicBezTo>
                  <a:lnTo>
                    <a:pt x="204" y="46"/>
                  </a:lnTo>
                  <a:lnTo>
                    <a:pt x="205" y="47"/>
                  </a:lnTo>
                  <a:lnTo>
                    <a:pt x="202" y="48"/>
                  </a:lnTo>
                  <a:cubicBezTo>
                    <a:pt x="203" y="39"/>
                    <a:pt x="204" y="30"/>
                    <a:pt x="206" y="20"/>
                  </a:cubicBezTo>
                  <a:lnTo>
                    <a:pt x="207" y="21"/>
                  </a:lnTo>
                  <a:cubicBezTo>
                    <a:pt x="193" y="16"/>
                    <a:pt x="178" y="10"/>
                    <a:pt x="163" y="4"/>
                  </a:cubicBezTo>
                  <a:lnTo>
                    <a:pt x="165" y="4"/>
                  </a:lnTo>
                  <a:cubicBezTo>
                    <a:pt x="160" y="11"/>
                    <a:pt x="154" y="19"/>
                    <a:pt x="149" y="27"/>
                  </a:cubicBezTo>
                  <a:lnTo>
                    <a:pt x="147" y="25"/>
                  </a:lnTo>
                  <a:lnTo>
                    <a:pt x="148" y="24"/>
                  </a:lnTo>
                  <a:lnTo>
                    <a:pt x="149" y="27"/>
                  </a:lnTo>
                  <a:cubicBezTo>
                    <a:pt x="140" y="27"/>
                    <a:pt x="130" y="27"/>
                    <a:pt x="119" y="28"/>
                  </a:cubicBezTo>
                  <a:lnTo>
                    <a:pt x="120" y="28"/>
                  </a:lnTo>
                  <a:lnTo>
                    <a:pt x="120" y="25"/>
                  </a:lnTo>
                  <a:lnTo>
                    <a:pt x="120" y="25"/>
                  </a:lnTo>
                  <a:lnTo>
                    <a:pt x="119" y="28"/>
                  </a:lnTo>
                  <a:lnTo>
                    <a:pt x="118" y="28"/>
                  </a:lnTo>
                  <a:lnTo>
                    <a:pt x="118" y="28"/>
                  </a:lnTo>
                  <a:lnTo>
                    <a:pt x="119" y="28"/>
                  </a:lnTo>
                  <a:lnTo>
                    <a:pt x="120" y="25"/>
                  </a:lnTo>
                  <a:lnTo>
                    <a:pt x="120" y="25"/>
                  </a:lnTo>
                  <a:lnTo>
                    <a:pt x="120" y="25"/>
                  </a:lnTo>
                  <a:lnTo>
                    <a:pt x="120" y="25"/>
                  </a:lnTo>
                  <a:lnTo>
                    <a:pt x="120" y="25"/>
                  </a:lnTo>
                  <a:lnTo>
                    <a:pt x="121" y="26"/>
                  </a:lnTo>
                  <a:lnTo>
                    <a:pt x="119" y="28"/>
                  </a:lnTo>
                  <a:cubicBezTo>
                    <a:pt x="114" y="21"/>
                    <a:pt x="108" y="13"/>
                    <a:pt x="102" y="5"/>
                  </a:cubicBezTo>
                  <a:lnTo>
                    <a:pt x="104" y="6"/>
                  </a:lnTo>
                  <a:cubicBezTo>
                    <a:pt x="91" y="12"/>
                    <a:pt x="76" y="19"/>
                    <a:pt x="61" y="25"/>
                  </a:cubicBezTo>
                  <a:lnTo>
                    <a:pt x="62" y="23"/>
                  </a:lnTo>
                  <a:cubicBezTo>
                    <a:pt x="64" y="32"/>
                    <a:pt x="66" y="41"/>
                    <a:pt x="68" y="51"/>
                  </a:cubicBezTo>
                  <a:lnTo>
                    <a:pt x="64" y="51"/>
                  </a:lnTo>
                  <a:lnTo>
                    <a:pt x="65" y="49"/>
                  </a:lnTo>
                  <a:lnTo>
                    <a:pt x="67" y="52"/>
                  </a:lnTo>
                  <a:cubicBezTo>
                    <a:pt x="60" y="57"/>
                    <a:pt x="53" y="64"/>
                    <a:pt x="47" y="73"/>
                  </a:cubicBezTo>
                  <a:lnTo>
                    <a:pt x="45" y="70"/>
                  </a:lnTo>
                  <a:lnTo>
                    <a:pt x="46" y="69"/>
                  </a:lnTo>
                  <a:lnTo>
                    <a:pt x="47" y="73"/>
                  </a:lnTo>
                  <a:cubicBezTo>
                    <a:pt x="38" y="72"/>
                    <a:pt x="28" y="70"/>
                    <a:pt x="19" y="69"/>
                  </a:cubicBezTo>
                  <a:lnTo>
                    <a:pt x="21" y="68"/>
                  </a:lnTo>
                  <a:cubicBezTo>
                    <a:pt x="16" y="81"/>
                    <a:pt x="10" y="97"/>
                    <a:pt x="4" y="112"/>
                  </a:cubicBezTo>
                  <a:lnTo>
                    <a:pt x="3" y="109"/>
                  </a:lnTo>
                  <a:cubicBezTo>
                    <a:pt x="11" y="114"/>
                    <a:pt x="19" y="120"/>
                    <a:pt x="27" y="125"/>
                  </a:cubicBezTo>
                  <a:lnTo>
                    <a:pt x="24" y="128"/>
                  </a:lnTo>
                  <a:lnTo>
                    <a:pt x="23" y="126"/>
                  </a:lnTo>
                  <a:lnTo>
                    <a:pt x="27" y="126"/>
                  </a:lnTo>
                  <a:cubicBezTo>
                    <a:pt x="26" y="135"/>
                    <a:pt x="26" y="145"/>
                    <a:pt x="28" y="155"/>
                  </a:cubicBezTo>
                  <a:lnTo>
                    <a:pt x="24" y="155"/>
                  </a:lnTo>
                  <a:lnTo>
                    <a:pt x="25" y="154"/>
                  </a:lnTo>
                  <a:lnTo>
                    <a:pt x="28" y="156"/>
                  </a:lnTo>
                  <a:cubicBezTo>
                    <a:pt x="21" y="161"/>
                    <a:pt x="13" y="167"/>
                    <a:pt x="5" y="173"/>
                  </a:cubicBezTo>
                  <a:lnTo>
                    <a:pt x="6" y="170"/>
                  </a:lnTo>
                  <a:cubicBezTo>
                    <a:pt x="11" y="184"/>
                    <a:pt x="18" y="198"/>
                    <a:pt x="25" y="213"/>
                  </a:cubicBezTo>
                  <a:lnTo>
                    <a:pt x="22" y="212"/>
                  </a:lnTo>
                  <a:cubicBezTo>
                    <a:pt x="31" y="210"/>
                    <a:pt x="40" y="208"/>
                    <a:pt x="50" y="207"/>
                  </a:cubicBezTo>
                  <a:lnTo>
                    <a:pt x="50" y="210"/>
                  </a:lnTo>
                  <a:lnTo>
                    <a:pt x="49" y="210"/>
                  </a:lnTo>
                  <a:lnTo>
                    <a:pt x="51" y="207"/>
                  </a:lnTo>
                  <a:cubicBezTo>
                    <a:pt x="57" y="214"/>
                    <a:pt x="64" y="221"/>
                    <a:pt x="72" y="227"/>
                  </a:cubicBezTo>
                  <a:lnTo>
                    <a:pt x="69" y="229"/>
                  </a:lnTo>
                  <a:lnTo>
                    <a:pt x="69" y="228"/>
                  </a:lnTo>
                  <a:lnTo>
                    <a:pt x="72" y="228"/>
                  </a:lnTo>
                  <a:cubicBezTo>
                    <a:pt x="71" y="237"/>
                    <a:pt x="70" y="246"/>
                    <a:pt x="69" y="256"/>
                  </a:cubicBezTo>
                  <a:lnTo>
                    <a:pt x="67" y="253"/>
                  </a:lnTo>
                  <a:cubicBezTo>
                    <a:pt x="81" y="259"/>
                    <a:pt x="96" y="264"/>
                    <a:pt x="110" y="270"/>
                  </a:cubicBezTo>
                  <a:lnTo>
                    <a:pt x="108" y="271"/>
                  </a:lnTo>
                  <a:cubicBezTo>
                    <a:pt x="113" y="263"/>
                    <a:pt x="118" y="255"/>
                    <a:pt x="123" y="247"/>
                  </a:cubicBezTo>
                  <a:lnTo>
                    <a:pt x="126" y="250"/>
                  </a:lnTo>
                  <a:lnTo>
                    <a:pt x="126" y="251"/>
                  </a:lnTo>
                  <a:lnTo>
                    <a:pt x="125" y="247"/>
                  </a:lnTo>
                  <a:cubicBezTo>
                    <a:pt x="133" y="248"/>
                    <a:pt x="141" y="248"/>
                    <a:pt x="150" y="246"/>
                  </a:cubicBezTo>
                  <a:lnTo>
                    <a:pt x="152" y="246"/>
                  </a:lnTo>
                  <a:lnTo>
                    <a:pt x="152" y="246"/>
                  </a:lnTo>
                  <a:lnTo>
                    <a:pt x="152" y="247"/>
                  </a:lnTo>
                  <a:lnTo>
                    <a:pt x="152" y="247"/>
                  </a:lnTo>
                  <a:lnTo>
                    <a:pt x="152" y="247"/>
                  </a:lnTo>
                  <a:lnTo>
                    <a:pt x="153" y="250"/>
                  </a:lnTo>
                  <a:lnTo>
                    <a:pt x="154" y="250"/>
                  </a:lnTo>
                  <a:lnTo>
                    <a:pt x="154" y="250"/>
                  </a:lnTo>
                  <a:lnTo>
                    <a:pt x="154" y="250"/>
                  </a:lnTo>
                  <a:lnTo>
                    <a:pt x="150" y="250"/>
                  </a:lnTo>
                  <a:cubicBezTo>
                    <a:pt x="147" y="250"/>
                    <a:pt x="144" y="251"/>
                    <a:pt x="141" y="251"/>
                  </a:cubicBezTo>
                  <a:cubicBezTo>
                    <a:pt x="136" y="251"/>
                    <a:pt x="130" y="251"/>
                    <a:pt x="124" y="250"/>
                  </a:cubicBezTo>
                  <a:lnTo>
                    <a:pt x="126" y="249"/>
                  </a:lnTo>
                  <a:cubicBezTo>
                    <a:pt x="121" y="257"/>
                    <a:pt x="116" y="264"/>
                    <a:pt x="111" y="272"/>
                  </a:cubicBezTo>
                  <a:lnTo>
                    <a:pt x="109" y="269"/>
                  </a:lnTo>
                  <a:lnTo>
                    <a:pt x="109" y="269"/>
                  </a:lnTo>
                  <a:lnTo>
                    <a:pt x="109" y="272"/>
                  </a:lnTo>
                  <a:cubicBezTo>
                    <a:pt x="95" y="267"/>
                    <a:pt x="81" y="261"/>
                    <a:pt x="67" y="256"/>
                  </a:cubicBezTo>
                  <a:lnTo>
                    <a:pt x="70" y="253"/>
                  </a:lnTo>
                  <a:lnTo>
                    <a:pt x="70" y="254"/>
                  </a:lnTo>
                  <a:lnTo>
                    <a:pt x="66" y="255"/>
                  </a:lnTo>
                  <a:cubicBezTo>
                    <a:pt x="68" y="245"/>
                    <a:pt x="69" y="236"/>
                    <a:pt x="71" y="227"/>
                  </a:cubicBezTo>
                  <a:lnTo>
                    <a:pt x="71" y="229"/>
                  </a:lnTo>
                  <a:cubicBezTo>
                    <a:pt x="63" y="223"/>
                    <a:pt x="55" y="216"/>
                    <a:pt x="49" y="208"/>
                  </a:cubicBezTo>
                  <a:lnTo>
                    <a:pt x="51" y="208"/>
                  </a:lnTo>
                  <a:cubicBezTo>
                    <a:pt x="42" y="210"/>
                    <a:pt x="33" y="212"/>
                    <a:pt x="24" y="214"/>
                  </a:cubicBezTo>
                  <a:lnTo>
                    <a:pt x="24" y="210"/>
                  </a:lnTo>
                  <a:lnTo>
                    <a:pt x="25" y="211"/>
                  </a:lnTo>
                  <a:lnTo>
                    <a:pt x="23" y="213"/>
                  </a:lnTo>
                  <a:cubicBezTo>
                    <a:pt x="17" y="199"/>
                    <a:pt x="11" y="185"/>
                    <a:pt x="5" y="172"/>
                  </a:cubicBezTo>
                  <a:lnTo>
                    <a:pt x="8" y="172"/>
                  </a:lnTo>
                  <a:lnTo>
                    <a:pt x="8" y="173"/>
                  </a:lnTo>
                  <a:lnTo>
                    <a:pt x="5" y="171"/>
                  </a:lnTo>
                  <a:cubicBezTo>
                    <a:pt x="12" y="165"/>
                    <a:pt x="20" y="160"/>
                    <a:pt x="27" y="154"/>
                  </a:cubicBezTo>
                  <a:lnTo>
                    <a:pt x="26" y="156"/>
                  </a:lnTo>
                  <a:cubicBezTo>
                    <a:pt x="25" y="146"/>
                    <a:pt x="24" y="135"/>
                    <a:pt x="26" y="125"/>
                  </a:cubicBezTo>
                  <a:lnTo>
                    <a:pt x="26" y="127"/>
                  </a:lnTo>
                  <a:cubicBezTo>
                    <a:pt x="19" y="122"/>
                    <a:pt x="11" y="116"/>
                    <a:pt x="3" y="111"/>
                  </a:cubicBezTo>
                  <a:lnTo>
                    <a:pt x="6" y="109"/>
                  </a:lnTo>
                  <a:lnTo>
                    <a:pt x="7" y="111"/>
                  </a:lnTo>
                  <a:lnTo>
                    <a:pt x="3" y="111"/>
                  </a:lnTo>
                  <a:cubicBezTo>
                    <a:pt x="9" y="96"/>
                    <a:pt x="14" y="82"/>
                    <a:pt x="19" y="68"/>
                  </a:cubicBezTo>
                  <a:lnTo>
                    <a:pt x="22" y="71"/>
                  </a:lnTo>
                  <a:lnTo>
                    <a:pt x="21" y="72"/>
                  </a:lnTo>
                  <a:lnTo>
                    <a:pt x="20" y="68"/>
                  </a:lnTo>
                  <a:cubicBezTo>
                    <a:pt x="29" y="70"/>
                    <a:pt x="39" y="71"/>
                    <a:pt x="48" y="72"/>
                  </a:cubicBezTo>
                  <a:lnTo>
                    <a:pt x="46" y="73"/>
                  </a:lnTo>
                  <a:cubicBezTo>
                    <a:pt x="52" y="64"/>
                    <a:pt x="59" y="57"/>
                    <a:pt x="67" y="50"/>
                  </a:cubicBezTo>
                  <a:lnTo>
                    <a:pt x="67" y="52"/>
                  </a:lnTo>
                  <a:cubicBezTo>
                    <a:pt x="65" y="43"/>
                    <a:pt x="63" y="34"/>
                    <a:pt x="61" y="25"/>
                  </a:cubicBezTo>
                  <a:lnTo>
                    <a:pt x="65" y="25"/>
                  </a:lnTo>
                  <a:lnTo>
                    <a:pt x="64" y="27"/>
                  </a:lnTo>
                  <a:lnTo>
                    <a:pt x="62" y="24"/>
                  </a:lnTo>
                  <a:cubicBezTo>
                    <a:pt x="76" y="18"/>
                    <a:pt x="89" y="12"/>
                    <a:pt x="103" y="6"/>
                  </a:cubicBezTo>
                  <a:lnTo>
                    <a:pt x="103" y="9"/>
                  </a:lnTo>
                  <a:lnTo>
                    <a:pt x="101" y="9"/>
                  </a:lnTo>
                  <a:lnTo>
                    <a:pt x="103" y="6"/>
                  </a:lnTo>
                  <a:cubicBezTo>
                    <a:pt x="109" y="14"/>
                    <a:pt x="114" y="21"/>
                    <a:pt x="119" y="28"/>
                  </a:cubicBezTo>
                  <a:lnTo>
                    <a:pt x="119" y="27"/>
                  </a:lnTo>
                  <a:lnTo>
                    <a:pt x="120" y="28"/>
                  </a:lnTo>
                  <a:lnTo>
                    <a:pt x="120" y="28"/>
                  </a:lnTo>
                  <a:lnTo>
                    <a:pt x="120" y="28"/>
                  </a:lnTo>
                  <a:lnTo>
                    <a:pt x="118" y="29"/>
                  </a:lnTo>
                  <a:lnTo>
                    <a:pt x="119" y="31"/>
                  </a:lnTo>
                  <a:lnTo>
                    <a:pt x="119" y="31"/>
                  </a:lnTo>
                  <a:lnTo>
                    <a:pt x="119" y="31"/>
                  </a:lnTo>
                  <a:lnTo>
                    <a:pt x="119" y="31"/>
                  </a:lnTo>
                  <a:lnTo>
                    <a:pt x="120" y="28"/>
                  </a:lnTo>
                  <a:lnTo>
                    <a:pt x="119" y="28"/>
                  </a:lnTo>
                  <a:cubicBezTo>
                    <a:pt x="130" y="26"/>
                    <a:pt x="140" y="26"/>
                    <a:pt x="149" y="27"/>
                  </a:cubicBezTo>
                  <a:lnTo>
                    <a:pt x="148" y="28"/>
                  </a:lnTo>
                  <a:cubicBezTo>
                    <a:pt x="153" y="20"/>
                    <a:pt x="158" y="12"/>
                    <a:pt x="164" y="4"/>
                  </a:cubicBezTo>
                  <a:lnTo>
                    <a:pt x="165" y="7"/>
                  </a:lnTo>
                  <a:lnTo>
                    <a:pt x="164" y="7"/>
                  </a:lnTo>
                  <a:lnTo>
                    <a:pt x="164" y="4"/>
                  </a:lnTo>
                  <a:cubicBezTo>
                    <a:pt x="179" y="10"/>
                    <a:pt x="192" y="15"/>
                    <a:pt x="206" y="21"/>
                  </a:cubicBezTo>
                  <a:lnTo>
                    <a:pt x="204" y="23"/>
                  </a:lnTo>
                  <a:lnTo>
                    <a:pt x="203" y="21"/>
                  </a:lnTo>
                  <a:lnTo>
                    <a:pt x="206" y="21"/>
                  </a:lnTo>
                  <a:cubicBezTo>
                    <a:pt x="205" y="31"/>
                    <a:pt x="203" y="40"/>
                    <a:pt x="202" y="48"/>
                  </a:cubicBezTo>
                  <a:lnTo>
                    <a:pt x="201" y="47"/>
                  </a:lnTo>
                  <a:cubicBezTo>
                    <a:pt x="210" y="53"/>
                    <a:pt x="218" y="61"/>
                    <a:pt x="224" y="68"/>
                  </a:cubicBezTo>
                  <a:lnTo>
                    <a:pt x="222" y="68"/>
                  </a:lnTo>
                  <a:cubicBezTo>
                    <a:pt x="232" y="66"/>
                    <a:pt x="241" y="64"/>
                    <a:pt x="250" y="62"/>
                  </a:cubicBezTo>
                  <a:lnTo>
                    <a:pt x="249" y="65"/>
                  </a:lnTo>
                  <a:lnTo>
                    <a:pt x="248" y="64"/>
                  </a:lnTo>
                  <a:lnTo>
                    <a:pt x="250" y="62"/>
                  </a:lnTo>
                  <a:cubicBezTo>
                    <a:pt x="257" y="77"/>
                    <a:pt x="263" y="91"/>
                    <a:pt x="268" y="104"/>
                  </a:cubicBezTo>
                  <a:lnTo>
                    <a:pt x="266" y="104"/>
                  </a:lnTo>
                  <a:lnTo>
                    <a:pt x="266" y="102"/>
                  </a:lnTo>
                  <a:lnTo>
                    <a:pt x="268" y="104"/>
                  </a:lnTo>
                  <a:cubicBezTo>
                    <a:pt x="260" y="110"/>
                    <a:pt x="253" y="115"/>
                    <a:pt x="246" y="121"/>
                  </a:cubicBezTo>
                  <a:lnTo>
                    <a:pt x="246" y="119"/>
                  </a:lnTo>
                  <a:cubicBezTo>
                    <a:pt x="248" y="131"/>
                    <a:pt x="248" y="141"/>
                    <a:pt x="247" y="150"/>
                  </a:cubicBezTo>
                  <a:lnTo>
                    <a:pt x="247" y="149"/>
                  </a:lnTo>
                  <a:cubicBezTo>
                    <a:pt x="255" y="155"/>
                    <a:pt x="263" y="160"/>
                    <a:pt x="270" y="165"/>
                  </a:cubicBezTo>
                  <a:lnTo>
                    <a:pt x="268" y="166"/>
                  </a:lnTo>
                  <a:lnTo>
                    <a:pt x="268" y="165"/>
                  </a:lnTo>
                  <a:lnTo>
                    <a:pt x="270" y="165"/>
                  </a:lnTo>
                  <a:cubicBezTo>
                    <a:pt x="264" y="181"/>
                    <a:pt x="258" y="194"/>
                    <a:pt x="254" y="207"/>
                  </a:cubicBezTo>
                  <a:lnTo>
                    <a:pt x="252" y="205"/>
                  </a:lnTo>
                  <a:lnTo>
                    <a:pt x="253" y="205"/>
                  </a:lnTo>
                  <a:lnTo>
                    <a:pt x="254" y="207"/>
                  </a:lnTo>
                  <a:cubicBezTo>
                    <a:pt x="243" y="205"/>
                    <a:pt x="234" y="204"/>
                    <a:pt x="226" y="203"/>
                  </a:cubicBezTo>
                  <a:lnTo>
                    <a:pt x="227" y="202"/>
                  </a:lnTo>
                  <a:cubicBezTo>
                    <a:pt x="220" y="212"/>
                    <a:pt x="213" y="219"/>
                    <a:pt x="206" y="224"/>
                  </a:cubicBezTo>
                  <a:lnTo>
                    <a:pt x="206" y="224"/>
                  </a:lnTo>
                  <a:cubicBezTo>
                    <a:pt x="209" y="235"/>
                    <a:pt x="210" y="243"/>
                    <a:pt x="212" y="251"/>
                  </a:cubicBezTo>
                  <a:lnTo>
                    <a:pt x="210" y="251"/>
                  </a:lnTo>
                  <a:lnTo>
                    <a:pt x="211" y="250"/>
                  </a:lnTo>
                  <a:lnTo>
                    <a:pt x="212" y="251"/>
                  </a:lnTo>
                  <a:cubicBezTo>
                    <a:pt x="194" y="259"/>
                    <a:pt x="181" y="265"/>
                    <a:pt x="170" y="269"/>
                  </a:cubicBezTo>
                  <a:lnTo>
                    <a:pt x="170" y="268"/>
                  </a:lnTo>
                  <a:lnTo>
                    <a:pt x="171" y="268"/>
                  </a:lnTo>
                  <a:lnTo>
                    <a:pt x="170" y="269"/>
                  </a:lnTo>
                  <a:cubicBezTo>
                    <a:pt x="160" y="255"/>
                    <a:pt x="156" y="250"/>
                    <a:pt x="154" y="247"/>
                  </a:cubicBezTo>
                  <a:cubicBezTo>
                    <a:pt x="154" y="247"/>
                    <a:pt x="156" y="249"/>
                    <a:pt x="158" y="252"/>
                  </a:cubicBezTo>
                  <a:cubicBezTo>
                    <a:pt x="161" y="256"/>
                    <a:pt x="166" y="261"/>
                    <a:pt x="171" y="269"/>
                  </a:cubicBezTo>
                  <a:lnTo>
                    <a:pt x="172" y="269"/>
                  </a:lnTo>
                  <a:lnTo>
                    <a:pt x="171" y="269"/>
                  </a:lnTo>
                  <a:lnTo>
                    <a:pt x="170" y="269"/>
                  </a:lnTo>
                  <a:lnTo>
                    <a:pt x="169" y="269"/>
                  </a:lnTo>
                  <a:lnTo>
                    <a:pt x="170" y="268"/>
                  </a:lnTo>
                  <a:cubicBezTo>
                    <a:pt x="180" y="264"/>
                    <a:pt x="193" y="258"/>
                    <a:pt x="211" y="249"/>
                  </a:cubicBezTo>
                  <a:lnTo>
                    <a:pt x="213" y="249"/>
                  </a:lnTo>
                  <a:lnTo>
                    <a:pt x="212" y="250"/>
                  </a:lnTo>
                  <a:lnTo>
                    <a:pt x="212" y="251"/>
                  </a:lnTo>
                  <a:lnTo>
                    <a:pt x="211" y="253"/>
                  </a:lnTo>
                  <a:lnTo>
                    <a:pt x="210" y="251"/>
                  </a:lnTo>
                  <a:cubicBezTo>
                    <a:pt x="209" y="243"/>
                    <a:pt x="207" y="235"/>
                    <a:pt x="205" y="224"/>
                  </a:cubicBezTo>
                  <a:lnTo>
                    <a:pt x="205" y="223"/>
                  </a:lnTo>
                  <a:lnTo>
                    <a:pt x="205" y="223"/>
                  </a:lnTo>
                  <a:cubicBezTo>
                    <a:pt x="212" y="218"/>
                    <a:pt x="218" y="211"/>
                    <a:pt x="225" y="201"/>
                  </a:cubicBezTo>
                  <a:lnTo>
                    <a:pt x="226" y="201"/>
                  </a:lnTo>
                  <a:lnTo>
                    <a:pt x="226" y="201"/>
                  </a:lnTo>
                  <a:cubicBezTo>
                    <a:pt x="234" y="202"/>
                    <a:pt x="243" y="203"/>
                    <a:pt x="254" y="205"/>
                  </a:cubicBezTo>
                  <a:lnTo>
                    <a:pt x="257" y="205"/>
                  </a:lnTo>
                  <a:lnTo>
                    <a:pt x="254" y="207"/>
                  </a:lnTo>
                  <a:lnTo>
                    <a:pt x="253" y="207"/>
                  </a:lnTo>
                  <a:lnTo>
                    <a:pt x="251" y="209"/>
                  </a:lnTo>
                  <a:lnTo>
                    <a:pt x="252" y="206"/>
                  </a:lnTo>
                  <a:cubicBezTo>
                    <a:pt x="257" y="193"/>
                    <a:pt x="262" y="180"/>
                    <a:pt x="268" y="164"/>
                  </a:cubicBezTo>
                  <a:lnTo>
                    <a:pt x="269" y="161"/>
                  </a:lnTo>
                  <a:lnTo>
                    <a:pt x="270" y="164"/>
                  </a:lnTo>
                  <a:lnTo>
                    <a:pt x="270" y="165"/>
                  </a:lnTo>
                  <a:lnTo>
                    <a:pt x="271" y="168"/>
                  </a:lnTo>
                  <a:lnTo>
                    <a:pt x="269" y="167"/>
                  </a:lnTo>
                  <a:cubicBezTo>
                    <a:pt x="261" y="162"/>
                    <a:pt x="254" y="157"/>
                    <a:pt x="245" y="151"/>
                  </a:cubicBezTo>
                  <a:lnTo>
                    <a:pt x="245" y="151"/>
                  </a:lnTo>
                  <a:lnTo>
                    <a:pt x="245" y="150"/>
                  </a:lnTo>
                  <a:cubicBezTo>
                    <a:pt x="246" y="141"/>
                    <a:pt x="246" y="131"/>
                    <a:pt x="244" y="120"/>
                  </a:cubicBezTo>
                  <a:lnTo>
                    <a:pt x="244" y="119"/>
                  </a:lnTo>
                  <a:lnTo>
                    <a:pt x="244" y="119"/>
                  </a:lnTo>
                  <a:cubicBezTo>
                    <a:pt x="251" y="113"/>
                    <a:pt x="258" y="108"/>
                    <a:pt x="267" y="102"/>
                  </a:cubicBezTo>
                  <a:lnTo>
                    <a:pt x="270" y="99"/>
                  </a:lnTo>
                  <a:lnTo>
                    <a:pt x="269" y="103"/>
                  </a:lnTo>
                  <a:lnTo>
                    <a:pt x="268" y="105"/>
                  </a:lnTo>
                  <a:lnTo>
                    <a:pt x="267" y="108"/>
                  </a:lnTo>
                  <a:lnTo>
                    <a:pt x="266" y="105"/>
                  </a:lnTo>
                  <a:cubicBezTo>
                    <a:pt x="260" y="92"/>
                    <a:pt x="254" y="79"/>
                    <a:pt x="247" y="64"/>
                  </a:cubicBezTo>
                  <a:lnTo>
                    <a:pt x="246" y="60"/>
                  </a:lnTo>
                  <a:lnTo>
                    <a:pt x="249" y="62"/>
                  </a:lnTo>
                  <a:lnTo>
                    <a:pt x="251" y="63"/>
                  </a:lnTo>
                  <a:lnTo>
                    <a:pt x="254" y="64"/>
                  </a:lnTo>
                  <a:lnTo>
                    <a:pt x="250" y="65"/>
                  </a:lnTo>
                  <a:cubicBezTo>
                    <a:pt x="242" y="67"/>
                    <a:pt x="233" y="69"/>
                    <a:pt x="223" y="71"/>
                  </a:cubicBezTo>
                  <a:lnTo>
                    <a:pt x="222" y="71"/>
                  </a:lnTo>
                  <a:lnTo>
                    <a:pt x="222" y="70"/>
                  </a:lnTo>
                  <a:cubicBezTo>
                    <a:pt x="215" y="63"/>
                    <a:pt x="208" y="56"/>
                    <a:pt x="200" y="49"/>
                  </a:cubicBezTo>
                  <a:lnTo>
                    <a:pt x="199" y="49"/>
                  </a:lnTo>
                  <a:lnTo>
                    <a:pt x="199" y="48"/>
                  </a:lnTo>
                  <a:cubicBezTo>
                    <a:pt x="200" y="39"/>
                    <a:pt x="201" y="30"/>
                    <a:pt x="203" y="20"/>
                  </a:cubicBezTo>
                  <a:lnTo>
                    <a:pt x="204" y="16"/>
                  </a:lnTo>
                  <a:lnTo>
                    <a:pt x="206" y="20"/>
                  </a:lnTo>
                  <a:lnTo>
                    <a:pt x="207" y="21"/>
                  </a:lnTo>
                  <a:lnTo>
                    <a:pt x="209" y="25"/>
                  </a:lnTo>
                  <a:lnTo>
                    <a:pt x="205" y="23"/>
                  </a:lnTo>
                  <a:cubicBezTo>
                    <a:pt x="191" y="18"/>
                    <a:pt x="177" y="13"/>
                    <a:pt x="163" y="7"/>
                  </a:cubicBezTo>
                  <a:lnTo>
                    <a:pt x="158" y="6"/>
                  </a:lnTo>
                  <a:lnTo>
                    <a:pt x="163" y="4"/>
                  </a:lnTo>
                  <a:lnTo>
                    <a:pt x="164" y="4"/>
                  </a:lnTo>
                  <a:lnTo>
                    <a:pt x="169" y="2"/>
                  </a:lnTo>
                  <a:lnTo>
                    <a:pt x="166" y="6"/>
                  </a:lnTo>
                  <a:cubicBezTo>
                    <a:pt x="161" y="14"/>
                    <a:pt x="156" y="21"/>
                    <a:pt x="151" y="29"/>
                  </a:cubicBezTo>
                  <a:lnTo>
                    <a:pt x="150" y="30"/>
                  </a:lnTo>
                  <a:lnTo>
                    <a:pt x="149" y="30"/>
                  </a:lnTo>
                  <a:cubicBezTo>
                    <a:pt x="139" y="29"/>
                    <a:pt x="130" y="29"/>
                    <a:pt x="120" y="31"/>
                  </a:cubicBezTo>
                  <a:lnTo>
                    <a:pt x="119" y="31"/>
                  </a:lnTo>
                  <a:lnTo>
                    <a:pt x="119" y="31"/>
                  </a:lnTo>
                  <a:lnTo>
                    <a:pt x="119" y="31"/>
                  </a:lnTo>
                  <a:lnTo>
                    <a:pt x="119" y="30"/>
                  </a:lnTo>
                  <a:lnTo>
                    <a:pt x="119" y="30"/>
                  </a:lnTo>
                  <a:lnTo>
                    <a:pt x="120" y="28"/>
                  </a:lnTo>
                  <a:cubicBezTo>
                    <a:pt x="120" y="27"/>
                    <a:pt x="120" y="27"/>
                    <a:pt x="120" y="27"/>
                  </a:cubicBezTo>
                  <a:lnTo>
                    <a:pt x="120" y="27"/>
                  </a:lnTo>
                  <a:lnTo>
                    <a:pt x="120" y="28"/>
                  </a:lnTo>
                  <a:lnTo>
                    <a:pt x="120" y="28"/>
                  </a:lnTo>
                  <a:lnTo>
                    <a:pt x="121" y="30"/>
                  </a:lnTo>
                  <a:lnTo>
                    <a:pt x="119" y="31"/>
                  </a:lnTo>
                  <a:lnTo>
                    <a:pt x="119" y="31"/>
                  </a:lnTo>
                  <a:lnTo>
                    <a:pt x="119" y="31"/>
                  </a:lnTo>
                  <a:lnTo>
                    <a:pt x="119" y="31"/>
                  </a:lnTo>
                  <a:lnTo>
                    <a:pt x="118" y="31"/>
                  </a:lnTo>
                  <a:lnTo>
                    <a:pt x="117" y="30"/>
                  </a:lnTo>
                  <a:lnTo>
                    <a:pt x="117" y="30"/>
                  </a:lnTo>
                  <a:lnTo>
                    <a:pt x="117" y="30"/>
                  </a:lnTo>
                  <a:cubicBezTo>
                    <a:pt x="111" y="23"/>
                    <a:pt x="106" y="15"/>
                    <a:pt x="100" y="8"/>
                  </a:cubicBezTo>
                  <a:lnTo>
                    <a:pt x="97" y="4"/>
                  </a:lnTo>
                  <a:lnTo>
                    <a:pt x="102" y="5"/>
                  </a:lnTo>
                  <a:lnTo>
                    <a:pt x="104" y="5"/>
                  </a:lnTo>
                  <a:lnTo>
                    <a:pt x="109" y="7"/>
                  </a:lnTo>
                  <a:lnTo>
                    <a:pt x="104" y="9"/>
                  </a:lnTo>
                  <a:cubicBezTo>
                    <a:pt x="91" y="15"/>
                    <a:pt x="77" y="21"/>
                    <a:pt x="63" y="27"/>
                  </a:cubicBezTo>
                  <a:lnTo>
                    <a:pt x="58" y="29"/>
                  </a:lnTo>
                  <a:lnTo>
                    <a:pt x="61" y="25"/>
                  </a:lnTo>
                  <a:lnTo>
                    <a:pt x="62" y="23"/>
                  </a:lnTo>
                  <a:lnTo>
                    <a:pt x="64" y="18"/>
                  </a:lnTo>
                  <a:lnTo>
                    <a:pt x="65" y="23"/>
                  </a:lnTo>
                  <a:cubicBezTo>
                    <a:pt x="67" y="32"/>
                    <a:pt x="68" y="42"/>
                    <a:pt x="70" y="51"/>
                  </a:cubicBezTo>
                  <a:lnTo>
                    <a:pt x="70" y="52"/>
                  </a:lnTo>
                  <a:lnTo>
                    <a:pt x="70" y="53"/>
                  </a:lnTo>
                  <a:cubicBezTo>
                    <a:pt x="62" y="59"/>
                    <a:pt x="55" y="66"/>
                    <a:pt x="49" y="75"/>
                  </a:cubicBezTo>
                  <a:lnTo>
                    <a:pt x="48" y="76"/>
                  </a:lnTo>
                  <a:lnTo>
                    <a:pt x="47" y="75"/>
                  </a:lnTo>
                  <a:cubicBezTo>
                    <a:pt x="38" y="74"/>
                    <a:pt x="29" y="73"/>
                    <a:pt x="19" y="71"/>
                  </a:cubicBezTo>
                  <a:lnTo>
                    <a:pt x="14" y="71"/>
                  </a:lnTo>
                  <a:lnTo>
                    <a:pt x="19" y="68"/>
                  </a:lnTo>
                  <a:lnTo>
                    <a:pt x="20" y="67"/>
                  </a:lnTo>
                  <a:lnTo>
                    <a:pt x="25" y="64"/>
                  </a:lnTo>
                  <a:lnTo>
                    <a:pt x="23" y="69"/>
                  </a:lnTo>
                  <a:cubicBezTo>
                    <a:pt x="17" y="83"/>
                    <a:pt x="12" y="97"/>
                    <a:pt x="6" y="111"/>
                  </a:cubicBezTo>
                  <a:lnTo>
                    <a:pt x="5" y="116"/>
                  </a:lnTo>
                  <a:lnTo>
                    <a:pt x="3" y="111"/>
                  </a:lnTo>
                  <a:lnTo>
                    <a:pt x="2" y="110"/>
                  </a:lnTo>
                  <a:lnTo>
                    <a:pt x="1" y="105"/>
                  </a:lnTo>
                  <a:lnTo>
                    <a:pt x="5" y="108"/>
                  </a:lnTo>
                  <a:cubicBezTo>
                    <a:pt x="13" y="113"/>
                    <a:pt x="21" y="118"/>
                    <a:pt x="29" y="123"/>
                  </a:cubicBezTo>
                  <a:lnTo>
                    <a:pt x="30" y="124"/>
                  </a:lnTo>
                  <a:lnTo>
                    <a:pt x="29" y="125"/>
                  </a:lnTo>
                  <a:cubicBezTo>
                    <a:pt x="28" y="135"/>
                    <a:pt x="28" y="145"/>
                    <a:pt x="30" y="155"/>
                  </a:cubicBezTo>
                  <a:lnTo>
                    <a:pt x="30" y="156"/>
                  </a:lnTo>
                  <a:lnTo>
                    <a:pt x="29" y="157"/>
                  </a:lnTo>
                  <a:cubicBezTo>
                    <a:pt x="22" y="163"/>
                    <a:pt x="15" y="168"/>
                    <a:pt x="7" y="174"/>
                  </a:cubicBezTo>
                  <a:lnTo>
                    <a:pt x="3" y="177"/>
                  </a:lnTo>
                  <a:lnTo>
                    <a:pt x="4" y="172"/>
                  </a:lnTo>
                  <a:lnTo>
                    <a:pt x="4" y="170"/>
                  </a:lnTo>
                  <a:lnTo>
                    <a:pt x="6" y="165"/>
                  </a:lnTo>
                  <a:lnTo>
                    <a:pt x="8" y="170"/>
                  </a:lnTo>
                  <a:cubicBezTo>
                    <a:pt x="14" y="184"/>
                    <a:pt x="20" y="197"/>
                    <a:pt x="26" y="211"/>
                  </a:cubicBezTo>
                  <a:lnTo>
                    <a:pt x="29" y="216"/>
                  </a:lnTo>
                  <a:lnTo>
                    <a:pt x="24" y="214"/>
                  </a:lnTo>
                  <a:lnTo>
                    <a:pt x="22" y="213"/>
                  </a:lnTo>
                  <a:lnTo>
                    <a:pt x="18" y="211"/>
                  </a:lnTo>
                  <a:lnTo>
                    <a:pt x="23" y="209"/>
                  </a:lnTo>
                  <a:cubicBezTo>
                    <a:pt x="32" y="208"/>
                    <a:pt x="41" y="206"/>
                    <a:pt x="50" y="204"/>
                  </a:cubicBezTo>
                  <a:lnTo>
                    <a:pt x="52" y="204"/>
                  </a:lnTo>
                  <a:lnTo>
                    <a:pt x="52" y="205"/>
                  </a:lnTo>
                  <a:cubicBezTo>
                    <a:pt x="58" y="213"/>
                    <a:pt x="66" y="220"/>
                    <a:pt x="74" y="225"/>
                  </a:cubicBezTo>
                  <a:lnTo>
                    <a:pt x="75" y="226"/>
                  </a:lnTo>
                  <a:lnTo>
                    <a:pt x="75" y="227"/>
                  </a:lnTo>
                  <a:cubicBezTo>
                    <a:pt x="73" y="236"/>
                    <a:pt x="72" y="246"/>
                    <a:pt x="70" y="255"/>
                  </a:cubicBezTo>
                  <a:lnTo>
                    <a:pt x="70" y="260"/>
                  </a:lnTo>
                  <a:lnTo>
                    <a:pt x="67" y="255"/>
                  </a:lnTo>
                  <a:lnTo>
                    <a:pt x="66" y="255"/>
                  </a:lnTo>
                  <a:lnTo>
                    <a:pt x="63" y="250"/>
                  </a:lnTo>
                  <a:lnTo>
                    <a:pt x="69" y="252"/>
                  </a:lnTo>
                  <a:cubicBezTo>
                    <a:pt x="83" y="257"/>
                    <a:pt x="97" y="263"/>
                    <a:pt x="111" y="268"/>
                  </a:cubicBezTo>
                  <a:lnTo>
                    <a:pt x="116" y="270"/>
                  </a:lnTo>
                  <a:lnTo>
                    <a:pt x="111" y="272"/>
                  </a:lnTo>
                  <a:lnTo>
                    <a:pt x="110" y="272"/>
                  </a:lnTo>
                  <a:lnTo>
                    <a:pt x="104" y="274"/>
                  </a:lnTo>
                  <a:lnTo>
                    <a:pt x="108" y="269"/>
                  </a:lnTo>
                  <a:cubicBezTo>
                    <a:pt x="113" y="262"/>
                    <a:pt x="118" y="254"/>
                    <a:pt x="123" y="246"/>
                  </a:cubicBezTo>
                  <a:lnTo>
                    <a:pt x="124" y="245"/>
                  </a:lnTo>
                  <a:lnTo>
                    <a:pt x="125" y="246"/>
                  </a:lnTo>
                  <a:cubicBezTo>
                    <a:pt x="130" y="246"/>
                    <a:pt x="136" y="246"/>
                    <a:pt x="141" y="246"/>
                  </a:cubicBezTo>
                  <a:cubicBezTo>
                    <a:pt x="144" y="246"/>
                    <a:pt x="147" y="246"/>
                    <a:pt x="150" y="246"/>
                  </a:cubicBezTo>
                  <a:lnTo>
                    <a:pt x="154" y="245"/>
                  </a:lnTo>
                  <a:lnTo>
                    <a:pt x="154" y="245"/>
                  </a:lnTo>
                  <a:lnTo>
                    <a:pt x="155" y="245"/>
                  </a:lnTo>
                  <a:lnTo>
                    <a:pt x="155" y="245"/>
                  </a:lnTo>
                  <a:cubicBezTo>
                    <a:pt x="156" y="245"/>
                    <a:pt x="157" y="248"/>
                    <a:pt x="156" y="248"/>
                  </a:cubicBezTo>
                  <a:lnTo>
                    <a:pt x="156" y="248"/>
                  </a:lnTo>
                  <a:lnTo>
                    <a:pt x="156" y="248"/>
                  </a:lnTo>
                  <a:lnTo>
                    <a:pt x="155" y="249"/>
                  </a:lnTo>
                  <a:cubicBezTo>
                    <a:pt x="154" y="249"/>
                    <a:pt x="153" y="250"/>
                    <a:pt x="153" y="250"/>
                  </a:cubicBezTo>
                  <a:lnTo>
                    <a:pt x="151" y="250"/>
                  </a:lnTo>
                  <a:cubicBezTo>
                    <a:pt x="142" y="251"/>
                    <a:pt x="133" y="251"/>
                    <a:pt x="125" y="250"/>
                  </a:cubicBezTo>
                  <a:lnTo>
                    <a:pt x="118" y="250"/>
                  </a:lnTo>
                  <a:lnTo>
                    <a:pt x="124" y="247"/>
                  </a:lnTo>
                  <a:lnTo>
                    <a:pt x="125" y="246"/>
                  </a:lnTo>
                  <a:lnTo>
                    <a:pt x="131" y="243"/>
                  </a:lnTo>
                  <a:lnTo>
                    <a:pt x="127" y="249"/>
                  </a:lnTo>
                  <a:cubicBezTo>
                    <a:pt x="122" y="257"/>
                    <a:pt x="117" y="265"/>
                    <a:pt x="112" y="273"/>
                  </a:cubicBezTo>
                  <a:lnTo>
                    <a:pt x="111" y="274"/>
                  </a:lnTo>
                  <a:lnTo>
                    <a:pt x="109" y="273"/>
                  </a:lnTo>
                  <a:cubicBezTo>
                    <a:pt x="95" y="268"/>
                    <a:pt x="80" y="262"/>
                    <a:pt x="66" y="257"/>
                  </a:cubicBezTo>
                  <a:lnTo>
                    <a:pt x="65" y="256"/>
                  </a:lnTo>
                  <a:lnTo>
                    <a:pt x="65" y="255"/>
                  </a:lnTo>
                  <a:cubicBezTo>
                    <a:pt x="66" y="245"/>
                    <a:pt x="68" y="236"/>
                    <a:pt x="69" y="227"/>
                  </a:cubicBezTo>
                  <a:lnTo>
                    <a:pt x="70" y="220"/>
                  </a:lnTo>
                  <a:lnTo>
                    <a:pt x="73" y="227"/>
                  </a:lnTo>
                  <a:lnTo>
                    <a:pt x="73" y="227"/>
                  </a:lnTo>
                  <a:lnTo>
                    <a:pt x="76" y="234"/>
                  </a:lnTo>
                  <a:lnTo>
                    <a:pt x="70" y="230"/>
                  </a:lnTo>
                  <a:cubicBezTo>
                    <a:pt x="62" y="224"/>
                    <a:pt x="54" y="216"/>
                    <a:pt x="48" y="209"/>
                  </a:cubicBezTo>
                  <a:lnTo>
                    <a:pt x="44" y="204"/>
                  </a:lnTo>
                  <a:lnTo>
                    <a:pt x="50" y="206"/>
                  </a:lnTo>
                  <a:lnTo>
                    <a:pt x="51" y="206"/>
                  </a:lnTo>
                  <a:lnTo>
                    <a:pt x="58" y="209"/>
                  </a:lnTo>
                  <a:lnTo>
                    <a:pt x="51" y="210"/>
                  </a:lnTo>
                  <a:cubicBezTo>
                    <a:pt x="41" y="212"/>
                    <a:pt x="32" y="214"/>
                    <a:pt x="23" y="215"/>
                  </a:cubicBezTo>
                  <a:lnTo>
                    <a:pt x="22" y="216"/>
                  </a:lnTo>
                  <a:lnTo>
                    <a:pt x="21" y="214"/>
                  </a:lnTo>
                  <a:cubicBezTo>
                    <a:pt x="15" y="200"/>
                    <a:pt x="8" y="185"/>
                    <a:pt x="2" y="172"/>
                  </a:cubicBezTo>
                  <a:lnTo>
                    <a:pt x="2" y="170"/>
                  </a:lnTo>
                  <a:lnTo>
                    <a:pt x="3" y="169"/>
                  </a:lnTo>
                  <a:cubicBezTo>
                    <a:pt x="11" y="163"/>
                    <a:pt x="18" y="158"/>
                    <a:pt x="25" y="152"/>
                  </a:cubicBezTo>
                  <a:lnTo>
                    <a:pt x="31" y="148"/>
                  </a:lnTo>
                  <a:lnTo>
                    <a:pt x="28" y="155"/>
                  </a:lnTo>
                  <a:lnTo>
                    <a:pt x="28" y="156"/>
                  </a:lnTo>
                  <a:lnTo>
                    <a:pt x="25" y="162"/>
                  </a:lnTo>
                  <a:lnTo>
                    <a:pt x="24" y="155"/>
                  </a:lnTo>
                  <a:cubicBezTo>
                    <a:pt x="22" y="145"/>
                    <a:pt x="22" y="134"/>
                    <a:pt x="23" y="125"/>
                  </a:cubicBezTo>
                  <a:lnTo>
                    <a:pt x="24" y="118"/>
                  </a:lnTo>
                  <a:lnTo>
                    <a:pt x="27" y="125"/>
                  </a:lnTo>
                  <a:lnTo>
                    <a:pt x="28" y="126"/>
                  </a:lnTo>
                  <a:lnTo>
                    <a:pt x="30" y="132"/>
                  </a:lnTo>
                  <a:lnTo>
                    <a:pt x="25" y="128"/>
                  </a:lnTo>
                  <a:cubicBezTo>
                    <a:pt x="17" y="123"/>
                    <a:pt x="9" y="117"/>
                    <a:pt x="1" y="112"/>
                  </a:cubicBezTo>
                  <a:lnTo>
                    <a:pt x="0" y="112"/>
                  </a:lnTo>
                  <a:lnTo>
                    <a:pt x="1" y="110"/>
                  </a:lnTo>
                  <a:cubicBezTo>
                    <a:pt x="6" y="95"/>
                    <a:pt x="12" y="80"/>
                    <a:pt x="18" y="66"/>
                  </a:cubicBezTo>
                  <a:lnTo>
                    <a:pt x="18" y="65"/>
                  </a:lnTo>
                  <a:lnTo>
                    <a:pt x="20" y="65"/>
                  </a:lnTo>
                  <a:cubicBezTo>
                    <a:pt x="29" y="66"/>
                    <a:pt x="39" y="68"/>
                    <a:pt x="48" y="69"/>
                  </a:cubicBezTo>
                  <a:lnTo>
                    <a:pt x="54" y="70"/>
                  </a:lnTo>
                  <a:lnTo>
                    <a:pt x="48" y="73"/>
                  </a:lnTo>
                  <a:lnTo>
                    <a:pt x="47" y="73"/>
                  </a:lnTo>
                  <a:lnTo>
                    <a:pt x="41" y="76"/>
                  </a:lnTo>
                  <a:lnTo>
                    <a:pt x="44" y="70"/>
                  </a:lnTo>
                  <a:cubicBezTo>
                    <a:pt x="51" y="62"/>
                    <a:pt x="58" y="54"/>
                    <a:pt x="65" y="48"/>
                  </a:cubicBezTo>
                  <a:lnTo>
                    <a:pt x="70" y="44"/>
                  </a:lnTo>
                  <a:lnTo>
                    <a:pt x="68" y="50"/>
                  </a:lnTo>
                  <a:lnTo>
                    <a:pt x="68" y="52"/>
                  </a:lnTo>
                  <a:lnTo>
                    <a:pt x="65" y="58"/>
                  </a:lnTo>
                  <a:lnTo>
                    <a:pt x="64" y="51"/>
                  </a:lnTo>
                  <a:cubicBezTo>
                    <a:pt x="62" y="42"/>
                    <a:pt x="60" y="32"/>
                    <a:pt x="59" y="24"/>
                  </a:cubicBezTo>
                  <a:lnTo>
                    <a:pt x="58" y="22"/>
                  </a:lnTo>
                  <a:lnTo>
                    <a:pt x="60" y="22"/>
                  </a:lnTo>
                  <a:cubicBezTo>
                    <a:pt x="75" y="15"/>
                    <a:pt x="90" y="8"/>
                    <a:pt x="103" y="2"/>
                  </a:cubicBezTo>
                  <a:lnTo>
                    <a:pt x="104" y="2"/>
                  </a:lnTo>
                  <a:lnTo>
                    <a:pt x="105" y="3"/>
                  </a:lnTo>
                  <a:cubicBezTo>
                    <a:pt x="111" y="11"/>
                    <a:pt x="117" y="19"/>
                    <a:pt x="122" y="26"/>
                  </a:cubicBezTo>
                  <a:lnTo>
                    <a:pt x="126" y="31"/>
                  </a:lnTo>
                  <a:lnTo>
                    <a:pt x="120" y="28"/>
                  </a:lnTo>
                  <a:lnTo>
                    <a:pt x="119" y="28"/>
                  </a:lnTo>
                  <a:lnTo>
                    <a:pt x="119" y="28"/>
                  </a:lnTo>
                  <a:lnTo>
                    <a:pt x="118" y="28"/>
                  </a:lnTo>
                  <a:lnTo>
                    <a:pt x="118" y="28"/>
                  </a:lnTo>
                  <a:lnTo>
                    <a:pt x="118" y="27"/>
                  </a:lnTo>
                  <a:lnTo>
                    <a:pt x="119" y="24"/>
                  </a:lnTo>
                  <a:cubicBezTo>
                    <a:pt x="120" y="24"/>
                    <a:pt x="120" y="24"/>
                    <a:pt x="120" y="25"/>
                  </a:cubicBezTo>
                  <a:lnTo>
                    <a:pt x="120" y="25"/>
                  </a:lnTo>
                  <a:lnTo>
                    <a:pt x="120" y="25"/>
                  </a:lnTo>
                  <a:lnTo>
                    <a:pt x="120" y="25"/>
                  </a:lnTo>
                  <a:cubicBezTo>
                    <a:pt x="120" y="25"/>
                    <a:pt x="120" y="24"/>
                    <a:pt x="120" y="25"/>
                  </a:cubicBezTo>
                  <a:lnTo>
                    <a:pt x="119" y="27"/>
                  </a:lnTo>
                  <a:lnTo>
                    <a:pt x="119" y="27"/>
                  </a:lnTo>
                  <a:lnTo>
                    <a:pt x="119" y="28"/>
                  </a:lnTo>
                  <a:lnTo>
                    <a:pt x="119" y="28"/>
                  </a:lnTo>
                  <a:lnTo>
                    <a:pt x="114" y="26"/>
                  </a:lnTo>
                  <a:lnTo>
                    <a:pt x="119" y="25"/>
                  </a:lnTo>
                  <a:lnTo>
                    <a:pt x="119" y="25"/>
                  </a:lnTo>
                  <a:cubicBezTo>
                    <a:pt x="129" y="23"/>
                    <a:pt x="140" y="23"/>
                    <a:pt x="149" y="24"/>
                  </a:cubicBezTo>
                  <a:lnTo>
                    <a:pt x="155" y="24"/>
                  </a:lnTo>
                  <a:lnTo>
                    <a:pt x="150" y="27"/>
                  </a:lnTo>
                  <a:lnTo>
                    <a:pt x="148" y="28"/>
                  </a:lnTo>
                  <a:lnTo>
                    <a:pt x="143" y="30"/>
                  </a:lnTo>
                  <a:lnTo>
                    <a:pt x="146" y="25"/>
                  </a:lnTo>
                  <a:cubicBezTo>
                    <a:pt x="152" y="17"/>
                    <a:pt x="157" y="9"/>
                    <a:pt x="162" y="2"/>
                  </a:cubicBezTo>
                  <a:lnTo>
                    <a:pt x="163" y="0"/>
                  </a:lnTo>
                  <a:lnTo>
                    <a:pt x="164" y="1"/>
                  </a:lnTo>
                  <a:cubicBezTo>
                    <a:pt x="179" y="7"/>
                    <a:pt x="195" y="13"/>
                    <a:pt x="208" y="18"/>
                  </a:cubicBezTo>
                  <a:lnTo>
                    <a:pt x="209" y="18"/>
                  </a:lnTo>
                  <a:lnTo>
                    <a:pt x="209" y="20"/>
                  </a:lnTo>
                  <a:cubicBezTo>
                    <a:pt x="208" y="30"/>
                    <a:pt x="206" y="39"/>
                    <a:pt x="205" y="48"/>
                  </a:cubicBezTo>
                  <a:lnTo>
                    <a:pt x="204" y="53"/>
                  </a:lnTo>
                  <a:lnTo>
                    <a:pt x="202" y="48"/>
                  </a:lnTo>
                  <a:lnTo>
                    <a:pt x="201" y="47"/>
                  </a:lnTo>
                  <a:lnTo>
                    <a:pt x="199" y="42"/>
                  </a:lnTo>
                  <a:lnTo>
                    <a:pt x="204" y="45"/>
                  </a:lnTo>
                  <a:cubicBezTo>
                    <a:pt x="212" y="51"/>
                    <a:pt x="220" y="59"/>
                    <a:pt x="226" y="66"/>
                  </a:cubicBezTo>
                  <a:lnTo>
                    <a:pt x="229" y="70"/>
                  </a:lnTo>
                  <a:lnTo>
                    <a:pt x="224" y="68"/>
                  </a:lnTo>
                  <a:lnTo>
                    <a:pt x="223" y="68"/>
                  </a:lnTo>
                  <a:lnTo>
                    <a:pt x="218" y="66"/>
                  </a:lnTo>
                  <a:lnTo>
                    <a:pt x="223" y="65"/>
                  </a:lnTo>
                  <a:cubicBezTo>
                    <a:pt x="233" y="63"/>
                    <a:pt x="242" y="61"/>
                    <a:pt x="251" y="60"/>
                  </a:cubicBezTo>
                  <a:lnTo>
                    <a:pt x="252" y="59"/>
                  </a:lnTo>
                  <a:lnTo>
                    <a:pt x="252" y="60"/>
                  </a:lnTo>
                  <a:cubicBezTo>
                    <a:pt x="259" y="75"/>
                    <a:pt x="265" y="90"/>
                    <a:pt x="271" y="103"/>
                  </a:cubicBezTo>
                  <a:lnTo>
                    <a:pt x="272" y="104"/>
                  </a:lnTo>
                  <a:lnTo>
                    <a:pt x="271" y="105"/>
                  </a:lnTo>
                  <a:cubicBezTo>
                    <a:pt x="263" y="111"/>
                    <a:pt x="255" y="117"/>
                    <a:pt x="248" y="122"/>
                  </a:cubicBezTo>
                  <a:lnTo>
                    <a:pt x="244" y="125"/>
                  </a:lnTo>
                  <a:lnTo>
                    <a:pt x="246" y="120"/>
                  </a:lnTo>
                  <a:lnTo>
                    <a:pt x="246" y="119"/>
                  </a:lnTo>
                  <a:lnTo>
                    <a:pt x="248" y="115"/>
                  </a:lnTo>
                  <a:lnTo>
                    <a:pt x="249" y="120"/>
                  </a:lnTo>
                  <a:cubicBezTo>
                    <a:pt x="251" y="130"/>
                    <a:pt x="251" y="141"/>
                    <a:pt x="250" y="150"/>
                  </a:cubicBezTo>
                  <a:lnTo>
                    <a:pt x="249" y="154"/>
                  </a:lnTo>
                  <a:lnTo>
                    <a:pt x="247" y="150"/>
                  </a:lnTo>
                  <a:lnTo>
                    <a:pt x="247" y="149"/>
                  </a:lnTo>
                  <a:lnTo>
                    <a:pt x="245" y="145"/>
                  </a:lnTo>
                  <a:lnTo>
                    <a:pt x="248" y="147"/>
                  </a:lnTo>
                  <a:cubicBezTo>
                    <a:pt x="257" y="153"/>
                    <a:pt x="265" y="158"/>
                    <a:pt x="272" y="163"/>
                  </a:cubicBezTo>
                  <a:lnTo>
                    <a:pt x="273" y="164"/>
                  </a:lnTo>
                  <a:lnTo>
                    <a:pt x="272" y="165"/>
                  </a:lnTo>
                  <a:cubicBezTo>
                    <a:pt x="266" y="180"/>
                    <a:pt x="260" y="194"/>
                    <a:pt x="255" y="208"/>
                  </a:cubicBezTo>
                  <a:lnTo>
                    <a:pt x="255" y="209"/>
                  </a:lnTo>
                  <a:lnTo>
                    <a:pt x="254" y="209"/>
                  </a:lnTo>
                  <a:cubicBezTo>
                    <a:pt x="244" y="207"/>
                    <a:pt x="235" y="206"/>
                    <a:pt x="226" y="204"/>
                  </a:cubicBezTo>
                  <a:lnTo>
                    <a:pt x="223" y="204"/>
                  </a:lnTo>
                  <a:lnTo>
                    <a:pt x="226" y="203"/>
                  </a:lnTo>
                  <a:lnTo>
                    <a:pt x="227" y="202"/>
                  </a:lnTo>
                  <a:lnTo>
                    <a:pt x="230" y="201"/>
                  </a:lnTo>
                  <a:lnTo>
                    <a:pt x="228" y="204"/>
                  </a:lnTo>
                  <a:cubicBezTo>
                    <a:pt x="222" y="212"/>
                    <a:pt x="215" y="219"/>
                    <a:pt x="207" y="225"/>
                  </a:cubicBezTo>
                  <a:lnTo>
                    <a:pt x="205" y="227"/>
                  </a:lnTo>
                  <a:lnTo>
                    <a:pt x="206" y="224"/>
                  </a:lnTo>
                  <a:lnTo>
                    <a:pt x="206" y="224"/>
                  </a:lnTo>
                  <a:lnTo>
                    <a:pt x="207" y="221"/>
                  </a:lnTo>
                  <a:lnTo>
                    <a:pt x="208" y="224"/>
                  </a:lnTo>
                  <a:cubicBezTo>
                    <a:pt x="210" y="234"/>
                    <a:pt x="211" y="243"/>
                    <a:pt x="213" y="251"/>
                  </a:cubicBezTo>
                  <a:lnTo>
                    <a:pt x="213" y="252"/>
                  </a:lnTo>
                  <a:lnTo>
                    <a:pt x="213" y="252"/>
                  </a:lnTo>
                  <a:cubicBezTo>
                    <a:pt x="195" y="259"/>
                    <a:pt x="181" y="265"/>
                    <a:pt x="170" y="270"/>
                  </a:cubicBezTo>
                  <a:lnTo>
                    <a:pt x="170" y="270"/>
                  </a:lnTo>
                  <a:lnTo>
                    <a:pt x="170" y="270"/>
                  </a:lnTo>
                  <a:cubicBezTo>
                    <a:pt x="165" y="263"/>
                    <a:pt x="161" y="257"/>
                    <a:pt x="158" y="253"/>
                  </a:cubicBezTo>
                  <a:cubicBezTo>
                    <a:pt x="157" y="251"/>
                    <a:pt x="156" y="250"/>
                    <a:pt x="155" y="249"/>
                  </a:cubicBezTo>
                  <a:cubicBezTo>
                    <a:pt x="154" y="248"/>
                    <a:pt x="154" y="247"/>
                    <a:pt x="154" y="24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28" name="Google Shape;128;g34afcabaa7e_0_469"/>
          <p:cNvGrpSpPr/>
          <p:nvPr/>
        </p:nvGrpSpPr>
        <p:grpSpPr>
          <a:xfrm>
            <a:off x="-1369756" y="4750783"/>
            <a:ext cx="1754643" cy="957157"/>
            <a:chOff x="-1340531" y="3895472"/>
            <a:chExt cx="1754643" cy="717886"/>
          </a:xfrm>
        </p:grpSpPr>
        <p:sp>
          <p:nvSpPr>
            <p:cNvPr id="129" name="Google Shape;129;g34afcabaa7e_0_469"/>
            <p:cNvSpPr/>
            <p:nvPr/>
          </p:nvSpPr>
          <p:spPr>
            <a:xfrm>
              <a:off x="-1340525" y="3895472"/>
              <a:ext cx="1754637" cy="717886"/>
            </a:xfrm>
            <a:custGeom>
              <a:avLst/>
              <a:gdLst/>
              <a:ahLst/>
              <a:cxnLst/>
              <a:rect l="l" t="t" r="r" b="b"/>
              <a:pathLst>
                <a:path w="963" h="394" extrusionOk="0">
                  <a:moveTo>
                    <a:pt x="962" y="393"/>
                  </a:moveTo>
                  <a:cubicBezTo>
                    <a:pt x="962" y="393"/>
                    <a:pt x="962" y="390"/>
                    <a:pt x="962" y="386"/>
                  </a:cubicBezTo>
                  <a:cubicBezTo>
                    <a:pt x="962" y="381"/>
                    <a:pt x="962" y="374"/>
                    <a:pt x="962" y="365"/>
                  </a:cubicBezTo>
                  <a:cubicBezTo>
                    <a:pt x="962" y="348"/>
                    <a:pt x="962" y="321"/>
                    <a:pt x="962" y="288"/>
                  </a:cubicBezTo>
                  <a:cubicBezTo>
                    <a:pt x="962" y="220"/>
                    <a:pt x="961" y="123"/>
                    <a:pt x="961" y="2"/>
                  </a:cubicBezTo>
                  <a:lnTo>
                    <a:pt x="962" y="3"/>
                  </a:lnTo>
                  <a:cubicBezTo>
                    <a:pt x="718" y="3"/>
                    <a:pt x="377" y="3"/>
                    <a:pt x="1" y="4"/>
                  </a:cubicBezTo>
                  <a:lnTo>
                    <a:pt x="1" y="4"/>
                  </a:lnTo>
                  <a:lnTo>
                    <a:pt x="3" y="2"/>
                  </a:lnTo>
                  <a:cubicBezTo>
                    <a:pt x="3" y="139"/>
                    <a:pt x="3" y="271"/>
                    <a:pt x="3" y="393"/>
                  </a:cubicBezTo>
                  <a:lnTo>
                    <a:pt x="1" y="391"/>
                  </a:lnTo>
                  <a:cubicBezTo>
                    <a:pt x="280" y="391"/>
                    <a:pt x="520" y="392"/>
                    <a:pt x="690" y="392"/>
                  </a:cubicBezTo>
                  <a:cubicBezTo>
                    <a:pt x="776" y="392"/>
                    <a:pt x="844" y="392"/>
                    <a:pt x="890" y="392"/>
                  </a:cubicBezTo>
                  <a:cubicBezTo>
                    <a:pt x="914" y="392"/>
                    <a:pt x="932" y="392"/>
                    <a:pt x="944" y="392"/>
                  </a:cubicBezTo>
                  <a:cubicBezTo>
                    <a:pt x="950" y="392"/>
                    <a:pt x="954" y="392"/>
                    <a:pt x="958" y="392"/>
                  </a:cubicBezTo>
                  <a:cubicBezTo>
                    <a:pt x="961" y="392"/>
                    <a:pt x="962" y="392"/>
                    <a:pt x="962" y="392"/>
                  </a:cubicBezTo>
                  <a:cubicBezTo>
                    <a:pt x="962" y="392"/>
                    <a:pt x="961" y="392"/>
                    <a:pt x="958" y="393"/>
                  </a:cubicBezTo>
                  <a:cubicBezTo>
                    <a:pt x="955" y="393"/>
                    <a:pt x="950" y="393"/>
                    <a:pt x="944" y="393"/>
                  </a:cubicBezTo>
                  <a:cubicBezTo>
                    <a:pt x="932" y="393"/>
                    <a:pt x="914" y="393"/>
                    <a:pt x="891" y="393"/>
                  </a:cubicBezTo>
                  <a:cubicBezTo>
                    <a:pt x="844" y="393"/>
                    <a:pt x="776" y="393"/>
                    <a:pt x="691" y="393"/>
                  </a:cubicBezTo>
                  <a:cubicBezTo>
                    <a:pt x="521" y="393"/>
                    <a:pt x="280" y="394"/>
                    <a:pt x="1" y="394"/>
                  </a:cubicBezTo>
                  <a:lnTo>
                    <a:pt x="0" y="394"/>
                  </a:lnTo>
                  <a:lnTo>
                    <a:pt x="0" y="392"/>
                  </a:lnTo>
                  <a:cubicBezTo>
                    <a:pt x="0" y="271"/>
                    <a:pt x="0" y="139"/>
                    <a:pt x="0" y="2"/>
                  </a:cubicBezTo>
                  <a:lnTo>
                    <a:pt x="0" y="0"/>
                  </a:lnTo>
                  <a:lnTo>
                    <a:pt x="1" y="0"/>
                  </a:lnTo>
                  <a:cubicBezTo>
                    <a:pt x="378" y="1"/>
                    <a:pt x="718" y="1"/>
                    <a:pt x="962" y="1"/>
                  </a:cubicBezTo>
                  <a:lnTo>
                    <a:pt x="963" y="1"/>
                  </a:lnTo>
                  <a:lnTo>
                    <a:pt x="963" y="2"/>
                  </a:lnTo>
                  <a:cubicBezTo>
                    <a:pt x="963" y="123"/>
                    <a:pt x="963" y="221"/>
                    <a:pt x="963" y="288"/>
                  </a:cubicBezTo>
                  <a:cubicBezTo>
                    <a:pt x="963" y="322"/>
                    <a:pt x="963" y="348"/>
                    <a:pt x="963" y="366"/>
                  </a:cubicBezTo>
                  <a:cubicBezTo>
                    <a:pt x="963" y="374"/>
                    <a:pt x="963" y="381"/>
                    <a:pt x="962" y="386"/>
                  </a:cubicBezTo>
                  <a:cubicBezTo>
                    <a:pt x="962" y="390"/>
                    <a:pt x="962" y="392"/>
                    <a:pt x="962" y="392"/>
                  </a:cubicBezTo>
                  <a:lnTo>
                    <a:pt x="962" y="3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 name="Google Shape;130;g34afcabaa7e_0_469"/>
            <p:cNvSpPr/>
            <p:nvPr/>
          </p:nvSpPr>
          <p:spPr>
            <a:xfrm>
              <a:off x="-1340531" y="3989303"/>
              <a:ext cx="1749170" cy="5466"/>
            </a:xfrm>
            <a:custGeom>
              <a:avLst/>
              <a:gdLst/>
              <a:ahLst/>
              <a:cxnLst/>
              <a:rect l="l" t="t" r="r" b="b"/>
              <a:pathLst>
                <a:path w="960" h="3" extrusionOk="0">
                  <a:moveTo>
                    <a:pt x="0" y="2"/>
                  </a:moveTo>
                  <a:cubicBezTo>
                    <a:pt x="0" y="1"/>
                    <a:pt x="215" y="0"/>
                    <a:pt x="480" y="0"/>
                  </a:cubicBezTo>
                  <a:cubicBezTo>
                    <a:pt x="745" y="0"/>
                    <a:pt x="960" y="1"/>
                    <a:pt x="960" y="2"/>
                  </a:cubicBezTo>
                  <a:cubicBezTo>
                    <a:pt x="960" y="3"/>
                    <a:pt x="745" y="3"/>
                    <a:pt x="480" y="3"/>
                  </a:cubicBezTo>
                  <a:cubicBezTo>
                    <a:pt x="215" y="3"/>
                    <a:pt x="0" y="3"/>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 name="Google Shape;131;g34afcabaa7e_0_469"/>
            <p:cNvSpPr/>
            <p:nvPr/>
          </p:nvSpPr>
          <p:spPr>
            <a:xfrm>
              <a:off x="-1291336" y="3936463"/>
              <a:ext cx="23687" cy="25509"/>
            </a:xfrm>
            <a:custGeom>
              <a:avLst/>
              <a:gdLst/>
              <a:ahLst/>
              <a:cxnLst/>
              <a:rect l="l" t="t" r="r" b="b"/>
              <a:pathLst>
                <a:path w="13" h="14" extrusionOk="0">
                  <a:moveTo>
                    <a:pt x="13" y="7"/>
                  </a:moveTo>
                  <a:cubicBezTo>
                    <a:pt x="13" y="8"/>
                    <a:pt x="13" y="10"/>
                    <a:pt x="13" y="11"/>
                  </a:cubicBezTo>
                  <a:cubicBezTo>
                    <a:pt x="12" y="12"/>
                    <a:pt x="11" y="12"/>
                    <a:pt x="10" y="13"/>
                  </a:cubicBezTo>
                  <a:cubicBezTo>
                    <a:pt x="9" y="13"/>
                    <a:pt x="7" y="14"/>
                    <a:pt x="6" y="14"/>
                  </a:cubicBezTo>
                  <a:cubicBezTo>
                    <a:pt x="4" y="14"/>
                    <a:pt x="4" y="13"/>
                    <a:pt x="3" y="13"/>
                  </a:cubicBezTo>
                  <a:cubicBezTo>
                    <a:pt x="2" y="12"/>
                    <a:pt x="0" y="12"/>
                    <a:pt x="0" y="11"/>
                  </a:cubicBezTo>
                  <a:cubicBezTo>
                    <a:pt x="-1" y="10"/>
                    <a:pt x="0" y="8"/>
                    <a:pt x="0" y="7"/>
                  </a:cubicBezTo>
                  <a:cubicBezTo>
                    <a:pt x="0" y="6"/>
                    <a:pt x="0" y="5"/>
                    <a:pt x="0" y="4"/>
                  </a:cubicBezTo>
                  <a:cubicBezTo>
                    <a:pt x="1" y="3"/>
                    <a:pt x="2" y="2"/>
                    <a:pt x="3" y="1"/>
                  </a:cubicBezTo>
                  <a:cubicBezTo>
                    <a:pt x="4" y="0"/>
                    <a:pt x="5" y="0"/>
                    <a:pt x="6" y="0"/>
                  </a:cubicBezTo>
                  <a:cubicBezTo>
                    <a:pt x="8" y="0"/>
                    <a:pt x="9" y="0"/>
                    <a:pt x="10" y="1"/>
                  </a:cubicBezTo>
                  <a:cubicBezTo>
                    <a:pt x="11" y="2"/>
                    <a:pt x="12" y="3"/>
                    <a:pt x="13" y="4"/>
                  </a:cubicBezTo>
                  <a:cubicBezTo>
                    <a:pt x="13" y="5"/>
                    <a:pt x="13" y="6"/>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 name="Google Shape;132;g34afcabaa7e_0_469"/>
            <p:cNvSpPr/>
            <p:nvPr/>
          </p:nvSpPr>
          <p:spPr>
            <a:xfrm>
              <a:off x="-1249428" y="3936463"/>
              <a:ext cx="25509" cy="25509"/>
            </a:xfrm>
            <a:custGeom>
              <a:avLst/>
              <a:gdLst/>
              <a:ahLst/>
              <a:cxnLst/>
              <a:rect l="l" t="t" r="r" b="b"/>
              <a:pathLst>
                <a:path w="14" h="14" extrusionOk="0">
                  <a:moveTo>
                    <a:pt x="14" y="7"/>
                  </a:moveTo>
                  <a:cubicBezTo>
                    <a:pt x="14" y="8"/>
                    <a:pt x="13" y="10"/>
                    <a:pt x="13" y="11"/>
                  </a:cubicBezTo>
                  <a:cubicBezTo>
                    <a:pt x="12" y="12"/>
                    <a:pt x="12" y="12"/>
                    <a:pt x="11" y="13"/>
                  </a:cubicBezTo>
                  <a:cubicBezTo>
                    <a:pt x="10" y="13"/>
                    <a:pt x="8" y="14"/>
                    <a:pt x="7" y="14"/>
                  </a:cubicBezTo>
                  <a:cubicBezTo>
                    <a:pt x="5" y="14"/>
                    <a:pt x="5" y="13"/>
                    <a:pt x="4" y="13"/>
                  </a:cubicBezTo>
                  <a:cubicBezTo>
                    <a:pt x="3" y="12"/>
                    <a:pt x="1" y="12"/>
                    <a:pt x="1" y="11"/>
                  </a:cubicBezTo>
                  <a:cubicBezTo>
                    <a:pt x="0" y="10"/>
                    <a:pt x="0" y="8"/>
                    <a:pt x="0" y="7"/>
                  </a:cubicBezTo>
                  <a:cubicBezTo>
                    <a:pt x="0" y="6"/>
                    <a:pt x="1" y="5"/>
                    <a:pt x="1" y="4"/>
                  </a:cubicBezTo>
                  <a:cubicBezTo>
                    <a:pt x="2" y="3"/>
                    <a:pt x="3" y="2"/>
                    <a:pt x="4" y="1"/>
                  </a:cubicBezTo>
                  <a:cubicBezTo>
                    <a:pt x="5" y="0"/>
                    <a:pt x="6" y="0"/>
                    <a:pt x="7" y="0"/>
                  </a:cubicBezTo>
                  <a:cubicBezTo>
                    <a:pt x="9" y="0"/>
                    <a:pt x="10" y="0"/>
                    <a:pt x="11" y="1"/>
                  </a:cubicBezTo>
                  <a:cubicBezTo>
                    <a:pt x="12" y="2"/>
                    <a:pt x="13"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g34afcabaa7e_0_469"/>
            <p:cNvSpPr/>
            <p:nvPr/>
          </p:nvSpPr>
          <p:spPr>
            <a:xfrm>
              <a:off x="-1205699" y="3936463"/>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 name="Google Shape;134;g34afcabaa7e_0_469"/>
            <p:cNvSpPr/>
            <p:nvPr/>
          </p:nvSpPr>
          <p:spPr>
            <a:xfrm>
              <a:off x="-1224695" y="4075986"/>
              <a:ext cx="422716" cy="422714"/>
            </a:xfrm>
            <a:custGeom>
              <a:avLst/>
              <a:gdLst/>
              <a:ahLst/>
              <a:cxnLst/>
              <a:rect l="l" t="t" r="r" b="b"/>
              <a:pathLst>
                <a:path w="232" h="232" extrusionOk="0">
                  <a:moveTo>
                    <a:pt x="0" y="0"/>
                  </a:moveTo>
                  <a:lnTo>
                    <a:pt x="232" y="0"/>
                  </a:lnTo>
                  <a:lnTo>
                    <a:pt x="232" y="232"/>
                  </a:lnTo>
                  <a:lnTo>
                    <a:pt x="0" y="232"/>
                  </a:lnTo>
                  <a:lnTo>
                    <a:pt x="0" y="0"/>
                  </a:lnTo>
                  <a:close/>
                </a:path>
              </a:pathLst>
            </a:custGeom>
            <a:solidFill>
              <a:schemeClr val="accent2"/>
            </a:solidFill>
            <a:ln>
              <a:noFill/>
            </a:ln>
          </p:spPr>
          <p:txBody>
            <a:bodyPr spcFirstLastPara="1" wrap="square" lIns="90000" tIns="38500" rIns="90000" bIns="385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 name="Google Shape;135;g34afcabaa7e_0_469"/>
            <p:cNvSpPr/>
            <p:nvPr/>
          </p:nvSpPr>
          <p:spPr>
            <a:xfrm>
              <a:off x="-681493" y="4344218"/>
              <a:ext cx="972976" cy="5466"/>
            </a:xfrm>
            <a:custGeom>
              <a:avLst/>
              <a:gdLst/>
              <a:ahLst/>
              <a:cxnLst/>
              <a:rect l="l" t="t" r="r" b="b"/>
              <a:pathLst>
                <a:path w="534" h="3" extrusionOk="0">
                  <a:moveTo>
                    <a:pt x="534" y="1"/>
                  </a:moveTo>
                  <a:cubicBezTo>
                    <a:pt x="534" y="2"/>
                    <a:pt x="414" y="3"/>
                    <a:pt x="267" y="3"/>
                  </a:cubicBezTo>
                  <a:cubicBezTo>
                    <a:pt x="120" y="3"/>
                    <a:pt x="0" y="2"/>
                    <a:pt x="0" y="1"/>
                  </a:cubicBezTo>
                  <a:cubicBezTo>
                    <a:pt x="0" y="1"/>
                    <a:pt x="120" y="0"/>
                    <a:pt x="267" y="0"/>
                  </a:cubicBezTo>
                  <a:cubicBezTo>
                    <a:pt x="414" y="0"/>
                    <a:pt x="534" y="1"/>
                    <a:pt x="53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 name="Google Shape;136;g34afcabaa7e_0_469"/>
            <p:cNvSpPr/>
            <p:nvPr/>
          </p:nvSpPr>
          <p:spPr>
            <a:xfrm>
              <a:off x="-681493" y="4429855"/>
              <a:ext cx="972976" cy="5466"/>
            </a:xfrm>
            <a:custGeom>
              <a:avLst/>
              <a:gdLst/>
              <a:ahLst/>
              <a:cxnLst/>
              <a:rect l="l" t="t" r="r" b="b"/>
              <a:pathLst>
                <a:path w="534" h="3" extrusionOk="0">
                  <a:moveTo>
                    <a:pt x="534" y="2"/>
                  </a:moveTo>
                  <a:cubicBezTo>
                    <a:pt x="534" y="3"/>
                    <a:pt x="414" y="3"/>
                    <a:pt x="267" y="3"/>
                  </a:cubicBezTo>
                  <a:cubicBezTo>
                    <a:pt x="120" y="3"/>
                    <a:pt x="0" y="3"/>
                    <a:pt x="0" y="2"/>
                  </a:cubicBezTo>
                  <a:cubicBezTo>
                    <a:pt x="0" y="1"/>
                    <a:pt x="120" y="0"/>
                    <a:pt x="267" y="0"/>
                  </a:cubicBezTo>
                  <a:cubicBezTo>
                    <a:pt x="414" y="0"/>
                    <a:pt x="534" y="1"/>
                    <a:pt x="534"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g34afcabaa7e_0_469"/>
            <p:cNvSpPr/>
            <p:nvPr/>
          </p:nvSpPr>
          <p:spPr>
            <a:xfrm>
              <a:off x="-335303" y="4517313"/>
              <a:ext cx="626786" cy="3644"/>
            </a:xfrm>
            <a:custGeom>
              <a:avLst/>
              <a:gdLst/>
              <a:ahLst/>
              <a:cxnLst/>
              <a:rect l="l" t="t" r="r" b="b"/>
              <a:pathLst>
                <a:path w="344" h="2" extrusionOk="0">
                  <a:moveTo>
                    <a:pt x="344" y="1"/>
                  </a:moveTo>
                  <a:cubicBezTo>
                    <a:pt x="344" y="1"/>
                    <a:pt x="343" y="1"/>
                    <a:pt x="340" y="1"/>
                  </a:cubicBezTo>
                  <a:cubicBezTo>
                    <a:pt x="338" y="1"/>
                    <a:pt x="334" y="2"/>
                    <a:pt x="330" y="2"/>
                  </a:cubicBezTo>
                  <a:cubicBezTo>
                    <a:pt x="321" y="2"/>
                    <a:pt x="309" y="2"/>
                    <a:pt x="293" y="2"/>
                  </a:cubicBezTo>
                  <a:cubicBezTo>
                    <a:pt x="262" y="2"/>
                    <a:pt x="219" y="2"/>
                    <a:pt x="172" y="2"/>
                  </a:cubicBezTo>
                  <a:cubicBezTo>
                    <a:pt x="125" y="2"/>
                    <a:pt x="82" y="2"/>
                    <a:pt x="51" y="2"/>
                  </a:cubicBezTo>
                  <a:cubicBezTo>
                    <a:pt x="35" y="2"/>
                    <a:pt x="23" y="2"/>
                    <a:pt x="14" y="2"/>
                  </a:cubicBezTo>
                  <a:cubicBezTo>
                    <a:pt x="10" y="1"/>
                    <a:pt x="6" y="1"/>
                    <a:pt x="4" y="1"/>
                  </a:cubicBezTo>
                  <a:cubicBezTo>
                    <a:pt x="2" y="1"/>
                    <a:pt x="0" y="1"/>
                    <a:pt x="0" y="1"/>
                  </a:cubicBezTo>
                  <a:cubicBezTo>
                    <a:pt x="0" y="1"/>
                    <a:pt x="2" y="1"/>
                    <a:pt x="4" y="1"/>
                  </a:cubicBezTo>
                  <a:cubicBezTo>
                    <a:pt x="6" y="1"/>
                    <a:pt x="10" y="0"/>
                    <a:pt x="14" y="0"/>
                  </a:cubicBezTo>
                  <a:cubicBezTo>
                    <a:pt x="23" y="0"/>
                    <a:pt x="35" y="0"/>
                    <a:pt x="51" y="0"/>
                  </a:cubicBezTo>
                  <a:cubicBezTo>
                    <a:pt x="82" y="0"/>
                    <a:pt x="125" y="0"/>
                    <a:pt x="172" y="0"/>
                  </a:cubicBezTo>
                  <a:cubicBezTo>
                    <a:pt x="219" y="0"/>
                    <a:pt x="262" y="0"/>
                    <a:pt x="293" y="0"/>
                  </a:cubicBezTo>
                  <a:cubicBezTo>
                    <a:pt x="309" y="0"/>
                    <a:pt x="321" y="0"/>
                    <a:pt x="330" y="0"/>
                  </a:cubicBezTo>
                  <a:cubicBezTo>
                    <a:pt x="334" y="1"/>
                    <a:pt x="338" y="1"/>
                    <a:pt x="340" y="1"/>
                  </a:cubicBezTo>
                  <a:cubicBezTo>
                    <a:pt x="343" y="1"/>
                    <a:pt x="344" y="1"/>
                    <a:pt x="34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g34afcabaa7e_0_469"/>
            <p:cNvSpPr/>
            <p:nvPr/>
          </p:nvSpPr>
          <p:spPr>
            <a:xfrm>
              <a:off x="-428227" y="41172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 name="Google Shape;139;g34afcabaa7e_0_469"/>
            <p:cNvSpPr/>
            <p:nvPr/>
          </p:nvSpPr>
          <p:spPr>
            <a:xfrm>
              <a:off x="-428227" y="41955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 name="Google Shape;140;g34afcabaa7e_0_469"/>
            <p:cNvSpPr/>
            <p:nvPr/>
          </p:nvSpPr>
          <p:spPr>
            <a:xfrm>
              <a:off x="-133055" y="42720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1" name="Google Shape;141;g34afcabaa7e_0_469"/>
          <p:cNvGrpSpPr/>
          <p:nvPr/>
        </p:nvGrpSpPr>
        <p:grpSpPr>
          <a:xfrm>
            <a:off x="-1241887" y="491692"/>
            <a:ext cx="1550567" cy="1401725"/>
            <a:chOff x="-872012" y="2723887"/>
            <a:chExt cx="1550567" cy="1051320"/>
          </a:xfrm>
        </p:grpSpPr>
        <p:sp>
          <p:nvSpPr>
            <p:cNvPr id="142" name="Google Shape;142;g34afcabaa7e_0_469"/>
            <p:cNvSpPr/>
            <p:nvPr/>
          </p:nvSpPr>
          <p:spPr>
            <a:xfrm>
              <a:off x="-872012" y="2723887"/>
              <a:ext cx="1550567" cy="1051320"/>
            </a:xfrm>
            <a:custGeom>
              <a:avLst/>
              <a:gdLst/>
              <a:ahLst/>
              <a:cxnLst/>
              <a:rect l="l" t="t" r="r" b="b"/>
              <a:pathLst>
                <a:path w="851" h="577" extrusionOk="0">
                  <a:moveTo>
                    <a:pt x="850" y="576"/>
                  </a:moveTo>
                  <a:cubicBezTo>
                    <a:pt x="850" y="576"/>
                    <a:pt x="850" y="572"/>
                    <a:pt x="850" y="565"/>
                  </a:cubicBezTo>
                  <a:cubicBezTo>
                    <a:pt x="850" y="558"/>
                    <a:pt x="850" y="548"/>
                    <a:pt x="850" y="535"/>
                  </a:cubicBezTo>
                  <a:cubicBezTo>
                    <a:pt x="850" y="508"/>
                    <a:pt x="850" y="469"/>
                    <a:pt x="850" y="420"/>
                  </a:cubicBezTo>
                  <a:cubicBezTo>
                    <a:pt x="849" y="320"/>
                    <a:pt x="849" y="177"/>
                    <a:pt x="849" y="2"/>
                  </a:cubicBezTo>
                  <a:lnTo>
                    <a:pt x="850" y="3"/>
                  </a:lnTo>
                  <a:cubicBezTo>
                    <a:pt x="616" y="3"/>
                    <a:pt x="321" y="3"/>
                    <a:pt x="1" y="3"/>
                  </a:cubicBezTo>
                  <a:lnTo>
                    <a:pt x="1" y="3"/>
                  </a:lnTo>
                  <a:lnTo>
                    <a:pt x="3" y="2"/>
                  </a:lnTo>
                  <a:cubicBezTo>
                    <a:pt x="3" y="206"/>
                    <a:pt x="3" y="401"/>
                    <a:pt x="3" y="576"/>
                  </a:cubicBezTo>
                  <a:lnTo>
                    <a:pt x="1" y="574"/>
                  </a:lnTo>
                  <a:cubicBezTo>
                    <a:pt x="251" y="574"/>
                    <a:pt x="463" y="575"/>
                    <a:pt x="613" y="575"/>
                  </a:cubicBezTo>
                  <a:cubicBezTo>
                    <a:pt x="688" y="575"/>
                    <a:pt x="747" y="575"/>
                    <a:pt x="788" y="575"/>
                  </a:cubicBezTo>
                  <a:cubicBezTo>
                    <a:pt x="808" y="575"/>
                    <a:pt x="823" y="575"/>
                    <a:pt x="834" y="576"/>
                  </a:cubicBezTo>
                  <a:cubicBezTo>
                    <a:pt x="839" y="576"/>
                    <a:pt x="843" y="576"/>
                    <a:pt x="846" y="576"/>
                  </a:cubicBezTo>
                  <a:cubicBezTo>
                    <a:pt x="849" y="576"/>
                    <a:pt x="850" y="576"/>
                    <a:pt x="850" y="576"/>
                  </a:cubicBezTo>
                  <a:cubicBezTo>
                    <a:pt x="850" y="576"/>
                    <a:pt x="849" y="576"/>
                    <a:pt x="846" y="576"/>
                  </a:cubicBezTo>
                  <a:cubicBezTo>
                    <a:pt x="844" y="576"/>
                    <a:pt x="840" y="576"/>
                    <a:pt x="834" y="576"/>
                  </a:cubicBezTo>
                  <a:cubicBezTo>
                    <a:pt x="824" y="576"/>
                    <a:pt x="808" y="576"/>
                    <a:pt x="788" y="576"/>
                  </a:cubicBezTo>
                  <a:cubicBezTo>
                    <a:pt x="748" y="576"/>
                    <a:pt x="689" y="576"/>
                    <a:pt x="614" y="576"/>
                  </a:cubicBezTo>
                  <a:cubicBezTo>
                    <a:pt x="464" y="577"/>
                    <a:pt x="251" y="577"/>
                    <a:pt x="1" y="577"/>
                  </a:cubicBezTo>
                  <a:lnTo>
                    <a:pt x="0" y="577"/>
                  </a:lnTo>
                  <a:lnTo>
                    <a:pt x="0" y="576"/>
                  </a:lnTo>
                  <a:cubicBezTo>
                    <a:pt x="0" y="401"/>
                    <a:pt x="0" y="206"/>
                    <a:pt x="0" y="2"/>
                  </a:cubicBezTo>
                  <a:lnTo>
                    <a:pt x="0" y="0"/>
                  </a:lnTo>
                  <a:lnTo>
                    <a:pt x="1" y="0"/>
                  </a:lnTo>
                  <a:cubicBezTo>
                    <a:pt x="321" y="0"/>
                    <a:pt x="616" y="1"/>
                    <a:pt x="850" y="1"/>
                  </a:cubicBezTo>
                  <a:lnTo>
                    <a:pt x="851" y="1"/>
                  </a:lnTo>
                  <a:lnTo>
                    <a:pt x="851" y="2"/>
                  </a:lnTo>
                  <a:cubicBezTo>
                    <a:pt x="851" y="177"/>
                    <a:pt x="851" y="320"/>
                    <a:pt x="851" y="420"/>
                  </a:cubicBezTo>
                  <a:cubicBezTo>
                    <a:pt x="851" y="470"/>
                    <a:pt x="851" y="509"/>
                    <a:pt x="850" y="535"/>
                  </a:cubicBezTo>
                  <a:cubicBezTo>
                    <a:pt x="850" y="549"/>
                    <a:pt x="850" y="559"/>
                    <a:pt x="850" y="565"/>
                  </a:cubicBezTo>
                  <a:cubicBezTo>
                    <a:pt x="850" y="572"/>
                    <a:pt x="850" y="576"/>
                    <a:pt x="850" y="5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 name="Google Shape;143;g34afcabaa7e_0_469"/>
            <p:cNvSpPr/>
            <p:nvPr/>
          </p:nvSpPr>
          <p:spPr>
            <a:xfrm>
              <a:off x="-870190" y="2818634"/>
              <a:ext cx="1545101" cy="5466"/>
            </a:xfrm>
            <a:custGeom>
              <a:avLst/>
              <a:gdLst/>
              <a:ahLst/>
              <a:cxnLst/>
              <a:rect l="l" t="t" r="r" b="b"/>
              <a:pathLst>
                <a:path w="848" h="3" extrusionOk="0">
                  <a:moveTo>
                    <a:pt x="0" y="1"/>
                  </a:moveTo>
                  <a:cubicBezTo>
                    <a:pt x="0" y="0"/>
                    <a:pt x="190" y="0"/>
                    <a:pt x="424" y="0"/>
                  </a:cubicBezTo>
                  <a:cubicBezTo>
                    <a:pt x="658" y="0"/>
                    <a:pt x="848" y="0"/>
                    <a:pt x="848" y="1"/>
                  </a:cubicBezTo>
                  <a:cubicBezTo>
                    <a:pt x="848" y="2"/>
                    <a:pt x="658" y="3"/>
                    <a:pt x="424" y="3"/>
                  </a:cubicBezTo>
                  <a:cubicBezTo>
                    <a:pt x="189" y="3"/>
                    <a:pt x="0" y="2"/>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 name="Google Shape;144;g34afcabaa7e_0_469"/>
            <p:cNvSpPr/>
            <p:nvPr/>
          </p:nvSpPr>
          <p:spPr>
            <a:xfrm>
              <a:off x="-833749" y="2760328"/>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5" name="Google Shape;145;g34afcabaa7e_0_469"/>
            <p:cNvSpPr/>
            <p:nvPr/>
          </p:nvSpPr>
          <p:spPr>
            <a:xfrm>
              <a:off x="-791842" y="2760328"/>
              <a:ext cx="25509" cy="25509"/>
            </a:xfrm>
            <a:custGeom>
              <a:avLst/>
              <a:gdLst/>
              <a:ahLst/>
              <a:cxnLst/>
              <a:rect l="l" t="t" r="r" b="b"/>
              <a:pathLst>
                <a:path w="14" h="14" extrusionOk="0">
                  <a:moveTo>
                    <a:pt x="14" y="7"/>
                  </a:moveTo>
                  <a:cubicBezTo>
                    <a:pt x="14" y="8"/>
                    <a:pt x="14" y="10"/>
                    <a:pt x="13" y="11"/>
                  </a:cubicBezTo>
                  <a:cubicBezTo>
                    <a:pt x="12" y="12"/>
                    <a:pt x="12" y="12"/>
                    <a:pt x="11"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1" y="1"/>
                  </a:cubicBezTo>
                  <a:cubicBezTo>
                    <a:pt x="13"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 name="Google Shape;146;g34afcabaa7e_0_469"/>
            <p:cNvSpPr/>
            <p:nvPr/>
          </p:nvSpPr>
          <p:spPr>
            <a:xfrm>
              <a:off x="-749935" y="2760328"/>
              <a:ext cx="25509" cy="25509"/>
            </a:xfrm>
            <a:custGeom>
              <a:avLst/>
              <a:gdLst/>
              <a:ahLst/>
              <a:cxnLst/>
              <a:rect l="l" t="t" r="r" b="b"/>
              <a:pathLst>
                <a:path w="14" h="14" extrusionOk="0">
                  <a:moveTo>
                    <a:pt x="14" y="7"/>
                  </a:moveTo>
                  <a:cubicBezTo>
                    <a:pt x="14" y="8"/>
                    <a:pt x="14" y="10"/>
                    <a:pt x="13" y="11"/>
                  </a:cubicBezTo>
                  <a:cubicBezTo>
                    <a:pt x="12" y="12"/>
                    <a:pt x="11" y="12"/>
                    <a:pt x="10"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0" y="1"/>
                  </a:cubicBezTo>
                  <a:cubicBezTo>
                    <a:pt x="11"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 name="Google Shape;147;g34afcabaa7e_0_469"/>
            <p:cNvSpPr/>
            <p:nvPr/>
          </p:nvSpPr>
          <p:spPr>
            <a:xfrm>
              <a:off x="-737180" y="2929779"/>
              <a:ext cx="413606" cy="415426"/>
            </a:xfrm>
            <a:custGeom>
              <a:avLst/>
              <a:gdLst/>
              <a:ahLst/>
              <a:cxnLst/>
              <a:rect l="l" t="t" r="r" b="b"/>
              <a:pathLst>
                <a:path w="227" h="228" extrusionOk="0">
                  <a:moveTo>
                    <a:pt x="0" y="0"/>
                  </a:moveTo>
                  <a:lnTo>
                    <a:pt x="227" y="0"/>
                  </a:lnTo>
                  <a:lnTo>
                    <a:pt x="227" y="228"/>
                  </a:lnTo>
                  <a:lnTo>
                    <a:pt x="0" y="228"/>
                  </a:lnTo>
                  <a:lnTo>
                    <a:pt x="0" y="0"/>
                  </a:ln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 name="Google Shape;148;g34afcabaa7e_0_469"/>
            <p:cNvSpPr/>
            <p:nvPr/>
          </p:nvSpPr>
          <p:spPr>
            <a:xfrm>
              <a:off x="-749922"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 name="Google Shape;149;g34afcabaa7e_0_469"/>
            <p:cNvSpPr/>
            <p:nvPr/>
          </p:nvSpPr>
          <p:spPr>
            <a:xfrm>
              <a:off x="-39826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0" name="Google Shape;150;g34afcabaa7e_0_469"/>
            <p:cNvSpPr/>
            <p:nvPr/>
          </p:nvSpPr>
          <p:spPr>
            <a:xfrm>
              <a:off x="-46610"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 name="Google Shape;151;g34afcabaa7e_0_469"/>
            <p:cNvSpPr/>
            <p:nvPr/>
          </p:nvSpPr>
          <p:spPr>
            <a:xfrm>
              <a:off x="30504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 name="Google Shape;152;g34afcabaa7e_0_469"/>
            <p:cNvSpPr/>
            <p:nvPr/>
          </p:nvSpPr>
          <p:spPr>
            <a:xfrm>
              <a:off x="-215912" y="31841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 name="Google Shape;153;g34afcabaa7e_0_469"/>
            <p:cNvSpPr/>
            <p:nvPr/>
          </p:nvSpPr>
          <p:spPr>
            <a:xfrm>
              <a:off x="-215912" y="32624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 name="Google Shape;154;g34afcabaa7e_0_469"/>
            <p:cNvSpPr/>
            <p:nvPr/>
          </p:nvSpPr>
          <p:spPr>
            <a:xfrm>
              <a:off x="-215912" y="33389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5" name="Google Shape;155;g34afcabaa7e_0_469"/>
          <p:cNvGrpSpPr/>
          <p:nvPr/>
        </p:nvGrpSpPr>
        <p:grpSpPr>
          <a:xfrm flipH="1">
            <a:off x="-1081344" y="150974"/>
            <a:ext cx="1629906" cy="678722"/>
            <a:chOff x="5401930" y="789587"/>
            <a:chExt cx="1629906" cy="509054"/>
          </a:xfrm>
        </p:grpSpPr>
        <p:sp>
          <p:nvSpPr>
            <p:cNvPr id="156" name="Google Shape;156;g34afcabaa7e_0_469"/>
            <p:cNvSpPr/>
            <p:nvPr/>
          </p:nvSpPr>
          <p:spPr>
            <a:xfrm>
              <a:off x="5401930" y="1244155"/>
              <a:ext cx="54486" cy="54486"/>
            </a:xfrm>
            <a:custGeom>
              <a:avLst/>
              <a:gdLst/>
              <a:ahLst/>
              <a:cxnLst/>
              <a:rect l="l" t="t" r="r" b="b"/>
              <a:pathLst>
                <a:path w="35" h="35" extrusionOk="0">
                  <a:moveTo>
                    <a:pt x="35" y="17"/>
                  </a:moveTo>
                  <a:cubicBezTo>
                    <a:pt x="35" y="27"/>
                    <a:pt x="27" y="35"/>
                    <a:pt x="17" y="35"/>
                  </a:cubicBezTo>
                  <a:cubicBezTo>
                    <a:pt x="8" y="35"/>
                    <a:pt x="0" y="27"/>
                    <a:pt x="0" y="17"/>
                  </a:cubicBezTo>
                  <a:cubicBezTo>
                    <a:pt x="0" y="8"/>
                    <a:pt x="8" y="0"/>
                    <a:pt x="17" y="0"/>
                  </a:cubicBezTo>
                  <a:cubicBezTo>
                    <a:pt x="27" y="0"/>
                    <a:pt x="35" y="8"/>
                    <a:pt x="35" y="17"/>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7" name="Google Shape;157;g34afcabaa7e_0_469"/>
            <p:cNvSpPr/>
            <p:nvPr/>
          </p:nvSpPr>
          <p:spPr>
            <a:xfrm>
              <a:off x="5423724" y="789587"/>
              <a:ext cx="1608112" cy="470135"/>
            </a:xfrm>
            <a:custGeom>
              <a:avLst/>
              <a:gdLst/>
              <a:ahLst/>
              <a:cxnLst/>
              <a:rect l="l" t="t" r="r" b="b"/>
              <a:pathLst>
                <a:path w="1033" h="302" extrusionOk="0">
                  <a:moveTo>
                    <a:pt x="6" y="302"/>
                  </a:moveTo>
                  <a:lnTo>
                    <a:pt x="0" y="302"/>
                  </a:lnTo>
                  <a:lnTo>
                    <a:pt x="0" y="96"/>
                  </a:lnTo>
                  <a:cubicBezTo>
                    <a:pt x="0" y="43"/>
                    <a:pt x="43" y="0"/>
                    <a:pt x="95" y="0"/>
                  </a:cubicBezTo>
                  <a:lnTo>
                    <a:pt x="937" y="0"/>
                  </a:lnTo>
                  <a:cubicBezTo>
                    <a:pt x="990" y="0"/>
                    <a:pt x="1033" y="43"/>
                    <a:pt x="1033" y="96"/>
                  </a:cubicBezTo>
                  <a:lnTo>
                    <a:pt x="1033" y="129"/>
                  </a:lnTo>
                  <a:lnTo>
                    <a:pt x="1026" y="129"/>
                  </a:lnTo>
                  <a:lnTo>
                    <a:pt x="1026" y="96"/>
                  </a:lnTo>
                  <a:cubicBezTo>
                    <a:pt x="1026" y="47"/>
                    <a:pt x="986" y="7"/>
                    <a:pt x="937" y="7"/>
                  </a:cubicBezTo>
                  <a:lnTo>
                    <a:pt x="95" y="7"/>
                  </a:lnTo>
                  <a:cubicBezTo>
                    <a:pt x="46" y="7"/>
                    <a:pt x="6" y="47"/>
                    <a:pt x="6" y="96"/>
                  </a:cubicBezTo>
                  <a:lnTo>
                    <a:pt x="6" y="30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58" name="Google Shape;158;g34afcabaa7e_0_469"/>
          <p:cNvGrpSpPr/>
          <p:nvPr/>
        </p:nvGrpSpPr>
        <p:grpSpPr>
          <a:xfrm>
            <a:off x="7816037" y="5375526"/>
            <a:ext cx="1922275" cy="2183149"/>
            <a:chOff x="7816037" y="3726938"/>
            <a:chExt cx="1922275" cy="1637403"/>
          </a:xfrm>
        </p:grpSpPr>
        <p:grpSp>
          <p:nvGrpSpPr>
            <p:cNvPr id="159" name="Google Shape;159;g34afcabaa7e_0_469"/>
            <p:cNvGrpSpPr/>
            <p:nvPr/>
          </p:nvGrpSpPr>
          <p:grpSpPr>
            <a:xfrm>
              <a:off x="8672408" y="4604012"/>
              <a:ext cx="521107" cy="335257"/>
              <a:chOff x="9601058" y="4286612"/>
              <a:chExt cx="521107" cy="335257"/>
            </a:xfrm>
          </p:grpSpPr>
          <p:sp>
            <p:nvSpPr>
              <p:cNvPr id="160" name="Google Shape;160;g34afcabaa7e_0_469"/>
              <p:cNvSpPr/>
              <p:nvPr/>
            </p:nvSpPr>
            <p:spPr>
              <a:xfrm>
                <a:off x="9601058" y="4286612"/>
                <a:ext cx="61950" cy="67416"/>
              </a:xfrm>
              <a:custGeom>
                <a:avLst/>
                <a:gdLst/>
                <a:ahLst/>
                <a:cxnLst/>
                <a:rect l="l" t="t" r="r" b="b"/>
                <a:pathLst>
                  <a:path w="34" h="37" extrusionOk="0">
                    <a:moveTo>
                      <a:pt x="0" y="19"/>
                    </a:moveTo>
                    <a:cubicBezTo>
                      <a:pt x="0" y="9"/>
                      <a:pt x="7" y="0"/>
                      <a:pt x="17" y="0"/>
                    </a:cubicBezTo>
                    <a:cubicBezTo>
                      <a:pt x="26" y="0"/>
                      <a:pt x="34" y="9"/>
                      <a:pt x="34" y="19"/>
                    </a:cubicBezTo>
                    <a:cubicBezTo>
                      <a:pt x="34" y="29"/>
                      <a:pt x="26" y="37"/>
                      <a:pt x="17" y="37"/>
                    </a:cubicBezTo>
                    <a:cubicBezTo>
                      <a:pt x="7" y="37"/>
                      <a:pt x="0" y="29"/>
                      <a:pt x="0" y="19"/>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1" name="Google Shape;161;g34afcabaa7e_0_469"/>
              <p:cNvSpPr/>
              <p:nvPr/>
            </p:nvSpPr>
            <p:spPr>
              <a:xfrm>
                <a:off x="9632033" y="4313943"/>
                <a:ext cx="490132" cy="307926"/>
              </a:xfrm>
              <a:custGeom>
                <a:avLst/>
                <a:gdLst/>
                <a:ahLst/>
                <a:cxnLst/>
                <a:rect l="l" t="t" r="r" b="b"/>
                <a:pathLst>
                  <a:path w="269" h="169" extrusionOk="0">
                    <a:moveTo>
                      <a:pt x="0" y="0"/>
                    </a:moveTo>
                    <a:lnTo>
                      <a:pt x="58" y="0"/>
                    </a:lnTo>
                    <a:cubicBezTo>
                      <a:pt x="111" y="0"/>
                      <a:pt x="154" y="46"/>
                      <a:pt x="154" y="102"/>
                    </a:cubicBezTo>
                    <a:cubicBezTo>
                      <a:pt x="154" y="139"/>
                      <a:pt x="156" y="162"/>
                      <a:pt x="187" y="162"/>
                    </a:cubicBezTo>
                    <a:lnTo>
                      <a:pt x="269" y="162"/>
                    </a:lnTo>
                    <a:lnTo>
                      <a:pt x="269" y="169"/>
                    </a:lnTo>
                    <a:lnTo>
                      <a:pt x="187" y="169"/>
                    </a:lnTo>
                    <a:cubicBezTo>
                      <a:pt x="148" y="169"/>
                      <a:pt x="148" y="134"/>
                      <a:pt x="148" y="102"/>
                    </a:cubicBezTo>
                    <a:cubicBezTo>
                      <a:pt x="148" y="50"/>
                      <a:pt x="108" y="7"/>
                      <a:pt x="58" y="7"/>
                    </a:cubicBezTo>
                    <a:lnTo>
                      <a:pt x="0" y="7"/>
                    </a:lnTo>
                    <a:lnTo>
                      <a:pt x="0" y="0"/>
                    </a:lnTo>
                    <a:close/>
                  </a:path>
                </a:pathLst>
              </a:custGeom>
              <a:solidFill>
                <a:schemeClr val="lt2"/>
              </a:solidFill>
              <a:ln>
                <a:noFill/>
              </a:ln>
            </p:spPr>
            <p:txBody>
              <a:bodyPr spcFirstLastPara="1" wrap="square" lIns="90000" tIns="15825" rIns="90000" bIns="158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62" name="Google Shape;162;g34afcabaa7e_0_469"/>
            <p:cNvGrpSpPr/>
            <p:nvPr/>
          </p:nvGrpSpPr>
          <p:grpSpPr>
            <a:xfrm>
              <a:off x="8672411" y="3726938"/>
              <a:ext cx="1065901" cy="619495"/>
              <a:chOff x="-192639" y="64613"/>
              <a:chExt cx="1065901" cy="619495"/>
            </a:xfrm>
          </p:grpSpPr>
          <p:sp>
            <p:nvSpPr>
              <p:cNvPr id="163" name="Google Shape;163;g34afcabaa7e_0_469"/>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 name="Google Shape;164;g34afcabaa7e_0_469"/>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 name="Google Shape;165;g34afcabaa7e_0_469"/>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 name="Google Shape;166;g34afcabaa7e_0_469"/>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 name="Google Shape;167;g34afcabaa7e_0_469"/>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 name="Google Shape;168;g34afcabaa7e_0_469"/>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 name="Google Shape;169;g34afcabaa7e_0_469"/>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70" name="Google Shape;170;g34afcabaa7e_0_469"/>
            <p:cNvSpPr/>
            <p:nvPr/>
          </p:nvSpPr>
          <p:spPr>
            <a:xfrm>
              <a:off x="7816037" y="4557175"/>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sp>
        <p:nvSpPr>
          <p:cNvPr id="172" name="Google Shape;172;g34be3e9c41b_0_1420"/>
          <p:cNvSpPr txBox="1">
            <a:spLocks noGrp="1"/>
          </p:cNvSpPr>
          <p:nvPr>
            <p:ph type="title"/>
          </p:nvPr>
        </p:nvSpPr>
        <p:spPr>
          <a:xfrm>
            <a:off x="720000" y="593367"/>
            <a:ext cx="7704000" cy="76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34be3e9c41b_0_1420"/>
          <p:cNvSpPr txBox="1">
            <a:spLocks noGrp="1"/>
          </p:cNvSpPr>
          <p:nvPr>
            <p:ph type="body" idx="1"/>
          </p:nvPr>
        </p:nvSpPr>
        <p:spPr>
          <a:xfrm>
            <a:off x="720000" y="1621002"/>
            <a:ext cx="7704000" cy="45552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SzPts val="1600"/>
              <a:buFont typeface="Nunito Light"/>
              <a:buChar char="●"/>
              <a:defRPr/>
            </a:lvl1pPr>
            <a:lvl2pPr marL="914400" lvl="1" indent="-317500" algn="l">
              <a:lnSpc>
                <a:spcPct val="100000"/>
              </a:lnSpc>
              <a:spcBef>
                <a:spcPts val="0"/>
              </a:spcBef>
              <a:spcAft>
                <a:spcPts val="0"/>
              </a:spcAft>
              <a:buSzPts val="1400"/>
              <a:buFont typeface="Nunito Light"/>
              <a:buChar char="○"/>
              <a:defRPr/>
            </a:lvl2pPr>
            <a:lvl3pPr marL="1371600" lvl="2" indent="-304800" algn="l">
              <a:lnSpc>
                <a:spcPct val="100000"/>
              </a:lnSpc>
              <a:spcBef>
                <a:spcPts val="0"/>
              </a:spcBef>
              <a:spcAft>
                <a:spcPts val="0"/>
              </a:spcAft>
              <a:buSzPts val="1200"/>
              <a:buFont typeface="Nunito Light"/>
              <a:buChar char="■"/>
              <a:defRPr/>
            </a:lvl3pPr>
            <a:lvl4pPr marL="1828800" lvl="3" indent="-295275" algn="l">
              <a:lnSpc>
                <a:spcPct val="100000"/>
              </a:lnSpc>
              <a:spcBef>
                <a:spcPts val="0"/>
              </a:spcBef>
              <a:spcAft>
                <a:spcPts val="0"/>
              </a:spcAft>
              <a:buSzPts val="1050"/>
              <a:buFont typeface="Nunito Light"/>
              <a:buChar char="●"/>
              <a:defRPr/>
            </a:lvl4pPr>
            <a:lvl5pPr marL="2286000" lvl="4" indent="-285750" algn="l">
              <a:lnSpc>
                <a:spcPct val="100000"/>
              </a:lnSpc>
              <a:spcBef>
                <a:spcPts val="0"/>
              </a:spcBef>
              <a:spcAft>
                <a:spcPts val="0"/>
              </a:spcAft>
              <a:buSzPts val="900"/>
              <a:buFont typeface="Nunito Light"/>
              <a:buChar char="○"/>
              <a:defRPr/>
            </a:lvl5pPr>
            <a:lvl6pPr marL="2743200" lvl="5" indent="-285750" algn="l">
              <a:lnSpc>
                <a:spcPct val="100000"/>
              </a:lnSpc>
              <a:spcBef>
                <a:spcPts val="0"/>
              </a:spcBef>
              <a:spcAft>
                <a:spcPts val="0"/>
              </a:spcAft>
              <a:buSzPts val="900"/>
              <a:buFont typeface="Nunito Light"/>
              <a:buChar char="■"/>
              <a:defRPr/>
            </a:lvl6pPr>
            <a:lvl7pPr marL="3200400" lvl="6" indent="-285750" algn="l">
              <a:lnSpc>
                <a:spcPct val="100000"/>
              </a:lnSpc>
              <a:spcBef>
                <a:spcPts val="0"/>
              </a:spcBef>
              <a:spcAft>
                <a:spcPts val="0"/>
              </a:spcAft>
              <a:buSzPts val="900"/>
              <a:buFont typeface="Nunito Light"/>
              <a:buChar char="●"/>
              <a:defRPr/>
            </a:lvl7pPr>
            <a:lvl8pPr marL="3657600" lvl="7" indent="-285750" algn="l">
              <a:lnSpc>
                <a:spcPct val="100000"/>
              </a:lnSpc>
              <a:spcBef>
                <a:spcPts val="0"/>
              </a:spcBef>
              <a:spcAft>
                <a:spcPts val="0"/>
              </a:spcAft>
              <a:buSzPts val="900"/>
              <a:buFont typeface="Nunito Light"/>
              <a:buChar char="○"/>
              <a:defRPr/>
            </a:lvl8pPr>
            <a:lvl9pPr marL="4114800" lvl="8" indent="-285750" algn="l">
              <a:lnSpc>
                <a:spcPct val="100000"/>
              </a:lnSpc>
              <a:spcBef>
                <a:spcPts val="0"/>
              </a:spcBef>
              <a:spcAft>
                <a:spcPts val="0"/>
              </a:spcAft>
              <a:buSzPts val="900"/>
              <a:buFont typeface="Nunito Light"/>
              <a:buChar char="■"/>
              <a:defRPr/>
            </a:lvl9pPr>
          </a:lstStyle>
          <a:p>
            <a:endParaRPr/>
          </a:p>
        </p:txBody>
      </p:sp>
      <p:grpSp>
        <p:nvGrpSpPr>
          <p:cNvPr id="174" name="Google Shape;174;g34be3e9c41b_0_1420"/>
          <p:cNvGrpSpPr/>
          <p:nvPr/>
        </p:nvGrpSpPr>
        <p:grpSpPr>
          <a:xfrm>
            <a:off x="8672408" y="6341740"/>
            <a:ext cx="521107" cy="446998"/>
            <a:chOff x="9601058" y="4286612"/>
            <a:chExt cx="521107" cy="335257"/>
          </a:xfrm>
        </p:grpSpPr>
        <p:sp>
          <p:nvSpPr>
            <p:cNvPr id="175" name="Google Shape;175;g34be3e9c41b_0_1420"/>
            <p:cNvSpPr/>
            <p:nvPr/>
          </p:nvSpPr>
          <p:spPr>
            <a:xfrm>
              <a:off x="9601058" y="4286612"/>
              <a:ext cx="61950" cy="67416"/>
            </a:xfrm>
            <a:custGeom>
              <a:avLst/>
              <a:gdLst/>
              <a:ahLst/>
              <a:cxnLst/>
              <a:rect l="l" t="t" r="r" b="b"/>
              <a:pathLst>
                <a:path w="34" h="37" extrusionOk="0">
                  <a:moveTo>
                    <a:pt x="0" y="19"/>
                  </a:moveTo>
                  <a:cubicBezTo>
                    <a:pt x="0" y="9"/>
                    <a:pt x="7" y="0"/>
                    <a:pt x="17" y="0"/>
                  </a:cubicBezTo>
                  <a:cubicBezTo>
                    <a:pt x="26" y="0"/>
                    <a:pt x="34" y="9"/>
                    <a:pt x="34" y="19"/>
                  </a:cubicBezTo>
                  <a:cubicBezTo>
                    <a:pt x="34" y="29"/>
                    <a:pt x="26" y="37"/>
                    <a:pt x="17" y="37"/>
                  </a:cubicBezTo>
                  <a:cubicBezTo>
                    <a:pt x="7" y="37"/>
                    <a:pt x="0" y="29"/>
                    <a:pt x="0" y="19"/>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6" name="Google Shape;176;g34be3e9c41b_0_1420"/>
            <p:cNvSpPr/>
            <p:nvPr/>
          </p:nvSpPr>
          <p:spPr>
            <a:xfrm>
              <a:off x="9632033" y="4313943"/>
              <a:ext cx="490132" cy="307926"/>
            </a:xfrm>
            <a:custGeom>
              <a:avLst/>
              <a:gdLst/>
              <a:ahLst/>
              <a:cxnLst/>
              <a:rect l="l" t="t" r="r" b="b"/>
              <a:pathLst>
                <a:path w="269" h="169" extrusionOk="0">
                  <a:moveTo>
                    <a:pt x="0" y="0"/>
                  </a:moveTo>
                  <a:lnTo>
                    <a:pt x="58" y="0"/>
                  </a:lnTo>
                  <a:cubicBezTo>
                    <a:pt x="111" y="0"/>
                    <a:pt x="154" y="46"/>
                    <a:pt x="154" y="102"/>
                  </a:cubicBezTo>
                  <a:cubicBezTo>
                    <a:pt x="154" y="139"/>
                    <a:pt x="156" y="162"/>
                    <a:pt x="187" y="162"/>
                  </a:cubicBezTo>
                  <a:lnTo>
                    <a:pt x="269" y="162"/>
                  </a:lnTo>
                  <a:lnTo>
                    <a:pt x="269" y="169"/>
                  </a:lnTo>
                  <a:lnTo>
                    <a:pt x="187" y="169"/>
                  </a:lnTo>
                  <a:cubicBezTo>
                    <a:pt x="148" y="169"/>
                    <a:pt x="148" y="134"/>
                    <a:pt x="148" y="102"/>
                  </a:cubicBezTo>
                  <a:cubicBezTo>
                    <a:pt x="148" y="50"/>
                    <a:pt x="108" y="7"/>
                    <a:pt x="58" y="7"/>
                  </a:cubicBezTo>
                  <a:lnTo>
                    <a:pt x="0" y="7"/>
                  </a:lnTo>
                  <a:lnTo>
                    <a:pt x="0" y="0"/>
                  </a:lnTo>
                  <a:close/>
                </a:path>
              </a:pathLst>
            </a:custGeom>
            <a:solidFill>
              <a:schemeClr val="lt2"/>
            </a:solidFill>
            <a:ln>
              <a:noFill/>
            </a:ln>
          </p:spPr>
          <p:txBody>
            <a:bodyPr spcFirstLastPara="1" wrap="square" lIns="90000" tIns="15825" rIns="90000" bIns="158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77" name="Google Shape;177;g34be3e9c41b_0_1420"/>
          <p:cNvGrpSpPr/>
          <p:nvPr/>
        </p:nvGrpSpPr>
        <p:grpSpPr>
          <a:xfrm>
            <a:off x="-1156756" y="399769"/>
            <a:ext cx="11137386" cy="5598525"/>
            <a:chOff x="-1156756" y="299834"/>
            <a:chExt cx="11137386" cy="4198999"/>
          </a:xfrm>
        </p:grpSpPr>
        <p:grpSp>
          <p:nvGrpSpPr>
            <p:cNvPr id="178" name="Google Shape;178;g34be3e9c41b_0_1420"/>
            <p:cNvGrpSpPr/>
            <p:nvPr/>
          </p:nvGrpSpPr>
          <p:grpSpPr>
            <a:xfrm>
              <a:off x="-1156756" y="299834"/>
              <a:ext cx="1754643" cy="717886"/>
              <a:chOff x="-1340531" y="3895472"/>
              <a:chExt cx="1754643" cy="717886"/>
            </a:xfrm>
          </p:grpSpPr>
          <p:sp>
            <p:nvSpPr>
              <p:cNvPr id="179" name="Google Shape;179;g34be3e9c41b_0_1420"/>
              <p:cNvSpPr/>
              <p:nvPr/>
            </p:nvSpPr>
            <p:spPr>
              <a:xfrm>
                <a:off x="-1340525" y="3895472"/>
                <a:ext cx="1754637" cy="717886"/>
              </a:xfrm>
              <a:custGeom>
                <a:avLst/>
                <a:gdLst/>
                <a:ahLst/>
                <a:cxnLst/>
                <a:rect l="l" t="t" r="r" b="b"/>
                <a:pathLst>
                  <a:path w="963" h="394" extrusionOk="0">
                    <a:moveTo>
                      <a:pt x="962" y="393"/>
                    </a:moveTo>
                    <a:cubicBezTo>
                      <a:pt x="962" y="393"/>
                      <a:pt x="962" y="390"/>
                      <a:pt x="962" y="386"/>
                    </a:cubicBezTo>
                    <a:cubicBezTo>
                      <a:pt x="962" y="381"/>
                      <a:pt x="962" y="374"/>
                      <a:pt x="962" y="365"/>
                    </a:cubicBezTo>
                    <a:cubicBezTo>
                      <a:pt x="962" y="348"/>
                      <a:pt x="962" y="321"/>
                      <a:pt x="962" y="288"/>
                    </a:cubicBezTo>
                    <a:cubicBezTo>
                      <a:pt x="962" y="220"/>
                      <a:pt x="961" y="123"/>
                      <a:pt x="961" y="2"/>
                    </a:cubicBezTo>
                    <a:lnTo>
                      <a:pt x="962" y="3"/>
                    </a:lnTo>
                    <a:cubicBezTo>
                      <a:pt x="718" y="3"/>
                      <a:pt x="377" y="3"/>
                      <a:pt x="1" y="4"/>
                    </a:cubicBezTo>
                    <a:lnTo>
                      <a:pt x="1" y="4"/>
                    </a:lnTo>
                    <a:lnTo>
                      <a:pt x="3" y="2"/>
                    </a:lnTo>
                    <a:cubicBezTo>
                      <a:pt x="3" y="139"/>
                      <a:pt x="3" y="271"/>
                      <a:pt x="3" y="393"/>
                    </a:cubicBezTo>
                    <a:lnTo>
                      <a:pt x="1" y="391"/>
                    </a:lnTo>
                    <a:cubicBezTo>
                      <a:pt x="280" y="391"/>
                      <a:pt x="520" y="392"/>
                      <a:pt x="690" y="392"/>
                    </a:cubicBezTo>
                    <a:cubicBezTo>
                      <a:pt x="776" y="392"/>
                      <a:pt x="844" y="392"/>
                      <a:pt x="890" y="392"/>
                    </a:cubicBezTo>
                    <a:cubicBezTo>
                      <a:pt x="914" y="392"/>
                      <a:pt x="932" y="392"/>
                      <a:pt x="944" y="392"/>
                    </a:cubicBezTo>
                    <a:cubicBezTo>
                      <a:pt x="950" y="392"/>
                      <a:pt x="954" y="392"/>
                      <a:pt x="958" y="392"/>
                    </a:cubicBezTo>
                    <a:cubicBezTo>
                      <a:pt x="961" y="392"/>
                      <a:pt x="962" y="392"/>
                      <a:pt x="962" y="392"/>
                    </a:cubicBezTo>
                    <a:cubicBezTo>
                      <a:pt x="962" y="392"/>
                      <a:pt x="961" y="392"/>
                      <a:pt x="958" y="393"/>
                    </a:cubicBezTo>
                    <a:cubicBezTo>
                      <a:pt x="955" y="393"/>
                      <a:pt x="950" y="393"/>
                      <a:pt x="944" y="393"/>
                    </a:cubicBezTo>
                    <a:cubicBezTo>
                      <a:pt x="932" y="393"/>
                      <a:pt x="914" y="393"/>
                      <a:pt x="891" y="393"/>
                    </a:cubicBezTo>
                    <a:cubicBezTo>
                      <a:pt x="844" y="393"/>
                      <a:pt x="776" y="393"/>
                      <a:pt x="691" y="393"/>
                    </a:cubicBezTo>
                    <a:cubicBezTo>
                      <a:pt x="521" y="393"/>
                      <a:pt x="280" y="394"/>
                      <a:pt x="1" y="394"/>
                    </a:cubicBezTo>
                    <a:lnTo>
                      <a:pt x="0" y="394"/>
                    </a:lnTo>
                    <a:lnTo>
                      <a:pt x="0" y="392"/>
                    </a:lnTo>
                    <a:cubicBezTo>
                      <a:pt x="0" y="271"/>
                      <a:pt x="0" y="139"/>
                      <a:pt x="0" y="2"/>
                    </a:cubicBezTo>
                    <a:lnTo>
                      <a:pt x="0" y="0"/>
                    </a:lnTo>
                    <a:lnTo>
                      <a:pt x="1" y="0"/>
                    </a:lnTo>
                    <a:cubicBezTo>
                      <a:pt x="378" y="1"/>
                      <a:pt x="718" y="1"/>
                      <a:pt x="962" y="1"/>
                    </a:cubicBezTo>
                    <a:lnTo>
                      <a:pt x="963" y="1"/>
                    </a:lnTo>
                    <a:lnTo>
                      <a:pt x="963" y="2"/>
                    </a:lnTo>
                    <a:cubicBezTo>
                      <a:pt x="963" y="123"/>
                      <a:pt x="963" y="221"/>
                      <a:pt x="963" y="288"/>
                    </a:cubicBezTo>
                    <a:cubicBezTo>
                      <a:pt x="963" y="322"/>
                      <a:pt x="963" y="348"/>
                      <a:pt x="963" y="366"/>
                    </a:cubicBezTo>
                    <a:cubicBezTo>
                      <a:pt x="963" y="374"/>
                      <a:pt x="963" y="381"/>
                      <a:pt x="962" y="386"/>
                    </a:cubicBezTo>
                    <a:cubicBezTo>
                      <a:pt x="962" y="390"/>
                      <a:pt x="962" y="392"/>
                      <a:pt x="962" y="392"/>
                    </a:cubicBezTo>
                    <a:lnTo>
                      <a:pt x="962" y="3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0" name="Google Shape;180;g34be3e9c41b_0_1420"/>
              <p:cNvSpPr/>
              <p:nvPr/>
            </p:nvSpPr>
            <p:spPr>
              <a:xfrm>
                <a:off x="-1340531" y="3989303"/>
                <a:ext cx="1749170" cy="5466"/>
              </a:xfrm>
              <a:custGeom>
                <a:avLst/>
                <a:gdLst/>
                <a:ahLst/>
                <a:cxnLst/>
                <a:rect l="l" t="t" r="r" b="b"/>
                <a:pathLst>
                  <a:path w="960" h="3" extrusionOk="0">
                    <a:moveTo>
                      <a:pt x="0" y="2"/>
                    </a:moveTo>
                    <a:cubicBezTo>
                      <a:pt x="0" y="1"/>
                      <a:pt x="215" y="0"/>
                      <a:pt x="480" y="0"/>
                    </a:cubicBezTo>
                    <a:cubicBezTo>
                      <a:pt x="745" y="0"/>
                      <a:pt x="960" y="1"/>
                      <a:pt x="960" y="2"/>
                    </a:cubicBezTo>
                    <a:cubicBezTo>
                      <a:pt x="960" y="3"/>
                      <a:pt x="745" y="3"/>
                      <a:pt x="480" y="3"/>
                    </a:cubicBezTo>
                    <a:cubicBezTo>
                      <a:pt x="215" y="3"/>
                      <a:pt x="0" y="3"/>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g34be3e9c41b_0_1420"/>
              <p:cNvSpPr/>
              <p:nvPr/>
            </p:nvSpPr>
            <p:spPr>
              <a:xfrm>
                <a:off x="-1291336" y="3936463"/>
                <a:ext cx="23687" cy="25509"/>
              </a:xfrm>
              <a:custGeom>
                <a:avLst/>
                <a:gdLst/>
                <a:ahLst/>
                <a:cxnLst/>
                <a:rect l="l" t="t" r="r" b="b"/>
                <a:pathLst>
                  <a:path w="13" h="14" extrusionOk="0">
                    <a:moveTo>
                      <a:pt x="13" y="7"/>
                    </a:moveTo>
                    <a:cubicBezTo>
                      <a:pt x="13" y="8"/>
                      <a:pt x="13" y="10"/>
                      <a:pt x="13" y="11"/>
                    </a:cubicBezTo>
                    <a:cubicBezTo>
                      <a:pt x="12" y="12"/>
                      <a:pt x="11" y="12"/>
                      <a:pt x="10" y="13"/>
                    </a:cubicBezTo>
                    <a:cubicBezTo>
                      <a:pt x="9" y="13"/>
                      <a:pt x="7" y="14"/>
                      <a:pt x="6" y="14"/>
                    </a:cubicBezTo>
                    <a:cubicBezTo>
                      <a:pt x="4" y="14"/>
                      <a:pt x="4" y="13"/>
                      <a:pt x="3" y="13"/>
                    </a:cubicBezTo>
                    <a:cubicBezTo>
                      <a:pt x="2" y="12"/>
                      <a:pt x="0" y="12"/>
                      <a:pt x="0" y="11"/>
                    </a:cubicBezTo>
                    <a:cubicBezTo>
                      <a:pt x="-1" y="10"/>
                      <a:pt x="0" y="8"/>
                      <a:pt x="0" y="7"/>
                    </a:cubicBezTo>
                    <a:cubicBezTo>
                      <a:pt x="0" y="6"/>
                      <a:pt x="0" y="5"/>
                      <a:pt x="0" y="4"/>
                    </a:cubicBezTo>
                    <a:cubicBezTo>
                      <a:pt x="1" y="3"/>
                      <a:pt x="2" y="2"/>
                      <a:pt x="3" y="1"/>
                    </a:cubicBezTo>
                    <a:cubicBezTo>
                      <a:pt x="4" y="0"/>
                      <a:pt x="5" y="0"/>
                      <a:pt x="6" y="0"/>
                    </a:cubicBezTo>
                    <a:cubicBezTo>
                      <a:pt x="8" y="0"/>
                      <a:pt x="9" y="0"/>
                      <a:pt x="10" y="1"/>
                    </a:cubicBezTo>
                    <a:cubicBezTo>
                      <a:pt x="11" y="2"/>
                      <a:pt x="12" y="3"/>
                      <a:pt x="13" y="4"/>
                    </a:cubicBezTo>
                    <a:cubicBezTo>
                      <a:pt x="13" y="5"/>
                      <a:pt x="13" y="6"/>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2" name="Google Shape;182;g34be3e9c41b_0_1420"/>
              <p:cNvSpPr/>
              <p:nvPr/>
            </p:nvSpPr>
            <p:spPr>
              <a:xfrm>
                <a:off x="-1249428" y="3936463"/>
                <a:ext cx="25509" cy="25509"/>
              </a:xfrm>
              <a:custGeom>
                <a:avLst/>
                <a:gdLst/>
                <a:ahLst/>
                <a:cxnLst/>
                <a:rect l="l" t="t" r="r" b="b"/>
                <a:pathLst>
                  <a:path w="14" h="14" extrusionOk="0">
                    <a:moveTo>
                      <a:pt x="14" y="7"/>
                    </a:moveTo>
                    <a:cubicBezTo>
                      <a:pt x="14" y="8"/>
                      <a:pt x="13" y="10"/>
                      <a:pt x="13" y="11"/>
                    </a:cubicBezTo>
                    <a:cubicBezTo>
                      <a:pt x="12" y="12"/>
                      <a:pt x="12" y="12"/>
                      <a:pt x="11" y="13"/>
                    </a:cubicBezTo>
                    <a:cubicBezTo>
                      <a:pt x="10" y="13"/>
                      <a:pt x="8" y="14"/>
                      <a:pt x="7" y="14"/>
                    </a:cubicBezTo>
                    <a:cubicBezTo>
                      <a:pt x="5" y="14"/>
                      <a:pt x="5" y="13"/>
                      <a:pt x="4" y="13"/>
                    </a:cubicBezTo>
                    <a:cubicBezTo>
                      <a:pt x="3" y="12"/>
                      <a:pt x="1" y="12"/>
                      <a:pt x="1" y="11"/>
                    </a:cubicBezTo>
                    <a:cubicBezTo>
                      <a:pt x="0" y="10"/>
                      <a:pt x="0" y="8"/>
                      <a:pt x="0" y="7"/>
                    </a:cubicBezTo>
                    <a:cubicBezTo>
                      <a:pt x="0" y="6"/>
                      <a:pt x="1" y="5"/>
                      <a:pt x="1" y="4"/>
                    </a:cubicBezTo>
                    <a:cubicBezTo>
                      <a:pt x="2" y="3"/>
                      <a:pt x="3" y="2"/>
                      <a:pt x="4" y="1"/>
                    </a:cubicBezTo>
                    <a:cubicBezTo>
                      <a:pt x="5" y="0"/>
                      <a:pt x="6" y="0"/>
                      <a:pt x="7" y="0"/>
                    </a:cubicBezTo>
                    <a:cubicBezTo>
                      <a:pt x="9" y="0"/>
                      <a:pt x="10" y="0"/>
                      <a:pt x="11" y="1"/>
                    </a:cubicBezTo>
                    <a:cubicBezTo>
                      <a:pt x="12" y="2"/>
                      <a:pt x="13"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3" name="Google Shape;183;g34be3e9c41b_0_1420"/>
              <p:cNvSpPr/>
              <p:nvPr/>
            </p:nvSpPr>
            <p:spPr>
              <a:xfrm>
                <a:off x="-1205699" y="3936463"/>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4" name="Google Shape;184;g34be3e9c41b_0_1420"/>
              <p:cNvSpPr/>
              <p:nvPr/>
            </p:nvSpPr>
            <p:spPr>
              <a:xfrm>
                <a:off x="-1224695" y="4075986"/>
                <a:ext cx="422716" cy="422714"/>
              </a:xfrm>
              <a:custGeom>
                <a:avLst/>
                <a:gdLst/>
                <a:ahLst/>
                <a:cxnLst/>
                <a:rect l="l" t="t" r="r" b="b"/>
                <a:pathLst>
                  <a:path w="232" h="232" extrusionOk="0">
                    <a:moveTo>
                      <a:pt x="0" y="0"/>
                    </a:moveTo>
                    <a:lnTo>
                      <a:pt x="232" y="0"/>
                    </a:lnTo>
                    <a:lnTo>
                      <a:pt x="232" y="232"/>
                    </a:lnTo>
                    <a:lnTo>
                      <a:pt x="0" y="232"/>
                    </a:lnTo>
                    <a:lnTo>
                      <a:pt x="0" y="0"/>
                    </a:lnTo>
                    <a:close/>
                  </a:path>
                </a:pathLst>
              </a:custGeom>
              <a:solidFill>
                <a:schemeClr val="accent2"/>
              </a:solidFill>
              <a:ln>
                <a:noFill/>
              </a:ln>
            </p:spPr>
            <p:txBody>
              <a:bodyPr spcFirstLastPara="1" wrap="square" lIns="90000" tIns="38500" rIns="90000" bIns="385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5" name="Google Shape;185;g34be3e9c41b_0_1420"/>
              <p:cNvSpPr/>
              <p:nvPr/>
            </p:nvSpPr>
            <p:spPr>
              <a:xfrm>
                <a:off x="-681493" y="4344218"/>
                <a:ext cx="972976" cy="5466"/>
              </a:xfrm>
              <a:custGeom>
                <a:avLst/>
                <a:gdLst/>
                <a:ahLst/>
                <a:cxnLst/>
                <a:rect l="l" t="t" r="r" b="b"/>
                <a:pathLst>
                  <a:path w="534" h="3" extrusionOk="0">
                    <a:moveTo>
                      <a:pt x="534" y="1"/>
                    </a:moveTo>
                    <a:cubicBezTo>
                      <a:pt x="534" y="2"/>
                      <a:pt x="414" y="3"/>
                      <a:pt x="267" y="3"/>
                    </a:cubicBezTo>
                    <a:cubicBezTo>
                      <a:pt x="120" y="3"/>
                      <a:pt x="0" y="2"/>
                      <a:pt x="0" y="1"/>
                    </a:cubicBezTo>
                    <a:cubicBezTo>
                      <a:pt x="0" y="1"/>
                      <a:pt x="120" y="0"/>
                      <a:pt x="267" y="0"/>
                    </a:cubicBezTo>
                    <a:cubicBezTo>
                      <a:pt x="414" y="0"/>
                      <a:pt x="534" y="1"/>
                      <a:pt x="53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 name="Google Shape;186;g34be3e9c41b_0_1420"/>
              <p:cNvSpPr/>
              <p:nvPr/>
            </p:nvSpPr>
            <p:spPr>
              <a:xfrm>
                <a:off x="-681493" y="4429855"/>
                <a:ext cx="972976" cy="5466"/>
              </a:xfrm>
              <a:custGeom>
                <a:avLst/>
                <a:gdLst/>
                <a:ahLst/>
                <a:cxnLst/>
                <a:rect l="l" t="t" r="r" b="b"/>
                <a:pathLst>
                  <a:path w="534" h="3" extrusionOk="0">
                    <a:moveTo>
                      <a:pt x="534" y="2"/>
                    </a:moveTo>
                    <a:cubicBezTo>
                      <a:pt x="534" y="3"/>
                      <a:pt x="414" y="3"/>
                      <a:pt x="267" y="3"/>
                    </a:cubicBezTo>
                    <a:cubicBezTo>
                      <a:pt x="120" y="3"/>
                      <a:pt x="0" y="3"/>
                      <a:pt x="0" y="2"/>
                    </a:cubicBezTo>
                    <a:cubicBezTo>
                      <a:pt x="0" y="1"/>
                      <a:pt x="120" y="0"/>
                      <a:pt x="267" y="0"/>
                    </a:cubicBezTo>
                    <a:cubicBezTo>
                      <a:pt x="414" y="0"/>
                      <a:pt x="534" y="1"/>
                      <a:pt x="534"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g34be3e9c41b_0_1420"/>
              <p:cNvSpPr/>
              <p:nvPr/>
            </p:nvSpPr>
            <p:spPr>
              <a:xfrm>
                <a:off x="-335303" y="4517313"/>
                <a:ext cx="626786" cy="3644"/>
              </a:xfrm>
              <a:custGeom>
                <a:avLst/>
                <a:gdLst/>
                <a:ahLst/>
                <a:cxnLst/>
                <a:rect l="l" t="t" r="r" b="b"/>
                <a:pathLst>
                  <a:path w="344" h="2" extrusionOk="0">
                    <a:moveTo>
                      <a:pt x="344" y="1"/>
                    </a:moveTo>
                    <a:cubicBezTo>
                      <a:pt x="344" y="1"/>
                      <a:pt x="343" y="1"/>
                      <a:pt x="340" y="1"/>
                    </a:cubicBezTo>
                    <a:cubicBezTo>
                      <a:pt x="338" y="1"/>
                      <a:pt x="334" y="2"/>
                      <a:pt x="330" y="2"/>
                    </a:cubicBezTo>
                    <a:cubicBezTo>
                      <a:pt x="321" y="2"/>
                      <a:pt x="309" y="2"/>
                      <a:pt x="293" y="2"/>
                    </a:cubicBezTo>
                    <a:cubicBezTo>
                      <a:pt x="262" y="2"/>
                      <a:pt x="219" y="2"/>
                      <a:pt x="172" y="2"/>
                    </a:cubicBezTo>
                    <a:cubicBezTo>
                      <a:pt x="125" y="2"/>
                      <a:pt x="82" y="2"/>
                      <a:pt x="51" y="2"/>
                    </a:cubicBezTo>
                    <a:cubicBezTo>
                      <a:pt x="35" y="2"/>
                      <a:pt x="23" y="2"/>
                      <a:pt x="14" y="2"/>
                    </a:cubicBezTo>
                    <a:cubicBezTo>
                      <a:pt x="10" y="1"/>
                      <a:pt x="6" y="1"/>
                      <a:pt x="4" y="1"/>
                    </a:cubicBezTo>
                    <a:cubicBezTo>
                      <a:pt x="2" y="1"/>
                      <a:pt x="0" y="1"/>
                      <a:pt x="0" y="1"/>
                    </a:cubicBezTo>
                    <a:cubicBezTo>
                      <a:pt x="0" y="1"/>
                      <a:pt x="2" y="1"/>
                      <a:pt x="4" y="1"/>
                    </a:cubicBezTo>
                    <a:cubicBezTo>
                      <a:pt x="6" y="1"/>
                      <a:pt x="10" y="0"/>
                      <a:pt x="14" y="0"/>
                    </a:cubicBezTo>
                    <a:cubicBezTo>
                      <a:pt x="23" y="0"/>
                      <a:pt x="35" y="0"/>
                      <a:pt x="51" y="0"/>
                    </a:cubicBezTo>
                    <a:cubicBezTo>
                      <a:pt x="82" y="0"/>
                      <a:pt x="125" y="0"/>
                      <a:pt x="172" y="0"/>
                    </a:cubicBezTo>
                    <a:cubicBezTo>
                      <a:pt x="219" y="0"/>
                      <a:pt x="262" y="0"/>
                      <a:pt x="293" y="0"/>
                    </a:cubicBezTo>
                    <a:cubicBezTo>
                      <a:pt x="309" y="0"/>
                      <a:pt x="321" y="0"/>
                      <a:pt x="330" y="0"/>
                    </a:cubicBezTo>
                    <a:cubicBezTo>
                      <a:pt x="334" y="1"/>
                      <a:pt x="338" y="1"/>
                      <a:pt x="340" y="1"/>
                    </a:cubicBezTo>
                    <a:cubicBezTo>
                      <a:pt x="343" y="1"/>
                      <a:pt x="344" y="1"/>
                      <a:pt x="34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8" name="Google Shape;188;g34be3e9c41b_0_1420"/>
              <p:cNvSpPr/>
              <p:nvPr/>
            </p:nvSpPr>
            <p:spPr>
              <a:xfrm>
                <a:off x="-428227" y="41172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 name="Google Shape;189;g34be3e9c41b_0_1420"/>
              <p:cNvSpPr/>
              <p:nvPr/>
            </p:nvSpPr>
            <p:spPr>
              <a:xfrm>
                <a:off x="-428227" y="41955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 name="Google Shape;190;g34be3e9c41b_0_1420"/>
              <p:cNvSpPr/>
              <p:nvPr/>
            </p:nvSpPr>
            <p:spPr>
              <a:xfrm>
                <a:off x="-133055" y="42720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91" name="Google Shape;191;g34be3e9c41b_0_1420"/>
            <p:cNvGrpSpPr/>
            <p:nvPr/>
          </p:nvGrpSpPr>
          <p:grpSpPr>
            <a:xfrm>
              <a:off x="8430063" y="2639212"/>
              <a:ext cx="1550567" cy="1051320"/>
              <a:chOff x="-872012" y="2723887"/>
              <a:chExt cx="1550567" cy="1051320"/>
            </a:xfrm>
          </p:grpSpPr>
          <p:sp>
            <p:nvSpPr>
              <p:cNvPr id="192" name="Google Shape;192;g34be3e9c41b_0_1420"/>
              <p:cNvSpPr/>
              <p:nvPr/>
            </p:nvSpPr>
            <p:spPr>
              <a:xfrm>
                <a:off x="-872012" y="2723887"/>
                <a:ext cx="1550567" cy="1051320"/>
              </a:xfrm>
              <a:custGeom>
                <a:avLst/>
                <a:gdLst/>
                <a:ahLst/>
                <a:cxnLst/>
                <a:rect l="l" t="t" r="r" b="b"/>
                <a:pathLst>
                  <a:path w="851" h="577" extrusionOk="0">
                    <a:moveTo>
                      <a:pt x="850" y="576"/>
                    </a:moveTo>
                    <a:cubicBezTo>
                      <a:pt x="850" y="576"/>
                      <a:pt x="850" y="572"/>
                      <a:pt x="850" y="565"/>
                    </a:cubicBezTo>
                    <a:cubicBezTo>
                      <a:pt x="850" y="558"/>
                      <a:pt x="850" y="548"/>
                      <a:pt x="850" y="535"/>
                    </a:cubicBezTo>
                    <a:cubicBezTo>
                      <a:pt x="850" y="508"/>
                      <a:pt x="850" y="469"/>
                      <a:pt x="850" y="420"/>
                    </a:cubicBezTo>
                    <a:cubicBezTo>
                      <a:pt x="849" y="320"/>
                      <a:pt x="849" y="177"/>
                      <a:pt x="849" y="2"/>
                    </a:cubicBezTo>
                    <a:lnTo>
                      <a:pt x="850" y="3"/>
                    </a:lnTo>
                    <a:cubicBezTo>
                      <a:pt x="616" y="3"/>
                      <a:pt x="321" y="3"/>
                      <a:pt x="1" y="3"/>
                    </a:cubicBezTo>
                    <a:lnTo>
                      <a:pt x="1" y="3"/>
                    </a:lnTo>
                    <a:lnTo>
                      <a:pt x="3" y="2"/>
                    </a:lnTo>
                    <a:cubicBezTo>
                      <a:pt x="3" y="206"/>
                      <a:pt x="3" y="401"/>
                      <a:pt x="3" y="576"/>
                    </a:cubicBezTo>
                    <a:lnTo>
                      <a:pt x="1" y="574"/>
                    </a:lnTo>
                    <a:cubicBezTo>
                      <a:pt x="251" y="574"/>
                      <a:pt x="463" y="575"/>
                      <a:pt x="613" y="575"/>
                    </a:cubicBezTo>
                    <a:cubicBezTo>
                      <a:pt x="688" y="575"/>
                      <a:pt x="747" y="575"/>
                      <a:pt x="788" y="575"/>
                    </a:cubicBezTo>
                    <a:cubicBezTo>
                      <a:pt x="808" y="575"/>
                      <a:pt x="823" y="575"/>
                      <a:pt x="834" y="576"/>
                    </a:cubicBezTo>
                    <a:cubicBezTo>
                      <a:pt x="839" y="576"/>
                      <a:pt x="843" y="576"/>
                      <a:pt x="846" y="576"/>
                    </a:cubicBezTo>
                    <a:cubicBezTo>
                      <a:pt x="849" y="576"/>
                      <a:pt x="850" y="576"/>
                      <a:pt x="850" y="576"/>
                    </a:cubicBezTo>
                    <a:cubicBezTo>
                      <a:pt x="850" y="576"/>
                      <a:pt x="849" y="576"/>
                      <a:pt x="846" y="576"/>
                    </a:cubicBezTo>
                    <a:cubicBezTo>
                      <a:pt x="844" y="576"/>
                      <a:pt x="840" y="576"/>
                      <a:pt x="834" y="576"/>
                    </a:cubicBezTo>
                    <a:cubicBezTo>
                      <a:pt x="824" y="576"/>
                      <a:pt x="808" y="576"/>
                      <a:pt x="788" y="576"/>
                    </a:cubicBezTo>
                    <a:cubicBezTo>
                      <a:pt x="748" y="576"/>
                      <a:pt x="689" y="576"/>
                      <a:pt x="614" y="576"/>
                    </a:cubicBezTo>
                    <a:cubicBezTo>
                      <a:pt x="464" y="577"/>
                      <a:pt x="251" y="577"/>
                      <a:pt x="1" y="577"/>
                    </a:cubicBezTo>
                    <a:lnTo>
                      <a:pt x="0" y="577"/>
                    </a:lnTo>
                    <a:lnTo>
                      <a:pt x="0" y="576"/>
                    </a:lnTo>
                    <a:cubicBezTo>
                      <a:pt x="0" y="401"/>
                      <a:pt x="0" y="206"/>
                      <a:pt x="0" y="2"/>
                    </a:cubicBezTo>
                    <a:lnTo>
                      <a:pt x="0" y="0"/>
                    </a:lnTo>
                    <a:lnTo>
                      <a:pt x="1" y="0"/>
                    </a:lnTo>
                    <a:cubicBezTo>
                      <a:pt x="321" y="0"/>
                      <a:pt x="616" y="1"/>
                      <a:pt x="850" y="1"/>
                    </a:cubicBezTo>
                    <a:lnTo>
                      <a:pt x="851" y="1"/>
                    </a:lnTo>
                    <a:lnTo>
                      <a:pt x="851" y="2"/>
                    </a:lnTo>
                    <a:cubicBezTo>
                      <a:pt x="851" y="177"/>
                      <a:pt x="851" y="320"/>
                      <a:pt x="851" y="420"/>
                    </a:cubicBezTo>
                    <a:cubicBezTo>
                      <a:pt x="851" y="470"/>
                      <a:pt x="851" y="509"/>
                      <a:pt x="850" y="535"/>
                    </a:cubicBezTo>
                    <a:cubicBezTo>
                      <a:pt x="850" y="549"/>
                      <a:pt x="850" y="559"/>
                      <a:pt x="850" y="565"/>
                    </a:cubicBezTo>
                    <a:cubicBezTo>
                      <a:pt x="850" y="572"/>
                      <a:pt x="850" y="576"/>
                      <a:pt x="850" y="5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3" name="Google Shape;193;g34be3e9c41b_0_1420"/>
              <p:cNvSpPr/>
              <p:nvPr/>
            </p:nvSpPr>
            <p:spPr>
              <a:xfrm>
                <a:off x="-870190" y="2818634"/>
                <a:ext cx="1545101" cy="5466"/>
              </a:xfrm>
              <a:custGeom>
                <a:avLst/>
                <a:gdLst/>
                <a:ahLst/>
                <a:cxnLst/>
                <a:rect l="l" t="t" r="r" b="b"/>
                <a:pathLst>
                  <a:path w="848" h="3" extrusionOk="0">
                    <a:moveTo>
                      <a:pt x="0" y="1"/>
                    </a:moveTo>
                    <a:cubicBezTo>
                      <a:pt x="0" y="0"/>
                      <a:pt x="190" y="0"/>
                      <a:pt x="424" y="0"/>
                    </a:cubicBezTo>
                    <a:cubicBezTo>
                      <a:pt x="658" y="0"/>
                      <a:pt x="848" y="0"/>
                      <a:pt x="848" y="1"/>
                    </a:cubicBezTo>
                    <a:cubicBezTo>
                      <a:pt x="848" y="2"/>
                      <a:pt x="658" y="3"/>
                      <a:pt x="424" y="3"/>
                    </a:cubicBezTo>
                    <a:cubicBezTo>
                      <a:pt x="189" y="3"/>
                      <a:pt x="0" y="2"/>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4" name="Google Shape;194;g34be3e9c41b_0_1420"/>
              <p:cNvSpPr/>
              <p:nvPr/>
            </p:nvSpPr>
            <p:spPr>
              <a:xfrm>
                <a:off x="-833749" y="2760328"/>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5" name="Google Shape;195;g34be3e9c41b_0_1420"/>
              <p:cNvSpPr/>
              <p:nvPr/>
            </p:nvSpPr>
            <p:spPr>
              <a:xfrm>
                <a:off x="-791842" y="2760328"/>
                <a:ext cx="25509" cy="25509"/>
              </a:xfrm>
              <a:custGeom>
                <a:avLst/>
                <a:gdLst/>
                <a:ahLst/>
                <a:cxnLst/>
                <a:rect l="l" t="t" r="r" b="b"/>
                <a:pathLst>
                  <a:path w="14" h="14" extrusionOk="0">
                    <a:moveTo>
                      <a:pt x="14" y="7"/>
                    </a:moveTo>
                    <a:cubicBezTo>
                      <a:pt x="14" y="8"/>
                      <a:pt x="14" y="10"/>
                      <a:pt x="13" y="11"/>
                    </a:cubicBezTo>
                    <a:cubicBezTo>
                      <a:pt x="12" y="12"/>
                      <a:pt x="12" y="12"/>
                      <a:pt x="11"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1" y="1"/>
                    </a:cubicBezTo>
                    <a:cubicBezTo>
                      <a:pt x="13"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6" name="Google Shape;196;g34be3e9c41b_0_1420"/>
              <p:cNvSpPr/>
              <p:nvPr/>
            </p:nvSpPr>
            <p:spPr>
              <a:xfrm>
                <a:off x="-749935" y="2760328"/>
                <a:ext cx="25509" cy="25509"/>
              </a:xfrm>
              <a:custGeom>
                <a:avLst/>
                <a:gdLst/>
                <a:ahLst/>
                <a:cxnLst/>
                <a:rect l="l" t="t" r="r" b="b"/>
                <a:pathLst>
                  <a:path w="14" h="14" extrusionOk="0">
                    <a:moveTo>
                      <a:pt x="14" y="7"/>
                    </a:moveTo>
                    <a:cubicBezTo>
                      <a:pt x="14" y="8"/>
                      <a:pt x="14" y="10"/>
                      <a:pt x="13" y="11"/>
                    </a:cubicBezTo>
                    <a:cubicBezTo>
                      <a:pt x="12" y="12"/>
                      <a:pt x="11" y="12"/>
                      <a:pt x="10"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0" y="1"/>
                    </a:cubicBezTo>
                    <a:cubicBezTo>
                      <a:pt x="11"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7" name="Google Shape;197;g34be3e9c41b_0_1420"/>
              <p:cNvSpPr/>
              <p:nvPr/>
            </p:nvSpPr>
            <p:spPr>
              <a:xfrm>
                <a:off x="-737180" y="2929779"/>
                <a:ext cx="413606" cy="415426"/>
              </a:xfrm>
              <a:custGeom>
                <a:avLst/>
                <a:gdLst/>
                <a:ahLst/>
                <a:cxnLst/>
                <a:rect l="l" t="t" r="r" b="b"/>
                <a:pathLst>
                  <a:path w="227" h="228" extrusionOk="0">
                    <a:moveTo>
                      <a:pt x="0" y="0"/>
                    </a:moveTo>
                    <a:lnTo>
                      <a:pt x="227" y="0"/>
                    </a:lnTo>
                    <a:lnTo>
                      <a:pt x="227" y="228"/>
                    </a:lnTo>
                    <a:lnTo>
                      <a:pt x="0" y="228"/>
                    </a:lnTo>
                    <a:lnTo>
                      <a:pt x="0" y="0"/>
                    </a:ln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8" name="Google Shape;198;g34be3e9c41b_0_1420"/>
              <p:cNvSpPr/>
              <p:nvPr/>
            </p:nvSpPr>
            <p:spPr>
              <a:xfrm>
                <a:off x="-749922"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9" name="Google Shape;199;g34be3e9c41b_0_1420"/>
              <p:cNvSpPr/>
              <p:nvPr/>
            </p:nvSpPr>
            <p:spPr>
              <a:xfrm>
                <a:off x="-39826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0" name="Google Shape;200;g34be3e9c41b_0_1420"/>
              <p:cNvSpPr/>
              <p:nvPr/>
            </p:nvSpPr>
            <p:spPr>
              <a:xfrm>
                <a:off x="-46610"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 name="Google Shape;201;g34be3e9c41b_0_1420"/>
              <p:cNvSpPr/>
              <p:nvPr/>
            </p:nvSpPr>
            <p:spPr>
              <a:xfrm>
                <a:off x="30504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2" name="Google Shape;202;g34be3e9c41b_0_1420"/>
              <p:cNvSpPr/>
              <p:nvPr/>
            </p:nvSpPr>
            <p:spPr>
              <a:xfrm>
                <a:off x="-215912" y="31841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3" name="Google Shape;203;g34be3e9c41b_0_1420"/>
              <p:cNvSpPr/>
              <p:nvPr/>
            </p:nvSpPr>
            <p:spPr>
              <a:xfrm>
                <a:off x="-215912" y="32624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4" name="Google Shape;204;g34be3e9c41b_0_1420"/>
              <p:cNvSpPr/>
              <p:nvPr/>
            </p:nvSpPr>
            <p:spPr>
              <a:xfrm>
                <a:off x="-215912" y="33389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05" name="Google Shape;205;g34be3e9c41b_0_1420"/>
            <p:cNvGrpSpPr/>
            <p:nvPr/>
          </p:nvGrpSpPr>
          <p:grpSpPr>
            <a:xfrm>
              <a:off x="8672411" y="3879338"/>
              <a:ext cx="1065901" cy="619495"/>
              <a:chOff x="-192639" y="64613"/>
              <a:chExt cx="1065901" cy="619495"/>
            </a:xfrm>
          </p:grpSpPr>
          <p:sp>
            <p:nvSpPr>
              <p:cNvPr id="206" name="Google Shape;206;g34be3e9c41b_0_1420"/>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7" name="Google Shape;207;g34be3e9c41b_0_1420"/>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8" name="Google Shape;208;g34be3e9c41b_0_1420"/>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 name="Google Shape;209;g34be3e9c41b_0_1420"/>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0" name="Google Shape;210;g34be3e9c41b_0_1420"/>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1" name="Google Shape;211;g34be3e9c41b_0_1420"/>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2" name="Google Shape;212;g34be3e9c41b_0_1420"/>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213" name="Google Shape;213;g34be3e9c41b_0_1420"/>
          <p:cNvGrpSpPr/>
          <p:nvPr/>
        </p:nvGrpSpPr>
        <p:grpSpPr>
          <a:xfrm>
            <a:off x="-191798" y="-602183"/>
            <a:ext cx="9633096" cy="7957655"/>
            <a:chOff x="-191798" y="-451649"/>
            <a:chExt cx="9633096" cy="5968390"/>
          </a:xfrm>
        </p:grpSpPr>
        <p:grpSp>
          <p:nvGrpSpPr>
            <p:cNvPr id="214" name="Google Shape;214;g34be3e9c41b_0_1420"/>
            <p:cNvGrpSpPr/>
            <p:nvPr/>
          </p:nvGrpSpPr>
          <p:grpSpPr>
            <a:xfrm>
              <a:off x="-191798" y="1290000"/>
              <a:ext cx="453184" cy="454844"/>
              <a:chOff x="1030277" y="-800500"/>
              <a:chExt cx="453184" cy="454844"/>
            </a:xfrm>
          </p:grpSpPr>
          <p:sp>
            <p:nvSpPr>
              <p:cNvPr id="215" name="Google Shape;215;g34be3e9c41b_0_1420"/>
              <p:cNvSpPr/>
              <p:nvPr/>
            </p:nvSpPr>
            <p:spPr>
              <a:xfrm>
                <a:off x="1169718" y="-656079"/>
                <a:ext cx="169322" cy="167662"/>
              </a:xfrm>
              <a:custGeom>
                <a:avLst/>
                <a:gdLst/>
                <a:ahLst/>
                <a:cxnLst/>
                <a:rect l="l" t="t" r="r" b="b"/>
                <a:pathLst>
                  <a:path w="102" h="101" extrusionOk="0">
                    <a:moveTo>
                      <a:pt x="70" y="96"/>
                    </a:moveTo>
                    <a:lnTo>
                      <a:pt x="69" y="96"/>
                    </a:lnTo>
                    <a:cubicBezTo>
                      <a:pt x="68" y="97"/>
                      <a:pt x="67" y="97"/>
                      <a:pt x="65" y="98"/>
                    </a:cubicBezTo>
                    <a:cubicBezTo>
                      <a:pt x="61" y="99"/>
                      <a:pt x="55" y="100"/>
                      <a:pt x="47" y="100"/>
                    </a:cubicBezTo>
                    <a:cubicBezTo>
                      <a:pt x="40" y="99"/>
                      <a:pt x="30" y="97"/>
                      <a:pt x="22" y="90"/>
                    </a:cubicBezTo>
                    <a:cubicBezTo>
                      <a:pt x="13" y="84"/>
                      <a:pt x="5" y="73"/>
                      <a:pt x="3" y="59"/>
                    </a:cubicBezTo>
                    <a:cubicBezTo>
                      <a:pt x="0" y="46"/>
                      <a:pt x="4" y="29"/>
                      <a:pt x="16" y="18"/>
                    </a:cubicBezTo>
                    <a:cubicBezTo>
                      <a:pt x="27" y="6"/>
                      <a:pt x="46" y="-1"/>
                      <a:pt x="64" y="5"/>
                    </a:cubicBezTo>
                    <a:cubicBezTo>
                      <a:pt x="73" y="7"/>
                      <a:pt x="81" y="12"/>
                      <a:pt x="88" y="20"/>
                    </a:cubicBezTo>
                    <a:cubicBezTo>
                      <a:pt x="94" y="27"/>
                      <a:pt x="98" y="36"/>
                      <a:pt x="99" y="46"/>
                    </a:cubicBezTo>
                    <a:cubicBezTo>
                      <a:pt x="101" y="56"/>
                      <a:pt x="99" y="67"/>
                      <a:pt x="94" y="76"/>
                    </a:cubicBezTo>
                    <a:cubicBezTo>
                      <a:pt x="91" y="81"/>
                      <a:pt x="88" y="85"/>
                      <a:pt x="84" y="88"/>
                    </a:cubicBezTo>
                    <a:cubicBezTo>
                      <a:pt x="82" y="90"/>
                      <a:pt x="80" y="92"/>
                      <a:pt x="78" y="93"/>
                    </a:cubicBezTo>
                    <a:cubicBezTo>
                      <a:pt x="77" y="94"/>
                      <a:pt x="76" y="95"/>
                      <a:pt x="74" y="96"/>
                    </a:cubicBezTo>
                    <a:lnTo>
                      <a:pt x="73" y="96"/>
                    </a:lnTo>
                    <a:lnTo>
                      <a:pt x="72" y="97"/>
                    </a:lnTo>
                    <a:lnTo>
                      <a:pt x="72" y="97"/>
                    </a:lnTo>
                    <a:lnTo>
                      <a:pt x="72" y="97"/>
                    </a:lnTo>
                    <a:lnTo>
                      <a:pt x="72" y="97"/>
                    </a:lnTo>
                    <a:cubicBezTo>
                      <a:pt x="71" y="97"/>
                      <a:pt x="73" y="96"/>
                      <a:pt x="72" y="95"/>
                    </a:cubicBezTo>
                    <a:lnTo>
                      <a:pt x="70" y="94"/>
                    </a:lnTo>
                    <a:cubicBezTo>
                      <a:pt x="71" y="93"/>
                      <a:pt x="74" y="92"/>
                      <a:pt x="75" y="91"/>
                    </a:cubicBezTo>
                    <a:cubicBezTo>
                      <a:pt x="93" y="81"/>
                      <a:pt x="101" y="59"/>
                      <a:pt x="97" y="41"/>
                    </a:cubicBezTo>
                    <a:cubicBezTo>
                      <a:pt x="93" y="22"/>
                      <a:pt x="77" y="8"/>
                      <a:pt x="60" y="5"/>
                    </a:cubicBezTo>
                    <a:cubicBezTo>
                      <a:pt x="42" y="1"/>
                      <a:pt x="25" y="8"/>
                      <a:pt x="15" y="20"/>
                    </a:cubicBezTo>
                    <a:cubicBezTo>
                      <a:pt x="4" y="31"/>
                      <a:pt x="1" y="47"/>
                      <a:pt x="3" y="60"/>
                    </a:cubicBezTo>
                    <a:cubicBezTo>
                      <a:pt x="6" y="73"/>
                      <a:pt x="13" y="84"/>
                      <a:pt x="22" y="90"/>
                    </a:cubicBezTo>
                    <a:cubicBezTo>
                      <a:pt x="30" y="97"/>
                      <a:pt x="40" y="99"/>
                      <a:pt x="47" y="100"/>
                    </a:cubicBezTo>
                    <a:cubicBezTo>
                      <a:pt x="55" y="100"/>
                      <a:pt x="61" y="99"/>
                      <a:pt x="65" y="98"/>
                    </a:cubicBezTo>
                    <a:cubicBezTo>
                      <a:pt x="68" y="97"/>
                      <a:pt x="70" y="96"/>
                      <a:pt x="70" y="96"/>
                    </a:cubicBezTo>
                    <a:cubicBezTo>
                      <a:pt x="70" y="96"/>
                      <a:pt x="69" y="97"/>
                      <a:pt x="65" y="99"/>
                    </a:cubicBezTo>
                    <a:cubicBezTo>
                      <a:pt x="61" y="100"/>
                      <a:pt x="55" y="102"/>
                      <a:pt x="47" y="101"/>
                    </a:cubicBezTo>
                    <a:cubicBezTo>
                      <a:pt x="39" y="101"/>
                      <a:pt x="30" y="99"/>
                      <a:pt x="21" y="92"/>
                    </a:cubicBezTo>
                    <a:cubicBezTo>
                      <a:pt x="11" y="86"/>
                      <a:pt x="3" y="75"/>
                      <a:pt x="1" y="61"/>
                    </a:cubicBezTo>
                    <a:cubicBezTo>
                      <a:pt x="-2" y="47"/>
                      <a:pt x="1" y="30"/>
                      <a:pt x="12" y="18"/>
                    </a:cubicBezTo>
                    <a:cubicBezTo>
                      <a:pt x="23" y="5"/>
                      <a:pt x="42" y="-3"/>
                      <a:pt x="61" y="1"/>
                    </a:cubicBezTo>
                    <a:cubicBezTo>
                      <a:pt x="70" y="3"/>
                      <a:pt x="79" y="7"/>
                      <a:pt x="86" y="14"/>
                    </a:cubicBezTo>
                    <a:cubicBezTo>
                      <a:pt x="93" y="21"/>
                      <a:pt x="99" y="30"/>
                      <a:pt x="101" y="40"/>
                    </a:cubicBezTo>
                    <a:cubicBezTo>
                      <a:pt x="106" y="60"/>
                      <a:pt x="97" y="84"/>
                      <a:pt x="77" y="95"/>
                    </a:cubicBezTo>
                    <a:cubicBezTo>
                      <a:pt x="75" y="96"/>
                      <a:pt x="73" y="97"/>
                      <a:pt x="71" y="98"/>
                    </a:cubicBezTo>
                    <a:lnTo>
                      <a:pt x="69" y="98"/>
                    </a:lnTo>
                    <a:lnTo>
                      <a:pt x="69" y="97"/>
                    </a:lnTo>
                    <a:cubicBezTo>
                      <a:pt x="68" y="96"/>
                      <a:pt x="69" y="94"/>
                      <a:pt x="69" y="95"/>
                    </a:cubicBezTo>
                    <a:cubicBezTo>
                      <a:pt x="69" y="94"/>
                      <a:pt x="69" y="94"/>
                      <a:pt x="69" y="94"/>
                    </a:cubicBezTo>
                    <a:lnTo>
                      <a:pt x="70" y="94"/>
                    </a:lnTo>
                    <a:lnTo>
                      <a:pt x="70" y="94"/>
                    </a:lnTo>
                    <a:lnTo>
                      <a:pt x="71" y="93"/>
                    </a:lnTo>
                    <a:lnTo>
                      <a:pt x="73" y="92"/>
                    </a:lnTo>
                    <a:cubicBezTo>
                      <a:pt x="74" y="92"/>
                      <a:pt x="75" y="91"/>
                      <a:pt x="76" y="90"/>
                    </a:cubicBezTo>
                    <a:cubicBezTo>
                      <a:pt x="78" y="89"/>
                      <a:pt x="80" y="87"/>
                      <a:pt x="81" y="86"/>
                    </a:cubicBezTo>
                    <a:cubicBezTo>
                      <a:pt x="85" y="82"/>
                      <a:pt x="88" y="79"/>
                      <a:pt x="90" y="74"/>
                    </a:cubicBezTo>
                    <a:cubicBezTo>
                      <a:pt x="95" y="66"/>
                      <a:pt x="97" y="56"/>
                      <a:pt x="96" y="47"/>
                    </a:cubicBezTo>
                    <a:cubicBezTo>
                      <a:pt x="95" y="38"/>
                      <a:pt x="91" y="29"/>
                      <a:pt x="85" y="22"/>
                    </a:cubicBezTo>
                    <a:cubicBezTo>
                      <a:pt x="79" y="16"/>
                      <a:pt x="71" y="11"/>
                      <a:pt x="63" y="8"/>
                    </a:cubicBezTo>
                    <a:cubicBezTo>
                      <a:pt x="46" y="4"/>
                      <a:pt x="29" y="9"/>
                      <a:pt x="18" y="20"/>
                    </a:cubicBezTo>
                    <a:cubicBezTo>
                      <a:pt x="7" y="31"/>
                      <a:pt x="3" y="46"/>
                      <a:pt x="6" y="59"/>
                    </a:cubicBezTo>
                    <a:cubicBezTo>
                      <a:pt x="8" y="72"/>
                      <a:pt x="15" y="83"/>
                      <a:pt x="23" y="89"/>
                    </a:cubicBezTo>
                    <a:cubicBezTo>
                      <a:pt x="31" y="95"/>
                      <a:pt x="40" y="98"/>
                      <a:pt x="47" y="99"/>
                    </a:cubicBezTo>
                    <a:cubicBezTo>
                      <a:pt x="55" y="99"/>
                      <a:pt x="61" y="98"/>
                      <a:pt x="64" y="97"/>
                    </a:cubicBezTo>
                    <a:cubicBezTo>
                      <a:pt x="68" y="97"/>
                      <a:pt x="70" y="96"/>
                      <a:pt x="70" y="9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g34be3e9c41b_0_1420"/>
              <p:cNvSpPr/>
              <p:nvPr/>
            </p:nvSpPr>
            <p:spPr>
              <a:xfrm>
                <a:off x="1030277" y="-800500"/>
                <a:ext cx="453184" cy="454844"/>
              </a:xfrm>
              <a:custGeom>
                <a:avLst/>
                <a:gdLst/>
                <a:ahLst/>
                <a:cxnLst/>
                <a:rect l="l" t="t" r="r" b="b"/>
                <a:pathLst>
                  <a:path w="273" h="274" extrusionOk="0">
                    <a:moveTo>
                      <a:pt x="154" y="247"/>
                    </a:moveTo>
                    <a:cubicBezTo>
                      <a:pt x="156" y="250"/>
                      <a:pt x="160" y="256"/>
                      <a:pt x="171" y="270"/>
                    </a:cubicBezTo>
                    <a:lnTo>
                      <a:pt x="170" y="269"/>
                    </a:lnTo>
                    <a:cubicBezTo>
                      <a:pt x="181" y="265"/>
                      <a:pt x="195" y="258"/>
                      <a:pt x="212" y="251"/>
                    </a:cubicBezTo>
                    <a:lnTo>
                      <a:pt x="212" y="252"/>
                    </a:lnTo>
                    <a:cubicBezTo>
                      <a:pt x="210" y="243"/>
                      <a:pt x="208" y="234"/>
                      <a:pt x="206" y="224"/>
                    </a:cubicBezTo>
                    <a:lnTo>
                      <a:pt x="208" y="224"/>
                    </a:lnTo>
                    <a:lnTo>
                      <a:pt x="208" y="225"/>
                    </a:lnTo>
                    <a:lnTo>
                      <a:pt x="206" y="224"/>
                    </a:lnTo>
                    <a:cubicBezTo>
                      <a:pt x="214" y="218"/>
                      <a:pt x="221" y="211"/>
                      <a:pt x="227" y="203"/>
                    </a:cubicBezTo>
                    <a:lnTo>
                      <a:pt x="228" y="204"/>
                    </a:lnTo>
                    <a:lnTo>
                      <a:pt x="227" y="205"/>
                    </a:lnTo>
                    <a:lnTo>
                      <a:pt x="227" y="203"/>
                    </a:lnTo>
                    <a:cubicBezTo>
                      <a:pt x="235" y="204"/>
                      <a:pt x="245" y="205"/>
                      <a:pt x="254" y="207"/>
                    </a:cubicBezTo>
                    <a:lnTo>
                      <a:pt x="253" y="208"/>
                    </a:lnTo>
                    <a:cubicBezTo>
                      <a:pt x="258" y="194"/>
                      <a:pt x="264" y="179"/>
                      <a:pt x="270" y="164"/>
                    </a:cubicBezTo>
                    <a:lnTo>
                      <a:pt x="271" y="165"/>
                    </a:lnTo>
                    <a:cubicBezTo>
                      <a:pt x="263" y="161"/>
                      <a:pt x="255" y="155"/>
                      <a:pt x="247" y="150"/>
                    </a:cubicBezTo>
                    <a:lnTo>
                      <a:pt x="249" y="148"/>
                    </a:lnTo>
                    <a:lnTo>
                      <a:pt x="249" y="149"/>
                    </a:lnTo>
                    <a:lnTo>
                      <a:pt x="247" y="150"/>
                    </a:lnTo>
                    <a:cubicBezTo>
                      <a:pt x="248" y="141"/>
                      <a:pt x="248" y="130"/>
                      <a:pt x="246" y="120"/>
                    </a:cubicBezTo>
                    <a:lnTo>
                      <a:pt x="249" y="120"/>
                    </a:lnTo>
                    <a:lnTo>
                      <a:pt x="248" y="122"/>
                    </a:lnTo>
                    <a:lnTo>
                      <a:pt x="246" y="120"/>
                    </a:lnTo>
                    <a:cubicBezTo>
                      <a:pt x="253" y="115"/>
                      <a:pt x="261" y="109"/>
                      <a:pt x="269" y="103"/>
                    </a:cubicBezTo>
                    <a:lnTo>
                      <a:pt x="269" y="105"/>
                    </a:lnTo>
                    <a:cubicBezTo>
                      <a:pt x="263" y="92"/>
                      <a:pt x="256" y="77"/>
                      <a:pt x="249" y="62"/>
                    </a:cubicBezTo>
                    <a:lnTo>
                      <a:pt x="251" y="63"/>
                    </a:lnTo>
                    <a:cubicBezTo>
                      <a:pt x="243" y="64"/>
                      <a:pt x="233" y="66"/>
                      <a:pt x="223" y="68"/>
                    </a:cubicBezTo>
                    <a:lnTo>
                      <a:pt x="224" y="65"/>
                    </a:lnTo>
                    <a:lnTo>
                      <a:pt x="225" y="66"/>
                    </a:lnTo>
                    <a:lnTo>
                      <a:pt x="223" y="68"/>
                    </a:lnTo>
                    <a:cubicBezTo>
                      <a:pt x="218" y="61"/>
                      <a:pt x="210" y="54"/>
                      <a:pt x="202" y="48"/>
                    </a:cubicBezTo>
                    <a:lnTo>
                      <a:pt x="204" y="46"/>
                    </a:lnTo>
                    <a:lnTo>
                      <a:pt x="205" y="47"/>
                    </a:lnTo>
                    <a:lnTo>
                      <a:pt x="202" y="48"/>
                    </a:lnTo>
                    <a:cubicBezTo>
                      <a:pt x="203" y="39"/>
                      <a:pt x="204" y="30"/>
                      <a:pt x="206" y="20"/>
                    </a:cubicBezTo>
                    <a:lnTo>
                      <a:pt x="207" y="21"/>
                    </a:lnTo>
                    <a:cubicBezTo>
                      <a:pt x="193" y="16"/>
                      <a:pt x="178" y="10"/>
                      <a:pt x="163" y="4"/>
                    </a:cubicBezTo>
                    <a:lnTo>
                      <a:pt x="165" y="4"/>
                    </a:lnTo>
                    <a:cubicBezTo>
                      <a:pt x="160" y="11"/>
                      <a:pt x="154" y="19"/>
                      <a:pt x="149" y="27"/>
                    </a:cubicBezTo>
                    <a:lnTo>
                      <a:pt x="147" y="25"/>
                    </a:lnTo>
                    <a:lnTo>
                      <a:pt x="148" y="24"/>
                    </a:lnTo>
                    <a:lnTo>
                      <a:pt x="149" y="27"/>
                    </a:lnTo>
                    <a:cubicBezTo>
                      <a:pt x="140" y="27"/>
                      <a:pt x="130" y="27"/>
                      <a:pt x="119" y="28"/>
                    </a:cubicBezTo>
                    <a:lnTo>
                      <a:pt x="120" y="28"/>
                    </a:lnTo>
                    <a:lnTo>
                      <a:pt x="120" y="25"/>
                    </a:lnTo>
                    <a:lnTo>
                      <a:pt x="120" y="25"/>
                    </a:lnTo>
                    <a:lnTo>
                      <a:pt x="119" y="28"/>
                    </a:lnTo>
                    <a:lnTo>
                      <a:pt x="118" y="28"/>
                    </a:lnTo>
                    <a:lnTo>
                      <a:pt x="118" y="28"/>
                    </a:lnTo>
                    <a:lnTo>
                      <a:pt x="119" y="28"/>
                    </a:lnTo>
                    <a:lnTo>
                      <a:pt x="120" y="25"/>
                    </a:lnTo>
                    <a:lnTo>
                      <a:pt x="120" y="25"/>
                    </a:lnTo>
                    <a:lnTo>
                      <a:pt x="120" y="25"/>
                    </a:lnTo>
                    <a:lnTo>
                      <a:pt x="120" y="25"/>
                    </a:lnTo>
                    <a:lnTo>
                      <a:pt x="120" y="25"/>
                    </a:lnTo>
                    <a:lnTo>
                      <a:pt x="121" y="26"/>
                    </a:lnTo>
                    <a:lnTo>
                      <a:pt x="119" y="28"/>
                    </a:lnTo>
                    <a:cubicBezTo>
                      <a:pt x="114" y="21"/>
                      <a:pt x="108" y="13"/>
                      <a:pt x="102" y="5"/>
                    </a:cubicBezTo>
                    <a:lnTo>
                      <a:pt x="104" y="6"/>
                    </a:lnTo>
                    <a:cubicBezTo>
                      <a:pt x="91" y="12"/>
                      <a:pt x="76" y="19"/>
                      <a:pt x="61" y="25"/>
                    </a:cubicBezTo>
                    <a:lnTo>
                      <a:pt x="62" y="23"/>
                    </a:lnTo>
                    <a:cubicBezTo>
                      <a:pt x="64" y="32"/>
                      <a:pt x="66" y="41"/>
                      <a:pt x="68" y="51"/>
                    </a:cubicBezTo>
                    <a:lnTo>
                      <a:pt x="64" y="51"/>
                    </a:lnTo>
                    <a:lnTo>
                      <a:pt x="65" y="49"/>
                    </a:lnTo>
                    <a:lnTo>
                      <a:pt x="67" y="52"/>
                    </a:lnTo>
                    <a:cubicBezTo>
                      <a:pt x="60" y="57"/>
                      <a:pt x="53" y="64"/>
                      <a:pt x="47" y="73"/>
                    </a:cubicBezTo>
                    <a:lnTo>
                      <a:pt x="45" y="70"/>
                    </a:lnTo>
                    <a:lnTo>
                      <a:pt x="46" y="69"/>
                    </a:lnTo>
                    <a:lnTo>
                      <a:pt x="47" y="73"/>
                    </a:lnTo>
                    <a:cubicBezTo>
                      <a:pt x="38" y="72"/>
                      <a:pt x="28" y="70"/>
                      <a:pt x="19" y="69"/>
                    </a:cubicBezTo>
                    <a:lnTo>
                      <a:pt x="21" y="68"/>
                    </a:lnTo>
                    <a:cubicBezTo>
                      <a:pt x="16" y="81"/>
                      <a:pt x="10" y="97"/>
                      <a:pt x="4" y="112"/>
                    </a:cubicBezTo>
                    <a:lnTo>
                      <a:pt x="3" y="109"/>
                    </a:lnTo>
                    <a:cubicBezTo>
                      <a:pt x="11" y="114"/>
                      <a:pt x="19" y="120"/>
                      <a:pt x="27" y="125"/>
                    </a:cubicBezTo>
                    <a:lnTo>
                      <a:pt x="24" y="128"/>
                    </a:lnTo>
                    <a:lnTo>
                      <a:pt x="23" y="126"/>
                    </a:lnTo>
                    <a:lnTo>
                      <a:pt x="27" y="126"/>
                    </a:lnTo>
                    <a:cubicBezTo>
                      <a:pt x="26" y="135"/>
                      <a:pt x="26" y="145"/>
                      <a:pt x="28" y="155"/>
                    </a:cubicBezTo>
                    <a:lnTo>
                      <a:pt x="24" y="155"/>
                    </a:lnTo>
                    <a:lnTo>
                      <a:pt x="25" y="154"/>
                    </a:lnTo>
                    <a:lnTo>
                      <a:pt x="28" y="156"/>
                    </a:lnTo>
                    <a:cubicBezTo>
                      <a:pt x="21" y="161"/>
                      <a:pt x="13" y="167"/>
                      <a:pt x="5" y="173"/>
                    </a:cubicBezTo>
                    <a:lnTo>
                      <a:pt x="6" y="170"/>
                    </a:lnTo>
                    <a:cubicBezTo>
                      <a:pt x="11" y="184"/>
                      <a:pt x="18" y="198"/>
                      <a:pt x="25" y="213"/>
                    </a:cubicBezTo>
                    <a:lnTo>
                      <a:pt x="22" y="212"/>
                    </a:lnTo>
                    <a:cubicBezTo>
                      <a:pt x="31" y="210"/>
                      <a:pt x="40" y="208"/>
                      <a:pt x="50" y="207"/>
                    </a:cubicBezTo>
                    <a:lnTo>
                      <a:pt x="50" y="210"/>
                    </a:lnTo>
                    <a:lnTo>
                      <a:pt x="49" y="210"/>
                    </a:lnTo>
                    <a:lnTo>
                      <a:pt x="51" y="207"/>
                    </a:lnTo>
                    <a:cubicBezTo>
                      <a:pt x="57" y="214"/>
                      <a:pt x="64" y="221"/>
                      <a:pt x="72" y="227"/>
                    </a:cubicBezTo>
                    <a:lnTo>
                      <a:pt x="69" y="229"/>
                    </a:lnTo>
                    <a:lnTo>
                      <a:pt x="69" y="228"/>
                    </a:lnTo>
                    <a:lnTo>
                      <a:pt x="72" y="228"/>
                    </a:lnTo>
                    <a:cubicBezTo>
                      <a:pt x="71" y="237"/>
                      <a:pt x="70" y="246"/>
                      <a:pt x="69" y="256"/>
                    </a:cubicBezTo>
                    <a:lnTo>
                      <a:pt x="67" y="253"/>
                    </a:lnTo>
                    <a:cubicBezTo>
                      <a:pt x="81" y="259"/>
                      <a:pt x="96" y="264"/>
                      <a:pt x="110" y="270"/>
                    </a:cubicBezTo>
                    <a:lnTo>
                      <a:pt x="108" y="271"/>
                    </a:lnTo>
                    <a:cubicBezTo>
                      <a:pt x="113" y="263"/>
                      <a:pt x="118" y="255"/>
                      <a:pt x="123" y="247"/>
                    </a:cubicBezTo>
                    <a:lnTo>
                      <a:pt x="126" y="250"/>
                    </a:lnTo>
                    <a:lnTo>
                      <a:pt x="126" y="251"/>
                    </a:lnTo>
                    <a:lnTo>
                      <a:pt x="125" y="247"/>
                    </a:lnTo>
                    <a:cubicBezTo>
                      <a:pt x="133" y="248"/>
                      <a:pt x="141" y="248"/>
                      <a:pt x="150" y="246"/>
                    </a:cubicBezTo>
                    <a:lnTo>
                      <a:pt x="152" y="246"/>
                    </a:lnTo>
                    <a:lnTo>
                      <a:pt x="152" y="246"/>
                    </a:lnTo>
                    <a:lnTo>
                      <a:pt x="152" y="247"/>
                    </a:lnTo>
                    <a:lnTo>
                      <a:pt x="152" y="247"/>
                    </a:lnTo>
                    <a:lnTo>
                      <a:pt x="152" y="247"/>
                    </a:lnTo>
                    <a:lnTo>
                      <a:pt x="153" y="250"/>
                    </a:lnTo>
                    <a:lnTo>
                      <a:pt x="154" y="250"/>
                    </a:lnTo>
                    <a:lnTo>
                      <a:pt x="154" y="250"/>
                    </a:lnTo>
                    <a:lnTo>
                      <a:pt x="154" y="250"/>
                    </a:lnTo>
                    <a:lnTo>
                      <a:pt x="150" y="250"/>
                    </a:lnTo>
                    <a:cubicBezTo>
                      <a:pt x="147" y="250"/>
                      <a:pt x="144" y="251"/>
                      <a:pt x="141" y="251"/>
                    </a:cubicBezTo>
                    <a:cubicBezTo>
                      <a:pt x="136" y="251"/>
                      <a:pt x="130" y="251"/>
                      <a:pt x="124" y="250"/>
                    </a:cubicBezTo>
                    <a:lnTo>
                      <a:pt x="126" y="249"/>
                    </a:lnTo>
                    <a:cubicBezTo>
                      <a:pt x="121" y="257"/>
                      <a:pt x="116" y="264"/>
                      <a:pt x="111" y="272"/>
                    </a:cubicBezTo>
                    <a:lnTo>
                      <a:pt x="109" y="269"/>
                    </a:lnTo>
                    <a:lnTo>
                      <a:pt x="109" y="269"/>
                    </a:lnTo>
                    <a:lnTo>
                      <a:pt x="109" y="272"/>
                    </a:lnTo>
                    <a:cubicBezTo>
                      <a:pt x="95" y="267"/>
                      <a:pt x="81" y="261"/>
                      <a:pt x="67" y="256"/>
                    </a:cubicBezTo>
                    <a:lnTo>
                      <a:pt x="70" y="253"/>
                    </a:lnTo>
                    <a:lnTo>
                      <a:pt x="70" y="254"/>
                    </a:lnTo>
                    <a:lnTo>
                      <a:pt x="66" y="255"/>
                    </a:lnTo>
                    <a:cubicBezTo>
                      <a:pt x="68" y="245"/>
                      <a:pt x="69" y="236"/>
                      <a:pt x="71" y="227"/>
                    </a:cubicBezTo>
                    <a:lnTo>
                      <a:pt x="71" y="229"/>
                    </a:lnTo>
                    <a:cubicBezTo>
                      <a:pt x="63" y="223"/>
                      <a:pt x="55" y="216"/>
                      <a:pt x="49" y="208"/>
                    </a:cubicBezTo>
                    <a:lnTo>
                      <a:pt x="51" y="208"/>
                    </a:lnTo>
                    <a:cubicBezTo>
                      <a:pt x="42" y="210"/>
                      <a:pt x="33" y="212"/>
                      <a:pt x="24" y="214"/>
                    </a:cubicBezTo>
                    <a:lnTo>
                      <a:pt x="24" y="210"/>
                    </a:lnTo>
                    <a:lnTo>
                      <a:pt x="25" y="211"/>
                    </a:lnTo>
                    <a:lnTo>
                      <a:pt x="23" y="213"/>
                    </a:lnTo>
                    <a:cubicBezTo>
                      <a:pt x="17" y="199"/>
                      <a:pt x="11" y="185"/>
                      <a:pt x="5" y="172"/>
                    </a:cubicBezTo>
                    <a:lnTo>
                      <a:pt x="8" y="172"/>
                    </a:lnTo>
                    <a:lnTo>
                      <a:pt x="8" y="173"/>
                    </a:lnTo>
                    <a:lnTo>
                      <a:pt x="5" y="171"/>
                    </a:lnTo>
                    <a:cubicBezTo>
                      <a:pt x="12" y="165"/>
                      <a:pt x="20" y="160"/>
                      <a:pt x="27" y="154"/>
                    </a:cubicBezTo>
                    <a:lnTo>
                      <a:pt x="26" y="156"/>
                    </a:lnTo>
                    <a:cubicBezTo>
                      <a:pt x="25" y="146"/>
                      <a:pt x="24" y="135"/>
                      <a:pt x="26" y="125"/>
                    </a:cubicBezTo>
                    <a:lnTo>
                      <a:pt x="26" y="127"/>
                    </a:lnTo>
                    <a:cubicBezTo>
                      <a:pt x="19" y="122"/>
                      <a:pt x="11" y="116"/>
                      <a:pt x="3" y="111"/>
                    </a:cubicBezTo>
                    <a:lnTo>
                      <a:pt x="6" y="109"/>
                    </a:lnTo>
                    <a:lnTo>
                      <a:pt x="7" y="111"/>
                    </a:lnTo>
                    <a:lnTo>
                      <a:pt x="3" y="111"/>
                    </a:lnTo>
                    <a:cubicBezTo>
                      <a:pt x="9" y="96"/>
                      <a:pt x="14" y="82"/>
                      <a:pt x="19" y="68"/>
                    </a:cubicBezTo>
                    <a:lnTo>
                      <a:pt x="22" y="71"/>
                    </a:lnTo>
                    <a:lnTo>
                      <a:pt x="21" y="72"/>
                    </a:lnTo>
                    <a:lnTo>
                      <a:pt x="20" y="68"/>
                    </a:lnTo>
                    <a:cubicBezTo>
                      <a:pt x="29" y="70"/>
                      <a:pt x="39" y="71"/>
                      <a:pt x="48" y="72"/>
                    </a:cubicBezTo>
                    <a:lnTo>
                      <a:pt x="46" y="73"/>
                    </a:lnTo>
                    <a:cubicBezTo>
                      <a:pt x="52" y="64"/>
                      <a:pt x="59" y="57"/>
                      <a:pt x="67" y="50"/>
                    </a:cubicBezTo>
                    <a:lnTo>
                      <a:pt x="67" y="52"/>
                    </a:lnTo>
                    <a:cubicBezTo>
                      <a:pt x="65" y="43"/>
                      <a:pt x="63" y="34"/>
                      <a:pt x="61" y="25"/>
                    </a:cubicBezTo>
                    <a:lnTo>
                      <a:pt x="65" y="25"/>
                    </a:lnTo>
                    <a:lnTo>
                      <a:pt x="64" y="27"/>
                    </a:lnTo>
                    <a:lnTo>
                      <a:pt x="62" y="24"/>
                    </a:lnTo>
                    <a:cubicBezTo>
                      <a:pt x="76" y="18"/>
                      <a:pt x="89" y="12"/>
                      <a:pt x="103" y="6"/>
                    </a:cubicBezTo>
                    <a:lnTo>
                      <a:pt x="103" y="9"/>
                    </a:lnTo>
                    <a:lnTo>
                      <a:pt x="101" y="9"/>
                    </a:lnTo>
                    <a:lnTo>
                      <a:pt x="103" y="6"/>
                    </a:lnTo>
                    <a:cubicBezTo>
                      <a:pt x="109" y="14"/>
                      <a:pt x="114" y="21"/>
                      <a:pt x="119" y="28"/>
                    </a:cubicBezTo>
                    <a:lnTo>
                      <a:pt x="119" y="27"/>
                    </a:lnTo>
                    <a:lnTo>
                      <a:pt x="120" y="28"/>
                    </a:lnTo>
                    <a:lnTo>
                      <a:pt x="120" y="28"/>
                    </a:lnTo>
                    <a:lnTo>
                      <a:pt x="120" y="28"/>
                    </a:lnTo>
                    <a:lnTo>
                      <a:pt x="118" y="29"/>
                    </a:lnTo>
                    <a:lnTo>
                      <a:pt x="119" y="31"/>
                    </a:lnTo>
                    <a:lnTo>
                      <a:pt x="119" y="31"/>
                    </a:lnTo>
                    <a:lnTo>
                      <a:pt x="119" y="31"/>
                    </a:lnTo>
                    <a:lnTo>
                      <a:pt x="119" y="31"/>
                    </a:lnTo>
                    <a:lnTo>
                      <a:pt x="120" y="28"/>
                    </a:lnTo>
                    <a:lnTo>
                      <a:pt x="119" y="28"/>
                    </a:lnTo>
                    <a:cubicBezTo>
                      <a:pt x="130" y="26"/>
                      <a:pt x="140" y="26"/>
                      <a:pt x="149" y="27"/>
                    </a:cubicBezTo>
                    <a:lnTo>
                      <a:pt x="148" y="28"/>
                    </a:lnTo>
                    <a:cubicBezTo>
                      <a:pt x="153" y="20"/>
                      <a:pt x="158" y="12"/>
                      <a:pt x="164" y="4"/>
                    </a:cubicBezTo>
                    <a:lnTo>
                      <a:pt x="165" y="7"/>
                    </a:lnTo>
                    <a:lnTo>
                      <a:pt x="164" y="7"/>
                    </a:lnTo>
                    <a:lnTo>
                      <a:pt x="164" y="4"/>
                    </a:lnTo>
                    <a:cubicBezTo>
                      <a:pt x="179" y="10"/>
                      <a:pt x="192" y="15"/>
                      <a:pt x="206" y="21"/>
                    </a:cubicBezTo>
                    <a:lnTo>
                      <a:pt x="204" y="23"/>
                    </a:lnTo>
                    <a:lnTo>
                      <a:pt x="203" y="21"/>
                    </a:lnTo>
                    <a:lnTo>
                      <a:pt x="206" y="21"/>
                    </a:lnTo>
                    <a:cubicBezTo>
                      <a:pt x="205" y="31"/>
                      <a:pt x="203" y="40"/>
                      <a:pt x="202" y="48"/>
                    </a:cubicBezTo>
                    <a:lnTo>
                      <a:pt x="201" y="47"/>
                    </a:lnTo>
                    <a:cubicBezTo>
                      <a:pt x="210" y="53"/>
                      <a:pt x="218" y="61"/>
                      <a:pt x="224" y="68"/>
                    </a:cubicBezTo>
                    <a:lnTo>
                      <a:pt x="222" y="68"/>
                    </a:lnTo>
                    <a:cubicBezTo>
                      <a:pt x="232" y="66"/>
                      <a:pt x="241" y="64"/>
                      <a:pt x="250" y="62"/>
                    </a:cubicBezTo>
                    <a:lnTo>
                      <a:pt x="249" y="65"/>
                    </a:lnTo>
                    <a:lnTo>
                      <a:pt x="248" y="64"/>
                    </a:lnTo>
                    <a:lnTo>
                      <a:pt x="250" y="62"/>
                    </a:lnTo>
                    <a:cubicBezTo>
                      <a:pt x="257" y="77"/>
                      <a:pt x="263" y="91"/>
                      <a:pt x="268" y="104"/>
                    </a:cubicBezTo>
                    <a:lnTo>
                      <a:pt x="266" y="104"/>
                    </a:lnTo>
                    <a:lnTo>
                      <a:pt x="266" y="102"/>
                    </a:lnTo>
                    <a:lnTo>
                      <a:pt x="268" y="104"/>
                    </a:lnTo>
                    <a:cubicBezTo>
                      <a:pt x="260" y="110"/>
                      <a:pt x="253" y="115"/>
                      <a:pt x="246" y="121"/>
                    </a:cubicBezTo>
                    <a:lnTo>
                      <a:pt x="246" y="119"/>
                    </a:lnTo>
                    <a:cubicBezTo>
                      <a:pt x="248" y="131"/>
                      <a:pt x="248" y="141"/>
                      <a:pt x="247" y="150"/>
                    </a:cubicBezTo>
                    <a:lnTo>
                      <a:pt x="247" y="149"/>
                    </a:lnTo>
                    <a:cubicBezTo>
                      <a:pt x="255" y="155"/>
                      <a:pt x="263" y="160"/>
                      <a:pt x="270" y="165"/>
                    </a:cubicBezTo>
                    <a:lnTo>
                      <a:pt x="268" y="166"/>
                    </a:lnTo>
                    <a:lnTo>
                      <a:pt x="268" y="165"/>
                    </a:lnTo>
                    <a:lnTo>
                      <a:pt x="270" y="165"/>
                    </a:lnTo>
                    <a:cubicBezTo>
                      <a:pt x="264" y="181"/>
                      <a:pt x="258" y="194"/>
                      <a:pt x="254" y="207"/>
                    </a:cubicBezTo>
                    <a:lnTo>
                      <a:pt x="252" y="205"/>
                    </a:lnTo>
                    <a:lnTo>
                      <a:pt x="253" y="205"/>
                    </a:lnTo>
                    <a:lnTo>
                      <a:pt x="254" y="207"/>
                    </a:lnTo>
                    <a:cubicBezTo>
                      <a:pt x="243" y="205"/>
                      <a:pt x="234" y="204"/>
                      <a:pt x="226" y="203"/>
                    </a:cubicBezTo>
                    <a:lnTo>
                      <a:pt x="227" y="202"/>
                    </a:lnTo>
                    <a:cubicBezTo>
                      <a:pt x="220" y="212"/>
                      <a:pt x="213" y="219"/>
                      <a:pt x="206" y="224"/>
                    </a:cubicBezTo>
                    <a:lnTo>
                      <a:pt x="206" y="224"/>
                    </a:lnTo>
                    <a:cubicBezTo>
                      <a:pt x="209" y="235"/>
                      <a:pt x="210" y="243"/>
                      <a:pt x="212" y="251"/>
                    </a:cubicBezTo>
                    <a:lnTo>
                      <a:pt x="210" y="251"/>
                    </a:lnTo>
                    <a:lnTo>
                      <a:pt x="211" y="250"/>
                    </a:lnTo>
                    <a:lnTo>
                      <a:pt x="212" y="251"/>
                    </a:lnTo>
                    <a:cubicBezTo>
                      <a:pt x="194" y="259"/>
                      <a:pt x="181" y="265"/>
                      <a:pt x="170" y="269"/>
                    </a:cubicBezTo>
                    <a:lnTo>
                      <a:pt x="170" y="268"/>
                    </a:lnTo>
                    <a:lnTo>
                      <a:pt x="171" y="268"/>
                    </a:lnTo>
                    <a:lnTo>
                      <a:pt x="170" y="269"/>
                    </a:lnTo>
                    <a:cubicBezTo>
                      <a:pt x="160" y="255"/>
                      <a:pt x="156" y="250"/>
                      <a:pt x="154" y="247"/>
                    </a:cubicBezTo>
                    <a:cubicBezTo>
                      <a:pt x="154" y="247"/>
                      <a:pt x="156" y="249"/>
                      <a:pt x="158" y="252"/>
                    </a:cubicBezTo>
                    <a:cubicBezTo>
                      <a:pt x="161" y="256"/>
                      <a:pt x="166" y="261"/>
                      <a:pt x="171" y="269"/>
                    </a:cubicBezTo>
                    <a:lnTo>
                      <a:pt x="172" y="269"/>
                    </a:lnTo>
                    <a:lnTo>
                      <a:pt x="171" y="269"/>
                    </a:lnTo>
                    <a:lnTo>
                      <a:pt x="170" y="269"/>
                    </a:lnTo>
                    <a:lnTo>
                      <a:pt x="169" y="269"/>
                    </a:lnTo>
                    <a:lnTo>
                      <a:pt x="170" y="268"/>
                    </a:lnTo>
                    <a:cubicBezTo>
                      <a:pt x="180" y="264"/>
                      <a:pt x="193" y="258"/>
                      <a:pt x="211" y="249"/>
                    </a:cubicBezTo>
                    <a:lnTo>
                      <a:pt x="213" y="249"/>
                    </a:lnTo>
                    <a:lnTo>
                      <a:pt x="212" y="250"/>
                    </a:lnTo>
                    <a:lnTo>
                      <a:pt x="212" y="251"/>
                    </a:lnTo>
                    <a:lnTo>
                      <a:pt x="211" y="253"/>
                    </a:lnTo>
                    <a:lnTo>
                      <a:pt x="210" y="251"/>
                    </a:lnTo>
                    <a:cubicBezTo>
                      <a:pt x="209" y="243"/>
                      <a:pt x="207" y="235"/>
                      <a:pt x="205" y="224"/>
                    </a:cubicBezTo>
                    <a:lnTo>
                      <a:pt x="205" y="223"/>
                    </a:lnTo>
                    <a:lnTo>
                      <a:pt x="205" y="223"/>
                    </a:lnTo>
                    <a:cubicBezTo>
                      <a:pt x="212" y="218"/>
                      <a:pt x="218" y="211"/>
                      <a:pt x="225" y="201"/>
                    </a:cubicBezTo>
                    <a:lnTo>
                      <a:pt x="226" y="201"/>
                    </a:lnTo>
                    <a:lnTo>
                      <a:pt x="226" y="201"/>
                    </a:lnTo>
                    <a:cubicBezTo>
                      <a:pt x="234" y="202"/>
                      <a:pt x="243" y="203"/>
                      <a:pt x="254" y="205"/>
                    </a:cubicBezTo>
                    <a:lnTo>
                      <a:pt x="257" y="205"/>
                    </a:lnTo>
                    <a:lnTo>
                      <a:pt x="254" y="207"/>
                    </a:lnTo>
                    <a:lnTo>
                      <a:pt x="253" y="207"/>
                    </a:lnTo>
                    <a:lnTo>
                      <a:pt x="251" y="209"/>
                    </a:lnTo>
                    <a:lnTo>
                      <a:pt x="252" y="206"/>
                    </a:lnTo>
                    <a:cubicBezTo>
                      <a:pt x="257" y="193"/>
                      <a:pt x="262" y="180"/>
                      <a:pt x="268" y="164"/>
                    </a:cubicBezTo>
                    <a:lnTo>
                      <a:pt x="269" y="161"/>
                    </a:lnTo>
                    <a:lnTo>
                      <a:pt x="270" y="164"/>
                    </a:lnTo>
                    <a:lnTo>
                      <a:pt x="270" y="165"/>
                    </a:lnTo>
                    <a:lnTo>
                      <a:pt x="271" y="168"/>
                    </a:lnTo>
                    <a:lnTo>
                      <a:pt x="269" y="167"/>
                    </a:lnTo>
                    <a:cubicBezTo>
                      <a:pt x="261" y="162"/>
                      <a:pt x="254" y="157"/>
                      <a:pt x="245" y="151"/>
                    </a:cubicBezTo>
                    <a:lnTo>
                      <a:pt x="245" y="151"/>
                    </a:lnTo>
                    <a:lnTo>
                      <a:pt x="245" y="150"/>
                    </a:lnTo>
                    <a:cubicBezTo>
                      <a:pt x="246" y="141"/>
                      <a:pt x="246" y="131"/>
                      <a:pt x="244" y="120"/>
                    </a:cubicBezTo>
                    <a:lnTo>
                      <a:pt x="244" y="119"/>
                    </a:lnTo>
                    <a:lnTo>
                      <a:pt x="244" y="119"/>
                    </a:lnTo>
                    <a:cubicBezTo>
                      <a:pt x="251" y="113"/>
                      <a:pt x="258" y="108"/>
                      <a:pt x="267" y="102"/>
                    </a:cubicBezTo>
                    <a:lnTo>
                      <a:pt x="270" y="99"/>
                    </a:lnTo>
                    <a:lnTo>
                      <a:pt x="269" y="103"/>
                    </a:lnTo>
                    <a:lnTo>
                      <a:pt x="268" y="105"/>
                    </a:lnTo>
                    <a:lnTo>
                      <a:pt x="267" y="108"/>
                    </a:lnTo>
                    <a:lnTo>
                      <a:pt x="266" y="105"/>
                    </a:lnTo>
                    <a:cubicBezTo>
                      <a:pt x="260" y="92"/>
                      <a:pt x="254" y="79"/>
                      <a:pt x="247" y="64"/>
                    </a:cubicBezTo>
                    <a:lnTo>
                      <a:pt x="246" y="60"/>
                    </a:lnTo>
                    <a:lnTo>
                      <a:pt x="249" y="62"/>
                    </a:lnTo>
                    <a:lnTo>
                      <a:pt x="251" y="63"/>
                    </a:lnTo>
                    <a:lnTo>
                      <a:pt x="254" y="64"/>
                    </a:lnTo>
                    <a:lnTo>
                      <a:pt x="250" y="65"/>
                    </a:lnTo>
                    <a:cubicBezTo>
                      <a:pt x="242" y="67"/>
                      <a:pt x="233" y="69"/>
                      <a:pt x="223" y="71"/>
                    </a:cubicBezTo>
                    <a:lnTo>
                      <a:pt x="222" y="71"/>
                    </a:lnTo>
                    <a:lnTo>
                      <a:pt x="222" y="70"/>
                    </a:lnTo>
                    <a:cubicBezTo>
                      <a:pt x="215" y="63"/>
                      <a:pt x="208" y="56"/>
                      <a:pt x="200" y="49"/>
                    </a:cubicBezTo>
                    <a:lnTo>
                      <a:pt x="199" y="49"/>
                    </a:lnTo>
                    <a:lnTo>
                      <a:pt x="199" y="48"/>
                    </a:lnTo>
                    <a:cubicBezTo>
                      <a:pt x="200" y="39"/>
                      <a:pt x="201" y="30"/>
                      <a:pt x="203" y="20"/>
                    </a:cubicBezTo>
                    <a:lnTo>
                      <a:pt x="204" y="16"/>
                    </a:lnTo>
                    <a:lnTo>
                      <a:pt x="206" y="20"/>
                    </a:lnTo>
                    <a:lnTo>
                      <a:pt x="207" y="21"/>
                    </a:lnTo>
                    <a:lnTo>
                      <a:pt x="209" y="25"/>
                    </a:lnTo>
                    <a:lnTo>
                      <a:pt x="205" y="23"/>
                    </a:lnTo>
                    <a:cubicBezTo>
                      <a:pt x="191" y="18"/>
                      <a:pt x="177" y="13"/>
                      <a:pt x="163" y="7"/>
                    </a:cubicBezTo>
                    <a:lnTo>
                      <a:pt x="158" y="6"/>
                    </a:lnTo>
                    <a:lnTo>
                      <a:pt x="163" y="4"/>
                    </a:lnTo>
                    <a:lnTo>
                      <a:pt x="164" y="4"/>
                    </a:lnTo>
                    <a:lnTo>
                      <a:pt x="169" y="2"/>
                    </a:lnTo>
                    <a:lnTo>
                      <a:pt x="166" y="6"/>
                    </a:lnTo>
                    <a:cubicBezTo>
                      <a:pt x="161" y="14"/>
                      <a:pt x="156" y="21"/>
                      <a:pt x="151" y="29"/>
                    </a:cubicBezTo>
                    <a:lnTo>
                      <a:pt x="150" y="30"/>
                    </a:lnTo>
                    <a:lnTo>
                      <a:pt x="149" y="30"/>
                    </a:lnTo>
                    <a:cubicBezTo>
                      <a:pt x="139" y="29"/>
                      <a:pt x="130" y="29"/>
                      <a:pt x="120" y="31"/>
                    </a:cubicBezTo>
                    <a:lnTo>
                      <a:pt x="119" y="31"/>
                    </a:lnTo>
                    <a:lnTo>
                      <a:pt x="119" y="31"/>
                    </a:lnTo>
                    <a:lnTo>
                      <a:pt x="119" y="31"/>
                    </a:lnTo>
                    <a:lnTo>
                      <a:pt x="119" y="30"/>
                    </a:lnTo>
                    <a:lnTo>
                      <a:pt x="119" y="30"/>
                    </a:lnTo>
                    <a:lnTo>
                      <a:pt x="120" y="28"/>
                    </a:lnTo>
                    <a:cubicBezTo>
                      <a:pt x="120" y="27"/>
                      <a:pt x="120" y="27"/>
                      <a:pt x="120" y="27"/>
                    </a:cubicBezTo>
                    <a:lnTo>
                      <a:pt x="120" y="27"/>
                    </a:lnTo>
                    <a:lnTo>
                      <a:pt x="120" y="28"/>
                    </a:lnTo>
                    <a:lnTo>
                      <a:pt x="120" y="28"/>
                    </a:lnTo>
                    <a:lnTo>
                      <a:pt x="121" y="30"/>
                    </a:lnTo>
                    <a:lnTo>
                      <a:pt x="119" y="31"/>
                    </a:lnTo>
                    <a:lnTo>
                      <a:pt x="119" y="31"/>
                    </a:lnTo>
                    <a:lnTo>
                      <a:pt x="119" y="31"/>
                    </a:lnTo>
                    <a:lnTo>
                      <a:pt x="119" y="31"/>
                    </a:lnTo>
                    <a:lnTo>
                      <a:pt x="118" y="31"/>
                    </a:lnTo>
                    <a:lnTo>
                      <a:pt x="117" y="30"/>
                    </a:lnTo>
                    <a:lnTo>
                      <a:pt x="117" y="30"/>
                    </a:lnTo>
                    <a:lnTo>
                      <a:pt x="117" y="30"/>
                    </a:lnTo>
                    <a:cubicBezTo>
                      <a:pt x="111" y="23"/>
                      <a:pt x="106" y="15"/>
                      <a:pt x="100" y="8"/>
                    </a:cubicBezTo>
                    <a:lnTo>
                      <a:pt x="97" y="4"/>
                    </a:lnTo>
                    <a:lnTo>
                      <a:pt x="102" y="5"/>
                    </a:lnTo>
                    <a:lnTo>
                      <a:pt x="104" y="5"/>
                    </a:lnTo>
                    <a:lnTo>
                      <a:pt x="109" y="7"/>
                    </a:lnTo>
                    <a:lnTo>
                      <a:pt x="104" y="9"/>
                    </a:lnTo>
                    <a:cubicBezTo>
                      <a:pt x="91" y="15"/>
                      <a:pt x="77" y="21"/>
                      <a:pt x="63" y="27"/>
                    </a:cubicBezTo>
                    <a:lnTo>
                      <a:pt x="58" y="29"/>
                    </a:lnTo>
                    <a:lnTo>
                      <a:pt x="61" y="25"/>
                    </a:lnTo>
                    <a:lnTo>
                      <a:pt x="62" y="23"/>
                    </a:lnTo>
                    <a:lnTo>
                      <a:pt x="64" y="18"/>
                    </a:lnTo>
                    <a:lnTo>
                      <a:pt x="65" y="23"/>
                    </a:lnTo>
                    <a:cubicBezTo>
                      <a:pt x="67" y="32"/>
                      <a:pt x="68" y="42"/>
                      <a:pt x="70" y="51"/>
                    </a:cubicBezTo>
                    <a:lnTo>
                      <a:pt x="70" y="52"/>
                    </a:lnTo>
                    <a:lnTo>
                      <a:pt x="70" y="53"/>
                    </a:lnTo>
                    <a:cubicBezTo>
                      <a:pt x="62" y="59"/>
                      <a:pt x="55" y="66"/>
                      <a:pt x="49" y="75"/>
                    </a:cubicBezTo>
                    <a:lnTo>
                      <a:pt x="48" y="76"/>
                    </a:lnTo>
                    <a:lnTo>
                      <a:pt x="47" y="75"/>
                    </a:lnTo>
                    <a:cubicBezTo>
                      <a:pt x="38" y="74"/>
                      <a:pt x="29" y="73"/>
                      <a:pt x="19" y="71"/>
                    </a:cubicBezTo>
                    <a:lnTo>
                      <a:pt x="14" y="71"/>
                    </a:lnTo>
                    <a:lnTo>
                      <a:pt x="19" y="68"/>
                    </a:lnTo>
                    <a:lnTo>
                      <a:pt x="20" y="67"/>
                    </a:lnTo>
                    <a:lnTo>
                      <a:pt x="25" y="64"/>
                    </a:lnTo>
                    <a:lnTo>
                      <a:pt x="23" y="69"/>
                    </a:lnTo>
                    <a:cubicBezTo>
                      <a:pt x="17" y="83"/>
                      <a:pt x="12" y="97"/>
                      <a:pt x="6" y="111"/>
                    </a:cubicBezTo>
                    <a:lnTo>
                      <a:pt x="5" y="116"/>
                    </a:lnTo>
                    <a:lnTo>
                      <a:pt x="3" y="111"/>
                    </a:lnTo>
                    <a:lnTo>
                      <a:pt x="2" y="110"/>
                    </a:lnTo>
                    <a:lnTo>
                      <a:pt x="1" y="105"/>
                    </a:lnTo>
                    <a:lnTo>
                      <a:pt x="5" y="108"/>
                    </a:lnTo>
                    <a:cubicBezTo>
                      <a:pt x="13" y="113"/>
                      <a:pt x="21" y="118"/>
                      <a:pt x="29" y="123"/>
                    </a:cubicBezTo>
                    <a:lnTo>
                      <a:pt x="30" y="124"/>
                    </a:lnTo>
                    <a:lnTo>
                      <a:pt x="29" y="125"/>
                    </a:lnTo>
                    <a:cubicBezTo>
                      <a:pt x="28" y="135"/>
                      <a:pt x="28" y="145"/>
                      <a:pt x="30" y="155"/>
                    </a:cubicBezTo>
                    <a:lnTo>
                      <a:pt x="30" y="156"/>
                    </a:lnTo>
                    <a:lnTo>
                      <a:pt x="29" y="157"/>
                    </a:lnTo>
                    <a:cubicBezTo>
                      <a:pt x="22" y="163"/>
                      <a:pt x="15" y="168"/>
                      <a:pt x="7" y="174"/>
                    </a:cubicBezTo>
                    <a:lnTo>
                      <a:pt x="3" y="177"/>
                    </a:lnTo>
                    <a:lnTo>
                      <a:pt x="4" y="172"/>
                    </a:lnTo>
                    <a:lnTo>
                      <a:pt x="4" y="170"/>
                    </a:lnTo>
                    <a:lnTo>
                      <a:pt x="6" y="165"/>
                    </a:lnTo>
                    <a:lnTo>
                      <a:pt x="8" y="170"/>
                    </a:lnTo>
                    <a:cubicBezTo>
                      <a:pt x="14" y="184"/>
                      <a:pt x="20" y="197"/>
                      <a:pt x="26" y="211"/>
                    </a:cubicBezTo>
                    <a:lnTo>
                      <a:pt x="29" y="216"/>
                    </a:lnTo>
                    <a:lnTo>
                      <a:pt x="24" y="214"/>
                    </a:lnTo>
                    <a:lnTo>
                      <a:pt x="22" y="213"/>
                    </a:lnTo>
                    <a:lnTo>
                      <a:pt x="18" y="211"/>
                    </a:lnTo>
                    <a:lnTo>
                      <a:pt x="23" y="209"/>
                    </a:lnTo>
                    <a:cubicBezTo>
                      <a:pt x="32" y="208"/>
                      <a:pt x="41" y="206"/>
                      <a:pt x="50" y="204"/>
                    </a:cubicBezTo>
                    <a:lnTo>
                      <a:pt x="52" y="204"/>
                    </a:lnTo>
                    <a:lnTo>
                      <a:pt x="52" y="205"/>
                    </a:lnTo>
                    <a:cubicBezTo>
                      <a:pt x="58" y="213"/>
                      <a:pt x="66" y="220"/>
                      <a:pt x="74" y="225"/>
                    </a:cubicBezTo>
                    <a:lnTo>
                      <a:pt x="75" y="226"/>
                    </a:lnTo>
                    <a:lnTo>
                      <a:pt x="75" y="227"/>
                    </a:lnTo>
                    <a:cubicBezTo>
                      <a:pt x="73" y="236"/>
                      <a:pt x="72" y="246"/>
                      <a:pt x="70" y="255"/>
                    </a:cubicBezTo>
                    <a:lnTo>
                      <a:pt x="70" y="260"/>
                    </a:lnTo>
                    <a:lnTo>
                      <a:pt x="67" y="255"/>
                    </a:lnTo>
                    <a:lnTo>
                      <a:pt x="66" y="255"/>
                    </a:lnTo>
                    <a:lnTo>
                      <a:pt x="63" y="250"/>
                    </a:lnTo>
                    <a:lnTo>
                      <a:pt x="69" y="252"/>
                    </a:lnTo>
                    <a:cubicBezTo>
                      <a:pt x="83" y="257"/>
                      <a:pt x="97" y="263"/>
                      <a:pt x="111" y="268"/>
                    </a:cubicBezTo>
                    <a:lnTo>
                      <a:pt x="116" y="270"/>
                    </a:lnTo>
                    <a:lnTo>
                      <a:pt x="111" y="272"/>
                    </a:lnTo>
                    <a:lnTo>
                      <a:pt x="110" y="272"/>
                    </a:lnTo>
                    <a:lnTo>
                      <a:pt x="104" y="274"/>
                    </a:lnTo>
                    <a:lnTo>
                      <a:pt x="108" y="269"/>
                    </a:lnTo>
                    <a:cubicBezTo>
                      <a:pt x="113" y="262"/>
                      <a:pt x="118" y="254"/>
                      <a:pt x="123" y="246"/>
                    </a:cubicBezTo>
                    <a:lnTo>
                      <a:pt x="124" y="245"/>
                    </a:lnTo>
                    <a:lnTo>
                      <a:pt x="125" y="246"/>
                    </a:lnTo>
                    <a:cubicBezTo>
                      <a:pt x="130" y="246"/>
                      <a:pt x="136" y="246"/>
                      <a:pt x="141" y="246"/>
                    </a:cubicBezTo>
                    <a:cubicBezTo>
                      <a:pt x="144" y="246"/>
                      <a:pt x="147" y="246"/>
                      <a:pt x="150" y="246"/>
                    </a:cubicBezTo>
                    <a:lnTo>
                      <a:pt x="154" y="245"/>
                    </a:lnTo>
                    <a:lnTo>
                      <a:pt x="154" y="245"/>
                    </a:lnTo>
                    <a:lnTo>
                      <a:pt x="155" y="245"/>
                    </a:lnTo>
                    <a:lnTo>
                      <a:pt x="155" y="245"/>
                    </a:lnTo>
                    <a:cubicBezTo>
                      <a:pt x="156" y="245"/>
                      <a:pt x="157" y="248"/>
                      <a:pt x="156" y="248"/>
                    </a:cubicBezTo>
                    <a:lnTo>
                      <a:pt x="156" y="248"/>
                    </a:lnTo>
                    <a:lnTo>
                      <a:pt x="156" y="248"/>
                    </a:lnTo>
                    <a:lnTo>
                      <a:pt x="155" y="249"/>
                    </a:lnTo>
                    <a:cubicBezTo>
                      <a:pt x="154" y="249"/>
                      <a:pt x="153" y="250"/>
                      <a:pt x="153" y="250"/>
                    </a:cubicBezTo>
                    <a:lnTo>
                      <a:pt x="151" y="250"/>
                    </a:lnTo>
                    <a:cubicBezTo>
                      <a:pt x="142" y="251"/>
                      <a:pt x="133" y="251"/>
                      <a:pt x="125" y="250"/>
                    </a:cubicBezTo>
                    <a:lnTo>
                      <a:pt x="118" y="250"/>
                    </a:lnTo>
                    <a:lnTo>
                      <a:pt x="124" y="247"/>
                    </a:lnTo>
                    <a:lnTo>
                      <a:pt x="125" y="246"/>
                    </a:lnTo>
                    <a:lnTo>
                      <a:pt x="131" y="243"/>
                    </a:lnTo>
                    <a:lnTo>
                      <a:pt x="127" y="249"/>
                    </a:lnTo>
                    <a:cubicBezTo>
                      <a:pt x="122" y="257"/>
                      <a:pt x="117" y="265"/>
                      <a:pt x="112" y="273"/>
                    </a:cubicBezTo>
                    <a:lnTo>
                      <a:pt x="111" y="274"/>
                    </a:lnTo>
                    <a:lnTo>
                      <a:pt x="109" y="273"/>
                    </a:lnTo>
                    <a:cubicBezTo>
                      <a:pt x="95" y="268"/>
                      <a:pt x="80" y="262"/>
                      <a:pt x="66" y="257"/>
                    </a:cubicBezTo>
                    <a:lnTo>
                      <a:pt x="65" y="256"/>
                    </a:lnTo>
                    <a:lnTo>
                      <a:pt x="65" y="255"/>
                    </a:lnTo>
                    <a:cubicBezTo>
                      <a:pt x="66" y="245"/>
                      <a:pt x="68" y="236"/>
                      <a:pt x="69" y="227"/>
                    </a:cubicBezTo>
                    <a:lnTo>
                      <a:pt x="70" y="220"/>
                    </a:lnTo>
                    <a:lnTo>
                      <a:pt x="73" y="227"/>
                    </a:lnTo>
                    <a:lnTo>
                      <a:pt x="73" y="227"/>
                    </a:lnTo>
                    <a:lnTo>
                      <a:pt x="76" y="234"/>
                    </a:lnTo>
                    <a:lnTo>
                      <a:pt x="70" y="230"/>
                    </a:lnTo>
                    <a:cubicBezTo>
                      <a:pt x="62" y="224"/>
                      <a:pt x="54" y="216"/>
                      <a:pt x="48" y="209"/>
                    </a:cubicBezTo>
                    <a:lnTo>
                      <a:pt x="44" y="204"/>
                    </a:lnTo>
                    <a:lnTo>
                      <a:pt x="50" y="206"/>
                    </a:lnTo>
                    <a:lnTo>
                      <a:pt x="51" y="206"/>
                    </a:lnTo>
                    <a:lnTo>
                      <a:pt x="58" y="209"/>
                    </a:lnTo>
                    <a:lnTo>
                      <a:pt x="51" y="210"/>
                    </a:lnTo>
                    <a:cubicBezTo>
                      <a:pt x="41" y="212"/>
                      <a:pt x="32" y="214"/>
                      <a:pt x="23" y="215"/>
                    </a:cubicBezTo>
                    <a:lnTo>
                      <a:pt x="22" y="216"/>
                    </a:lnTo>
                    <a:lnTo>
                      <a:pt x="21" y="214"/>
                    </a:lnTo>
                    <a:cubicBezTo>
                      <a:pt x="15" y="200"/>
                      <a:pt x="8" y="185"/>
                      <a:pt x="2" y="172"/>
                    </a:cubicBezTo>
                    <a:lnTo>
                      <a:pt x="2" y="170"/>
                    </a:lnTo>
                    <a:lnTo>
                      <a:pt x="3" y="169"/>
                    </a:lnTo>
                    <a:cubicBezTo>
                      <a:pt x="11" y="163"/>
                      <a:pt x="18" y="158"/>
                      <a:pt x="25" y="152"/>
                    </a:cubicBezTo>
                    <a:lnTo>
                      <a:pt x="31" y="148"/>
                    </a:lnTo>
                    <a:lnTo>
                      <a:pt x="28" y="155"/>
                    </a:lnTo>
                    <a:lnTo>
                      <a:pt x="28" y="156"/>
                    </a:lnTo>
                    <a:lnTo>
                      <a:pt x="25" y="162"/>
                    </a:lnTo>
                    <a:lnTo>
                      <a:pt x="24" y="155"/>
                    </a:lnTo>
                    <a:cubicBezTo>
                      <a:pt x="22" y="145"/>
                      <a:pt x="22" y="134"/>
                      <a:pt x="23" y="125"/>
                    </a:cubicBezTo>
                    <a:lnTo>
                      <a:pt x="24" y="118"/>
                    </a:lnTo>
                    <a:lnTo>
                      <a:pt x="27" y="125"/>
                    </a:lnTo>
                    <a:lnTo>
                      <a:pt x="28" y="126"/>
                    </a:lnTo>
                    <a:lnTo>
                      <a:pt x="30" y="132"/>
                    </a:lnTo>
                    <a:lnTo>
                      <a:pt x="25" y="128"/>
                    </a:lnTo>
                    <a:cubicBezTo>
                      <a:pt x="17" y="123"/>
                      <a:pt x="9" y="117"/>
                      <a:pt x="1" y="112"/>
                    </a:cubicBezTo>
                    <a:lnTo>
                      <a:pt x="0" y="112"/>
                    </a:lnTo>
                    <a:lnTo>
                      <a:pt x="1" y="110"/>
                    </a:lnTo>
                    <a:cubicBezTo>
                      <a:pt x="6" y="95"/>
                      <a:pt x="12" y="80"/>
                      <a:pt x="18" y="66"/>
                    </a:cubicBezTo>
                    <a:lnTo>
                      <a:pt x="18" y="65"/>
                    </a:lnTo>
                    <a:lnTo>
                      <a:pt x="20" y="65"/>
                    </a:lnTo>
                    <a:cubicBezTo>
                      <a:pt x="29" y="66"/>
                      <a:pt x="39" y="68"/>
                      <a:pt x="48" y="69"/>
                    </a:cubicBezTo>
                    <a:lnTo>
                      <a:pt x="54" y="70"/>
                    </a:lnTo>
                    <a:lnTo>
                      <a:pt x="48" y="73"/>
                    </a:lnTo>
                    <a:lnTo>
                      <a:pt x="47" y="73"/>
                    </a:lnTo>
                    <a:lnTo>
                      <a:pt x="41" y="76"/>
                    </a:lnTo>
                    <a:lnTo>
                      <a:pt x="44" y="70"/>
                    </a:lnTo>
                    <a:cubicBezTo>
                      <a:pt x="51" y="62"/>
                      <a:pt x="58" y="54"/>
                      <a:pt x="65" y="48"/>
                    </a:cubicBezTo>
                    <a:lnTo>
                      <a:pt x="70" y="44"/>
                    </a:lnTo>
                    <a:lnTo>
                      <a:pt x="68" y="50"/>
                    </a:lnTo>
                    <a:lnTo>
                      <a:pt x="68" y="52"/>
                    </a:lnTo>
                    <a:lnTo>
                      <a:pt x="65" y="58"/>
                    </a:lnTo>
                    <a:lnTo>
                      <a:pt x="64" y="51"/>
                    </a:lnTo>
                    <a:cubicBezTo>
                      <a:pt x="62" y="42"/>
                      <a:pt x="60" y="32"/>
                      <a:pt x="59" y="24"/>
                    </a:cubicBezTo>
                    <a:lnTo>
                      <a:pt x="58" y="22"/>
                    </a:lnTo>
                    <a:lnTo>
                      <a:pt x="60" y="22"/>
                    </a:lnTo>
                    <a:cubicBezTo>
                      <a:pt x="75" y="15"/>
                      <a:pt x="90" y="8"/>
                      <a:pt x="103" y="2"/>
                    </a:cubicBezTo>
                    <a:lnTo>
                      <a:pt x="104" y="2"/>
                    </a:lnTo>
                    <a:lnTo>
                      <a:pt x="105" y="3"/>
                    </a:lnTo>
                    <a:cubicBezTo>
                      <a:pt x="111" y="11"/>
                      <a:pt x="117" y="19"/>
                      <a:pt x="122" y="26"/>
                    </a:cubicBezTo>
                    <a:lnTo>
                      <a:pt x="126" y="31"/>
                    </a:lnTo>
                    <a:lnTo>
                      <a:pt x="120" y="28"/>
                    </a:lnTo>
                    <a:lnTo>
                      <a:pt x="119" y="28"/>
                    </a:lnTo>
                    <a:lnTo>
                      <a:pt x="119" y="28"/>
                    </a:lnTo>
                    <a:lnTo>
                      <a:pt x="118" y="28"/>
                    </a:lnTo>
                    <a:lnTo>
                      <a:pt x="118" y="28"/>
                    </a:lnTo>
                    <a:lnTo>
                      <a:pt x="118" y="27"/>
                    </a:lnTo>
                    <a:lnTo>
                      <a:pt x="119" y="24"/>
                    </a:lnTo>
                    <a:cubicBezTo>
                      <a:pt x="120" y="24"/>
                      <a:pt x="120" y="24"/>
                      <a:pt x="120" y="25"/>
                    </a:cubicBezTo>
                    <a:lnTo>
                      <a:pt x="120" y="25"/>
                    </a:lnTo>
                    <a:lnTo>
                      <a:pt x="120" y="25"/>
                    </a:lnTo>
                    <a:lnTo>
                      <a:pt x="120" y="25"/>
                    </a:lnTo>
                    <a:cubicBezTo>
                      <a:pt x="120" y="25"/>
                      <a:pt x="120" y="24"/>
                      <a:pt x="120" y="25"/>
                    </a:cubicBezTo>
                    <a:lnTo>
                      <a:pt x="119" y="27"/>
                    </a:lnTo>
                    <a:lnTo>
                      <a:pt x="119" y="27"/>
                    </a:lnTo>
                    <a:lnTo>
                      <a:pt x="119" y="28"/>
                    </a:lnTo>
                    <a:lnTo>
                      <a:pt x="119" y="28"/>
                    </a:lnTo>
                    <a:lnTo>
                      <a:pt x="114" y="26"/>
                    </a:lnTo>
                    <a:lnTo>
                      <a:pt x="119" y="25"/>
                    </a:lnTo>
                    <a:lnTo>
                      <a:pt x="119" y="25"/>
                    </a:lnTo>
                    <a:cubicBezTo>
                      <a:pt x="129" y="23"/>
                      <a:pt x="140" y="23"/>
                      <a:pt x="149" y="24"/>
                    </a:cubicBezTo>
                    <a:lnTo>
                      <a:pt x="155" y="24"/>
                    </a:lnTo>
                    <a:lnTo>
                      <a:pt x="150" y="27"/>
                    </a:lnTo>
                    <a:lnTo>
                      <a:pt x="148" y="28"/>
                    </a:lnTo>
                    <a:lnTo>
                      <a:pt x="143" y="30"/>
                    </a:lnTo>
                    <a:lnTo>
                      <a:pt x="146" y="25"/>
                    </a:lnTo>
                    <a:cubicBezTo>
                      <a:pt x="152" y="17"/>
                      <a:pt x="157" y="9"/>
                      <a:pt x="162" y="2"/>
                    </a:cubicBezTo>
                    <a:lnTo>
                      <a:pt x="163" y="0"/>
                    </a:lnTo>
                    <a:lnTo>
                      <a:pt x="164" y="1"/>
                    </a:lnTo>
                    <a:cubicBezTo>
                      <a:pt x="179" y="7"/>
                      <a:pt x="195" y="13"/>
                      <a:pt x="208" y="18"/>
                    </a:cubicBezTo>
                    <a:lnTo>
                      <a:pt x="209" y="18"/>
                    </a:lnTo>
                    <a:lnTo>
                      <a:pt x="209" y="20"/>
                    </a:lnTo>
                    <a:cubicBezTo>
                      <a:pt x="208" y="30"/>
                      <a:pt x="206" y="39"/>
                      <a:pt x="205" y="48"/>
                    </a:cubicBezTo>
                    <a:lnTo>
                      <a:pt x="204" y="53"/>
                    </a:lnTo>
                    <a:lnTo>
                      <a:pt x="202" y="48"/>
                    </a:lnTo>
                    <a:lnTo>
                      <a:pt x="201" y="47"/>
                    </a:lnTo>
                    <a:lnTo>
                      <a:pt x="199" y="42"/>
                    </a:lnTo>
                    <a:lnTo>
                      <a:pt x="204" y="45"/>
                    </a:lnTo>
                    <a:cubicBezTo>
                      <a:pt x="212" y="51"/>
                      <a:pt x="220" y="59"/>
                      <a:pt x="226" y="66"/>
                    </a:cubicBezTo>
                    <a:lnTo>
                      <a:pt x="229" y="70"/>
                    </a:lnTo>
                    <a:lnTo>
                      <a:pt x="224" y="68"/>
                    </a:lnTo>
                    <a:lnTo>
                      <a:pt x="223" y="68"/>
                    </a:lnTo>
                    <a:lnTo>
                      <a:pt x="218" y="66"/>
                    </a:lnTo>
                    <a:lnTo>
                      <a:pt x="223" y="65"/>
                    </a:lnTo>
                    <a:cubicBezTo>
                      <a:pt x="233" y="63"/>
                      <a:pt x="242" y="61"/>
                      <a:pt x="251" y="60"/>
                    </a:cubicBezTo>
                    <a:lnTo>
                      <a:pt x="252" y="59"/>
                    </a:lnTo>
                    <a:lnTo>
                      <a:pt x="252" y="60"/>
                    </a:lnTo>
                    <a:cubicBezTo>
                      <a:pt x="259" y="75"/>
                      <a:pt x="265" y="90"/>
                      <a:pt x="271" y="103"/>
                    </a:cubicBezTo>
                    <a:lnTo>
                      <a:pt x="272" y="104"/>
                    </a:lnTo>
                    <a:lnTo>
                      <a:pt x="271" y="105"/>
                    </a:lnTo>
                    <a:cubicBezTo>
                      <a:pt x="263" y="111"/>
                      <a:pt x="255" y="117"/>
                      <a:pt x="248" y="122"/>
                    </a:cubicBezTo>
                    <a:lnTo>
                      <a:pt x="244" y="125"/>
                    </a:lnTo>
                    <a:lnTo>
                      <a:pt x="246" y="120"/>
                    </a:lnTo>
                    <a:lnTo>
                      <a:pt x="246" y="119"/>
                    </a:lnTo>
                    <a:lnTo>
                      <a:pt x="248" y="115"/>
                    </a:lnTo>
                    <a:lnTo>
                      <a:pt x="249" y="120"/>
                    </a:lnTo>
                    <a:cubicBezTo>
                      <a:pt x="251" y="130"/>
                      <a:pt x="251" y="141"/>
                      <a:pt x="250" y="150"/>
                    </a:cubicBezTo>
                    <a:lnTo>
                      <a:pt x="249" y="154"/>
                    </a:lnTo>
                    <a:lnTo>
                      <a:pt x="247" y="150"/>
                    </a:lnTo>
                    <a:lnTo>
                      <a:pt x="247" y="149"/>
                    </a:lnTo>
                    <a:lnTo>
                      <a:pt x="245" y="145"/>
                    </a:lnTo>
                    <a:lnTo>
                      <a:pt x="248" y="147"/>
                    </a:lnTo>
                    <a:cubicBezTo>
                      <a:pt x="257" y="153"/>
                      <a:pt x="265" y="158"/>
                      <a:pt x="272" y="163"/>
                    </a:cubicBezTo>
                    <a:lnTo>
                      <a:pt x="273" y="164"/>
                    </a:lnTo>
                    <a:lnTo>
                      <a:pt x="272" y="165"/>
                    </a:lnTo>
                    <a:cubicBezTo>
                      <a:pt x="266" y="180"/>
                      <a:pt x="260" y="194"/>
                      <a:pt x="255" y="208"/>
                    </a:cubicBezTo>
                    <a:lnTo>
                      <a:pt x="255" y="209"/>
                    </a:lnTo>
                    <a:lnTo>
                      <a:pt x="254" y="209"/>
                    </a:lnTo>
                    <a:cubicBezTo>
                      <a:pt x="244" y="207"/>
                      <a:pt x="235" y="206"/>
                      <a:pt x="226" y="204"/>
                    </a:cubicBezTo>
                    <a:lnTo>
                      <a:pt x="223" y="204"/>
                    </a:lnTo>
                    <a:lnTo>
                      <a:pt x="226" y="203"/>
                    </a:lnTo>
                    <a:lnTo>
                      <a:pt x="227" y="202"/>
                    </a:lnTo>
                    <a:lnTo>
                      <a:pt x="230" y="201"/>
                    </a:lnTo>
                    <a:lnTo>
                      <a:pt x="228" y="204"/>
                    </a:lnTo>
                    <a:cubicBezTo>
                      <a:pt x="222" y="212"/>
                      <a:pt x="215" y="219"/>
                      <a:pt x="207" y="225"/>
                    </a:cubicBezTo>
                    <a:lnTo>
                      <a:pt x="205" y="227"/>
                    </a:lnTo>
                    <a:lnTo>
                      <a:pt x="206" y="224"/>
                    </a:lnTo>
                    <a:lnTo>
                      <a:pt x="206" y="224"/>
                    </a:lnTo>
                    <a:lnTo>
                      <a:pt x="207" y="221"/>
                    </a:lnTo>
                    <a:lnTo>
                      <a:pt x="208" y="224"/>
                    </a:lnTo>
                    <a:cubicBezTo>
                      <a:pt x="210" y="234"/>
                      <a:pt x="211" y="243"/>
                      <a:pt x="213" y="251"/>
                    </a:cubicBezTo>
                    <a:lnTo>
                      <a:pt x="213" y="252"/>
                    </a:lnTo>
                    <a:lnTo>
                      <a:pt x="213" y="252"/>
                    </a:lnTo>
                    <a:cubicBezTo>
                      <a:pt x="195" y="259"/>
                      <a:pt x="181" y="265"/>
                      <a:pt x="170" y="270"/>
                    </a:cubicBezTo>
                    <a:lnTo>
                      <a:pt x="170" y="270"/>
                    </a:lnTo>
                    <a:lnTo>
                      <a:pt x="170" y="270"/>
                    </a:lnTo>
                    <a:cubicBezTo>
                      <a:pt x="165" y="263"/>
                      <a:pt x="161" y="257"/>
                      <a:pt x="158" y="253"/>
                    </a:cubicBezTo>
                    <a:cubicBezTo>
                      <a:pt x="157" y="251"/>
                      <a:pt x="156" y="250"/>
                      <a:pt x="155" y="249"/>
                    </a:cubicBezTo>
                    <a:cubicBezTo>
                      <a:pt x="154" y="248"/>
                      <a:pt x="154" y="247"/>
                      <a:pt x="154" y="24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17" name="Google Shape;217;g34be3e9c41b_0_1420"/>
            <p:cNvSpPr/>
            <p:nvPr/>
          </p:nvSpPr>
          <p:spPr>
            <a:xfrm>
              <a:off x="8544623" y="-451649"/>
              <a:ext cx="896675" cy="896675"/>
            </a:xfrm>
            <a:custGeom>
              <a:avLst/>
              <a:gdLst/>
              <a:ahLst/>
              <a:cxnLst/>
              <a:rect l="l" t="t" r="r" b="b"/>
              <a:pathLst>
                <a:path w="493" h="493" extrusionOk="0">
                  <a:moveTo>
                    <a:pt x="92" y="112"/>
                  </a:moveTo>
                  <a:cubicBezTo>
                    <a:pt x="104" y="98"/>
                    <a:pt x="118" y="86"/>
                    <a:pt x="133" y="76"/>
                  </a:cubicBezTo>
                  <a:lnTo>
                    <a:pt x="128" y="26"/>
                  </a:lnTo>
                  <a:lnTo>
                    <a:pt x="206" y="0"/>
                  </a:lnTo>
                  <a:lnTo>
                    <a:pt x="232" y="42"/>
                  </a:lnTo>
                  <a:cubicBezTo>
                    <a:pt x="250" y="41"/>
                    <a:pt x="269" y="42"/>
                    <a:pt x="286" y="46"/>
                  </a:cubicBezTo>
                  <a:lnTo>
                    <a:pt x="318" y="7"/>
                  </a:lnTo>
                  <a:lnTo>
                    <a:pt x="392" y="44"/>
                  </a:lnTo>
                  <a:lnTo>
                    <a:pt x="381" y="92"/>
                  </a:lnTo>
                  <a:cubicBezTo>
                    <a:pt x="395" y="104"/>
                    <a:pt x="406" y="118"/>
                    <a:pt x="416" y="133"/>
                  </a:cubicBezTo>
                  <a:lnTo>
                    <a:pt x="466" y="128"/>
                  </a:lnTo>
                  <a:lnTo>
                    <a:pt x="493" y="206"/>
                  </a:lnTo>
                  <a:lnTo>
                    <a:pt x="450" y="233"/>
                  </a:lnTo>
                  <a:cubicBezTo>
                    <a:pt x="451" y="250"/>
                    <a:pt x="450" y="269"/>
                    <a:pt x="447" y="287"/>
                  </a:cubicBezTo>
                  <a:lnTo>
                    <a:pt x="486" y="318"/>
                  </a:lnTo>
                  <a:lnTo>
                    <a:pt x="449" y="393"/>
                  </a:lnTo>
                  <a:lnTo>
                    <a:pt x="400" y="381"/>
                  </a:lnTo>
                  <a:cubicBezTo>
                    <a:pt x="388" y="395"/>
                    <a:pt x="374" y="407"/>
                    <a:pt x="360" y="416"/>
                  </a:cubicBezTo>
                  <a:lnTo>
                    <a:pt x="365" y="466"/>
                  </a:lnTo>
                  <a:lnTo>
                    <a:pt x="286" y="493"/>
                  </a:lnTo>
                  <a:lnTo>
                    <a:pt x="260" y="450"/>
                  </a:lnTo>
                  <a:cubicBezTo>
                    <a:pt x="242" y="452"/>
                    <a:pt x="224" y="450"/>
                    <a:pt x="206" y="447"/>
                  </a:cubicBezTo>
                  <a:lnTo>
                    <a:pt x="174" y="486"/>
                  </a:lnTo>
                  <a:lnTo>
                    <a:pt x="100" y="449"/>
                  </a:lnTo>
                  <a:lnTo>
                    <a:pt x="112" y="400"/>
                  </a:lnTo>
                  <a:cubicBezTo>
                    <a:pt x="98" y="388"/>
                    <a:pt x="86" y="375"/>
                    <a:pt x="76" y="360"/>
                  </a:cubicBezTo>
                  <a:lnTo>
                    <a:pt x="26" y="365"/>
                  </a:lnTo>
                  <a:lnTo>
                    <a:pt x="0" y="286"/>
                  </a:lnTo>
                  <a:lnTo>
                    <a:pt x="42" y="260"/>
                  </a:lnTo>
                  <a:cubicBezTo>
                    <a:pt x="41" y="242"/>
                    <a:pt x="42" y="224"/>
                    <a:pt x="46" y="206"/>
                  </a:cubicBezTo>
                  <a:lnTo>
                    <a:pt x="7" y="174"/>
                  </a:lnTo>
                  <a:lnTo>
                    <a:pt x="43" y="100"/>
                  </a:lnTo>
                  <a:lnTo>
                    <a:pt x="92" y="112"/>
                  </a:lnTo>
                  <a:moveTo>
                    <a:pt x="168" y="204"/>
                  </a:moveTo>
                  <a:cubicBezTo>
                    <a:pt x="146" y="248"/>
                    <a:pt x="164" y="301"/>
                    <a:pt x="209" y="323"/>
                  </a:cubicBezTo>
                  <a:cubicBezTo>
                    <a:pt x="253" y="344"/>
                    <a:pt x="306" y="326"/>
                    <a:pt x="328" y="282"/>
                  </a:cubicBezTo>
                  <a:cubicBezTo>
                    <a:pt x="349" y="238"/>
                    <a:pt x="331" y="185"/>
                    <a:pt x="287" y="163"/>
                  </a:cubicBezTo>
                  <a:cubicBezTo>
                    <a:pt x="243" y="141"/>
                    <a:pt x="190" y="159"/>
                    <a:pt x="168" y="20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8" name="Google Shape;218;g34be3e9c41b_0_1420"/>
            <p:cNvSpPr/>
            <p:nvPr/>
          </p:nvSpPr>
          <p:spPr>
            <a:xfrm>
              <a:off x="7816037" y="4709575"/>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1">
  <p:cSld name="TITLE_ONLY_1">
    <p:spTree>
      <p:nvGrpSpPr>
        <p:cNvPr id="1" name="Shape 219"/>
        <p:cNvGrpSpPr/>
        <p:nvPr/>
      </p:nvGrpSpPr>
      <p:grpSpPr>
        <a:xfrm>
          <a:off x="0" y="0"/>
          <a:ext cx="0" cy="0"/>
          <a:chOff x="0" y="0"/>
          <a:chExt cx="0" cy="0"/>
        </a:xfrm>
      </p:grpSpPr>
      <p:sp>
        <p:nvSpPr>
          <p:cNvPr id="220" name="Google Shape;220;g34be3e9c41b_0_4098"/>
          <p:cNvSpPr txBox="1">
            <a:spLocks noGrp="1"/>
          </p:cNvSpPr>
          <p:nvPr>
            <p:ph type="title"/>
          </p:nvPr>
        </p:nvSpPr>
        <p:spPr>
          <a:xfrm>
            <a:off x="720000" y="593367"/>
            <a:ext cx="7704000" cy="76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1" name="Google Shape;221;g34be3e9c41b_0_4098"/>
          <p:cNvGrpSpPr/>
          <p:nvPr/>
        </p:nvGrpSpPr>
        <p:grpSpPr>
          <a:xfrm>
            <a:off x="-187189" y="185746"/>
            <a:ext cx="10397451" cy="6968420"/>
            <a:chOff x="-187189" y="139313"/>
            <a:chExt cx="10397451" cy="5226445"/>
          </a:xfrm>
        </p:grpSpPr>
        <p:grpSp>
          <p:nvGrpSpPr>
            <p:cNvPr id="222" name="Google Shape;222;g34be3e9c41b_0_4098"/>
            <p:cNvGrpSpPr/>
            <p:nvPr/>
          </p:nvGrpSpPr>
          <p:grpSpPr>
            <a:xfrm flipH="1">
              <a:off x="8552194" y="917833"/>
              <a:ext cx="1658068" cy="3498326"/>
              <a:chOff x="-1133549" y="822583"/>
              <a:chExt cx="1658068" cy="3498326"/>
            </a:xfrm>
          </p:grpSpPr>
          <p:sp>
            <p:nvSpPr>
              <p:cNvPr id="223" name="Google Shape;223;g34be3e9c41b_0_4098"/>
              <p:cNvSpPr/>
              <p:nvPr/>
            </p:nvSpPr>
            <p:spPr>
              <a:xfrm>
                <a:off x="-1133549" y="822583"/>
                <a:ext cx="1658068" cy="3498326"/>
              </a:xfrm>
              <a:custGeom>
                <a:avLst/>
                <a:gdLst/>
                <a:ahLst/>
                <a:cxnLst/>
                <a:rect l="l" t="t" r="r" b="b"/>
                <a:pathLst>
                  <a:path w="910" h="1920" extrusionOk="0">
                    <a:moveTo>
                      <a:pt x="803" y="1"/>
                    </a:moveTo>
                    <a:cubicBezTo>
                      <a:pt x="803" y="1"/>
                      <a:pt x="804" y="1"/>
                      <a:pt x="807" y="2"/>
                    </a:cubicBezTo>
                    <a:cubicBezTo>
                      <a:pt x="809" y="2"/>
                      <a:pt x="813" y="2"/>
                      <a:pt x="817" y="2"/>
                    </a:cubicBezTo>
                    <a:cubicBezTo>
                      <a:pt x="827" y="3"/>
                      <a:pt x="841" y="7"/>
                      <a:pt x="857" y="16"/>
                    </a:cubicBezTo>
                    <a:cubicBezTo>
                      <a:pt x="865" y="21"/>
                      <a:pt x="873" y="27"/>
                      <a:pt x="881" y="36"/>
                    </a:cubicBezTo>
                    <a:cubicBezTo>
                      <a:pt x="888" y="44"/>
                      <a:pt x="897" y="55"/>
                      <a:pt x="902" y="68"/>
                    </a:cubicBezTo>
                    <a:cubicBezTo>
                      <a:pt x="907" y="80"/>
                      <a:pt x="910" y="95"/>
                      <a:pt x="910" y="111"/>
                    </a:cubicBezTo>
                    <a:cubicBezTo>
                      <a:pt x="910" y="126"/>
                      <a:pt x="910" y="143"/>
                      <a:pt x="910" y="161"/>
                    </a:cubicBezTo>
                    <a:cubicBezTo>
                      <a:pt x="910" y="302"/>
                      <a:pt x="910" y="507"/>
                      <a:pt x="910" y="761"/>
                    </a:cubicBezTo>
                    <a:cubicBezTo>
                      <a:pt x="910" y="1014"/>
                      <a:pt x="910" y="1315"/>
                      <a:pt x="910" y="1650"/>
                    </a:cubicBezTo>
                    <a:cubicBezTo>
                      <a:pt x="910" y="1692"/>
                      <a:pt x="910" y="1734"/>
                      <a:pt x="910" y="1777"/>
                    </a:cubicBezTo>
                    <a:lnTo>
                      <a:pt x="910" y="1809"/>
                    </a:lnTo>
                    <a:cubicBezTo>
                      <a:pt x="910" y="1820"/>
                      <a:pt x="909" y="1831"/>
                      <a:pt x="906" y="1842"/>
                    </a:cubicBezTo>
                    <a:cubicBezTo>
                      <a:pt x="903" y="1852"/>
                      <a:pt x="899" y="1862"/>
                      <a:pt x="893" y="1872"/>
                    </a:cubicBezTo>
                    <a:cubicBezTo>
                      <a:pt x="886" y="1881"/>
                      <a:pt x="879" y="1889"/>
                      <a:pt x="870" y="1896"/>
                    </a:cubicBezTo>
                    <a:cubicBezTo>
                      <a:pt x="853" y="1910"/>
                      <a:pt x="831" y="1919"/>
                      <a:pt x="809" y="1920"/>
                    </a:cubicBezTo>
                    <a:cubicBezTo>
                      <a:pt x="787" y="1921"/>
                      <a:pt x="765" y="1920"/>
                      <a:pt x="742" y="1920"/>
                    </a:cubicBezTo>
                    <a:cubicBezTo>
                      <a:pt x="698" y="1920"/>
                      <a:pt x="652" y="1920"/>
                      <a:pt x="607" y="1920"/>
                    </a:cubicBezTo>
                    <a:cubicBezTo>
                      <a:pt x="516" y="1920"/>
                      <a:pt x="423" y="1920"/>
                      <a:pt x="329" y="1920"/>
                    </a:cubicBezTo>
                    <a:cubicBezTo>
                      <a:pt x="282" y="1920"/>
                      <a:pt x="235" y="1920"/>
                      <a:pt x="187" y="1920"/>
                    </a:cubicBezTo>
                    <a:cubicBezTo>
                      <a:pt x="163" y="1920"/>
                      <a:pt x="139" y="1920"/>
                      <a:pt x="115" y="1920"/>
                    </a:cubicBezTo>
                    <a:cubicBezTo>
                      <a:pt x="91" y="1921"/>
                      <a:pt x="66" y="1915"/>
                      <a:pt x="46" y="1901"/>
                    </a:cubicBezTo>
                    <a:cubicBezTo>
                      <a:pt x="26" y="1887"/>
                      <a:pt x="11" y="1866"/>
                      <a:pt x="4" y="1843"/>
                    </a:cubicBezTo>
                    <a:cubicBezTo>
                      <a:pt x="0" y="1831"/>
                      <a:pt x="0" y="1819"/>
                      <a:pt x="0" y="1807"/>
                    </a:cubicBezTo>
                    <a:cubicBezTo>
                      <a:pt x="0" y="1795"/>
                      <a:pt x="0" y="1783"/>
                      <a:pt x="0" y="1771"/>
                    </a:cubicBezTo>
                    <a:cubicBezTo>
                      <a:pt x="0" y="1723"/>
                      <a:pt x="0" y="1676"/>
                      <a:pt x="0" y="1629"/>
                    </a:cubicBezTo>
                    <a:cubicBezTo>
                      <a:pt x="0" y="1535"/>
                      <a:pt x="0" y="1442"/>
                      <a:pt x="0" y="1351"/>
                    </a:cubicBezTo>
                    <a:cubicBezTo>
                      <a:pt x="0" y="1169"/>
                      <a:pt x="0" y="993"/>
                      <a:pt x="0" y="826"/>
                    </a:cubicBezTo>
                    <a:cubicBezTo>
                      <a:pt x="0" y="658"/>
                      <a:pt x="0" y="499"/>
                      <a:pt x="0" y="350"/>
                    </a:cubicBezTo>
                    <a:cubicBezTo>
                      <a:pt x="0" y="276"/>
                      <a:pt x="0" y="204"/>
                      <a:pt x="0" y="135"/>
                    </a:cubicBezTo>
                    <a:cubicBezTo>
                      <a:pt x="0" y="126"/>
                      <a:pt x="0" y="118"/>
                      <a:pt x="0" y="109"/>
                    </a:cubicBezTo>
                    <a:cubicBezTo>
                      <a:pt x="0" y="105"/>
                      <a:pt x="1" y="100"/>
                      <a:pt x="1" y="96"/>
                    </a:cubicBezTo>
                    <a:cubicBezTo>
                      <a:pt x="2" y="92"/>
                      <a:pt x="2" y="88"/>
                      <a:pt x="3" y="83"/>
                    </a:cubicBezTo>
                    <a:cubicBezTo>
                      <a:pt x="7" y="67"/>
                      <a:pt x="15" y="51"/>
                      <a:pt x="25" y="38"/>
                    </a:cubicBezTo>
                    <a:cubicBezTo>
                      <a:pt x="36" y="26"/>
                      <a:pt x="50" y="16"/>
                      <a:pt x="65" y="9"/>
                    </a:cubicBezTo>
                    <a:cubicBezTo>
                      <a:pt x="80" y="2"/>
                      <a:pt x="96" y="0"/>
                      <a:pt x="112" y="0"/>
                    </a:cubicBezTo>
                    <a:cubicBezTo>
                      <a:pt x="144" y="0"/>
                      <a:pt x="175" y="0"/>
                      <a:pt x="205" y="0"/>
                    </a:cubicBezTo>
                    <a:cubicBezTo>
                      <a:pt x="220" y="0"/>
                      <a:pt x="235" y="0"/>
                      <a:pt x="249" y="0"/>
                    </a:cubicBezTo>
                    <a:cubicBezTo>
                      <a:pt x="257" y="0"/>
                      <a:pt x="264" y="0"/>
                      <a:pt x="271" y="0"/>
                    </a:cubicBezTo>
                    <a:cubicBezTo>
                      <a:pt x="278" y="0"/>
                      <a:pt x="286" y="2"/>
                      <a:pt x="292" y="6"/>
                    </a:cubicBezTo>
                    <a:cubicBezTo>
                      <a:pt x="298" y="10"/>
                      <a:pt x="303" y="16"/>
                      <a:pt x="305" y="23"/>
                    </a:cubicBezTo>
                    <a:cubicBezTo>
                      <a:pt x="308" y="30"/>
                      <a:pt x="307" y="37"/>
                      <a:pt x="307" y="44"/>
                    </a:cubicBezTo>
                    <a:cubicBezTo>
                      <a:pt x="307" y="48"/>
                      <a:pt x="307" y="50"/>
                      <a:pt x="307" y="54"/>
                    </a:cubicBezTo>
                    <a:cubicBezTo>
                      <a:pt x="307" y="57"/>
                      <a:pt x="307" y="61"/>
                      <a:pt x="307" y="65"/>
                    </a:cubicBezTo>
                    <a:cubicBezTo>
                      <a:pt x="308" y="71"/>
                      <a:pt x="311" y="77"/>
                      <a:pt x="315" y="82"/>
                    </a:cubicBezTo>
                    <a:cubicBezTo>
                      <a:pt x="320" y="87"/>
                      <a:pt x="325" y="91"/>
                      <a:pt x="332" y="92"/>
                    </a:cubicBezTo>
                    <a:cubicBezTo>
                      <a:pt x="335" y="93"/>
                      <a:pt x="338" y="93"/>
                      <a:pt x="341" y="93"/>
                    </a:cubicBezTo>
                    <a:cubicBezTo>
                      <a:pt x="345" y="93"/>
                      <a:pt x="348" y="93"/>
                      <a:pt x="351" y="93"/>
                    </a:cubicBezTo>
                    <a:cubicBezTo>
                      <a:pt x="364" y="93"/>
                      <a:pt x="377" y="93"/>
                      <a:pt x="389" y="93"/>
                    </a:cubicBezTo>
                    <a:cubicBezTo>
                      <a:pt x="440" y="93"/>
                      <a:pt x="486" y="94"/>
                      <a:pt x="529" y="94"/>
                    </a:cubicBezTo>
                    <a:cubicBezTo>
                      <a:pt x="551" y="94"/>
                      <a:pt x="572" y="94"/>
                      <a:pt x="591" y="94"/>
                    </a:cubicBezTo>
                    <a:cubicBezTo>
                      <a:pt x="596" y="94"/>
                      <a:pt x="601" y="94"/>
                      <a:pt x="606" y="94"/>
                    </a:cubicBezTo>
                    <a:cubicBezTo>
                      <a:pt x="610" y="93"/>
                      <a:pt x="615" y="91"/>
                      <a:pt x="619" y="89"/>
                    </a:cubicBezTo>
                    <a:cubicBezTo>
                      <a:pt x="627" y="84"/>
                      <a:pt x="632" y="76"/>
                      <a:pt x="634" y="68"/>
                    </a:cubicBezTo>
                    <a:cubicBezTo>
                      <a:pt x="635" y="63"/>
                      <a:pt x="634" y="59"/>
                      <a:pt x="634" y="55"/>
                    </a:cubicBezTo>
                    <a:cubicBezTo>
                      <a:pt x="634" y="50"/>
                      <a:pt x="634" y="46"/>
                      <a:pt x="634" y="42"/>
                    </a:cubicBezTo>
                    <a:cubicBezTo>
                      <a:pt x="634" y="38"/>
                      <a:pt x="634" y="34"/>
                      <a:pt x="635" y="29"/>
                    </a:cubicBezTo>
                    <a:cubicBezTo>
                      <a:pt x="636" y="25"/>
                      <a:pt x="637" y="22"/>
                      <a:pt x="639" y="18"/>
                    </a:cubicBezTo>
                    <a:cubicBezTo>
                      <a:pt x="643" y="11"/>
                      <a:pt x="649" y="6"/>
                      <a:pt x="656" y="3"/>
                    </a:cubicBezTo>
                    <a:cubicBezTo>
                      <a:pt x="663" y="0"/>
                      <a:pt x="670" y="1"/>
                      <a:pt x="677" y="1"/>
                    </a:cubicBezTo>
                    <a:cubicBezTo>
                      <a:pt x="704" y="1"/>
                      <a:pt x="727" y="1"/>
                      <a:pt x="746" y="1"/>
                    </a:cubicBezTo>
                    <a:cubicBezTo>
                      <a:pt x="765" y="1"/>
                      <a:pt x="779" y="1"/>
                      <a:pt x="788" y="1"/>
                    </a:cubicBezTo>
                    <a:cubicBezTo>
                      <a:pt x="798" y="1"/>
                      <a:pt x="803" y="1"/>
                      <a:pt x="803" y="1"/>
                    </a:cubicBezTo>
                    <a:cubicBezTo>
                      <a:pt x="803" y="1"/>
                      <a:pt x="798" y="1"/>
                      <a:pt x="788" y="1"/>
                    </a:cubicBezTo>
                    <a:cubicBezTo>
                      <a:pt x="779" y="1"/>
                      <a:pt x="765" y="2"/>
                      <a:pt x="746" y="2"/>
                    </a:cubicBezTo>
                    <a:cubicBezTo>
                      <a:pt x="727" y="2"/>
                      <a:pt x="704" y="2"/>
                      <a:pt x="677" y="2"/>
                    </a:cubicBezTo>
                    <a:cubicBezTo>
                      <a:pt x="670" y="2"/>
                      <a:pt x="663" y="1"/>
                      <a:pt x="656" y="4"/>
                    </a:cubicBezTo>
                    <a:cubicBezTo>
                      <a:pt x="650" y="7"/>
                      <a:pt x="644" y="12"/>
                      <a:pt x="640" y="19"/>
                    </a:cubicBezTo>
                    <a:cubicBezTo>
                      <a:pt x="638" y="22"/>
                      <a:pt x="637" y="26"/>
                      <a:pt x="636" y="30"/>
                    </a:cubicBezTo>
                    <a:cubicBezTo>
                      <a:pt x="635" y="34"/>
                      <a:pt x="636" y="38"/>
                      <a:pt x="636" y="42"/>
                    </a:cubicBezTo>
                    <a:cubicBezTo>
                      <a:pt x="636" y="46"/>
                      <a:pt x="636" y="50"/>
                      <a:pt x="636" y="55"/>
                    </a:cubicBezTo>
                    <a:cubicBezTo>
                      <a:pt x="636" y="59"/>
                      <a:pt x="636" y="63"/>
                      <a:pt x="635" y="68"/>
                    </a:cubicBezTo>
                    <a:cubicBezTo>
                      <a:pt x="633" y="77"/>
                      <a:pt x="627" y="85"/>
                      <a:pt x="619" y="90"/>
                    </a:cubicBezTo>
                    <a:cubicBezTo>
                      <a:pt x="615" y="93"/>
                      <a:pt x="611" y="94"/>
                      <a:pt x="606" y="95"/>
                    </a:cubicBezTo>
                    <a:cubicBezTo>
                      <a:pt x="601" y="95"/>
                      <a:pt x="596" y="95"/>
                      <a:pt x="591" y="95"/>
                    </a:cubicBezTo>
                    <a:cubicBezTo>
                      <a:pt x="571" y="95"/>
                      <a:pt x="551" y="95"/>
                      <a:pt x="529" y="95"/>
                    </a:cubicBezTo>
                    <a:cubicBezTo>
                      <a:pt x="486" y="95"/>
                      <a:pt x="439" y="95"/>
                      <a:pt x="389" y="95"/>
                    </a:cubicBezTo>
                    <a:cubicBezTo>
                      <a:pt x="377" y="95"/>
                      <a:pt x="364" y="95"/>
                      <a:pt x="351" y="95"/>
                    </a:cubicBezTo>
                    <a:cubicBezTo>
                      <a:pt x="348" y="95"/>
                      <a:pt x="344" y="95"/>
                      <a:pt x="341" y="95"/>
                    </a:cubicBezTo>
                    <a:cubicBezTo>
                      <a:pt x="338" y="95"/>
                      <a:pt x="334" y="95"/>
                      <a:pt x="331" y="94"/>
                    </a:cubicBezTo>
                    <a:cubicBezTo>
                      <a:pt x="324" y="92"/>
                      <a:pt x="318" y="89"/>
                      <a:pt x="314" y="83"/>
                    </a:cubicBezTo>
                    <a:cubicBezTo>
                      <a:pt x="309" y="78"/>
                      <a:pt x="306" y="72"/>
                      <a:pt x="305" y="65"/>
                    </a:cubicBezTo>
                    <a:cubicBezTo>
                      <a:pt x="305" y="61"/>
                      <a:pt x="305" y="58"/>
                      <a:pt x="305" y="54"/>
                    </a:cubicBezTo>
                    <a:cubicBezTo>
                      <a:pt x="305" y="51"/>
                      <a:pt x="305" y="47"/>
                      <a:pt x="305" y="44"/>
                    </a:cubicBezTo>
                    <a:cubicBezTo>
                      <a:pt x="305" y="37"/>
                      <a:pt x="306" y="30"/>
                      <a:pt x="303" y="24"/>
                    </a:cubicBezTo>
                    <a:cubicBezTo>
                      <a:pt x="301" y="17"/>
                      <a:pt x="296" y="11"/>
                      <a:pt x="291" y="7"/>
                    </a:cubicBezTo>
                    <a:cubicBezTo>
                      <a:pt x="285" y="3"/>
                      <a:pt x="278" y="2"/>
                      <a:pt x="271" y="2"/>
                    </a:cubicBezTo>
                    <a:lnTo>
                      <a:pt x="249" y="2"/>
                    </a:lnTo>
                    <a:cubicBezTo>
                      <a:pt x="234" y="2"/>
                      <a:pt x="220" y="2"/>
                      <a:pt x="204" y="2"/>
                    </a:cubicBezTo>
                    <a:cubicBezTo>
                      <a:pt x="174" y="2"/>
                      <a:pt x="144" y="2"/>
                      <a:pt x="112" y="2"/>
                    </a:cubicBezTo>
                    <a:cubicBezTo>
                      <a:pt x="96" y="2"/>
                      <a:pt x="80" y="4"/>
                      <a:pt x="65" y="11"/>
                    </a:cubicBezTo>
                    <a:cubicBezTo>
                      <a:pt x="51" y="17"/>
                      <a:pt x="37" y="27"/>
                      <a:pt x="27" y="40"/>
                    </a:cubicBezTo>
                    <a:cubicBezTo>
                      <a:pt x="16" y="52"/>
                      <a:pt x="9" y="67"/>
                      <a:pt x="5" y="84"/>
                    </a:cubicBezTo>
                    <a:cubicBezTo>
                      <a:pt x="4" y="88"/>
                      <a:pt x="4" y="92"/>
                      <a:pt x="3" y="96"/>
                    </a:cubicBezTo>
                    <a:cubicBezTo>
                      <a:pt x="3" y="100"/>
                      <a:pt x="2" y="105"/>
                      <a:pt x="2" y="109"/>
                    </a:cubicBezTo>
                    <a:cubicBezTo>
                      <a:pt x="2" y="117"/>
                      <a:pt x="2" y="126"/>
                      <a:pt x="2" y="135"/>
                    </a:cubicBezTo>
                    <a:cubicBezTo>
                      <a:pt x="2" y="204"/>
                      <a:pt x="2" y="276"/>
                      <a:pt x="2" y="350"/>
                    </a:cubicBezTo>
                    <a:cubicBezTo>
                      <a:pt x="2" y="499"/>
                      <a:pt x="2" y="657"/>
                      <a:pt x="2" y="825"/>
                    </a:cubicBezTo>
                    <a:cubicBezTo>
                      <a:pt x="2" y="992"/>
                      <a:pt x="2" y="1169"/>
                      <a:pt x="2" y="1351"/>
                    </a:cubicBezTo>
                    <a:cubicBezTo>
                      <a:pt x="2" y="1442"/>
                      <a:pt x="2" y="1535"/>
                      <a:pt x="2" y="1629"/>
                    </a:cubicBezTo>
                    <a:cubicBezTo>
                      <a:pt x="2" y="1676"/>
                      <a:pt x="2" y="1723"/>
                      <a:pt x="2" y="1771"/>
                    </a:cubicBezTo>
                    <a:cubicBezTo>
                      <a:pt x="2" y="1783"/>
                      <a:pt x="2" y="1795"/>
                      <a:pt x="2" y="1807"/>
                    </a:cubicBezTo>
                    <a:cubicBezTo>
                      <a:pt x="2" y="1819"/>
                      <a:pt x="3" y="1830"/>
                      <a:pt x="7" y="1842"/>
                    </a:cubicBezTo>
                    <a:cubicBezTo>
                      <a:pt x="13" y="1864"/>
                      <a:pt x="28" y="1885"/>
                      <a:pt x="48" y="1898"/>
                    </a:cubicBezTo>
                    <a:cubicBezTo>
                      <a:pt x="67" y="1912"/>
                      <a:pt x="91" y="1918"/>
                      <a:pt x="115" y="1917"/>
                    </a:cubicBezTo>
                    <a:cubicBezTo>
                      <a:pt x="139" y="1917"/>
                      <a:pt x="163" y="1917"/>
                      <a:pt x="187" y="1917"/>
                    </a:cubicBezTo>
                    <a:cubicBezTo>
                      <a:pt x="234" y="1917"/>
                      <a:pt x="282" y="1917"/>
                      <a:pt x="329" y="1917"/>
                    </a:cubicBezTo>
                    <a:cubicBezTo>
                      <a:pt x="423" y="1917"/>
                      <a:pt x="516" y="1917"/>
                      <a:pt x="607" y="1917"/>
                    </a:cubicBezTo>
                    <a:cubicBezTo>
                      <a:pt x="652" y="1917"/>
                      <a:pt x="697" y="1917"/>
                      <a:pt x="742" y="1917"/>
                    </a:cubicBezTo>
                    <a:cubicBezTo>
                      <a:pt x="764" y="1917"/>
                      <a:pt x="787" y="1918"/>
                      <a:pt x="809" y="1917"/>
                    </a:cubicBezTo>
                    <a:cubicBezTo>
                      <a:pt x="830" y="1916"/>
                      <a:pt x="852" y="1907"/>
                      <a:pt x="868" y="1894"/>
                    </a:cubicBezTo>
                    <a:cubicBezTo>
                      <a:pt x="877" y="1887"/>
                      <a:pt x="884" y="1879"/>
                      <a:pt x="890" y="1870"/>
                    </a:cubicBezTo>
                    <a:cubicBezTo>
                      <a:pt x="896" y="1861"/>
                      <a:pt x="900" y="1851"/>
                      <a:pt x="903" y="1841"/>
                    </a:cubicBezTo>
                    <a:cubicBezTo>
                      <a:pt x="906" y="1830"/>
                      <a:pt x="907" y="1820"/>
                      <a:pt x="907" y="1809"/>
                    </a:cubicBezTo>
                    <a:cubicBezTo>
                      <a:pt x="907" y="1798"/>
                      <a:pt x="907" y="1788"/>
                      <a:pt x="907" y="1777"/>
                    </a:cubicBezTo>
                    <a:cubicBezTo>
                      <a:pt x="907" y="1734"/>
                      <a:pt x="907" y="1692"/>
                      <a:pt x="907" y="1650"/>
                    </a:cubicBezTo>
                    <a:cubicBezTo>
                      <a:pt x="907" y="1315"/>
                      <a:pt x="907" y="1013"/>
                      <a:pt x="908" y="760"/>
                    </a:cubicBezTo>
                    <a:cubicBezTo>
                      <a:pt x="908" y="507"/>
                      <a:pt x="908" y="302"/>
                      <a:pt x="908" y="161"/>
                    </a:cubicBezTo>
                    <a:cubicBezTo>
                      <a:pt x="908" y="143"/>
                      <a:pt x="908" y="126"/>
                      <a:pt x="908" y="110"/>
                    </a:cubicBezTo>
                    <a:cubicBezTo>
                      <a:pt x="908" y="95"/>
                      <a:pt x="906" y="80"/>
                      <a:pt x="901" y="68"/>
                    </a:cubicBezTo>
                    <a:cubicBezTo>
                      <a:pt x="895" y="55"/>
                      <a:pt x="888" y="44"/>
                      <a:pt x="881" y="36"/>
                    </a:cubicBezTo>
                    <a:cubicBezTo>
                      <a:pt x="873" y="28"/>
                      <a:pt x="865" y="21"/>
                      <a:pt x="857" y="16"/>
                    </a:cubicBezTo>
                    <a:cubicBezTo>
                      <a:pt x="841" y="7"/>
                      <a:pt x="826" y="4"/>
                      <a:pt x="817" y="2"/>
                    </a:cubicBezTo>
                    <a:cubicBezTo>
                      <a:pt x="812" y="2"/>
                      <a:pt x="809" y="2"/>
                      <a:pt x="806" y="1"/>
                    </a:cubicBezTo>
                    <a:cubicBezTo>
                      <a:pt x="804" y="1"/>
                      <a:pt x="803" y="1"/>
                      <a:pt x="80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4" name="Google Shape;224;g34be3e9c41b_0_4098"/>
              <p:cNvSpPr/>
              <p:nvPr/>
            </p:nvSpPr>
            <p:spPr>
              <a:xfrm>
                <a:off x="207210" y="1137797"/>
                <a:ext cx="142120" cy="3644"/>
              </a:xfrm>
              <a:custGeom>
                <a:avLst/>
                <a:gdLst/>
                <a:ahLst/>
                <a:cxnLst/>
                <a:rect l="l" t="t" r="r" b="b"/>
                <a:pathLst>
                  <a:path w="78" h="2" extrusionOk="0">
                    <a:moveTo>
                      <a:pt x="78" y="1"/>
                    </a:moveTo>
                    <a:cubicBezTo>
                      <a:pt x="78" y="1"/>
                      <a:pt x="61" y="2"/>
                      <a:pt x="39" y="2"/>
                    </a:cubicBezTo>
                    <a:cubicBezTo>
                      <a:pt x="18" y="2"/>
                      <a:pt x="0" y="2"/>
                      <a:pt x="0" y="1"/>
                    </a:cubicBezTo>
                    <a:cubicBezTo>
                      <a:pt x="0" y="1"/>
                      <a:pt x="18" y="0"/>
                      <a:pt x="39" y="0"/>
                    </a:cubicBezTo>
                    <a:cubicBezTo>
                      <a:pt x="61" y="0"/>
                      <a:pt x="78" y="0"/>
                      <a:pt x="78"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5" name="Google Shape;225;g34be3e9c41b_0_4098"/>
              <p:cNvSpPr/>
              <p:nvPr/>
            </p:nvSpPr>
            <p:spPr>
              <a:xfrm>
                <a:off x="207210" y="1174238"/>
                <a:ext cx="143942" cy="3644"/>
              </a:xfrm>
              <a:custGeom>
                <a:avLst/>
                <a:gdLst/>
                <a:ahLst/>
                <a:cxnLst/>
                <a:rect l="l" t="t" r="r" b="b"/>
                <a:pathLst>
                  <a:path w="79" h="2" extrusionOk="0">
                    <a:moveTo>
                      <a:pt x="79" y="1"/>
                    </a:moveTo>
                    <a:cubicBezTo>
                      <a:pt x="79" y="1"/>
                      <a:pt x="61" y="2"/>
                      <a:pt x="39" y="2"/>
                    </a:cubicBezTo>
                    <a:cubicBezTo>
                      <a:pt x="18" y="2"/>
                      <a:pt x="0" y="2"/>
                      <a:pt x="0" y="1"/>
                    </a:cubicBezTo>
                    <a:cubicBezTo>
                      <a:pt x="0" y="1"/>
                      <a:pt x="18" y="0"/>
                      <a:pt x="39"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6" name="Google Shape;226;g34be3e9c41b_0_4098"/>
              <p:cNvSpPr/>
              <p:nvPr/>
            </p:nvSpPr>
            <p:spPr>
              <a:xfrm>
                <a:off x="207210" y="1210679"/>
                <a:ext cx="143942" cy="3644"/>
              </a:xfrm>
              <a:custGeom>
                <a:avLst/>
                <a:gdLst/>
                <a:ahLst/>
                <a:cxnLst/>
                <a:rect l="l" t="t" r="r" b="b"/>
                <a:pathLst>
                  <a:path w="79" h="2" extrusionOk="0">
                    <a:moveTo>
                      <a:pt x="79" y="1"/>
                    </a:moveTo>
                    <a:cubicBezTo>
                      <a:pt x="79" y="1"/>
                      <a:pt x="61" y="2"/>
                      <a:pt x="40" y="2"/>
                    </a:cubicBezTo>
                    <a:cubicBezTo>
                      <a:pt x="18" y="2"/>
                      <a:pt x="0" y="2"/>
                      <a:pt x="0" y="1"/>
                    </a:cubicBezTo>
                    <a:cubicBezTo>
                      <a:pt x="0" y="1"/>
                      <a:pt x="18" y="0"/>
                      <a:pt x="40"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7" name="Google Shape;227;g34be3e9c41b_0_4098"/>
              <p:cNvSpPr/>
              <p:nvPr/>
            </p:nvSpPr>
            <p:spPr>
              <a:xfrm>
                <a:off x="-1009920" y="1443901"/>
                <a:ext cx="1353785" cy="251442"/>
              </a:xfrm>
              <a:custGeom>
                <a:avLst/>
                <a:gdLst/>
                <a:ahLst/>
                <a:cxnLst/>
                <a:rect l="l" t="t" r="r" b="b"/>
                <a:pathLst>
                  <a:path w="743" h="138" extrusionOk="0">
                    <a:moveTo>
                      <a:pt x="685" y="137"/>
                    </a:moveTo>
                    <a:cubicBezTo>
                      <a:pt x="685" y="137"/>
                      <a:pt x="687" y="136"/>
                      <a:pt x="690" y="136"/>
                    </a:cubicBezTo>
                    <a:cubicBezTo>
                      <a:pt x="693" y="136"/>
                      <a:pt x="697" y="135"/>
                      <a:pt x="702" y="134"/>
                    </a:cubicBezTo>
                    <a:cubicBezTo>
                      <a:pt x="707" y="132"/>
                      <a:pt x="713" y="129"/>
                      <a:pt x="720" y="124"/>
                    </a:cubicBezTo>
                    <a:cubicBezTo>
                      <a:pt x="726" y="120"/>
                      <a:pt x="732" y="113"/>
                      <a:pt x="737" y="103"/>
                    </a:cubicBezTo>
                    <a:cubicBezTo>
                      <a:pt x="739" y="98"/>
                      <a:pt x="741" y="93"/>
                      <a:pt x="741" y="87"/>
                    </a:cubicBezTo>
                    <a:cubicBezTo>
                      <a:pt x="742" y="82"/>
                      <a:pt x="742" y="76"/>
                      <a:pt x="742" y="69"/>
                    </a:cubicBezTo>
                    <a:cubicBezTo>
                      <a:pt x="742" y="63"/>
                      <a:pt x="742" y="56"/>
                      <a:pt x="741" y="49"/>
                    </a:cubicBezTo>
                    <a:cubicBezTo>
                      <a:pt x="740" y="43"/>
                      <a:pt x="737" y="36"/>
                      <a:pt x="733" y="30"/>
                    </a:cubicBezTo>
                    <a:cubicBezTo>
                      <a:pt x="726" y="17"/>
                      <a:pt x="712" y="7"/>
                      <a:pt x="696" y="4"/>
                    </a:cubicBezTo>
                    <a:cubicBezTo>
                      <a:pt x="688" y="2"/>
                      <a:pt x="679" y="3"/>
                      <a:pt x="670" y="3"/>
                    </a:cubicBezTo>
                    <a:cubicBezTo>
                      <a:pt x="661" y="3"/>
                      <a:pt x="652" y="3"/>
                      <a:pt x="643" y="3"/>
                    </a:cubicBezTo>
                    <a:cubicBezTo>
                      <a:pt x="493" y="3"/>
                      <a:pt x="286" y="3"/>
                      <a:pt x="58" y="3"/>
                    </a:cubicBezTo>
                    <a:cubicBezTo>
                      <a:pt x="44" y="3"/>
                      <a:pt x="30" y="9"/>
                      <a:pt x="20" y="18"/>
                    </a:cubicBezTo>
                    <a:cubicBezTo>
                      <a:pt x="10" y="27"/>
                      <a:pt x="4" y="40"/>
                      <a:pt x="3" y="54"/>
                    </a:cubicBezTo>
                    <a:cubicBezTo>
                      <a:pt x="2" y="61"/>
                      <a:pt x="3" y="68"/>
                      <a:pt x="3" y="75"/>
                    </a:cubicBezTo>
                    <a:cubicBezTo>
                      <a:pt x="2" y="82"/>
                      <a:pt x="3" y="88"/>
                      <a:pt x="5" y="95"/>
                    </a:cubicBezTo>
                    <a:cubicBezTo>
                      <a:pt x="8" y="108"/>
                      <a:pt x="17" y="119"/>
                      <a:pt x="28" y="126"/>
                    </a:cubicBezTo>
                    <a:cubicBezTo>
                      <a:pt x="33" y="130"/>
                      <a:pt x="39" y="132"/>
                      <a:pt x="46" y="134"/>
                    </a:cubicBezTo>
                    <a:cubicBezTo>
                      <a:pt x="52" y="135"/>
                      <a:pt x="58" y="135"/>
                      <a:pt x="65" y="135"/>
                    </a:cubicBezTo>
                    <a:cubicBezTo>
                      <a:pt x="78" y="135"/>
                      <a:pt x="91" y="135"/>
                      <a:pt x="104" y="135"/>
                    </a:cubicBezTo>
                    <a:cubicBezTo>
                      <a:pt x="130" y="135"/>
                      <a:pt x="156" y="135"/>
                      <a:pt x="180" y="135"/>
                    </a:cubicBezTo>
                    <a:cubicBezTo>
                      <a:pt x="279" y="135"/>
                      <a:pt x="368" y="135"/>
                      <a:pt x="443" y="136"/>
                    </a:cubicBezTo>
                    <a:cubicBezTo>
                      <a:pt x="518" y="136"/>
                      <a:pt x="579" y="136"/>
                      <a:pt x="620" y="136"/>
                    </a:cubicBezTo>
                    <a:cubicBezTo>
                      <a:pt x="641" y="136"/>
                      <a:pt x="658" y="136"/>
                      <a:pt x="669" y="136"/>
                    </a:cubicBezTo>
                    <a:cubicBezTo>
                      <a:pt x="674" y="136"/>
                      <a:pt x="678" y="136"/>
                      <a:pt x="681" y="136"/>
                    </a:cubicBezTo>
                    <a:cubicBezTo>
                      <a:pt x="684" y="136"/>
                      <a:pt x="685" y="137"/>
                      <a:pt x="685" y="137"/>
                    </a:cubicBezTo>
                    <a:cubicBezTo>
                      <a:pt x="685" y="137"/>
                      <a:pt x="684" y="137"/>
                      <a:pt x="681" y="137"/>
                    </a:cubicBezTo>
                    <a:cubicBezTo>
                      <a:pt x="678" y="137"/>
                      <a:pt x="674" y="137"/>
                      <a:pt x="669" y="137"/>
                    </a:cubicBezTo>
                    <a:cubicBezTo>
                      <a:pt x="657" y="137"/>
                      <a:pt x="641" y="137"/>
                      <a:pt x="620" y="137"/>
                    </a:cubicBezTo>
                    <a:cubicBezTo>
                      <a:pt x="579" y="137"/>
                      <a:pt x="518" y="137"/>
                      <a:pt x="443" y="137"/>
                    </a:cubicBezTo>
                    <a:cubicBezTo>
                      <a:pt x="368" y="138"/>
                      <a:pt x="279" y="138"/>
                      <a:pt x="180" y="138"/>
                    </a:cubicBezTo>
                    <a:cubicBezTo>
                      <a:pt x="156" y="138"/>
                      <a:pt x="130" y="138"/>
                      <a:pt x="104" y="138"/>
                    </a:cubicBezTo>
                    <a:cubicBezTo>
                      <a:pt x="91" y="138"/>
                      <a:pt x="78" y="138"/>
                      <a:pt x="65" y="138"/>
                    </a:cubicBezTo>
                    <a:cubicBezTo>
                      <a:pt x="59" y="138"/>
                      <a:pt x="52" y="138"/>
                      <a:pt x="45" y="136"/>
                    </a:cubicBezTo>
                    <a:cubicBezTo>
                      <a:pt x="38" y="135"/>
                      <a:pt x="32" y="132"/>
                      <a:pt x="26" y="128"/>
                    </a:cubicBezTo>
                    <a:cubicBezTo>
                      <a:pt x="15" y="121"/>
                      <a:pt x="6" y="109"/>
                      <a:pt x="2" y="95"/>
                    </a:cubicBezTo>
                    <a:cubicBezTo>
                      <a:pt x="0" y="89"/>
                      <a:pt x="0" y="81"/>
                      <a:pt x="0" y="75"/>
                    </a:cubicBezTo>
                    <a:cubicBezTo>
                      <a:pt x="0" y="68"/>
                      <a:pt x="0" y="61"/>
                      <a:pt x="0" y="54"/>
                    </a:cubicBezTo>
                    <a:cubicBezTo>
                      <a:pt x="1" y="39"/>
                      <a:pt x="8" y="26"/>
                      <a:pt x="19" y="16"/>
                    </a:cubicBezTo>
                    <a:cubicBezTo>
                      <a:pt x="29" y="6"/>
                      <a:pt x="44" y="0"/>
                      <a:pt x="58" y="0"/>
                    </a:cubicBezTo>
                    <a:cubicBezTo>
                      <a:pt x="286" y="0"/>
                      <a:pt x="493" y="1"/>
                      <a:pt x="643" y="1"/>
                    </a:cubicBezTo>
                    <a:cubicBezTo>
                      <a:pt x="652" y="1"/>
                      <a:pt x="661" y="1"/>
                      <a:pt x="670" y="1"/>
                    </a:cubicBezTo>
                    <a:cubicBezTo>
                      <a:pt x="679" y="1"/>
                      <a:pt x="688" y="0"/>
                      <a:pt x="696" y="2"/>
                    </a:cubicBezTo>
                    <a:cubicBezTo>
                      <a:pt x="713" y="5"/>
                      <a:pt x="727" y="16"/>
                      <a:pt x="735" y="29"/>
                    </a:cubicBezTo>
                    <a:cubicBezTo>
                      <a:pt x="739" y="35"/>
                      <a:pt x="741" y="42"/>
                      <a:pt x="742" y="49"/>
                    </a:cubicBezTo>
                    <a:cubicBezTo>
                      <a:pt x="743" y="56"/>
                      <a:pt x="743" y="63"/>
                      <a:pt x="743" y="69"/>
                    </a:cubicBezTo>
                    <a:cubicBezTo>
                      <a:pt x="743" y="75"/>
                      <a:pt x="743" y="81"/>
                      <a:pt x="742" y="87"/>
                    </a:cubicBezTo>
                    <a:cubicBezTo>
                      <a:pt x="742" y="93"/>
                      <a:pt x="740" y="98"/>
                      <a:pt x="738" y="103"/>
                    </a:cubicBezTo>
                    <a:cubicBezTo>
                      <a:pt x="733" y="113"/>
                      <a:pt x="727" y="120"/>
                      <a:pt x="720" y="125"/>
                    </a:cubicBezTo>
                    <a:cubicBezTo>
                      <a:pt x="714" y="130"/>
                      <a:pt x="708" y="133"/>
                      <a:pt x="702" y="134"/>
                    </a:cubicBezTo>
                    <a:cubicBezTo>
                      <a:pt x="697" y="136"/>
                      <a:pt x="693" y="136"/>
                      <a:pt x="690" y="136"/>
                    </a:cubicBezTo>
                    <a:cubicBezTo>
                      <a:pt x="687" y="136"/>
                      <a:pt x="686" y="136"/>
                      <a:pt x="686" y="136"/>
                    </a:cubicBezTo>
                    <a:lnTo>
                      <a:pt x="685" y="137"/>
                    </a:lnTo>
                    <a:close/>
                  </a:path>
                </a:pathLst>
              </a:custGeom>
              <a:solidFill>
                <a:schemeClr val="dk1"/>
              </a:solidFill>
              <a:ln>
                <a:noFill/>
              </a:ln>
            </p:spPr>
            <p:txBody>
              <a:bodyPr spcFirstLastPara="1" wrap="square" lIns="90000" tIns="4675" rIns="90000" bIns="46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8" name="Google Shape;228;g34be3e9c41b_0_4098"/>
              <p:cNvSpPr/>
              <p:nvPr/>
            </p:nvSpPr>
            <p:spPr>
              <a:xfrm>
                <a:off x="-527076" y="2571748"/>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9" name="Google Shape;229;g34be3e9c41b_0_4098"/>
              <p:cNvSpPr/>
              <p:nvPr/>
            </p:nvSpPr>
            <p:spPr>
              <a:xfrm>
                <a:off x="-527076" y="2999929"/>
                <a:ext cx="792593" cy="5466"/>
              </a:xfrm>
              <a:custGeom>
                <a:avLst/>
                <a:gdLst/>
                <a:ahLst/>
                <a:cxnLst/>
                <a:rect l="l" t="t" r="r" b="b"/>
                <a:pathLst>
                  <a:path w="435" h="3" extrusionOk="0">
                    <a:moveTo>
                      <a:pt x="435" y="1"/>
                    </a:moveTo>
                    <a:cubicBezTo>
                      <a:pt x="435" y="2"/>
                      <a:pt x="337" y="3"/>
                      <a:pt x="217" y="3"/>
                    </a:cubicBezTo>
                    <a:cubicBezTo>
                      <a:pt x="97" y="3"/>
                      <a:pt x="0" y="2"/>
                      <a:pt x="0" y="1"/>
                    </a:cubicBezTo>
                    <a:cubicBezTo>
                      <a:pt x="0" y="1"/>
                      <a:pt x="96" y="0"/>
                      <a:pt x="217" y="0"/>
                    </a:cubicBezTo>
                    <a:cubicBezTo>
                      <a:pt x="337" y="0"/>
                      <a:pt x="435" y="1"/>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0" name="Google Shape;230;g34be3e9c41b_0_4098"/>
              <p:cNvSpPr/>
              <p:nvPr/>
            </p:nvSpPr>
            <p:spPr>
              <a:xfrm>
                <a:off x="-527076" y="3065523"/>
                <a:ext cx="783483" cy="3644"/>
              </a:xfrm>
              <a:custGeom>
                <a:avLst/>
                <a:gdLst/>
                <a:ahLst/>
                <a:cxnLst/>
                <a:rect l="l" t="t" r="r" b="b"/>
                <a:pathLst>
                  <a:path w="430" h="2" extrusionOk="0">
                    <a:moveTo>
                      <a:pt x="430" y="1"/>
                    </a:moveTo>
                    <a:cubicBezTo>
                      <a:pt x="430" y="2"/>
                      <a:pt x="334" y="2"/>
                      <a:pt x="215" y="2"/>
                    </a:cubicBezTo>
                    <a:cubicBezTo>
                      <a:pt x="96" y="2"/>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1" name="Google Shape;231;g34be3e9c41b_0_4098"/>
              <p:cNvSpPr/>
              <p:nvPr/>
            </p:nvSpPr>
            <p:spPr>
              <a:xfrm>
                <a:off x="-527076" y="3491882"/>
                <a:ext cx="792593" cy="5466"/>
              </a:xfrm>
              <a:custGeom>
                <a:avLst/>
                <a:gdLst/>
                <a:ahLst/>
                <a:cxnLst/>
                <a:rect l="l" t="t" r="r" b="b"/>
                <a:pathLst>
                  <a:path w="435" h="3" extrusionOk="0">
                    <a:moveTo>
                      <a:pt x="435" y="2"/>
                    </a:moveTo>
                    <a:cubicBezTo>
                      <a:pt x="435" y="2"/>
                      <a:pt x="337" y="3"/>
                      <a:pt x="217" y="3"/>
                    </a:cubicBezTo>
                    <a:cubicBezTo>
                      <a:pt x="97" y="3"/>
                      <a:pt x="0" y="2"/>
                      <a:pt x="0" y="2"/>
                    </a:cubicBezTo>
                    <a:cubicBezTo>
                      <a:pt x="0" y="1"/>
                      <a:pt x="96" y="0"/>
                      <a:pt x="217" y="0"/>
                    </a:cubicBezTo>
                    <a:cubicBezTo>
                      <a:pt x="337" y="0"/>
                      <a:pt x="435" y="1"/>
                      <a:pt x="43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2" name="Google Shape;232;g34be3e9c41b_0_4098"/>
              <p:cNvSpPr/>
              <p:nvPr/>
            </p:nvSpPr>
            <p:spPr>
              <a:xfrm>
                <a:off x="-527076" y="3557476"/>
                <a:ext cx="783483" cy="5466"/>
              </a:xfrm>
              <a:custGeom>
                <a:avLst/>
                <a:gdLst/>
                <a:ahLst/>
                <a:cxnLst/>
                <a:rect l="l" t="t" r="r" b="b"/>
                <a:pathLst>
                  <a:path w="430" h="3" extrusionOk="0">
                    <a:moveTo>
                      <a:pt x="430" y="1"/>
                    </a:moveTo>
                    <a:cubicBezTo>
                      <a:pt x="430" y="2"/>
                      <a:pt x="334" y="3"/>
                      <a:pt x="215" y="3"/>
                    </a:cubicBezTo>
                    <a:cubicBezTo>
                      <a:pt x="96" y="3"/>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3" name="Google Shape;233;g34be3e9c41b_0_4098"/>
              <p:cNvSpPr/>
              <p:nvPr/>
            </p:nvSpPr>
            <p:spPr>
              <a:xfrm>
                <a:off x="-527076" y="3982013"/>
                <a:ext cx="792593" cy="3644"/>
              </a:xfrm>
              <a:custGeom>
                <a:avLst/>
                <a:gdLst/>
                <a:ahLst/>
                <a:cxnLst/>
                <a:rect l="l" t="t" r="r" b="b"/>
                <a:pathLst>
                  <a:path w="435" h="2" extrusionOk="0">
                    <a:moveTo>
                      <a:pt x="435" y="1"/>
                    </a:moveTo>
                    <a:cubicBezTo>
                      <a:pt x="435" y="2"/>
                      <a:pt x="337" y="2"/>
                      <a:pt x="217" y="2"/>
                    </a:cubicBezTo>
                    <a:cubicBezTo>
                      <a:pt x="97" y="2"/>
                      <a:pt x="0" y="2"/>
                      <a:pt x="0" y="1"/>
                    </a:cubicBezTo>
                    <a:cubicBezTo>
                      <a:pt x="0" y="0"/>
                      <a:pt x="96" y="0"/>
                      <a:pt x="217" y="0"/>
                    </a:cubicBezTo>
                    <a:cubicBezTo>
                      <a:pt x="337" y="0"/>
                      <a:pt x="435" y="0"/>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4" name="Google Shape;234;g34be3e9c41b_0_4098"/>
              <p:cNvSpPr/>
              <p:nvPr/>
            </p:nvSpPr>
            <p:spPr>
              <a:xfrm>
                <a:off x="-527076" y="4045784"/>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235" name="Google Shape;235;g34be3e9c41b_0_4098"/>
            <p:cNvGrpSpPr/>
            <p:nvPr/>
          </p:nvGrpSpPr>
          <p:grpSpPr>
            <a:xfrm>
              <a:off x="-187189" y="139313"/>
              <a:ext cx="9083616" cy="5226445"/>
              <a:chOff x="-187189" y="139313"/>
              <a:chExt cx="9083616" cy="5226445"/>
            </a:xfrm>
          </p:grpSpPr>
          <p:grpSp>
            <p:nvGrpSpPr>
              <p:cNvPr id="236" name="Google Shape;236;g34be3e9c41b_0_4098"/>
              <p:cNvGrpSpPr/>
              <p:nvPr/>
            </p:nvGrpSpPr>
            <p:grpSpPr>
              <a:xfrm>
                <a:off x="-187189" y="139313"/>
                <a:ext cx="1065901" cy="619495"/>
                <a:chOff x="-192639" y="64613"/>
                <a:chExt cx="1065901" cy="619495"/>
              </a:xfrm>
            </p:grpSpPr>
            <p:sp>
              <p:nvSpPr>
                <p:cNvPr id="237" name="Google Shape;237;g34be3e9c41b_0_4098"/>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8" name="Google Shape;238;g34be3e9c41b_0_4098"/>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9" name="Google Shape;239;g34be3e9c41b_0_4098"/>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g34be3e9c41b_0_4098"/>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g34be3e9c41b_0_4098"/>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g34be3e9c41b_0_4098"/>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3" name="Google Shape;243;g34be3e9c41b_0_4098"/>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4" name="Google Shape;244;g34be3e9c41b_0_4098"/>
              <p:cNvGrpSpPr/>
              <p:nvPr/>
            </p:nvGrpSpPr>
            <p:grpSpPr>
              <a:xfrm flipH="1">
                <a:off x="7830526" y="4746263"/>
                <a:ext cx="1065901" cy="619495"/>
                <a:chOff x="-192639" y="64613"/>
                <a:chExt cx="1065901" cy="619495"/>
              </a:xfrm>
            </p:grpSpPr>
            <p:sp>
              <p:nvSpPr>
                <p:cNvPr id="245" name="Google Shape;245;g34be3e9c41b_0_4098"/>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g34be3e9c41b_0_4098"/>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g34be3e9c41b_0_4098"/>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g34be3e9c41b_0_4098"/>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9" name="Google Shape;249;g34be3e9c41b_0_4098"/>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 name="Google Shape;250;g34be3e9c41b_0_4098"/>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 name="Google Shape;251;g34be3e9c41b_0_4098"/>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grpSp>
        <p:nvGrpSpPr>
          <p:cNvPr id="252" name="Google Shape;252;g34be3e9c41b_0_4098"/>
          <p:cNvGrpSpPr/>
          <p:nvPr/>
        </p:nvGrpSpPr>
        <p:grpSpPr>
          <a:xfrm>
            <a:off x="-467821" y="5472041"/>
            <a:ext cx="1293604" cy="2538283"/>
            <a:chOff x="-467821" y="4104134"/>
            <a:chExt cx="1293604" cy="1903761"/>
          </a:xfrm>
        </p:grpSpPr>
        <p:grpSp>
          <p:nvGrpSpPr>
            <p:cNvPr id="253" name="Google Shape;253;g34be3e9c41b_0_4098"/>
            <p:cNvGrpSpPr/>
            <p:nvPr/>
          </p:nvGrpSpPr>
          <p:grpSpPr>
            <a:xfrm rot="5400000">
              <a:off x="-243697" y="4938415"/>
              <a:ext cx="1629906" cy="509054"/>
              <a:chOff x="5401930" y="789587"/>
              <a:chExt cx="1629906" cy="509054"/>
            </a:xfrm>
          </p:grpSpPr>
          <p:sp>
            <p:nvSpPr>
              <p:cNvPr id="254" name="Google Shape;254;g34be3e9c41b_0_4098"/>
              <p:cNvSpPr/>
              <p:nvPr/>
            </p:nvSpPr>
            <p:spPr>
              <a:xfrm>
                <a:off x="5401930" y="1244155"/>
                <a:ext cx="54486" cy="54486"/>
              </a:xfrm>
              <a:custGeom>
                <a:avLst/>
                <a:gdLst/>
                <a:ahLst/>
                <a:cxnLst/>
                <a:rect l="l" t="t" r="r" b="b"/>
                <a:pathLst>
                  <a:path w="35" h="35" extrusionOk="0">
                    <a:moveTo>
                      <a:pt x="35" y="17"/>
                    </a:moveTo>
                    <a:cubicBezTo>
                      <a:pt x="35" y="27"/>
                      <a:pt x="27" y="35"/>
                      <a:pt x="17" y="35"/>
                    </a:cubicBezTo>
                    <a:cubicBezTo>
                      <a:pt x="8" y="35"/>
                      <a:pt x="0" y="27"/>
                      <a:pt x="0" y="17"/>
                    </a:cubicBezTo>
                    <a:cubicBezTo>
                      <a:pt x="0" y="8"/>
                      <a:pt x="8" y="0"/>
                      <a:pt x="17" y="0"/>
                    </a:cubicBezTo>
                    <a:cubicBezTo>
                      <a:pt x="27" y="0"/>
                      <a:pt x="35" y="8"/>
                      <a:pt x="35" y="17"/>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5" name="Google Shape;255;g34be3e9c41b_0_4098"/>
              <p:cNvSpPr/>
              <p:nvPr/>
            </p:nvSpPr>
            <p:spPr>
              <a:xfrm>
                <a:off x="5423724" y="789587"/>
                <a:ext cx="1608112" cy="470135"/>
              </a:xfrm>
              <a:custGeom>
                <a:avLst/>
                <a:gdLst/>
                <a:ahLst/>
                <a:cxnLst/>
                <a:rect l="l" t="t" r="r" b="b"/>
                <a:pathLst>
                  <a:path w="1033" h="302" extrusionOk="0">
                    <a:moveTo>
                      <a:pt x="6" y="302"/>
                    </a:moveTo>
                    <a:lnTo>
                      <a:pt x="0" y="302"/>
                    </a:lnTo>
                    <a:lnTo>
                      <a:pt x="0" y="96"/>
                    </a:lnTo>
                    <a:cubicBezTo>
                      <a:pt x="0" y="43"/>
                      <a:pt x="43" y="0"/>
                      <a:pt x="95" y="0"/>
                    </a:cubicBezTo>
                    <a:lnTo>
                      <a:pt x="937" y="0"/>
                    </a:lnTo>
                    <a:cubicBezTo>
                      <a:pt x="990" y="0"/>
                      <a:pt x="1033" y="43"/>
                      <a:pt x="1033" y="96"/>
                    </a:cubicBezTo>
                    <a:lnTo>
                      <a:pt x="1033" y="129"/>
                    </a:lnTo>
                    <a:lnTo>
                      <a:pt x="1026" y="129"/>
                    </a:lnTo>
                    <a:lnTo>
                      <a:pt x="1026" y="96"/>
                    </a:lnTo>
                    <a:cubicBezTo>
                      <a:pt x="1026" y="47"/>
                      <a:pt x="986" y="7"/>
                      <a:pt x="937" y="7"/>
                    </a:cubicBezTo>
                    <a:lnTo>
                      <a:pt x="95" y="7"/>
                    </a:lnTo>
                    <a:cubicBezTo>
                      <a:pt x="46" y="7"/>
                      <a:pt x="6" y="47"/>
                      <a:pt x="6" y="96"/>
                    </a:cubicBezTo>
                    <a:lnTo>
                      <a:pt x="6" y="30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256" name="Google Shape;256;g34be3e9c41b_0_4098"/>
            <p:cNvSpPr/>
            <p:nvPr/>
          </p:nvSpPr>
          <p:spPr>
            <a:xfrm rot="-5400000" flipH="1">
              <a:off x="-467821" y="4104134"/>
              <a:ext cx="652200" cy="652200"/>
            </a:xfrm>
            <a:prstGeom prst="roundRect">
              <a:avLst>
                <a:gd name="adj" fmla="val 30579"/>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grpSp>
      <p:grpSp>
        <p:nvGrpSpPr>
          <p:cNvPr id="257" name="Google Shape;257;g34be3e9c41b_0_4098"/>
          <p:cNvGrpSpPr/>
          <p:nvPr/>
        </p:nvGrpSpPr>
        <p:grpSpPr>
          <a:xfrm>
            <a:off x="-467813" y="-518737"/>
            <a:ext cx="9963094" cy="3543152"/>
            <a:chOff x="-467813" y="-389062"/>
            <a:chExt cx="9963094" cy="2657430"/>
          </a:xfrm>
        </p:grpSpPr>
        <p:sp>
          <p:nvSpPr>
            <p:cNvPr id="258" name="Google Shape;258;g34be3e9c41b_0_4098"/>
            <p:cNvSpPr/>
            <p:nvPr/>
          </p:nvSpPr>
          <p:spPr>
            <a:xfrm>
              <a:off x="-467813" y="917813"/>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 name="Google Shape;259;g34be3e9c41b_0_4098"/>
            <p:cNvSpPr/>
            <p:nvPr/>
          </p:nvSpPr>
          <p:spPr>
            <a:xfrm>
              <a:off x="64225" y="1991417"/>
              <a:ext cx="275130" cy="276951"/>
            </a:xfrm>
            <a:custGeom>
              <a:avLst/>
              <a:gdLst/>
              <a:ahLst/>
              <a:cxnLst/>
              <a:rect l="l" t="t" r="r" b="b"/>
              <a:pathLst>
                <a:path w="151" h="152" extrusionOk="0">
                  <a:moveTo>
                    <a:pt x="85" y="139"/>
                  </a:moveTo>
                  <a:cubicBezTo>
                    <a:pt x="80" y="140"/>
                    <a:pt x="74" y="140"/>
                    <a:pt x="69" y="139"/>
                  </a:cubicBezTo>
                  <a:lnTo>
                    <a:pt x="60" y="152"/>
                  </a:lnTo>
                  <a:lnTo>
                    <a:pt x="36" y="143"/>
                  </a:lnTo>
                  <a:lnTo>
                    <a:pt x="38" y="128"/>
                  </a:lnTo>
                  <a:cubicBezTo>
                    <a:pt x="34" y="124"/>
                    <a:pt x="30" y="120"/>
                    <a:pt x="26" y="116"/>
                  </a:cubicBezTo>
                  <a:lnTo>
                    <a:pt x="11" y="119"/>
                  </a:lnTo>
                  <a:lnTo>
                    <a:pt x="0" y="96"/>
                  </a:lnTo>
                  <a:lnTo>
                    <a:pt x="13" y="86"/>
                  </a:lnTo>
                  <a:cubicBezTo>
                    <a:pt x="12" y="81"/>
                    <a:pt x="12" y="75"/>
                    <a:pt x="13" y="69"/>
                  </a:cubicBezTo>
                  <a:lnTo>
                    <a:pt x="0" y="61"/>
                  </a:lnTo>
                  <a:lnTo>
                    <a:pt x="9" y="37"/>
                  </a:lnTo>
                  <a:lnTo>
                    <a:pt x="24" y="39"/>
                  </a:lnTo>
                  <a:cubicBezTo>
                    <a:pt x="27" y="35"/>
                    <a:pt x="31" y="30"/>
                    <a:pt x="36" y="27"/>
                  </a:cubicBezTo>
                  <a:lnTo>
                    <a:pt x="33" y="12"/>
                  </a:lnTo>
                  <a:lnTo>
                    <a:pt x="56" y="1"/>
                  </a:lnTo>
                  <a:lnTo>
                    <a:pt x="66" y="14"/>
                  </a:lnTo>
                  <a:cubicBezTo>
                    <a:pt x="71" y="13"/>
                    <a:pt x="77" y="13"/>
                    <a:pt x="82" y="13"/>
                  </a:cubicBezTo>
                  <a:lnTo>
                    <a:pt x="91" y="0"/>
                  </a:lnTo>
                  <a:lnTo>
                    <a:pt x="115" y="10"/>
                  </a:lnTo>
                  <a:lnTo>
                    <a:pt x="113" y="25"/>
                  </a:lnTo>
                  <a:cubicBezTo>
                    <a:pt x="117" y="28"/>
                    <a:pt x="121" y="32"/>
                    <a:pt x="125" y="37"/>
                  </a:cubicBezTo>
                  <a:lnTo>
                    <a:pt x="140" y="34"/>
                  </a:lnTo>
                  <a:lnTo>
                    <a:pt x="151" y="57"/>
                  </a:lnTo>
                  <a:lnTo>
                    <a:pt x="138" y="66"/>
                  </a:lnTo>
                  <a:cubicBezTo>
                    <a:pt x="139" y="72"/>
                    <a:pt x="139" y="78"/>
                    <a:pt x="138" y="83"/>
                  </a:cubicBezTo>
                  <a:lnTo>
                    <a:pt x="151" y="92"/>
                  </a:lnTo>
                  <a:lnTo>
                    <a:pt x="142" y="116"/>
                  </a:lnTo>
                  <a:lnTo>
                    <a:pt x="127" y="114"/>
                  </a:lnTo>
                  <a:cubicBezTo>
                    <a:pt x="124" y="118"/>
                    <a:pt x="120" y="122"/>
                    <a:pt x="115" y="126"/>
                  </a:cubicBezTo>
                  <a:lnTo>
                    <a:pt x="118" y="141"/>
                  </a:lnTo>
                  <a:lnTo>
                    <a:pt x="95" y="151"/>
                  </a:lnTo>
                  <a:lnTo>
                    <a:pt x="85" y="139"/>
                  </a:lnTo>
                  <a:moveTo>
                    <a:pt x="86" y="102"/>
                  </a:moveTo>
                  <a:cubicBezTo>
                    <a:pt x="99" y="96"/>
                    <a:pt x="106" y="79"/>
                    <a:pt x="100" y="66"/>
                  </a:cubicBezTo>
                  <a:cubicBezTo>
                    <a:pt x="93" y="52"/>
                    <a:pt x="77" y="45"/>
                    <a:pt x="63" y="52"/>
                  </a:cubicBezTo>
                  <a:cubicBezTo>
                    <a:pt x="49" y="58"/>
                    <a:pt x="43" y="74"/>
                    <a:pt x="49" y="88"/>
                  </a:cubicBezTo>
                  <a:cubicBezTo>
                    <a:pt x="55" y="102"/>
                    <a:pt x="72" y="108"/>
                    <a:pt x="86" y="102"/>
                  </a:cubicBezTo>
                  <a:close/>
                </a:path>
              </a:pathLst>
            </a:custGeom>
            <a:solidFill>
              <a:schemeClr val="lt2"/>
            </a:solidFill>
            <a:ln>
              <a:noFill/>
            </a:ln>
          </p:spPr>
          <p:txBody>
            <a:bodyPr spcFirstLastPara="1" wrap="square" lIns="90000" tIns="9700" rIns="90000" bIns="97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 name="Google Shape;260;g34be3e9c41b_0_4098"/>
            <p:cNvSpPr/>
            <p:nvPr/>
          </p:nvSpPr>
          <p:spPr>
            <a:xfrm>
              <a:off x="8688112" y="-389062"/>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21"/>
        <p:cNvGrpSpPr/>
        <p:nvPr/>
      </p:nvGrpSpPr>
      <p:grpSpPr>
        <a:xfrm>
          <a:off x="0" y="0"/>
          <a:ext cx="0" cy="0"/>
          <a:chOff x="0" y="0"/>
          <a:chExt cx="0" cy="0"/>
        </a:xfrm>
      </p:grpSpPr>
      <p:sp>
        <p:nvSpPr>
          <p:cNvPr id="22" name="Google Shape;22;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3" name="Google Shape;23;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24" name="Google Shape;24;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6" name="Google Shape;26;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1"/>
        <p:cNvGrpSpPr/>
        <p:nvPr/>
      </p:nvGrpSpPr>
      <p:grpSpPr>
        <a:xfrm>
          <a:off x="0" y="0"/>
          <a:ext cx="0" cy="0"/>
          <a:chOff x="0" y="0"/>
          <a:chExt cx="0" cy="0"/>
        </a:xfrm>
      </p:grpSpPr>
      <p:grpSp>
        <p:nvGrpSpPr>
          <p:cNvPr id="262" name="Google Shape;262;g34be3e9c41b_0_5068"/>
          <p:cNvGrpSpPr/>
          <p:nvPr/>
        </p:nvGrpSpPr>
        <p:grpSpPr>
          <a:xfrm>
            <a:off x="8685438" y="342908"/>
            <a:ext cx="1864287" cy="2764108"/>
            <a:chOff x="8685438" y="257187"/>
            <a:chExt cx="1864287" cy="2073133"/>
          </a:xfrm>
        </p:grpSpPr>
        <p:grpSp>
          <p:nvGrpSpPr>
            <p:cNvPr id="263" name="Google Shape;263;g34be3e9c41b_0_5068"/>
            <p:cNvGrpSpPr/>
            <p:nvPr/>
          </p:nvGrpSpPr>
          <p:grpSpPr>
            <a:xfrm>
              <a:off x="8795082" y="1612434"/>
              <a:ext cx="1754643" cy="717886"/>
              <a:chOff x="-1340531" y="3895472"/>
              <a:chExt cx="1754643" cy="717886"/>
            </a:xfrm>
          </p:grpSpPr>
          <p:sp>
            <p:nvSpPr>
              <p:cNvPr id="264" name="Google Shape;264;g34be3e9c41b_0_5068"/>
              <p:cNvSpPr/>
              <p:nvPr/>
            </p:nvSpPr>
            <p:spPr>
              <a:xfrm>
                <a:off x="-1340525" y="3895472"/>
                <a:ext cx="1754637" cy="717886"/>
              </a:xfrm>
              <a:custGeom>
                <a:avLst/>
                <a:gdLst/>
                <a:ahLst/>
                <a:cxnLst/>
                <a:rect l="l" t="t" r="r" b="b"/>
                <a:pathLst>
                  <a:path w="963" h="394" extrusionOk="0">
                    <a:moveTo>
                      <a:pt x="962" y="393"/>
                    </a:moveTo>
                    <a:cubicBezTo>
                      <a:pt x="962" y="393"/>
                      <a:pt x="962" y="390"/>
                      <a:pt x="962" y="386"/>
                    </a:cubicBezTo>
                    <a:cubicBezTo>
                      <a:pt x="962" y="381"/>
                      <a:pt x="962" y="374"/>
                      <a:pt x="962" y="365"/>
                    </a:cubicBezTo>
                    <a:cubicBezTo>
                      <a:pt x="962" y="348"/>
                      <a:pt x="962" y="321"/>
                      <a:pt x="962" y="288"/>
                    </a:cubicBezTo>
                    <a:cubicBezTo>
                      <a:pt x="962" y="220"/>
                      <a:pt x="961" y="123"/>
                      <a:pt x="961" y="2"/>
                    </a:cubicBezTo>
                    <a:lnTo>
                      <a:pt x="962" y="3"/>
                    </a:lnTo>
                    <a:cubicBezTo>
                      <a:pt x="718" y="3"/>
                      <a:pt x="377" y="3"/>
                      <a:pt x="1" y="4"/>
                    </a:cubicBezTo>
                    <a:lnTo>
                      <a:pt x="1" y="4"/>
                    </a:lnTo>
                    <a:lnTo>
                      <a:pt x="3" y="2"/>
                    </a:lnTo>
                    <a:cubicBezTo>
                      <a:pt x="3" y="139"/>
                      <a:pt x="3" y="271"/>
                      <a:pt x="3" y="393"/>
                    </a:cubicBezTo>
                    <a:lnTo>
                      <a:pt x="1" y="391"/>
                    </a:lnTo>
                    <a:cubicBezTo>
                      <a:pt x="280" y="391"/>
                      <a:pt x="520" y="392"/>
                      <a:pt x="690" y="392"/>
                    </a:cubicBezTo>
                    <a:cubicBezTo>
                      <a:pt x="776" y="392"/>
                      <a:pt x="844" y="392"/>
                      <a:pt x="890" y="392"/>
                    </a:cubicBezTo>
                    <a:cubicBezTo>
                      <a:pt x="914" y="392"/>
                      <a:pt x="932" y="392"/>
                      <a:pt x="944" y="392"/>
                    </a:cubicBezTo>
                    <a:cubicBezTo>
                      <a:pt x="950" y="392"/>
                      <a:pt x="954" y="392"/>
                      <a:pt x="958" y="392"/>
                    </a:cubicBezTo>
                    <a:cubicBezTo>
                      <a:pt x="961" y="392"/>
                      <a:pt x="962" y="392"/>
                      <a:pt x="962" y="392"/>
                    </a:cubicBezTo>
                    <a:cubicBezTo>
                      <a:pt x="962" y="392"/>
                      <a:pt x="961" y="392"/>
                      <a:pt x="958" y="393"/>
                    </a:cubicBezTo>
                    <a:cubicBezTo>
                      <a:pt x="955" y="393"/>
                      <a:pt x="950" y="393"/>
                      <a:pt x="944" y="393"/>
                    </a:cubicBezTo>
                    <a:cubicBezTo>
                      <a:pt x="932" y="393"/>
                      <a:pt x="914" y="393"/>
                      <a:pt x="891" y="393"/>
                    </a:cubicBezTo>
                    <a:cubicBezTo>
                      <a:pt x="844" y="393"/>
                      <a:pt x="776" y="393"/>
                      <a:pt x="691" y="393"/>
                    </a:cubicBezTo>
                    <a:cubicBezTo>
                      <a:pt x="521" y="393"/>
                      <a:pt x="280" y="394"/>
                      <a:pt x="1" y="394"/>
                    </a:cubicBezTo>
                    <a:lnTo>
                      <a:pt x="0" y="394"/>
                    </a:lnTo>
                    <a:lnTo>
                      <a:pt x="0" y="392"/>
                    </a:lnTo>
                    <a:cubicBezTo>
                      <a:pt x="0" y="271"/>
                      <a:pt x="0" y="139"/>
                      <a:pt x="0" y="2"/>
                    </a:cubicBezTo>
                    <a:lnTo>
                      <a:pt x="0" y="0"/>
                    </a:lnTo>
                    <a:lnTo>
                      <a:pt x="1" y="0"/>
                    </a:lnTo>
                    <a:cubicBezTo>
                      <a:pt x="378" y="1"/>
                      <a:pt x="718" y="1"/>
                      <a:pt x="962" y="1"/>
                    </a:cubicBezTo>
                    <a:lnTo>
                      <a:pt x="963" y="1"/>
                    </a:lnTo>
                    <a:lnTo>
                      <a:pt x="963" y="2"/>
                    </a:lnTo>
                    <a:cubicBezTo>
                      <a:pt x="963" y="123"/>
                      <a:pt x="963" y="221"/>
                      <a:pt x="963" y="288"/>
                    </a:cubicBezTo>
                    <a:cubicBezTo>
                      <a:pt x="963" y="322"/>
                      <a:pt x="963" y="348"/>
                      <a:pt x="963" y="366"/>
                    </a:cubicBezTo>
                    <a:cubicBezTo>
                      <a:pt x="963" y="374"/>
                      <a:pt x="963" y="381"/>
                      <a:pt x="962" y="386"/>
                    </a:cubicBezTo>
                    <a:cubicBezTo>
                      <a:pt x="962" y="390"/>
                      <a:pt x="962" y="392"/>
                      <a:pt x="962" y="392"/>
                    </a:cubicBezTo>
                    <a:lnTo>
                      <a:pt x="962" y="393"/>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g34be3e9c41b_0_5068"/>
              <p:cNvSpPr/>
              <p:nvPr/>
            </p:nvSpPr>
            <p:spPr>
              <a:xfrm>
                <a:off x="-1340531" y="3989303"/>
                <a:ext cx="1749170" cy="5466"/>
              </a:xfrm>
              <a:custGeom>
                <a:avLst/>
                <a:gdLst/>
                <a:ahLst/>
                <a:cxnLst/>
                <a:rect l="l" t="t" r="r" b="b"/>
                <a:pathLst>
                  <a:path w="960" h="3" extrusionOk="0">
                    <a:moveTo>
                      <a:pt x="0" y="2"/>
                    </a:moveTo>
                    <a:cubicBezTo>
                      <a:pt x="0" y="1"/>
                      <a:pt x="215" y="0"/>
                      <a:pt x="480" y="0"/>
                    </a:cubicBezTo>
                    <a:cubicBezTo>
                      <a:pt x="745" y="0"/>
                      <a:pt x="960" y="1"/>
                      <a:pt x="960" y="2"/>
                    </a:cubicBezTo>
                    <a:cubicBezTo>
                      <a:pt x="960" y="3"/>
                      <a:pt x="745" y="3"/>
                      <a:pt x="480" y="3"/>
                    </a:cubicBezTo>
                    <a:cubicBezTo>
                      <a:pt x="215" y="3"/>
                      <a:pt x="0" y="3"/>
                      <a:pt x="0" y="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g34be3e9c41b_0_5068"/>
              <p:cNvSpPr/>
              <p:nvPr/>
            </p:nvSpPr>
            <p:spPr>
              <a:xfrm>
                <a:off x="-1291336" y="3936463"/>
                <a:ext cx="23687" cy="25509"/>
              </a:xfrm>
              <a:custGeom>
                <a:avLst/>
                <a:gdLst/>
                <a:ahLst/>
                <a:cxnLst/>
                <a:rect l="l" t="t" r="r" b="b"/>
                <a:pathLst>
                  <a:path w="13" h="14" extrusionOk="0">
                    <a:moveTo>
                      <a:pt x="13" y="7"/>
                    </a:moveTo>
                    <a:cubicBezTo>
                      <a:pt x="13" y="8"/>
                      <a:pt x="13" y="10"/>
                      <a:pt x="13" y="11"/>
                    </a:cubicBezTo>
                    <a:cubicBezTo>
                      <a:pt x="12" y="12"/>
                      <a:pt x="11" y="12"/>
                      <a:pt x="10" y="13"/>
                    </a:cubicBezTo>
                    <a:cubicBezTo>
                      <a:pt x="9" y="13"/>
                      <a:pt x="7" y="14"/>
                      <a:pt x="6" y="14"/>
                    </a:cubicBezTo>
                    <a:cubicBezTo>
                      <a:pt x="4" y="14"/>
                      <a:pt x="4" y="13"/>
                      <a:pt x="3" y="13"/>
                    </a:cubicBezTo>
                    <a:cubicBezTo>
                      <a:pt x="2" y="12"/>
                      <a:pt x="0" y="12"/>
                      <a:pt x="0" y="11"/>
                    </a:cubicBezTo>
                    <a:cubicBezTo>
                      <a:pt x="-1" y="10"/>
                      <a:pt x="0" y="8"/>
                      <a:pt x="0" y="7"/>
                    </a:cubicBezTo>
                    <a:cubicBezTo>
                      <a:pt x="0" y="6"/>
                      <a:pt x="0" y="5"/>
                      <a:pt x="0" y="4"/>
                    </a:cubicBezTo>
                    <a:cubicBezTo>
                      <a:pt x="1" y="3"/>
                      <a:pt x="2" y="2"/>
                      <a:pt x="3" y="1"/>
                    </a:cubicBezTo>
                    <a:cubicBezTo>
                      <a:pt x="4" y="0"/>
                      <a:pt x="5" y="0"/>
                      <a:pt x="6" y="0"/>
                    </a:cubicBezTo>
                    <a:cubicBezTo>
                      <a:pt x="8" y="0"/>
                      <a:pt x="9" y="0"/>
                      <a:pt x="10" y="1"/>
                    </a:cubicBezTo>
                    <a:cubicBezTo>
                      <a:pt x="11" y="2"/>
                      <a:pt x="12" y="3"/>
                      <a:pt x="13" y="4"/>
                    </a:cubicBezTo>
                    <a:cubicBezTo>
                      <a:pt x="13" y="5"/>
                      <a:pt x="13" y="6"/>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g34be3e9c41b_0_5068"/>
              <p:cNvSpPr/>
              <p:nvPr/>
            </p:nvSpPr>
            <p:spPr>
              <a:xfrm>
                <a:off x="-1249428" y="3936463"/>
                <a:ext cx="25509" cy="25509"/>
              </a:xfrm>
              <a:custGeom>
                <a:avLst/>
                <a:gdLst/>
                <a:ahLst/>
                <a:cxnLst/>
                <a:rect l="l" t="t" r="r" b="b"/>
                <a:pathLst>
                  <a:path w="14" h="14" extrusionOk="0">
                    <a:moveTo>
                      <a:pt x="14" y="7"/>
                    </a:moveTo>
                    <a:cubicBezTo>
                      <a:pt x="14" y="8"/>
                      <a:pt x="13" y="10"/>
                      <a:pt x="13" y="11"/>
                    </a:cubicBezTo>
                    <a:cubicBezTo>
                      <a:pt x="12" y="12"/>
                      <a:pt x="12" y="12"/>
                      <a:pt x="11" y="13"/>
                    </a:cubicBezTo>
                    <a:cubicBezTo>
                      <a:pt x="10" y="13"/>
                      <a:pt x="8" y="14"/>
                      <a:pt x="7" y="14"/>
                    </a:cubicBezTo>
                    <a:cubicBezTo>
                      <a:pt x="5" y="14"/>
                      <a:pt x="5" y="13"/>
                      <a:pt x="4" y="13"/>
                    </a:cubicBezTo>
                    <a:cubicBezTo>
                      <a:pt x="3" y="12"/>
                      <a:pt x="1" y="12"/>
                      <a:pt x="1" y="11"/>
                    </a:cubicBezTo>
                    <a:cubicBezTo>
                      <a:pt x="0" y="10"/>
                      <a:pt x="0" y="8"/>
                      <a:pt x="0" y="7"/>
                    </a:cubicBezTo>
                    <a:cubicBezTo>
                      <a:pt x="0" y="6"/>
                      <a:pt x="1" y="5"/>
                      <a:pt x="1" y="4"/>
                    </a:cubicBezTo>
                    <a:cubicBezTo>
                      <a:pt x="2" y="3"/>
                      <a:pt x="3" y="2"/>
                      <a:pt x="4" y="1"/>
                    </a:cubicBezTo>
                    <a:cubicBezTo>
                      <a:pt x="5" y="0"/>
                      <a:pt x="6" y="0"/>
                      <a:pt x="7" y="0"/>
                    </a:cubicBezTo>
                    <a:cubicBezTo>
                      <a:pt x="9" y="0"/>
                      <a:pt x="10" y="0"/>
                      <a:pt x="11" y="1"/>
                    </a:cubicBezTo>
                    <a:cubicBezTo>
                      <a:pt x="12" y="2"/>
                      <a:pt x="13"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g34be3e9c41b_0_5068"/>
              <p:cNvSpPr/>
              <p:nvPr/>
            </p:nvSpPr>
            <p:spPr>
              <a:xfrm>
                <a:off x="-1205699" y="3936463"/>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9" name="Google Shape;269;g34be3e9c41b_0_5068"/>
              <p:cNvSpPr/>
              <p:nvPr/>
            </p:nvSpPr>
            <p:spPr>
              <a:xfrm>
                <a:off x="-1214111" y="4086569"/>
                <a:ext cx="422716" cy="422714"/>
              </a:xfrm>
              <a:custGeom>
                <a:avLst/>
                <a:gdLst/>
                <a:ahLst/>
                <a:cxnLst/>
                <a:rect l="l" t="t" r="r" b="b"/>
                <a:pathLst>
                  <a:path w="232" h="232" extrusionOk="0">
                    <a:moveTo>
                      <a:pt x="0" y="0"/>
                    </a:moveTo>
                    <a:lnTo>
                      <a:pt x="232" y="0"/>
                    </a:lnTo>
                    <a:lnTo>
                      <a:pt x="232" y="232"/>
                    </a:lnTo>
                    <a:lnTo>
                      <a:pt x="0" y="232"/>
                    </a:lnTo>
                    <a:lnTo>
                      <a:pt x="0" y="0"/>
                    </a:lnTo>
                    <a:close/>
                  </a:path>
                </a:pathLst>
              </a:custGeom>
              <a:solidFill>
                <a:schemeClr val="accent2"/>
              </a:solidFill>
              <a:ln>
                <a:noFill/>
              </a:ln>
            </p:spPr>
            <p:txBody>
              <a:bodyPr spcFirstLastPara="1" wrap="square" lIns="90000" tIns="38500" rIns="90000" bIns="385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0" name="Google Shape;270;g34be3e9c41b_0_5068"/>
              <p:cNvSpPr/>
              <p:nvPr/>
            </p:nvSpPr>
            <p:spPr>
              <a:xfrm>
                <a:off x="-681493" y="4344218"/>
                <a:ext cx="972976" cy="5466"/>
              </a:xfrm>
              <a:custGeom>
                <a:avLst/>
                <a:gdLst/>
                <a:ahLst/>
                <a:cxnLst/>
                <a:rect l="l" t="t" r="r" b="b"/>
                <a:pathLst>
                  <a:path w="534" h="3" extrusionOk="0">
                    <a:moveTo>
                      <a:pt x="534" y="1"/>
                    </a:moveTo>
                    <a:cubicBezTo>
                      <a:pt x="534" y="2"/>
                      <a:pt x="414" y="3"/>
                      <a:pt x="267" y="3"/>
                    </a:cubicBezTo>
                    <a:cubicBezTo>
                      <a:pt x="120" y="3"/>
                      <a:pt x="0" y="2"/>
                      <a:pt x="0" y="1"/>
                    </a:cubicBezTo>
                    <a:cubicBezTo>
                      <a:pt x="0" y="1"/>
                      <a:pt x="120" y="0"/>
                      <a:pt x="267" y="0"/>
                    </a:cubicBezTo>
                    <a:cubicBezTo>
                      <a:pt x="414" y="0"/>
                      <a:pt x="534" y="1"/>
                      <a:pt x="53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1" name="Google Shape;271;g34be3e9c41b_0_5068"/>
              <p:cNvSpPr/>
              <p:nvPr/>
            </p:nvSpPr>
            <p:spPr>
              <a:xfrm>
                <a:off x="-681493" y="4429855"/>
                <a:ext cx="972976" cy="5466"/>
              </a:xfrm>
              <a:custGeom>
                <a:avLst/>
                <a:gdLst/>
                <a:ahLst/>
                <a:cxnLst/>
                <a:rect l="l" t="t" r="r" b="b"/>
                <a:pathLst>
                  <a:path w="534" h="3" extrusionOk="0">
                    <a:moveTo>
                      <a:pt x="534" y="2"/>
                    </a:moveTo>
                    <a:cubicBezTo>
                      <a:pt x="534" y="3"/>
                      <a:pt x="414" y="3"/>
                      <a:pt x="267" y="3"/>
                    </a:cubicBezTo>
                    <a:cubicBezTo>
                      <a:pt x="120" y="3"/>
                      <a:pt x="0" y="3"/>
                      <a:pt x="0" y="2"/>
                    </a:cubicBezTo>
                    <a:cubicBezTo>
                      <a:pt x="0" y="1"/>
                      <a:pt x="120" y="0"/>
                      <a:pt x="267" y="0"/>
                    </a:cubicBezTo>
                    <a:cubicBezTo>
                      <a:pt x="414" y="0"/>
                      <a:pt x="534" y="1"/>
                      <a:pt x="534"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2" name="Google Shape;272;g34be3e9c41b_0_5068"/>
              <p:cNvSpPr/>
              <p:nvPr/>
            </p:nvSpPr>
            <p:spPr>
              <a:xfrm>
                <a:off x="-335303" y="4517313"/>
                <a:ext cx="626786" cy="3644"/>
              </a:xfrm>
              <a:custGeom>
                <a:avLst/>
                <a:gdLst/>
                <a:ahLst/>
                <a:cxnLst/>
                <a:rect l="l" t="t" r="r" b="b"/>
                <a:pathLst>
                  <a:path w="344" h="2" extrusionOk="0">
                    <a:moveTo>
                      <a:pt x="344" y="1"/>
                    </a:moveTo>
                    <a:cubicBezTo>
                      <a:pt x="344" y="1"/>
                      <a:pt x="343" y="1"/>
                      <a:pt x="340" y="1"/>
                    </a:cubicBezTo>
                    <a:cubicBezTo>
                      <a:pt x="338" y="1"/>
                      <a:pt x="334" y="2"/>
                      <a:pt x="330" y="2"/>
                    </a:cubicBezTo>
                    <a:cubicBezTo>
                      <a:pt x="321" y="2"/>
                      <a:pt x="309" y="2"/>
                      <a:pt x="293" y="2"/>
                    </a:cubicBezTo>
                    <a:cubicBezTo>
                      <a:pt x="262" y="2"/>
                      <a:pt x="219" y="2"/>
                      <a:pt x="172" y="2"/>
                    </a:cubicBezTo>
                    <a:cubicBezTo>
                      <a:pt x="125" y="2"/>
                      <a:pt x="82" y="2"/>
                      <a:pt x="51" y="2"/>
                    </a:cubicBezTo>
                    <a:cubicBezTo>
                      <a:pt x="35" y="2"/>
                      <a:pt x="23" y="2"/>
                      <a:pt x="14" y="2"/>
                    </a:cubicBezTo>
                    <a:cubicBezTo>
                      <a:pt x="10" y="1"/>
                      <a:pt x="6" y="1"/>
                      <a:pt x="4" y="1"/>
                    </a:cubicBezTo>
                    <a:cubicBezTo>
                      <a:pt x="2" y="1"/>
                      <a:pt x="0" y="1"/>
                      <a:pt x="0" y="1"/>
                    </a:cubicBezTo>
                    <a:cubicBezTo>
                      <a:pt x="0" y="1"/>
                      <a:pt x="2" y="1"/>
                      <a:pt x="4" y="1"/>
                    </a:cubicBezTo>
                    <a:cubicBezTo>
                      <a:pt x="6" y="1"/>
                      <a:pt x="10" y="0"/>
                      <a:pt x="14" y="0"/>
                    </a:cubicBezTo>
                    <a:cubicBezTo>
                      <a:pt x="23" y="0"/>
                      <a:pt x="35" y="0"/>
                      <a:pt x="51" y="0"/>
                    </a:cubicBezTo>
                    <a:cubicBezTo>
                      <a:pt x="82" y="0"/>
                      <a:pt x="125" y="0"/>
                      <a:pt x="172" y="0"/>
                    </a:cubicBezTo>
                    <a:cubicBezTo>
                      <a:pt x="219" y="0"/>
                      <a:pt x="262" y="0"/>
                      <a:pt x="293" y="0"/>
                    </a:cubicBezTo>
                    <a:cubicBezTo>
                      <a:pt x="309" y="0"/>
                      <a:pt x="321" y="0"/>
                      <a:pt x="330" y="0"/>
                    </a:cubicBezTo>
                    <a:cubicBezTo>
                      <a:pt x="334" y="1"/>
                      <a:pt x="338" y="1"/>
                      <a:pt x="340" y="1"/>
                    </a:cubicBezTo>
                    <a:cubicBezTo>
                      <a:pt x="343" y="1"/>
                      <a:pt x="344" y="1"/>
                      <a:pt x="34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3" name="Google Shape;273;g34be3e9c41b_0_5068"/>
              <p:cNvSpPr/>
              <p:nvPr/>
            </p:nvSpPr>
            <p:spPr>
              <a:xfrm>
                <a:off x="-428227" y="41172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4" name="Google Shape;274;g34be3e9c41b_0_5068"/>
              <p:cNvSpPr/>
              <p:nvPr/>
            </p:nvSpPr>
            <p:spPr>
              <a:xfrm>
                <a:off x="-428227" y="41955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5" name="Google Shape;275;g34be3e9c41b_0_5068"/>
              <p:cNvSpPr/>
              <p:nvPr/>
            </p:nvSpPr>
            <p:spPr>
              <a:xfrm>
                <a:off x="-133055" y="42720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76" name="Google Shape;276;g34be3e9c41b_0_5068"/>
            <p:cNvGrpSpPr/>
            <p:nvPr/>
          </p:nvGrpSpPr>
          <p:grpSpPr>
            <a:xfrm>
              <a:off x="8685438" y="257187"/>
              <a:ext cx="1550567" cy="1051320"/>
              <a:chOff x="-872012" y="2723887"/>
              <a:chExt cx="1550567" cy="1051320"/>
            </a:xfrm>
          </p:grpSpPr>
          <p:sp>
            <p:nvSpPr>
              <p:cNvPr id="277" name="Google Shape;277;g34be3e9c41b_0_5068"/>
              <p:cNvSpPr/>
              <p:nvPr/>
            </p:nvSpPr>
            <p:spPr>
              <a:xfrm>
                <a:off x="-872012" y="2723887"/>
                <a:ext cx="1550567" cy="1051320"/>
              </a:xfrm>
              <a:custGeom>
                <a:avLst/>
                <a:gdLst/>
                <a:ahLst/>
                <a:cxnLst/>
                <a:rect l="l" t="t" r="r" b="b"/>
                <a:pathLst>
                  <a:path w="851" h="577" extrusionOk="0">
                    <a:moveTo>
                      <a:pt x="850" y="576"/>
                    </a:moveTo>
                    <a:cubicBezTo>
                      <a:pt x="850" y="576"/>
                      <a:pt x="850" y="572"/>
                      <a:pt x="850" y="565"/>
                    </a:cubicBezTo>
                    <a:cubicBezTo>
                      <a:pt x="850" y="558"/>
                      <a:pt x="850" y="548"/>
                      <a:pt x="850" y="535"/>
                    </a:cubicBezTo>
                    <a:cubicBezTo>
                      <a:pt x="850" y="508"/>
                      <a:pt x="850" y="469"/>
                      <a:pt x="850" y="420"/>
                    </a:cubicBezTo>
                    <a:cubicBezTo>
                      <a:pt x="849" y="320"/>
                      <a:pt x="849" y="177"/>
                      <a:pt x="849" y="2"/>
                    </a:cubicBezTo>
                    <a:lnTo>
                      <a:pt x="850" y="3"/>
                    </a:lnTo>
                    <a:cubicBezTo>
                      <a:pt x="616" y="3"/>
                      <a:pt x="321" y="3"/>
                      <a:pt x="1" y="3"/>
                    </a:cubicBezTo>
                    <a:lnTo>
                      <a:pt x="1" y="3"/>
                    </a:lnTo>
                    <a:lnTo>
                      <a:pt x="3" y="2"/>
                    </a:lnTo>
                    <a:cubicBezTo>
                      <a:pt x="3" y="206"/>
                      <a:pt x="3" y="401"/>
                      <a:pt x="3" y="576"/>
                    </a:cubicBezTo>
                    <a:lnTo>
                      <a:pt x="1" y="574"/>
                    </a:lnTo>
                    <a:cubicBezTo>
                      <a:pt x="251" y="574"/>
                      <a:pt x="463" y="575"/>
                      <a:pt x="613" y="575"/>
                    </a:cubicBezTo>
                    <a:cubicBezTo>
                      <a:pt x="688" y="575"/>
                      <a:pt x="747" y="575"/>
                      <a:pt x="788" y="575"/>
                    </a:cubicBezTo>
                    <a:cubicBezTo>
                      <a:pt x="808" y="575"/>
                      <a:pt x="823" y="575"/>
                      <a:pt x="834" y="576"/>
                    </a:cubicBezTo>
                    <a:cubicBezTo>
                      <a:pt x="839" y="576"/>
                      <a:pt x="843" y="576"/>
                      <a:pt x="846" y="576"/>
                    </a:cubicBezTo>
                    <a:cubicBezTo>
                      <a:pt x="849" y="576"/>
                      <a:pt x="850" y="576"/>
                      <a:pt x="850" y="576"/>
                    </a:cubicBezTo>
                    <a:cubicBezTo>
                      <a:pt x="850" y="576"/>
                      <a:pt x="849" y="576"/>
                      <a:pt x="846" y="576"/>
                    </a:cubicBezTo>
                    <a:cubicBezTo>
                      <a:pt x="844" y="576"/>
                      <a:pt x="840" y="576"/>
                      <a:pt x="834" y="576"/>
                    </a:cubicBezTo>
                    <a:cubicBezTo>
                      <a:pt x="824" y="576"/>
                      <a:pt x="808" y="576"/>
                      <a:pt x="788" y="576"/>
                    </a:cubicBezTo>
                    <a:cubicBezTo>
                      <a:pt x="748" y="576"/>
                      <a:pt x="689" y="576"/>
                      <a:pt x="614" y="576"/>
                    </a:cubicBezTo>
                    <a:cubicBezTo>
                      <a:pt x="464" y="577"/>
                      <a:pt x="251" y="577"/>
                      <a:pt x="1" y="577"/>
                    </a:cubicBezTo>
                    <a:lnTo>
                      <a:pt x="0" y="577"/>
                    </a:lnTo>
                    <a:lnTo>
                      <a:pt x="0" y="576"/>
                    </a:lnTo>
                    <a:cubicBezTo>
                      <a:pt x="0" y="401"/>
                      <a:pt x="0" y="206"/>
                      <a:pt x="0" y="2"/>
                    </a:cubicBezTo>
                    <a:lnTo>
                      <a:pt x="0" y="0"/>
                    </a:lnTo>
                    <a:lnTo>
                      <a:pt x="1" y="0"/>
                    </a:lnTo>
                    <a:cubicBezTo>
                      <a:pt x="321" y="0"/>
                      <a:pt x="616" y="1"/>
                      <a:pt x="850" y="1"/>
                    </a:cubicBezTo>
                    <a:lnTo>
                      <a:pt x="851" y="1"/>
                    </a:lnTo>
                    <a:lnTo>
                      <a:pt x="851" y="2"/>
                    </a:lnTo>
                    <a:cubicBezTo>
                      <a:pt x="851" y="177"/>
                      <a:pt x="851" y="320"/>
                      <a:pt x="851" y="420"/>
                    </a:cubicBezTo>
                    <a:cubicBezTo>
                      <a:pt x="851" y="470"/>
                      <a:pt x="851" y="509"/>
                      <a:pt x="850" y="535"/>
                    </a:cubicBezTo>
                    <a:cubicBezTo>
                      <a:pt x="850" y="549"/>
                      <a:pt x="850" y="559"/>
                      <a:pt x="850" y="565"/>
                    </a:cubicBezTo>
                    <a:cubicBezTo>
                      <a:pt x="850" y="572"/>
                      <a:pt x="850" y="576"/>
                      <a:pt x="850" y="57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8" name="Google Shape;278;g34be3e9c41b_0_5068"/>
              <p:cNvSpPr/>
              <p:nvPr/>
            </p:nvSpPr>
            <p:spPr>
              <a:xfrm>
                <a:off x="-870190" y="2818634"/>
                <a:ext cx="1545101" cy="5466"/>
              </a:xfrm>
              <a:custGeom>
                <a:avLst/>
                <a:gdLst/>
                <a:ahLst/>
                <a:cxnLst/>
                <a:rect l="l" t="t" r="r" b="b"/>
                <a:pathLst>
                  <a:path w="848" h="3" extrusionOk="0">
                    <a:moveTo>
                      <a:pt x="0" y="1"/>
                    </a:moveTo>
                    <a:cubicBezTo>
                      <a:pt x="0" y="0"/>
                      <a:pt x="190" y="0"/>
                      <a:pt x="424" y="0"/>
                    </a:cubicBezTo>
                    <a:cubicBezTo>
                      <a:pt x="658" y="0"/>
                      <a:pt x="848" y="0"/>
                      <a:pt x="848" y="1"/>
                    </a:cubicBezTo>
                    <a:cubicBezTo>
                      <a:pt x="848" y="2"/>
                      <a:pt x="658" y="3"/>
                      <a:pt x="424" y="3"/>
                    </a:cubicBezTo>
                    <a:cubicBezTo>
                      <a:pt x="189" y="3"/>
                      <a:pt x="0" y="2"/>
                      <a:pt x="0" y="1"/>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9" name="Google Shape;279;g34be3e9c41b_0_5068"/>
              <p:cNvSpPr/>
              <p:nvPr/>
            </p:nvSpPr>
            <p:spPr>
              <a:xfrm>
                <a:off x="-833749" y="2760328"/>
                <a:ext cx="25509" cy="25509"/>
              </a:xfrm>
              <a:custGeom>
                <a:avLst/>
                <a:gdLst/>
                <a:ahLst/>
                <a:cxnLst/>
                <a:rect l="l" t="t" r="r" b="b"/>
                <a:pathLst>
                  <a:path w="14" h="14" extrusionOk="0">
                    <a:moveTo>
                      <a:pt x="14" y="7"/>
                    </a:moveTo>
                    <a:cubicBezTo>
                      <a:pt x="14" y="11"/>
                      <a:pt x="11" y="14"/>
                      <a:pt x="7" y="14"/>
                    </a:cubicBezTo>
                    <a:cubicBezTo>
                      <a:pt x="3" y="14"/>
                      <a:pt x="0" y="11"/>
                      <a:pt x="0" y="7"/>
                    </a:cubicBezTo>
                    <a:cubicBezTo>
                      <a:pt x="0" y="3"/>
                      <a:pt x="3" y="0"/>
                      <a:pt x="7" y="0"/>
                    </a:cubicBezTo>
                    <a:cubicBezTo>
                      <a:pt x="11" y="0"/>
                      <a:pt x="14" y="3"/>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0" name="Google Shape;280;g34be3e9c41b_0_5068"/>
              <p:cNvSpPr/>
              <p:nvPr/>
            </p:nvSpPr>
            <p:spPr>
              <a:xfrm>
                <a:off x="-791842" y="2760328"/>
                <a:ext cx="25509" cy="25509"/>
              </a:xfrm>
              <a:custGeom>
                <a:avLst/>
                <a:gdLst/>
                <a:ahLst/>
                <a:cxnLst/>
                <a:rect l="l" t="t" r="r" b="b"/>
                <a:pathLst>
                  <a:path w="14" h="14" extrusionOk="0">
                    <a:moveTo>
                      <a:pt x="14" y="7"/>
                    </a:moveTo>
                    <a:cubicBezTo>
                      <a:pt x="14" y="8"/>
                      <a:pt x="14" y="10"/>
                      <a:pt x="13" y="11"/>
                    </a:cubicBezTo>
                    <a:cubicBezTo>
                      <a:pt x="12" y="12"/>
                      <a:pt x="12" y="12"/>
                      <a:pt x="11"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1" y="1"/>
                    </a:cubicBezTo>
                    <a:cubicBezTo>
                      <a:pt x="13"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1" name="Google Shape;281;g34be3e9c41b_0_5068"/>
              <p:cNvSpPr/>
              <p:nvPr/>
            </p:nvSpPr>
            <p:spPr>
              <a:xfrm>
                <a:off x="-749935" y="2760328"/>
                <a:ext cx="25509" cy="25509"/>
              </a:xfrm>
              <a:custGeom>
                <a:avLst/>
                <a:gdLst/>
                <a:ahLst/>
                <a:cxnLst/>
                <a:rect l="l" t="t" r="r" b="b"/>
                <a:pathLst>
                  <a:path w="14" h="14" extrusionOk="0">
                    <a:moveTo>
                      <a:pt x="14" y="7"/>
                    </a:moveTo>
                    <a:cubicBezTo>
                      <a:pt x="14" y="8"/>
                      <a:pt x="14" y="10"/>
                      <a:pt x="13" y="11"/>
                    </a:cubicBezTo>
                    <a:cubicBezTo>
                      <a:pt x="12" y="12"/>
                      <a:pt x="11" y="12"/>
                      <a:pt x="10" y="13"/>
                    </a:cubicBezTo>
                    <a:cubicBezTo>
                      <a:pt x="9" y="13"/>
                      <a:pt x="8" y="14"/>
                      <a:pt x="7" y="14"/>
                    </a:cubicBezTo>
                    <a:cubicBezTo>
                      <a:pt x="6" y="14"/>
                      <a:pt x="5" y="13"/>
                      <a:pt x="4" y="13"/>
                    </a:cubicBezTo>
                    <a:cubicBezTo>
                      <a:pt x="3" y="12"/>
                      <a:pt x="1" y="12"/>
                      <a:pt x="1" y="11"/>
                    </a:cubicBezTo>
                    <a:cubicBezTo>
                      <a:pt x="0" y="10"/>
                      <a:pt x="0" y="8"/>
                      <a:pt x="0" y="7"/>
                    </a:cubicBezTo>
                    <a:cubicBezTo>
                      <a:pt x="0" y="6"/>
                      <a:pt x="1" y="5"/>
                      <a:pt x="1" y="4"/>
                    </a:cubicBezTo>
                    <a:cubicBezTo>
                      <a:pt x="2" y="3"/>
                      <a:pt x="3" y="1"/>
                      <a:pt x="4" y="1"/>
                    </a:cubicBezTo>
                    <a:cubicBezTo>
                      <a:pt x="5" y="0"/>
                      <a:pt x="6" y="0"/>
                      <a:pt x="7" y="0"/>
                    </a:cubicBezTo>
                    <a:cubicBezTo>
                      <a:pt x="8" y="0"/>
                      <a:pt x="9" y="0"/>
                      <a:pt x="10" y="1"/>
                    </a:cubicBezTo>
                    <a:cubicBezTo>
                      <a:pt x="11" y="1"/>
                      <a:pt x="12" y="3"/>
                      <a:pt x="13" y="4"/>
                    </a:cubicBezTo>
                    <a:cubicBezTo>
                      <a:pt x="14" y="5"/>
                      <a:pt x="14" y="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2" name="Google Shape;282;g34be3e9c41b_0_5068"/>
              <p:cNvSpPr/>
              <p:nvPr/>
            </p:nvSpPr>
            <p:spPr>
              <a:xfrm>
                <a:off x="-737180" y="2929779"/>
                <a:ext cx="413606" cy="415426"/>
              </a:xfrm>
              <a:custGeom>
                <a:avLst/>
                <a:gdLst/>
                <a:ahLst/>
                <a:cxnLst/>
                <a:rect l="l" t="t" r="r" b="b"/>
                <a:pathLst>
                  <a:path w="227" h="228" extrusionOk="0">
                    <a:moveTo>
                      <a:pt x="0" y="0"/>
                    </a:moveTo>
                    <a:lnTo>
                      <a:pt x="227" y="0"/>
                    </a:lnTo>
                    <a:lnTo>
                      <a:pt x="227" y="228"/>
                    </a:lnTo>
                    <a:lnTo>
                      <a:pt x="0" y="228"/>
                    </a:lnTo>
                    <a:lnTo>
                      <a:pt x="0" y="0"/>
                    </a:ln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3" name="Google Shape;283;g34be3e9c41b_0_5068"/>
              <p:cNvSpPr/>
              <p:nvPr/>
            </p:nvSpPr>
            <p:spPr>
              <a:xfrm>
                <a:off x="-749922"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4" name="Google Shape;284;g34be3e9c41b_0_5068"/>
              <p:cNvSpPr/>
              <p:nvPr/>
            </p:nvSpPr>
            <p:spPr>
              <a:xfrm>
                <a:off x="-39826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5" name="Google Shape;285;g34be3e9c41b_0_5068"/>
              <p:cNvSpPr/>
              <p:nvPr/>
            </p:nvSpPr>
            <p:spPr>
              <a:xfrm>
                <a:off x="-46610"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6" name="Google Shape;286;g34be3e9c41b_0_5068"/>
              <p:cNvSpPr/>
              <p:nvPr/>
            </p:nvSpPr>
            <p:spPr>
              <a:xfrm>
                <a:off x="305046" y="3481553"/>
                <a:ext cx="194960" cy="196781"/>
              </a:xfrm>
              <a:custGeom>
                <a:avLst/>
                <a:gdLst/>
                <a:ahLst/>
                <a:cxnLst/>
                <a:rect l="l" t="t" r="r" b="b"/>
                <a:pathLst>
                  <a:path w="107" h="108" extrusionOk="0">
                    <a:moveTo>
                      <a:pt x="0" y="0"/>
                    </a:moveTo>
                    <a:lnTo>
                      <a:pt x="107" y="0"/>
                    </a:lnTo>
                    <a:lnTo>
                      <a:pt x="107" y="108"/>
                    </a:lnTo>
                    <a:lnTo>
                      <a:pt x="0" y="10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7" name="Google Shape;287;g34be3e9c41b_0_5068"/>
              <p:cNvSpPr/>
              <p:nvPr/>
            </p:nvSpPr>
            <p:spPr>
              <a:xfrm>
                <a:off x="-215912" y="3184118"/>
                <a:ext cx="719711" cy="7288"/>
              </a:xfrm>
              <a:custGeom>
                <a:avLst/>
                <a:gdLst/>
                <a:ahLst/>
                <a:cxnLst/>
                <a:rect l="l" t="t" r="r" b="b"/>
                <a:pathLst>
                  <a:path w="395" h="4" extrusionOk="0">
                    <a:moveTo>
                      <a:pt x="395" y="2"/>
                    </a:moveTo>
                    <a:cubicBezTo>
                      <a:pt x="395" y="3"/>
                      <a:pt x="306" y="4"/>
                      <a:pt x="197" y="4"/>
                    </a:cubicBezTo>
                    <a:cubicBezTo>
                      <a:pt x="88" y="4"/>
                      <a:pt x="0" y="3"/>
                      <a:pt x="0" y="2"/>
                    </a:cubicBezTo>
                    <a:cubicBezTo>
                      <a:pt x="0" y="1"/>
                      <a:pt x="88" y="0"/>
                      <a:pt x="197" y="0"/>
                    </a:cubicBezTo>
                    <a:cubicBezTo>
                      <a:pt x="306" y="0"/>
                      <a:pt x="395" y="1"/>
                      <a:pt x="39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8" name="Google Shape;288;g34be3e9c41b_0_5068"/>
              <p:cNvSpPr/>
              <p:nvPr/>
            </p:nvSpPr>
            <p:spPr>
              <a:xfrm>
                <a:off x="-215912" y="3262467"/>
                <a:ext cx="719711" cy="5466"/>
              </a:xfrm>
              <a:custGeom>
                <a:avLst/>
                <a:gdLst/>
                <a:ahLst/>
                <a:cxnLst/>
                <a:rect l="l" t="t" r="r" b="b"/>
                <a:pathLst>
                  <a:path w="395" h="3" extrusionOk="0">
                    <a:moveTo>
                      <a:pt x="395" y="1"/>
                    </a:moveTo>
                    <a:cubicBezTo>
                      <a:pt x="395" y="2"/>
                      <a:pt x="306" y="3"/>
                      <a:pt x="197" y="3"/>
                    </a:cubicBezTo>
                    <a:cubicBezTo>
                      <a:pt x="88" y="3"/>
                      <a:pt x="0" y="2"/>
                      <a:pt x="0" y="1"/>
                    </a:cubicBezTo>
                    <a:cubicBezTo>
                      <a:pt x="0" y="1"/>
                      <a:pt x="88" y="0"/>
                      <a:pt x="197" y="0"/>
                    </a:cubicBezTo>
                    <a:cubicBezTo>
                      <a:pt x="306" y="0"/>
                      <a:pt x="395" y="1"/>
                      <a:pt x="39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9" name="Google Shape;289;g34be3e9c41b_0_5068"/>
              <p:cNvSpPr/>
              <p:nvPr/>
            </p:nvSpPr>
            <p:spPr>
              <a:xfrm>
                <a:off x="-215912" y="3338993"/>
                <a:ext cx="424538" cy="5466"/>
              </a:xfrm>
              <a:custGeom>
                <a:avLst/>
                <a:gdLst/>
                <a:ahLst/>
                <a:cxnLst/>
                <a:rect l="l" t="t" r="r" b="b"/>
                <a:pathLst>
                  <a:path w="233" h="3" extrusionOk="0">
                    <a:moveTo>
                      <a:pt x="233" y="2"/>
                    </a:moveTo>
                    <a:cubicBezTo>
                      <a:pt x="233" y="2"/>
                      <a:pt x="230" y="2"/>
                      <a:pt x="224" y="2"/>
                    </a:cubicBezTo>
                    <a:cubicBezTo>
                      <a:pt x="218" y="3"/>
                      <a:pt x="209" y="3"/>
                      <a:pt x="199" y="3"/>
                    </a:cubicBezTo>
                    <a:cubicBezTo>
                      <a:pt x="178" y="3"/>
                      <a:pt x="149" y="3"/>
                      <a:pt x="117" y="3"/>
                    </a:cubicBezTo>
                    <a:cubicBezTo>
                      <a:pt x="85" y="3"/>
                      <a:pt x="55" y="3"/>
                      <a:pt x="34" y="3"/>
                    </a:cubicBezTo>
                    <a:cubicBezTo>
                      <a:pt x="24" y="3"/>
                      <a:pt x="16" y="3"/>
                      <a:pt x="9" y="2"/>
                    </a:cubicBezTo>
                    <a:cubicBezTo>
                      <a:pt x="3" y="2"/>
                      <a:pt x="0" y="2"/>
                      <a:pt x="0" y="2"/>
                    </a:cubicBezTo>
                    <a:cubicBezTo>
                      <a:pt x="0" y="2"/>
                      <a:pt x="3" y="1"/>
                      <a:pt x="9" y="1"/>
                    </a:cubicBezTo>
                    <a:cubicBezTo>
                      <a:pt x="16" y="1"/>
                      <a:pt x="24" y="1"/>
                      <a:pt x="34" y="1"/>
                    </a:cubicBezTo>
                    <a:cubicBezTo>
                      <a:pt x="55" y="1"/>
                      <a:pt x="85" y="0"/>
                      <a:pt x="117" y="0"/>
                    </a:cubicBezTo>
                    <a:cubicBezTo>
                      <a:pt x="149" y="0"/>
                      <a:pt x="178" y="1"/>
                      <a:pt x="199" y="1"/>
                    </a:cubicBezTo>
                    <a:cubicBezTo>
                      <a:pt x="209" y="1"/>
                      <a:pt x="218" y="1"/>
                      <a:pt x="224" y="1"/>
                    </a:cubicBezTo>
                    <a:cubicBezTo>
                      <a:pt x="230" y="1"/>
                      <a:pt x="233" y="2"/>
                      <a:pt x="233"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290" name="Google Shape;290;g34be3e9c41b_0_5068"/>
          <p:cNvGrpSpPr/>
          <p:nvPr/>
        </p:nvGrpSpPr>
        <p:grpSpPr>
          <a:xfrm>
            <a:off x="-110481" y="-239965"/>
            <a:ext cx="8691574" cy="7299179"/>
            <a:chOff x="-110481" y="-179977"/>
            <a:chExt cx="8691574" cy="5474522"/>
          </a:xfrm>
        </p:grpSpPr>
        <p:grpSp>
          <p:nvGrpSpPr>
            <p:cNvPr id="291" name="Google Shape;291;g34be3e9c41b_0_5068"/>
            <p:cNvGrpSpPr/>
            <p:nvPr/>
          </p:nvGrpSpPr>
          <p:grpSpPr>
            <a:xfrm rot="5400000">
              <a:off x="8057253" y="43224"/>
              <a:ext cx="747041" cy="300638"/>
              <a:chOff x="7676966" y="144400"/>
              <a:chExt cx="747041" cy="300638"/>
            </a:xfrm>
          </p:grpSpPr>
          <p:sp>
            <p:nvSpPr>
              <p:cNvPr id="292" name="Google Shape;292;g34be3e9c41b_0_5068"/>
              <p:cNvSpPr/>
              <p:nvPr/>
            </p:nvSpPr>
            <p:spPr>
              <a:xfrm>
                <a:off x="8360235" y="144400"/>
                <a:ext cx="63772" cy="63772"/>
              </a:xfrm>
              <a:custGeom>
                <a:avLst/>
                <a:gdLst/>
                <a:ahLst/>
                <a:cxnLst/>
                <a:rect l="l" t="t" r="r" b="b"/>
                <a:pathLst>
                  <a:path w="35" h="35" extrusionOk="0">
                    <a:moveTo>
                      <a:pt x="17" y="0"/>
                    </a:moveTo>
                    <a:cubicBezTo>
                      <a:pt x="27" y="0"/>
                      <a:pt x="35" y="7"/>
                      <a:pt x="35" y="17"/>
                    </a:cubicBezTo>
                    <a:cubicBezTo>
                      <a:pt x="35" y="26"/>
                      <a:pt x="26" y="35"/>
                      <a:pt x="17" y="35"/>
                    </a:cubicBezTo>
                    <a:cubicBezTo>
                      <a:pt x="7" y="35"/>
                      <a:pt x="0" y="26"/>
                      <a:pt x="0" y="17"/>
                    </a:cubicBezTo>
                    <a:cubicBezTo>
                      <a:pt x="0" y="7"/>
                      <a:pt x="8" y="0"/>
                      <a:pt x="17" y="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93" name="Google Shape;293;g34be3e9c41b_0_5068"/>
              <p:cNvSpPr/>
              <p:nvPr/>
            </p:nvSpPr>
            <p:spPr>
              <a:xfrm>
                <a:off x="7676966" y="173553"/>
                <a:ext cx="723355" cy="271485"/>
              </a:xfrm>
              <a:custGeom>
                <a:avLst/>
                <a:gdLst/>
                <a:ahLst/>
                <a:cxnLst/>
                <a:rect l="l" t="t" r="r" b="b"/>
                <a:pathLst>
                  <a:path w="397" h="149" extrusionOk="0">
                    <a:moveTo>
                      <a:pt x="397" y="0"/>
                    </a:moveTo>
                    <a:lnTo>
                      <a:pt x="397" y="97"/>
                    </a:lnTo>
                    <a:cubicBezTo>
                      <a:pt x="397" y="125"/>
                      <a:pt x="374" y="149"/>
                      <a:pt x="345" y="149"/>
                    </a:cubicBezTo>
                    <a:lnTo>
                      <a:pt x="51" y="149"/>
                    </a:lnTo>
                    <a:cubicBezTo>
                      <a:pt x="23" y="149"/>
                      <a:pt x="0" y="125"/>
                      <a:pt x="0" y="97"/>
                    </a:cubicBezTo>
                    <a:lnTo>
                      <a:pt x="0" y="12"/>
                    </a:lnTo>
                    <a:lnTo>
                      <a:pt x="6" y="12"/>
                    </a:lnTo>
                    <a:lnTo>
                      <a:pt x="6" y="97"/>
                    </a:lnTo>
                    <a:cubicBezTo>
                      <a:pt x="6" y="122"/>
                      <a:pt x="27" y="142"/>
                      <a:pt x="51" y="142"/>
                    </a:cubicBezTo>
                    <a:lnTo>
                      <a:pt x="345" y="142"/>
                    </a:lnTo>
                    <a:cubicBezTo>
                      <a:pt x="370" y="142"/>
                      <a:pt x="390" y="122"/>
                      <a:pt x="390" y="97"/>
                    </a:cubicBezTo>
                    <a:lnTo>
                      <a:pt x="390" y="0"/>
                    </a:lnTo>
                    <a:lnTo>
                      <a:pt x="397" y="0"/>
                    </a:lnTo>
                    <a:close/>
                  </a:path>
                </a:pathLst>
              </a:custGeom>
              <a:solidFill>
                <a:schemeClr val="lt2"/>
              </a:solidFill>
              <a:ln>
                <a:noFill/>
              </a:ln>
            </p:spPr>
            <p:txBody>
              <a:bodyPr spcFirstLastPara="1" wrap="square" lIns="90000" tIns="8625" rIns="90000" bIns="86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294" name="Google Shape;294;g34be3e9c41b_0_5068"/>
            <p:cNvGrpSpPr/>
            <p:nvPr/>
          </p:nvGrpSpPr>
          <p:grpSpPr>
            <a:xfrm>
              <a:off x="-110481" y="4410851"/>
              <a:ext cx="728821" cy="883693"/>
              <a:chOff x="-110481" y="4410851"/>
              <a:chExt cx="728821" cy="883693"/>
            </a:xfrm>
          </p:grpSpPr>
          <p:grpSp>
            <p:nvGrpSpPr>
              <p:cNvPr id="295" name="Google Shape;295;g34be3e9c41b_0_5068"/>
              <p:cNvGrpSpPr/>
              <p:nvPr/>
            </p:nvGrpSpPr>
            <p:grpSpPr>
              <a:xfrm flipH="1">
                <a:off x="-110481" y="4959287"/>
                <a:ext cx="521107" cy="335257"/>
                <a:chOff x="488808" y="2271112"/>
                <a:chExt cx="521107" cy="335257"/>
              </a:xfrm>
            </p:grpSpPr>
            <p:sp>
              <p:nvSpPr>
                <p:cNvPr id="296" name="Google Shape;296;g34be3e9c41b_0_5068"/>
                <p:cNvSpPr/>
                <p:nvPr/>
              </p:nvSpPr>
              <p:spPr>
                <a:xfrm>
                  <a:off x="488808" y="2271112"/>
                  <a:ext cx="61950" cy="67416"/>
                </a:xfrm>
                <a:custGeom>
                  <a:avLst/>
                  <a:gdLst/>
                  <a:ahLst/>
                  <a:cxnLst/>
                  <a:rect l="l" t="t" r="r" b="b"/>
                  <a:pathLst>
                    <a:path w="34" h="37" extrusionOk="0">
                      <a:moveTo>
                        <a:pt x="0" y="19"/>
                      </a:moveTo>
                      <a:cubicBezTo>
                        <a:pt x="0" y="9"/>
                        <a:pt x="7" y="0"/>
                        <a:pt x="17" y="0"/>
                      </a:cubicBezTo>
                      <a:cubicBezTo>
                        <a:pt x="26" y="0"/>
                        <a:pt x="34" y="9"/>
                        <a:pt x="34" y="19"/>
                      </a:cubicBezTo>
                      <a:cubicBezTo>
                        <a:pt x="34" y="29"/>
                        <a:pt x="26" y="37"/>
                        <a:pt x="17" y="37"/>
                      </a:cubicBezTo>
                      <a:cubicBezTo>
                        <a:pt x="7" y="37"/>
                        <a:pt x="0" y="29"/>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97" name="Google Shape;297;g34be3e9c41b_0_5068"/>
                <p:cNvSpPr/>
                <p:nvPr/>
              </p:nvSpPr>
              <p:spPr>
                <a:xfrm>
                  <a:off x="519783" y="2298443"/>
                  <a:ext cx="490132" cy="307926"/>
                </a:xfrm>
                <a:custGeom>
                  <a:avLst/>
                  <a:gdLst/>
                  <a:ahLst/>
                  <a:cxnLst/>
                  <a:rect l="l" t="t" r="r" b="b"/>
                  <a:pathLst>
                    <a:path w="269" h="169" extrusionOk="0">
                      <a:moveTo>
                        <a:pt x="0" y="0"/>
                      </a:moveTo>
                      <a:lnTo>
                        <a:pt x="58" y="0"/>
                      </a:lnTo>
                      <a:cubicBezTo>
                        <a:pt x="111" y="0"/>
                        <a:pt x="154" y="46"/>
                        <a:pt x="154" y="102"/>
                      </a:cubicBezTo>
                      <a:cubicBezTo>
                        <a:pt x="154" y="139"/>
                        <a:pt x="156" y="162"/>
                        <a:pt x="187" y="162"/>
                      </a:cubicBezTo>
                      <a:lnTo>
                        <a:pt x="269" y="162"/>
                      </a:lnTo>
                      <a:lnTo>
                        <a:pt x="269" y="169"/>
                      </a:lnTo>
                      <a:lnTo>
                        <a:pt x="187" y="169"/>
                      </a:lnTo>
                      <a:cubicBezTo>
                        <a:pt x="148" y="169"/>
                        <a:pt x="148" y="134"/>
                        <a:pt x="148" y="102"/>
                      </a:cubicBezTo>
                      <a:cubicBezTo>
                        <a:pt x="148" y="50"/>
                        <a:pt x="108" y="7"/>
                        <a:pt x="58" y="7"/>
                      </a:cubicBezTo>
                      <a:lnTo>
                        <a:pt x="0" y="7"/>
                      </a:lnTo>
                      <a:lnTo>
                        <a:pt x="0" y="0"/>
                      </a:lnTo>
                      <a:close/>
                    </a:path>
                  </a:pathLst>
                </a:custGeom>
                <a:solidFill>
                  <a:schemeClr val="dk1"/>
                </a:solidFill>
                <a:ln>
                  <a:noFill/>
                </a:ln>
              </p:spPr>
              <p:txBody>
                <a:bodyPr spcFirstLastPara="1" wrap="square" lIns="90000" tIns="15825" rIns="90000" bIns="1582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298" name="Google Shape;298;g34be3e9c41b_0_5068"/>
              <p:cNvSpPr/>
              <p:nvPr/>
            </p:nvSpPr>
            <p:spPr>
              <a:xfrm flipH="1">
                <a:off x="170115" y="4410851"/>
                <a:ext cx="448225" cy="448223"/>
              </a:xfrm>
              <a:custGeom>
                <a:avLst/>
                <a:gdLst/>
                <a:ahLst/>
                <a:cxnLst/>
                <a:rect l="l" t="t" r="r" b="b"/>
                <a:pathLst>
                  <a:path w="246" h="246" extrusionOk="0">
                    <a:moveTo>
                      <a:pt x="123" y="246"/>
                    </a:moveTo>
                    <a:lnTo>
                      <a:pt x="169" y="246"/>
                    </a:lnTo>
                    <a:cubicBezTo>
                      <a:pt x="211" y="246"/>
                      <a:pt x="246" y="212"/>
                      <a:pt x="246" y="170"/>
                    </a:cubicBezTo>
                    <a:lnTo>
                      <a:pt x="246" y="76"/>
                    </a:lnTo>
                    <a:cubicBezTo>
                      <a:pt x="246" y="34"/>
                      <a:pt x="211" y="0"/>
                      <a:pt x="169" y="0"/>
                    </a:cubicBezTo>
                    <a:lnTo>
                      <a:pt x="76" y="0"/>
                    </a:lnTo>
                    <a:cubicBezTo>
                      <a:pt x="34" y="0"/>
                      <a:pt x="0" y="34"/>
                      <a:pt x="0" y="76"/>
                    </a:cubicBezTo>
                    <a:lnTo>
                      <a:pt x="0" y="170"/>
                    </a:lnTo>
                    <a:cubicBezTo>
                      <a:pt x="0" y="212"/>
                      <a:pt x="34" y="246"/>
                      <a:pt x="76" y="246"/>
                    </a:cubicBezTo>
                    <a:lnTo>
                      <a:pt x="123" y="246"/>
                    </a:lnTo>
                    <a:close/>
                  </a:path>
                </a:pathLst>
              </a:custGeom>
              <a:solidFill>
                <a:schemeClr val="accent2"/>
              </a:solidFill>
              <a:ln>
                <a:noFill/>
              </a:ln>
            </p:spPr>
            <p:txBody>
              <a:bodyPr spcFirstLastPara="1" wrap="square" lIns="90000" tIns="43550" rIns="90000" bIns="4355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9" name="Google Shape;299;g34be3e9c41b_0_5068"/>
              <p:cNvSpPr/>
              <p:nvPr/>
            </p:nvSpPr>
            <p:spPr>
              <a:xfrm flipH="1">
                <a:off x="310413" y="4589412"/>
                <a:ext cx="158519" cy="18220"/>
              </a:xfrm>
              <a:custGeom>
                <a:avLst/>
                <a:gdLst/>
                <a:ahLst/>
                <a:cxnLst/>
                <a:rect l="l" t="t" r="r" b="b"/>
                <a:pathLst>
                  <a:path w="87" h="10" extrusionOk="0">
                    <a:moveTo>
                      <a:pt x="0" y="0"/>
                    </a:moveTo>
                    <a:lnTo>
                      <a:pt x="87" y="0"/>
                    </a:lnTo>
                    <a:lnTo>
                      <a:pt x="87" y="10"/>
                    </a:lnTo>
                    <a:lnTo>
                      <a:pt x="0" y="10"/>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 name="Google Shape;300;g34be3e9c41b_0_5068"/>
              <p:cNvSpPr/>
              <p:nvPr/>
            </p:nvSpPr>
            <p:spPr>
              <a:xfrm flipH="1">
                <a:off x="310413" y="4629497"/>
                <a:ext cx="158519" cy="18220"/>
              </a:xfrm>
              <a:custGeom>
                <a:avLst/>
                <a:gdLst/>
                <a:ahLst/>
                <a:cxnLst/>
                <a:rect l="l" t="t" r="r" b="b"/>
                <a:pathLst>
                  <a:path w="87" h="10" extrusionOk="0">
                    <a:moveTo>
                      <a:pt x="0" y="0"/>
                    </a:moveTo>
                    <a:lnTo>
                      <a:pt x="87" y="0"/>
                    </a:lnTo>
                    <a:lnTo>
                      <a:pt x="87" y="10"/>
                    </a:lnTo>
                    <a:lnTo>
                      <a:pt x="0" y="10"/>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 name="Google Shape;301;g34be3e9c41b_0_5068"/>
              <p:cNvSpPr/>
              <p:nvPr/>
            </p:nvSpPr>
            <p:spPr>
              <a:xfrm flipH="1">
                <a:off x="310413" y="4669582"/>
                <a:ext cx="158519" cy="18220"/>
              </a:xfrm>
              <a:custGeom>
                <a:avLst/>
                <a:gdLst/>
                <a:ahLst/>
                <a:cxnLst/>
                <a:rect l="l" t="t" r="r" b="b"/>
                <a:pathLst>
                  <a:path w="87" h="10" extrusionOk="0">
                    <a:moveTo>
                      <a:pt x="0" y="0"/>
                    </a:moveTo>
                    <a:lnTo>
                      <a:pt x="87" y="0"/>
                    </a:lnTo>
                    <a:lnTo>
                      <a:pt x="87" y="10"/>
                    </a:lnTo>
                    <a:lnTo>
                      <a:pt x="0" y="10"/>
                    </a:lnTo>
                    <a:lnTo>
                      <a:pt x="0" y="0"/>
                    </a:ln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302" name="Google Shape;302;g34be3e9c41b_0_5068"/>
          <p:cNvGrpSpPr/>
          <p:nvPr/>
        </p:nvGrpSpPr>
        <p:grpSpPr>
          <a:xfrm rot="4718273">
            <a:off x="-176997" y="524278"/>
            <a:ext cx="1133345" cy="704305"/>
            <a:chOff x="163587" y="135917"/>
            <a:chExt cx="862748" cy="686659"/>
          </a:xfrm>
        </p:grpSpPr>
        <p:sp>
          <p:nvSpPr>
            <p:cNvPr id="303" name="Google Shape;303;g34be3e9c41b_0_5068"/>
            <p:cNvSpPr/>
            <p:nvPr/>
          </p:nvSpPr>
          <p:spPr>
            <a:xfrm>
              <a:off x="490652" y="288717"/>
              <a:ext cx="535683" cy="533859"/>
            </a:xfrm>
            <a:custGeom>
              <a:avLst/>
              <a:gdLst/>
              <a:ahLst/>
              <a:cxnLst/>
              <a:rect l="l" t="t" r="r" b="b"/>
              <a:pathLst>
                <a:path w="294" h="293" extrusionOk="0">
                  <a:moveTo>
                    <a:pt x="166" y="268"/>
                  </a:moveTo>
                  <a:cubicBezTo>
                    <a:pt x="156" y="269"/>
                    <a:pt x="145" y="270"/>
                    <a:pt x="134" y="269"/>
                  </a:cubicBezTo>
                  <a:lnTo>
                    <a:pt x="117" y="293"/>
                  </a:lnTo>
                  <a:lnTo>
                    <a:pt x="71" y="276"/>
                  </a:lnTo>
                  <a:lnTo>
                    <a:pt x="75" y="246"/>
                  </a:lnTo>
                  <a:cubicBezTo>
                    <a:pt x="67" y="240"/>
                    <a:pt x="59" y="232"/>
                    <a:pt x="52" y="224"/>
                  </a:cubicBezTo>
                  <a:lnTo>
                    <a:pt x="22" y="229"/>
                  </a:lnTo>
                  <a:lnTo>
                    <a:pt x="2" y="184"/>
                  </a:lnTo>
                  <a:lnTo>
                    <a:pt x="26" y="166"/>
                  </a:lnTo>
                  <a:cubicBezTo>
                    <a:pt x="24" y="155"/>
                    <a:pt x="24" y="144"/>
                    <a:pt x="25" y="134"/>
                  </a:cubicBezTo>
                  <a:lnTo>
                    <a:pt x="0" y="117"/>
                  </a:lnTo>
                  <a:lnTo>
                    <a:pt x="18" y="71"/>
                  </a:lnTo>
                  <a:lnTo>
                    <a:pt x="48" y="75"/>
                  </a:lnTo>
                  <a:cubicBezTo>
                    <a:pt x="54" y="66"/>
                    <a:pt x="62" y="58"/>
                    <a:pt x="70" y="51"/>
                  </a:cubicBezTo>
                  <a:lnTo>
                    <a:pt x="64" y="22"/>
                  </a:lnTo>
                  <a:lnTo>
                    <a:pt x="110" y="2"/>
                  </a:lnTo>
                  <a:lnTo>
                    <a:pt x="128" y="26"/>
                  </a:lnTo>
                  <a:cubicBezTo>
                    <a:pt x="139" y="24"/>
                    <a:pt x="150" y="24"/>
                    <a:pt x="160" y="25"/>
                  </a:cubicBezTo>
                  <a:lnTo>
                    <a:pt x="177" y="0"/>
                  </a:lnTo>
                  <a:lnTo>
                    <a:pt x="223" y="18"/>
                  </a:lnTo>
                  <a:lnTo>
                    <a:pt x="219" y="48"/>
                  </a:lnTo>
                  <a:cubicBezTo>
                    <a:pt x="228" y="54"/>
                    <a:pt x="236" y="61"/>
                    <a:pt x="242" y="70"/>
                  </a:cubicBezTo>
                  <a:lnTo>
                    <a:pt x="272" y="64"/>
                  </a:lnTo>
                  <a:lnTo>
                    <a:pt x="292" y="110"/>
                  </a:lnTo>
                  <a:lnTo>
                    <a:pt x="268" y="127"/>
                  </a:lnTo>
                  <a:cubicBezTo>
                    <a:pt x="270" y="138"/>
                    <a:pt x="270" y="149"/>
                    <a:pt x="269" y="160"/>
                  </a:cubicBezTo>
                  <a:lnTo>
                    <a:pt x="294" y="177"/>
                  </a:lnTo>
                  <a:lnTo>
                    <a:pt x="276" y="223"/>
                  </a:lnTo>
                  <a:lnTo>
                    <a:pt x="246" y="219"/>
                  </a:lnTo>
                  <a:cubicBezTo>
                    <a:pt x="240" y="227"/>
                    <a:pt x="232" y="235"/>
                    <a:pt x="224" y="242"/>
                  </a:cubicBezTo>
                  <a:lnTo>
                    <a:pt x="230" y="272"/>
                  </a:lnTo>
                  <a:lnTo>
                    <a:pt x="184" y="292"/>
                  </a:lnTo>
                  <a:lnTo>
                    <a:pt x="166" y="268"/>
                  </a:lnTo>
                  <a:moveTo>
                    <a:pt x="167" y="196"/>
                  </a:moveTo>
                  <a:cubicBezTo>
                    <a:pt x="194" y="184"/>
                    <a:pt x="206" y="153"/>
                    <a:pt x="194" y="126"/>
                  </a:cubicBezTo>
                  <a:cubicBezTo>
                    <a:pt x="182" y="99"/>
                    <a:pt x="150" y="87"/>
                    <a:pt x="123" y="99"/>
                  </a:cubicBezTo>
                  <a:cubicBezTo>
                    <a:pt x="97" y="111"/>
                    <a:pt x="84" y="142"/>
                    <a:pt x="96" y="169"/>
                  </a:cubicBezTo>
                  <a:cubicBezTo>
                    <a:pt x="108" y="196"/>
                    <a:pt x="140" y="208"/>
                    <a:pt x="167" y="1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4" name="Google Shape;304;g34be3e9c41b_0_5068"/>
            <p:cNvSpPr/>
            <p:nvPr/>
          </p:nvSpPr>
          <p:spPr>
            <a:xfrm>
              <a:off x="163587" y="135917"/>
              <a:ext cx="275130" cy="276951"/>
            </a:xfrm>
            <a:custGeom>
              <a:avLst/>
              <a:gdLst/>
              <a:ahLst/>
              <a:cxnLst/>
              <a:rect l="l" t="t" r="r" b="b"/>
              <a:pathLst>
                <a:path w="151" h="152" extrusionOk="0">
                  <a:moveTo>
                    <a:pt x="85" y="139"/>
                  </a:moveTo>
                  <a:cubicBezTo>
                    <a:pt x="80" y="140"/>
                    <a:pt x="74" y="140"/>
                    <a:pt x="69" y="139"/>
                  </a:cubicBezTo>
                  <a:lnTo>
                    <a:pt x="60" y="152"/>
                  </a:lnTo>
                  <a:lnTo>
                    <a:pt x="36" y="143"/>
                  </a:lnTo>
                  <a:lnTo>
                    <a:pt x="38" y="128"/>
                  </a:lnTo>
                  <a:cubicBezTo>
                    <a:pt x="34" y="124"/>
                    <a:pt x="30" y="120"/>
                    <a:pt x="26" y="116"/>
                  </a:cubicBezTo>
                  <a:lnTo>
                    <a:pt x="11" y="119"/>
                  </a:lnTo>
                  <a:lnTo>
                    <a:pt x="0" y="96"/>
                  </a:lnTo>
                  <a:lnTo>
                    <a:pt x="13" y="86"/>
                  </a:lnTo>
                  <a:cubicBezTo>
                    <a:pt x="12" y="81"/>
                    <a:pt x="12" y="75"/>
                    <a:pt x="13" y="69"/>
                  </a:cubicBezTo>
                  <a:lnTo>
                    <a:pt x="0" y="61"/>
                  </a:lnTo>
                  <a:lnTo>
                    <a:pt x="9" y="37"/>
                  </a:lnTo>
                  <a:lnTo>
                    <a:pt x="24" y="39"/>
                  </a:lnTo>
                  <a:cubicBezTo>
                    <a:pt x="27" y="35"/>
                    <a:pt x="31" y="30"/>
                    <a:pt x="36" y="27"/>
                  </a:cubicBezTo>
                  <a:lnTo>
                    <a:pt x="33" y="12"/>
                  </a:lnTo>
                  <a:lnTo>
                    <a:pt x="56" y="1"/>
                  </a:lnTo>
                  <a:lnTo>
                    <a:pt x="66" y="14"/>
                  </a:lnTo>
                  <a:cubicBezTo>
                    <a:pt x="71" y="13"/>
                    <a:pt x="77" y="13"/>
                    <a:pt x="82" y="13"/>
                  </a:cubicBezTo>
                  <a:lnTo>
                    <a:pt x="91" y="0"/>
                  </a:lnTo>
                  <a:lnTo>
                    <a:pt x="115" y="10"/>
                  </a:lnTo>
                  <a:lnTo>
                    <a:pt x="113" y="25"/>
                  </a:lnTo>
                  <a:cubicBezTo>
                    <a:pt x="117" y="28"/>
                    <a:pt x="121" y="32"/>
                    <a:pt x="125" y="37"/>
                  </a:cubicBezTo>
                  <a:lnTo>
                    <a:pt x="140" y="34"/>
                  </a:lnTo>
                  <a:lnTo>
                    <a:pt x="151" y="57"/>
                  </a:lnTo>
                  <a:lnTo>
                    <a:pt x="138" y="66"/>
                  </a:lnTo>
                  <a:cubicBezTo>
                    <a:pt x="139" y="72"/>
                    <a:pt x="139" y="78"/>
                    <a:pt x="138" y="83"/>
                  </a:cubicBezTo>
                  <a:lnTo>
                    <a:pt x="151" y="92"/>
                  </a:lnTo>
                  <a:lnTo>
                    <a:pt x="142" y="116"/>
                  </a:lnTo>
                  <a:lnTo>
                    <a:pt x="127" y="114"/>
                  </a:lnTo>
                  <a:cubicBezTo>
                    <a:pt x="124" y="118"/>
                    <a:pt x="120" y="122"/>
                    <a:pt x="115" y="126"/>
                  </a:cubicBezTo>
                  <a:lnTo>
                    <a:pt x="118" y="141"/>
                  </a:lnTo>
                  <a:lnTo>
                    <a:pt x="95" y="151"/>
                  </a:lnTo>
                  <a:lnTo>
                    <a:pt x="85" y="139"/>
                  </a:lnTo>
                  <a:moveTo>
                    <a:pt x="86" y="102"/>
                  </a:moveTo>
                  <a:cubicBezTo>
                    <a:pt x="99" y="96"/>
                    <a:pt x="106" y="79"/>
                    <a:pt x="100" y="66"/>
                  </a:cubicBezTo>
                  <a:cubicBezTo>
                    <a:pt x="93" y="52"/>
                    <a:pt x="77" y="45"/>
                    <a:pt x="63" y="52"/>
                  </a:cubicBezTo>
                  <a:cubicBezTo>
                    <a:pt x="49" y="58"/>
                    <a:pt x="43" y="74"/>
                    <a:pt x="49" y="88"/>
                  </a:cubicBezTo>
                  <a:cubicBezTo>
                    <a:pt x="55" y="102"/>
                    <a:pt x="72" y="108"/>
                    <a:pt x="86" y="102"/>
                  </a:cubicBezTo>
                  <a:close/>
                </a:path>
              </a:pathLst>
            </a:custGeom>
            <a:solidFill>
              <a:schemeClr val="lt2"/>
            </a:solidFill>
            <a:ln>
              <a:noFill/>
            </a:ln>
          </p:spPr>
          <p:txBody>
            <a:bodyPr spcFirstLastPara="1" wrap="square" lIns="90000" tIns="9700" rIns="90000" bIns="97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5"/>
        <p:cNvGrpSpPr/>
        <p:nvPr/>
      </p:nvGrpSpPr>
      <p:grpSpPr>
        <a:xfrm>
          <a:off x="0" y="0"/>
          <a:ext cx="0" cy="0"/>
          <a:chOff x="0" y="0"/>
          <a:chExt cx="0" cy="0"/>
        </a:xfrm>
      </p:grpSpPr>
      <p:grpSp>
        <p:nvGrpSpPr>
          <p:cNvPr id="306" name="Google Shape;306;g34be3e9c41b_0_5112"/>
          <p:cNvGrpSpPr/>
          <p:nvPr/>
        </p:nvGrpSpPr>
        <p:grpSpPr>
          <a:xfrm>
            <a:off x="-187189" y="185746"/>
            <a:ext cx="10397451" cy="6968420"/>
            <a:chOff x="-187189" y="139313"/>
            <a:chExt cx="10397451" cy="5226445"/>
          </a:xfrm>
        </p:grpSpPr>
        <p:grpSp>
          <p:nvGrpSpPr>
            <p:cNvPr id="307" name="Google Shape;307;g34be3e9c41b_0_5112"/>
            <p:cNvGrpSpPr/>
            <p:nvPr/>
          </p:nvGrpSpPr>
          <p:grpSpPr>
            <a:xfrm>
              <a:off x="-187189" y="139313"/>
              <a:ext cx="1065901" cy="619495"/>
              <a:chOff x="-192639" y="64613"/>
              <a:chExt cx="1065901" cy="619495"/>
            </a:xfrm>
          </p:grpSpPr>
          <p:sp>
            <p:nvSpPr>
              <p:cNvPr id="308" name="Google Shape;308;g34be3e9c41b_0_5112"/>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9" name="Google Shape;309;g34be3e9c41b_0_5112"/>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0" name="Google Shape;310;g34be3e9c41b_0_5112"/>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1" name="Google Shape;311;g34be3e9c41b_0_5112"/>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2" name="Google Shape;312;g34be3e9c41b_0_5112"/>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 name="Google Shape;313;g34be3e9c41b_0_5112"/>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4" name="Google Shape;314;g34be3e9c41b_0_5112"/>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15" name="Google Shape;315;g34be3e9c41b_0_5112"/>
            <p:cNvGrpSpPr/>
            <p:nvPr/>
          </p:nvGrpSpPr>
          <p:grpSpPr>
            <a:xfrm flipH="1">
              <a:off x="8552194" y="917833"/>
              <a:ext cx="1658068" cy="3498326"/>
              <a:chOff x="-1133549" y="822583"/>
              <a:chExt cx="1658068" cy="3498326"/>
            </a:xfrm>
          </p:grpSpPr>
          <p:sp>
            <p:nvSpPr>
              <p:cNvPr id="316" name="Google Shape;316;g34be3e9c41b_0_5112"/>
              <p:cNvSpPr/>
              <p:nvPr/>
            </p:nvSpPr>
            <p:spPr>
              <a:xfrm>
                <a:off x="-1133549" y="822583"/>
                <a:ext cx="1658068" cy="3498326"/>
              </a:xfrm>
              <a:custGeom>
                <a:avLst/>
                <a:gdLst/>
                <a:ahLst/>
                <a:cxnLst/>
                <a:rect l="l" t="t" r="r" b="b"/>
                <a:pathLst>
                  <a:path w="910" h="1920" extrusionOk="0">
                    <a:moveTo>
                      <a:pt x="803" y="1"/>
                    </a:moveTo>
                    <a:cubicBezTo>
                      <a:pt x="803" y="1"/>
                      <a:pt x="804" y="1"/>
                      <a:pt x="807" y="2"/>
                    </a:cubicBezTo>
                    <a:cubicBezTo>
                      <a:pt x="809" y="2"/>
                      <a:pt x="813" y="2"/>
                      <a:pt x="817" y="2"/>
                    </a:cubicBezTo>
                    <a:cubicBezTo>
                      <a:pt x="827" y="3"/>
                      <a:pt x="841" y="7"/>
                      <a:pt x="857" y="16"/>
                    </a:cubicBezTo>
                    <a:cubicBezTo>
                      <a:pt x="865" y="21"/>
                      <a:pt x="873" y="27"/>
                      <a:pt x="881" y="36"/>
                    </a:cubicBezTo>
                    <a:cubicBezTo>
                      <a:pt x="888" y="44"/>
                      <a:pt x="897" y="55"/>
                      <a:pt x="902" y="68"/>
                    </a:cubicBezTo>
                    <a:cubicBezTo>
                      <a:pt x="907" y="80"/>
                      <a:pt x="910" y="95"/>
                      <a:pt x="910" y="111"/>
                    </a:cubicBezTo>
                    <a:cubicBezTo>
                      <a:pt x="910" y="126"/>
                      <a:pt x="910" y="143"/>
                      <a:pt x="910" y="161"/>
                    </a:cubicBezTo>
                    <a:cubicBezTo>
                      <a:pt x="910" y="302"/>
                      <a:pt x="910" y="507"/>
                      <a:pt x="910" y="761"/>
                    </a:cubicBezTo>
                    <a:cubicBezTo>
                      <a:pt x="910" y="1014"/>
                      <a:pt x="910" y="1315"/>
                      <a:pt x="910" y="1650"/>
                    </a:cubicBezTo>
                    <a:cubicBezTo>
                      <a:pt x="910" y="1692"/>
                      <a:pt x="910" y="1734"/>
                      <a:pt x="910" y="1777"/>
                    </a:cubicBezTo>
                    <a:lnTo>
                      <a:pt x="910" y="1809"/>
                    </a:lnTo>
                    <a:cubicBezTo>
                      <a:pt x="910" y="1820"/>
                      <a:pt x="909" y="1831"/>
                      <a:pt x="906" y="1842"/>
                    </a:cubicBezTo>
                    <a:cubicBezTo>
                      <a:pt x="903" y="1852"/>
                      <a:pt x="899" y="1862"/>
                      <a:pt x="893" y="1872"/>
                    </a:cubicBezTo>
                    <a:cubicBezTo>
                      <a:pt x="886" y="1881"/>
                      <a:pt x="879" y="1889"/>
                      <a:pt x="870" y="1896"/>
                    </a:cubicBezTo>
                    <a:cubicBezTo>
                      <a:pt x="853" y="1910"/>
                      <a:pt x="831" y="1919"/>
                      <a:pt x="809" y="1920"/>
                    </a:cubicBezTo>
                    <a:cubicBezTo>
                      <a:pt x="787" y="1921"/>
                      <a:pt x="765" y="1920"/>
                      <a:pt x="742" y="1920"/>
                    </a:cubicBezTo>
                    <a:cubicBezTo>
                      <a:pt x="698" y="1920"/>
                      <a:pt x="652" y="1920"/>
                      <a:pt x="607" y="1920"/>
                    </a:cubicBezTo>
                    <a:cubicBezTo>
                      <a:pt x="516" y="1920"/>
                      <a:pt x="423" y="1920"/>
                      <a:pt x="329" y="1920"/>
                    </a:cubicBezTo>
                    <a:cubicBezTo>
                      <a:pt x="282" y="1920"/>
                      <a:pt x="235" y="1920"/>
                      <a:pt x="187" y="1920"/>
                    </a:cubicBezTo>
                    <a:cubicBezTo>
                      <a:pt x="163" y="1920"/>
                      <a:pt x="139" y="1920"/>
                      <a:pt x="115" y="1920"/>
                    </a:cubicBezTo>
                    <a:cubicBezTo>
                      <a:pt x="91" y="1921"/>
                      <a:pt x="66" y="1915"/>
                      <a:pt x="46" y="1901"/>
                    </a:cubicBezTo>
                    <a:cubicBezTo>
                      <a:pt x="26" y="1887"/>
                      <a:pt x="11" y="1866"/>
                      <a:pt x="4" y="1843"/>
                    </a:cubicBezTo>
                    <a:cubicBezTo>
                      <a:pt x="0" y="1831"/>
                      <a:pt x="0" y="1819"/>
                      <a:pt x="0" y="1807"/>
                    </a:cubicBezTo>
                    <a:cubicBezTo>
                      <a:pt x="0" y="1795"/>
                      <a:pt x="0" y="1783"/>
                      <a:pt x="0" y="1771"/>
                    </a:cubicBezTo>
                    <a:cubicBezTo>
                      <a:pt x="0" y="1723"/>
                      <a:pt x="0" y="1676"/>
                      <a:pt x="0" y="1629"/>
                    </a:cubicBezTo>
                    <a:cubicBezTo>
                      <a:pt x="0" y="1535"/>
                      <a:pt x="0" y="1442"/>
                      <a:pt x="0" y="1351"/>
                    </a:cubicBezTo>
                    <a:cubicBezTo>
                      <a:pt x="0" y="1169"/>
                      <a:pt x="0" y="993"/>
                      <a:pt x="0" y="826"/>
                    </a:cubicBezTo>
                    <a:cubicBezTo>
                      <a:pt x="0" y="658"/>
                      <a:pt x="0" y="499"/>
                      <a:pt x="0" y="350"/>
                    </a:cubicBezTo>
                    <a:cubicBezTo>
                      <a:pt x="0" y="276"/>
                      <a:pt x="0" y="204"/>
                      <a:pt x="0" y="135"/>
                    </a:cubicBezTo>
                    <a:cubicBezTo>
                      <a:pt x="0" y="126"/>
                      <a:pt x="0" y="118"/>
                      <a:pt x="0" y="109"/>
                    </a:cubicBezTo>
                    <a:cubicBezTo>
                      <a:pt x="0" y="105"/>
                      <a:pt x="1" y="100"/>
                      <a:pt x="1" y="96"/>
                    </a:cubicBezTo>
                    <a:cubicBezTo>
                      <a:pt x="2" y="92"/>
                      <a:pt x="2" y="88"/>
                      <a:pt x="3" y="83"/>
                    </a:cubicBezTo>
                    <a:cubicBezTo>
                      <a:pt x="7" y="67"/>
                      <a:pt x="15" y="51"/>
                      <a:pt x="25" y="38"/>
                    </a:cubicBezTo>
                    <a:cubicBezTo>
                      <a:pt x="36" y="26"/>
                      <a:pt x="50" y="16"/>
                      <a:pt x="65" y="9"/>
                    </a:cubicBezTo>
                    <a:cubicBezTo>
                      <a:pt x="80" y="2"/>
                      <a:pt x="96" y="0"/>
                      <a:pt x="112" y="0"/>
                    </a:cubicBezTo>
                    <a:cubicBezTo>
                      <a:pt x="144" y="0"/>
                      <a:pt x="175" y="0"/>
                      <a:pt x="205" y="0"/>
                    </a:cubicBezTo>
                    <a:cubicBezTo>
                      <a:pt x="220" y="0"/>
                      <a:pt x="235" y="0"/>
                      <a:pt x="249" y="0"/>
                    </a:cubicBezTo>
                    <a:cubicBezTo>
                      <a:pt x="257" y="0"/>
                      <a:pt x="264" y="0"/>
                      <a:pt x="271" y="0"/>
                    </a:cubicBezTo>
                    <a:cubicBezTo>
                      <a:pt x="278" y="0"/>
                      <a:pt x="286" y="2"/>
                      <a:pt x="292" y="6"/>
                    </a:cubicBezTo>
                    <a:cubicBezTo>
                      <a:pt x="298" y="10"/>
                      <a:pt x="303" y="16"/>
                      <a:pt x="305" y="23"/>
                    </a:cubicBezTo>
                    <a:cubicBezTo>
                      <a:pt x="308" y="30"/>
                      <a:pt x="307" y="37"/>
                      <a:pt x="307" y="44"/>
                    </a:cubicBezTo>
                    <a:cubicBezTo>
                      <a:pt x="307" y="48"/>
                      <a:pt x="307" y="50"/>
                      <a:pt x="307" y="54"/>
                    </a:cubicBezTo>
                    <a:cubicBezTo>
                      <a:pt x="307" y="57"/>
                      <a:pt x="307" y="61"/>
                      <a:pt x="307" y="65"/>
                    </a:cubicBezTo>
                    <a:cubicBezTo>
                      <a:pt x="308" y="71"/>
                      <a:pt x="311" y="77"/>
                      <a:pt x="315" y="82"/>
                    </a:cubicBezTo>
                    <a:cubicBezTo>
                      <a:pt x="320" y="87"/>
                      <a:pt x="325" y="91"/>
                      <a:pt x="332" y="92"/>
                    </a:cubicBezTo>
                    <a:cubicBezTo>
                      <a:pt x="335" y="93"/>
                      <a:pt x="338" y="93"/>
                      <a:pt x="341" y="93"/>
                    </a:cubicBezTo>
                    <a:cubicBezTo>
                      <a:pt x="345" y="93"/>
                      <a:pt x="348" y="93"/>
                      <a:pt x="351" y="93"/>
                    </a:cubicBezTo>
                    <a:cubicBezTo>
                      <a:pt x="364" y="93"/>
                      <a:pt x="377" y="93"/>
                      <a:pt x="389" y="93"/>
                    </a:cubicBezTo>
                    <a:cubicBezTo>
                      <a:pt x="440" y="93"/>
                      <a:pt x="486" y="94"/>
                      <a:pt x="529" y="94"/>
                    </a:cubicBezTo>
                    <a:cubicBezTo>
                      <a:pt x="551" y="94"/>
                      <a:pt x="572" y="94"/>
                      <a:pt x="591" y="94"/>
                    </a:cubicBezTo>
                    <a:cubicBezTo>
                      <a:pt x="596" y="94"/>
                      <a:pt x="601" y="94"/>
                      <a:pt x="606" y="94"/>
                    </a:cubicBezTo>
                    <a:cubicBezTo>
                      <a:pt x="610" y="93"/>
                      <a:pt x="615" y="91"/>
                      <a:pt x="619" y="89"/>
                    </a:cubicBezTo>
                    <a:cubicBezTo>
                      <a:pt x="627" y="84"/>
                      <a:pt x="632" y="76"/>
                      <a:pt x="634" y="68"/>
                    </a:cubicBezTo>
                    <a:cubicBezTo>
                      <a:pt x="635" y="63"/>
                      <a:pt x="634" y="59"/>
                      <a:pt x="634" y="55"/>
                    </a:cubicBezTo>
                    <a:cubicBezTo>
                      <a:pt x="634" y="50"/>
                      <a:pt x="634" y="46"/>
                      <a:pt x="634" y="42"/>
                    </a:cubicBezTo>
                    <a:cubicBezTo>
                      <a:pt x="634" y="38"/>
                      <a:pt x="634" y="34"/>
                      <a:pt x="635" y="29"/>
                    </a:cubicBezTo>
                    <a:cubicBezTo>
                      <a:pt x="636" y="25"/>
                      <a:pt x="637" y="22"/>
                      <a:pt x="639" y="18"/>
                    </a:cubicBezTo>
                    <a:cubicBezTo>
                      <a:pt x="643" y="11"/>
                      <a:pt x="649" y="6"/>
                      <a:pt x="656" y="3"/>
                    </a:cubicBezTo>
                    <a:cubicBezTo>
                      <a:pt x="663" y="0"/>
                      <a:pt x="670" y="1"/>
                      <a:pt x="677" y="1"/>
                    </a:cubicBezTo>
                    <a:cubicBezTo>
                      <a:pt x="704" y="1"/>
                      <a:pt x="727" y="1"/>
                      <a:pt x="746" y="1"/>
                    </a:cubicBezTo>
                    <a:cubicBezTo>
                      <a:pt x="765" y="1"/>
                      <a:pt x="779" y="1"/>
                      <a:pt x="788" y="1"/>
                    </a:cubicBezTo>
                    <a:cubicBezTo>
                      <a:pt x="798" y="1"/>
                      <a:pt x="803" y="1"/>
                      <a:pt x="803" y="1"/>
                    </a:cubicBezTo>
                    <a:cubicBezTo>
                      <a:pt x="803" y="1"/>
                      <a:pt x="798" y="1"/>
                      <a:pt x="788" y="1"/>
                    </a:cubicBezTo>
                    <a:cubicBezTo>
                      <a:pt x="779" y="1"/>
                      <a:pt x="765" y="2"/>
                      <a:pt x="746" y="2"/>
                    </a:cubicBezTo>
                    <a:cubicBezTo>
                      <a:pt x="727" y="2"/>
                      <a:pt x="704" y="2"/>
                      <a:pt x="677" y="2"/>
                    </a:cubicBezTo>
                    <a:cubicBezTo>
                      <a:pt x="670" y="2"/>
                      <a:pt x="663" y="1"/>
                      <a:pt x="656" y="4"/>
                    </a:cubicBezTo>
                    <a:cubicBezTo>
                      <a:pt x="650" y="7"/>
                      <a:pt x="644" y="12"/>
                      <a:pt x="640" y="19"/>
                    </a:cubicBezTo>
                    <a:cubicBezTo>
                      <a:pt x="638" y="22"/>
                      <a:pt x="637" y="26"/>
                      <a:pt x="636" y="30"/>
                    </a:cubicBezTo>
                    <a:cubicBezTo>
                      <a:pt x="635" y="34"/>
                      <a:pt x="636" y="38"/>
                      <a:pt x="636" y="42"/>
                    </a:cubicBezTo>
                    <a:cubicBezTo>
                      <a:pt x="636" y="46"/>
                      <a:pt x="636" y="50"/>
                      <a:pt x="636" y="55"/>
                    </a:cubicBezTo>
                    <a:cubicBezTo>
                      <a:pt x="636" y="59"/>
                      <a:pt x="636" y="63"/>
                      <a:pt x="635" y="68"/>
                    </a:cubicBezTo>
                    <a:cubicBezTo>
                      <a:pt x="633" y="77"/>
                      <a:pt x="627" y="85"/>
                      <a:pt x="619" y="90"/>
                    </a:cubicBezTo>
                    <a:cubicBezTo>
                      <a:pt x="615" y="93"/>
                      <a:pt x="611" y="94"/>
                      <a:pt x="606" y="95"/>
                    </a:cubicBezTo>
                    <a:cubicBezTo>
                      <a:pt x="601" y="95"/>
                      <a:pt x="596" y="95"/>
                      <a:pt x="591" y="95"/>
                    </a:cubicBezTo>
                    <a:cubicBezTo>
                      <a:pt x="571" y="95"/>
                      <a:pt x="551" y="95"/>
                      <a:pt x="529" y="95"/>
                    </a:cubicBezTo>
                    <a:cubicBezTo>
                      <a:pt x="486" y="95"/>
                      <a:pt x="439" y="95"/>
                      <a:pt x="389" y="95"/>
                    </a:cubicBezTo>
                    <a:cubicBezTo>
                      <a:pt x="377" y="95"/>
                      <a:pt x="364" y="95"/>
                      <a:pt x="351" y="95"/>
                    </a:cubicBezTo>
                    <a:cubicBezTo>
                      <a:pt x="348" y="95"/>
                      <a:pt x="344" y="95"/>
                      <a:pt x="341" y="95"/>
                    </a:cubicBezTo>
                    <a:cubicBezTo>
                      <a:pt x="338" y="95"/>
                      <a:pt x="334" y="95"/>
                      <a:pt x="331" y="94"/>
                    </a:cubicBezTo>
                    <a:cubicBezTo>
                      <a:pt x="324" y="92"/>
                      <a:pt x="318" y="89"/>
                      <a:pt x="314" y="83"/>
                    </a:cubicBezTo>
                    <a:cubicBezTo>
                      <a:pt x="309" y="78"/>
                      <a:pt x="306" y="72"/>
                      <a:pt x="305" y="65"/>
                    </a:cubicBezTo>
                    <a:cubicBezTo>
                      <a:pt x="305" y="61"/>
                      <a:pt x="305" y="58"/>
                      <a:pt x="305" y="54"/>
                    </a:cubicBezTo>
                    <a:cubicBezTo>
                      <a:pt x="305" y="51"/>
                      <a:pt x="305" y="47"/>
                      <a:pt x="305" y="44"/>
                    </a:cubicBezTo>
                    <a:cubicBezTo>
                      <a:pt x="305" y="37"/>
                      <a:pt x="306" y="30"/>
                      <a:pt x="303" y="24"/>
                    </a:cubicBezTo>
                    <a:cubicBezTo>
                      <a:pt x="301" y="17"/>
                      <a:pt x="296" y="11"/>
                      <a:pt x="291" y="7"/>
                    </a:cubicBezTo>
                    <a:cubicBezTo>
                      <a:pt x="285" y="3"/>
                      <a:pt x="278" y="2"/>
                      <a:pt x="271" y="2"/>
                    </a:cubicBezTo>
                    <a:lnTo>
                      <a:pt x="249" y="2"/>
                    </a:lnTo>
                    <a:cubicBezTo>
                      <a:pt x="234" y="2"/>
                      <a:pt x="220" y="2"/>
                      <a:pt x="204" y="2"/>
                    </a:cubicBezTo>
                    <a:cubicBezTo>
                      <a:pt x="174" y="2"/>
                      <a:pt x="144" y="2"/>
                      <a:pt x="112" y="2"/>
                    </a:cubicBezTo>
                    <a:cubicBezTo>
                      <a:pt x="96" y="2"/>
                      <a:pt x="80" y="4"/>
                      <a:pt x="65" y="11"/>
                    </a:cubicBezTo>
                    <a:cubicBezTo>
                      <a:pt x="51" y="17"/>
                      <a:pt x="37" y="27"/>
                      <a:pt x="27" y="40"/>
                    </a:cubicBezTo>
                    <a:cubicBezTo>
                      <a:pt x="16" y="52"/>
                      <a:pt x="9" y="67"/>
                      <a:pt x="5" y="84"/>
                    </a:cubicBezTo>
                    <a:cubicBezTo>
                      <a:pt x="4" y="88"/>
                      <a:pt x="4" y="92"/>
                      <a:pt x="3" y="96"/>
                    </a:cubicBezTo>
                    <a:cubicBezTo>
                      <a:pt x="3" y="100"/>
                      <a:pt x="2" y="105"/>
                      <a:pt x="2" y="109"/>
                    </a:cubicBezTo>
                    <a:cubicBezTo>
                      <a:pt x="2" y="117"/>
                      <a:pt x="2" y="126"/>
                      <a:pt x="2" y="135"/>
                    </a:cubicBezTo>
                    <a:cubicBezTo>
                      <a:pt x="2" y="204"/>
                      <a:pt x="2" y="276"/>
                      <a:pt x="2" y="350"/>
                    </a:cubicBezTo>
                    <a:cubicBezTo>
                      <a:pt x="2" y="499"/>
                      <a:pt x="2" y="657"/>
                      <a:pt x="2" y="825"/>
                    </a:cubicBezTo>
                    <a:cubicBezTo>
                      <a:pt x="2" y="992"/>
                      <a:pt x="2" y="1169"/>
                      <a:pt x="2" y="1351"/>
                    </a:cubicBezTo>
                    <a:cubicBezTo>
                      <a:pt x="2" y="1442"/>
                      <a:pt x="2" y="1535"/>
                      <a:pt x="2" y="1629"/>
                    </a:cubicBezTo>
                    <a:cubicBezTo>
                      <a:pt x="2" y="1676"/>
                      <a:pt x="2" y="1723"/>
                      <a:pt x="2" y="1771"/>
                    </a:cubicBezTo>
                    <a:cubicBezTo>
                      <a:pt x="2" y="1783"/>
                      <a:pt x="2" y="1795"/>
                      <a:pt x="2" y="1807"/>
                    </a:cubicBezTo>
                    <a:cubicBezTo>
                      <a:pt x="2" y="1819"/>
                      <a:pt x="3" y="1830"/>
                      <a:pt x="7" y="1842"/>
                    </a:cubicBezTo>
                    <a:cubicBezTo>
                      <a:pt x="13" y="1864"/>
                      <a:pt x="28" y="1885"/>
                      <a:pt x="48" y="1898"/>
                    </a:cubicBezTo>
                    <a:cubicBezTo>
                      <a:pt x="67" y="1912"/>
                      <a:pt x="91" y="1918"/>
                      <a:pt x="115" y="1917"/>
                    </a:cubicBezTo>
                    <a:cubicBezTo>
                      <a:pt x="139" y="1917"/>
                      <a:pt x="163" y="1917"/>
                      <a:pt x="187" y="1917"/>
                    </a:cubicBezTo>
                    <a:cubicBezTo>
                      <a:pt x="234" y="1917"/>
                      <a:pt x="282" y="1917"/>
                      <a:pt x="329" y="1917"/>
                    </a:cubicBezTo>
                    <a:cubicBezTo>
                      <a:pt x="423" y="1917"/>
                      <a:pt x="516" y="1917"/>
                      <a:pt x="607" y="1917"/>
                    </a:cubicBezTo>
                    <a:cubicBezTo>
                      <a:pt x="652" y="1917"/>
                      <a:pt x="697" y="1917"/>
                      <a:pt x="742" y="1917"/>
                    </a:cubicBezTo>
                    <a:cubicBezTo>
                      <a:pt x="764" y="1917"/>
                      <a:pt x="787" y="1918"/>
                      <a:pt x="809" y="1917"/>
                    </a:cubicBezTo>
                    <a:cubicBezTo>
                      <a:pt x="830" y="1916"/>
                      <a:pt x="852" y="1907"/>
                      <a:pt x="868" y="1894"/>
                    </a:cubicBezTo>
                    <a:cubicBezTo>
                      <a:pt x="877" y="1887"/>
                      <a:pt x="884" y="1879"/>
                      <a:pt x="890" y="1870"/>
                    </a:cubicBezTo>
                    <a:cubicBezTo>
                      <a:pt x="896" y="1861"/>
                      <a:pt x="900" y="1851"/>
                      <a:pt x="903" y="1841"/>
                    </a:cubicBezTo>
                    <a:cubicBezTo>
                      <a:pt x="906" y="1830"/>
                      <a:pt x="907" y="1820"/>
                      <a:pt x="907" y="1809"/>
                    </a:cubicBezTo>
                    <a:cubicBezTo>
                      <a:pt x="907" y="1798"/>
                      <a:pt x="907" y="1788"/>
                      <a:pt x="907" y="1777"/>
                    </a:cubicBezTo>
                    <a:cubicBezTo>
                      <a:pt x="907" y="1734"/>
                      <a:pt x="907" y="1692"/>
                      <a:pt x="907" y="1650"/>
                    </a:cubicBezTo>
                    <a:cubicBezTo>
                      <a:pt x="907" y="1315"/>
                      <a:pt x="907" y="1013"/>
                      <a:pt x="908" y="760"/>
                    </a:cubicBezTo>
                    <a:cubicBezTo>
                      <a:pt x="908" y="507"/>
                      <a:pt x="908" y="302"/>
                      <a:pt x="908" y="161"/>
                    </a:cubicBezTo>
                    <a:cubicBezTo>
                      <a:pt x="908" y="143"/>
                      <a:pt x="908" y="126"/>
                      <a:pt x="908" y="110"/>
                    </a:cubicBezTo>
                    <a:cubicBezTo>
                      <a:pt x="908" y="95"/>
                      <a:pt x="906" y="80"/>
                      <a:pt x="901" y="68"/>
                    </a:cubicBezTo>
                    <a:cubicBezTo>
                      <a:pt x="895" y="55"/>
                      <a:pt x="888" y="44"/>
                      <a:pt x="881" y="36"/>
                    </a:cubicBezTo>
                    <a:cubicBezTo>
                      <a:pt x="873" y="28"/>
                      <a:pt x="865" y="21"/>
                      <a:pt x="857" y="16"/>
                    </a:cubicBezTo>
                    <a:cubicBezTo>
                      <a:pt x="841" y="7"/>
                      <a:pt x="826" y="4"/>
                      <a:pt x="817" y="2"/>
                    </a:cubicBezTo>
                    <a:cubicBezTo>
                      <a:pt x="812" y="2"/>
                      <a:pt x="809" y="2"/>
                      <a:pt x="806" y="1"/>
                    </a:cubicBezTo>
                    <a:cubicBezTo>
                      <a:pt x="804" y="1"/>
                      <a:pt x="803" y="1"/>
                      <a:pt x="80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7" name="Google Shape;317;g34be3e9c41b_0_5112"/>
              <p:cNvSpPr/>
              <p:nvPr/>
            </p:nvSpPr>
            <p:spPr>
              <a:xfrm>
                <a:off x="207210" y="1137797"/>
                <a:ext cx="142120" cy="3644"/>
              </a:xfrm>
              <a:custGeom>
                <a:avLst/>
                <a:gdLst/>
                <a:ahLst/>
                <a:cxnLst/>
                <a:rect l="l" t="t" r="r" b="b"/>
                <a:pathLst>
                  <a:path w="78" h="2" extrusionOk="0">
                    <a:moveTo>
                      <a:pt x="78" y="1"/>
                    </a:moveTo>
                    <a:cubicBezTo>
                      <a:pt x="78" y="1"/>
                      <a:pt x="61" y="2"/>
                      <a:pt x="39" y="2"/>
                    </a:cubicBezTo>
                    <a:cubicBezTo>
                      <a:pt x="18" y="2"/>
                      <a:pt x="0" y="2"/>
                      <a:pt x="0" y="1"/>
                    </a:cubicBezTo>
                    <a:cubicBezTo>
                      <a:pt x="0" y="1"/>
                      <a:pt x="18" y="0"/>
                      <a:pt x="39" y="0"/>
                    </a:cubicBezTo>
                    <a:cubicBezTo>
                      <a:pt x="61" y="0"/>
                      <a:pt x="78" y="0"/>
                      <a:pt x="78"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8" name="Google Shape;318;g34be3e9c41b_0_5112"/>
              <p:cNvSpPr/>
              <p:nvPr/>
            </p:nvSpPr>
            <p:spPr>
              <a:xfrm>
                <a:off x="207210" y="1174238"/>
                <a:ext cx="143942" cy="3644"/>
              </a:xfrm>
              <a:custGeom>
                <a:avLst/>
                <a:gdLst/>
                <a:ahLst/>
                <a:cxnLst/>
                <a:rect l="l" t="t" r="r" b="b"/>
                <a:pathLst>
                  <a:path w="79" h="2" extrusionOk="0">
                    <a:moveTo>
                      <a:pt x="79" y="1"/>
                    </a:moveTo>
                    <a:cubicBezTo>
                      <a:pt x="79" y="1"/>
                      <a:pt x="61" y="2"/>
                      <a:pt x="39" y="2"/>
                    </a:cubicBezTo>
                    <a:cubicBezTo>
                      <a:pt x="18" y="2"/>
                      <a:pt x="0" y="2"/>
                      <a:pt x="0" y="1"/>
                    </a:cubicBezTo>
                    <a:cubicBezTo>
                      <a:pt x="0" y="1"/>
                      <a:pt x="18" y="0"/>
                      <a:pt x="39"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9" name="Google Shape;319;g34be3e9c41b_0_5112"/>
              <p:cNvSpPr/>
              <p:nvPr/>
            </p:nvSpPr>
            <p:spPr>
              <a:xfrm>
                <a:off x="207210" y="1210679"/>
                <a:ext cx="143942" cy="3644"/>
              </a:xfrm>
              <a:custGeom>
                <a:avLst/>
                <a:gdLst/>
                <a:ahLst/>
                <a:cxnLst/>
                <a:rect l="l" t="t" r="r" b="b"/>
                <a:pathLst>
                  <a:path w="79" h="2" extrusionOk="0">
                    <a:moveTo>
                      <a:pt x="79" y="1"/>
                    </a:moveTo>
                    <a:cubicBezTo>
                      <a:pt x="79" y="1"/>
                      <a:pt x="61" y="2"/>
                      <a:pt x="40" y="2"/>
                    </a:cubicBezTo>
                    <a:cubicBezTo>
                      <a:pt x="18" y="2"/>
                      <a:pt x="0" y="2"/>
                      <a:pt x="0" y="1"/>
                    </a:cubicBezTo>
                    <a:cubicBezTo>
                      <a:pt x="0" y="1"/>
                      <a:pt x="18" y="0"/>
                      <a:pt x="40" y="0"/>
                    </a:cubicBezTo>
                    <a:cubicBezTo>
                      <a:pt x="61" y="0"/>
                      <a:pt x="79" y="0"/>
                      <a:pt x="79"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0" name="Google Shape;320;g34be3e9c41b_0_5112"/>
              <p:cNvSpPr/>
              <p:nvPr/>
            </p:nvSpPr>
            <p:spPr>
              <a:xfrm>
                <a:off x="-1009920" y="1443901"/>
                <a:ext cx="1353785" cy="251442"/>
              </a:xfrm>
              <a:custGeom>
                <a:avLst/>
                <a:gdLst/>
                <a:ahLst/>
                <a:cxnLst/>
                <a:rect l="l" t="t" r="r" b="b"/>
                <a:pathLst>
                  <a:path w="743" h="138" extrusionOk="0">
                    <a:moveTo>
                      <a:pt x="685" y="137"/>
                    </a:moveTo>
                    <a:cubicBezTo>
                      <a:pt x="685" y="137"/>
                      <a:pt x="687" y="136"/>
                      <a:pt x="690" y="136"/>
                    </a:cubicBezTo>
                    <a:cubicBezTo>
                      <a:pt x="693" y="136"/>
                      <a:pt x="697" y="135"/>
                      <a:pt x="702" y="134"/>
                    </a:cubicBezTo>
                    <a:cubicBezTo>
                      <a:pt x="707" y="132"/>
                      <a:pt x="713" y="129"/>
                      <a:pt x="720" y="124"/>
                    </a:cubicBezTo>
                    <a:cubicBezTo>
                      <a:pt x="726" y="120"/>
                      <a:pt x="732" y="113"/>
                      <a:pt x="737" y="103"/>
                    </a:cubicBezTo>
                    <a:cubicBezTo>
                      <a:pt x="739" y="98"/>
                      <a:pt x="741" y="93"/>
                      <a:pt x="741" y="87"/>
                    </a:cubicBezTo>
                    <a:cubicBezTo>
                      <a:pt x="742" y="82"/>
                      <a:pt x="742" y="76"/>
                      <a:pt x="742" y="69"/>
                    </a:cubicBezTo>
                    <a:cubicBezTo>
                      <a:pt x="742" y="63"/>
                      <a:pt x="742" y="56"/>
                      <a:pt x="741" y="49"/>
                    </a:cubicBezTo>
                    <a:cubicBezTo>
                      <a:pt x="740" y="43"/>
                      <a:pt x="737" y="36"/>
                      <a:pt x="733" y="30"/>
                    </a:cubicBezTo>
                    <a:cubicBezTo>
                      <a:pt x="726" y="17"/>
                      <a:pt x="712" y="7"/>
                      <a:pt x="696" y="4"/>
                    </a:cubicBezTo>
                    <a:cubicBezTo>
                      <a:pt x="688" y="2"/>
                      <a:pt x="679" y="3"/>
                      <a:pt x="670" y="3"/>
                    </a:cubicBezTo>
                    <a:cubicBezTo>
                      <a:pt x="661" y="3"/>
                      <a:pt x="652" y="3"/>
                      <a:pt x="643" y="3"/>
                    </a:cubicBezTo>
                    <a:cubicBezTo>
                      <a:pt x="493" y="3"/>
                      <a:pt x="286" y="3"/>
                      <a:pt x="58" y="3"/>
                    </a:cubicBezTo>
                    <a:cubicBezTo>
                      <a:pt x="44" y="3"/>
                      <a:pt x="30" y="9"/>
                      <a:pt x="20" y="18"/>
                    </a:cubicBezTo>
                    <a:cubicBezTo>
                      <a:pt x="10" y="27"/>
                      <a:pt x="4" y="40"/>
                      <a:pt x="3" y="54"/>
                    </a:cubicBezTo>
                    <a:cubicBezTo>
                      <a:pt x="2" y="61"/>
                      <a:pt x="3" y="68"/>
                      <a:pt x="3" y="75"/>
                    </a:cubicBezTo>
                    <a:cubicBezTo>
                      <a:pt x="2" y="82"/>
                      <a:pt x="3" y="88"/>
                      <a:pt x="5" y="95"/>
                    </a:cubicBezTo>
                    <a:cubicBezTo>
                      <a:pt x="8" y="108"/>
                      <a:pt x="17" y="119"/>
                      <a:pt x="28" y="126"/>
                    </a:cubicBezTo>
                    <a:cubicBezTo>
                      <a:pt x="33" y="130"/>
                      <a:pt x="39" y="132"/>
                      <a:pt x="46" y="134"/>
                    </a:cubicBezTo>
                    <a:cubicBezTo>
                      <a:pt x="52" y="135"/>
                      <a:pt x="58" y="135"/>
                      <a:pt x="65" y="135"/>
                    </a:cubicBezTo>
                    <a:cubicBezTo>
                      <a:pt x="78" y="135"/>
                      <a:pt x="91" y="135"/>
                      <a:pt x="104" y="135"/>
                    </a:cubicBezTo>
                    <a:cubicBezTo>
                      <a:pt x="130" y="135"/>
                      <a:pt x="156" y="135"/>
                      <a:pt x="180" y="135"/>
                    </a:cubicBezTo>
                    <a:cubicBezTo>
                      <a:pt x="279" y="135"/>
                      <a:pt x="368" y="135"/>
                      <a:pt x="443" y="136"/>
                    </a:cubicBezTo>
                    <a:cubicBezTo>
                      <a:pt x="518" y="136"/>
                      <a:pt x="579" y="136"/>
                      <a:pt x="620" y="136"/>
                    </a:cubicBezTo>
                    <a:cubicBezTo>
                      <a:pt x="641" y="136"/>
                      <a:pt x="658" y="136"/>
                      <a:pt x="669" y="136"/>
                    </a:cubicBezTo>
                    <a:cubicBezTo>
                      <a:pt x="674" y="136"/>
                      <a:pt x="678" y="136"/>
                      <a:pt x="681" y="136"/>
                    </a:cubicBezTo>
                    <a:cubicBezTo>
                      <a:pt x="684" y="136"/>
                      <a:pt x="685" y="137"/>
                      <a:pt x="685" y="137"/>
                    </a:cubicBezTo>
                    <a:cubicBezTo>
                      <a:pt x="685" y="137"/>
                      <a:pt x="684" y="137"/>
                      <a:pt x="681" y="137"/>
                    </a:cubicBezTo>
                    <a:cubicBezTo>
                      <a:pt x="678" y="137"/>
                      <a:pt x="674" y="137"/>
                      <a:pt x="669" y="137"/>
                    </a:cubicBezTo>
                    <a:cubicBezTo>
                      <a:pt x="657" y="137"/>
                      <a:pt x="641" y="137"/>
                      <a:pt x="620" y="137"/>
                    </a:cubicBezTo>
                    <a:cubicBezTo>
                      <a:pt x="579" y="137"/>
                      <a:pt x="518" y="137"/>
                      <a:pt x="443" y="137"/>
                    </a:cubicBezTo>
                    <a:cubicBezTo>
                      <a:pt x="368" y="138"/>
                      <a:pt x="279" y="138"/>
                      <a:pt x="180" y="138"/>
                    </a:cubicBezTo>
                    <a:cubicBezTo>
                      <a:pt x="156" y="138"/>
                      <a:pt x="130" y="138"/>
                      <a:pt x="104" y="138"/>
                    </a:cubicBezTo>
                    <a:cubicBezTo>
                      <a:pt x="91" y="138"/>
                      <a:pt x="78" y="138"/>
                      <a:pt x="65" y="138"/>
                    </a:cubicBezTo>
                    <a:cubicBezTo>
                      <a:pt x="59" y="138"/>
                      <a:pt x="52" y="138"/>
                      <a:pt x="45" y="136"/>
                    </a:cubicBezTo>
                    <a:cubicBezTo>
                      <a:pt x="38" y="135"/>
                      <a:pt x="32" y="132"/>
                      <a:pt x="26" y="128"/>
                    </a:cubicBezTo>
                    <a:cubicBezTo>
                      <a:pt x="15" y="121"/>
                      <a:pt x="6" y="109"/>
                      <a:pt x="2" y="95"/>
                    </a:cubicBezTo>
                    <a:cubicBezTo>
                      <a:pt x="0" y="89"/>
                      <a:pt x="0" y="81"/>
                      <a:pt x="0" y="75"/>
                    </a:cubicBezTo>
                    <a:cubicBezTo>
                      <a:pt x="0" y="68"/>
                      <a:pt x="0" y="61"/>
                      <a:pt x="0" y="54"/>
                    </a:cubicBezTo>
                    <a:cubicBezTo>
                      <a:pt x="1" y="39"/>
                      <a:pt x="8" y="26"/>
                      <a:pt x="19" y="16"/>
                    </a:cubicBezTo>
                    <a:cubicBezTo>
                      <a:pt x="29" y="6"/>
                      <a:pt x="44" y="0"/>
                      <a:pt x="58" y="0"/>
                    </a:cubicBezTo>
                    <a:cubicBezTo>
                      <a:pt x="286" y="0"/>
                      <a:pt x="493" y="1"/>
                      <a:pt x="643" y="1"/>
                    </a:cubicBezTo>
                    <a:cubicBezTo>
                      <a:pt x="652" y="1"/>
                      <a:pt x="661" y="1"/>
                      <a:pt x="670" y="1"/>
                    </a:cubicBezTo>
                    <a:cubicBezTo>
                      <a:pt x="679" y="1"/>
                      <a:pt x="688" y="0"/>
                      <a:pt x="696" y="2"/>
                    </a:cubicBezTo>
                    <a:cubicBezTo>
                      <a:pt x="713" y="5"/>
                      <a:pt x="727" y="16"/>
                      <a:pt x="735" y="29"/>
                    </a:cubicBezTo>
                    <a:cubicBezTo>
                      <a:pt x="739" y="35"/>
                      <a:pt x="741" y="42"/>
                      <a:pt x="742" y="49"/>
                    </a:cubicBezTo>
                    <a:cubicBezTo>
                      <a:pt x="743" y="56"/>
                      <a:pt x="743" y="63"/>
                      <a:pt x="743" y="69"/>
                    </a:cubicBezTo>
                    <a:cubicBezTo>
                      <a:pt x="743" y="75"/>
                      <a:pt x="743" y="81"/>
                      <a:pt x="742" y="87"/>
                    </a:cubicBezTo>
                    <a:cubicBezTo>
                      <a:pt x="742" y="93"/>
                      <a:pt x="740" y="98"/>
                      <a:pt x="738" y="103"/>
                    </a:cubicBezTo>
                    <a:cubicBezTo>
                      <a:pt x="733" y="113"/>
                      <a:pt x="727" y="120"/>
                      <a:pt x="720" y="125"/>
                    </a:cubicBezTo>
                    <a:cubicBezTo>
                      <a:pt x="714" y="130"/>
                      <a:pt x="708" y="133"/>
                      <a:pt x="702" y="134"/>
                    </a:cubicBezTo>
                    <a:cubicBezTo>
                      <a:pt x="697" y="136"/>
                      <a:pt x="693" y="136"/>
                      <a:pt x="690" y="136"/>
                    </a:cubicBezTo>
                    <a:cubicBezTo>
                      <a:pt x="687" y="136"/>
                      <a:pt x="686" y="136"/>
                      <a:pt x="686" y="136"/>
                    </a:cubicBezTo>
                    <a:lnTo>
                      <a:pt x="685" y="137"/>
                    </a:lnTo>
                    <a:close/>
                  </a:path>
                </a:pathLst>
              </a:custGeom>
              <a:solidFill>
                <a:schemeClr val="dk1"/>
              </a:solidFill>
              <a:ln>
                <a:noFill/>
              </a:ln>
            </p:spPr>
            <p:txBody>
              <a:bodyPr spcFirstLastPara="1" wrap="square" lIns="90000" tIns="4675" rIns="90000" bIns="46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1" name="Google Shape;321;g34be3e9c41b_0_5112"/>
              <p:cNvSpPr/>
              <p:nvPr/>
            </p:nvSpPr>
            <p:spPr>
              <a:xfrm>
                <a:off x="-527076" y="2571748"/>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2" name="Google Shape;322;g34be3e9c41b_0_5112"/>
              <p:cNvSpPr/>
              <p:nvPr/>
            </p:nvSpPr>
            <p:spPr>
              <a:xfrm>
                <a:off x="-527076" y="2999929"/>
                <a:ext cx="792593" cy="5466"/>
              </a:xfrm>
              <a:custGeom>
                <a:avLst/>
                <a:gdLst/>
                <a:ahLst/>
                <a:cxnLst/>
                <a:rect l="l" t="t" r="r" b="b"/>
                <a:pathLst>
                  <a:path w="435" h="3" extrusionOk="0">
                    <a:moveTo>
                      <a:pt x="435" y="1"/>
                    </a:moveTo>
                    <a:cubicBezTo>
                      <a:pt x="435" y="2"/>
                      <a:pt x="337" y="3"/>
                      <a:pt x="217" y="3"/>
                    </a:cubicBezTo>
                    <a:cubicBezTo>
                      <a:pt x="97" y="3"/>
                      <a:pt x="0" y="2"/>
                      <a:pt x="0" y="1"/>
                    </a:cubicBezTo>
                    <a:cubicBezTo>
                      <a:pt x="0" y="1"/>
                      <a:pt x="96" y="0"/>
                      <a:pt x="217" y="0"/>
                    </a:cubicBezTo>
                    <a:cubicBezTo>
                      <a:pt x="337" y="0"/>
                      <a:pt x="435" y="1"/>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3" name="Google Shape;323;g34be3e9c41b_0_5112"/>
              <p:cNvSpPr/>
              <p:nvPr/>
            </p:nvSpPr>
            <p:spPr>
              <a:xfrm>
                <a:off x="-527076" y="3065523"/>
                <a:ext cx="783483" cy="3644"/>
              </a:xfrm>
              <a:custGeom>
                <a:avLst/>
                <a:gdLst/>
                <a:ahLst/>
                <a:cxnLst/>
                <a:rect l="l" t="t" r="r" b="b"/>
                <a:pathLst>
                  <a:path w="430" h="2" extrusionOk="0">
                    <a:moveTo>
                      <a:pt x="430" y="1"/>
                    </a:moveTo>
                    <a:cubicBezTo>
                      <a:pt x="430" y="2"/>
                      <a:pt x="334" y="2"/>
                      <a:pt x="215" y="2"/>
                    </a:cubicBezTo>
                    <a:cubicBezTo>
                      <a:pt x="96" y="2"/>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4" name="Google Shape;324;g34be3e9c41b_0_5112"/>
              <p:cNvSpPr/>
              <p:nvPr/>
            </p:nvSpPr>
            <p:spPr>
              <a:xfrm>
                <a:off x="-527076" y="3491882"/>
                <a:ext cx="792593" cy="5466"/>
              </a:xfrm>
              <a:custGeom>
                <a:avLst/>
                <a:gdLst/>
                <a:ahLst/>
                <a:cxnLst/>
                <a:rect l="l" t="t" r="r" b="b"/>
                <a:pathLst>
                  <a:path w="435" h="3" extrusionOk="0">
                    <a:moveTo>
                      <a:pt x="435" y="2"/>
                    </a:moveTo>
                    <a:cubicBezTo>
                      <a:pt x="435" y="2"/>
                      <a:pt x="337" y="3"/>
                      <a:pt x="217" y="3"/>
                    </a:cubicBezTo>
                    <a:cubicBezTo>
                      <a:pt x="97" y="3"/>
                      <a:pt x="0" y="2"/>
                      <a:pt x="0" y="2"/>
                    </a:cubicBezTo>
                    <a:cubicBezTo>
                      <a:pt x="0" y="1"/>
                      <a:pt x="96" y="0"/>
                      <a:pt x="217" y="0"/>
                    </a:cubicBezTo>
                    <a:cubicBezTo>
                      <a:pt x="337" y="0"/>
                      <a:pt x="435" y="1"/>
                      <a:pt x="43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5" name="Google Shape;325;g34be3e9c41b_0_5112"/>
              <p:cNvSpPr/>
              <p:nvPr/>
            </p:nvSpPr>
            <p:spPr>
              <a:xfrm>
                <a:off x="-527076" y="3557476"/>
                <a:ext cx="783483" cy="5466"/>
              </a:xfrm>
              <a:custGeom>
                <a:avLst/>
                <a:gdLst/>
                <a:ahLst/>
                <a:cxnLst/>
                <a:rect l="l" t="t" r="r" b="b"/>
                <a:pathLst>
                  <a:path w="430" h="3" extrusionOk="0">
                    <a:moveTo>
                      <a:pt x="430" y="1"/>
                    </a:moveTo>
                    <a:cubicBezTo>
                      <a:pt x="430" y="2"/>
                      <a:pt x="334" y="3"/>
                      <a:pt x="215" y="3"/>
                    </a:cubicBezTo>
                    <a:cubicBezTo>
                      <a:pt x="96" y="3"/>
                      <a:pt x="0" y="2"/>
                      <a:pt x="0" y="1"/>
                    </a:cubicBezTo>
                    <a:cubicBezTo>
                      <a:pt x="0" y="0"/>
                      <a:pt x="96" y="0"/>
                      <a:pt x="215" y="0"/>
                    </a:cubicBezTo>
                    <a:cubicBezTo>
                      <a:pt x="334" y="0"/>
                      <a:pt x="430" y="0"/>
                      <a:pt x="43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6" name="Google Shape;326;g34be3e9c41b_0_5112"/>
              <p:cNvSpPr/>
              <p:nvPr/>
            </p:nvSpPr>
            <p:spPr>
              <a:xfrm>
                <a:off x="-527076" y="3982013"/>
                <a:ext cx="792593" cy="3644"/>
              </a:xfrm>
              <a:custGeom>
                <a:avLst/>
                <a:gdLst/>
                <a:ahLst/>
                <a:cxnLst/>
                <a:rect l="l" t="t" r="r" b="b"/>
                <a:pathLst>
                  <a:path w="435" h="2" extrusionOk="0">
                    <a:moveTo>
                      <a:pt x="435" y="1"/>
                    </a:moveTo>
                    <a:cubicBezTo>
                      <a:pt x="435" y="2"/>
                      <a:pt x="337" y="2"/>
                      <a:pt x="217" y="2"/>
                    </a:cubicBezTo>
                    <a:cubicBezTo>
                      <a:pt x="97" y="2"/>
                      <a:pt x="0" y="2"/>
                      <a:pt x="0" y="1"/>
                    </a:cubicBezTo>
                    <a:cubicBezTo>
                      <a:pt x="0" y="0"/>
                      <a:pt x="96" y="0"/>
                      <a:pt x="217" y="0"/>
                    </a:cubicBezTo>
                    <a:cubicBezTo>
                      <a:pt x="337" y="0"/>
                      <a:pt x="435" y="0"/>
                      <a:pt x="4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7" name="Google Shape;327;g34be3e9c41b_0_5112"/>
              <p:cNvSpPr/>
              <p:nvPr/>
            </p:nvSpPr>
            <p:spPr>
              <a:xfrm>
                <a:off x="-527076" y="4045784"/>
                <a:ext cx="783483" cy="5466"/>
              </a:xfrm>
              <a:custGeom>
                <a:avLst/>
                <a:gdLst/>
                <a:ahLst/>
                <a:cxnLst/>
                <a:rect l="l" t="t" r="r" b="b"/>
                <a:pathLst>
                  <a:path w="430" h="3" extrusionOk="0">
                    <a:moveTo>
                      <a:pt x="430" y="2"/>
                    </a:moveTo>
                    <a:cubicBezTo>
                      <a:pt x="430" y="2"/>
                      <a:pt x="334" y="3"/>
                      <a:pt x="215" y="3"/>
                    </a:cubicBezTo>
                    <a:cubicBezTo>
                      <a:pt x="96" y="3"/>
                      <a:pt x="0" y="2"/>
                      <a:pt x="0" y="2"/>
                    </a:cubicBezTo>
                    <a:cubicBezTo>
                      <a:pt x="0" y="1"/>
                      <a:pt x="96" y="0"/>
                      <a:pt x="215" y="0"/>
                    </a:cubicBezTo>
                    <a:cubicBezTo>
                      <a:pt x="334" y="0"/>
                      <a:pt x="430" y="1"/>
                      <a:pt x="430"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328" name="Google Shape;328;g34be3e9c41b_0_5112"/>
            <p:cNvGrpSpPr/>
            <p:nvPr/>
          </p:nvGrpSpPr>
          <p:grpSpPr>
            <a:xfrm flipH="1">
              <a:off x="7830526" y="4746263"/>
              <a:ext cx="1065901" cy="619495"/>
              <a:chOff x="-192639" y="64613"/>
              <a:chExt cx="1065901" cy="619495"/>
            </a:xfrm>
          </p:grpSpPr>
          <p:sp>
            <p:nvSpPr>
              <p:cNvPr id="329" name="Google Shape;329;g34be3e9c41b_0_5112"/>
              <p:cNvSpPr/>
              <p:nvPr/>
            </p:nvSpPr>
            <p:spPr>
              <a:xfrm>
                <a:off x="-192639" y="64613"/>
                <a:ext cx="1065901" cy="619495"/>
              </a:xfrm>
              <a:custGeom>
                <a:avLst/>
                <a:gdLst/>
                <a:ahLst/>
                <a:cxnLst/>
                <a:rect l="l" t="t" r="r" b="b"/>
                <a:pathLst>
                  <a:path w="585" h="340" extrusionOk="0">
                    <a:moveTo>
                      <a:pt x="584" y="339"/>
                    </a:moveTo>
                    <a:cubicBezTo>
                      <a:pt x="584" y="339"/>
                      <a:pt x="584" y="337"/>
                      <a:pt x="584" y="333"/>
                    </a:cubicBezTo>
                    <a:cubicBezTo>
                      <a:pt x="584" y="329"/>
                      <a:pt x="584" y="323"/>
                      <a:pt x="584" y="315"/>
                    </a:cubicBezTo>
                    <a:cubicBezTo>
                      <a:pt x="584" y="299"/>
                      <a:pt x="583" y="277"/>
                      <a:pt x="583" y="247"/>
                    </a:cubicBezTo>
                    <a:cubicBezTo>
                      <a:pt x="583" y="189"/>
                      <a:pt x="583" y="105"/>
                      <a:pt x="583" y="1"/>
                    </a:cubicBezTo>
                    <a:lnTo>
                      <a:pt x="584" y="2"/>
                    </a:lnTo>
                    <a:cubicBezTo>
                      <a:pt x="427" y="2"/>
                      <a:pt x="223" y="2"/>
                      <a:pt x="1" y="2"/>
                    </a:cubicBezTo>
                    <a:lnTo>
                      <a:pt x="1" y="2"/>
                    </a:lnTo>
                    <a:lnTo>
                      <a:pt x="2" y="1"/>
                    </a:lnTo>
                    <a:cubicBezTo>
                      <a:pt x="2" y="121"/>
                      <a:pt x="2" y="235"/>
                      <a:pt x="2" y="339"/>
                    </a:cubicBezTo>
                    <a:lnTo>
                      <a:pt x="1" y="338"/>
                    </a:lnTo>
                    <a:cubicBezTo>
                      <a:pt x="171" y="338"/>
                      <a:pt x="317" y="338"/>
                      <a:pt x="420" y="338"/>
                    </a:cubicBezTo>
                    <a:cubicBezTo>
                      <a:pt x="472" y="338"/>
                      <a:pt x="512" y="338"/>
                      <a:pt x="541" y="338"/>
                    </a:cubicBezTo>
                    <a:cubicBezTo>
                      <a:pt x="554" y="338"/>
                      <a:pt x="565" y="339"/>
                      <a:pt x="573" y="339"/>
                    </a:cubicBezTo>
                    <a:cubicBezTo>
                      <a:pt x="576" y="339"/>
                      <a:pt x="579" y="339"/>
                      <a:pt x="581" y="339"/>
                    </a:cubicBezTo>
                    <a:cubicBezTo>
                      <a:pt x="583" y="339"/>
                      <a:pt x="584" y="339"/>
                      <a:pt x="584" y="339"/>
                    </a:cubicBezTo>
                    <a:cubicBezTo>
                      <a:pt x="584" y="339"/>
                      <a:pt x="583" y="339"/>
                      <a:pt x="581" y="339"/>
                    </a:cubicBezTo>
                    <a:cubicBezTo>
                      <a:pt x="579" y="339"/>
                      <a:pt x="576" y="339"/>
                      <a:pt x="573" y="339"/>
                    </a:cubicBezTo>
                    <a:cubicBezTo>
                      <a:pt x="566" y="339"/>
                      <a:pt x="555" y="339"/>
                      <a:pt x="541" y="339"/>
                    </a:cubicBezTo>
                    <a:cubicBezTo>
                      <a:pt x="513" y="339"/>
                      <a:pt x="472" y="339"/>
                      <a:pt x="421" y="339"/>
                    </a:cubicBezTo>
                    <a:cubicBezTo>
                      <a:pt x="318" y="339"/>
                      <a:pt x="172" y="340"/>
                      <a:pt x="1" y="340"/>
                    </a:cubicBezTo>
                    <a:lnTo>
                      <a:pt x="0" y="340"/>
                    </a:lnTo>
                    <a:lnTo>
                      <a:pt x="0" y="339"/>
                    </a:lnTo>
                    <a:cubicBezTo>
                      <a:pt x="0" y="235"/>
                      <a:pt x="0" y="121"/>
                      <a:pt x="0" y="1"/>
                    </a:cubicBezTo>
                    <a:lnTo>
                      <a:pt x="0" y="0"/>
                    </a:lnTo>
                    <a:lnTo>
                      <a:pt x="1" y="0"/>
                    </a:lnTo>
                    <a:cubicBezTo>
                      <a:pt x="223" y="0"/>
                      <a:pt x="427" y="0"/>
                      <a:pt x="584" y="0"/>
                    </a:cubicBezTo>
                    <a:lnTo>
                      <a:pt x="585" y="0"/>
                    </a:lnTo>
                    <a:lnTo>
                      <a:pt x="585" y="1"/>
                    </a:lnTo>
                    <a:cubicBezTo>
                      <a:pt x="585" y="105"/>
                      <a:pt x="584" y="189"/>
                      <a:pt x="584" y="248"/>
                    </a:cubicBezTo>
                    <a:cubicBezTo>
                      <a:pt x="584" y="277"/>
                      <a:pt x="584" y="300"/>
                      <a:pt x="584" y="315"/>
                    </a:cubicBezTo>
                    <a:cubicBezTo>
                      <a:pt x="584" y="323"/>
                      <a:pt x="584" y="329"/>
                      <a:pt x="584" y="333"/>
                    </a:cubicBezTo>
                    <a:cubicBezTo>
                      <a:pt x="584" y="337"/>
                      <a:pt x="584" y="339"/>
                      <a:pt x="58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 name="Google Shape;330;g34be3e9c41b_0_5112"/>
              <p:cNvSpPr/>
              <p:nvPr/>
            </p:nvSpPr>
            <p:spPr>
              <a:xfrm>
                <a:off x="-188995" y="139317"/>
                <a:ext cx="1060435" cy="3644"/>
              </a:xfrm>
              <a:custGeom>
                <a:avLst/>
                <a:gdLst/>
                <a:ahLst/>
                <a:cxnLst/>
                <a:rect l="l" t="t" r="r" b="b"/>
                <a:pathLst>
                  <a:path w="582" h="2" extrusionOk="0">
                    <a:moveTo>
                      <a:pt x="582" y="1"/>
                    </a:moveTo>
                    <a:cubicBezTo>
                      <a:pt x="582" y="2"/>
                      <a:pt x="452" y="2"/>
                      <a:pt x="291" y="2"/>
                    </a:cubicBezTo>
                    <a:cubicBezTo>
                      <a:pt x="130" y="2"/>
                      <a:pt x="0" y="2"/>
                      <a:pt x="0" y="1"/>
                    </a:cubicBezTo>
                    <a:cubicBezTo>
                      <a:pt x="0" y="0"/>
                      <a:pt x="130" y="0"/>
                      <a:pt x="291" y="0"/>
                    </a:cubicBezTo>
                    <a:cubicBezTo>
                      <a:pt x="452" y="0"/>
                      <a:pt x="582" y="0"/>
                      <a:pt x="582"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 name="Google Shape;331;g34be3e9c41b_0_5112"/>
              <p:cNvSpPr/>
              <p:nvPr/>
            </p:nvSpPr>
            <p:spPr>
              <a:xfrm>
                <a:off x="-99714" y="243174"/>
                <a:ext cx="327969" cy="327968"/>
              </a:xfrm>
              <a:custGeom>
                <a:avLst/>
                <a:gdLst/>
                <a:ahLst/>
                <a:cxnLst/>
                <a:rect l="l" t="t" r="r" b="b"/>
                <a:pathLst>
                  <a:path w="180" h="180" extrusionOk="0">
                    <a:moveTo>
                      <a:pt x="0" y="0"/>
                    </a:moveTo>
                    <a:lnTo>
                      <a:pt x="180" y="0"/>
                    </a:lnTo>
                    <a:lnTo>
                      <a:pt x="180" y="180"/>
                    </a:lnTo>
                    <a:lnTo>
                      <a:pt x="0" y="180"/>
                    </a:lnTo>
                    <a:lnTo>
                      <a:pt x="0" y="0"/>
                    </a:lnTo>
                    <a:close/>
                  </a:path>
                </a:pathLst>
              </a:custGeom>
              <a:solidFill>
                <a:schemeClr val="accent2"/>
              </a:solidFill>
              <a:ln>
                <a:noFill/>
              </a:ln>
            </p:spPr>
            <p:txBody>
              <a:bodyPr spcFirstLastPara="1" wrap="square" lIns="90000" tIns="19800" rIns="90000" bIns="198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2" name="Google Shape;332;g34be3e9c41b_0_5112"/>
              <p:cNvSpPr/>
              <p:nvPr/>
            </p:nvSpPr>
            <p:spPr>
              <a:xfrm>
                <a:off x="319358" y="294191"/>
                <a:ext cx="475556" cy="5466"/>
              </a:xfrm>
              <a:custGeom>
                <a:avLst/>
                <a:gdLst/>
                <a:ahLst/>
                <a:cxnLst/>
                <a:rect l="l" t="t" r="r" b="b"/>
                <a:pathLst>
                  <a:path w="261" h="3" extrusionOk="0">
                    <a:moveTo>
                      <a:pt x="261" y="1"/>
                    </a:moveTo>
                    <a:cubicBezTo>
                      <a:pt x="261" y="1"/>
                      <a:pt x="260" y="2"/>
                      <a:pt x="258" y="2"/>
                    </a:cubicBezTo>
                    <a:cubicBezTo>
                      <a:pt x="256" y="2"/>
                      <a:pt x="253" y="2"/>
                      <a:pt x="250" y="2"/>
                    </a:cubicBezTo>
                    <a:cubicBezTo>
                      <a:pt x="243" y="2"/>
                      <a:pt x="234" y="2"/>
                      <a:pt x="222" y="2"/>
                    </a:cubicBezTo>
                    <a:cubicBezTo>
                      <a:pt x="199" y="2"/>
                      <a:pt x="166" y="3"/>
                      <a:pt x="130" y="3"/>
                    </a:cubicBezTo>
                    <a:cubicBezTo>
                      <a:pt x="94" y="3"/>
                      <a:pt x="62" y="2"/>
                      <a:pt x="38" y="2"/>
                    </a:cubicBezTo>
                    <a:cubicBezTo>
                      <a:pt x="26" y="2"/>
                      <a:pt x="17" y="2"/>
                      <a:pt x="10" y="2"/>
                    </a:cubicBezTo>
                    <a:cubicBezTo>
                      <a:pt x="7" y="2"/>
                      <a:pt x="4" y="2"/>
                      <a:pt x="3" y="2"/>
                    </a:cubicBezTo>
                    <a:cubicBezTo>
                      <a:pt x="1" y="2"/>
                      <a:pt x="0" y="2"/>
                      <a:pt x="0" y="1"/>
                    </a:cubicBezTo>
                    <a:cubicBezTo>
                      <a:pt x="0" y="1"/>
                      <a:pt x="1" y="1"/>
                      <a:pt x="3" y="1"/>
                    </a:cubicBezTo>
                    <a:cubicBezTo>
                      <a:pt x="5" y="1"/>
                      <a:pt x="7" y="1"/>
                      <a:pt x="10" y="1"/>
                    </a:cubicBezTo>
                    <a:cubicBezTo>
                      <a:pt x="17" y="1"/>
                      <a:pt x="26" y="1"/>
                      <a:pt x="38" y="1"/>
                    </a:cubicBezTo>
                    <a:cubicBezTo>
                      <a:pt x="62" y="1"/>
                      <a:pt x="94" y="0"/>
                      <a:pt x="130" y="0"/>
                    </a:cubicBezTo>
                    <a:cubicBezTo>
                      <a:pt x="166" y="0"/>
                      <a:pt x="199" y="1"/>
                      <a:pt x="222" y="1"/>
                    </a:cubicBezTo>
                    <a:cubicBezTo>
                      <a:pt x="234" y="1"/>
                      <a:pt x="243" y="1"/>
                      <a:pt x="250" y="1"/>
                    </a:cubicBezTo>
                    <a:cubicBezTo>
                      <a:pt x="253" y="1"/>
                      <a:pt x="256" y="1"/>
                      <a:pt x="258" y="1"/>
                    </a:cubicBezTo>
                    <a:cubicBezTo>
                      <a:pt x="260" y="1"/>
                      <a:pt x="261" y="1"/>
                      <a:pt x="261"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3" name="Google Shape;333;g34be3e9c41b_0_5112"/>
              <p:cNvSpPr/>
              <p:nvPr/>
            </p:nvSpPr>
            <p:spPr>
              <a:xfrm>
                <a:off x="319358" y="368895"/>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1"/>
                      <a:pt x="227" y="2"/>
                    </a:cubicBezTo>
                    <a:cubicBezTo>
                      <a:pt x="203" y="2"/>
                      <a:pt x="170" y="2"/>
                      <a:pt x="133" y="2"/>
                    </a:cubicBezTo>
                    <a:cubicBezTo>
                      <a:pt x="96" y="2"/>
                      <a:pt x="63" y="2"/>
                      <a:pt x="39" y="2"/>
                    </a:cubicBezTo>
                    <a:cubicBezTo>
                      <a:pt x="27" y="1"/>
                      <a:pt x="17" y="1"/>
                      <a:pt x="10" y="1"/>
                    </a:cubicBezTo>
                    <a:cubicBezTo>
                      <a:pt x="7" y="1"/>
                      <a:pt x="5" y="1"/>
                      <a:pt x="3" y="1"/>
                    </a:cubicBezTo>
                    <a:cubicBezTo>
                      <a:pt x="1" y="1"/>
                      <a:pt x="0" y="1"/>
                      <a:pt x="0" y="1"/>
                    </a:cubicBezTo>
                    <a:cubicBezTo>
                      <a:pt x="0" y="1"/>
                      <a:pt x="1" y="0"/>
                      <a:pt x="3" y="0"/>
                    </a:cubicBezTo>
                    <a:cubicBezTo>
                      <a:pt x="5" y="0"/>
                      <a:pt x="7" y="0"/>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0"/>
                      <a:pt x="262" y="0"/>
                      <a:pt x="264" y="0"/>
                    </a:cubicBezTo>
                    <a:cubicBezTo>
                      <a:pt x="265" y="0"/>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4" name="Google Shape;334;g34be3e9c41b_0_5112"/>
              <p:cNvSpPr/>
              <p:nvPr/>
            </p:nvSpPr>
            <p:spPr>
              <a:xfrm>
                <a:off x="319358" y="441777"/>
                <a:ext cx="484666" cy="3644"/>
              </a:xfrm>
              <a:custGeom>
                <a:avLst/>
                <a:gdLst/>
                <a:ahLst/>
                <a:cxnLst/>
                <a:rect l="l" t="t" r="r" b="b"/>
                <a:pathLst>
                  <a:path w="266" h="2" extrusionOk="0">
                    <a:moveTo>
                      <a:pt x="266" y="1"/>
                    </a:moveTo>
                    <a:cubicBezTo>
                      <a:pt x="266" y="1"/>
                      <a:pt x="265" y="1"/>
                      <a:pt x="264" y="1"/>
                    </a:cubicBezTo>
                    <a:cubicBezTo>
                      <a:pt x="262" y="1"/>
                      <a:pt x="259" y="1"/>
                      <a:pt x="256" y="1"/>
                    </a:cubicBezTo>
                    <a:cubicBezTo>
                      <a:pt x="249" y="1"/>
                      <a:pt x="239" y="2"/>
                      <a:pt x="227" y="2"/>
                    </a:cubicBezTo>
                    <a:cubicBezTo>
                      <a:pt x="203" y="2"/>
                      <a:pt x="170" y="2"/>
                      <a:pt x="133" y="2"/>
                    </a:cubicBezTo>
                    <a:cubicBezTo>
                      <a:pt x="96" y="2"/>
                      <a:pt x="63" y="2"/>
                      <a:pt x="39" y="2"/>
                    </a:cubicBezTo>
                    <a:cubicBezTo>
                      <a:pt x="27" y="2"/>
                      <a:pt x="17" y="1"/>
                      <a:pt x="10" y="1"/>
                    </a:cubicBezTo>
                    <a:cubicBezTo>
                      <a:pt x="7" y="1"/>
                      <a:pt x="5" y="1"/>
                      <a:pt x="3" y="1"/>
                    </a:cubicBezTo>
                    <a:cubicBezTo>
                      <a:pt x="1" y="1"/>
                      <a:pt x="0" y="1"/>
                      <a:pt x="0" y="1"/>
                    </a:cubicBezTo>
                    <a:cubicBezTo>
                      <a:pt x="0" y="1"/>
                      <a:pt x="1" y="1"/>
                      <a:pt x="3" y="1"/>
                    </a:cubicBezTo>
                    <a:cubicBezTo>
                      <a:pt x="5" y="1"/>
                      <a:pt x="7" y="1"/>
                      <a:pt x="10" y="0"/>
                    </a:cubicBezTo>
                    <a:cubicBezTo>
                      <a:pt x="17" y="0"/>
                      <a:pt x="27" y="0"/>
                      <a:pt x="39" y="0"/>
                    </a:cubicBezTo>
                    <a:cubicBezTo>
                      <a:pt x="63" y="0"/>
                      <a:pt x="96" y="0"/>
                      <a:pt x="133" y="0"/>
                    </a:cubicBezTo>
                    <a:cubicBezTo>
                      <a:pt x="170" y="0"/>
                      <a:pt x="203" y="0"/>
                      <a:pt x="227" y="0"/>
                    </a:cubicBezTo>
                    <a:cubicBezTo>
                      <a:pt x="239" y="0"/>
                      <a:pt x="249" y="0"/>
                      <a:pt x="256" y="0"/>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5" name="Google Shape;335;g34be3e9c41b_0_5112"/>
              <p:cNvSpPr/>
              <p:nvPr/>
            </p:nvSpPr>
            <p:spPr>
              <a:xfrm>
                <a:off x="319358" y="514659"/>
                <a:ext cx="484666" cy="3644"/>
              </a:xfrm>
              <a:custGeom>
                <a:avLst/>
                <a:gdLst/>
                <a:ahLst/>
                <a:cxnLst/>
                <a:rect l="l" t="t" r="r" b="b"/>
                <a:pathLst>
                  <a:path w="266" h="2" extrusionOk="0">
                    <a:moveTo>
                      <a:pt x="266" y="1"/>
                    </a:moveTo>
                    <a:cubicBezTo>
                      <a:pt x="266" y="1"/>
                      <a:pt x="265" y="1"/>
                      <a:pt x="264" y="1"/>
                    </a:cubicBezTo>
                    <a:cubicBezTo>
                      <a:pt x="262" y="1"/>
                      <a:pt x="259" y="2"/>
                      <a:pt x="256" y="2"/>
                    </a:cubicBezTo>
                    <a:cubicBezTo>
                      <a:pt x="249" y="2"/>
                      <a:pt x="239" y="2"/>
                      <a:pt x="227" y="2"/>
                    </a:cubicBezTo>
                    <a:cubicBezTo>
                      <a:pt x="203" y="2"/>
                      <a:pt x="170" y="2"/>
                      <a:pt x="133" y="2"/>
                    </a:cubicBezTo>
                    <a:cubicBezTo>
                      <a:pt x="96" y="2"/>
                      <a:pt x="63" y="2"/>
                      <a:pt x="39" y="2"/>
                    </a:cubicBezTo>
                    <a:cubicBezTo>
                      <a:pt x="27" y="2"/>
                      <a:pt x="17" y="2"/>
                      <a:pt x="10" y="2"/>
                    </a:cubicBezTo>
                    <a:cubicBezTo>
                      <a:pt x="7" y="2"/>
                      <a:pt x="5" y="1"/>
                      <a:pt x="3" y="1"/>
                    </a:cubicBezTo>
                    <a:cubicBezTo>
                      <a:pt x="1" y="1"/>
                      <a:pt x="0" y="1"/>
                      <a:pt x="0" y="1"/>
                    </a:cubicBezTo>
                    <a:cubicBezTo>
                      <a:pt x="0" y="1"/>
                      <a:pt x="1" y="1"/>
                      <a:pt x="3" y="1"/>
                    </a:cubicBezTo>
                    <a:cubicBezTo>
                      <a:pt x="5" y="1"/>
                      <a:pt x="7" y="1"/>
                      <a:pt x="10" y="1"/>
                    </a:cubicBezTo>
                    <a:cubicBezTo>
                      <a:pt x="17" y="1"/>
                      <a:pt x="27" y="1"/>
                      <a:pt x="39" y="0"/>
                    </a:cubicBezTo>
                    <a:cubicBezTo>
                      <a:pt x="63" y="0"/>
                      <a:pt x="96" y="0"/>
                      <a:pt x="133" y="0"/>
                    </a:cubicBezTo>
                    <a:cubicBezTo>
                      <a:pt x="170" y="0"/>
                      <a:pt x="203" y="0"/>
                      <a:pt x="227" y="0"/>
                    </a:cubicBezTo>
                    <a:cubicBezTo>
                      <a:pt x="239" y="0"/>
                      <a:pt x="249" y="1"/>
                      <a:pt x="256" y="1"/>
                    </a:cubicBezTo>
                    <a:cubicBezTo>
                      <a:pt x="259" y="1"/>
                      <a:pt x="262" y="1"/>
                      <a:pt x="264" y="1"/>
                    </a:cubicBezTo>
                    <a:cubicBezTo>
                      <a:pt x="265" y="1"/>
                      <a:pt x="266" y="1"/>
                      <a:pt x="26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nvGrpSpPr>
          <p:cNvPr id="336" name="Google Shape;336;g34be3e9c41b_0_5112"/>
          <p:cNvGrpSpPr/>
          <p:nvPr/>
        </p:nvGrpSpPr>
        <p:grpSpPr>
          <a:xfrm>
            <a:off x="-467821" y="5472041"/>
            <a:ext cx="1293604" cy="2538283"/>
            <a:chOff x="-467821" y="4104134"/>
            <a:chExt cx="1293604" cy="1903761"/>
          </a:xfrm>
        </p:grpSpPr>
        <p:grpSp>
          <p:nvGrpSpPr>
            <p:cNvPr id="337" name="Google Shape;337;g34be3e9c41b_0_5112"/>
            <p:cNvGrpSpPr/>
            <p:nvPr/>
          </p:nvGrpSpPr>
          <p:grpSpPr>
            <a:xfrm rot="5400000">
              <a:off x="-243697" y="4938415"/>
              <a:ext cx="1629906" cy="509054"/>
              <a:chOff x="5401930" y="789587"/>
              <a:chExt cx="1629906" cy="509054"/>
            </a:xfrm>
          </p:grpSpPr>
          <p:sp>
            <p:nvSpPr>
              <p:cNvPr id="338" name="Google Shape;338;g34be3e9c41b_0_5112"/>
              <p:cNvSpPr/>
              <p:nvPr/>
            </p:nvSpPr>
            <p:spPr>
              <a:xfrm>
                <a:off x="5401930" y="1244155"/>
                <a:ext cx="54486" cy="54486"/>
              </a:xfrm>
              <a:custGeom>
                <a:avLst/>
                <a:gdLst/>
                <a:ahLst/>
                <a:cxnLst/>
                <a:rect l="l" t="t" r="r" b="b"/>
                <a:pathLst>
                  <a:path w="35" h="35" extrusionOk="0">
                    <a:moveTo>
                      <a:pt x="35" y="17"/>
                    </a:moveTo>
                    <a:cubicBezTo>
                      <a:pt x="35" y="27"/>
                      <a:pt x="27" y="35"/>
                      <a:pt x="17" y="35"/>
                    </a:cubicBezTo>
                    <a:cubicBezTo>
                      <a:pt x="8" y="35"/>
                      <a:pt x="0" y="27"/>
                      <a:pt x="0" y="17"/>
                    </a:cubicBezTo>
                    <a:cubicBezTo>
                      <a:pt x="0" y="8"/>
                      <a:pt x="8" y="0"/>
                      <a:pt x="17" y="0"/>
                    </a:cubicBezTo>
                    <a:cubicBezTo>
                      <a:pt x="27" y="0"/>
                      <a:pt x="35" y="8"/>
                      <a:pt x="35" y="17"/>
                    </a:cubicBezTo>
                    <a:close/>
                  </a:path>
                </a:pathLst>
              </a:custGeom>
              <a:solidFill>
                <a:schemeClr val="lt2"/>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39" name="Google Shape;339;g34be3e9c41b_0_5112"/>
              <p:cNvSpPr/>
              <p:nvPr/>
            </p:nvSpPr>
            <p:spPr>
              <a:xfrm>
                <a:off x="5423724" y="789587"/>
                <a:ext cx="1608112" cy="470135"/>
              </a:xfrm>
              <a:custGeom>
                <a:avLst/>
                <a:gdLst/>
                <a:ahLst/>
                <a:cxnLst/>
                <a:rect l="l" t="t" r="r" b="b"/>
                <a:pathLst>
                  <a:path w="1033" h="302" extrusionOk="0">
                    <a:moveTo>
                      <a:pt x="6" y="302"/>
                    </a:moveTo>
                    <a:lnTo>
                      <a:pt x="0" y="302"/>
                    </a:lnTo>
                    <a:lnTo>
                      <a:pt x="0" y="96"/>
                    </a:lnTo>
                    <a:cubicBezTo>
                      <a:pt x="0" y="43"/>
                      <a:pt x="43" y="0"/>
                      <a:pt x="95" y="0"/>
                    </a:cubicBezTo>
                    <a:lnTo>
                      <a:pt x="937" y="0"/>
                    </a:lnTo>
                    <a:cubicBezTo>
                      <a:pt x="990" y="0"/>
                      <a:pt x="1033" y="43"/>
                      <a:pt x="1033" y="96"/>
                    </a:cubicBezTo>
                    <a:lnTo>
                      <a:pt x="1033" y="129"/>
                    </a:lnTo>
                    <a:lnTo>
                      <a:pt x="1026" y="129"/>
                    </a:lnTo>
                    <a:lnTo>
                      <a:pt x="1026" y="96"/>
                    </a:lnTo>
                    <a:cubicBezTo>
                      <a:pt x="1026" y="47"/>
                      <a:pt x="986" y="7"/>
                      <a:pt x="937" y="7"/>
                    </a:cubicBezTo>
                    <a:lnTo>
                      <a:pt x="95" y="7"/>
                    </a:lnTo>
                    <a:cubicBezTo>
                      <a:pt x="46" y="7"/>
                      <a:pt x="6" y="47"/>
                      <a:pt x="6" y="96"/>
                    </a:cubicBezTo>
                    <a:lnTo>
                      <a:pt x="6" y="30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340" name="Google Shape;340;g34be3e9c41b_0_5112"/>
            <p:cNvSpPr/>
            <p:nvPr/>
          </p:nvSpPr>
          <p:spPr>
            <a:xfrm rot="-5400000" flipH="1">
              <a:off x="-467821" y="4104134"/>
              <a:ext cx="652200" cy="652200"/>
            </a:xfrm>
            <a:prstGeom prst="roundRect">
              <a:avLst>
                <a:gd name="adj" fmla="val 30579"/>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grpSp>
      <p:grpSp>
        <p:nvGrpSpPr>
          <p:cNvPr id="341" name="Google Shape;341;g34be3e9c41b_0_5112"/>
          <p:cNvGrpSpPr/>
          <p:nvPr/>
        </p:nvGrpSpPr>
        <p:grpSpPr>
          <a:xfrm>
            <a:off x="-467813" y="-518737"/>
            <a:ext cx="9963094" cy="3009361"/>
            <a:chOff x="-467813" y="-389062"/>
            <a:chExt cx="9963094" cy="2257077"/>
          </a:xfrm>
        </p:grpSpPr>
        <p:sp>
          <p:nvSpPr>
            <p:cNvPr id="342" name="Google Shape;342;g34be3e9c41b_0_5112"/>
            <p:cNvSpPr/>
            <p:nvPr/>
          </p:nvSpPr>
          <p:spPr>
            <a:xfrm>
              <a:off x="-467813" y="917813"/>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343" name="Google Shape;343;g34be3e9c41b_0_5112"/>
            <p:cNvGrpSpPr/>
            <p:nvPr/>
          </p:nvGrpSpPr>
          <p:grpSpPr>
            <a:xfrm>
              <a:off x="431852" y="1589242"/>
              <a:ext cx="278774" cy="278773"/>
              <a:chOff x="2013865" y="139317"/>
              <a:chExt cx="278774" cy="278773"/>
            </a:xfrm>
          </p:grpSpPr>
          <p:sp>
            <p:nvSpPr>
              <p:cNvPr id="344" name="Google Shape;344;g34be3e9c41b_0_5112"/>
              <p:cNvSpPr/>
              <p:nvPr/>
            </p:nvSpPr>
            <p:spPr>
              <a:xfrm>
                <a:off x="2015687" y="139317"/>
                <a:ext cx="275130" cy="276951"/>
              </a:xfrm>
              <a:custGeom>
                <a:avLst/>
                <a:gdLst/>
                <a:ahLst/>
                <a:cxnLst/>
                <a:rect l="l" t="t" r="r" b="b"/>
                <a:pathLst>
                  <a:path w="151" h="152" extrusionOk="0">
                    <a:moveTo>
                      <a:pt x="85" y="139"/>
                    </a:moveTo>
                    <a:cubicBezTo>
                      <a:pt x="80" y="140"/>
                      <a:pt x="74" y="140"/>
                      <a:pt x="69" y="139"/>
                    </a:cubicBezTo>
                    <a:lnTo>
                      <a:pt x="60" y="152"/>
                    </a:lnTo>
                    <a:lnTo>
                      <a:pt x="36" y="143"/>
                    </a:lnTo>
                    <a:lnTo>
                      <a:pt x="38" y="128"/>
                    </a:lnTo>
                    <a:cubicBezTo>
                      <a:pt x="34" y="124"/>
                      <a:pt x="30" y="120"/>
                      <a:pt x="26" y="116"/>
                    </a:cubicBezTo>
                    <a:lnTo>
                      <a:pt x="11" y="119"/>
                    </a:lnTo>
                    <a:lnTo>
                      <a:pt x="0" y="96"/>
                    </a:lnTo>
                    <a:lnTo>
                      <a:pt x="13" y="86"/>
                    </a:lnTo>
                    <a:cubicBezTo>
                      <a:pt x="12" y="81"/>
                      <a:pt x="12" y="75"/>
                      <a:pt x="13" y="69"/>
                    </a:cubicBezTo>
                    <a:lnTo>
                      <a:pt x="0" y="61"/>
                    </a:lnTo>
                    <a:lnTo>
                      <a:pt x="9" y="37"/>
                    </a:lnTo>
                    <a:lnTo>
                      <a:pt x="24" y="39"/>
                    </a:lnTo>
                    <a:cubicBezTo>
                      <a:pt x="27" y="35"/>
                      <a:pt x="31" y="30"/>
                      <a:pt x="36" y="27"/>
                    </a:cubicBezTo>
                    <a:lnTo>
                      <a:pt x="33" y="12"/>
                    </a:lnTo>
                    <a:lnTo>
                      <a:pt x="56" y="1"/>
                    </a:lnTo>
                    <a:lnTo>
                      <a:pt x="66" y="14"/>
                    </a:lnTo>
                    <a:cubicBezTo>
                      <a:pt x="71" y="13"/>
                      <a:pt x="77" y="13"/>
                      <a:pt x="82" y="13"/>
                    </a:cubicBezTo>
                    <a:lnTo>
                      <a:pt x="91" y="0"/>
                    </a:lnTo>
                    <a:lnTo>
                      <a:pt x="115" y="10"/>
                    </a:lnTo>
                    <a:lnTo>
                      <a:pt x="113" y="25"/>
                    </a:lnTo>
                    <a:cubicBezTo>
                      <a:pt x="117" y="28"/>
                      <a:pt x="121" y="32"/>
                      <a:pt x="125" y="37"/>
                    </a:cubicBezTo>
                    <a:lnTo>
                      <a:pt x="140" y="34"/>
                    </a:lnTo>
                    <a:lnTo>
                      <a:pt x="151" y="57"/>
                    </a:lnTo>
                    <a:lnTo>
                      <a:pt x="138" y="66"/>
                    </a:lnTo>
                    <a:cubicBezTo>
                      <a:pt x="139" y="72"/>
                      <a:pt x="139" y="78"/>
                      <a:pt x="138" y="83"/>
                    </a:cubicBezTo>
                    <a:lnTo>
                      <a:pt x="151" y="92"/>
                    </a:lnTo>
                    <a:lnTo>
                      <a:pt x="142" y="116"/>
                    </a:lnTo>
                    <a:lnTo>
                      <a:pt x="127" y="114"/>
                    </a:lnTo>
                    <a:cubicBezTo>
                      <a:pt x="124" y="118"/>
                      <a:pt x="120" y="122"/>
                      <a:pt x="115" y="126"/>
                    </a:cubicBezTo>
                    <a:lnTo>
                      <a:pt x="118" y="141"/>
                    </a:lnTo>
                    <a:lnTo>
                      <a:pt x="95" y="151"/>
                    </a:lnTo>
                    <a:lnTo>
                      <a:pt x="85" y="139"/>
                    </a:lnTo>
                    <a:moveTo>
                      <a:pt x="86" y="102"/>
                    </a:moveTo>
                    <a:cubicBezTo>
                      <a:pt x="99" y="96"/>
                      <a:pt x="106" y="79"/>
                      <a:pt x="100" y="66"/>
                    </a:cubicBezTo>
                    <a:cubicBezTo>
                      <a:pt x="93" y="52"/>
                      <a:pt x="77" y="45"/>
                      <a:pt x="63" y="52"/>
                    </a:cubicBezTo>
                    <a:cubicBezTo>
                      <a:pt x="49" y="58"/>
                      <a:pt x="43" y="74"/>
                      <a:pt x="49" y="88"/>
                    </a:cubicBezTo>
                    <a:cubicBezTo>
                      <a:pt x="55" y="102"/>
                      <a:pt x="72" y="108"/>
                      <a:pt x="86" y="102"/>
                    </a:cubicBezTo>
                    <a:close/>
                  </a:path>
                </a:pathLst>
              </a:custGeom>
              <a:solidFill>
                <a:schemeClr val="lt2"/>
              </a:solidFill>
              <a:ln>
                <a:noFill/>
              </a:ln>
            </p:spPr>
            <p:txBody>
              <a:bodyPr spcFirstLastPara="1" wrap="square" lIns="90000" tIns="9700" rIns="90000" bIns="97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 name="Google Shape;345;g34be3e9c41b_0_5112"/>
              <p:cNvSpPr/>
              <p:nvPr/>
            </p:nvSpPr>
            <p:spPr>
              <a:xfrm>
                <a:off x="2099501" y="226775"/>
                <a:ext cx="102035" cy="103857"/>
              </a:xfrm>
              <a:custGeom>
                <a:avLst/>
                <a:gdLst/>
                <a:ahLst/>
                <a:cxnLst/>
                <a:rect l="l" t="t" r="r" b="b"/>
                <a:pathLst>
                  <a:path w="56" h="57" extrusionOk="0">
                    <a:moveTo>
                      <a:pt x="40" y="54"/>
                    </a:moveTo>
                    <a:cubicBezTo>
                      <a:pt x="40" y="54"/>
                      <a:pt x="38" y="55"/>
                      <a:pt x="33" y="56"/>
                    </a:cubicBezTo>
                    <a:cubicBezTo>
                      <a:pt x="29" y="57"/>
                      <a:pt x="22" y="57"/>
                      <a:pt x="15" y="53"/>
                    </a:cubicBezTo>
                    <a:cubicBezTo>
                      <a:pt x="11" y="52"/>
                      <a:pt x="8" y="49"/>
                      <a:pt x="5" y="45"/>
                    </a:cubicBezTo>
                    <a:cubicBezTo>
                      <a:pt x="2" y="41"/>
                      <a:pt x="0" y="36"/>
                      <a:pt x="0" y="31"/>
                    </a:cubicBezTo>
                    <a:cubicBezTo>
                      <a:pt x="0" y="28"/>
                      <a:pt x="0" y="25"/>
                      <a:pt x="1" y="23"/>
                    </a:cubicBezTo>
                    <a:cubicBezTo>
                      <a:pt x="1" y="20"/>
                      <a:pt x="2" y="17"/>
                      <a:pt x="4" y="15"/>
                    </a:cubicBezTo>
                    <a:cubicBezTo>
                      <a:pt x="7" y="10"/>
                      <a:pt x="11" y="5"/>
                      <a:pt x="17" y="3"/>
                    </a:cubicBezTo>
                    <a:cubicBezTo>
                      <a:pt x="22" y="0"/>
                      <a:pt x="29" y="0"/>
                      <a:pt x="34" y="1"/>
                    </a:cubicBezTo>
                    <a:cubicBezTo>
                      <a:pt x="37" y="2"/>
                      <a:pt x="40" y="3"/>
                      <a:pt x="42" y="4"/>
                    </a:cubicBezTo>
                    <a:cubicBezTo>
                      <a:pt x="45" y="5"/>
                      <a:pt x="47" y="7"/>
                      <a:pt x="49" y="9"/>
                    </a:cubicBezTo>
                    <a:cubicBezTo>
                      <a:pt x="53" y="13"/>
                      <a:pt x="55" y="18"/>
                      <a:pt x="56" y="22"/>
                    </a:cubicBezTo>
                    <a:cubicBezTo>
                      <a:pt x="57" y="27"/>
                      <a:pt x="57" y="31"/>
                      <a:pt x="56" y="35"/>
                    </a:cubicBezTo>
                    <a:cubicBezTo>
                      <a:pt x="54" y="43"/>
                      <a:pt x="49" y="48"/>
                      <a:pt x="46" y="51"/>
                    </a:cubicBezTo>
                    <a:cubicBezTo>
                      <a:pt x="42" y="53"/>
                      <a:pt x="40" y="54"/>
                      <a:pt x="40" y="54"/>
                    </a:cubicBezTo>
                    <a:cubicBezTo>
                      <a:pt x="39" y="54"/>
                      <a:pt x="42" y="53"/>
                      <a:pt x="45" y="50"/>
                    </a:cubicBezTo>
                    <a:cubicBezTo>
                      <a:pt x="48" y="48"/>
                      <a:pt x="53" y="43"/>
                      <a:pt x="55" y="35"/>
                    </a:cubicBezTo>
                    <a:cubicBezTo>
                      <a:pt x="55" y="31"/>
                      <a:pt x="56" y="27"/>
                      <a:pt x="55" y="23"/>
                    </a:cubicBezTo>
                    <a:cubicBezTo>
                      <a:pt x="53" y="18"/>
                      <a:pt x="51" y="14"/>
                      <a:pt x="48" y="10"/>
                    </a:cubicBezTo>
                    <a:cubicBezTo>
                      <a:pt x="46" y="8"/>
                      <a:pt x="44" y="7"/>
                      <a:pt x="42" y="6"/>
                    </a:cubicBezTo>
                    <a:cubicBezTo>
                      <a:pt x="39" y="4"/>
                      <a:pt x="37" y="3"/>
                      <a:pt x="34" y="3"/>
                    </a:cubicBezTo>
                    <a:cubicBezTo>
                      <a:pt x="29" y="1"/>
                      <a:pt x="23" y="2"/>
                      <a:pt x="17" y="4"/>
                    </a:cubicBezTo>
                    <a:cubicBezTo>
                      <a:pt x="12" y="7"/>
                      <a:pt x="8" y="11"/>
                      <a:pt x="5" y="16"/>
                    </a:cubicBezTo>
                    <a:cubicBezTo>
                      <a:pt x="4" y="18"/>
                      <a:pt x="3" y="20"/>
                      <a:pt x="2" y="23"/>
                    </a:cubicBezTo>
                    <a:cubicBezTo>
                      <a:pt x="2" y="26"/>
                      <a:pt x="1" y="28"/>
                      <a:pt x="2" y="31"/>
                    </a:cubicBezTo>
                    <a:cubicBezTo>
                      <a:pt x="2" y="36"/>
                      <a:pt x="4" y="40"/>
                      <a:pt x="6" y="44"/>
                    </a:cubicBezTo>
                    <a:cubicBezTo>
                      <a:pt x="9" y="48"/>
                      <a:pt x="12" y="51"/>
                      <a:pt x="15" y="53"/>
                    </a:cubicBezTo>
                    <a:cubicBezTo>
                      <a:pt x="22" y="56"/>
                      <a:pt x="29" y="56"/>
                      <a:pt x="33" y="56"/>
                    </a:cubicBezTo>
                    <a:cubicBezTo>
                      <a:pt x="37" y="55"/>
                      <a:pt x="40" y="54"/>
                      <a:pt x="40"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 name="Google Shape;346;g34be3e9c41b_0_5112"/>
              <p:cNvSpPr/>
              <p:nvPr/>
            </p:nvSpPr>
            <p:spPr>
              <a:xfrm>
                <a:off x="2013865" y="139317"/>
                <a:ext cx="278774" cy="278773"/>
              </a:xfrm>
              <a:custGeom>
                <a:avLst/>
                <a:gdLst/>
                <a:ahLst/>
                <a:cxnLst/>
                <a:rect l="l" t="t" r="r" b="b"/>
                <a:pathLst>
                  <a:path w="153" h="153" extrusionOk="0">
                    <a:moveTo>
                      <a:pt x="86" y="139"/>
                    </a:moveTo>
                    <a:cubicBezTo>
                      <a:pt x="86" y="139"/>
                      <a:pt x="87" y="139"/>
                      <a:pt x="87" y="140"/>
                    </a:cubicBezTo>
                    <a:lnTo>
                      <a:pt x="89" y="142"/>
                    </a:lnTo>
                    <a:cubicBezTo>
                      <a:pt x="90" y="144"/>
                      <a:pt x="93" y="147"/>
                      <a:pt x="96" y="151"/>
                    </a:cubicBezTo>
                    <a:lnTo>
                      <a:pt x="96" y="151"/>
                    </a:lnTo>
                    <a:cubicBezTo>
                      <a:pt x="102" y="148"/>
                      <a:pt x="109" y="145"/>
                      <a:pt x="119" y="141"/>
                    </a:cubicBezTo>
                    <a:lnTo>
                      <a:pt x="119" y="141"/>
                    </a:lnTo>
                    <a:cubicBezTo>
                      <a:pt x="118" y="136"/>
                      <a:pt x="117" y="131"/>
                      <a:pt x="116" y="126"/>
                    </a:cubicBezTo>
                    <a:lnTo>
                      <a:pt x="116" y="125"/>
                    </a:lnTo>
                    <a:lnTo>
                      <a:pt x="116" y="125"/>
                    </a:lnTo>
                    <a:cubicBezTo>
                      <a:pt x="120" y="122"/>
                      <a:pt x="124" y="118"/>
                      <a:pt x="127" y="113"/>
                    </a:cubicBezTo>
                    <a:lnTo>
                      <a:pt x="128" y="113"/>
                    </a:lnTo>
                    <a:lnTo>
                      <a:pt x="128" y="113"/>
                    </a:lnTo>
                    <a:cubicBezTo>
                      <a:pt x="133" y="114"/>
                      <a:pt x="138" y="114"/>
                      <a:pt x="143" y="115"/>
                    </a:cubicBezTo>
                    <a:lnTo>
                      <a:pt x="143" y="116"/>
                    </a:lnTo>
                    <a:cubicBezTo>
                      <a:pt x="146" y="108"/>
                      <a:pt x="149" y="100"/>
                      <a:pt x="152" y="92"/>
                    </a:cubicBezTo>
                    <a:lnTo>
                      <a:pt x="152" y="92"/>
                    </a:lnTo>
                    <a:cubicBezTo>
                      <a:pt x="148" y="90"/>
                      <a:pt x="144" y="87"/>
                      <a:pt x="139" y="84"/>
                    </a:cubicBezTo>
                    <a:lnTo>
                      <a:pt x="139" y="83"/>
                    </a:lnTo>
                    <a:lnTo>
                      <a:pt x="139" y="83"/>
                    </a:lnTo>
                    <a:cubicBezTo>
                      <a:pt x="139" y="78"/>
                      <a:pt x="139" y="72"/>
                      <a:pt x="138" y="67"/>
                    </a:cubicBezTo>
                    <a:lnTo>
                      <a:pt x="138" y="66"/>
                    </a:lnTo>
                    <a:lnTo>
                      <a:pt x="139" y="66"/>
                    </a:lnTo>
                    <a:cubicBezTo>
                      <a:pt x="143" y="63"/>
                      <a:pt x="147" y="60"/>
                      <a:pt x="151" y="57"/>
                    </a:cubicBezTo>
                    <a:lnTo>
                      <a:pt x="151" y="57"/>
                    </a:lnTo>
                    <a:cubicBezTo>
                      <a:pt x="148" y="50"/>
                      <a:pt x="144" y="42"/>
                      <a:pt x="141" y="34"/>
                    </a:cubicBezTo>
                    <a:lnTo>
                      <a:pt x="141" y="34"/>
                    </a:lnTo>
                    <a:cubicBezTo>
                      <a:pt x="137" y="35"/>
                      <a:pt x="131" y="36"/>
                      <a:pt x="126" y="37"/>
                    </a:cubicBezTo>
                    <a:lnTo>
                      <a:pt x="126" y="37"/>
                    </a:lnTo>
                    <a:lnTo>
                      <a:pt x="125" y="37"/>
                    </a:lnTo>
                    <a:cubicBezTo>
                      <a:pt x="122" y="33"/>
                      <a:pt x="118" y="29"/>
                      <a:pt x="113" y="26"/>
                    </a:cubicBezTo>
                    <a:lnTo>
                      <a:pt x="113" y="26"/>
                    </a:lnTo>
                    <a:lnTo>
                      <a:pt x="113" y="25"/>
                    </a:lnTo>
                    <a:cubicBezTo>
                      <a:pt x="114" y="20"/>
                      <a:pt x="115" y="15"/>
                      <a:pt x="115" y="10"/>
                    </a:cubicBezTo>
                    <a:lnTo>
                      <a:pt x="116" y="11"/>
                    </a:lnTo>
                    <a:cubicBezTo>
                      <a:pt x="108" y="8"/>
                      <a:pt x="100" y="4"/>
                      <a:pt x="92" y="1"/>
                    </a:cubicBezTo>
                    <a:lnTo>
                      <a:pt x="93" y="1"/>
                    </a:lnTo>
                    <a:cubicBezTo>
                      <a:pt x="90" y="5"/>
                      <a:pt x="87" y="9"/>
                      <a:pt x="84" y="14"/>
                    </a:cubicBezTo>
                    <a:lnTo>
                      <a:pt x="84" y="14"/>
                    </a:lnTo>
                    <a:lnTo>
                      <a:pt x="83" y="14"/>
                    </a:lnTo>
                    <a:cubicBezTo>
                      <a:pt x="78" y="14"/>
                      <a:pt x="72" y="14"/>
                      <a:pt x="67" y="15"/>
                    </a:cubicBezTo>
                    <a:lnTo>
                      <a:pt x="67" y="15"/>
                    </a:lnTo>
                    <a:cubicBezTo>
                      <a:pt x="66" y="14"/>
                      <a:pt x="68" y="15"/>
                      <a:pt x="66" y="14"/>
                    </a:cubicBezTo>
                    <a:lnTo>
                      <a:pt x="66" y="14"/>
                    </a:lnTo>
                    <a:lnTo>
                      <a:pt x="66" y="14"/>
                    </a:lnTo>
                    <a:lnTo>
                      <a:pt x="66" y="14"/>
                    </a:lnTo>
                    <a:lnTo>
                      <a:pt x="65" y="14"/>
                    </a:lnTo>
                    <a:lnTo>
                      <a:pt x="65" y="13"/>
                    </a:lnTo>
                    <a:lnTo>
                      <a:pt x="64" y="11"/>
                    </a:lnTo>
                    <a:lnTo>
                      <a:pt x="61" y="8"/>
                    </a:lnTo>
                    <a:cubicBezTo>
                      <a:pt x="60" y="6"/>
                      <a:pt x="58" y="4"/>
                      <a:pt x="57" y="2"/>
                    </a:cubicBezTo>
                    <a:lnTo>
                      <a:pt x="58" y="2"/>
                    </a:lnTo>
                    <a:cubicBezTo>
                      <a:pt x="50" y="6"/>
                      <a:pt x="42" y="9"/>
                      <a:pt x="34" y="13"/>
                    </a:cubicBezTo>
                    <a:lnTo>
                      <a:pt x="35" y="12"/>
                    </a:lnTo>
                    <a:cubicBezTo>
                      <a:pt x="36" y="17"/>
                      <a:pt x="37" y="22"/>
                      <a:pt x="38" y="27"/>
                    </a:cubicBezTo>
                    <a:lnTo>
                      <a:pt x="38" y="27"/>
                    </a:lnTo>
                    <a:lnTo>
                      <a:pt x="37" y="28"/>
                    </a:lnTo>
                    <a:cubicBezTo>
                      <a:pt x="33" y="31"/>
                      <a:pt x="29" y="35"/>
                      <a:pt x="26" y="40"/>
                    </a:cubicBezTo>
                    <a:lnTo>
                      <a:pt x="26" y="40"/>
                    </a:lnTo>
                    <a:lnTo>
                      <a:pt x="25" y="40"/>
                    </a:lnTo>
                    <a:cubicBezTo>
                      <a:pt x="20" y="39"/>
                      <a:pt x="15" y="39"/>
                      <a:pt x="10" y="38"/>
                    </a:cubicBezTo>
                    <a:lnTo>
                      <a:pt x="11" y="37"/>
                    </a:lnTo>
                    <a:cubicBezTo>
                      <a:pt x="8" y="46"/>
                      <a:pt x="4" y="53"/>
                      <a:pt x="1" y="61"/>
                    </a:cubicBezTo>
                    <a:lnTo>
                      <a:pt x="1" y="60"/>
                    </a:lnTo>
                    <a:cubicBezTo>
                      <a:pt x="6" y="63"/>
                      <a:pt x="10" y="66"/>
                      <a:pt x="14" y="69"/>
                    </a:cubicBezTo>
                    <a:lnTo>
                      <a:pt x="14" y="69"/>
                    </a:lnTo>
                    <a:lnTo>
                      <a:pt x="14" y="70"/>
                    </a:lnTo>
                    <a:cubicBezTo>
                      <a:pt x="14" y="75"/>
                      <a:pt x="14" y="81"/>
                      <a:pt x="15" y="86"/>
                    </a:cubicBezTo>
                    <a:lnTo>
                      <a:pt x="15" y="87"/>
                    </a:lnTo>
                    <a:lnTo>
                      <a:pt x="14" y="87"/>
                    </a:lnTo>
                    <a:cubicBezTo>
                      <a:pt x="10" y="90"/>
                      <a:pt x="6" y="93"/>
                      <a:pt x="2" y="96"/>
                    </a:cubicBezTo>
                    <a:lnTo>
                      <a:pt x="2" y="96"/>
                    </a:lnTo>
                    <a:cubicBezTo>
                      <a:pt x="6" y="104"/>
                      <a:pt x="9" y="112"/>
                      <a:pt x="13" y="119"/>
                    </a:cubicBezTo>
                    <a:lnTo>
                      <a:pt x="12" y="119"/>
                    </a:lnTo>
                    <a:cubicBezTo>
                      <a:pt x="17" y="118"/>
                      <a:pt x="22" y="117"/>
                      <a:pt x="27" y="116"/>
                    </a:cubicBezTo>
                    <a:lnTo>
                      <a:pt x="27" y="116"/>
                    </a:lnTo>
                    <a:lnTo>
                      <a:pt x="28" y="116"/>
                    </a:lnTo>
                    <a:cubicBezTo>
                      <a:pt x="31" y="121"/>
                      <a:pt x="35" y="124"/>
                      <a:pt x="40" y="127"/>
                    </a:cubicBezTo>
                    <a:lnTo>
                      <a:pt x="40" y="128"/>
                    </a:lnTo>
                    <a:lnTo>
                      <a:pt x="40" y="128"/>
                    </a:lnTo>
                    <a:cubicBezTo>
                      <a:pt x="39" y="134"/>
                      <a:pt x="38" y="139"/>
                      <a:pt x="38" y="143"/>
                    </a:cubicBezTo>
                    <a:lnTo>
                      <a:pt x="37" y="143"/>
                    </a:lnTo>
                    <a:cubicBezTo>
                      <a:pt x="47" y="146"/>
                      <a:pt x="55" y="150"/>
                      <a:pt x="61" y="152"/>
                    </a:cubicBezTo>
                    <a:lnTo>
                      <a:pt x="61" y="152"/>
                    </a:lnTo>
                    <a:cubicBezTo>
                      <a:pt x="64" y="147"/>
                      <a:pt x="67" y="143"/>
                      <a:pt x="70" y="139"/>
                    </a:cubicBezTo>
                    <a:lnTo>
                      <a:pt x="70" y="139"/>
                    </a:lnTo>
                    <a:lnTo>
                      <a:pt x="70" y="139"/>
                    </a:lnTo>
                    <a:cubicBezTo>
                      <a:pt x="75" y="140"/>
                      <a:pt x="80" y="140"/>
                      <a:pt x="82" y="140"/>
                    </a:cubicBezTo>
                    <a:lnTo>
                      <a:pt x="85" y="139"/>
                    </a:lnTo>
                    <a:cubicBezTo>
                      <a:pt x="86" y="139"/>
                      <a:pt x="87" y="139"/>
                      <a:pt x="87" y="139"/>
                    </a:cubicBezTo>
                    <a:cubicBezTo>
                      <a:pt x="87" y="139"/>
                      <a:pt x="85" y="138"/>
                      <a:pt x="85" y="139"/>
                    </a:cubicBezTo>
                    <a:cubicBezTo>
                      <a:pt x="84" y="140"/>
                      <a:pt x="84" y="140"/>
                      <a:pt x="82" y="140"/>
                    </a:cubicBezTo>
                    <a:cubicBezTo>
                      <a:pt x="80" y="140"/>
                      <a:pt x="75" y="140"/>
                      <a:pt x="70" y="140"/>
                    </a:cubicBezTo>
                    <a:lnTo>
                      <a:pt x="70" y="140"/>
                    </a:lnTo>
                    <a:cubicBezTo>
                      <a:pt x="68" y="143"/>
                      <a:pt x="65" y="148"/>
                      <a:pt x="61" y="153"/>
                    </a:cubicBezTo>
                    <a:lnTo>
                      <a:pt x="61" y="153"/>
                    </a:lnTo>
                    <a:lnTo>
                      <a:pt x="61" y="153"/>
                    </a:lnTo>
                    <a:cubicBezTo>
                      <a:pt x="54" y="150"/>
                      <a:pt x="46" y="147"/>
                      <a:pt x="37" y="144"/>
                    </a:cubicBezTo>
                    <a:lnTo>
                      <a:pt x="37" y="144"/>
                    </a:lnTo>
                    <a:lnTo>
                      <a:pt x="37" y="143"/>
                    </a:lnTo>
                    <a:cubicBezTo>
                      <a:pt x="37" y="138"/>
                      <a:pt x="38" y="133"/>
                      <a:pt x="39" y="128"/>
                    </a:cubicBezTo>
                    <a:lnTo>
                      <a:pt x="39" y="128"/>
                    </a:lnTo>
                    <a:cubicBezTo>
                      <a:pt x="35" y="125"/>
                      <a:pt x="31" y="121"/>
                      <a:pt x="27" y="117"/>
                    </a:cubicBezTo>
                    <a:lnTo>
                      <a:pt x="27" y="117"/>
                    </a:lnTo>
                    <a:cubicBezTo>
                      <a:pt x="23" y="118"/>
                      <a:pt x="17" y="119"/>
                      <a:pt x="12" y="120"/>
                    </a:cubicBezTo>
                    <a:lnTo>
                      <a:pt x="12" y="120"/>
                    </a:lnTo>
                    <a:lnTo>
                      <a:pt x="11" y="120"/>
                    </a:lnTo>
                    <a:cubicBezTo>
                      <a:pt x="8" y="112"/>
                      <a:pt x="5" y="104"/>
                      <a:pt x="1" y="96"/>
                    </a:cubicBezTo>
                    <a:lnTo>
                      <a:pt x="1" y="96"/>
                    </a:lnTo>
                    <a:lnTo>
                      <a:pt x="1" y="95"/>
                    </a:lnTo>
                    <a:cubicBezTo>
                      <a:pt x="5" y="92"/>
                      <a:pt x="9" y="89"/>
                      <a:pt x="14" y="86"/>
                    </a:cubicBezTo>
                    <a:lnTo>
                      <a:pt x="13" y="87"/>
                    </a:lnTo>
                    <a:cubicBezTo>
                      <a:pt x="12" y="81"/>
                      <a:pt x="12" y="76"/>
                      <a:pt x="13" y="70"/>
                    </a:cubicBezTo>
                    <a:lnTo>
                      <a:pt x="13" y="70"/>
                    </a:lnTo>
                    <a:cubicBezTo>
                      <a:pt x="9" y="68"/>
                      <a:pt x="5" y="65"/>
                      <a:pt x="0" y="62"/>
                    </a:cubicBezTo>
                    <a:lnTo>
                      <a:pt x="0" y="61"/>
                    </a:lnTo>
                    <a:lnTo>
                      <a:pt x="0" y="61"/>
                    </a:lnTo>
                    <a:cubicBezTo>
                      <a:pt x="3" y="53"/>
                      <a:pt x="6" y="45"/>
                      <a:pt x="9" y="37"/>
                    </a:cubicBezTo>
                    <a:lnTo>
                      <a:pt x="10" y="36"/>
                    </a:lnTo>
                    <a:lnTo>
                      <a:pt x="10" y="36"/>
                    </a:lnTo>
                    <a:cubicBezTo>
                      <a:pt x="15" y="37"/>
                      <a:pt x="20" y="38"/>
                      <a:pt x="25" y="39"/>
                    </a:cubicBezTo>
                    <a:lnTo>
                      <a:pt x="25" y="39"/>
                    </a:lnTo>
                    <a:cubicBezTo>
                      <a:pt x="28" y="34"/>
                      <a:pt x="32" y="30"/>
                      <a:pt x="36" y="27"/>
                    </a:cubicBezTo>
                    <a:lnTo>
                      <a:pt x="36" y="27"/>
                    </a:lnTo>
                    <a:cubicBezTo>
                      <a:pt x="35" y="22"/>
                      <a:pt x="34" y="17"/>
                      <a:pt x="33" y="12"/>
                    </a:cubicBezTo>
                    <a:lnTo>
                      <a:pt x="33" y="12"/>
                    </a:lnTo>
                    <a:lnTo>
                      <a:pt x="34" y="11"/>
                    </a:lnTo>
                    <a:cubicBezTo>
                      <a:pt x="41" y="8"/>
                      <a:pt x="49" y="4"/>
                      <a:pt x="57" y="1"/>
                    </a:cubicBezTo>
                    <a:lnTo>
                      <a:pt x="58" y="1"/>
                    </a:lnTo>
                    <a:lnTo>
                      <a:pt x="58" y="1"/>
                    </a:lnTo>
                    <a:lnTo>
                      <a:pt x="63" y="7"/>
                    </a:lnTo>
                    <a:lnTo>
                      <a:pt x="65" y="11"/>
                    </a:lnTo>
                    <a:lnTo>
                      <a:pt x="66" y="12"/>
                    </a:lnTo>
                    <a:lnTo>
                      <a:pt x="67" y="13"/>
                    </a:lnTo>
                    <a:lnTo>
                      <a:pt x="67" y="13"/>
                    </a:lnTo>
                    <a:lnTo>
                      <a:pt x="67" y="13"/>
                    </a:lnTo>
                    <a:lnTo>
                      <a:pt x="67" y="14"/>
                    </a:lnTo>
                    <a:lnTo>
                      <a:pt x="67" y="14"/>
                    </a:lnTo>
                    <a:cubicBezTo>
                      <a:pt x="66" y="13"/>
                      <a:pt x="67" y="14"/>
                      <a:pt x="67" y="13"/>
                    </a:cubicBezTo>
                    <a:lnTo>
                      <a:pt x="67" y="13"/>
                    </a:lnTo>
                    <a:cubicBezTo>
                      <a:pt x="72" y="12"/>
                      <a:pt x="78" y="12"/>
                      <a:pt x="84" y="13"/>
                    </a:cubicBezTo>
                    <a:lnTo>
                      <a:pt x="83" y="13"/>
                    </a:lnTo>
                    <a:cubicBezTo>
                      <a:pt x="86" y="9"/>
                      <a:pt x="89" y="4"/>
                      <a:pt x="91" y="0"/>
                    </a:cubicBezTo>
                    <a:lnTo>
                      <a:pt x="92" y="0"/>
                    </a:lnTo>
                    <a:lnTo>
                      <a:pt x="92" y="0"/>
                    </a:lnTo>
                    <a:cubicBezTo>
                      <a:pt x="101" y="3"/>
                      <a:pt x="109" y="6"/>
                      <a:pt x="116" y="9"/>
                    </a:cubicBezTo>
                    <a:lnTo>
                      <a:pt x="117" y="10"/>
                    </a:lnTo>
                    <a:lnTo>
                      <a:pt x="117" y="10"/>
                    </a:lnTo>
                    <a:cubicBezTo>
                      <a:pt x="116" y="15"/>
                      <a:pt x="115" y="21"/>
                      <a:pt x="115" y="25"/>
                    </a:cubicBezTo>
                    <a:lnTo>
                      <a:pt x="114" y="25"/>
                    </a:lnTo>
                    <a:cubicBezTo>
                      <a:pt x="119" y="28"/>
                      <a:pt x="123" y="32"/>
                      <a:pt x="127" y="36"/>
                    </a:cubicBezTo>
                    <a:lnTo>
                      <a:pt x="126" y="36"/>
                    </a:lnTo>
                    <a:cubicBezTo>
                      <a:pt x="131" y="35"/>
                      <a:pt x="136" y="34"/>
                      <a:pt x="141" y="33"/>
                    </a:cubicBezTo>
                    <a:lnTo>
                      <a:pt x="142" y="33"/>
                    </a:lnTo>
                    <a:lnTo>
                      <a:pt x="142" y="34"/>
                    </a:lnTo>
                    <a:cubicBezTo>
                      <a:pt x="146" y="42"/>
                      <a:pt x="149" y="50"/>
                      <a:pt x="152" y="57"/>
                    </a:cubicBezTo>
                    <a:lnTo>
                      <a:pt x="153" y="58"/>
                    </a:lnTo>
                    <a:lnTo>
                      <a:pt x="152" y="58"/>
                    </a:lnTo>
                    <a:cubicBezTo>
                      <a:pt x="148" y="61"/>
                      <a:pt x="144" y="64"/>
                      <a:pt x="140" y="67"/>
                    </a:cubicBezTo>
                    <a:lnTo>
                      <a:pt x="140" y="67"/>
                    </a:lnTo>
                    <a:cubicBezTo>
                      <a:pt x="141" y="72"/>
                      <a:pt x="141" y="78"/>
                      <a:pt x="140" y="84"/>
                    </a:cubicBezTo>
                    <a:lnTo>
                      <a:pt x="140" y="83"/>
                    </a:lnTo>
                    <a:cubicBezTo>
                      <a:pt x="145" y="86"/>
                      <a:pt x="149" y="89"/>
                      <a:pt x="153" y="92"/>
                    </a:cubicBezTo>
                    <a:lnTo>
                      <a:pt x="153" y="92"/>
                    </a:lnTo>
                    <a:lnTo>
                      <a:pt x="153" y="92"/>
                    </a:lnTo>
                    <a:cubicBezTo>
                      <a:pt x="150" y="101"/>
                      <a:pt x="147" y="109"/>
                      <a:pt x="144" y="116"/>
                    </a:cubicBezTo>
                    <a:lnTo>
                      <a:pt x="144" y="117"/>
                    </a:lnTo>
                    <a:lnTo>
                      <a:pt x="143" y="117"/>
                    </a:lnTo>
                    <a:cubicBezTo>
                      <a:pt x="138" y="116"/>
                      <a:pt x="133" y="115"/>
                      <a:pt x="128" y="114"/>
                    </a:cubicBezTo>
                    <a:lnTo>
                      <a:pt x="128" y="114"/>
                    </a:lnTo>
                    <a:cubicBezTo>
                      <a:pt x="125" y="119"/>
                      <a:pt x="121" y="123"/>
                      <a:pt x="117" y="126"/>
                    </a:cubicBezTo>
                    <a:lnTo>
                      <a:pt x="117" y="126"/>
                    </a:lnTo>
                    <a:cubicBezTo>
                      <a:pt x="118" y="132"/>
                      <a:pt x="119" y="137"/>
                      <a:pt x="120" y="141"/>
                    </a:cubicBezTo>
                    <a:lnTo>
                      <a:pt x="120" y="142"/>
                    </a:lnTo>
                    <a:lnTo>
                      <a:pt x="120" y="142"/>
                    </a:lnTo>
                    <a:cubicBezTo>
                      <a:pt x="110" y="146"/>
                      <a:pt x="102" y="149"/>
                      <a:pt x="96" y="152"/>
                    </a:cubicBezTo>
                    <a:lnTo>
                      <a:pt x="96" y="152"/>
                    </a:lnTo>
                    <a:cubicBezTo>
                      <a:pt x="93" y="148"/>
                      <a:pt x="90" y="145"/>
                      <a:pt x="89" y="143"/>
                    </a:cubicBezTo>
                    <a:lnTo>
                      <a:pt x="87" y="140"/>
                    </a:lnTo>
                    <a:lnTo>
                      <a:pt x="87" y="139"/>
                    </a:lnTo>
                    <a:lnTo>
                      <a:pt x="86" y="139"/>
                    </a:lnTo>
                    <a:close/>
                  </a:path>
                </a:pathLst>
              </a:custGeom>
              <a:solidFill>
                <a:schemeClr val="dk1"/>
              </a:solidFill>
              <a:ln>
                <a:noFill/>
              </a:ln>
            </p:spPr>
            <p:txBody>
              <a:bodyPr spcFirstLastPara="1" wrap="square" lIns="90000" tIns="10075" rIns="90000" bIns="10075"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7" name="Google Shape;347;g34be3e9c41b_0_5112"/>
            <p:cNvSpPr/>
            <p:nvPr/>
          </p:nvSpPr>
          <p:spPr>
            <a:xfrm>
              <a:off x="8688112" y="-389062"/>
              <a:ext cx="807169" cy="807166"/>
            </a:xfrm>
            <a:custGeom>
              <a:avLst/>
              <a:gdLst/>
              <a:ahLst/>
              <a:cxnLst/>
              <a:rect l="l" t="t" r="r" b="b"/>
              <a:pathLst>
                <a:path w="443" h="443" extrusionOk="0">
                  <a:moveTo>
                    <a:pt x="251" y="404"/>
                  </a:moveTo>
                  <a:cubicBezTo>
                    <a:pt x="234" y="406"/>
                    <a:pt x="218" y="407"/>
                    <a:pt x="202" y="405"/>
                  </a:cubicBezTo>
                  <a:lnTo>
                    <a:pt x="177" y="443"/>
                  </a:lnTo>
                  <a:lnTo>
                    <a:pt x="107" y="416"/>
                  </a:lnTo>
                  <a:lnTo>
                    <a:pt x="113" y="371"/>
                  </a:lnTo>
                  <a:cubicBezTo>
                    <a:pt x="100" y="361"/>
                    <a:pt x="88" y="350"/>
                    <a:pt x="78" y="337"/>
                  </a:cubicBezTo>
                  <a:lnTo>
                    <a:pt x="33" y="346"/>
                  </a:lnTo>
                  <a:lnTo>
                    <a:pt x="3" y="277"/>
                  </a:lnTo>
                  <a:lnTo>
                    <a:pt x="39" y="250"/>
                  </a:lnTo>
                  <a:cubicBezTo>
                    <a:pt x="37" y="234"/>
                    <a:pt x="36" y="218"/>
                    <a:pt x="38" y="201"/>
                  </a:cubicBezTo>
                  <a:lnTo>
                    <a:pt x="0" y="176"/>
                  </a:lnTo>
                  <a:lnTo>
                    <a:pt x="27" y="106"/>
                  </a:lnTo>
                  <a:lnTo>
                    <a:pt x="72" y="113"/>
                  </a:lnTo>
                  <a:cubicBezTo>
                    <a:pt x="82" y="100"/>
                    <a:pt x="93" y="88"/>
                    <a:pt x="106" y="77"/>
                  </a:cubicBezTo>
                  <a:lnTo>
                    <a:pt x="97" y="33"/>
                  </a:lnTo>
                  <a:lnTo>
                    <a:pt x="166" y="3"/>
                  </a:lnTo>
                  <a:lnTo>
                    <a:pt x="193" y="39"/>
                  </a:lnTo>
                  <a:cubicBezTo>
                    <a:pt x="209" y="36"/>
                    <a:pt x="226" y="36"/>
                    <a:pt x="242" y="38"/>
                  </a:cubicBezTo>
                  <a:lnTo>
                    <a:pt x="267" y="0"/>
                  </a:lnTo>
                  <a:lnTo>
                    <a:pt x="337" y="27"/>
                  </a:lnTo>
                  <a:lnTo>
                    <a:pt x="330" y="72"/>
                  </a:lnTo>
                  <a:cubicBezTo>
                    <a:pt x="343" y="81"/>
                    <a:pt x="355" y="93"/>
                    <a:pt x="366" y="106"/>
                  </a:cubicBezTo>
                  <a:lnTo>
                    <a:pt x="410" y="97"/>
                  </a:lnTo>
                  <a:lnTo>
                    <a:pt x="441" y="165"/>
                  </a:lnTo>
                  <a:lnTo>
                    <a:pt x="404" y="192"/>
                  </a:lnTo>
                  <a:cubicBezTo>
                    <a:pt x="407" y="209"/>
                    <a:pt x="407" y="225"/>
                    <a:pt x="405" y="241"/>
                  </a:cubicBezTo>
                  <a:lnTo>
                    <a:pt x="443" y="267"/>
                  </a:lnTo>
                  <a:lnTo>
                    <a:pt x="416" y="337"/>
                  </a:lnTo>
                  <a:lnTo>
                    <a:pt x="371" y="330"/>
                  </a:lnTo>
                  <a:cubicBezTo>
                    <a:pt x="362" y="343"/>
                    <a:pt x="350" y="355"/>
                    <a:pt x="337" y="365"/>
                  </a:cubicBezTo>
                  <a:lnTo>
                    <a:pt x="346" y="410"/>
                  </a:lnTo>
                  <a:lnTo>
                    <a:pt x="278" y="440"/>
                  </a:lnTo>
                  <a:lnTo>
                    <a:pt x="251" y="404"/>
                  </a:lnTo>
                  <a:moveTo>
                    <a:pt x="251" y="296"/>
                  </a:moveTo>
                  <a:cubicBezTo>
                    <a:pt x="292" y="278"/>
                    <a:pt x="310" y="231"/>
                    <a:pt x="292" y="190"/>
                  </a:cubicBezTo>
                  <a:cubicBezTo>
                    <a:pt x="274" y="149"/>
                    <a:pt x="227" y="131"/>
                    <a:pt x="186" y="149"/>
                  </a:cubicBezTo>
                  <a:cubicBezTo>
                    <a:pt x="145" y="167"/>
                    <a:pt x="127" y="215"/>
                    <a:pt x="145" y="255"/>
                  </a:cubicBezTo>
                  <a:cubicBezTo>
                    <a:pt x="163" y="296"/>
                    <a:pt x="210" y="314"/>
                    <a:pt x="251" y="2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8"/>
        <p:cNvGrpSpPr/>
        <p:nvPr/>
      </p:nvGrpSpPr>
      <p:grpSpPr>
        <a:xfrm>
          <a:off x="0" y="0"/>
          <a:ext cx="0" cy="0"/>
          <a:chOff x="0" y="0"/>
          <a:chExt cx="0" cy="0"/>
        </a:xfrm>
      </p:grpSpPr>
      <p:sp>
        <p:nvSpPr>
          <p:cNvPr id="29" name="Google Shape;29;p66"/>
          <p:cNvSpPr txBox="1">
            <a:spLocks noGrp="1"/>
          </p:cNvSpPr>
          <p:nvPr>
            <p:ph type="ctrTitle"/>
          </p:nvPr>
        </p:nvSpPr>
        <p:spPr>
          <a:xfrm>
            <a:off x="645225" y="3683633"/>
            <a:ext cx="6736500" cy="15464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4400"/>
              <a:buNone/>
              <a:defRPr sz="44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a:endParaRPr/>
          </a:p>
        </p:txBody>
      </p:sp>
      <p:sp>
        <p:nvSpPr>
          <p:cNvPr id="30" name="Google Shape;30;p66"/>
          <p:cNvSpPr/>
          <p:nvPr/>
        </p:nvSpPr>
        <p:spPr>
          <a:xfrm>
            <a:off x="5938246" y="3377551"/>
            <a:ext cx="721800" cy="102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66"/>
          <p:cNvSpPr/>
          <p:nvPr/>
        </p:nvSpPr>
        <p:spPr>
          <a:xfrm>
            <a:off x="6659861" y="3377551"/>
            <a:ext cx="721800" cy="102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6"/>
          <p:cNvSpPr/>
          <p:nvPr/>
        </p:nvSpPr>
        <p:spPr>
          <a:xfrm>
            <a:off x="-1" y="3377551"/>
            <a:ext cx="721800" cy="102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66"/>
          <p:cNvSpPr/>
          <p:nvPr/>
        </p:nvSpPr>
        <p:spPr>
          <a:xfrm>
            <a:off x="721425" y="3377551"/>
            <a:ext cx="5216700" cy="102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with photo">
  <p:cSld name="1_Title Slide with photo">
    <p:spTree>
      <p:nvGrpSpPr>
        <p:cNvPr id="1" name="Shape 34"/>
        <p:cNvGrpSpPr/>
        <p:nvPr/>
      </p:nvGrpSpPr>
      <p:grpSpPr>
        <a:xfrm>
          <a:off x="0" y="0"/>
          <a:ext cx="0" cy="0"/>
          <a:chOff x="0" y="0"/>
          <a:chExt cx="0" cy="0"/>
        </a:xfrm>
      </p:grpSpPr>
      <p:pic>
        <p:nvPicPr>
          <p:cNvPr id="35" name="Google Shape;35;p64"/>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36" name="Google Shape;36;p64"/>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SzPts val="2800"/>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4"/>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060606"/>
                </a:solidFill>
              </a:defRPr>
            </a:lvl1pPr>
            <a:lvl2pPr lvl="1" algn="ctr">
              <a:lnSpc>
                <a:spcPct val="120000"/>
              </a:lnSpc>
              <a:spcBef>
                <a:spcPts val="375"/>
              </a:spcBef>
              <a:spcAft>
                <a:spcPts val="0"/>
              </a:spcAft>
              <a:buSzPts val="1400"/>
              <a:buNone/>
              <a:defRPr sz="1350"/>
            </a:lvl2pPr>
            <a:lvl3pPr lvl="2" algn="ctr">
              <a:lnSpc>
                <a:spcPct val="120000"/>
              </a:lnSpc>
              <a:spcBef>
                <a:spcPts val="375"/>
              </a:spcBef>
              <a:spcAft>
                <a:spcPts val="0"/>
              </a:spcAft>
              <a:buSzPts val="1200"/>
              <a:buNone/>
              <a:defRPr sz="1350"/>
            </a:lvl3pPr>
            <a:lvl4pPr lvl="3" algn="ctr">
              <a:lnSpc>
                <a:spcPct val="120000"/>
              </a:lnSpc>
              <a:spcBef>
                <a:spcPts val="375"/>
              </a:spcBef>
              <a:spcAft>
                <a:spcPts val="0"/>
              </a:spcAft>
              <a:buSzPts val="1050"/>
              <a:buNone/>
              <a:defRPr sz="1200"/>
            </a:lvl4pPr>
            <a:lvl5pPr lvl="4" algn="ctr">
              <a:lnSpc>
                <a:spcPct val="120000"/>
              </a:lnSpc>
              <a:spcBef>
                <a:spcPts val="375"/>
              </a:spcBef>
              <a:spcAft>
                <a:spcPts val="0"/>
              </a:spcAft>
              <a:buSzPts val="900"/>
              <a:buNone/>
              <a:defRPr sz="1200"/>
            </a:lvl5pPr>
            <a:lvl6pPr lvl="5" algn="ctr">
              <a:lnSpc>
                <a:spcPct val="120000"/>
              </a:lnSpc>
              <a:spcBef>
                <a:spcPts val="375"/>
              </a:spcBef>
              <a:spcAft>
                <a:spcPts val="0"/>
              </a:spcAft>
              <a:buSzPts val="900"/>
              <a:buNone/>
              <a:defRPr sz="1200"/>
            </a:lvl6pPr>
            <a:lvl7pPr lvl="6" algn="ctr">
              <a:lnSpc>
                <a:spcPct val="120000"/>
              </a:lnSpc>
              <a:spcBef>
                <a:spcPts val="375"/>
              </a:spcBef>
              <a:spcAft>
                <a:spcPts val="0"/>
              </a:spcAft>
              <a:buSzPts val="900"/>
              <a:buNone/>
              <a:defRPr sz="1200"/>
            </a:lvl7pPr>
            <a:lvl8pPr lvl="7" algn="ctr">
              <a:lnSpc>
                <a:spcPct val="120000"/>
              </a:lnSpc>
              <a:spcBef>
                <a:spcPts val="375"/>
              </a:spcBef>
              <a:spcAft>
                <a:spcPts val="0"/>
              </a:spcAft>
              <a:buSzPts val="900"/>
              <a:buNone/>
              <a:defRPr sz="1200"/>
            </a:lvl8pPr>
            <a:lvl9pPr lvl="8" algn="ctr">
              <a:lnSpc>
                <a:spcPct val="120000"/>
              </a:lnSpc>
              <a:spcBef>
                <a:spcPts val="375"/>
              </a:spcBef>
              <a:spcAft>
                <a:spcPts val="0"/>
              </a:spcAft>
              <a:buSzPts val="900"/>
              <a:buNone/>
              <a:defRPr sz="1200"/>
            </a:lvl9pPr>
          </a:lstStyle>
          <a:p>
            <a:endParaRPr/>
          </a:p>
        </p:txBody>
      </p:sp>
      <p:cxnSp>
        <p:nvCxnSpPr>
          <p:cNvPr id="38" name="Google Shape;38;p64"/>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a:effectLst>
            <a:outerShdw blurRad="40000" dist="23000" dir="5400000" rotWithShape="0">
              <a:srgbClr val="000000">
                <a:alpha val="32156"/>
              </a:srgbClr>
            </a:outerShdw>
          </a:effectLst>
        </p:spPr>
      </p:cxnSp>
      <p:pic>
        <p:nvPicPr>
          <p:cNvPr id="39" name="Google Shape;39;p64"/>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g34be3e9c41b_0_135"/>
          <p:cNvSpPr/>
          <p:nvPr/>
        </p:nvSpPr>
        <p:spPr>
          <a:xfrm>
            <a:off x="7356366" y="6755100"/>
            <a:ext cx="893700" cy="102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34be3e9c41b_0_135"/>
          <p:cNvSpPr/>
          <p:nvPr/>
        </p:nvSpPr>
        <p:spPr>
          <a:xfrm>
            <a:off x="8250312" y="6755100"/>
            <a:ext cx="893700" cy="102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g34be3e9c41b_0_135"/>
          <p:cNvSpPr/>
          <p:nvPr/>
        </p:nvSpPr>
        <p:spPr>
          <a:xfrm>
            <a:off x="0" y="6755100"/>
            <a:ext cx="893700" cy="10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34be3e9c41b_0_135"/>
          <p:cNvSpPr/>
          <p:nvPr/>
        </p:nvSpPr>
        <p:spPr>
          <a:xfrm>
            <a:off x="893710" y="6755100"/>
            <a:ext cx="6462600" cy="102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g34be3e9c41b_0_135"/>
          <p:cNvSpPr txBox="1">
            <a:spLocks noGrp="1"/>
          </p:cNvSpPr>
          <p:nvPr>
            <p:ph type="sldNum" idx="12"/>
          </p:nvPr>
        </p:nvSpPr>
        <p:spPr>
          <a:xfrm>
            <a:off x="8480575" y="6262577"/>
            <a:ext cx="548700" cy="417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5"/>
          <p:cNvSpPr/>
          <p:nvPr/>
        </p:nvSpPr>
        <p:spPr>
          <a:xfrm>
            <a:off x="7356366" y="6755100"/>
            <a:ext cx="893700" cy="102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65"/>
          <p:cNvSpPr/>
          <p:nvPr/>
        </p:nvSpPr>
        <p:spPr>
          <a:xfrm>
            <a:off x="8250312" y="6755100"/>
            <a:ext cx="893700" cy="102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65"/>
          <p:cNvSpPr/>
          <p:nvPr/>
        </p:nvSpPr>
        <p:spPr>
          <a:xfrm>
            <a:off x="0" y="6755100"/>
            <a:ext cx="893700" cy="102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5"/>
          <p:cNvSpPr/>
          <p:nvPr/>
        </p:nvSpPr>
        <p:spPr>
          <a:xfrm>
            <a:off x="893710" y="6755100"/>
            <a:ext cx="6462600" cy="102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5"/>
          <p:cNvSpPr txBox="1">
            <a:spLocks noGrp="1"/>
          </p:cNvSpPr>
          <p:nvPr>
            <p:ph type="title"/>
          </p:nvPr>
        </p:nvSpPr>
        <p:spPr>
          <a:xfrm>
            <a:off x="893700" y="477851"/>
            <a:ext cx="6462600" cy="11432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2" name="Google Shape;52;p65"/>
          <p:cNvSpPr txBox="1">
            <a:spLocks noGrp="1"/>
          </p:cNvSpPr>
          <p:nvPr>
            <p:ph type="sldNum" idx="12"/>
          </p:nvPr>
        </p:nvSpPr>
        <p:spPr>
          <a:xfrm>
            <a:off x="8480575" y="6262577"/>
            <a:ext cx="548700" cy="418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3"/>
        <p:cNvGrpSpPr/>
        <p:nvPr/>
      </p:nvGrpSpPr>
      <p:grpSpPr>
        <a:xfrm>
          <a:off x="0" y="0"/>
          <a:ext cx="0" cy="0"/>
          <a:chOff x="0" y="0"/>
          <a:chExt cx="0" cy="0"/>
        </a:xfrm>
      </p:grpSpPr>
      <p:sp>
        <p:nvSpPr>
          <p:cNvPr id="54" name="Google Shape;54;p29"/>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5" name="Google Shape;55;p2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56" name="Google Shape;56;p29"/>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8" name="Google Shape;58;p29"/>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9" name="Google Shape;59;p2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61"/>
        <p:cNvGrpSpPr/>
        <p:nvPr/>
      </p:nvGrpSpPr>
      <p:grpSpPr>
        <a:xfrm>
          <a:off x="0" y="0"/>
          <a:ext cx="0" cy="0"/>
          <a:chOff x="0" y="0"/>
          <a:chExt cx="0" cy="0"/>
        </a:xfrm>
      </p:grpSpPr>
      <p:sp>
        <p:nvSpPr>
          <p:cNvPr id="62" name="Google Shape;62;g2781bf4e331_0_787"/>
          <p:cNvSpPr txBox="1">
            <a:spLocks noGrp="1"/>
          </p:cNvSpPr>
          <p:nvPr>
            <p:ph type="ctrTitle"/>
          </p:nvPr>
        </p:nvSpPr>
        <p:spPr>
          <a:xfrm>
            <a:off x="311708" y="992767"/>
            <a:ext cx="8520600" cy="27369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3" name="Google Shape;63;g2781bf4e331_0_787"/>
          <p:cNvSpPr txBox="1">
            <a:spLocks noGrp="1"/>
          </p:cNvSpPr>
          <p:nvPr>
            <p:ph type="subTitle" idx="1"/>
          </p:nvPr>
        </p:nvSpPr>
        <p:spPr>
          <a:xfrm>
            <a:off x="311700" y="3778833"/>
            <a:ext cx="8520600" cy="10569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2800"/>
              <a:buNone/>
              <a:defRPr sz="2800"/>
            </a:lvl1pPr>
            <a:lvl2pPr lvl="1" algn="ctr">
              <a:lnSpc>
                <a:spcPct val="100000"/>
              </a:lnSpc>
              <a:spcBef>
                <a:spcPts val="375"/>
              </a:spcBef>
              <a:spcAft>
                <a:spcPts val="0"/>
              </a:spcAft>
              <a:buSzPts val="2800"/>
              <a:buNone/>
              <a:defRPr sz="2800"/>
            </a:lvl2pPr>
            <a:lvl3pPr lvl="2" algn="ctr">
              <a:lnSpc>
                <a:spcPct val="100000"/>
              </a:lnSpc>
              <a:spcBef>
                <a:spcPts val="375"/>
              </a:spcBef>
              <a:spcAft>
                <a:spcPts val="0"/>
              </a:spcAft>
              <a:buSzPts val="2800"/>
              <a:buNone/>
              <a:defRPr sz="2800"/>
            </a:lvl3pPr>
            <a:lvl4pPr lvl="3" algn="ctr">
              <a:lnSpc>
                <a:spcPct val="100000"/>
              </a:lnSpc>
              <a:spcBef>
                <a:spcPts val="375"/>
              </a:spcBef>
              <a:spcAft>
                <a:spcPts val="0"/>
              </a:spcAft>
              <a:buSzPts val="2800"/>
              <a:buNone/>
              <a:defRPr sz="2800"/>
            </a:lvl4pPr>
            <a:lvl5pPr lvl="4" algn="ctr">
              <a:lnSpc>
                <a:spcPct val="100000"/>
              </a:lnSpc>
              <a:spcBef>
                <a:spcPts val="375"/>
              </a:spcBef>
              <a:spcAft>
                <a:spcPts val="0"/>
              </a:spcAft>
              <a:buSzPts val="2800"/>
              <a:buNone/>
              <a:defRPr sz="2800"/>
            </a:lvl5pPr>
            <a:lvl6pPr lvl="5" algn="ctr">
              <a:lnSpc>
                <a:spcPct val="100000"/>
              </a:lnSpc>
              <a:spcBef>
                <a:spcPts val="375"/>
              </a:spcBef>
              <a:spcAft>
                <a:spcPts val="0"/>
              </a:spcAft>
              <a:buSzPts val="2800"/>
              <a:buNone/>
              <a:defRPr sz="2800"/>
            </a:lvl6pPr>
            <a:lvl7pPr lvl="6" algn="ctr">
              <a:lnSpc>
                <a:spcPct val="100000"/>
              </a:lnSpc>
              <a:spcBef>
                <a:spcPts val="375"/>
              </a:spcBef>
              <a:spcAft>
                <a:spcPts val="0"/>
              </a:spcAft>
              <a:buSzPts val="2800"/>
              <a:buNone/>
              <a:defRPr sz="2800"/>
            </a:lvl7pPr>
            <a:lvl8pPr lvl="7" algn="ctr">
              <a:lnSpc>
                <a:spcPct val="100000"/>
              </a:lnSpc>
              <a:spcBef>
                <a:spcPts val="375"/>
              </a:spcBef>
              <a:spcAft>
                <a:spcPts val="0"/>
              </a:spcAft>
              <a:buSzPts val="2800"/>
              <a:buNone/>
              <a:defRPr sz="2800"/>
            </a:lvl8pPr>
            <a:lvl9pPr lvl="8" algn="ctr">
              <a:lnSpc>
                <a:spcPct val="100000"/>
              </a:lnSpc>
              <a:spcBef>
                <a:spcPts val="375"/>
              </a:spcBef>
              <a:spcAft>
                <a:spcPts val="0"/>
              </a:spcAft>
              <a:buSzPts val="2800"/>
              <a:buNone/>
              <a:defRPr sz="2800"/>
            </a:lvl9pPr>
          </a:lstStyle>
          <a:p>
            <a:endParaRPr/>
          </a:p>
        </p:txBody>
      </p:sp>
      <p:sp>
        <p:nvSpPr>
          <p:cNvPr id="64" name="Google Shape;64;g2781bf4e331_0_787"/>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5"/>
        <p:cNvGrpSpPr/>
        <p:nvPr/>
      </p:nvGrpSpPr>
      <p:grpSpPr>
        <a:xfrm>
          <a:off x="0" y="0"/>
          <a:ext cx="0" cy="0"/>
          <a:chOff x="0" y="0"/>
          <a:chExt cx="0" cy="0"/>
        </a:xfrm>
      </p:grpSpPr>
      <p:sp>
        <p:nvSpPr>
          <p:cNvPr id="66" name="Google Shape;66;p67"/>
          <p:cNvSpPr txBox="1">
            <a:spLocks noGrp="1"/>
          </p:cNvSpPr>
          <p:nvPr>
            <p:ph type="title"/>
          </p:nvPr>
        </p:nvSpPr>
        <p:spPr>
          <a:xfrm>
            <a:off x="720000" y="593367"/>
            <a:ext cx="7704000" cy="7636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grpSp>
        <p:nvGrpSpPr>
          <p:cNvPr id="67" name="Google Shape;67;p67"/>
          <p:cNvGrpSpPr/>
          <p:nvPr/>
        </p:nvGrpSpPr>
        <p:grpSpPr>
          <a:xfrm>
            <a:off x="88650" y="137167"/>
            <a:ext cx="8811289" cy="6565869"/>
            <a:chOff x="88650" y="102875"/>
            <a:chExt cx="8811289" cy="4924402"/>
          </a:xfrm>
        </p:grpSpPr>
        <p:sp>
          <p:nvSpPr>
            <p:cNvPr id="68" name="Google Shape;68;p67"/>
            <p:cNvSpPr/>
            <p:nvPr/>
          </p:nvSpPr>
          <p:spPr>
            <a:xfrm>
              <a:off x="7688600" y="102875"/>
              <a:ext cx="1211339" cy="298098"/>
            </a:xfrm>
            <a:custGeom>
              <a:avLst/>
              <a:gdLst/>
              <a:ahLst/>
              <a:cxnLst/>
              <a:rect l="l" t="t" r="r" b="b"/>
              <a:pathLst>
                <a:path w="8566" h="2108" extrusionOk="0">
                  <a:moveTo>
                    <a:pt x="5199" y="0"/>
                  </a:moveTo>
                  <a:cubicBezTo>
                    <a:pt x="4936" y="0"/>
                    <a:pt x="4665" y="101"/>
                    <a:pt x="4425" y="222"/>
                  </a:cubicBezTo>
                  <a:cubicBezTo>
                    <a:pt x="4079" y="396"/>
                    <a:pt x="3739" y="615"/>
                    <a:pt x="3354" y="639"/>
                  </a:cubicBezTo>
                  <a:cubicBezTo>
                    <a:pt x="3325" y="641"/>
                    <a:pt x="3295" y="642"/>
                    <a:pt x="3266" y="642"/>
                  </a:cubicBezTo>
                  <a:cubicBezTo>
                    <a:pt x="3095" y="642"/>
                    <a:pt x="2920" y="614"/>
                    <a:pt x="2752" y="614"/>
                  </a:cubicBezTo>
                  <a:cubicBezTo>
                    <a:pt x="2614" y="614"/>
                    <a:pt x="2482" y="633"/>
                    <a:pt x="2361" y="700"/>
                  </a:cubicBezTo>
                  <a:cubicBezTo>
                    <a:pt x="2143" y="822"/>
                    <a:pt x="2028" y="1074"/>
                    <a:pt x="1826" y="1223"/>
                  </a:cubicBezTo>
                  <a:cubicBezTo>
                    <a:pt x="1629" y="1368"/>
                    <a:pt x="1372" y="1399"/>
                    <a:pt x="1127" y="1413"/>
                  </a:cubicBezTo>
                  <a:cubicBezTo>
                    <a:pt x="883" y="1425"/>
                    <a:pt x="630" y="1429"/>
                    <a:pt x="407" y="1530"/>
                  </a:cubicBezTo>
                  <a:cubicBezTo>
                    <a:pt x="185" y="1632"/>
                    <a:pt x="0" y="1867"/>
                    <a:pt x="47" y="2107"/>
                  </a:cubicBezTo>
                  <a:lnTo>
                    <a:pt x="8501" y="2024"/>
                  </a:lnTo>
                  <a:cubicBezTo>
                    <a:pt x="8565" y="1554"/>
                    <a:pt x="7902" y="1168"/>
                    <a:pt x="7404" y="1128"/>
                  </a:cubicBezTo>
                  <a:cubicBezTo>
                    <a:pt x="7166" y="1109"/>
                    <a:pt x="6920" y="1145"/>
                    <a:pt x="6694" y="1067"/>
                  </a:cubicBezTo>
                  <a:cubicBezTo>
                    <a:pt x="6206" y="896"/>
                    <a:pt x="6012" y="267"/>
                    <a:pt x="5535" y="65"/>
                  </a:cubicBezTo>
                  <a:cubicBezTo>
                    <a:pt x="5427" y="20"/>
                    <a:pt x="5314" y="0"/>
                    <a:pt x="5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67"/>
            <p:cNvSpPr/>
            <p:nvPr/>
          </p:nvSpPr>
          <p:spPr>
            <a:xfrm>
              <a:off x="88650" y="4454577"/>
              <a:ext cx="705515" cy="572700"/>
            </a:xfrm>
            <a:custGeom>
              <a:avLst/>
              <a:gdLst/>
              <a:ahLst/>
              <a:cxnLst/>
              <a:rect l="l" t="t" r="r" b="b"/>
              <a:pathLst>
                <a:path w="4643" h="3769" extrusionOk="0">
                  <a:moveTo>
                    <a:pt x="2513" y="1"/>
                  </a:moveTo>
                  <a:cubicBezTo>
                    <a:pt x="2345" y="1"/>
                    <a:pt x="2177" y="36"/>
                    <a:pt x="2040" y="104"/>
                  </a:cubicBezTo>
                  <a:cubicBezTo>
                    <a:pt x="1715" y="265"/>
                    <a:pt x="1506" y="634"/>
                    <a:pt x="1536" y="996"/>
                  </a:cubicBezTo>
                  <a:cubicBezTo>
                    <a:pt x="1390" y="875"/>
                    <a:pt x="1205" y="819"/>
                    <a:pt x="1018" y="819"/>
                  </a:cubicBezTo>
                  <a:cubicBezTo>
                    <a:pt x="693" y="819"/>
                    <a:pt x="362" y="988"/>
                    <a:pt x="222" y="1285"/>
                  </a:cubicBezTo>
                  <a:cubicBezTo>
                    <a:pt x="0" y="1752"/>
                    <a:pt x="322" y="2388"/>
                    <a:pt x="829" y="2485"/>
                  </a:cubicBezTo>
                  <a:cubicBezTo>
                    <a:pt x="807" y="3116"/>
                    <a:pt x="1342" y="3716"/>
                    <a:pt x="1972" y="3766"/>
                  </a:cubicBezTo>
                  <a:cubicBezTo>
                    <a:pt x="2000" y="3768"/>
                    <a:pt x="2029" y="3769"/>
                    <a:pt x="2057" y="3769"/>
                  </a:cubicBezTo>
                  <a:cubicBezTo>
                    <a:pt x="2657" y="3769"/>
                    <a:pt x="3227" y="3278"/>
                    <a:pt x="3299" y="2679"/>
                  </a:cubicBezTo>
                  <a:cubicBezTo>
                    <a:pt x="3437" y="2831"/>
                    <a:pt x="3643" y="2912"/>
                    <a:pt x="3848" y="2912"/>
                  </a:cubicBezTo>
                  <a:cubicBezTo>
                    <a:pt x="3982" y="2912"/>
                    <a:pt x="4116" y="2877"/>
                    <a:pt x="4229" y="2805"/>
                  </a:cubicBezTo>
                  <a:cubicBezTo>
                    <a:pt x="4516" y="2624"/>
                    <a:pt x="4643" y="2224"/>
                    <a:pt x="4512" y="1910"/>
                  </a:cubicBezTo>
                  <a:cubicBezTo>
                    <a:pt x="4400" y="1643"/>
                    <a:pt x="4113" y="1464"/>
                    <a:pt x="3825" y="1464"/>
                  </a:cubicBezTo>
                  <a:cubicBezTo>
                    <a:pt x="3776" y="1464"/>
                    <a:pt x="3726" y="1469"/>
                    <a:pt x="3678" y="1480"/>
                  </a:cubicBezTo>
                  <a:cubicBezTo>
                    <a:pt x="3948" y="1016"/>
                    <a:pt x="3653" y="331"/>
                    <a:pt x="3131" y="207"/>
                  </a:cubicBezTo>
                  <a:cubicBezTo>
                    <a:pt x="2975" y="67"/>
                    <a:pt x="2744" y="1"/>
                    <a:pt x="2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7"/>
            <p:cNvSpPr/>
            <p:nvPr/>
          </p:nvSpPr>
          <p:spPr>
            <a:xfrm>
              <a:off x="400028" y="4218825"/>
              <a:ext cx="313191" cy="313373"/>
            </a:xfrm>
            <a:custGeom>
              <a:avLst/>
              <a:gdLst/>
              <a:ahLst/>
              <a:cxnLst/>
              <a:rect l="l" t="t" r="r" b="b"/>
              <a:pathLst>
                <a:path w="3450" h="3452" extrusionOk="0">
                  <a:moveTo>
                    <a:pt x="1725" y="1"/>
                  </a:moveTo>
                  <a:cubicBezTo>
                    <a:pt x="773" y="1"/>
                    <a:pt x="0" y="774"/>
                    <a:pt x="0" y="1726"/>
                  </a:cubicBezTo>
                  <a:cubicBezTo>
                    <a:pt x="0" y="2679"/>
                    <a:pt x="773" y="3452"/>
                    <a:pt x="1725" y="3452"/>
                  </a:cubicBezTo>
                  <a:cubicBezTo>
                    <a:pt x="2678" y="3452"/>
                    <a:pt x="3450" y="2679"/>
                    <a:pt x="3450" y="1726"/>
                  </a:cubicBezTo>
                  <a:cubicBezTo>
                    <a:pt x="3450" y="774"/>
                    <a:pt x="2678" y="1"/>
                    <a:pt x="17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67"/>
            <p:cNvSpPr/>
            <p:nvPr/>
          </p:nvSpPr>
          <p:spPr>
            <a:xfrm>
              <a:off x="232734" y="4174851"/>
              <a:ext cx="144068" cy="144159"/>
            </a:xfrm>
            <a:custGeom>
              <a:avLst/>
              <a:gdLst/>
              <a:ahLst/>
              <a:cxnLst/>
              <a:rect l="l" t="t" r="r" b="b"/>
              <a:pathLst>
                <a:path w="1587" h="1588" extrusionOk="0">
                  <a:moveTo>
                    <a:pt x="793" y="0"/>
                  </a:moveTo>
                  <a:cubicBezTo>
                    <a:pt x="356" y="0"/>
                    <a:pt x="0" y="356"/>
                    <a:pt x="0" y="794"/>
                  </a:cubicBezTo>
                  <a:cubicBezTo>
                    <a:pt x="0" y="1233"/>
                    <a:pt x="356" y="1587"/>
                    <a:pt x="793" y="1587"/>
                  </a:cubicBezTo>
                  <a:cubicBezTo>
                    <a:pt x="1232" y="1587"/>
                    <a:pt x="1587" y="1233"/>
                    <a:pt x="1587" y="794"/>
                  </a:cubicBezTo>
                  <a:cubicBezTo>
                    <a:pt x="1587" y="356"/>
                    <a:pt x="1232"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 name="Google Shape;72;p67"/>
          <p:cNvGrpSpPr/>
          <p:nvPr/>
        </p:nvGrpSpPr>
        <p:grpSpPr>
          <a:xfrm>
            <a:off x="88653" y="239838"/>
            <a:ext cx="8569088" cy="5803100"/>
            <a:chOff x="88653" y="179878"/>
            <a:chExt cx="8569088" cy="4352325"/>
          </a:xfrm>
        </p:grpSpPr>
        <p:sp>
          <p:nvSpPr>
            <p:cNvPr id="73" name="Google Shape;73;p67"/>
            <p:cNvSpPr/>
            <p:nvPr/>
          </p:nvSpPr>
          <p:spPr>
            <a:xfrm>
              <a:off x="8513666" y="300941"/>
              <a:ext cx="144075" cy="14407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67"/>
            <p:cNvSpPr/>
            <p:nvPr/>
          </p:nvSpPr>
          <p:spPr>
            <a:xfrm>
              <a:off x="8358728" y="179878"/>
              <a:ext cx="144075" cy="14407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7"/>
            <p:cNvSpPr/>
            <p:nvPr/>
          </p:nvSpPr>
          <p:spPr>
            <a:xfrm>
              <a:off x="88653" y="4388128"/>
              <a:ext cx="144075" cy="14407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67"/>
            <p:cNvSpPr/>
            <p:nvPr/>
          </p:nvSpPr>
          <p:spPr>
            <a:xfrm>
              <a:off x="369376" y="4030776"/>
              <a:ext cx="86425" cy="86425"/>
            </a:xfrm>
            <a:custGeom>
              <a:avLst/>
              <a:gdLst/>
              <a:ahLst/>
              <a:cxnLst/>
              <a:rect l="l" t="t" r="r" b="b"/>
              <a:pathLst>
                <a:path w="387" h="387" extrusionOk="0">
                  <a:moveTo>
                    <a:pt x="189" y="0"/>
                  </a:moveTo>
                  <a:lnTo>
                    <a:pt x="156" y="137"/>
                  </a:lnTo>
                  <a:cubicBezTo>
                    <a:pt x="153" y="147"/>
                    <a:pt x="146" y="154"/>
                    <a:pt x="137" y="157"/>
                  </a:cubicBezTo>
                  <a:lnTo>
                    <a:pt x="1" y="197"/>
                  </a:lnTo>
                  <a:lnTo>
                    <a:pt x="138" y="231"/>
                  </a:lnTo>
                  <a:cubicBezTo>
                    <a:pt x="147" y="233"/>
                    <a:pt x="156" y="241"/>
                    <a:pt x="158" y="250"/>
                  </a:cubicBezTo>
                  <a:lnTo>
                    <a:pt x="198" y="386"/>
                  </a:lnTo>
                  <a:lnTo>
                    <a:pt x="232" y="248"/>
                  </a:lnTo>
                  <a:cubicBezTo>
                    <a:pt x="234" y="239"/>
                    <a:pt x="241" y="231"/>
                    <a:pt x="251" y="228"/>
                  </a:cubicBezTo>
                  <a:lnTo>
                    <a:pt x="387" y="188"/>
                  </a:lnTo>
                  <a:lnTo>
                    <a:pt x="249" y="154"/>
                  </a:lnTo>
                  <a:cubicBezTo>
                    <a:pt x="240" y="152"/>
                    <a:pt x="232" y="146"/>
                    <a:pt x="230" y="136"/>
                  </a:cubicBezTo>
                  <a:lnTo>
                    <a:pt x="18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creativecommons.org/licenses/by/4.0" TargetMode="External"/><Relationship Id="rId4" Type="http://schemas.openxmlformats.org/officeDocument/2006/relationships/hyperlink" Target="http://asccc-oeri.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nsplash.com/photos/a-cat-sitting-on-a-couch-next-to-a-laptop-9A8bGIlKgWk?utm_content=creditCopyText&amp;utm_medium=referral&amp;utm_source=unsplash" TargetMode="External"/><Relationship Id="rId4" Type="http://schemas.openxmlformats.org/officeDocument/2006/relationships/hyperlink" Target="https://unsplash.com/@antohakraev?utm_content=creditCopyText&amp;utm_medium=referral&amp;utm_source=unsplash"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asccc-oeri.org/2025/05/17/adapt-level-4-question-banks-and-adapt-canvas-integratio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cccconfer.zoom.us/meeting/register/YHc9yAK5QvOEbpR3VkpsHQ" TargetMode="External"/><Relationship Id="rId4" Type="http://schemas.openxmlformats.org/officeDocument/2006/relationships/hyperlink" Target="https://one.libretexts.org/registe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libretexts.org/events/chh3LwwtK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libretexts.org/academy"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libretexts.org/event/webinar-introduction-adapt-0"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asccc-oeri.org/tag/homework-systems/" TargetMode="External"/><Relationship Id="rId13" Type="http://schemas.openxmlformats.org/officeDocument/2006/relationships/hyperlink" Target="https://asccc-oeri.org/2025/04/16/libretexts-adapt-homework-platform-and-the-new-discuss-it/" TargetMode="External"/><Relationship Id="rId18" Type="http://schemas.openxmlformats.org/officeDocument/2006/relationships/hyperlink" Target="https://asccc-oeri.org/tag/economics/" TargetMode="External"/><Relationship Id="rId3" Type="http://schemas.openxmlformats.org/officeDocument/2006/relationships/hyperlink" Target="https://www.youtube.com/@LibreTexts/videos" TargetMode="External"/><Relationship Id="rId21" Type="http://schemas.openxmlformats.org/officeDocument/2006/relationships/hyperlink" Target="https://asccc-oeri.org/tag/discipline-conversation/" TargetMode="External"/><Relationship Id="rId7" Type="http://schemas.openxmlformats.org/officeDocument/2006/relationships/hyperlink" Target="https://asccc-oeri.org/tag/adapt-series/" TargetMode="External"/><Relationship Id="rId12" Type="http://schemas.openxmlformats.org/officeDocument/2006/relationships/hyperlink" Target="https://asccc-oeri.org/tag/libretexts/" TargetMode="External"/><Relationship Id="rId17" Type="http://schemas.openxmlformats.org/officeDocument/2006/relationships/hyperlink" Target="https://asccc-oeri.org/2025/03/18/addressing-the-homework-needs-of-economics-adaptive-homework-assignments-and-graphing-technology/" TargetMode="External"/><Relationship Id="rId25" Type="http://schemas.openxmlformats.org/officeDocument/2006/relationships/hyperlink" Target="https://asccc-oeri.org/2024/07/22/adapt-level-4-creating-and-using-question-banks-in-adapt/" TargetMode="External"/><Relationship Id="rId2" Type="http://schemas.openxmlformats.org/officeDocument/2006/relationships/notesSlide" Target="../notesSlides/notesSlide35.xml"/><Relationship Id="rId16" Type="http://schemas.openxmlformats.org/officeDocument/2006/relationships/hyperlink" Target="https://asccc-oeri.org/tag/discuss-it/" TargetMode="External"/><Relationship Id="rId20" Type="http://schemas.openxmlformats.org/officeDocument/2006/relationships/hyperlink" Target="https://asccc-oeri.org/tag/computer-science/" TargetMode="External"/><Relationship Id="rId1" Type="http://schemas.openxmlformats.org/officeDocument/2006/relationships/slideLayout" Target="../slideLayouts/slideLayout2.xml"/><Relationship Id="rId6" Type="http://schemas.openxmlformats.org/officeDocument/2006/relationships/hyperlink" Target="https://asccc-oeri.org/tag/adapt/" TargetMode="External"/><Relationship Id="rId11" Type="http://schemas.openxmlformats.org/officeDocument/2006/relationships/hyperlink" Target="https://asccc-oeri.org/2025/06/13/adapt-level-1-accessing-adapt-and-finding-existing-assessments-2/" TargetMode="External"/><Relationship Id="rId24" Type="http://schemas.openxmlformats.org/officeDocument/2006/relationships/hyperlink" Target="https://asccc-oeri.org/tag/spanish/" TargetMode="External"/><Relationship Id="rId5" Type="http://schemas.openxmlformats.org/officeDocument/2006/relationships/hyperlink" Target="https://asccc-oeri.org/2025/06/20/adapt-level-2-creating-in-adapt-2/" TargetMode="External"/><Relationship Id="rId15" Type="http://schemas.openxmlformats.org/officeDocument/2006/relationships/hyperlink" Target="https://asccc-oeri.org/tag/discipline-webinar/" TargetMode="External"/><Relationship Id="rId23" Type="http://schemas.openxmlformats.org/officeDocument/2006/relationships/hyperlink" Target="https://asccc-oeri.org/2024/11/15/boost-engagement-with-discuss-it-interactive-asynchronous-conversations-in-adapt/" TargetMode="External"/><Relationship Id="rId10" Type="http://schemas.openxmlformats.org/officeDocument/2006/relationships/hyperlink" Target="https://asccc-oeri.org/tag/libretexts-adapt/" TargetMode="External"/><Relationship Id="rId19" Type="http://schemas.openxmlformats.org/officeDocument/2006/relationships/hyperlink" Target="https://asccc-oeri.org/2024/12/05/collaborating-for-computer-science-success-adopting-adapting-a-shared-open-educational-resource-oer-canvas-course-shell/" TargetMode="External"/><Relationship Id="rId4" Type="http://schemas.openxmlformats.org/officeDocument/2006/relationships/hyperlink" Target="https://asccc-oeri.org/webinars-and-events/" TargetMode="External"/><Relationship Id="rId9" Type="http://schemas.openxmlformats.org/officeDocument/2006/relationships/hyperlink" Target="https://asccc-oeri.org/tag/libreone/" TargetMode="External"/><Relationship Id="rId14" Type="http://schemas.openxmlformats.org/officeDocument/2006/relationships/hyperlink" Target="https://asccc-oeri.org/tag/canvas/" TargetMode="External"/><Relationship Id="rId22" Type="http://schemas.openxmlformats.org/officeDocument/2006/relationships/hyperlink" Target="https://asccc-oeri.org/tag/information-technology-and-information-system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asccc-oeri.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libretexts.org" TargetMode="External"/><Relationship Id="rId5" Type="http://schemas.openxmlformats.org/officeDocument/2006/relationships/hyperlink" Target="https://libretexts.org/" TargetMode="External"/><Relationship Id="rId4" Type="http://schemas.openxmlformats.org/officeDocument/2006/relationships/hyperlink" Target="http://asccc-oeri.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mailto:cmoon@chabotcollege.edu"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pexels.com/photo/girl-holding-dandelion-flower-1857068/?utm_content=attributionCopyText&amp;utm_medium=referral&amp;utm_source=pexels" TargetMode="External"/><Relationship Id="rId4" Type="http://schemas.openxmlformats.org/officeDocument/2006/relationships/hyperlink" Target="https://www.pexels.com/@thgusstavo?utm_content=attributionCopyText&amp;utm_medium=referral&amp;utm_source=pexel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one.libretexts.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6985af6249_0_0"/>
          <p:cNvSpPr txBox="1">
            <a:spLocks noGrp="1"/>
          </p:cNvSpPr>
          <p:nvPr>
            <p:ph type="ctrTitle"/>
          </p:nvPr>
        </p:nvSpPr>
        <p:spPr>
          <a:xfrm>
            <a:off x="1078550" y="2457225"/>
            <a:ext cx="7143000" cy="1538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88888"/>
              <a:buNone/>
            </a:pPr>
            <a:r>
              <a:rPr lang="en-US"/>
              <a:t>ADAPT Level 3 </a:t>
            </a:r>
            <a:endParaRPr/>
          </a:p>
          <a:p>
            <a:pPr marL="0" lvl="0" indent="0" algn="ctr" rtl="0">
              <a:lnSpc>
                <a:spcPct val="90000"/>
              </a:lnSpc>
              <a:spcBef>
                <a:spcPts val="0"/>
              </a:spcBef>
              <a:spcAft>
                <a:spcPts val="0"/>
              </a:spcAft>
              <a:buSzPct val="88888"/>
              <a:buNone/>
            </a:pPr>
            <a:r>
              <a:rPr lang="en-US"/>
              <a:t>Fostering Oral Interaction with ADAPT’s Discuss-It Question Type</a:t>
            </a:r>
            <a:endParaRPr/>
          </a:p>
        </p:txBody>
      </p:sp>
      <p:sp>
        <p:nvSpPr>
          <p:cNvPr id="354" name="Google Shape;354;g36985af6249_0_0"/>
          <p:cNvSpPr txBox="1">
            <a:spLocks noGrp="1"/>
          </p:cNvSpPr>
          <p:nvPr>
            <p:ph type="subTitle" idx="4294967295"/>
          </p:nvPr>
        </p:nvSpPr>
        <p:spPr>
          <a:xfrm>
            <a:off x="196250" y="5524800"/>
            <a:ext cx="8513700" cy="1333200"/>
          </a:xfrm>
          <a:prstGeom prst="rect">
            <a:avLst/>
          </a:prstGeom>
          <a:noFill/>
          <a:ln>
            <a:noFill/>
          </a:ln>
        </p:spPr>
        <p:txBody>
          <a:bodyPr spcFirstLastPara="1" wrap="square" lIns="91425" tIns="91425" rIns="91425" bIns="91425" anchor="t" anchorCtr="0">
            <a:normAutofit/>
          </a:bodyPr>
          <a:lstStyle/>
          <a:p>
            <a:pPr marL="0" marR="0" lvl="0" indent="0" algn="l" rtl="0">
              <a:lnSpc>
                <a:spcPct val="120000"/>
              </a:lnSpc>
              <a:spcBef>
                <a:spcPts val="750"/>
              </a:spcBef>
              <a:spcAft>
                <a:spcPts val="0"/>
              </a:spcAft>
              <a:buClr>
                <a:schemeClr val="accent1"/>
              </a:buClr>
              <a:buSzPts val="2286"/>
              <a:buFont typeface="Arial"/>
              <a:buNone/>
            </a:pPr>
            <a:r>
              <a:rPr lang="en-US" sz="1200" b="0" i="0" u="none" strike="noStrike" cap="none">
                <a:solidFill>
                  <a:srgbClr val="3D372F"/>
                </a:solidFill>
                <a:latin typeface="Arial"/>
                <a:ea typeface="Arial"/>
                <a:cs typeface="Arial"/>
                <a:sym typeface="Arial"/>
              </a:rPr>
              <a:t>June </a:t>
            </a:r>
            <a:r>
              <a:rPr lang="en-US" sz="1200"/>
              <a:t>30</a:t>
            </a:r>
            <a:r>
              <a:rPr lang="en-US" sz="1200" b="0" i="0" u="none" strike="noStrike" cap="none">
                <a:solidFill>
                  <a:srgbClr val="3D372F"/>
                </a:solidFill>
                <a:latin typeface="Arial"/>
                <a:ea typeface="Arial"/>
                <a:cs typeface="Arial"/>
                <a:sym typeface="Arial"/>
              </a:rPr>
              <a:t>, 2025</a:t>
            </a:r>
            <a:endParaRPr sz="1200" b="0" i="0" u="none" strike="noStrike" cap="none">
              <a:solidFill>
                <a:srgbClr val="3D372F"/>
              </a:solidFill>
              <a:latin typeface="Arial"/>
              <a:ea typeface="Arial"/>
              <a:cs typeface="Arial"/>
              <a:sym typeface="Arial"/>
            </a:endParaRPr>
          </a:p>
          <a:p>
            <a:pPr marL="0" lvl="0" indent="0" algn="l" rtl="0">
              <a:spcBef>
                <a:spcPts val="750"/>
              </a:spcBef>
              <a:spcAft>
                <a:spcPts val="0"/>
              </a:spcAft>
              <a:buNone/>
            </a:pPr>
            <a:r>
              <a:rPr lang="en-US" sz="1300">
                <a:solidFill>
                  <a:srgbClr val="060606"/>
                </a:solidFill>
              </a:rPr>
              <a:t>This work is licensed under a </a:t>
            </a:r>
            <a:r>
              <a:rPr lang="en-US" sz="1300" u="sng">
                <a:solidFill>
                  <a:schemeClr val="accent1"/>
                </a:solidFill>
                <a:hlinkClick r:id="rId3">
                  <a:extLst>
                    <a:ext uri="{A12FA001-AC4F-418D-AE19-62706E023703}">
                      <ahyp:hlinkClr xmlns:ahyp="http://schemas.microsoft.com/office/drawing/2018/hyperlinkcolor" val="tx"/>
                    </a:ext>
                  </a:extLst>
                </a:hlinkClick>
              </a:rPr>
              <a:t>Creative Commons Attribution 4.0 International License</a:t>
            </a:r>
            <a:r>
              <a:rPr lang="en-US" sz="1300">
                <a:solidFill>
                  <a:srgbClr val="060606"/>
                </a:solidFill>
              </a:rPr>
              <a:t>. Attribute this slide deck as: “ADAPT Training Part 3 by </a:t>
            </a:r>
            <a:r>
              <a:rPr lang="en-US" sz="1300" u="sng">
                <a:solidFill>
                  <a:schemeClr val="accent1"/>
                </a:solidFill>
                <a:hlinkClick r:id="rId4">
                  <a:extLst>
                    <a:ext uri="{A12FA001-AC4F-418D-AE19-62706E023703}">
                      <ahyp:hlinkClr xmlns:ahyp="http://schemas.microsoft.com/office/drawing/2018/hyperlinkcolor" val="tx"/>
                    </a:ext>
                  </a:extLst>
                </a:hlinkClick>
              </a:rPr>
              <a:t>ASCCC OERI</a:t>
            </a:r>
            <a:r>
              <a:rPr lang="en-US" sz="1300">
                <a:solidFill>
                  <a:srgbClr val="060606"/>
                </a:solidFill>
              </a:rPr>
              <a:t> is licensed under </a:t>
            </a:r>
            <a:r>
              <a:rPr lang="en-US" sz="1300" u="sng">
                <a:solidFill>
                  <a:schemeClr val="accent1"/>
                </a:solidFill>
                <a:hlinkClick r:id="rId5">
                  <a:extLst>
                    <a:ext uri="{A12FA001-AC4F-418D-AE19-62706E023703}">
                      <ahyp:hlinkClr xmlns:ahyp="http://schemas.microsoft.com/office/drawing/2018/hyperlinkcolor" val="tx"/>
                    </a:ext>
                  </a:extLst>
                </a:hlinkClick>
              </a:rPr>
              <a:t>CC BY 4.0</a:t>
            </a:r>
            <a:r>
              <a:rPr lang="en-US" sz="1300">
                <a:solidFill>
                  <a:srgbClr val="060606"/>
                </a:solidFill>
              </a:rPr>
              <a:t>.</a:t>
            </a:r>
            <a:endParaRPr sz="1500" b="0" i="0" u="none" strike="noStrike" cap="none">
              <a:solidFill>
                <a:srgbClr val="3D372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3d19e43f5c_0_31"/>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Learning Analytics</a:t>
            </a:r>
            <a:endParaRPr/>
          </a:p>
        </p:txBody>
      </p:sp>
      <p:pic>
        <p:nvPicPr>
          <p:cNvPr id="421" name="Google Shape;421;g33d19e43f5c_0_31" descr="Screenshot of the LibreTexts ADAPT page showing the analytics on the backend."/>
          <p:cNvPicPr preferRelativeResize="0"/>
          <p:nvPr/>
        </p:nvPicPr>
        <p:blipFill rotWithShape="1">
          <a:blip r:embed="rId3">
            <a:alphaModFix/>
          </a:blip>
          <a:srcRect/>
          <a:stretch/>
        </p:blipFill>
        <p:spPr>
          <a:xfrm>
            <a:off x="936188" y="2006203"/>
            <a:ext cx="7507367" cy="48517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4be3e9c41b_0_1468"/>
          <p:cNvSpPr txBox="1">
            <a:spLocks noGrp="1"/>
          </p:cNvSpPr>
          <p:nvPr>
            <p:ph type="title"/>
          </p:nvPr>
        </p:nvSpPr>
        <p:spPr>
          <a:xfrm>
            <a:off x="1824686" y="440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4700"/>
              <a:t>Discuss-It in ADAPT</a:t>
            </a:r>
            <a:endParaRPr sz="4700"/>
          </a:p>
        </p:txBody>
      </p:sp>
      <p:sp>
        <p:nvSpPr>
          <p:cNvPr id="427" name="Google Shape;427;g34be3e9c41b_0_1468"/>
          <p:cNvSpPr txBox="1">
            <a:spLocks noGrp="1"/>
          </p:cNvSpPr>
          <p:nvPr>
            <p:ph type="body" idx="1"/>
          </p:nvPr>
        </p:nvSpPr>
        <p:spPr>
          <a:xfrm>
            <a:off x="451925" y="1993525"/>
            <a:ext cx="8443800" cy="46083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750"/>
              </a:spcBef>
              <a:spcAft>
                <a:spcPts val="0"/>
              </a:spcAft>
              <a:buSzPts val="1600"/>
              <a:buNone/>
            </a:pPr>
            <a:endParaRPr sz="1800">
              <a:solidFill>
                <a:srgbClr val="161616"/>
              </a:solidFill>
            </a:endParaRPr>
          </a:p>
          <a:p>
            <a:pPr marL="457200" lvl="0" indent="-349250" algn="l" rtl="0">
              <a:lnSpc>
                <a:spcPct val="120000"/>
              </a:lnSpc>
              <a:spcBef>
                <a:spcPts val="750"/>
              </a:spcBef>
              <a:spcAft>
                <a:spcPts val="0"/>
              </a:spcAft>
              <a:buClr>
                <a:schemeClr val="dk2"/>
              </a:buClr>
              <a:buSzPts val="1900"/>
              <a:buChar char="•"/>
            </a:pPr>
            <a:r>
              <a:rPr lang="en-US" sz="1900"/>
              <a:t>It’s the newest native question type in LibreTexts’ ADAPT homework platform. </a:t>
            </a:r>
            <a:endParaRPr sz="1900"/>
          </a:p>
          <a:p>
            <a:pPr marL="457200" lvl="0" indent="-349250" algn="l" rtl="0">
              <a:lnSpc>
                <a:spcPct val="120000"/>
              </a:lnSpc>
              <a:spcBef>
                <a:spcPts val="750"/>
              </a:spcBef>
              <a:spcAft>
                <a:spcPts val="0"/>
              </a:spcAft>
              <a:buClr>
                <a:schemeClr val="dk2"/>
              </a:buClr>
              <a:buSzPts val="1900"/>
              <a:buChar char="•"/>
            </a:pPr>
            <a:r>
              <a:rPr lang="en-US" sz="1900"/>
              <a:t>Fosters dynamic student-to-student regular and substantive interaction.</a:t>
            </a:r>
            <a:endParaRPr sz="1900"/>
          </a:p>
          <a:p>
            <a:pPr marL="457200" lvl="0" indent="-349250" algn="l" rtl="0">
              <a:lnSpc>
                <a:spcPct val="120000"/>
              </a:lnSpc>
              <a:spcBef>
                <a:spcPts val="750"/>
              </a:spcBef>
              <a:spcAft>
                <a:spcPts val="0"/>
              </a:spcAft>
              <a:buClr>
                <a:schemeClr val="dk2"/>
              </a:buClr>
              <a:buSzPts val="1900"/>
              <a:buChar char="•"/>
            </a:pPr>
            <a:r>
              <a:rPr lang="en-US" sz="1900"/>
              <a:t>Boosts student engagement by enabling threaded </a:t>
            </a:r>
            <a:r>
              <a:rPr lang="en-US" sz="1900" b="1"/>
              <a:t>text,</a:t>
            </a:r>
            <a:r>
              <a:rPr lang="en-US" sz="1900"/>
              <a:t> </a:t>
            </a:r>
            <a:r>
              <a:rPr lang="en-US" sz="1900" b="1"/>
              <a:t>audio</a:t>
            </a:r>
            <a:r>
              <a:rPr lang="en-US" sz="1900"/>
              <a:t>, and </a:t>
            </a:r>
            <a:r>
              <a:rPr lang="en-US" sz="1900" b="1"/>
              <a:t>video </a:t>
            </a:r>
            <a:r>
              <a:rPr lang="en-US" sz="1900"/>
              <a:t>responses for meaningful interaction. </a:t>
            </a:r>
            <a:endParaRPr sz="1900"/>
          </a:p>
          <a:p>
            <a:pPr marL="457200" lvl="0" indent="-349250" algn="l" rtl="0">
              <a:lnSpc>
                <a:spcPct val="120000"/>
              </a:lnSpc>
              <a:spcBef>
                <a:spcPts val="750"/>
              </a:spcBef>
              <a:spcAft>
                <a:spcPts val="0"/>
              </a:spcAft>
              <a:buClr>
                <a:schemeClr val="dk2"/>
              </a:buClr>
              <a:buSzPts val="1900"/>
              <a:buChar char="•"/>
            </a:pPr>
            <a:r>
              <a:rPr lang="en-US" sz="1900"/>
              <a:t>With auto-captioning and auto-transcription functions, the platform ensures accessibility for all learners.</a:t>
            </a:r>
            <a:endParaRPr sz="1900"/>
          </a:p>
          <a:p>
            <a:pPr marL="457200" lvl="0" indent="-349250" algn="l" rtl="0">
              <a:lnSpc>
                <a:spcPct val="120000"/>
              </a:lnSpc>
              <a:spcBef>
                <a:spcPts val="1000"/>
              </a:spcBef>
              <a:spcAft>
                <a:spcPts val="0"/>
              </a:spcAft>
              <a:buClr>
                <a:schemeClr val="dk2"/>
              </a:buClr>
              <a:buSzPts val="1900"/>
              <a:buChar char="•"/>
            </a:pPr>
            <a:r>
              <a:rPr lang="en-US" sz="1900"/>
              <a:t>Offers seamless LTI/API integration with Canvas, allowing for effortless course integration and automatic gradebook syncing. </a:t>
            </a:r>
            <a:endParaRPr sz="1900"/>
          </a:p>
          <a:p>
            <a:pPr marL="457200" lvl="0" indent="-349250" algn="l" rtl="0">
              <a:lnSpc>
                <a:spcPct val="100000"/>
              </a:lnSpc>
              <a:spcBef>
                <a:spcPts val="1000"/>
              </a:spcBef>
              <a:spcAft>
                <a:spcPts val="0"/>
              </a:spcAft>
              <a:buClr>
                <a:schemeClr val="dk2"/>
              </a:buClr>
              <a:buSzPts val="1900"/>
              <a:buChar char="•"/>
            </a:pPr>
            <a:r>
              <a:rPr lang="en-US" sz="1900">
                <a:solidFill>
                  <a:srgbClr val="191919"/>
                </a:solidFill>
                <a:latin typeface="Lato"/>
                <a:ea typeface="Lato"/>
                <a:cs typeface="Lato"/>
                <a:sym typeface="Lato"/>
              </a:rPr>
              <a:t>New: Rubric for grading</a:t>
            </a:r>
            <a:endParaRPr sz="19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6b61184a20_0_3"/>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dirty="0"/>
              <a:t>Auto-Captions and Auto-Transcript</a:t>
            </a:r>
            <a:endParaRPr dirty="0"/>
          </a:p>
        </p:txBody>
      </p:sp>
      <p:sp>
        <p:nvSpPr>
          <p:cNvPr id="433" name="Google Shape;433;g36b61184a20_0_3"/>
          <p:cNvSpPr txBox="1">
            <a:spLocks noGrp="1"/>
          </p:cNvSpPr>
          <p:nvPr>
            <p:ph type="body" idx="1"/>
          </p:nvPr>
        </p:nvSpPr>
        <p:spPr>
          <a:xfrm>
            <a:off x="736675" y="2258775"/>
            <a:ext cx="4259400" cy="4039200"/>
          </a:xfrm>
          <a:prstGeom prst="rect">
            <a:avLst/>
          </a:prstGeom>
          <a:noFill/>
          <a:ln>
            <a:noFill/>
          </a:ln>
        </p:spPr>
        <p:txBody>
          <a:bodyPr spcFirstLastPara="1" wrap="square" lIns="91425" tIns="45700" rIns="91425" bIns="45700" anchor="t" anchorCtr="0">
            <a:normAutofit fontScale="92500"/>
          </a:bodyPr>
          <a:lstStyle/>
          <a:p>
            <a:pPr marL="457200" lvl="0" indent="-361950" algn="l" rtl="0">
              <a:lnSpc>
                <a:spcPct val="120000"/>
              </a:lnSpc>
              <a:spcBef>
                <a:spcPts val="750"/>
              </a:spcBef>
              <a:spcAft>
                <a:spcPts val="0"/>
              </a:spcAft>
              <a:buSzPts val="2100"/>
              <a:buChar char="•"/>
            </a:pPr>
            <a:r>
              <a:rPr lang="en-US" sz="2100"/>
              <a:t>All media recorded into ADAPT is automatically captioned and transcribed with very high fidelity rates.</a:t>
            </a:r>
            <a:endParaRPr sz="2100"/>
          </a:p>
          <a:p>
            <a:pPr marL="457200" lvl="0" indent="-361950" algn="l" rtl="0">
              <a:lnSpc>
                <a:spcPct val="120000"/>
              </a:lnSpc>
              <a:spcBef>
                <a:spcPts val="1000"/>
              </a:spcBef>
              <a:spcAft>
                <a:spcPts val="1000"/>
              </a:spcAft>
              <a:buSzPts val="2100"/>
              <a:buChar char="•"/>
            </a:pPr>
            <a:r>
              <a:rPr lang="en-US" sz="2100"/>
              <a:t>Currently available for many languages (Arabic, Bengali, English, French, German, Hindi, Italian, Japanese, Mandarin, Portuguese, Punjabi, Russian, Spanish) and expanding.</a:t>
            </a:r>
            <a:endParaRPr sz="2100"/>
          </a:p>
        </p:txBody>
      </p:sp>
      <p:pic>
        <p:nvPicPr>
          <p:cNvPr id="434" name="Google Shape;434;g36b61184a20_0_3" descr="Auto-Captions and Auto-Transcript in LibreTexts ADAPT"/>
          <p:cNvPicPr preferRelativeResize="0"/>
          <p:nvPr/>
        </p:nvPicPr>
        <p:blipFill rotWithShape="1">
          <a:blip r:embed="rId3">
            <a:alphaModFix/>
          </a:blip>
          <a:srcRect/>
          <a:stretch/>
        </p:blipFill>
        <p:spPr>
          <a:xfrm>
            <a:off x="5111925" y="1911129"/>
            <a:ext cx="3475075" cy="4946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36b61184a20_0_348"/>
          <p:cNvSpPr txBox="1">
            <a:spLocks noGrp="1"/>
          </p:cNvSpPr>
          <p:nvPr>
            <p:ph type="title"/>
          </p:nvPr>
        </p:nvSpPr>
        <p:spPr>
          <a:xfrm>
            <a:off x="1566900" y="571500"/>
            <a:ext cx="5892900" cy="893100"/>
          </a:xfrm>
          <a:prstGeom prst="rect">
            <a:avLst/>
          </a:prstGeom>
          <a:noFill/>
          <a:ln>
            <a:noFill/>
          </a:ln>
        </p:spPr>
        <p:txBody>
          <a:bodyPr spcFirstLastPara="1" wrap="square" lIns="91425" tIns="45700" rIns="91425" bIns="45700" anchor="b" anchorCtr="0">
            <a:noAutofit/>
          </a:bodyPr>
          <a:lstStyle/>
          <a:p>
            <a:pPr lvl="0"/>
            <a:r>
              <a:rPr lang="en-US" sz="3600" dirty="0"/>
              <a:t>New: Grading with a Rubric</a:t>
            </a:r>
            <a:endParaRPr sz="3600" dirty="0"/>
          </a:p>
        </p:txBody>
      </p:sp>
      <p:pic>
        <p:nvPicPr>
          <p:cNvPr id="440" name="Google Shape;440;g36b61184a20_0_348" descr="New: Grading with a Rubric in LibreTexts ADAPT"/>
          <p:cNvPicPr preferRelativeResize="0"/>
          <p:nvPr/>
        </p:nvPicPr>
        <p:blipFill rotWithShape="1">
          <a:blip r:embed="rId3">
            <a:alphaModFix/>
          </a:blip>
          <a:srcRect/>
          <a:stretch/>
        </p:blipFill>
        <p:spPr>
          <a:xfrm>
            <a:off x="681200" y="2104175"/>
            <a:ext cx="6840949" cy="4214549"/>
          </a:xfrm>
          <a:prstGeom prst="rect">
            <a:avLst/>
          </a:prstGeom>
          <a:noFill/>
          <a:ln>
            <a:noFill/>
          </a:ln>
        </p:spPr>
      </p:pic>
      <p:sp>
        <p:nvSpPr>
          <p:cNvPr id="441" name="Google Shape;441;g36b61184a20_0_348"/>
          <p:cNvSpPr txBox="1"/>
          <p:nvPr/>
        </p:nvSpPr>
        <p:spPr>
          <a:xfrm>
            <a:off x="6996500" y="6457792"/>
            <a:ext cx="209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See question #284066</a:t>
            </a:r>
            <a:endParaRPr sz="1400" b="1" i="0" u="none" strike="noStrike" cap="none">
              <a:solidFill>
                <a:srgbClr val="000000"/>
              </a:solidFill>
              <a:latin typeface="Arial"/>
              <a:ea typeface="Arial"/>
              <a:cs typeface="Arial"/>
              <a:sym typeface="Arial"/>
            </a:endParaRPr>
          </a:p>
        </p:txBody>
      </p:sp>
      <p:sp>
        <p:nvSpPr>
          <p:cNvPr id="442" name="Google Shape;442;g36b61184a20_0_348"/>
          <p:cNvSpPr txBox="1"/>
          <p:nvPr/>
        </p:nvSpPr>
        <p:spPr>
          <a:xfrm>
            <a:off x="7522150" y="2803775"/>
            <a:ext cx="1489500" cy="289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Rubric can be connected to the question (“Question Rubric”) or to assignment (“Assignment Rubric”) that overrides Question Rubric</a:t>
            </a:r>
            <a:endParaRPr sz="1600" b="0" i="0" u="none" strike="noStrike" cap="none">
              <a:solidFill>
                <a:srgbClr val="000000"/>
              </a:solidFill>
              <a:latin typeface="Arial"/>
              <a:ea typeface="Arial"/>
              <a:cs typeface="Arial"/>
              <a:sym typeface="Arial"/>
            </a:endParaRPr>
          </a:p>
        </p:txBody>
      </p:sp>
      <p:cxnSp>
        <p:nvCxnSpPr>
          <p:cNvPr id="443" name="Google Shape;443;g36b61184a20_0_348">
            <a:extLst>
              <a:ext uri="{C183D7F6-B498-43B3-948B-1728B52AA6E4}">
                <adec:decorative xmlns:adec="http://schemas.microsoft.com/office/drawing/2017/decorative" val="1"/>
              </a:ext>
            </a:extLst>
          </p:cNvPr>
          <p:cNvCxnSpPr/>
          <p:nvPr/>
        </p:nvCxnSpPr>
        <p:spPr>
          <a:xfrm rot="10800000">
            <a:off x="5509675" y="2874008"/>
            <a:ext cx="1863300" cy="11100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36b61184a20_0_356"/>
          <p:cNvSpPr txBox="1">
            <a:spLocks noGrp="1"/>
          </p:cNvSpPr>
          <p:nvPr>
            <p:ph type="title"/>
          </p:nvPr>
        </p:nvSpPr>
        <p:spPr>
          <a:xfrm>
            <a:off x="1053736" y="679628"/>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600" dirty="0"/>
              <a:t>Easy Grading Discuss-It Questions</a:t>
            </a:r>
            <a:endParaRPr sz="3600" dirty="0"/>
          </a:p>
        </p:txBody>
      </p:sp>
      <p:pic>
        <p:nvPicPr>
          <p:cNvPr id="449" name="Google Shape;449;g36b61184a20_0_356" descr="Screenshot of the Easy Grading Discuss-It Questions"/>
          <p:cNvPicPr preferRelativeResize="0"/>
          <p:nvPr/>
        </p:nvPicPr>
        <p:blipFill rotWithShape="1">
          <a:blip r:embed="rId3">
            <a:alphaModFix/>
          </a:blip>
          <a:srcRect/>
          <a:stretch/>
        </p:blipFill>
        <p:spPr>
          <a:xfrm>
            <a:off x="1145601" y="1950425"/>
            <a:ext cx="7018650" cy="4907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34be3e9c41b_0_5201"/>
          <p:cNvSpPr txBox="1">
            <a:spLocks noGrp="1"/>
          </p:cNvSpPr>
          <p:nvPr>
            <p:ph type="title"/>
          </p:nvPr>
        </p:nvSpPr>
        <p:spPr>
          <a:xfrm>
            <a:off x="1277661" y="734128"/>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Bonus: As ADAPT resources are openly licensed, you can clone and edit activities</a:t>
            </a:r>
            <a:endParaRPr/>
          </a:p>
        </p:txBody>
      </p:sp>
      <p:sp>
        <p:nvSpPr>
          <p:cNvPr id="455" name="Google Shape;455;g34be3e9c41b_0_5201"/>
          <p:cNvSpPr txBox="1"/>
          <p:nvPr/>
        </p:nvSpPr>
        <p:spPr>
          <a:xfrm>
            <a:off x="1088675" y="2101975"/>
            <a:ext cx="7202400" cy="96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Lato"/>
                <a:ea typeface="Lato"/>
                <a:cs typeface="Lato"/>
                <a:sym typeface="Lato"/>
              </a:rPr>
              <a:t>Once you clone an activity, you will be able to edit</a:t>
            </a:r>
            <a:endParaRPr sz="2300" b="0" i="0" u="none" strike="noStrike" cap="none">
              <a:solidFill>
                <a:srgbClr val="000000"/>
              </a:solidFill>
              <a:latin typeface="Lato"/>
              <a:ea typeface="Lato"/>
              <a:cs typeface="Lato"/>
              <a:sym typeface="Lato"/>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ato"/>
              <a:ea typeface="Lato"/>
              <a:cs typeface="Lato"/>
              <a:sym typeface="Lato"/>
            </a:endParaRPr>
          </a:p>
        </p:txBody>
      </p:sp>
      <p:pic>
        <p:nvPicPr>
          <p:cNvPr id="456" name="Google Shape;456;g34be3e9c41b_0_5201" descr="Screenshot of how to clone an activity in ADAPT"/>
          <p:cNvPicPr preferRelativeResize="0"/>
          <p:nvPr/>
        </p:nvPicPr>
        <p:blipFill rotWithShape="1">
          <a:blip r:embed="rId3">
            <a:alphaModFix/>
          </a:blip>
          <a:srcRect/>
          <a:stretch/>
        </p:blipFill>
        <p:spPr>
          <a:xfrm>
            <a:off x="152400" y="3222783"/>
            <a:ext cx="8839200" cy="22131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8000">
              <a:srgbClr val="B8D2EA"/>
            </a:gs>
            <a:gs pos="100000">
              <a:srgbClr val="70A4D5"/>
            </a:gs>
          </a:gsLst>
          <a:path path="circle">
            <a:fillToRect l="50000" t="50000" r="50000" b="50000"/>
          </a:path>
          <a:tileRect/>
        </a:gradFill>
        <a:effectLst/>
      </p:bgPr>
    </p:bg>
    <p:spTree>
      <p:nvGrpSpPr>
        <p:cNvPr id="1" name="Shape 460"/>
        <p:cNvGrpSpPr/>
        <p:nvPr/>
      </p:nvGrpSpPr>
      <p:grpSpPr>
        <a:xfrm>
          <a:off x="0" y="0"/>
          <a:ext cx="0" cy="0"/>
          <a:chOff x="0" y="0"/>
          <a:chExt cx="0" cy="0"/>
        </a:xfrm>
      </p:grpSpPr>
      <p:sp>
        <p:nvSpPr>
          <p:cNvPr id="461" name="Google Shape;461;g34be3e9c41b_0_2343"/>
          <p:cNvSpPr txBox="1">
            <a:spLocks noGrp="1"/>
          </p:cNvSpPr>
          <p:nvPr>
            <p:ph type="title"/>
          </p:nvPr>
        </p:nvSpPr>
        <p:spPr>
          <a:xfrm>
            <a:off x="1109424" y="724128"/>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2500"/>
              <a:t>Looking for a more powerful </a:t>
            </a:r>
            <a:endParaRPr sz="2500"/>
          </a:p>
          <a:p>
            <a:pPr marL="0" lvl="0" indent="0" algn="ctr" rtl="0">
              <a:lnSpc>
                <a:spcPct val="90000"/>
              </a:lnSpc>
              <a:spcBef>
                <a:spcPts val="0"/>
              </a:spcBef>
              <a:spcAft>
                <a:spcPts val="0"/>
              </a:spcAft>
              <a:buSzPts val="3200"/>
              <a:buNone/>
            </a:pPr>
            <a:r>
              <a:rPr lang="en-US" sz="2500"/>
              <a:t>OER Option?</a:t>
            </a:r>
            <a:endParaRPr sz="2500"/>
          </a:p>
          <a:p>
            <a:pPr marL="0" lvl="0" indent="0" algn="ctr" rtl="0">
              <a:lnSpc>
                <a:spcPct val="90000"/>
              </a:lnSpc>
              <a:spcBef>
                <a:spcPts val="0"/>
              </a:spcBef>
              <a:spcAft>
                <a:spcPts val="0"/>
              </a:spcAft>
              <a:buSzPts val="3200"/>
              <a:buNone/>
            </a:pPr>
            <a:endParaRPr sz="2500"/>
          </a:p>
          <a:p>
            <a:pPr marL="0" lvl="0" indent="0" algn="ctr" rtl="0">
              <a:lnSpc>
                <a:spcPct val="90000"/>
              </a:lnSpc>
              <a:spcBef>
                <a:spcPts val="0"/>
              </a:spcBef>
              <a:spcAft>
                <a:spcPts val="0"/>
              </a:spcAft>
              <a:buSzPts val="3200"/>
              <a:buNone/>
            </a:pPr>
            <a:r>
              <a:rPr lang="en-US" sz="2700">
                <a:latin typeface="Arial"/>
                <a:ea typeface="Arial"/>
                <a:cs typeface="Arial"/>
                <a:sym typeface="Arial"/>
              </a:rPr>
              <a:t>Discuss-It Demo Site</a:t>
            </a:r>
            <a:endParaRPr sz="2700">
              <a:latin typeface="Arial"/>
              <a:ea typeface="Arial"/>
              <a:cs typeface="Arial"/>
              <a:sym typeface="Arial"/>
            </a:endParaRPr>
          </a:p>
        </p:txBody>
      </p:sp>
      <p:pic>
        <p:nvPicPr>
          <p:cNvPr id="462" name="Google Shape;462;g34be3e9c41b_0_2343" descr="QR code for Discuss-It Demo Site"/>
          <p:cNvPicPr preferRelativeResize="0"/>
          <p:nvPr/>
        </p:nvPicPr>
        <p:blipFill rotWithShape="1">
          <a:blip r:embed="rId3">
            <a:alphaModFix/>
          </a:blip>
          <a:srcRect/>
          <a:stretch/>
        </p:blipFill>
        <p:spPr>
          <a:xfrm>
            <a:off x="2335550" y="2015800"/>
            <a:ext cx="4390950" cy="439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4be3e9c41b_0_5185"/>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700"/>
              <a:t>Icebreaker Activity Example 1:</a:t>
            </a:r>
            <a:endParaRPr sz="3700"/>
          </a:p>
          <a:p>
            <a:pPr marL="0" lvl="0" indent="0" algn="l" rtl="0">
              <a:lnSpc>
                <a:spcPct val="90000"/>
              </a:lnSpc>
              <a:spcBef>
                <a:spcPts val="0"/>
              </a:spcBef>
              <a:spcAft>
                <a:spcPts val="0"/>
              </a:spcAft>
              <a:buSzPts val="3200"/>
              <a:buNone/>
            </a:pPr>
            <a:r>
              <a:rPr lang="en-US" sz="3700"/>
              <a:t>Two Truths and One Lie</a:t>
            </a:r>
            <a:endParaRPr sz="3700"/>
          </a:p>
        </p:txBody>
      </p:sp>
      <p:pic>
        <p:nvPicPr>
          <p:cNvPr id="469" name="Google Shape;469;g34be3e9c41b_0_5185" descr="Screenshot of the ice-breaker activity"/>
          <p:cNvPicPr preferRelativeResize="0"/>
          <p:nvPr/>
        </p:nvPicPr>
        <p:blipFill rotWithShape="1">
          <a:blip r:embed="rId3">
            <a:alphaModFix/>
          </a:blip>
          <a:srcRect/>
          <a:stretch/>
        </p:blipFill>
        <p:spPr>
          <a:xfrm>
            <a:off x="100625" y="2246650"/>
            <a:ext cx="5786750" cy="3765275"/>
          </a:xfrm>
          <a:prstGeom prst="rect">
            <a:avLst/>
          </a:prstGeom>
          <a:noFill/>
          <a:ln>
            <a:noFill/>
          </a:ln>
        </p:spPr>
      </p:pic>
      <p:pic>
        <p:nvPicPr>
          <p:cNvPr id="470" name="Google Shape;470;g34be3e9c41b_0_5185" descr="ADAPT instructions on how to navigate the video and audio in the platform."/>
          <p:cNvPicPr preferRelativeResize="0"/>
          <p:nvPr/>
        </p:nvPicPr>
        <p:blipFill rotWithShape="1">
          <a:blip r:embed="rId4">
            <a:alphaModFix/>
          </a:blip>
          <a:srcRect/>
          <a:stretch/>
        </p:blipFill>
        <p:spPr>
          <a:xfrm>
            <a:off x="4030650" y="3170200"/>
            <a:ext cx="5113349" cy="3466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34be3e9c41b_0_5177"/>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700" dirty="0"/>
              <a:t>Icebreaker Activity Example 2:</a:t>
            </a:r>
            <a:endParaRPr sz="3700" dirty="0"/>
          </a:p>
          <a:p>
            <a:pPr marL="0" lvl="0" indent="0" algn="l" rtl="0">
              <a:lnSpc>
                <a:spcPct val="90000"/>
              </a:lnSpc>
              <a:spcBef>
                <a:spcPts val="0"/>
              </a:spcBef>
              <a:spcAft>
                <a:spcPts val="0"/>
              </a:spcAft>
              <a:buSzPts val="3200"/>
              <a:buNone/>
            </a:pPr>
            <a:r>
              <a:rPr lang="en-US" sz="3700" dirty="0"/>
              <a:t>The Perfect Restaurant</a:t>
            </a:r>
            <a:endParaRPr sz="3700" dirty="0"/>
          </a:p>
        </p:txBody>
      </p:sp>
      <p:pic>
        <p:nvPicPr>
          <p:cNvPr id="477" name="Google Shape;477;g34be3e9c41b_0_5177" descr="screenshot of an ADAPT activity"/>
          <p:cNvPicPr preferRelativeResize="0"/>
          <p:nvPr/>
        </p:nvPicPr>
        <p:blipFill rotWithShape="1">
          <a:blip r:embed="rId3">
            <a:alphaModFix/>
          </a:blip>
          <a:srcRect/>
          <a:stretch/>
        </p:blipFill>
        <p:spPr>
          <a:xfrm>
            <a:off x="224875" y="2035900"/>
            <a:ext cx="4786102" cy="4822100"/>
          </a:xfrm>
          <a:prstGeom prst="rect">
            <a:avLst/>
          </a:prstGeom>
          <a:noFill/>
          <a:ln>
            <a:noFill/>
          </a:ln>
        </p:spPr>
      </p:pic>
      <p:pic>
        <p:nvPicPr>
          <p:cNvPr id="478" name="Google Shape;478;g34be3e9c41b_0_5177" descr="Screenshot of the transcript "/>
          <p:cNvPicPr preferRelativeResize="0"/>
          <p:nvPr/>
        </p:nvPicPr>
        <p:blipFill rotWithShape="1">
          <a:blip r:embed="rId4">
            <a:alphaModFix/>
          </a:blip>
          <a:srcRect/>
          <a:stretch/>
        </p:blipFill>
        <p:spPr>
          <a:xfrm>
            <a:off x="5192844" y="2154028"/>
            <a:ext cx="3871231" cy="41599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4be3e9c41b_0_4156"/>
          <p:cNvSpPr txBox="1"/>
          <p:nvPr/>
        </p:nvSpPr>
        <p:spPr>
          <a:xfrm>
            <a:off x="1959300" y="110533"/>
            <a:ext cx="5225400" cy="8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Roboto Medium"/>
                <a:ea typeface="Roboto Medium"/>
                <a:cs typeface="Roboto Medium"/>
                <a:sym typeface="Roboto Medium"/>
              </a:rPr>
              <a:t>Fostering Collaborative Work </a:t>
            </a:r>
            <a:endParaRPr sz="3000" b="0" i="0" u="none" strike="noStrike" cap="none">
              <a:solidFill>
                <a:schemeClr val="dk1"/>
              </a:solidFill>
              <a:latin typeface="Roboto Medium"/>
              <a:ea typeface="Roboto Medium"/>
              <a:cs typeface="Roboto Medium"/>
              <a:sym typeface="Roboto Medium"/>
            </a:endParaRPr>
          </a:p>
        </p:txBody>
      </p:sp>
      <p:sp>
        <p:nvSpPr>
          <p:cNvPr id="484" name="Google Shape;484;g34be3e9c41b_0_4156"/>
          <p:cNvSpPr txBox="1">
            <a:spLocks noGrp="1"/>
          </p:cNvSpPr>
          <p:nvPr>
            <p:ph type="title"/>
          </p:nvPr>
        </p:nvSpPr>
        <p:spPr>
          <a:xfrm>
            <a:off x="1109411" y="570178"/>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4100"/>
              <a:t>Spanish Example 1:</a:t>
            </a:r>
            <a:endParaRPr sz="4100"/>
          </a:p>
          <a:p>
            <a:pPr marL="0" lvl="0" indent="0" algn="l" rtl="0">
              <a:lnSpc>
                <a:spcPct val="90000"/>
              </a:lnSpc>
              <a:spcBef>
                <a:spcPts val="0"/>
              </a:spcBef>
              <a:spcAft>
                <a:spcPts val="0"/>
              </a:spcAft>
              <a:buSzPts val="3200"/>
              <a:buNone/>
            </a:pPr>
            <a:r>
              <a:rPr lang="en-US" sz="4100"/>
              <a:t>Did you know?</a:t>
            </a:r>
            <a:endParaRPr sz="4100"/>
          </a:p>
        </p:txBody>
      </p:sp>
      <p:pic>
        <p:nvPicPr>
          <p:cNvPr id="485" name="Google Shape;485;g34be3e9c41b_0_4156" descr="Screenshot of an ADAPT activity"/>
          <p:cNvPicPr preferRelativeResize="0"/>
          <p:nvPr/>
        </p:nvPicPr>
        <p:blipFill rotWithShape="1">
          <a:blip r:embed="rId3">
            <a:alphaModFix/>
          </a:blip>
          <a:srcRect/>
          <a:stretch/>
        </p:blipFill>
        <p:spPr>
          <a:xfrm>
            <a:off x="163225" y="1768078"/>
            <a:ext cx="5074735" cy="5089920"/>
          </a:xfrm>
          <a:prstGeom prst="rect">
            <a:avLst/>
          </a:prstGeom>
          <a:noFill/>
          <a:ln>
            <a:noFill/>
          </a:ln>
        </p:spPr>
      </p:pic>
      <p:pic>
        <p:nvPicPr>
          <p:cNvPr id="486" name="Google Shape;486;g34be3e9c41b_0_4156" descr="Spanish ADAPT activity with video and transcript"/>
          <p:cNvPicPr preferRelativeResize="0"/>
          <p:nvPr/>
        </p:nvPicPr>
        <p:blipFill rotWithShape="1">
          <a:blip r:embed="rId4">
            <a:alphaModFix/>
          </a:blip>
          <a:srcRect/>
          <a:stretch/>
        </p:blipFill>
        <p:spPr>
          <a:xfrm>
            <a:off x="5303760" y="1768078"/>
            <a:ext cx="3185846" cy="50899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36a0a2d45c5_2_0"/>
          <p:cNvSpPr txBox="1">
            <a:spLocks noGrp="1"/>
          </p:cNvSpPr>
          <p:nvPr>
            <p:ph type="ctrTitle"/>
          </p:nvPr>
        </p:nvSpPr>
        <p:spPr>
          <a:xfrm>
            <a:off x="1481336" y="2489285"/>
            <a:ext cx="6477900" cy="1538400"/>
          </a:xfrm>
          <a:prstGeom prst="rect">
            <a:avLst/>
          </a:prstGeom>
        </p:spPr>
        <p:txBody>
          <a:bodyPr spcFirstLastPara="1" wrap="square" lIns="91425" tIns="45700" rIns="91425" bIns="0" anchor="b" anchorCtr="0">
            <a:noAutofit/>
          </a:bodyPr>
          <a:lstStyle/>
          <a:p>
            <a:pPr marL="0" lvl="0" indent="0" algn="l" rtl="0">
              <a:spcBef>
                <a:spcPts val="0"/>
              </a:spcBef>
              <a:spcAft>
                <a:spcPts val="0"/>
              </a:spcAft>
              <a:buNone/>
            </a:pPr>
            <a:r>
              <a:rPr lang="en-US" sz="4500"/>
              <a:t>Why do we require discussions in online learning?</a:t>
            </a:r>
            <a:endParaRPr sz="4500"/>
          </a:p>
        </p:txBody>
      </p:sp>
      <p:sp>
        <p:nvSpPr>
          <p:cNvPr id="361" name="Google Shape;361;g36a0a2d45c5_2_0"/>
          <p:cNvSpPr txBox="1">
            <a:spLocks noGrp="1"/>
          </p:cNvSpPr>
          <p:nvPr>
            <p:ph type="subTitle" idx="1"/>
          </p:nvPr>
        </p:nvSpPr>
        <p:spPr>
          <a:xfrm>
            <a:off x="1813335" y="5189604"/>
            <a:ext cx="6477900" cy="977700"/>
          </a:xfrm>
          <a:prstGeom prst="rect">
            <a:avLst/>
          </a:prstGeom>
        </p:spPr>
        <p:txBody>
          <a:bodyPr spcFirstLastPara="1" wrap="square" lIns="91425" tIns="91425" rIns="91425" bIns="91425" anchor="t" anchorCtr="0">
            <a:normAutofit/>
          </a:bodyPr>
          <a:lstStyle/>
          <a:p>
            <a:pPr marL="0" lvl="0" indent="0" algn="l" rtl="0">
              <a:spcBef>
                <a:spcPts val="75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4" name="Google Shape;494;g34be3e9c41b_0_4161"/>
          <p:cNvSpPr txBox="1">
            <a:spLocks noGrp="1"/>
          </p:cNvSpPr>
          <p:nvPr>
            <p:ph type="title"/>
          </p:nvPr>
        </p:nvSpPr>
        <p:spPr>
          <a:xfrm>
            <a:off x="1185792" y="76426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4200" dirty="0"/>
              <a:t>Spanish Example 2: </a:t>
            </a:r>
            <a:endParaRPr sz="4200" dirty="0"/>
          </a:p>
          <a:p>
            <a:pPr marL="0" lvl="0" indent="0" algn="l" rtl="0">
              <a:lnSpc>
                <a:spcPct val="90000"/>
              </a:lnSpc>
              <a:spcBef>
                <a:spcPts val="0"/>
              </a:spcBef>
              <a:spcAft>
                <a:spcPts val="0"/>
              </a:spcAft>
              <a:buSzPts val="3200"/>
              <a:buNone/>
            </a:pPr>
            <a:r>
              <a:rPr lang="en-US" sz="4200" dirty="0"/>
              <a:t>Chain Story</a:t>
            </a:r>
            <a:endParaRPr sz="4200" dirty="0"/>
          </a:p>
        </p:txBody>
      </p:sp>
      <p:sp>
        <p:nvSpPr>
          <p:cNvPr id="495" name="Google Shape;495;g34be3e9c41b_0_4161"/>
          <p:cNvSpPr txBox="1"/>
          <p:nvPr/>
        </p:nvSpPr>
        <p:spPr>
          <a:xfrm>
            <a:off x="496950" y="2051625"/>
            <a:ext cx="84171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Students choose an image to narrate a story started by a peer.</a:t>
            </a:r>
            <a:endParaRPr sz="2500" b="0" i="0" u="none" strike="noStrike" cap="none">
              <a:solidFill>
                <a:srgbClr val="000000"/>
              </a:solidFill>
              <a:latin typeface="Arial"/>
              <a:ea typeface="Arial"/>
              <a:cs typeface="Arial"/>
              <a:sym typeface="Arial"/>
            </a:endParaRPr>
          </a:p>
        </p:txBody>
      </p:sp>
      <p:pic>
        <p:nvPicPr>
          <p:cNvPr id="492" name="Google Shape;492;g34be3e9c41b_0_4161" descr="Example of ADAPT activity"/>
          <p:cNvPicPr preferRelativeResize="0"/>
          <p:nvPr/>
        </p:nvPicPr>
        <p:blipFill rotWithShape="1">
          <a:blip r:embed="rId3">
            <a:alphaModFix/>
          </a:blip>
          <a:srcRect/>
          <a:stretch/>
        </p:blipFill>
        <p:spPr>
          <a:xfrm>
            <a:off x="331550" y="2679483"/>
            <a:ext cx="8480892" cy="3602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3606a44196b_0_427"/>
          <p:cNvSpPr txBox="1">
            <a:spLocks noGrp="1"/>
          </p:cNvSpPr>
          <p:nvPr>
            <p:ph type="ctrTitle"/>
          </p:nvPr>
        </p:nvSpPr>
        <p:spPr>
          <a:xfrm>
            <a:off x="1481311" y="2991460"/>
            <a:ext cx="6477900" cy="1538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990"/>
              <a:buNone/>
            </a:pPr>
            <a:r>
              <a:rPr lang="en-US" sz="4180"/>
              <a:t>Creating a Discuss-It Question</a:t>
            </a:r>
            <a:endParaRPr sz="328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34be3e9c41b_0_4167"/>
          <p:cNvSpPr txBox="1">
            <a:spLocks noGrp="1"/>
          </p:cNvSpPr>
          <p:nvPr>
            <p:ph type="title"/>
          </p:nvPr>
        </p:nvSpPr>
        <p:spPr>
          <a:xfrm>
            <a:off x="1099036" y="559828"/>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100"/>
              <a:t>Step 1: </a:t>
            </a:r>
            <a:endParaRPr sz="3100"/>
          </a:p>
          <a:p>
            <a:pPr marL="0" lvl="0" indent="0" algn="l" rtl="0">
              <a:lnSpc>
                <a:spcPct val="90000"/>
              </a:lnSpc>
              <a:spcBef>
                <a:spcPts val="0"/>
              </a:spcBef>
              <a:spcAft>
                <a:spcPts val="0"/>
              </a:spcAft>
              <a:buSzPts val="3200"/>
              <a:buNone/>
            </a:pPr>
            <a:r>
              <a:rPr lang="en-US" sz="3100"/>
              <a:t>Create an assignment in ADAPT</a:t>
            </a:r>
            <a:endParaRPr sz="3100"/>
          </a:p>
        </p:txBody>
      </p:sp>
      <p:sp>
        <p:nvSpPr>
          <p:cNvPr id="507" name="Google Shape;507;g34be3e9c41b_0_4167">
            <a:extLst>
              <a:ext uri="{C183D7F6-B498-43B3-948B-1728B52AA6E4}">
                <adec:decorative xmlns:adec="http://schemas.microsoft.com/office/drawing/2017/decorative" val="1"/>
              </a:ext>
            </a:extLst>
          </p:cNvPr>
          <p:cNvSpPr txBox="1"/>
          <p:nvPr/>
        </p:nvSpPr>
        <p:spPr>
          <a:xfrm>
            <a:off x="225350" y="2033000"/>
            <a:ext cx="3312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Raleway"/>
              <a:ea typeface="Raleway"/>
              <a:cs typeface="Raleway"/>
              <a:sym typeface="Raleway"/>
            </a:endParaRPr>
          </a:p>
        </p:txBody>
      </p:sp>
      <p:sp>
        <p:nvSpPr>
          <p:cNvPr id="508" name="Google Shape;508;g34be3e9c41b_0_4167"/>
          <p:cNvSpPr txBox="1"/>
          <p:nvPr/>
        </p:nvSpPr>
        <p:spPr>
          <a:xfrm>
            <a:off x="581575" y="2479408"/>
            <a:ext cx="3387000" cy="3474000"/>
          </a:xfrm>
          <a:prstGeom prst="rect">
            <a:avLst/>
          </a:prstGeom>
          <a:noFill/>
          <a:ln>
            <a:noFill/>
          </a:ln>
        </p:spPr>
        <p:txBody>
          <a:bodyPr spcFirstLastPara="1" wrap="square" lIns="91425" tIns="91425" rIns="91425" bIns="91425" anchor="t" anchorCtr="0">
            <a:noAutofit/>
          </a:bodyPr>
          <a:lstStyle/>
          <a:p>
            <a:pPr marL="457200" marR="0" lvl="0" indent="-387350" algn="l" rtl="0">
              <a:lnSpc>
                <a:spcPct val="100000"/>
              </a:lnSpc>
              <a:spcBef>
                <a:spcPts val="0"/>
              </a:spcBef>
              <a:spcAft>
                <a:spcPts val="0"/>
              </a:spcAft>
              <a:buClr>
                <a:srgbClr val="000000"/>
              </a:buClr>
              <a:buSzPts val="2500"/>
              <a:buFont typeface="Arial"/>
              <a:buChar char="●"/>
            </a:pPr>
            <a:r>
              <a:rPr lang="en-US" sz="2500" b="0" i="0" u="none" strike="noStrike" cap="none">
                <a:solidFill>
                  <a:srgbClr val="000000"/>
                </a:solidFill>
                <a:latin typeface="Arial"/>
                <a:ea typeface="Arial"/>
                <a:cs typeface="Arial"/>
                <a:sym typeface="Arial"/>
              </a:rPr>
              <a:t>Create a New Assignment</a:t>
            </a:r>
            <a:endParaRPr sz="2500" b="0" i="0" u="none" strike="noStrike" cap="none">
              <a:solidFill>
                <a:srgbClr val="000000"/>
              </a:solidFill>
              <a:latin typeface="Arial"/>
              <a:ea typeface="Arial"/>
              <a:cs typeface="Arial"/>
              <a:sym typeface="Arial"/>
            </a:endParaRPr>
          </a:p>
          <a:p>
            <a:pPr marL="457200" marR="0" lvl="0" indent="-387350" algn="l" rtl="0">
              <a:lnSpc>
                <a:spcPct val="100000"/>
              </a:lnSpc>
              <a:spcBef>
                <a:spcPts val="0"/>
              </a:spcBef>
              <a:spcAft>
                <a:spcPts val="0"/>
              </a:spcAft>
              <a:buClr>
                <a:srgbClr val="000000"/>
              </a:buClr>
              <a:buSzPts val="2500"/>
              <a:buFont typeface="Arial"/>
              <a:buChar char="●"/>
            </a:pPr>
            <a:r>
              <a:rPr lang="en-US" sz="2500" b="0" i="0" u="none" strike="noStrike" cap="none">
                <a:solidFill>
                  <a:srgbClr val="000000"/>
                </a:solidFill>
                <a:latin typeface="Arial"/>
                <a:ea typeface="Arial"/>
                <a:cs typeface="Arial"/>
                <a:sym typeface="Arial"/>
              </a:rPr>
              <a:t>Under Assessment Type make sure to check “Delayed Graded Assessments”</a:t>
            </a:r>
            <a:endParaRPr sz="2500" b="0" i="0" u="none" strike="noStrike" cap="none">
              <a:solidFill>
                <a:srgbClr val="000000"/>
              </a:solidFill>
              <a:latin typeface="Arial"/>
              <a:ea typeface="Arial"/>
              <a:cs typeface="Arial"/>
              <a:sym typeface="Arial"/>
            </a:endParaRPr>
          </a:p>
          <a:p>
            <a:pPr marL="457200" marR="0" lvl="0" indent="-387350" algn="l" rtl="0">
              <a:lnSpc>
                <a:spcPct val="100000"/>
              </a:lnSpc>
              <a:spcBef>
                <a:spcPts val="0"/>
              </a:spcBef>
              <a:spcAft>
                <a:spcPts val="0"/>
              </a:spcAft>
              <a:buClr>
                <a:srgbClr val="000000"/>
              </a:buClr>
              <a:buSzPts val="2500"/>
              <a:buFont typeface="Arial"/>
              <a:buChar char="●"/>
            </a:pPr>
            <a:r>
              <a:rPr lang="en-US" sz="2500" b="0" i="0" u="none" strike="noStrike" cap="none">
                <a:solidFill>
                  <a:srgbClr val="000000"/>
                </a:solidFill>
                <a:latin typeface="Arial"/>
                <a:ea typeface="Arial"/>
                <a:cs typeface="Arial"/>
                <a:sym typeface="Arial"/>
              </a:rPr>
              <a:t>For Submission type mark “None”</a:t>
            </a:r>
            <a:endParaRPr sz="2900" b="0" i="0" u="none" strike="noStrike" cap="none">
              <a:solidFill>
                <a:srgbClr val="000000"/>
              </a:solidFill>
              <a:latin typeface="Lato"/>
              <a:ea typeface="Lato"/>
              <a:cs typeface="Lato"/>
              <a:sym typeface="Lato"/>
            </a:endParaRPr>
          </a:p>
        </p:txBody>
      </p:sp>
      <p:pic>
        <p:nvPicPr>
          <p:cNvPr id="509" name="Google Shape;509;g34be3e9c41b_0_4167" descr="Screenshot of how to create an assignment in ADAPT"/>
          <p:cNvPicPr preferRelativeResize="0"/>
          <p:nvPr/>
        </p:nvPicPr>
        <p:blipFill rotWithShape="1">
          <a:blip r:embed="rId3">
            <a:alphaModFix/>
          </a:blip>
          <a:srcRect/>
          <a:stretch/>
        </p:blipFill>
        <p:spPr>
          <a:xfrm>
            <a:off x="4572000" y="2321225"/>
            <a:ext cx="3775532" cy="4130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4cbe324622_0_11"/>
          <p:cNvSpPr txBox="1">
            <a:spLocks noGrp="1"/>
          </p:cNvSpPr>
          <p:nvPr>
            <p:ph type="title"/>
          </p:nvPr>
        </p:nvSpPr>
        <p:spPr>
          <a:xfrm>
            <a:off x="1099386" y="57285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700"/>
              <a:t>Step 2:</a:t>
            </a:r>
            <a:endParaRPr sz="3700"/>
          </a:p>
          <a:p>
            <a:pPr marL="0" lvl="0" indent="0" algn="l" rtl="0">
              <a:lnSpc>
                <a:spcPct val="90000"/>
              </a:lnSpc>
              <a:spcBef>
                <a:spcPts val="0"/>
              </a:spcBef>
              <a:spcAft>
                <a:spcPts val="0"/>
              </a:spcAft>
              <a:buSzPts val="3200"/>
              <a:buNone/>
            </a:pPr>
            <a:r>
              <a:rPr lang="en-US" sz="3700"/>
              <a:t>Select Discuss-It Question</a:t>
            </a:r>
            <a:endParaRPr sz="3700"/>
          </a:p>
        </p:txBody>
      </p:sp>
      <p:sp>
        <p:nvSpPr>
          <p:cNvPr id="515" name="Google Shape;515;g34cbe324622_0_11">
            <a:extLst>
              <a:ext uri="{C183D7F6-B498-43B3-948B-1728B52AA6E4}">
                <adec:decorative xmlns:adec="http://schemas.microsoft.com/office/drawing/2017/decorative" val="1"/>
              </a:ext>
            </a:extLst>
          </p:cNvPr>
          <p:cNvSpPr txBox="1"/>
          <p:nvPr/>
        </p:nvSpPr>
        <p:spPr>
          <a:xfrm>
            <a:off x="225350" y="2033000"/>
            <a:ext cx="3312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Raleway"/>
              <a:ea typeface="Raleway"/>
              <a:cs typeface="Raleway"/>
              <a:sym typeface="Raleway"/>
            </a:endParaRPr>
          </a:p>
        </p:txBody>
      </p:sp>
      <p:sp>
        <p:nvSpPr>
          <p:cNvPr id="516" name="Google Shape;516;g34cbe324622_0_11"/>
          <p:cNvSpPr txBox="1"/>
          <p:nvPr/>
        </p:nvSpPr>
        <p:spPr>
          <a:xfrm>
            <a:off x="225350" y="2089608"/>
            <a:ext cx="3387000" cy="5285700"/>
          </a:xfrm>
          <a:prstGeom prst="rect">
            <a:avLst/>
          </a:prstGeom>
          <a:noFill/>
          <a:ln>
            <a:noFill/>
          </a:ln>
        </p:spPr>
        <p:txBody>
          <a:bodyPr spcFirstLastPara="1" wrap="square" lIns="91425" tIns="91425" rIns="91425" bIns="91425" anchor="t" anchorCtr="0">
            <a:noAutofit/>
          </a:bodyPr>
          <a:lstStyle/>
          <a:p>
            <a:pPr marL="457200" marR="0" lvl="0" indent="-387350" algn="l" rtl="0">
              <a:lnSpc>
                <a:spcPct val="100000"/>
              </a:lnSpc>
              <a:spcBef>
                <a:spcPts val="0"/>
              </a:spcBef>
              <a:spcAft>
                <a:spcPts val="0"/>
              </a:spcAft>
              <a:buClr>
                <a:srgbClr val="000000"/>
              </a:buClr>
              <a:buSzPts val="2500"/>
              <a:buChar char="●"/>
            </a:pPr>
            <a:r>
              <a:rPr lang="en-US" sz="2500" i="0" u="none" strike="noStrike" cap="none">
                <a:solidFill>
                  <a:srgbClr val="000000"/>
                </a:solidFill>
              </a:rPr>
              <a:t>Add a New Question in the assignment</a:t>
            </a:r>
            <a:endParaRPr sz="2500" i="0" u="none" strike="noStrike" cap="none">
              <a:solidFill>
                <a:srgbClr val="000000"/>
              </a:solidFill>
            </a:endParaRPr>
          </a:p>
          <a:p>
            <a:pPr marL="457200" marR="0" lvl="0" indent="-387350" algn="l" rtl="0">
              <a:lnSpc>
                <a:spcPct val="100000"/>
              </a:lnSpc>
              <a:spcBef>
                <a:spcPts val="0"/>
              </a:spcBef>
              <a:spcAft>
                <a:spcPts val="0"/>
              </a:spcAft>
              <a:buClr>
                <a:srgbClr val="000000"/>
              </a:buClr>
              <a:buSzPts val="2500"/>
              <a:buChar char="●"/>
            </a:pPr>
            <a:r>
              <a:rPr lang="en-US" sz="2500" i="0" u="none" strike="noStrike" cap="none">
                <a:solidFill>
                  <a:srgbClr val="000000"/>
                </a:solidFill>
              </a:rPr>
              <a:t>In the Auto-Grade Tech Block, in the New drop-down select “Native”</a:t>
            </a:r>
            <a:endParaRPr sz="2500" i="0" u="none" strike="noStrike" cap="none">
              <a:solidFill>
                <a:srgbClr val="000000"/>
              </a:solidFill>
            </a:endParaRPr>
          </a:p>
          <a:p>
            <a:pPr marL="457200" marR="0" lvl="0" indent="-387350" algn="l" rtl="0">
              <a:lnSpc>
                <a:spcPct val="100000"/>
              </a:lnSpc>
              <a:spcBef>
                <a:spcPts val="0"/>
              </a:spcBef>
              <a:spcAft>
                <a:spcPts val="0"/>
              </a:spcAft>
              <a:buClr>
                <a:srgbClr val="000000"/>
              </a:buClr>
              <a:buSzPts val="2500"/>
              <a:buChar char="●"/>
            </a:pPr>
            <a:r>
              <a:rPr lang="en-US" sz="2500" i="0" u="none" strike="noStrike" cap="none">
                <a:solidFill>
                  <a:srgbClr val="000000"/>
                </a:solidFill>
              </a:rPr>
              <a:t>Select the Discuss-It native question type</a:t>
            </a:r>
            <a:endParaRPr sz="2500" i="0" u="none" strike="noStrike" cap="none">
              <a:solidFill>
                <a:srgbClr val="000000"/>
              </a:solidFill>
            </a:endParaRPr>
          </a:p>
        </p:txBody>
      </p:sp>
      <p:pic>
        <p:nvPicPr>
          <p:cNvPr id="517" name="Google Shape;517;g34cbe324622_0_11" descr="Screenshot of how to create an assignment in ADAPT where you select a discuss-it question"/>
          <p:cNvPicPr preferRelativeResize="0"/>
          <p:nvPr/>
        </p:nvPicPr>
        <p:blipFill rotWithShape="1">
          <a:blip r:embed="rId3">
            <a:alphaModFix/>
          </a:blip>
          <a:srcRect/>
          <a:stretch/>
        </p:blipFill>
        <p:spPr>
          <a:xfrm>
            <a:off x="3708675" y="2561933"/>
            <a:ext cx="5301251" cy="3613353"/>
          </a:xfrm>
          <a:prstGeom prst="rect">
            <a:avLst/>
          </a:prstGeom>
          <a:noFill/>
          <a:ln>
            <a:noFill/>
          </a:ln>
        </p:spPr>
      </p:pic>
      <p:cxnSp>
        <p:nvCxnSpPr>
          <p:cNvPr id="518" name="Google Shape;518;g34cbe324622_0_11">
            <a:extLst>
              <a:ext uri="{C183D7F6-B498-43B3-948B-1728B52AA6E4}">
                <adec:decorative xmlns:adec="http://schemas.microsoft.com/office/drawing/2017/decorative" val="1"/>
              </a:ext>
            </a:extLst>
          </p:cNvPr>
          <p:cNvCxnSpPr/>
          <p:nvPr/>
        </p:nvCxnSpPr>
        <p:spPr>
          <a:xfrm rot="10800000" flipH="1">
            <a:off x="3001650" y="3437588"/>
            <a:ext cx="4141200" cy="2513100"/>
          </a:xfrm>
          <a:prstGeom prst="straightConnector1">
            <a:avLst/>
          </a:prstGeom>
          <a:noFill/>
          <a:ln w="38100" cap="flat" cmpd="sng">
            <a:solidFill>
              <a:schemeClr val="accent1"/>
            </a:solidFill>
            <a:prstDash val="solid"/>
            <a:round/>
            <a:headEnd type="none" w="sm" len="sm"/>
            <a:tailEnd type="triangle" w="med" len="med"/>
          </a:ln>
        </p:spPr>
      </p:cxnSp>
      <p:cxnSp>
        <p:nvCxnSpPr>
          <p:cNvPr id="519" name="Google Shape;519;g34cbe324622_0_11">
            <a:extLst>
              <a:ext uri="{C183D7F6-B498-43B3-948B-1728B52AA6E4}">
                <adec:decorative xmlns:adec="http://schemas.microsoft.com/office/drawing/2017/decorative" val="1"/>
              </a:ext>
            </a:extLst>
          </p:cNvPr>
          <p:cNvCxnSpPr/>
          <p:nvPr/>
        </p:nvCxnSpPr>
        <p:spPr>
          <a:xfrm>
            <a:off x="3256025" y="6908875"/>
            <a:ext cx="976800" cy="976800"/>
          </a:xfrm>
          <a:prstGeom prst="straightConnector1">
            <a:avLst/>
          </a:prstGeom>
          <a:noFill/>
          <a:ln w="38100" cap="flat" cmpd="sng">
            <a:solidFill>
              <a:schemeClr val="accent1"/>
            </a:solidFill>
            <a:prstDash val="solid"/>
            <a:round/>
            <a:headEnd type="none" w="sm" len="sm"/>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34be3e9c41b_0_4181">
            <a:extLst>
              <a:ext uri="{C183D7F6-B498-43B3-948B-1728B52AA6E4}">
                <adec:decorative xmlns:adec="http://schemas.microsoft.com/office/drawing/2017/decorative" val="1"/>
              </a:ext>
            </a:extLst>
          </p:cNvPr>
          <p:cNvSpPr txBox="1"/>
          <p:nvPr/>
        </p:nvSpPr>
        <p:spPr>
          <a:xfrm>
            <a:off x="225350" y="2033000"/>
            <a:ext cx="3312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Raleway"/>
              <a:ea typeface="Raleway"/>
              <a:cs typeface="Raleway"/>
              <a:sym typeface="Raleway"/>
            </a:endParaRPr>
          </a:p>
        </p:txBody>
      </p:sp>
      <p:sp>
        <p:nvSpPr>
          <p:cNvPr id="529" name="Google Shape;529;g34be3e9c41b_0_4181"/>
          <p:cNvSpPr txBox="1">
            <a:spLocks noGrp="1"/>
          </p:cNvSpPr>
          <p:nvPr>
            <p:ph type="title"/>
          </p:nvPr>
        </p:nvSpPr>
        <p:spPr>
          <a:xfrm>
            <a:off x="1243986" y="456278"/>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Step 3:</a:t>
            </a:r>
            <a:endParaRPr/>
          </a:p>
          <a:p>
            <a:pPr marL="0" lvl="0" indent="0" algn="l" rtl="0">
              <a:lnSpc>
                <a:spcPct val="90000"/>
              </a:lnSpc>
              <a:spcBef>
                <a:spcPts val="0"/>
              </a:spcBef>
              <a:spcAft>
                <a:spcPts val="0"/>
              </a:spcAft>
              <a:buSzPts val="3200"/>
              <a:buNone/>
            </a:pPr>
            <a:r>
              <a:rPr lang="en-US"/>
              <a:t>Add instructions and Content</a:t>
            </a:r>
            <a:endParaRPr/>
          </a:p>
        </p:txBody>
      </p:sp>
      <p:sp>
        <p:nvSpPr>
          <p:cNvPr id="525" name="Google Shape;525;g34be3e9c41b_0_4181"/>
          <p:cNvSpPr txBox="1"/>
          <p:nvPr/>
        </p:nvSpPr>
        <p:spPr>
          <a:xfrm>
            <a:off x="225350" y="2264652"/>
            <a:ext cx="4095300" cy="19134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000000"/>
              </a:buClr>
              <a:buSzPts val="2200"/>
              <a:buChar char="●"/>
            </a:pPr>
            <a:r>
              <a:rPr lang="en-US" sz="2200" i="0" u="none" strike="noStrike" cap="none">
                <a:solidFill>
                  <a:srgbClr val="000000"/>
                </a:solidFill>
              </a:rPr>
              <a:t>In the Instructions box, add whatever information you want students to know to start working on it.</a:t>
            </a:r>
            <a:endParaRPr sz="2200" i="0" u="none" strike="noStrike" cap="none">
              <a:solidFill>
                <a:srgbClr val="000000"/>
              </a:solidFill>
            </a:endParaRPr>
          </a:p>
          <a:p>
            <a:pPr marL="457200" marR="0" lvl="0" indent="-368300" algn="l" rtl="0">
              <a:lnSpc>
                <a:spcPct val="100000"/>
              </a:lnSpc>
              <a:spcBef>
                <a:spcPts val="1000"/>
              </a:spcBef>
              <a:spcAft>
                <a:spcPts val="1000"/>
              </a:spcAft>
              <a:buClr>
                <a:srgbClr val="000000"/>
              </a:buClr>
              <a:buSzPts val="2200"/>
              <a:buChar char="●"/>
            </a:pPr>
            <a:r>
              <a:rPr lang="en-US" sz="2200" i="0" u="none" strike="noStrike" cap="none">
                <a:solidFill>
                  <a:srgbClr val="000000"/>
                </a:solidFill>
              </a:rPr>
              <a:t>Add either a text or media prompt</a:t>
            </a:r>
            <a:endParaRPr sz="2200" i="0" u="none" strike="noStrike" cap="none">
              <a:solidFill>
                <a:srgbClr val="000000"/>
              </a:solidFill>
            </a:endParaRPr>
          </a:p>
        </p:txBody>
      </p:sp>
      <p:pic>
        <p:nvPicPr>
          <p:cNvPr id="527" name="Google Shape;527;g34be3e9c41b_0_4181" descr="Screenshot of how to create an assignment in ADAPT"/>
          <p:cNvPicPr preferRelativeResize="0"/>
          <p:nvPr/>
        </p:nvPicPr>
        <p:blipFill rotWithShape="1">
          <a:blip r:embed="rId3">
            <a:alphaModFix/>
          </a:blip>
          <a:srcRect/>
          <a:stretch/>
        </p:blipFill>
        <p:spPr>
          <a:xfrm>
            <a:off x="77963" y="4593359"/>
            <a:ext cx="4240720" cy="2152175"/>
          </a:xfrm>
          <a:prstGeom prst="rect">
            <a:avLst/>
          </a:prstGeom>
          <a:noFill/>
          <a:ln>
            <a:noFill/>
          </a:ln>
        </p:spPr>
      </p:pic>
      <p:pic>
        <p:nvPicPr>
          <p:cNvPr id="526" name="Google Shape;526;g34be3e9c41b_0_4181" descr="Screenshot of how to create an assignment in ADAPT by adding instructions and content"/>
          <p:cNvPicPr preferRelativeResize="0"/>
          <p:nvPr/>
        </p:nvPicPr>
        <p:blipFill rotWithShape="1">
          <a:blip r:embed="rId4">
            <a:alphaModFix/>
          </a:blip>
          <a:srcRect/>
          <a:stretch/>
        </p:blipFill>
        <p:spPr>
          <a:xfrm>
            <a:off x="4768375" y="2264646"/>
            <a:ext cx="4375626" cy="2328700"/>
          </a:xfrm>
          <a:prstGeom prst="rect">
            <a:avLst/>
          </a:prstGeom>
          <a:noFill/>
          <a:ln>
            <a:noFill/>
          </a:ln>
        </p:spPr>
      </p:pic>
      <p:pic>
        <p:nvPicPr>
          <p:cNvPr id="528" name="Google Shape;528;g34be3e9c41b_0_4181" descr="Screenshot of how to create an assignment in ADAPT"/>
          <p:cNvPicPr preferRelativeResize="0"/>
          <p:nvPr/>
        </p:nvPicPr>
        <p:blipFill rotWithShape="1">
          <a:blip r:embed="rId5">
            <a:alphaModFix/>
          </a:blip>
          <a:srcRect/>
          <a:stretch/>
        </p:blipFill>
        <p:spPr>
          <a:xfrm>
            <a:off x="5852345" y="4881467"/>
            <a:ext cx="2054861" cy="1695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34be3e9c41b_0_4190"/>
          <p:cNvSpPr txBox="1">
            <a:spLocks noGrp="1"/>
          </p:cNvSpPr>
          <p:nvPr>
            <p:ph type="title"/>
          </p:nvPr>
        </p:nvSpPr>
        <p:spPr>
          <a:xfrm>
            <a:off x="1400824" y="539075"/>
            <a:ext cx="66231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Step 4:</a:t>
            </a:r>
            <a:endParaRPr/>
          </a:p>
          <a:p>
            <a:pPr marL="0" lvl="0" indent="0" algn="l" rtl="0">
              <a:lnSpc>
                <a:spcPct val="90000"/>
              </a:lnSpc>
              <a:spcBef>
                <a:spcPts val="0"/>
              </a:spcBef>
              <a:spcAft>
                <a:spcPts val="0"/>
              </a:spcAft>
              <a:buSzPts val="3200"/>
              <a:buNone/>
            </a:pPr>
            <a:r>
              <a:rPr lang="en-US"/>
              <a:t>Select Settings in the assignment</a:t>
            </a:r>
            <a:endParaRPr/>
          </a:p>
        </p:txBody>
      </p:sp>
      <p:pic>
        <p:nvPicPr>
          <p:cNvPr id="535" name="Google Shape;535;g34be3e9c41b_0_4190" descr="Screenshot of how to select settings in assignments in ADAPT"/>
          <p:cNvPicPr preferRelativeResize="0"/>
          <p:nvPr/>
        </p:nvPicPr>
        <p:blipFill rotWithShape="1">
          <a:blip r:embed="rId3">
            <a:alphaModFix/>
          </a:blip>
          <a:srcRect/>
          <a:stretch/>
        </p:blipFill>
        <p:spPr>
          <a:xfrm>
            <a:off x="152400" y="2045700"/>
            <a:ext cx="4956725" cy="4659900"/>
          </a:xfrm>
          <a:prstGeom prst="rect">
            <a:avLst/>
          </a:prstGeom>
          <a:noFill/>
          <a:ln>
            <a:noFill/>
          </a:ln>
        </p:spPr>
      </p:pic>
      <p:pic>
        <p:nvPicPr>
          <p:cNvPr id="536" name="Google Shape;536;g34be3e9c41b_0_4190" descr="Screenshot of how to select settings in assignments in ADAPT"/>
          <p:cNvPicPr preferRelativeResize="0"/>
          <p:nvPr/>
        </p:nvPicPr>
        <p:blipFill rotWithShape="1">
          <a:blip r:embed="rId4">
            <a:alphaModFix/>
          </a:blip>
          <a:srcRect/>
          <a:stretch/>
        </p:blipFill>
        <p:spPr>
          <a:xfrm>
            <a:off x="4680950" y="2499487"/>
            <a:ext cx="5283901" cy="3947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361b3501df9_0_399"/>
          <p:cNvSpPr txBox="1">
            <a:spLocks noGrp="1"/>
          </p:cNvSpPr>
          <p:nvPr>
            <p:ph type="title"/>
          </p:nvPr>
        </p:nvSpPr>
        <p:spPr>
          <a:xfrm>
            <a:off x="1566902" y="571500"/>
            <a:ext cx="56166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Adding a rubric</a:t>
            </a:r>
            <a:endParaRPr/>
          </a:p>
        </p:txBody>
      </p:sp>
      <p:pic>
        <p:nvPicPr>
          <p:cNvPr id="542" name="Google Shape;542;g361b3501df9_0_399" descr="Screenshot of how to add a rubric in ADAPT"/>
          <p:cNvPicPr preferRelativeResize="0"/>
          <p:nvPr/>
        </p:nvPicPr>
        <p:blipFill rotWithShape="1">
          <a:blip r:embed="rId3">
            <a:alphaModFix/>
          </a:blip>
          <a:srcRect/>
          <a:stretch/>
        </p:blipFill>
        <p:spPr>
          <a:xfrm>
            <a:off x="681200" y="2104175"/>
            <a:ext cx="6840949" cy="4214549"/>
          </a:xfrm>
          <a:prstGeom prst="rect">
            <a:avLst/>
          </a:prstGeom>
          <a:noFill/>
          <a:ln>
            <a:noFill/>
          </a:ln>
        </p:spPr>
      </p:pic>
      <p:sp>
        <p:nvSpPr>
          <p:cNvPr id="543" name="Google Shape;543;g361b3501df9_0_399"/>
          <p:cNvSpPr txBox="1"/>
          <p:nvPr/>
        </p:nvSpPr>
        <p:spPr>
          <a:xfrm>
            <a:off x="6996500" y="6457792"/>
            <a:ext cx="209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See question #284066</a:t>
            </a:r>
            <a:endParaRPr sz="1400" b="1" i="0" u="none" strike="noStrike" cap="none">
              <a:solidFill>
                <a:srgbClr val="000000"/>
              </a:solidFill>
              <a:latin typeface="Arial"/>
              <a:ea typeface="Arial"/>
              <a:cs typeface="Arial"/>
              <a:sym typeface="Arial"/>
            </a:endParaRPr>
          </a:p>
        </p:txBody>
      </p:sp>
      <p:sp>
        <p:nvSpPr>
          <p:cNvPr id="544" name="Google Shape;544;g361b3501df9_0_399"/>
          <p:cNvSpPr txBox="1"/>
          <p:nvPr/>
        </p:nvSpPr>
        <p:spPr>
          <a:xfrm>
            <a:off x="7522150" y="2803775"/>
            <a:ext cx="1489500" cy="289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Rubric can be connected to the question (“Question Rubric”) or to assignment (“Assignment Rubric”) that overrides Question Rubric</a:t>
            </a:r>
            <a:endParaRPr sz="1600" b="0" i="0" u="none" strike="noStrike" cap="none">
              <a:solidFill>
                <a:srgbClr val="000000"/>
              </a:solidFill>
              <a:latin typeface="Arial"/>
              <a:ea typeface="Arial"/>
              <a:cs typeface="Arial"/>
              <a:sym typeface="Arial"/>
            </a:endParaRPr>
          </a:p>
        </p:txBody>
      </p:sp>
      <p:cxnSp>
        <p:nvCxnSpPr>
          <p:cNvPr id="545" name="Google Shape;545;g361b3501df9_0_399">
            <a:extLst>
              <a:ext uri="{C183D7F6-B498-43B3-948B-1728B52AA6E4}">
                <adec:decorative xmlns:adec="http://schemas.microsoft.com/office/drawing/2017/decorative" val="1"/>
              </a:ext>
            </a:extLst>
          </p:cNvPr>
          <p:cNvCxnSpPr/>
          <p:nvPr/>
        </p:nvCxnSpPr>
        <p:spPr>
          <a:xfrm rot="10800000">
            <a:off x="5509675" y="2874008"/>
            <a:ext cx="1863300" cy="11100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3606a44196b_0_8"/>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600"/>
              <a:t>Linking Canvas Course to ADAPT Course via LTI/API</a:t>
            </a:r>
            <a:endParaRPr sz="4800"/>
          </a:p>
        </p:txBody>
      </p:sp>
      <p:pic>
        <p:nvPicPr>
          <p:cNvPr id="551" name="Google Shape;551;g3606a44196b_0_8" descr="Screenshot of how to link Canvas Coures to ADAPT course via LTI/API"/>
          <p:cNvPicPr preferRelativeResize="0"/>
          <p:nvPr/>
        </p:nvPicPr>
        <p:blipFill rotWithShape="1">
          <a:blip r:embed="rId3">
            <a:alphaModFix/>
          </a:blip>
          <a:srcRect/>
          <a:stretch/>
        </p:blipFill>
        <p:spPr>
          <a:xfrm>
            <a:off x="983225" y="1954150"/>
            <a:ext cx="7476625" cy="3842025"/>
          </a:xfrm>
          <a:prstGeom prst="rect">
            <a:avLst/>
          </a:prstGeom>
          <a:noFill/>
          <a:ln>
            <a:noFill/>
          </a:ln>
        </p:spPr>
      </p:pic>
      <p:sp>
        <p:nvSpPr>
          <p:cNvPr id="552" name="Google Shape;552;g3606a44196b_0_8"/>
          <p:cNvSpPr txBox="1"/>
          <p:nvPr/>
        </p:nvSpPr>
        <p:spPr>
          <a:xfrm>
            <a:off x="983225" y="5862550"/>
            <a:ext cx="7568700" cy="72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61616"/>
                </a:solidFill>
                <a:latin typeface="Arial"/>
                <a:ea typeface="Arial"/>
                <a:cs typeface="Arial"/>
                <a:sym typeface="Arial"/>
              </a:rPr>
              <a:t>The API link to Canvas will automatically create individual Canvas assignments and gradebook entries.</a:t>
            </a:r>
            <a:endParaRPr sz="2000" b="0" i="0" u="none" strike="noStrike" cap="none">
              <a:solidFill>
                <a:srgbClr val="161616"/>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3606a44196b_0_206"/>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800" dirty="0"/>
              <a:t>How to link ADAPT in Canvas via LTI</a:t>
            </a:r>
            <a:endParaRPr sz="3800" dirty="0"/>
          </a:p>
        </p:txBody>
      </p:sp>
      <p:sp>
        <p:nvSpPr>
          <p:cNvPr id="558" name="Google Shape;558;g3606a44196b_0_206"/>
          <p:cNvSpPr txBox="1"/>
          <p:nvPr/>
        </p:nvSpPr>
        <p:spPr>
          <a:xfrm>
            <a:off x="2143875" y="1981975"/>
            <a:ext cx="53430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Create an assignment in Canvas</a:t>
            </a:r>
            <a:endParaRPr sz="2300" b="0" i="0" u="none" strike="noStrike" cap="none">
              <a:solidFill>
                <a:srgbClr val="000000"/>
              </a:solidFill>
              <a:latin typeface="Arial"/>
              <a:ea typeface="Arial"/>
              <a:cs typeface="Arial"/>
              <a:sym typeface="Arial"/>
            </a:endParaRPr>
          </a:p>
        </p:txBody>
      </p:sp>
      <p:pic>
        <p:nvPicPr>
          <p:cNvPr id="559" name="Google Shape;559;g3606a44196b_0_206" descr="How to link ADAPT in Canvas via LTI"/>
          <p:cNvPicPr preferRelativeResize="0"/>
          <p:nvPr/>
        </p:nvPicPr>
        <p:blipFill rotWithShape="1">
          <a:blip r:embed="rId3">
            <a:alphaModFix/>
          </a:blip>
          <a:srcRect/>
          <a:stretch/>
        </p:blipFill>
        <p:spPr>
          <a:xfrm>
            <a:off x="1744444" y="2520775"/>
            <a:ext cx="5890875" cy="42386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3606a44196b_0_213"/>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900"/>
              <a:t>Select ADAPT in External Tool</a:t>
            </a:r>
            <a:endParaRPr sz="3900"/>
          </a:p>
        </p:txBody>
      </p:sp>
      <p:pic>
        <p:nvPicPr>
          <p:cNvPr id="565" name="Google Shape;565;g3606a44196b_0_213" descr="Selecting ADAPT as an external tool screensho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301734" y="2702825"/>
            <a:ext cx="4382300" cy="2510300"/>
          </a:xfrm>
          <a:prstGeom prst="rect">
            <a:avLst/>
          </a:prstGeom>
          <a:noFill/>
          <a:ln>
            <a:noFill/>
          </a:ln>
        </p:spPr>
      </p:pic>
      <p:pic>
        <p:nvPicPr>
          <p:cNvPr id="566" name="Google Shape;566;g3606a44196b_0_213" descr="Selecting ADAPT as an external tool screenshot"/>
          <p:cNvPicPr preferRelativeResize="0"/>
          <p:nvPr/>
        </p:nvPicPr>
        <p:blipFill rotWithShape="1">
          <a:blip r:embed="rId4">
            <a:alphaModFix/>
          </a:blip>
          <a:srcRect/>
          <a:stretch/>
        </p:blipFill>
        <p:spPr>
          <a:xfrm>
            <a:off x="5462275" y="2152137"/>
            <a:ext cx="2560303" cy="2553725"/>
          </a:xfrm>
          <a:prstGeom prst="rect">
            <a:avLst/>
          </a:prstGeom>
          <a:noFill/>
          <a:ln>
            <a:noFill/>
          </a:ln>
        </p:spPr>
      </p:pic>
      <p:pic>
        <p:nvPicPr>
          <p:cNvPr id="567" name="Google Shape;567;g3606a44196b_0_213" descr="Selecting ADAPT as an external tool screenshot"/>
          <p:cNvPicPr preferRelativeResize="0"/>
          <p:nvPr/>
        </p:nvPicPr>
        <p:blipFill rotWithShape="1">
          <a:blip r:embed="rId5">
            <a:alphaModFix/>
          </a:blip>
          <a:srcRect/>
          <a:stretch/>
        </p:blipFill>
        <p:spPr>
          <a:xfrm>
            <a:off x="4997849" y="5008297"/>
            <a:ext cx="3293225" cy="171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361b3501df9_0_614"/>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a:t>Why Discussions Matter in </a:t>
            </a:r>
            <a:endParaRPr/>
          </a:p>
          <a:p>
            <a:pPr marL="0" lvl="0" indent="0" algn="ctr" rtl="0">
              <a:lnSpc>
                <a:spcPct val="90000"/>
              </a:lnSpc>
              <a:spcBef>
                <a:spcPts val="0"/>
              </a:spcBef>
              <a:spcAft>
                <a:spcPts val="0"/>
              </a:spcAft>
              <a:buSzPts val="3200"/>
              <a:buNone/>
            </a:pPr>
            <a:r>
              <a:rPr lang="en-US"/>
              <a:t>Online Learning</a:t>
            </a:r>
            <a:endParaRPr/>
          </a:p>
        </p:txBody>
      </p:sp>
      <p:sp>
        <p:nvSpPr>
          <p:cNvPr id="368" name="Google Shape;368;g361b3501df9_0_614"/>
          <p:cNvSpPr txBox="1">
            <a:spLocks noGrp="1"/>
          </p:cNvSpPr>
          <p:nvPr>
            <p:ph type="body" idx="1"/>
          </p:nvPr>
        </p:nvSpPr>
        <p:spPr>
          <a:xfrm>
            <a:off x="398125" y="2463425"/>
            <a:ext cx="5503200" cy="4039200"/>
          </a:xfrm>
          <a:prstGeom prst="rect">
            <a:avLst/>
          </a:prstGeom>
          <a:noFill/>
          <a:ln>
            <a:noFill/>
          </a:ln>
        </p:spPr>
        <p:txBody>
          <a:bodyPr spcFirstLastPara="1" wrap="square" lIns="91425" tIns="45700" rIns="91425" bIns="45700" anchor="t" anchorCtr="0">
            <a:normAutofit fontScale="92500" lnSpcReduction="10000"/>
          </a:bodyPr>
          <a:lstStyle/>
          <a:p>
            <a:pPr marL="457200" lvl="0" indent="-369570" algn="l" rtl="0">
              <a:lnSpc>
                <a:spcPct val="100000"/>
              </a:lnSpc>
              <a:spcBef>
                <a:spcPts val="750"/>
              </a:spcBef>
              <a:spcAft>
                <a:spcPts val="0"/>
              </a:spcAft>
              <a:buSzPct val="100000"/>
              <a:buChar char="•"/>
            </a:pPr>
            <a:r>
              <a:rPr lang="en-US" sz="2400"/>
              <a:t>Build community and social presence</a:t>
            </a:r>
            <a:br>
              <a:rPr lang="en-US" sz="2400"/>
            </a:br>
            <a:endParaRPr sz="2400"/>
          </a:p>
          <a:p>
            <a:pPr marL="457200" lvl="0" indent="-369570" algn="l" rtl="0">
              <a:lnSpc>
                <a:spcPct val="100000"/>
              </a:lnSpc>
              <a:spcBef>
                <a:spcPts val="0"/>
              </a:spcBef>
              <a:spcAft>
                <a:spcPts val="0"/>
              </a:spcAft>
              <a:buSzPct val="100000"/>
              <a:buChar char="•"/>
            </a:pPr>
            <a:r>
              <a:rPr lang="en-US" sz="2400"/>
              <a:t>Promote critical thinking and reflection</a:t>
            </a:r>
            <a:br>
              <a:rPr lang="en-US" sz="2400"/>
            </a:br>
            <a:endParaRPr sz="2400"/>
          </a:p>
          <a:p>
            <a:pPr marL="457200" lvl="0" indent="-369570" algn="l" rtl="0">
              <a:lnSpc>
                <a:spcPct val="100000"/>
              </a:lnSpc>
              <a:spcBef>
                <a:spcPts val="0"/>
              </a:spcBef>
              <a:spcAft>
                <a:spcPts val="0"/>
              </a:spcAft>
              <a:buSzPct val="100000"/>
              <a:buChar char="•"/>
            </a:pPr>
            <a:r>
              <a:rPr lang="en-US" sz="2400"/>
              <a:t>Provide opportunities for diverse perspectives</a:t>
            </a:r>
            <a:br>
              <a:rPr lang="en-US" sz="2400"/>
            </a:br>
            <a:endParaRPr sz="2400"/>
          </a:p>
          <a:p>
            <a:pPr marL="457200" lvl="0" indent="-369570" algn="l" rtl="0">
              <a:lnSpc>
                <a:spcPct val="100000"/>
              </a:lnSpc>
              <a:spcBef>
                <a:spcPts val="0"/>
              </a:spcBef>
              <a:spcAft>
                <a:spcPts val="0"/>
              </a:spcAft>
              <a:buSzPct val="100000"/>
              <a:buChar char="•"/>
            </a:pPr>
            <a:r>
              <a:rPr lang="en-US" sz="2400"/>
              <a:t>Support equitable participation in learning</a:t>
            </a:r>
            <a:br>
              <a:rPr lang="en-US" sz="2400"/>
            </a:br>
            <a:endParaRPr sz="2400"/>
          </a:p>
          <a:p>
            <a:pPr marL="457200" lvl="0" indent="-369570" algn="l" rtl="0">
              <a:lnSpc>
                <a:spcPct val="100000"/>
              </a:lnSpc>
              <a:spcBef>
                <a:spcPts val="0"/>
              </a:spcBef>
              <a:spcAft>
                <a:spcPts val="0"/>
              </a:spcAft>
              <a:buSzPct val="100000"/>
              <a:buChar char="•"/>
            </a:pPr>
            <a:r>
              <a:rPr lang="en-US" sz="2400"/>
              <a:t>BUT - are there challenges to using online discussions? </a:t>
            </a:r>
            <a:endParaRPr sz="2400"/>
          </a:p>
          <a:p>
            <a:pPr marL="0" lvl="0" indent="0" algn="l" rtl="0">
              <a:lnSpc>
                <a:spcPct val="100000"/>
              </a:lnSpc>
              <a:spcBef>
                <a:spcPts val="750"/>
              </a:spcBef>
              <a:spcAft>
                <a:spcPts val="0"/>
              </a:spcAft>
              <a:buSzPct val="108107"/>
              <a:buNone/>
            </a:pPr>
            <a:endParaRPr/>
          </a:p>
        </p:txBody>
      </p:sp>
      <p:pic>
        <p:nvPicPr>
          <p:cNvPr id="369" name="Google Shape;369;g361b3501df9_0_614" descr="Cat staring at a computer screen."/>
          <p:cNvPicPr preferRelativeResize="0"/>
          <p:nvPr/>
        </p:nvPicPr>
        <p:blipFill rotWithShape="1">
          <a:blip r:embed="rId3">
            <a:alphaModFix/>
          </a:blip>
          <a:srcRect/>
          <a:stretch/>
        </p:blipFill>
        <p:spPr>
          <a:xfrm>
            <a:off x="5977525" y="2487350"/>
            <a:ext cx="2930650" cy="1944675"/>
          </a:xfrm>
          <a:prstGeom prst="rect">
            <a:avLst/>
          </a:prstGeom>
          <a:noFill/>
          <a:ln>
            <a:noFill/>
          </a:ln>
        </p:spPr>
      </p:pic>
      <p:sp>
        <p:nvSpPr>
          <p:cNvPr id="370" name="Google Shape;370;g361b3501df9_0_614"/>
          <p:cNvSpPr txBox="1"/>
          <p:nvPr/>
        </p:nvSpPr>
        <p:spPr>
          <a:xfrm>
            <a:off x="6130200" y="4504000"/>
            <a:ext cx="2625300" cy="24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Photo by</a:t>
            </a:r>
            <a:r>
              <a:rPr lang="en-US" sz="1100" b="0" i="0" u="none" strike="noStrike" cap="none">
                <a:solidFill>
                  <a:srgbClr val="000000"/>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100" b="0" i="0" u="sng" strike="noStrike" cap="none">
                <a:solidFill>
                  <a:schemeClr val="hlink"/>
                </a:solidFill>
                <a:latin typeface="Arial"/>
                <a:ea typeface="Arial"/>
                <a:cs typeface="Arial"/>
                <a:sym typeface="Arial"/>
                <a:hlinkClick r:id="rId4"/>
              </a:rPr>
              <a:t>Anton Kraev</a:t>
            </a:r>
            <a:r>
              <a:rPr lang="en-US" sz="1100" b="0" i="0" u="none" strike="noStrike" cap="none">
                <a:solidFill>
                  <a:srgbClr val="000000"/>
                </a:solidFill>
                <a:latin typeface="Arial"/>
                <a:ea typeface="Arial"/>
                <a:cs typeface="Arial"/>
                <a:sym typeface="Arial"/>
              </a:rPr>
              <a:t> on</a:t>
            </a:r>
            <a:r>
              <a:rPr lang="en-US" sz="1100" b="0" i="0" u="none" strike="noStrike" cap="none">
                <a:solidFill>
                  <a:srgbClr val="000000"/>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US" sz="1100" b="0" i="0" u="sng" strike="noStrike" cap="none">
                <a:solidFill>
                  <a:schemeClr val="hlink"/>
                </a:solidFill>
                <a:latin typeface="Arial"/>
                <a:ea typeface="Arial"/>
                <a:cs typeface="Arial"/>
                <a:sym typeface="Arial"/>
                <a:hlinkClick r:id="rId5"/>
              </a:rPr>
              <a:t>Unsplash</a:t>
            </a:r>
            <a:endParaRPr sz="1600" b="0" i="0" u="none" strike="noStrike" cap="none">
              <a:solidFill>
                <a:srgbClr val="3D372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606a44196b_0_433"/>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How to find Discuss-It questions</a:t>
            </a:r>
            <a:endParaRPr/>
          </a:p>
        </p:txBody>
      </p:sp>
      <p:sp>
        <p:nvSpPr>
          <p:cNvPr id="574" name="Google Shape;574;g3606a44196b_0_433"/>
          <p:cNvSpPr txBox="1">
            <a:spLocks noGrp="1"/>
          </p:cNvSpPr>
          <p:nvPr>
            <p:ph type="body" idx="1"/>
          </p:nvPr>
        </p:nvSpPr>
        <p:spPr>
          <a:xfrm>
            <a:off x="689200" y="2077175"/>
            <a:ext cx="2393700" cy="4039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750"/>
              </a:spcBef>
              <a:spcAft>
                <a:spcPts val="0"/>
              </a:spcAft>
              <a:buSzPts val="1600"/>
              <a:buNone/>
            </a:pPr>
            <a:r>
              <a:rPr lang="en-US" sz="1700"/>
              <a:t>If you are looking for examples, you can search questions and select Discuss-It. </a:t>
            </a:r>
            <a:endParaRPr sz="1700"/>
          </a:p>
        </p:txBody>
      </p:sp>
      <p:pic>
        <p:nvPicPr>
          <p:cNvPr id="576" name="Google Shape;576;g3606a44196b_0_433" descr="Screenshot on how to search for Discuss-It questions"/>
          <p:cNvPicPr preferRelativeResize="0"/>
          <p:nvPr/>
        </p:nvPicPr>
        <p:blipFill rotWithShape="1">
          <a:blip r:embed="rId3">
            <a:alphaModFix/>
          </a:blip>
          <a:srcRect/>
          <a:stretch/>
        </p:blipFill>
        <p:spPr>
          <a:xfrm>
            <a:off x="769663" y="3664550"/>
            <a:ext cx="1966481" cy="2938300"/>
          </a:xfrm>
          <a:prstGeom prst="rect">
            <a:avLst/>
          </a:prstGeom>
          <a:noFill/>
          <a:ln>
            <a:noFill/>
          </a:ln>
        </p:spPr>
      </p:pic>
      <p:pic>
        <p:nvPicPr>
          <p:cNvPr id="575" name="Google Shape;575;g3606a44196b_0_433" descr="Screenshot on how to search for Discuss-It questions"/>
          <p:cNvPicPr preferRelativeResize="0"/>
          <p:nvPr/>
        </p:nvPicPr>
        <p:blipFill rotWithShape="1">
          <a:blip r:embed="rId4">
            <a:alphaModFix/>
          </a:blip>
          <a:srcRect/>
          <a:stretch/>
        </p:blipFill>
        <p:spPr>
          <a:xfrm>
            <a:off x="3206873" y="2123550"/>
            <a:ext cx="5416824" cy="4335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73a370fe45_0_134"/>
          <p:cNvSpPr txBox="1">
            <a:spLocks noGrp="1"/>
          </p:cNvSpPr>
          <p:nvPr>
            <p:ph type="ctrTitle"/>
          </p:nvPr>
        </p:nvSpPr>
        <p:spPr>
          <a:xfrm>
            <a:off x="638300" y="1849950"/>
            <a:ext cx="7511400" cy="1159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4400"/>
              <a:buNone/>
            </a:pPr>
            <a:r>
              <a:rPr lang="en-US"/>
              <a:t>Looking for more Resources?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34cbe324622_0_151"/>
          <p:cNvSpPr txBox="1">
            <a:spLocks noGrp="1"/>
          </p:cNvSpPr>
          <p:nvPr>
            <p:ph type="title"/>
          </p:nvPr>
        </p:nvSpPr>
        <p:spPr>
          <a:xfrm>
            <a:off x="2207953" y="319900"/>
            <a:ext cx="50877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OERI Summer Webinars</a:t>
            </a:r>
            <a:endParaRPr/>
          </a:p>
        </p:txBody>
      </p:sp>
      <p:sp>
        <p:nvSpPr>
          <p:cNvPr id="588" name="Google Shape;588;g34cbe324622_0_151"/>
          <p:cNvSpPr txBox="1"/>
          <p:nvPr/>
        </p:nvSpPr>
        <p:spPr>
          <a:xfrm>
            <a:off x="992050" y="2127625"/>
            <a:ext cx="7519500" cy="417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u="sng">
                <a:solidFill>
                  <a:schemeClr val="hlink"/>
                </a:solidFill>
                <a:hlinkClick r:id="rId3"/>
              </a:rPr>
              <a:t>ADAPT Level 4 – Question Banks and ADAPT Canvas Integration</a:t>
            </a:r>
            <a:br>
              <a:rPr lang="en-US" sz="2000" u="sng">
                <a:solidFill>
                  <a:schemeClr val="hlink"/>
                </a:solidFill>
                <a:hlinkClick r:id="rId3"/>
              </a:rPr>
            </a:br>
            <a:r>
              <a:rPr lang="en-US" sz="2000"/>
              <a:t>Monday, July 7, 2025 from 3:00 pm – 4:30 pm</a:t>
            </a:r>
            <a:endParaRPr sz="2000"/>
          </a:p>
          <a:p>
            <a:pPr marL="0" lvl="0" indent="0" algn="l" rtl="0">
              <a:spcBef>
                <a:spcPts val="0"/>
              </a:spcBef>
              <a:spcAft>
                <a:spcPts val="0"/>
              </a:spcAft>
              <a:buNone/>
            </a:pPr>
            <a:br>
              <a:rPr lang="en-US" sz="2000"/>
            </a:br>
            <a:r>
              <a:rPr lang="en-US" sz="2000"/>
              <a:t>In this webinar, you’ll learn how to organize your activities into question banks for randomized assessments and explore how to seamlessly integrate your ADAPT content into Canvas with automatic grade syncing. All attendees will need to </a:t>
            </a:r>
            <a:r>
              <a:rPr lang="en-US" sz="2000" u="sng">
                <a:solidFill>
                  <a:schemeClr val="hlink"/>
                </a:solidFill>
                <a:hlinkClick r:id="rId4"/>
              </a:rPr>
              <a:t>register for a free LibreOne instructor account</a:t>
            </a:r>
            <a:r>
              <a:rPr lang="en-US" sz="2000"/>
              <a:t> to fully participate in these webinars.</a:t>
            </a:r>
            <a:endParaRPr sz="2000"/>
          </a:p>
          <a:p>
            <a:pPr marL="0" lvl="0" indent="0" algn="l" rtl="0">
              <a:spcBef>
                <a:spcPts val="0"/>
              </a:spcBef>
              <a:spcAft>
                <a:spcPts val="0"/>
              </a:spcAft>
              <a:buNone/>
            </a:pPr>
            <a:br>
              <a:rPr lang="en-US" sz="2000"/>
            </a:br>
            <a:r>
              <a:rPr lang="en-US" sz="2000" u="sng">
                <a:solidFill>
                  <a:schemeClr val="hlink"/>
                </a:solidFill>
                <a:hlinkClick r:id="rId5"/>
              </a:rPr>
              <a:t>Register for ADAPT Level 4</a:t>
            </a:r>
            <a:endParaRPr sz="1900" b="1" u="sng">
              <a:solidFill>
                <a:srgbClr val="6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900"/>
              <a:buFont typeface="Arial"/>
              <a:buNone/>
            </a:pPr>
            <a:endParaRPr sz="1900" u="sng">
              <a:solidFill>
                <a:srgbClr val="6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361b3501df9_0_598"/>
          <p:cNvSpPr txBox="1">
            <a:spLocks noGrp="1"/>
          </p:cNvSpPr>
          <p:nvPr>
            <p:ph type="title"/>
          </p:nvPr>
        </p:nvSpPr>
        <p:spPr>
          <a:xfrm>
            <a:off x="1577076" y="747250"/>
            <a:ext cx="62781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a:t>LibreFest 2025</a:t>
            </a:r>
            <a:endParaRPr/>
          </a:p>
          <a:p>
            <a:pPr marL="0" lvl="0" indent="0" algn="ctr" rtl="0">
              <a:lnSpc>
                <a:spcPct val="90000"/>
              </a:lnSpc>
              <a:spcBef>
                <a:spcPts val="0"/>
              </a:spcBef>
              <a:spcAft>
                <a:spcPts val="0"/>
              </a:spcAft>
              <a:buSzPts val="3200"/>
              <a:buNone/>
            </a:pPr>
            <a:endParaRPr/>
          </a:p>
          <a:p>
            <a:pPr marL="0" lvl="0" indent="0" algn="ctr" rtl="0">
              <a:lnSpc>
                <a:spcPct val="90000"/>
              </a:lnSpc>
              <a:spcBef>
                <a:spcPts val="0"/>
              </a:spcBef>
              <a:spcAft>
                <a:spcPts val="0"/>
              </a:spcAft>
              <a:buSzPts val="3200"/>
              <a:buNone/>
            </a:pPr>
            <a:r>
              <a:rPr lang="en-US"/>
              <a:t>July 7-11</a:t>
            </a:r>
            <a:endParaRPr/>
          </a:p>
        </p:txBody>
      </p:sp>
      <p:sp>
        <p:nvSpPr>
          <p:cNvPr id="595" name="Google Shape;595;g361b3501df9_0_598"/>
          <p:cNvSpPr txBox="1">
            <a:spLocks noGrp="1"/>
          </p:cNvSpPr>
          <p:nvPr>
            <p:ph type="body" idx="1"/>
          </p:nvPr>
        </p:nvSpPr>
        <p:spPr>
          <a:xfrm>
            <a:off x="864875" y="2015725"/>
            <a:ext cx="7426200" cy="4465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750"/>
              </a:spcBef>
              <a:spcAft>
                <a:spcPts val="0"/>
              </a:spcAft>
              <a:buSzPts val="1600"/>
              <a:buNone/>
            </a:pPr>
            <a:r>
              <a:rPr lang="en-US" sz="2000"/>
              <a:t>This virtual workshop will provide four and a half days of teaching and working sessions covering: </a:t>
            </a:r>
            <a:endParaRPr sz="2000"/>
          </a:p>
          <a:p>
            <a:pPr marL="457200" lvl="0" indent="-355600" algn="l" rtl="0">
              <a:lnSpc>
                <a:spcPct val="120000"/>
              </a:lnSpc>
              <a:spcBef>
                <a:spcPts val="750"/>
              </a:spcBef>
              <a:spcAft>
                <a:spcPts val="0"/>
              </a:spcAft>
              <a:buSzPts val="2000"/>
              <a:buChar char="•"/>
            </a:pPr>
            <a:r>
              <a:rPr lang="en-US" sz="2000"/>
              <a:t>how to create Open Education Resources (OER); </a:t>
            </a:r>
            <a:endParaRPr sz="2000"/>
          </a:p>
          <a:p>
            <a:pPr marL="457200" lvl="0" indent="-355600" algn="l" rtl="0">
              <a:lnSpc>
                <a:spcPct val="120000"/>
              </a:lnSpc>
              <a:spcBef>
                <a:spcPts val="0"/>
              </a:spcBef>
              <a:spcAft>
                <a:spcPts val="0"/>
              </a:spcAft>
              <a:buSzPts val="2000"/>
              <a:buChar char="•"/>
            </a:pPr>
            <a:r>
              <a:rPr lang="en-US" sz="2000"/>
              <a:t>how to edit/modify existing OER to build textbooks and other learning resources; </a:t>
            </a:r>
            <a:endParaRPr sz="2000"/>
          </a:p>
          <a:p>
            <a:pPr marL="457200" lvl="0" indent="-355600" algn="l" rtl="0">
              <a:lnSpc>
                <a:spcPct val="120000"/>
              </a:lnSpc>
              <a:spcBef>
                <a:spcPts val="0"/>
              </a:spcBef>
              <a:spcAft>
                <a:spcPts val="0"/>
              </a:spcAft>
              <a:buSzPts val="2000"/>
              <a:buChar char="•"/>
            </a:pPr>
            <a:r>
              <a:rPr lang="en-US" sz="2000"/>
              <a:t>how to use our Conductor project management platform with our new Workbench; </a:t>
            </a:r>
            <a:endParaRPr sz="2000"/>
          </a:p>
          <a:p>
            <a:pPr marL="457200" lvl="0" indent="-355600" algn="l" rtl="0">
              <a:lnSpc>
                <a:spcPct val="120000"/>
              </a:lnSpc>
              <a:spcBef>
                <a:spcPts val="0"/>
              </a:spcBef>
              <a:spcAft>
                <a:spcPts val="0"/>
              </a:spcAft>
              <a:buSzPts val="2000"/>
              <a:buChar char="•"/>
            </a:pPr>
            <a:r>
              <a:rPr lang="en-US" sz="2000"/>
              <a:t>and our ADAPT open homework and assessment system. </a:t>
            </a:r>
            <a:endParaRPr sz="2000"/>
          </a:p>
          <a:p>
            <a:pPr marL="0" lvl="0" indent="0" algn="l" rtl="0">
              <a:lnSpc>
                <a:spcPct val="120000"/>
              </a:lnSpc>
              <a:spcBef>
                <a:spcPts val="750"/>
              </a:spcBef>
              <a:spcAft>
                <a:spcPts val="0"/>
              </a:spcAft>
              <a:buSzPts val="1600"/>
              <a:buNone/>
            </a:pPr>
            <a:r>
              <a:rPr lang="en-US" sz="2000"/>
              <a:t>We will also hear Success Stories from LibreTexts super users each day. </a:t>
            </a:r>
            <a:endParaRPr sz="2000"/>
          </a:p>
          <a:p>
            <a:pPr marL="0" lvl="0" indent="0" algn="l" rtl="0">
              <a:lnSpc>
                <a:spcPct val="120000"/>
              </a:lnSpc>
              <a:spcBef>
                <a:spcPts val="750"/>
              </a:spcBef>
              <a:spcAft>
                <a:spcPts val="0"/>
              </a:spcAft>
              <a:buSzPts val="1600"/>
              <a:buNone/>
            </a:pPr>
            <a:r>
              <a:rPr lang="en-US" sz="2000">
                <a:solidFill>
                  <a:srgbClr val="242424"/>
                </a:solidFill>
              </a:rPr>
              <a:t>If you do not already have a LibreTexts account, you will be prompted to create one during the </a:t>
            </a:r>
            <a:r>
              <a:rPr lang="en-US" sz="2000" u="sng">
                <a:solidFill>
                  <a:srgbClr val="0563C1"/>
                </a:solidFill>
                <a:hlinkClick r:id="rId3">
                  <a:extLst>
                    <a:ext uri="{A12FA001-AC4F-418D-AE19-62706E023703}">
                      <ahyp:hlinkClr xmlns:ahyp="http://schemas.microsoft.com/office/drawing/2018/hyperlinkcolor" val="tx"/>
                    </a:ext>
                  </a:extLst>
                </a:hlinkClick>
              </a:rPr>
              <a:t>LibreFest Registration</a:t>
            </a:r>
            <a:r>
              <a:rPr lang="en-US" sz="2000">
                <a:solidFill>
                  <a:srgbClr val="242424"/>
                </a:solidFill>
              </a:rPr>
              <a:t> process.</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34cbe324622_0_161"/>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LibreTexts Training</a:t>
            </a:r>
            <a:endParaRPr/>
          </a:p>
        </p:txBody>
      </p:sp>
      <p:sp>
        <p:nvSpPr>
          <p:cNvPr id="602" name="Google Shape;602;g34cbe324622_0_161"/>
          <p:cNvSpPr txBox="1">
            <a:spLocks noGrp="1"/>
          </p:cNvSpPr>
          <p:nvPr>
            <p:ph type="body" idx="1"/>
          </p:nvPr>
        </p:nvSpPr>
        <p:spPr>
          <a:xfrm>
            <a:off x="679025" y="2439450"/>
            <a:ext cx="8021700" cy="4039200"/>
          </a:xfrm>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ts val="2800"/>
              <a:buChar char="•"/>
            </a:pPr>
            <a:r>
              <a:rPr lang="en-US" sz="2800"/>
              <a:t>Visit the </a:t>
            </a:r>
            <a:r>
              <a:rPr lang="en-US" sz="2800" u="sng">
                <a:solidFill>
                  <a:schemeClr val="hlink"/>
                </a:solidFill>
                <a:hlinkClick r:id="rId3"/>
              </a:rPr>
              <a:t>LibreTexts Academy</a:t>
            </a:r>
            <a:r>
              <a:rPr lang="en-US" sz="2800"/>
              <a:t> for more professional development services.</a:t>
            </a:r>
            <a:endParaRPr sz="2800"/>
          </a:p>
          <a:p>
            <a:pPr marL="0" lvl="0" indent="0" algn="l" rtl="0">
              <a:lnSpc>
                <a:spcPct val="120000"/>
              </a:lnSpc>
              <a:spcBef>
                <a:spcPts val="0"/>
              </a:spcBef>
              <a:spcAft>
                <a:spcPts val="0"/>
              </a:spcAft>
              <a:buSzPts val="1600"/>
              <a:buNone/>
            </a:pPr>
            <a:endParaRPr sz="2800"/>
          </a:p>
          <a:p>
            <a:pPr marL="171446" lvl="0" indent="-177800" algn="l" rtl="0">
              <a:lnSpc>
                <a:spcPct val="120000"/>
              </a:lnSpc>
              <a:spcBef>
                <a:spcPts val="0"/>
              </a:spcBef>
              <a:spcAft>
                <a:spcPts val="0"/>
              </a:spcAft>
              <a:buSzPts val="2800"/>
              <a:buChar char="•"/>
            </a:pPr>
            <a:r>
              <a:rPr lang="en-US" sz="2800" u="sng">
                <a:solidFill>
                  <a:schemeClr val="hlink"/>
                </a:solidFill>
                <a:hlinkClick r:id="rId4"/>
              </a:rPr>
              <a:t>General Introduction to ADAPT</a:t>
            </a:r>
            <a:r>
              <a:rPr lang="en-US" sz="2800"/>
              <a:t> </a:t>
            </a:r>
            <a:endParaRPr sz="149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4be3e9c41b_0_3219"/>
          <p:cNvSpPr txBox="1">
            <a:spLocks noGrp="1"/>
          </p:cNvSpPr>
          <p:nvPr>
            <p:ph type="title" idx="4294967295"/>
          </p:nvPr>
        </p:nvSpPr>
        <p:spPr>
          <a:xfrm>
            <a:off x="1150938" y="412750"/>
            <a:ext cx="7202487" cy="9334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750"/>
              </a:spcBef>
              <a:spcAft>
                <a:spcPts val="0"/>
              </a:spcAft>
              <a:buClr>
                <a:schemeClr val="accent1"/>
              </a:buClr>
              <a:buSzPts val="1600"/>
              <a:buFont typeface="Arial"/>
              <a:buNone/>
              <a:tabLst/>
              <a:defRPr/>
            </a:pPr>
            <a:r>
              <a:rPr kumimoji="0" lang="en-US" sz="2500" b="0" i="0" u="sng" strike="noStrike" kern="0" cap="none" spc="0" normalizeH="0" baseline="0" noProof="0" dirty="0">
                <a:ln>
                  <a:noFill/>
                </a:ln>
                <a:solidFill>
                  <a:schemeClr val="lt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LibreTexts Workshop Recordings</a:t>
            </a:r>
            <a:endParaRPr kumimoji="0" lang="en-US" sz="25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20000"/>
              </a:lnSpc>
              <a:spcBef>
                <a:spcPts val="750"/>
              </a:spcBef>
              <a:spcAft>
                <a:spcPts val="0"/>
              </a:spcAft>
              <a:buClr>
                <a:schemeClr val="accent1"/>
              </a:buClr>
              <a:buSzPts val="1600"/>
              <a:buFont typeface="Arial"/>
              <a:buNone/>
              <a:tabLst/>
              <a:defRPr/>
            </a:pPr>
            <a:r>
              <a:rPr kumimoji="0" lang="en-US" sz="2500" b="0" i="0" u="sng" strike="noStrike" kern="0" cap="none" spc="0" normalizeH="0" baseline="0" noProof="0" dirty="0">
                <a:ln>
                  <a:noFill/>
                </a:ln>
                <a:solidFill>
                  <a:schemeClr val="lt1"/>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ASCCC OERI Webinars</a:t>
            </a:r>
            <a:endParaRPr kumimoji="0" lang="en-US" sz="2500" b="0" i="0" u="none" strike="noStrike" kern="0" cap="none" spc="0" normalizeH="0" baseline="0" noProof="0" dirty="0">
              <a:ln>
                <a:noFill/>
              </a:ln>
              <a:solidFill>
                <a:schemeClr val="lt1"/>
              </a:solidFill>
              <a:effectLst/>
              <a:uLnTx/>
              <a:uFillTx/>
              <a:latin typeface="Arial"/>
              <a:ea typeface="Arial"/>
              <a:cs typeface="Arial"/>
              <a:sym typeface="Arial"/>
            </a:endParaRPr>
          </a:p>
        </p:txBody>
      </p:sp>
      <p:graphicFrame>
        <p:nvGraphicFramePr>
          <p:cNvPr id="608" name="Google Shape;608;g34be3e9c41b_0_3219"/>
          <p:cNvGraphicFramePr/>
          <p:nvPr>
            <p:extLst>
              <p:ext uri="{D42A27DB-BD31-4B8C-83A1-F6EECF244321}">
                <p14:modId xmlns:p14="http://schemas.microsoft.com/office/powerpoint/2010/main" val="2971423215"/>
              </p:ext>
            </p:extLst>
          </p:nvPr>
        </p:nvGraphicFramePr>
        <p:xfrm>
          <a:off x="301557" y="1907380"/>
          <a:ext cx="8754893" cy="4824322"/>
        </p:xfrm>
        <a:graphic>
          <a:graphicData uri="http://schemas.openxmlformats.org/drawingml/2006/table">
            <a:tbl>
              <a:tblPr firstRow="1">
                <a:solidFill>
                  <a:srgbClr val="F0F0F0"/>
                </a:solidFill>
                <a:tableStyleId>{C82AA8EE-480E-4A77-AB77-D26FDF7050AF}</a:tableStyleId>
              </a:tblPr>
              <a:tblGrid>
                <a:gridCol w="4076498">
                  <a:extLst>
                    <a:ext uri="{9D8B030D-6E8A-4147-A177-3AD203B41FA5}">
                      <a16:colId xmlns:a16="http://schemas.microsoft.com/office/drawing/2014/main" val="20000"/>
                    </a:ext>
                  </a:extLst>
                </a:gridCol>
                <a:gridCol w="1149092">
                  <a:extLst>
                    <a:ext uri="{9D8B030D-6E8A-4147-A177-3AD203B41FA5}">
                      <a16:colId xmlns:a16="http://schemas.microsoft.com/office/drawing/2014/main" val="20001"/>
                    </a:ext>
                  </a:extLst>
                </a:gridCol>
                <a:gridCol w="3529303">
                  <a:extLst>
                    <a:ext uri="{9D8B030D-6E8A-4147-A177-3AD203B41FA5}">
                      <a16:colId xmlns:a16="http://schemas.microsoft.com/office/drawing/2014/main" val="20002"/>
                    </a:ext>
                  </a:extLst>
                </a:gridCol>
              </a:tblGrid>
              <a:tr h="339696">
                <a:tc>
                  <a:txBody>
                    <a:bodyPr/>
                    <a:lstStyle/>
                    <a:p>
                      <a:pPr marL="0" lvl="0" indent="0" algn="l" rtl="0">
                        <a:spcBef>
                          <a:spcPts val="0"/>
                        </a:spcBef>
                        <a:spcAft>
                          <a:spcPts val="0"/>
                        </a:spcAft>
                        <a:buNone/>
                      </a:pPr>
                      <a:r>
                        <a:rPr lang="en-US" sz="1300" dirty="0"/>
                        <a:t>Webinar Title</a:t>
                      </a:r>
                      <a:endParaRPr sz="1300" dirty="0"/>
                    </a:p>
                  </a:txBody>
                  <a:tcPr marL="95250" marR="95250" marT="76200" marB="76200">
                    <a:lnL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dirty="0"/>
                        <a:t>Date</a:t>
                      </a:r>
                      <a:endParaRPr sz="1300" dirty="0"/>
                    </a:p>
                  </a:txBody>
                  <a:tcPr marL="95250" marR="95250" marT="76200" marB="7620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dirty="0"/>
                        <a:t>Tags</a:t>
                      </a:r>
                      <a:endParaRPr sz="1300" dirty="0"/>
                    </a:p>
                  </a:txBody>
                  <a:tcPr marL="95250" marR="95250" marT="76200" marB="76200">
                    <a:lnL w="9525" cap="flat" cmpd="sng" algn="ctr">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3166600045"/>
                  </a:ext>
                </a:extLst>
              </a:tr>
              <a:tr h="497021">
                <a:tc>
                  <a:txBody>
                    <a:bodyPr/>
                    <a:lstStyle/>
                    <a:p>
                      <a:pPr marL="0" lvl="0" indent="0" algn="l" rtl="0">
                        <a:spcBef>
                          <a:spcPts val="0"/>
                        </a:spcBef>
                        <a:spcAft>
                          <a:spcPts val="0"/>
                        </a:spcAft>
                        <a:buNone/>
                      </a:pPr>
                      <a:r>
                        <a:rPr lang="en-US" sz="1300" u="sng">
                          <a:solidFill>
                            <a:schemeClr val="hlink"/>
                          </a:solidFill>
                          <a:hlinkClick r:id="rId5"/>
                        </a:rPr>
                        <a:t>ADAPT Level 2 – Creating in ADAPT</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9525" cap="flat" cmpd="sng" algn="ctr">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a:t>June 20, 2025</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9525" cap="flat" cmpd="sng" algn="ctr">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u="sng">
                          <a:solidFill>
                            <a:schemeClr val="hlink"/>
                          </a:solidFill>
                          <a:hlinkClick r:id="rId6"/>
                        </a:rPr>
                        <a:t>ADAPT</a:t>
                      </a:r>
                      <a:r>
                        <a:rPr lang="en-US" sz="1300"/>
                        <a:t>, </a:t>
                      </a:r>
                      <a:r>
                        <a:rPr lang="en-US" sz="1300" u="sng">
                          <a:solidFill>
                            <a:schemeClr val="hlink"/>
                          </a:solidFill>
                          <a:hlinkClick r:id="rId7"/>
                        </a:rPr>
                        <a:t>ADAPT Series</a:t>
                      </a:r>
                      <a:r>
                        <a:rPr lang="en-US" sz="1300"/>
                        <a:t>, </a:t>
                      </a:r>
                      <a:r>
                        <a:rPr lang="en-US" sz="1300" u="sng">
                          <a:solidFill>
                            <a:schemeClr val="hlink"/>
                          </a:solidFill>
                          <a:hlinkClick r:id="rId8"/>
                        </a:rPr>
                        <a:t>Homework Systems</a:t>
                      </a:r>
                      <a:r>
                        <a:rPr lang="en-US" sz="1300"/>
                        <a:t>, </a:t>
                      </a:r>
                      <a:r>
                        <a:rPr lang="en-US" sz="1300" u="sng">
                          <a:solidFill>
                            <a:schemeClr val="hlink"/>
                          </a:solidFill>
                          <a:hlinkClick r:id="rId9"/>
                        </a:rPr>
                        <a:t>LibreOne</a:t>
                      </a:r>
                      <a:r>
                        <a:rPr lang="en-US" sz="1300"/>
                        <a:t>, </a:t>
                      </a:r>
                      <a:r>
                        <a:rPr lang="en-US" sz="1300" u="sng">
                          <a:solidFill>
                            <a:schemeClr val="hlink"/>
                          </a:solidFill>
                          <a:hlinkClick r:id="rId10"/>
                        </a:rPr>
                        <a:t>LibreTexts ADAPT</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9525" cap="flat" cmpd="sng" algn="ctr">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10000"/>
                  </a:ext>
                </a:extLst>
              </a:tr>
              <a:tr h="497021">
                <a:tc>
                  <a:txBody>
                    <a:bodyPr/>
                    <a:lstStyle/>
                    <a:p>
                      <a:pPr marL="0" lvl="0" indent="0" algn="l" rtl="0">
                        <a:spcBef>
                          <a:spcPts val="0"/>
                        </a:spcBef>
                        <a:spcAft>
                          <a:spcPts val="0"/>
                        </a:spcAft>
                        <a:buNone/>
                      </a:pPr>
                      <a:r>
                        <a:rPr lang="en-US" sz="1300" u="sng">
                          <a:solidFill>
                            <a:schemeClr val="hlink"/>
                          </a:solidFill>
                          <a:hlinkClick r:id="rId11"/>
                        </a:rPr>
                        <a:t>ADAPT Level 1 – Accessing ADAPT and Finding Existing Assessments</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300"/>
                        <a:t>June 13, 2025</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300" u="sng">
                          <a:solidFill>
                            <a:schemeClr val="hlink"/>
                          </a:solidFill>
                          <a:hlinkClick r:id="rId6"/>
                        </a:rPr>
                        <a:t>ADAPT</a:t>
                      </a:r>
                      <a:r>
                        <a:rPr lang="en-US" sz="1300"/>
                        <a:t>, </a:t>
                      </a:r>
                      <a:r>
                        <a:rPr lang="en-US" sz="1300" u="sng">
                          <a:solidFill>
                            <a:schemeClr val="hlink"/>
                          </a:solidFill>
                          <a:hlinkClick r:id="rId12"/>
                        </a:rPr>
                        <a:t>LibreTexts</a:t>
                      </a:r>
                      <a:r>
                        <a:rPr lang="en-US" sz="1300"/>
                        <a:t>, </a:t>
                      </a:r>
                      <a:r>
                        <a:rPr lang="en-US" sz="1300" u="sng">
                          <a:solidFill>
                            <a:schemeClr val="hlink"/>
                          </a:solidFill>
                          <a:hlinkClick r:id="rId10"/>
                        </a:rPr>
                        <a:t>LibreTexts ADAPT</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76501">
                <a:tc>
                  <a:txBody>
                    <a:bodyPr/>
                    <a:lstStyle/>
                    <a:p>
                      <a:pPr marL="0" lvl="0" indent="0" algn="l" rtl="0">
                        <a:spcBef>
                          <a:spcPts val="0"/>
                        </a:spcBef>
                        <a:spcAft>
                          <a:spcPts val="0"/>
                        </a:spcAft>
                        <a:buNone/>
                      </a:pPr>
                      <a:r>
                        <a:rPr lang="en-US" sz="1300" u="sng">
                          <a:solidFill>
                            <a:schemeClr val="hlink"/>
                          </a:solidFill>
                          <a:hlinkClick r:id="rId13"/>
                        </a:rPr>
                        <a:t>LibreTexts’ ADAPT Homework Platform and the new Discuss-It</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a:t>April 16, 2025</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u="sng">
                          <a:solidFill>
                            <a:schemeClr val="hlink"/>
                          </a:solidFill>
                          <a:hlinkClick r:id="rId6"/>
                        </a:rPr>
                        <a:t>ADAPT</a:t>
                      </a:r>
                      <a:r>
                        <a:rPr lang="en-US" sz="1300"/>
                        <a:t>, </a:t>
                      </a:r>
                      <a:r>
                        <a:rPr lang="en-US" sz="1300" u="sng">
                          <a:solidFill>
                            <a:schemeClr val="hlink"/>
                          </a:solidFill>
                          <a:hlinkClick r:id="rId14"/>
                        </a:rPr>
                        <a:t>Canvas</a:t>
                      </a:r>
                      <a:r>
                        <a:rPr lang="en-US" sz="1300"/>
                        <a:t>, </a:t>
                      </a:r>
                      <a:r>
                        <a:rPr lang="en-US" sz="1300" u="sng">
                          <a:solidFill>
                            <a:schemeClr val="hlink"/>
                          </a:solidFill>
                          <a:hlinkClick r:id="rId15"/>
                        </a:rPr>
                        <a:t>Discipline Webinar</a:t>
                      </a:r>
                      <a:r>
                        <a:rPr lang="en-US" sz="1300"/>
                        <a:t>, </a:t>
                      </a:r>
                      <a:r>
                        <a:rPr lang="en-US" sz="1300" u="sng">
                          <a:solidFill>
                            <a:schemeClr val="hlink"/>
                          </a:solidFill>
                          <a:hlinkClick r:id="rId16"/>
                        </a:rPr>
                        <a:t>Discuss-It</a:t>
                      </a:r>
                      <a:r>
                        <a:rPr lang="en-US" sz="1300"/>
                        <a:t>, </a:t>
                      </a:r>
                      <a:r>
                        <a:rPr lang="en-US" sz="1300" u="sng">
                          <a:solidFill>
                            <a:schemeClr val="hlink"/>
                          </a:solidFill>
                          <a:hlinkClick r:id="rId12"/>
                        </a:rPr>
                        <a:t>LibreTexts</a:t>
                      </a:r>
                      <a:r>
                        <a:rPr lang="en-US" sz="1300"/>
                        <a:t>, </a:t>
                      </a:r>
                      <a:r>
                        <a:rPr lang="en-US" sz="1300" u="sng">
                          <a:solidFill>
                            <a:schemeClr val="hlink"/>
                          </a:solidFill>
                          <a:hlinkClick r:id="rId10"/>
                        </a:rPr>
                        <a:t>LibreTexts ADAPT</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10002"/>
                  </a:ext>
                </a:extLst>
              </a:tr>
              <a:tr h="676501">
                <a:tc>
                  <a:txBody>
                    <a:bodyPr/>
                    <a:lstStyle/>
                    <a:p>
                      <a:pPr marL="0" lvl="0" indent="0" algn="l" rtl="0">
                        <a:spcBef>
                          <a:spcPts val="0"/>
                        </a:spcBef>
                        <a:spcAft>
                          <a:spcPts val="0"/>
                        </a:spcAft>
                        <a:buNone/>
                      </a:pPr>
                      <a:r>
                        <a:rPr lang="en-US" sz="1300" u="sng">
                          <a:solidFill>
                            <a:schemeClr val="hlink"/>
                          </a:solidFill>
                          <a:hlinkClick r:id="rId17"/>
                        </a:rPr>
                        <a:t>Addressing the Homework Needs of Economics: Adaptive Homework Assignments and Graphing Technology</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300"/>
                        <a:t>March 18, 2025</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300" u="sng">
                          <a:solidFill>
                            <a:schemeClr val="hlink"/>
                          </a:solidFill>
                          <a:hlinkClick r:id="rId15"/>
                        </a:rPr>
                        <a:t>Discipline Webinar</a:t>
                      </a:r>
                      <a:r>
                        <a:rPr lang="en-US" sz="1300"/>
                        <a:t>, </a:t>
                      </a:r>
                      <a:r>
                        <a:rPr lang="en-US" sz="1300" u="sng">
                          <a:solidFill>
                            <a:schemeClr val="hlink"/>
                          </a:solidFill>
                          <a:hlinkClick r:id="rId18"/>
                        </a:rPr>
                        <a:t>Economics</a:t>
                      </a:r>
                      <a:r>
                        <a:rPr lang="en-US" sz="1300"/>
                        <a:t>, </a:t>
                      </a:r>
                      <a:r>
                        <a:rPr lang="en-US" sz="1300" u="sng">
                          <a:solidFill>
                            <a:schemeClr val="hlink"/>
                          </a:solidFill>
                          <a:hlinkClick r:id="rId8"/>
                        </a:rPr>
                        <a:t>Homework Systems</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855981">
                <a:tc>
                  <a:txBody>
                    <a:bodyPr/>
                    <a:lstStyle/>
                    <a:p>
                      <a:pPr marL="0" lvl="0" indent="0" algn="l" rtl="0">
                        <a:spcBef>
                          <a:spcPts val="0"/>
                        </a:spcBef>
                        <a:spcAft>
                          <a:spcPts val="0"/>
                        </a:spcAft>
                        <a:buNone/>
                      </a:pPr>
                      <a:r>
                        <a:rPr lang="en-US" sz="1300" u="sng">
                          <a:solidFill>
                            <a:schemeClr val="hlink"/>
                          </a:solidFill>
                          <a:hlinkClick r:id="rId19"/>
                        </a:rPr>
                        <a:t>Collaborating for Computer Science Success: Adopting/Adapting a Shared Open Educational Resource (OER) Canvas Course Shell</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a:t>December 5, 2024</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u="sng">
                          <a:solidFill>
                            <a:schemeClr val="hlink"/>
                          </a:solidFill>
                          <a:hlinkClick r:id="rId20"/>
                        </a:rPr>
                        <a:t>Computer Science</a:t>
                      </a:r>
                      <a:r>
                        <a:rPr lang="en-US" sz="1300"/>
                        <a:t>, </a:t>
                      </a:r>
                      <a:r>
                        <a:rPr lang="en-US" sz="1300" u="sng">
                          <a:solidFill>
                            <a:schemeClr val="hlink"/>
                          </a:solidFill>
                          <a:hlinkClick r:id="rId21"/>
                        </a:rPr>
                        <a:t>Discipline Conversation</a:t>
                      </a:r>
                      <a:r>
                        <a:rPr lang="en-US" sz="1300"/>
                        <a:t>, </a:t>
                      </a:r>
                      <a:r>
                        <a:rPr lang="en-US" sz="1300" u="sng">
                          <a:solidFill>
                            <a:schemeClr val="hlink"/>
                          </a:solidFill>
                          <a:hlinkClick r:id="rId22"/>
                        </a:rPr>
                        <a:t>Information Technology and Information Systems</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10004"/>
                  </a:ext>
                </a:extLst>
              </a:tr>
              <a:tr h="497021">
                <a:tc>
                  <a:txBody>
                    <a:bodyPr/>
                    <a:lstStyle/>
                    <a:p>
                      <a:pPr marL="0" lvl="0" indent="0" algn="l" rtl="0">
                        <a:spcBef>
                          <a:spcPts val="0"/>
                        </a:spcBef>
                        <a:spcAft>
                          <a:spcPts val="0"/>
                        </a:spcAft>
                        <a:buNone/>
                      </a:pPr>
                      <a:r>
                        <a:rPr lang="en-US" sz="1300" u="sng">
                          <a:solidFill>
                            <a:schemeClr val="hlink"/>
                          </a:solidFill>
                          <a:hlinkClick r:id="rId23"/>
                        </a:rPr>
                        <a:t>Boost Engagement with Discuss-It: Interactive Asynchronous Conversations in ADAPT</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300"/>
                        <a:t>November 15, 2024</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1300" u="sng">
                          <a:solidFill>
                            <a:schemeClr val="hlink"/>
                          </a:solidFill>
                          <a:hlinkClick r:id="rId6"/>
                        </a:rPr>
                        <a:t>ADAPT</a:t>
                      </a:r>
                      <a:r>
                        <a:rPr lang="en-US" sz="1300"/>
                        <a:t>, </a:t>
                      </a:r>
                      <a:r>
                        <a:rPr lang="en-US" sz="1300" u="sng">
                          <a:solidFill>
                            <a:schemeClr val="hlink"/>
                          </a:solidFill>
                          <a:hlinkClick r:id="rId15"/>
                        </a:rPr>
                        <a:t>Discipline Webinar</a:t>
                      </a:r>
                      <a:r>
                        <a:rPr lang="en-US" sz="1300"/>
                        <a:t>, </a:t>
                      </a:r>
                      <a:r>
                        <a:rPr lang="en-US" sz="1300" u="sng">
                          <a:solidFill>
                            <a:schemeClr val="hlink"/>
                          </a:solidFill>
                          <a:hlinkClick r:id="rId24"/>
                        </a:rPr>
                        <a:t>Spanish</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497021">
                <a:tc>
                  <a:txBody>
                    <a:bodyPr/>
                    <a:lstStyle/>
                    <a:p>
                      <a:pPr marL="0" lvl="0" indent="0" algn="l" rtl="0">
                        <a:spcBef>
                          <a:spcPts val="0"/>
                        </a:spcBef>
                        <a:spcAft>
                          <a:spcPts val="0"/>
                        </a:spcAft>
                        <a:buNone/>
                      </a:pPr>
                      <a:r>
                        <a:rPr lang="en-US" sz="1300" u="sng">
                          <a:solidFill>
                            <a:schemeClr val="hlink"/>
                          </a:solidFill>
                          <a:hlinkClick r:id="rId25"/>
                        </a:rPr>
                        <a:t>ADAPT Level 4 – Creating and Using Question Banks in ADAPT</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a:t>July 22, 2024</a:t>
                      </a:r>
                      <a:endParaRPr sz="130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tc>
                  <a:txBody>
                    <a:bodyPr/>
                    <a:lstStyle/>
                    <a:p>
                      <a:pPr marL="0" lvl="0" indent="0" algn="l" rtl="0">
                        <a:spcBef>
                          <a:spcPts val="0"/>
                        </a:spcBef>
                        <a:spcAft>
                          <a:spcPts val="0"/>
                        </a:spcAft>
                        <a:buNone/>
                      </a:pPr>
                      <a:r>
                        <a:rPr lang="en-US" sz="1300" u="sng" dirty="0">
                          <a:solidFill>
                            <a:schemeClr val="hlink"/>
                          </a:solidFill>
                          <a:hlinkClick r:id="rId6"/>
                        </a:rPr>
                        <a:t>ADAPT</a:t>
                      </a:r>
                      <a:r>
                        <a:rPr lang="en-US" sz="1300" dirty="0"/>
                        <a:t>, </a:t>
                      </a:r>
                      <a:r>
                        <a:rPr lang="en-US" sz="1300" u="sng" dirty="0">
                          <a:solidFill>
                            <a:schemeClr val="hlink"/>
                          </a:solidFill>
                          <a:hlinkClick r:id="rId7"/>
                        </a:rPr>
                        <a:t>ADAPT Series</a:t>
                      </a:r>
                      <a:r>
                        <a:rPr lang="en-US" sz="1300" dirty="0"/>
                        <a:t>, </a:t>
                      </a:r>
                      <a:r>
                        <a:rPr lang="en-US" sz="1300" u="sng" dirty="0">
                          <a:solidFill>
                            <a:schemeClr val="hlink"/>
                          </a:solidFill>
                          <a:hlinkClick r:id="rId14"/>
                        </a:rPr>
                        <a:t>Canvas</a:t>
                      </a:r>
                      <a:endParaRPr sz="1300" dirty="0"/>
                    </a:p>
                  </a:txBody>
                  <a:tcPr marL="95250" marR="95250" marT="76200" marB="762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E9E9E9"/>
                      </a:solidFill>
                      <a:prstDash val="solid"/>
                      <a:round/>
                      <a:headEnd type="none" w="sm" len="sm"/>
                      <a:tailEnd type="none" w="sm" len="sm"/>
                    </a:lnT>
                    <a:lnB cap="flat" cmpd="sng">
                      <a:solidFill>
                        <a:srgbClr val="E9E9E9"/>
                      </a:solidFill>
                      <a:prstDash val="solid"/>
                      <a:round/>
                      <a:headEnd type="none" w="sm" len="sm"/>
                      <a:tailEnd type="none" w="sm" len="sm"/>
                    </a:lnB>
                    <a:solidFill>
                      <a:srgbClr val="FDFDFD"/>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273a370fe45_0_157"/>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a:t>More Information</a:t>
            </a:r>
            <a:endParaRPr/>
          </a:p>
        </p:txBody>
      </p:sp>
      <p:sp>
        <p:nvSpPr>
          <p:cNvPr id="614" name="Google Shape;614;g273a370fe45_0_157"/>
          <p:cNvSpPr txBox="1">
            <a:spLocks noGrp="1"/>
          </p:cNvSpPr>
          <p:nvPr>
            <p:ph type="body" idx="1"/>
          </p:nvPr>
        </p:nvSpPr>
        <p:spPr>
          <a:xfrm>
            <a:off x="970774" y="2443085"/>
            <a:ext cx="7202400" cy="4039200"/>
          </a:xfrm>
          <a:prstGeom prst="rect">
            <a:avLst/>
          </a:prstGeom>
          <a:noFill/>
          <a:ln>
            <a:noFill/>
          </a:ln>
        </p:spPr>
        <p:txBody>
          <a:bodyPr spcFirstLastPara="1" wrap="square" lIns="91425" tIns="45700" rIns="91425" bIns="45700" anchor="t" anchorCtr="0">
            <a:normAutofit/>
          </a:bodyPr>
          <a:lstStyle/>
          <a:p>
            <a:pPr marL="457200" lvl="0" indent="-393700" algn="l" rtl="0">
              <a:lnSpc>
                <a:spcPct val="120000"/>
              </a:lnSpc>
              <a:spcBef>
                <a:spcPts val="0"/>
              </a:spcBef>
              <a:spcAft>
                <a:spcPts val="0"/>
              </a:spcAft>
              <a:buSzPts val="2600"/>
              <a:buChar char="•"/>
            </a:pPr>
            <a:r>
              <a:rPr lang="en-US" sz="2600" u="sng">
                <a:solidFill>
                  <a:schemeClr val="hlink"/>
                </a:solidFill>
                <a:hlinkClick r:id="rId3"/>
              </a:rPr>
              <a:t>ASCCC OERI Website </a:t>
            </a:r>
            <a:r>
              <a:rPr lang="en-US" sz="2600"/>
              <a:t>(</a:t>
            </a:r>
            <a:r>
              <a:rPr lang="en-US" sz="2600" u="sng">
                <a:solidFill>
                  <a:schemeClr val="hlink"/>
                </a:solidFill>
                <a:hlinkClick r:id="rId4"/>
              </a:rPr>
              <a:t>asccc-oeri.org</a:t>
            </a:r>
            <a:r>
              <a:rPr lang="en-US" sz="2600"/>
              <a:t>)</a:t>
            </a:r>
            <a:endParaRPr sz="2600"/>
          </a:p>
          <a:p>
            <a:pPr marL="914400" lvl="1" indent="-393700" algn="l" rtl="0">
              <a:lnSpc>
                <a:spcPct val="120000"/>
              </a:lnSpc>
              <a:spcBef>
                <a:spcPts val="0"/>
              </a:spcBef>
              <a:spcAft>
                <a:spcPts val="0"/>
              </a:spcAft>
              <a:buSzPts val="2600"/>
              <a:buChar char="•"/>
            </a:pPr>
            <a:r>
              <a:rPr lang="en-US" sz="2600"/>
              <a:t>Resources</a:t>
            </a:r>
            <a:endParaRPr sz="2600"/>
          </a:p>
          <a:p>
            <a:pPr marL="914400" lvl="1" indent="-393700" algn="l" rtl="0">
              <a:lnSpc>
                <a:spcPct val="120000"/>
              </a:lnSpc>
              <a:spcBef>
                <a:spcPts val="0"/>
              </a:spcBef>
              <a:spcAft>
                <a:spcPts val="0"/>
              </a:spcAft>
              <a:buSzPts val="2600"/>
              <a:buChar char="•"/>
            </a:pPr>
            <a:r>
              <a:rPr lang="en-US" sz="2600"/>
              <a:t>Webinars and Events</a:t>
            </a:r>
            <a:endParaRPr sz="2600"/>
          </a:p>
          <a:p>
            <a:pPr marL="457200" lvl="0" indent="0" algn="l" rtl="0">
              <a:lnSpc>
                <a:spcPct val="120000"/>
              </a:lnSpc>
              <a:spcBef>
                <a:spcPts val="750"/>
              </a:spcBef>
              <a:spcAft>
                <a:spcPts val="0"/>
              </a:spcAft>
              <a:buSzPts val="1600"/>
              <a:buNone/>
            </a:pPr>
            <a:endParaRPr sz="2600"/>
          </a:p>
          <a:p>
            <a:pPr marL="457200" lvl="0" indent="-393700" algn="l" rtl="0">
              <a:lnSpc>
                <a:spcPct val="120000"/>
              </a:lnSpc>
              <a:spcBef>
                <a:spcPts val="750"/>
              </a:spcBef>
              <a:spcAft>
                <a:spcPts val="0"/>
              </a:spcAft>
              <a:buSzPts val="2600"/>
              <a:buChar char="•"/>
            </a:pPr>
            <a:r>
              <a:rPr lang="en-US" sz="2600" u="sng">
                <a:solidFill>
                  <a:schemeClr val="hlink"/>
                </a:solidFill>
                <a:hlinkClick r:id="rId5"/>
              </a:rPr>
              <a:t>LibreTexts</a:t>
            </a:r>
            <a:r>
              <a:rPr lang="en-US" sz="2600"/>
              <a:t> (</a:t>
            </a:r>
            <a:r>
              <a:rPr lang="en-US" sz="2600" u="sng">
                <a:solidFill>
                  <a:schemeClr val="hlink"/>
                </a:solidFill>
                <a:hlinkClick r:id="rId6"/>
              </a:rPr>
              <a:t>https://libretexts.org</a:t>
            </a:r>
            <a:r>
              <a:rPr lang="en-US" sz="2600"/>
              <a:t>) </a:t>
            </a:r>
            <a:endParaRPr sz="2600"/>
          </a:p>
          <a:p>
            <a:pPr marL="171446" lvl="0" indent="0" algn="l" rtl="0">
              <a:lnSpc>
                <a:spcPct val="120000"/>
              </a:lnSpc>
              <a:spcBef>
                <a:spcPts val="750"/>
              </a:spcBef>
              <a:spcAft>
                <a:spcPts val="0"/>
              </a:spcAft>
              <a:buSzPts val="1600"/>
              <a:buNone/>
            </a:pPr>
            <a:endParaRPr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Google Shape;620;g36b61184a20_0_700"/>
          <p:cNvSpPr txBox="1">
            <a:spLocks noGrp="1"/>
          </p:cNvSpPr>
          <p:nvPr>
            <p:ph type="title" idx="4294967295"/>
          </p:nvPr>
        </p:nvSpPr>
        <p:spPr>
          <a:xfrm>
            <a:off x="49150" y="79967"/>
            <a:ext cx="4287600" cy="453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50" b="1" i="0" u="none" strike="noStrike" kern="0" cap="none" spc="0" normalizeH="0" baseline="0" noProof="0" dirty="0">
                <a:ln>
                  <a:noFill/>
                </a:ln>
                <a:solidFill>
                  <a:srgbClr val="000000"/>
                </a:solidFill>
                <a:effectLst/>
                <a:highlight>
                  <a:srgbClr val="FFFFFF"/>
                </a:highlight>
                <a:uLnTx/>
                <a:uFillTx/>
                <a:latin typeface="Roboto"/>
                <a:ea typeface="Roboto"/>
                <a:cs typeface="Roboto"/>
                <a:sym typeface="Roboto"/>
              </a:rPr>
              <a:t>Assistance: The Insight Knowledge Base</a:t>
            </a:r>
            <a:endParaRPr kumimoji="0" lang="en-US" sz="21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21" name="Google Shape;621;g36b61184a20_0_700" descr="Assistance: The Insight Knowledge Base&#10;"/>
          <p:cNvPicPr preferRelativeResize="0"/>
          <p:nvPr/>
        </p:nvPicPr>
        <p:blipFill>
          <a:blip r:embed="rId3">
            <a:alphaModFix/>
          </a:blip>
          <a:stretch>
            <a:fillRect/>
          </a:stretch>
        </p:blipFill>
        <p:spPr>
          <a:xfrm>
            <a:off x="708013" y="750967"/>
            <a:ext cx="7891336" cy="4417374"/>
          </a:xfrm>
          <a:prstGeom prst="rect">
            <a:avLst/>
          </a:prstGeom>
          <a:noFill/>
          <a:ln>
            <a:noFill/>
          </a:ln>
        </p:spPr>
      </p:pic>
      <p:sp>
        <p:nvSpPr>
          <p:cNvPr id="619" name="Google Shape;619;g36b61184a20_0_700"/>
          <p:cNvSpPr txBox="1"/>
          <p:nvPr/>
        </p:nvSpPr>
        <p:spPr>
          <a:xfrm>
            <a:off x="5904150" y="115767"/>
            <a:ext cx="315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https://commons.libretexts.org/insight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36b61184a20_0_706"/>
          <p:cNvSpPr txBox="1">
            <a:spLocks noGrp="1"/>
          </p:cNvSpPr>
          <p:nvPr>
            <p:ph type="ctrTitle"/>
          </p:nvPr>
        </p:nvSpPr>
        <p:spPr>
          <a:xfrm>
            <a:off x="637975" y="1545967"/>
            <a:ext cx="6736500" cy="15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B4B4B"/>
                </a:solidFill>
              </a:rPr>
              <a:t>Questions?</a:t>
            </a:r>
            <a:endParaRPr>
              <a:solidFill>
                <a:srgbClr val="4B4B4B"/>
              </a:solidFill>
            </a:endParaRPr>
          </a:p>
        </p:txBody>
      </p:sp>
      <p:sp>
        <p:nvSpPr>
          <p:cNvPr id="627" name="Google Shape;627;g36b61184a20_0_706"/>
          <p:cNvSpPr txBox="1"/>
          <p:nvPr/>
        </p:nvSpPr>
        <p:spPr>
          <a:xfrm>
            <a:off x="714475" y="3926867"/>
            <a:ext cx="65835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4B4B4B"/>
                </a:solidFill>
                <a:latin typeface="Raleway"/>
                <a:ea typeface="Raleway"/>
                <a:cs typeface="Raleway"/>
                <a:sym typeface="Raleway"/>
              </a:rPr>
              <a:t>Cristina Moon</a:t>
            </a:r>
            <a:endParaRPr sz="1600">
              <a:solidFill>
                <a:srgbClr val="4B4B4B"/>
              </a:solidFill>
              <a:latin typeface="Raleway"/>
              <a:ea typeface="Raleway"/>
              <a:cs typeface="Raleway"/>
              <a:sym typeface="Raleway"/>
            </a:endParaRPr>
          </a:p>
          <a:p>
            <a:pPr marL="0" lvl="0" indent="0" algn="l" rtl="0">
              <a:spcBef>
                <a:spcPts val="0"/>
              </a:spcBef>
              <a:spcAft>
                <a:spcPts val="0"/>
              </a:spcAft>
              <a:buNone/>
            </a:pPr>
            <a:r>
              <a:rPr lang="en-US" sz="1600">
                <a:solidFill>
                  <a:srgbClr val="4B4B4B"/>
                </a:solidFill>
                <a:latin typeface="Raleway"/>
                <a:ea typeface="Raleway"/>
                <a:cs typeface="Raleway"/>
                <a:sym typeface="Raleway"/>
              </a:rPr>
              <a:t>Spanish Faculty</a:t>
            </a:r>
            <a:endParaRPr sz="1600">
              <a:solidFill>
                <a:srgbClr val="4B4B4B"/>
              </a:solidFill>
              <a:latin typeface="Raleway"/>
              <a:ea typeface="Raleway"/>
              <a:cs typeface="Raleway"/>
              <a:sym typeface="Raleway"/>
            </a:endParaRPr>
          </a:p>
          <a:p>
            <a:pPr marL="0" lvl="0" indent="0" algn="l" rtl="0">
              <a:spcBef>
                <a:spcPts val="0"/>
              </a:spcBef>
              <a:spcAft>
                <a:spcPts val="0"/>
              </a:spcAft>
              <a:buNone/>
            </a:pPr>
            <a:r>
              <a:rPr lang="en-US" sz="1600">
                <a:solidFill>
                  <a:srgbClr val="4B4B4B"/>
                </a:solidFill>
                <a:latin typeface="Raleway"/>
                <a:ea typeface="Raleway"/>
                <a:cs typeface="Raleway"/>
                <a:sym typeface="Raleway"/>
              </a:rPr>
              <a:t>OER/ZTC Coordinator at Chabot College</a:t>
            </a:r>
            <a:endParaRPr sz="1600">
              <a:solidFill>
                <a:srgbClr val="4B4B4B"/>
              </a:solidFill>
              <a:latin typeface="Raleway"/>
              <a:ea typeface="Raleway"/>
              <a:cs typeface="Raleway"/>
              <a:sym typeface="Raleway"/>
            </a:endParaRPr>
          </a:p>
          <a:p>
            <a:pPr marL="0" lvl="0" indent="0" algn="l" rtl="0">
              <a:spcBef>
                <a:spcPts val="0"/>
              </a:spcBef>
              <a:spcAft>
                <a:spcPts val="0"/>
              </a:spcAft>
              <a:buNone/>
            </a:pPr>
            <a:r>
              <a:rPr lang="en-US" sz="1600">
                <a:solidFill>
                  <a:srgbClr val="4B4B4B"/>
                </a:solidFill>
                <a:latin typeface="Raleway"/>
                <a:ea typeface="Raleway"/>
                <a:cs typeface="Raleway"/>
                <a:sym typeface="Raleway"/>
              </a:rPr>
              <a:t>ASCCC OERI Spanish Lead, H5P/ADAPT Lead, and OERI Liaison</a:t>
            </a:r>
            <a:endParaRPr sz="1600">
              <a:solidFill>
                <a:srgbClr val="4B4B4B"/>
              </a:solidFill>
              <a:latin typeface="Raleway"/>
              <a:ea typeface="Raleway"/>
              <a:cs typeface="Raleway"/>
              <a:sym typeface="Raleway"/>
            </a:endParaRPr>
          </a:p>
          <a:p>
            <a:pPr marL="0" lvl="0" indent="0" algn="l" rtl="0">
              <a:spcBef>
                <a:spcPts val="0"/>
              </a:spcBef>
              <a:spcAft>
                <a:spcPts val="0"/>
              </a:spcAft>
              <a:buNone/>
            </a:pPr>
            <a:r>
              <a:rPr lang="en-US" sz="1600" u="sng">
                <a:solidFill>
                  <a:schemeClr val="dk2"/>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cmoon@chabotcollege.edu</a:t>
            </a:r>
            <a:r>
              <a:rPr lang="en-US" sz="1600">
                <a:solidFill>
                  <a:srgbClr val="0B5394"/>
                </a:solidFill>
                <a:latin typeface="Raleway"/>
                <a:ea typeface="Raleway"/>
                <a:cs typeface="Raleway"/>
                <a:sym typeface="Raleway"/>
              </a:rPr>
              <a:t> </a:t>
            </a:r>
            <a:endParaRPr sz="1600">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73a370fe45_0_173"/>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Thanks!</a:t>
            </a:r>
            <a:endParaRPr sz="3200"/>
          </a:p>
        </p:txBody>
      </p:sp>
      <p:pic>
        <p:nvPicPr>
          <p:cNvPr id="633" name="Google Shape;633;g273a370fe45_0_173" descr="Little girl with curly hair holding a dandelion in the flower field."/>
          <p:cNvPicPr preferRelativeResize="0">
            <a:picLocks noGrp="1"/>
          </p:cNvPicPr>
          <p:nvPr>
            <p:ph type="body" idx="1"/>
          </p:nvPr>
        </p:nvPicPr>
        <p:blipFill rotWithShape="1">
          <a:blip r:embed="rId3">
            <a:alphaModFix/>
          </a:blip>
          <a:srcRect/>
          <a:stretch/>
        </p:blipFill>
        <p:spPr>
          <a:xfrm>
            <a:off x="1744407" y="2214245"/>
            <a:ext cx="2691300" cy="4038600"/>
          </a:xfrm>
          <a:prstGeom prst="rect">
            <a:avLst/>
          </a:prstGeom>
          <a:noFill/>
          <a:ln>
            <a:noFill/>
          </a:ln>
        </p:spPr>
      </p:pic>
      <p:sp>
        <p:nvSpPr>
          <p:cNvPr id="634" name="Google Shape;634;g273a370fe45_0_173"/>
          <p:cNvSpPr/>
          <p:nvPr/>
        </p:nvSpPr>
        <p:spPr>
          <a:xfrm>
            <a:off x="5214550" y="3451672"/>
            <a:ext cx="2545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Photo by </a:t>
            </a:r>
            <a:r>
              <a:rPr lang="en-US" sz="18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Thgusstavo Santana</a:t>
            </a:r>
            <a:r>
              <a:rPr lang="en-US" sz="1800" b="0" i="0" u="none" strike="noStrike" cap="none">
                <a:solidFill>
                  <a:schemeClr val="dk1"/>
                </a:solidFill>
                <a:latin typeface="Arial"/>
                <a:ea typeface="Arial"/>
                <a:cs typeface="Arial"/>
                <a:sym typeface="Arial"/>
              </a:rPr>
              <a:t> from </a:t>
            </a:r>
            <a:r>
              <a:rPr lang="en-US" sz="18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Pexels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361b3501df9_0_622"/>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800"/>
              <a:t>Challenges of Online </a:t>
            </a:r>
            <a:endParaRPr sz="3800"/>
          </a:p>
          <a:p>
            <a:pPr marL="0" lvl="0" indent="0" algn="ctr" rtl="0">
              <a:lnSpc>
                <a:spcPct val="90000"/>
              </a:lnSpc>
              <a:spcBef>
                <a:spcPts val="0"/>
              </a:spcBef>
              <a:spcAft>
                <a:spcPts val="0"/>
              </a:spcAft>
              <a:buSzPts val="3200"/>
              <a:buNone/>
            </a:pPr>
            <a:r>
              <a:rPr lang="en-US" sz="3800"/>
              <a:t>Asynchronous Discussions</a:t>
            </a:r>
            <a:endParaRPr sz="3800"/>
          </a:p>
        </p:txBody>
      </p:sp>
      <p:sp>
        <p:nvSpPr>
          <p:cNvPr id="377" name="Google Shape;377;g361b3501df9_0_622"/>
          <p:cNvSpPr txBox="1">
            <a:spLocks noGrp="1"/>
          </p:cNvSpPr>
          <p:nvPr>
            <p:ph type="body" idx="1"/>
          </p:nvPr>
        </p:nvSpPr>
        <p:spPr>
          <a:xfrm>
            <a:off x="656575" y="2280275"/>
            <a:ext cx="7743300" cy="4292700"/>
          </a:xfrm>
          <a:prstGeom prst="rect">
            <a:avLst/>
          </a:prstGeom>
          <a:noFill/>
          <a:ln>
            <a:noFill/>
          </a:ln>
        </p:spPr>
        <p:txBody>
          <a:bodyPr spcFirstLastPara="1" wrap="square" lIns="91425" tIns="45700" rIns="91425" bIns="45700" anchor="t" anchorCtr="0">
            <a:normAutofit fontScale="92500" lnSpcReduction="20000"/>
          </a:bodyPr>
          <a:lstStyle/>
          <a:p>
            <a:pPr marL="457200" lvl="0" indent="-358140" algn="l" rtl="0">
              <a:lnSpc>
                <a:spcPct val="120000"/>
              </a:lnSpc>
              <a:spcBef>
                <a:spcPts val="750"/>
              </a:spcBef>
              <a:spcAft>
                <a:spcPts val="0"/>
              </a:spcAft>
              <a:buSzPct val="100000"/>
              <a:buChar char="•"/>
            </a:pPr>
            <a:r>
              <a:rPr lang="en-US" sz="2400"/>
              <a:t>One-dimensional (text-only) responses can limit expression</a:t>
            </a:r>
            <a:br>
              <a:rPr lang="en-US" sz="2400"/>
            </a:br>
            <a:endParaRPr sz="2400"/>
          </a:p>
          <a:p>
            <a:pPr marL="457200" lvl="0" indent="-358140" algn="l" rtl="0">
              <a:lnSpc>
                <a:spcPct val="120000"/>
              </a:lnSpc>
              <a:spcBef>
                <a:spcPts val="0"/>
              </a:spcBef>
              <a:spcAft>
                <a:spcPts val="0"/>
              </a:spcAft>
              <a:buSzPct val="100000"/>
              <a:buChar char="•"/>
            </a:pPr>
            <a:r>
              <a:rPr lang="en-US" sz="2400"/>
              <a:t>Low engagement: students often reply only to fulfill a requirement</a:t>
            </a:r>
            <a:br>
              <a:rPr lang="en-US" sz="2400"/>
            </a:br>
            <a:endParaRPr sz="2400"/>
          </a:p>
          <a:p>
            <a:pPr marL="457200" lvl="0" indent="-358140" algn="l" rtl="0">
              <a:lnSpc>
                <a:spcPct val="120000"/>
              </a:lnSpc>
              <a:spcBef>
                <a:spcPts val="0"/>
              </a:spcBef>
              <a:spcAft>
                <a:spcPts val="0"/>
              </a:spcAft>
              <a:buSzPct val="100000"/>
              <a:buChar char="•"/>
            </a:pPr>
            <a:r>
              <a:rPr lang="en-US" sz="2400"/>
              <a:t>Superficial responses or lack of true peer interaction</a:t>
            </a:r>
            <a:br>
              <a:rPr lang="en-US" sz="2400"/>
            </a:br>
            <a:endParaRPr sz="2400"/>
          </a:p>
          <a:p>
            <a:pPr marL="457200" lvl="0" indent="-355441" algn="l" rtl="0">
              <a:lnSpc>
                <a:spcPct val="120000"/>
              </a:lnSpc>
              <a:spcBef>
                <a:spcPts val="1000"/>
              </a:spcBef>
              <a:spcAft>
                <a:spcPts val="0"/>
              </a:spcAft>
              <a:buSzPct val="100000"/>
              <a:buChar char="•"/>
            </a:pPr>
            <a:r>
              <a:rPr lang="en-US" sz="2350"/>
              <a:t>Increased use of AI tools (e.g., ChatGPT) for responses</a:t>
            </a:r>
            <a:br>
              <a:rPr lang="en-US" sz="2350"/>
            </a:br>
            <a:endParaRPr sz="2350"/>
          </a:p>
          <a:p>
            <a:pPr marL="457200" lvl="0" indent="-355441" algn="l" rtl="0">
              <a:lnSpc>
                <a:spcPct val="120000"/>
              </a:lnSpc>
              <a:spcBef>
                <a:spcPts val="1000"/>
              </a:spcBef>
              <a:spcAft>
                <a:spcPts val="0"/>
              </a:spcAft>
              <a:buSzPct val="100000"/>
              <a:buChar char="•"/>
            </a:pPr>
            <a:r>
              <a:rPr lang="en-US" sz="2350"/>
              <a:t>Are there alternatives?</a:t>
            </a:r>
            <a:endParaRPr sz="2350"/>
          </a:p>
          <a:p>
            <a:pPr marL="0" lvl="0" indent="0" algn="l" rtl="0">
              <a:lnSpc>
                <a:spcPct val="120000"/>
              </a:lnSpc>
              <a:spcBef>
                <a:spcPts val="1000"/>
              </a:spcBef>
              <a:spcAft>
                <a:spcPts val="0"/>
              </a:spcAft>
              <a:buSzPct val="1000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34be3e9c41b_0_277"/>
          <p:cNvSpPr txBox="1">
            <a:spLocks noGrp="1"/>
          </p:cNvSpPr>
          <p:nvPr>
            <p:ph type="title"/>
          </p:nvPr>
        </p:nvSpPr>
        <p:spPr>
          <a:xfrm>
            <a:off x="1461401" y="528750"/>
            <a:ext cx="6548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300"/>
              <a:t>Create an account and </a:t>
            </a:r>
            <a:endParaRPr sz="3300"/>
          </a:p>
          <a:p>
            <a:pPr marL="0" lvl="0" indent="0" algn="ctr" rtl="0">
              <a:lnSpc>
                <a:spcPct val="90000"/>
              </a:lnSpc>
              <a:spcBef>
                <a:spcPts val="0"/>
              </a:spcBef>
              <a:spcAft>
                <a:spcPts val="0"/>
              </a:spcAft>
              <a:buSzPts val="3200"/>
              <a:buNone/>
            </a:pPr>
            <a:r>
              <a:rPr lang="en-US" sz="3300"/>
              <a:t>Login to LibreOne</a:t>
            </a:r>
            <a:endParaRPr sz="3300"/>
          </a:p>
        </p:txBody>
      </p:sp>
      <p:sp>
        <p:nvSpPr>
          <p:cNvPr id="640" name="Google Shape;640;g34be3e9c41b_0_277"/>
          <p:cNvSpPr txBox="1"/>
          <p:nvPr/>
        </p:nvSpPr>
        <p:spPr>
          <a:xfrm>
            <a:off x="1606350" y="6045625"/>
            <a:ext cx="3730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sng" strike="noStrike" cap="none">
                <a:solidFill>
                  <a:schemeClr val="hlink"/>
                </a:solidFill>
                <a:latin typeface="Arial"/>
                <a:ea typeface="Arial"/>
                <a:cs typeface="Arial"/>
                <a:sym typeface="Arial"/>
                <a:hlinkClick r:id="rId3"/>
              </a:rPr>
              <a:t>https://one.libretexts.org/</a:t>
            </a:r>
            <a:r>
              <a:rPr lang="en-US" sz="2200" b="1" i="0" u="none" strike="noStrike" cap="none">
                <a:solidFill>
                  <a:srgbClr val="000000"/>
                </a:solidFill>
                <a:latin typeface="Arial"/>
                <a:ea typeface="Arial"/>
                <a:cs typeface="Arial"/>
                <a:sym typeface="Arial"/>
              </a:rPr>
              <a:t> </a:t>
            </a:r>
            <a:endParaRPr sz="400" b="0" i="0" u="none" strike="noStrike" cap="none">
              <a:solidFill>
                <a:srgbClr val="000000"/>
              </a:solidFill>
              <a:latin typeface="Arial"/>
              <a:ea typeface="Arial"/>
              <a:cs typeface="Arial"/>
              <a:sym typeface="Arial"/>
            </a:endParaRPr>
          </a:p>
        </p:txBody>
      </p:sp>
      <p:pic>
        <p:nvPicPr>
          <p:cNvPr id="641" name="Google Shape;641;g34be3e9c41b_0_277" descr="Login screen for LibreOne"/>
          <p:cNvPicPr preferRelativeResize="0"/>
          <p:nvPr/>
        </p:nvPicPr>
        <p:blipFill rotWithShape="1">
          <a:blip r:embed="rId4">
            <a:alphaModFix/>
          </a:blip>
          <a:srcRect/>
          <a:stretch/>
        </p:blipFill>
        <p:spPr>
          <a:xfrm>
            <a:off x="1314875" y="1977725"/>
            <a:ext cx="6400538" cy="38815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34be3e9c41b_0_545"/>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3800"/>
              <a:t>Have you heard of and/or used </a:t>
            </a:r>
            <a:endParaRPr sz="3800"/>
          </a:p>
          <a:p>
            <a:pPr marL="0" lvl="0" indent="0" algn="ctr" rtl="0">
              <a:lnSpc>
                <a:spcPct val="90000"/>
              </a:lnSpc>
              <a:spcBef>
                <a:spcPts val="0"/>
              </a:spcBef>
              <a:spcAft>
                <a:spcPts val="0"/>
              </a:spcAft>
              <a:buSzPts val="3200"/>
              <a:buNone/>
            </a:pPr>
            <a:r>
              <a:rPr lang="en-US" sz="3800"/>
              <a:t>these platforms?</a:t>
            </a:r>
            <a:endParaRPr sz="3800"/>
          </a:p>
        </p:txBody>
      </p:sp>
      <p:sp>
        <p:nvSpPr>
          <p:cNvPr id="383" name="Google Shape;383;g34be3e9c41b_0_545"/>
          <p:cNvSpPr txBox="1">
            <a:spLocks noGrp="1"/>
          </p:cNvSpPr>
          <p:nvPr>
            <p:ph type="body" idx="1"/>
          </p:nvPr>
        </p:nvSpPr>
        <p:spPr>
          <a:xfrm>
            <a:off x="970811" y="2409160"/>
            <a:ext cx="7202400" cy="4039200"/>
          </a:xfrm>
          <a:prstGeom prst="rect">
            <a:avLst/>
          </a:prstGeom>
          <a:noFill/>
          <a:ln>
            <a:noFill/>
          </a:ln>
        </p:spPr>
        <p:txBody>
          <a:bodyPr spcFirstLastPara="1" wrap="square" lIns="91425" tIns="45700" rIns="91425" bIns="45700" anchor="t" anchorCtr="0">
            <a:normAutofit/>
          </a:bodyPr>
          <a:lstStyle/>
          <a:p>
            <a:pPr marL="457200" lvl="0" indent="-412750" algn="l" rtl="0">
              <a:lnSpc>
                <a:spcPct val="120000"/>
              </a:lnSpc>
              <a:spcBef>
                <a:spcPts val="750"/>
              </a:spcBef>
              <a:spcAft>
                <a:spcPts val="0"/>
              </a:spcAft>
              <a:buSzPts val="2900"/>
              <a:buChar char="❏"/>
            </a:pPr>
            <a:r>
              <a:rPr lang="en-US" sz="2900"/>
              <a:t>VoiceThread</a:t>
            </a:r>
            <a:endParaRPr sz="2900"/>
          </a:p>
          <a:p>
            <a:pPr marL="457200" lvl="0" indent="-412750" algn="l" rtl="0">
              <a:lnSpc>
                <a:spcPct val="120000"/>
              </a:lnSpc>
              <a:spcBef>
                <a:spcPts val="0"/>
              </a:spcBef>
              <a:spcAft>
                <a:spcPts val="0"/>
              </a:spcAft>
              <a:buSzPts val="2900"/>
              <a:buChar char="❏"/>
            </a:pPr>
            <a:r>
              <a:rPr lang="en-US" sz="2900"/>
              <a:t>Flip or Flipgrid</a:t>
            </a:r>
            <a:endParaRPr sz="2900"/>
          </a:p>
          <a:p>
            <a:pPr marL="457200" lvl="0" indent="-412750" algn="l" rtl="0">
              <a:lnSpc>
                <a:spcPct val="120000"/>
              </a:lnSpc>
              <a:spcBef>
                <a:spcPts val="0"/>
              </a:spcBef>
              <a:spcAft>
                <a:spcPts val="0"/>
              </a:spcAft>
              <a:buSzPts val="2900"/>
              <a:buChar char="❏"/>
            </a:pPr>
            <a:r>
              <a:rPr lang="en-US" sz="2900"/>
              <a:t>Padlet</a:t>
            </a:r>
            <a:endParaRPr sz="2900"/>
          </a:p>
          <a:p>
            <a:pPr marL="457200" lvl="0" indent="-412750" algn="l" rtl="0">
              <a:lnSpc>
                <a:spcPct val="120000"/>
              </a:lnSpc>
              <a:spcBef>
                <a:spcPts val="0"/>
              </a:spcBef>
              <a:spcAft>
                <a:spcPts val="0"/>
              </a:spcAft>
              <a:buSzPts val="2900"/>
              <a:buChar char="❏"/>
            </a:pPr>
            <a:r>
              <a:rPr lang="en-US" sz="2900"/>
              <a:t>Extempore</a:t>
            </a:r>
            <a:endParaRPr sz="2900"/>
          </a:p>
          <a:p>
            <a:pPr marL="457200" lvl="0" indent="-412750" algn="l" rtl="0">
              <a:lnSpc>
                <a:spcPct val="120000"/>
              </a:lnSpc>
              <a:spcBef>
                <a:spcPts val="0"/>
              </a:spcBef>
              <a:spcAft>
                <a:spcPts val="0"/>
              </a:spcAft>
              <a:buSzPts val="2900"/>
              <a:buChar char="❏"/>
            </a:pPr>
            <a:r>
              <a:rPr lang="en-US" sz="2900"/>
              <a:t>Canvas Discussions with Studio</a:t>
            </a:r>
            <a:endParaRPr sz="2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369f5b3b307_0_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a:t>Video Discussions</a:t>
            </a:r>
            <a:endParaRPr sz="4000"/>
          </a:p>
        </p:txBody>
      </p:sp>
      <p:sp>
        <p:nvSpPr>
          <p:cNvPr id="390" name="Google Shape;390;g369f5b3b307_0_0"/>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457200" lvl="0" indent="-450850" algn="l" rtl="0">
              <a:spcBef>
                <a:spcPts val="750"/>
              </a:spcBef>
              <a:spcAft>
                <a:spcPts val="0"/>
              </a:spcAft>
              <a:buSzPts val="3500"/>
              <a:buChar char="●"/>
            </a:pPr>
            <a:r>
              <a:rPr lang="en-US" sz="3500"/>
              <a:t>Why?</a:t>
            </a:r>
            <a:endParaRPr sz="3500"/>
          </a:p>
          <a:p>
            <a:pPr marL="457200" lvl="0" indent="-450850" algn="l" rtl="0">
              <a:spcBef>
                <a:spcPts val="0"/>
              </a:spcBef>
              <a:spcAft>
                <a:spcPts val="0"/>
              </a:spcAft>
              <a:buSzPts val="3500"/>
              <a:buChar char="●"/>
            </a:pPr>
            <a:r>
              <a:rPr lang="en-US" sz="3500"/>
              <a:t>Why not?</a:t>
            </a:r>
            <a:endParaRPr sz="3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4be3e9c41b_0_141"/>
          <p:cNvSpPr txBox="1">
            <a:spLocks noGrp="1"/>
          </p:cNvSpPr>
          <p:nvPr>
            <p:ph type="title"/>
          </p:nvPr>
        </p:nvSpPr>
        <p:spPr>
          <a:xfrm>
            <a:off x="2276128" y="510950"/>
            <a:ext cx="53067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4600"/>
              <a:t>What is ADAPT?</a:t>
            </a:r>
            <a:endParaRPr sz="4600"/>
          </a:p>
        </p:txBody>
      </p:sp>
      <p:sp>
        <p:nvSpPr>
          <p:cNvPr id="396" name="Google Shape;396;g34be3e9c41b_0_141"/>
          <p:cNvSpPr txBox="1"/>
          <p:nvPr/>
        </p:nvSpPr>
        <p:spPr>
          <a:xfrm>
            <a:off x="264425" y="2247050"/>
            <a:ext cx="2847000" cy="4079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600" b="0" i="0" u="none" strike="noStrike" cap="none">
                <a:solidFill>
                  <a:srgbClr val="000000"/>
                </a:solidFill>
                <a:latin typeface="Arial"/>
                <a:ea typeface="Arial"/>
                <a:cs typeface="Arial"/>
                <a:sym typeface="Arial"/>
              </a:rPr>
              <a:t>ADAPT is a comprehensive online assessment and homework infrastructure that provides faculty the ability to include auto-graded and non-auto-graded activities from different platforms such as </a:t>
            </a:r>
            <a:r>
              <a:rPr lang="en-US" sz="1600" b="1" i="0" u="none" strike="noStrike" cap="none">
                <a:solidFill>
                  <a:srgbClr val="000000"/>
                </a:solidFill>
                <a:latin typeface="Arial"/>
                <a:ea typeface="Arial"/>
                <a:cs typeface="Arial"/>
                <a:sym typeface="Arial"/>
              </a:rPr>
              <a:t>H5P</a:t>
            </a:r>
            <a:r>
              <a:rPr lang="en-US" sz="1600" b="0" i="0" u="none" strike="noStrike" cap="none">
                <a:solidFill>
                  <a:srgbClr val="000000"/>
                </a:solidFill>
                <a:latin typeface="Arial"/>
                <a:ea typeface="Arial"/>
                <a:cs typeface="Arial"/>
                <a:sym typeface="Arial"/>
              </a:rPr>
              <a:t>, </a:t>
            </a:r>
            <a:r>
              <a:rPr lang="en-US" sz="1600" b="1" i="0" u="none" strike="noStrike" cap="none">
                <a:solidFill>
                  <a:srgbClr val="000000"/>
                </a:solidFill>
                <a:latin typeface="Arial"/>
                <a:ea typeface="Arial"/>
                <a:cs typeface="Arial"/>
                <a:sym typeface="Arial"/>
              </a:rPr>
              <a:t>MyOpenMath</a:t>
            </a:r>
            <a:r>
              <a:rPr lang="en-US" sz="1600" b="0" i="0" u="none" strike="noStrike" cap="none">
                <a:solidFill>
                  <a:srgbClr val="000000"/>
                </a:solidFill>
                <a:latin typeface="Arial"/>
                <a:ea typeface="Arial"/>
                <a:cs typeface="Arial"/>
                <a:sym typeface="Arial"/>
              </a:rPr>
              <a:t>, </a:t>
            </a:r>
            <a:r>
              <a:rPr lang="en-US" sz="1600" b="1" i="0" u="none" strike="noStrike" cap="none">
                <a:solidFill>
                  <a:srgbClr val="000000"/>
                </a:solidFill>
                <a:latin typeface="Arial"/>
                <a:ea typeface="Arial"/>
                <a:cs typeface="Arial"/>
                <a:sym typeface="Arial"/>
              </a:rPr>
              <a:t>WeBWork</a:t>
            </a:r>
            <a:r>
              <a:rPr lang="en-US" sz="1600" b="0" i="0" u="none" strike="noStrike" cap="none">
                <a:solidFill>
                  <a:srgbClr val="000000"/>
                </a:solidFill>
                <a:latin typeface="Arial"/>
                <a:ea typeface="Arial"/>
                <a:cs typeface="Arial"/>
                <a:sym typeface="Arial"/>
              </a:rPr>
              <a:t>, and its own </a:t>
            </a:r>
            <a:r>
              <a:rPr lang="en-US" sz="1600" b="1" i="0" u="none" strike="noStrike" cap="none">
                <a:solidFill>
                  <a:srgbClr val="000000"/>
                </a:solidFill>
                <a:latin typeface="Arial"/>
                <a:ea typeface="Arial"/>
                <a:cs typeface="Arial"/>
                <a:sym typeface="Arial"/>
              </a:rPr>
              <a:t>native </a:t>
            </a:r>
            <a:r>
              <a:rPr lang="en-US" sz="1600" b="0" i="0" u="none" strike="noStrike" cap="none">
                <a:solidFill>
                  <a:srgbClr val="000000"/>
                </a:solidFill>
                <a:latin typeface="Arial"/>
                <a:ea typeface="Arial"/>
                <a:cs typeface="Arial"/>
                <a:sym typeface="Arial"/>
              </a:rPr>
              <a:t>ADAPT questions.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600" b="0" i="0" u="none" strike="noStrike" cap="none">
                <a:solidFill>
                  <a:srgbClr val="000000"/>
                </a:solidFill>
                <a:latin typeface="Arial"/>
                <a:ea typeface="Arial"/>
                <a:cs typeface="Arial"/>
                <a:sym typeface="Arial"/>
              </a:rPr>
              <a:t>ADAPT can be integrated into an LMS such as Canvas with full grade integration or it could be run independently.</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Raleway"/>
                <a:ea typeface="Raleway"/>
                <a:cs typeface="Raleway"/>
                <a:sym typeface="Raleway"/>
              </a:rPr>
              <a:t>  </a:t>
            </a:r>
            <a:endParaRPr sz="1300" b="0" i="0" u="none" strike="noStrike" cap="none">
              <a:solidFill>
                <a:srgbClr val="000000"/>
              </a:solidFill>
              <a:latin typeface="Raleway"/>
              <a:ea typeface="Raleway"/>
              <a:cs typeface="Raleway"/>
              <a:sym typeface="Raleway"/>
            </a:endParaRPr>
          </a:p>
        </p:txBody>
      </p:sp>
      <p:pic>
        <p:nvPicPr>
          <p:cNvPr id="397" name="Google Shape;397;g34be3e9c41b_0_141" descr="Screenshot of the LibreTexts ADAPT page with Public Courses."/>
          <p:cNvPicPr preferRelativeResize="0"/>
          <p:nvPr/>
        </p:nvPicPr>
        <p:blipFill rotWithShape="1">
          <a:blip r:embed="rId3">
            <a:alphaModFix/>
          </a:blip>
          <a:srcRect/>
          <a:stretch/>
        </p:blipFill>
        <p:spPr>
          <a:xfrm>
            <a:off x="3233850" y="2282875"/>
            <a:ext cx="5767049" cy="3446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g34be3e9c41b_0_412"/>
          <p:cNvSpPr txBox="1">
            <a:spLocks noGrp="1"/>
          </p:cNvSpPr>
          <p:nvPr>
            <p:ph type="title"/>
          </p:nvPr>
        </p:nvSpPr>
        <p:spPr>
          <a:xfrm>
            <a:off x="1070011" y="71300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4500"/>
              <a:t>Finding ADAPT on the Launchpad</a:t>
            </a:r>
            <a:r>
              <a:rPr lang="en-US" sz="3800" b="1">
                <a:solidFill>
                  <a:schemeClr val="dk1"/>
                </a:solidFill>
              </a:rPr>
              <a:t>T</a:t>
            </a:r>
            <a:endParaRPr/>
          </a:p>
        </p:txBody>
      </p:sp>
      <p:pic>
        <p:nvPicPr>
          <p:cNvPr id="402" name="Google Shape;402;g34be3e9c41b_0_412" descr="Screenshot of the LibreTexts ADAPT page"/>
          <p:cNvPicPr preferRelativeResize="0"/>
          <p:nvPr/>
        </p:nvPicPr>
        <p:blipFill rotWithShape="1">
          <a:blip r:embed="rId3">
            <a:alphaModFix/>
          </a:blip>
          <a:srcRect/>
          <a:stretch/>
        </p:blipFill>
        <p:spPr>
          <a:xfrm>
            <a:off x="251600" y="2416317"/>
            <a:ext cx="8839197" cy="3317251"/>
          </a:xfrm>
          <a:prstGeom prst="rect">
            <a:avLst/>
          </a:prstGeom>
          <a:noFill/>
          <a:ln>
            <a:noFill/>
          </a:ln>
        </p:spPr>
      </p:pic>
      <p:sp>
        <p:nvSpPr>
          <p:cNvPr id="404" name="Google Shape;404;g34be3e9c41b_0_412"/>
          <p:cNvSpPr txBox="1"/>
          <p:nvPr/>
        </p:nvSpPr>
        <p:spPr>
          <a:xfrm>
            <a:off x="5999100" y="6316225"/>
            <a:ext cx="3000000" cy="477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https://one.libretexts.org/</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3d19e43f5c_0_7"/>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Anywhere and Anytime</a:t>
            </a:r>
            <a:endParaRPr/>
          </a:p>
        </p:txBody>
      </p:sp>
      <p:sp>
        <p:nvSpPr>
          <p:cNvPr id="412" name="Google Shape;412;g33d19e43f5c_0_7"/>
          <p:cNvSpPr txBox="1"/>
          <p:nvPr/>
        </p:nvSpPr>
        <p:spPr>
          <a:xfrm>
            <a:off x="319675" y="2061350"/>
            <a:ext cx="5087400" cy="91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User ADAPT as a handheld homework interface for easy access to homework.</a:t>
            </a:r>
            <a:endParaRPr sz="2200" b="0" i="0" u="none" strike="noStrike" cap="none">
              <a:solidFill>
                <a:srgbClr val="000000"/>
              </a:solidFill>
              <a:latin typeface="Calibri"/>
              <a:ea typeface="Calibri"/>
              <a:cs typeface="Calibri"/>
              <a:sym typeface="Calibri"/>
            </a:endParaRPr>
          </a:p>
        </p:txBody>
      </p:sp>
      <p:sp>
        <p:nvSpPr>
          <p:cNvPr id="413" name="Google Shape;413;g33d19e43f5c_0_7"/>
          <p:cNvSpPr txBox="1"/>
          <p:nvPr/>
        </p:nvSpPr>
        <p:spPr>
          <a:xfrm>
            <a:off x="319775" y="3164725"/>
            <a:ext cx="5087400" cy="208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Use ADAPT as a </a:t>
            </a:r>
            <a:r>
              <a:rPr lang="en-US" sz="2200" b="1" i="0" u="none" strike="noStrike" cap="none">
                <a:solidFill>
                  <a:srgbClr val="000000"/>
                </a:solidFill>
                <a:latin typeface="Calibri"/>
                <a:ea typeface="Calibri"/>
                <a:cs typeface="Calibri"/>
                <a:sym typeface="Calibri"/>
              </a:rPr>
              <a:t>Personal Response Systems</a:t>
            </a:r>
            <a:r>
              <a:rPr lang="en-US" sz="2200" b="0" i="0" u="none" strike="noStrike" cap="none">
                <a:solidFill>
                  <a:srgbClr val="000000"/>
                </a:solidFill>
                <a:latin typeface="Calibri"/>
                <a:ea typeface="Calibri"/>
                <a:cs typeface="Calibri"/>
                <a:sym typeface="Calibri"/>
              </a:rPr>
              <a:t>: This enables instructors to pose questions to students and immediately collect and view the responses of the entire class.</a:t>
            </a:r>
            <a:endParaRPr sz="2200" b="0" i="0" u="none" strike="noStrike" cap="none">
              <a:solidFill>
                <a:srgbClr val="000000"/>
              </a:solidFill>
              <a:latin typeface="Calibri"/>
              <a:ea typeface="Calibri"/>
              <a:cs typeface="Calibri"/>
              <a:sym typeface="Calibri"/>
            </a:endParaRPr>
          </a:p>
        </p:txBody>
      </p:sp>
      <p:sp>
        <p:nvSpPr>
          <p:cNvPr id="414" name="Google Shape;414;g33d19e43f5c_0_7"/>
          <p:cNvSpPr txBox="1"/>
          <p:nvPr/>
        </p:nvSpPr>
        <p:spPr>
          <a:xfrm>
            <a:off x="319775" y="5436600"/>
            <a:ext cx="5087400" cy="1302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Useful for labs and collaborative projects (e.g., easy submission of pictures of collective or individual work)</a:t>
            </a:r>
            <a:endParaRPr sz="2200" b="0" i="0" u="none" strike="noStrike" cap="none">
              <a:solidFill>
                <a:srgbClr val="000000"/>
              </a:solidFill>
              <a:latin typeface="Calibri"/>
              <a:ea typeface="Calibri"/>
              <a:cs typeface="Calibri"/>
              <a:sym typeface="Calibri"/>
            </a:endParaRPr>
          </a:p>
        </p:txBody>
      </p:sp>
      <p:pic>
        <p:nvPicPr>
          <p:cNvPr id="411" name="Google Shape;411;g33d19e43f5c_0_7" descr="Screenshot of the LibreTexts ADAPT page on a cell phone showing the Introduction to Chemistry page."/>
          <p:cNvPicPr preferRelativeResize="0"/>
          <p:nvPr/>
        </p:nvPicPr>
        <p:blipFill rotWithShape="1">
          <a:blip r:embed="rId3">
            <a:alphaModFix/>
          </a:blip>
          <a:srcRect/>
          <a:stretch/>
        </p:blipFill>
        <p:spPr>
          <a:xfrm>
            <a:off x="5525026" y="2410225"/>
            <a:ext cx="3391900" cy="3476100"/>
          </a:xfrm>
          <a:prstGeom prst="rect">
            <a:avLst/>
          </a:prstGeom>
          <a:noFill/>
          <a:ln>
            <a:noFill/>
          </a:ln>
        </p:spPr>
      </p:pic>
    </p:spTree>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1414</Words>
  <Application>Microsoft Office PowerPoint</Application>
  <PresentationFormat>On-screen Show (4:3)</PresentationFormat>
  <Paragraphs>187</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Raleway</vt:lpstr>
      <vt:lpstr>Nunito Light</vt:lpstr>
      <vt:lpstr>Lato</vt:lpstr>
      <vt:lpstr>Calibri</vt:lpstr>
      <vt:lpstr>Gill Sans</vt:lpstr>
      <vt:lpstr>Montserrat</vt:lpstr>
      <vt:lpstr>Roboto Medium</vt:lpstr>
      <vt:lpstr>Roboto</vt:lpstr>
      <vt:lpstr>Gallery</vt:lpstr>
      <vt:lpstr>ADAPT Level 3  Fostering Oral Interaction with ADAPT’s Discuss-It Question Type</vt:lpstr>
      <vt:lpstr>Why do we require discussions in online learning?</vt:lpstr>
      <vt:lpstr>Why Discussions Matter in  Online Learning</vt:lpstr>
      <vt:lpstr>Challenges of Online  Asynchronous Discussions</vt:lpstr>
      <vt:lpstr>Have you heard of and/or used  these platforms?</vt:lpstr>
      <vt:lpstr>Video Discussions</vt:lpstr>
      <vt:lpstr>What is ADAPT?</vt:lpstr>
      <vt:lpstr>Finding ADAPT on the LaunchpadT</vt:lpstr>
      <vt:lpstr>Anywhere and Anytime</vt:lpstr>
      <vt:lpstr>Learning Analytics</vt:lpstr>
      <vt:lpstr>Discuss-It in ADAPT</vt:lpstr>
      <vt:lpstr>Auto-Captions and Auto-Transcript</vt:lpstr>
      <vt:lpstr>New: Grading with a Rubric</vt:lpstr>
      <vt:lpstr>Easy Grading Discuss-It Questions</vt:lpstr>
      <vt:lpstr>Bonus: As ADAPT resources are openly licensed, you can clone and edit activities</vt:lpstr>
      <vt:lpstr>Looking for a more powerful  OER Option?  Discuss-It Demo Site</vt:lpstr>
      <vt:lpstr>Icebreaker Activity Example 1: Two Truths and One Lie</vt:lpstr>
      <vt:lpstr>Icebreaker Activity Example 2: The Perfect Restaurant</vt:lpstr>
      <vt:lpstr>Spanish Example 1: Did you know?</vt:lpstr>
      <vt:lpstr>Spanish Example 2:  Chain Story</vt:lpstr>
      <vt:lpstr>Creating a Discuss-It Question</vt:lpstr>
      <vt:lpstr>Step 1:  Create an assignment in ADAPT</vt:lpstr>
      <vt:lpstr>Step 2: Select Discuss-It Question</vt:lpstr>
      <vt:lpstr>Step 3: Add instructions and Content</vt:lpstr>
      <vt:lpstr>Step 4: Select Settings in the assignment</vt:lpstr>
      <vt:lpstr>Adding a rubric</vt:lpstr>
      <vt:lpstr>Linking Canvas Course to ADAPT Course via LTI/API</vt:lpstr>
      <vt:lpstr>How to link ADAPT in Canvas via LTI</vt:lpstr>
      <vt:lpstr>Select ADAPT in External Tool</vt:lpstr>
      <vt:lpstr>How to find Discuss-It questions</vt:lpstr>
      <vt:lpstr>Looking for more Resources?</vt:lpstr>
      <vt:lpstr>OERI Summer Webinars</vt:lpstr>
      <vt:lpstr>LibreFest 2025  July 7-11</vt:lpstr>
      <vt:lpstr>LibreTexts Training</vt:lpstr>
      <vt:lpstr>LibreTexts Workshop Recordings ASCCC OERI Webinars</vt:lpstr>
      <vt:lpstr>More Information</vt:lpstr>
      <vt:lpstr>Assistance: The Insight Knowledge Base</vt:lpstr>
      <vt:lpstr>Questions?</vt:lpstr>
      <vt:lpstr>Thanks!</vt:lpstr>
      <vt:lpstr>Create an account and  Login to LibreOne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Nash</dc:creator>
  <cp:lastModifiedBy>ASCCC1</cp:lastModifiedBy>
  <cp:revision>1</cp:revision>
  <dcterms:created xsi:type="dcterms:W3CDTF">2020-03-05T11:04:57Z</dcterms:created>
  <dcterms:modified xsi:type="dcterms:W3CDTF">2025-07-02T14:42:24Z</dcterms:modified>
</cp:coreProperties>
</file>