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6858000" type="screen4x3"/>
  <p:notesSz cx="6858000" cy="9144000"/>
  <p:embeddedFontLst>
    <p:embeddedFont>
      <p:font typeface="Montserrat" panose="00000500000000000000" pitchFamily="2" charset="0"/>
      <p:regular r:id="rId35"/>
      <p:bold r:id="rId36"/>
      <p:italic r:id="rId37"/>
      <p:boldItalic r:id="rId38"/>
    </p:embeddedFont>
    <p:embeddedFont>
      <p:font typeface="Playfair Display" panose="00000500000000000000"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h0pD7cfuusvltBH94SATXAMTiyM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15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sz="1700">
              <a:solidFill>
                <a:srgbClr val="FF0000"/>
              </a:solidFill>
            </a:endParaRPr>
          </a:p>
        </p:txBody>
      </p:sp>
      <p:sp>
        <p:nvSpPr>
          <p:cNvPr id="124" name="Google Shape;124;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9add566d82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39add566d8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Goretti</a:t>
            </a:r>
            <a:endParaRPr/>
          </a:p>
        </p:txBody>
      </p:sp>
      <p:sp>
        <p:nvSpPr>
          <p:cNvPr id="190" name="Google Shape;190;g39add566d8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8bf69e0887_0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8bf69e0887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Liana</a:t>
            </a:r>
            <a:endParaRPr/>
          </a:p>
        </p:txBody>
      </p:sp>
      <p:sp>
        <p:nvSpPr>
          <p:cNvPr id="198" name="Google Shape;198;g38bf69e0887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8e670607ed_0_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38e670607ed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Liana</a:t>
            </a:r>
            <a:endParaRPr/>
          </a:p>
        </p:txBody>
      </p:sp>
      <p:sp>
        <p:nvSpPr>
          <p:cNvPr id="205" name="Google Shape;205;g38e670607ed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8e670607ed_0_2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38e670607ed_0_2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Liana</a:t>
            </a:r>
            <a:endParaRPr/>
          </a:p>
        </p:txBody>
      </p:sp>
      <p:sp>
        <p:nvSpPr>
          <p:cNvPr id="213" name="Google Shape;213;g38e670607ed_0_2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8e670607ed_0_1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38e670607ed_0_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Liana</a:t>
            </a:r>
            <a:endParaRPr/>
          </a:p>
        </p:txBody>
      </p:sp>
      <p:sp>
        <p:nvSpPr>
          <p:cNvPr id="220" name="Google Shape;220;g38e670607ed_0_1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8e670607ed_0_1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38e670607ed_0_1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Liana</a:t>
            </a:r>
            <a:endParaRPr/>
          </a:p>
        </p:txBody>
      </p:sp>
      <p:sp>
        <p:nvSpPr>
          <p:cNvPr id="228" name="Google Shape;228;g38e670607ed_0_1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8e670607ed_0_2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38e670607ed_0_2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Merche</a:t>
            </a:r>
            <a:endParaRPr/>
          </a:p>
        </p:txBody>
      </p:sp>
      <p:sp>
        <p:nvSpPr>
          <p:cNvPr id="238" name="Google Shape;238;g38e670607ed_0_2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951742268a_0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951742268a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Mer</a:t>
            </a:r>
            <a:endParaRPr/>
          </a:p>
        </p:txBody>
      </p:sp>
      <p:sp>
        <p:nvSpPr>
          <p:cNvPr id="245" name="Google Shape;245;g3951742268a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951742268a_0_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3951742268a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Mer</a:t>
            </a:r>
            <a:endParaRPr/>
          </a:p>
        </p:txBody>
      </p:sp>
      <p:sp>
        <p:nvSpPr>
          <p:cNvPr id="254" name="Google Shape;254;g3951742268a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8e670607ed_0_20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38e670607ed_0_2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Merche </a:t>
            </a:r>
            <a:endParaRPr/>
          </a:p>
        </p:txBody>
      </p:sp>
      <p:sp>
        <p:nvSpPr>
          <p:cNvPr id="262" name="Google Shape;262;g38e670607ed_0_2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 name="Google Shape;130;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8e670607ed_0_30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g38e670607ed_0_3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Merche</a:t>
            </a:r>
            <a:endParaRPr/>
          </a:p>
        </p:txBody>
      </p:sp>
      <p:sp>
        <p:nvSpPr>
          <p:cNvPr id="270" name="Google Shape;270;g38e670607ed_0_3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8bf69e0887_0_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38bf69e0887_0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Merche</a:t>
            </a:r>
            <a:endParaRPr/>
          </a:p>
        </p:txBody>
      </p:sp>
      <p:sp>
        <p:nvSpPr>
          <p:cNvPr id="279" name="Google Shape;279;g38bf69e0887_0_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8bf69e0887_0_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38bf69e0887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Merche</a:t>
            </a:r>
            <a:endParaRPr/>
          </a:p>
        </p:txBody>
      </p:sp>
      <p:sp>
        <p:nvSpPr>
          <p:cNvPr id="289" name="Google Shape;289;g38bf69e0887_0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8e670607ed_0_2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g38e670607ed_0_2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Merche</a:t>
            </a:r>
            <a:endParaRPr/>
          </a:p>
        </p:txBody>
      </p:sp>
      <p:sp>
        <p:nvSpPr>
          <p:cNvPr id="296" name="Google Shape;296;g38e670607ed_0_2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97e4a51e68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397e4a51e6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Merche</a:t>
            </a:r>
            <a:endParaRPr/>
          </a:p>
        </p:txBody>
      </p:sp>
      <p:sp>
        <p:nvSpPr>
          <p:cNvPr id="304" name="Google Shape;304;g397e4a51e6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8e670607ed_0_2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38e670607ed_0_2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Merche</a:t>
            </a:r>
            <a:endParaRPr/>
          </a:p>
        </p:txBody>
      </p:sp>
      <p:sp>
        <p:nvSpPr>
          <p:cNvPr id="313" name="Google Shape;313;g38e670607ed_0_2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8e670607ed_0_28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g38e670607ed_0_2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Merche</a:t>
            </a:r>
            <a:endParaRPr/>
          </a:p>
        </p:txBody>
      </p:sp>
      <p:sp>
        <p:nvSpPr>
          <p:cNvPr id="322" name="Google Shape;322;g38e670607ed_0_2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8e670607ed_0_10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38e670607ed_0_1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Goretti</a:t>
            </a:r>
            <a:endParaRPr/>
          </a:p>
        </p:txBody>
      </p:sp>
      <p:sp>
        <p:nvSpPr>
          <p:cNvPr id="331" name="Google Shape;331;g38e670607ed_0_1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8e670607ed_0_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g38e670607ed_0_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Goretti</a:t>
            </a:r>
            <a:endParaRPr/>
          </a:p>
        </p:txBody>
      </p:sp>
      <p:sp>
        <p:nvSpPr>
          <p:cNvPr id="338" name="Google Shape;338;g38e670607ed_0_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8e670607ed_0_1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g38e670607ed_0_1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Goretti</a:t>
            </a:r>
            <a:endParaRPr/>
          </a:p>
        </p:txBody>
      </p:sp>
      <p:sp>
        <p:nvSpPr>
          <p:cNvPr id="347" name="Google Shape;347;g38e670607ed_0_1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Goretti</a:t>
            </a:r>
            <a:endParaRPr/>
          </a:p>
        </p:txBody>
      </p:sp>
      <p:sp>
        <p:nvSpPr>
          <p:cNvPr id="137" name="Google Shape;137;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9add4f3f7f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39add4f3f7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Goretti</a:t>
            </a:r>
            <a:endParaRPr/>
          </a:p>
        </p:txBody>
      </p:sp>
      <p:sp>
        <p:nvSpPr>
          <p:cNvPr id="355" name="Google Shape;355;g39add4f3f7f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9b4cbfbf75_0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39b4cbfbf75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Goretti?</a:t>
            </a:r>
            <a:endParaRPr/>
          </a:p>
        </p:txBody>
      </p:sp>
      <p:sp>
        <p:nvSpPr>
          <p:cNvPr id="362" name="Google Shape;362;g39b4cbfbf75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8e670607ed_0_1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g38e670607ed_0_1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70" name="Google Shape;370;g38e670607ed_0_1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Presenters can be included following the description or the overview. Where images are used, they should include an attribution (Photo by…) and appropriate alternative text should be used (or the image marked decorative).</a:t>
            </a:r>
            <a:endParaRPr/>
          </a:p>
        </p:txBody>
      </p:sp>
      <p:sp>
        <p:nvSpPr>
          <p:cNvPr id="144" name="Google Shape;14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Calibri"/>
              <a:buNone/>
            </a:pPr>
            <a:r>
              <a:rPr lang="en-US"/>
              <a:t>Goretti</a:t>
            </a:r>
            <a:endParaRPr/>
          </a:p>
        </p:txBody>
      </p:sp>
      <p:sp>
        <p:nvSpPr>
          <p:cNvPr id="152" name="Google Shape;15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8e670607ed_0_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38e670607ed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Goretti</a:t>
            </a:r>
            <a:endParaRPr/>
          </a:p>
        </p:txBody>
      </p:sp>
      <p:sp>
        <p:nvSpPr>
          <p:cNvPr id="159" name="Google Shape;159;g38e670607ed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94937f3d8d_1_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94937f3d8d_1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Goretti</a:t>
            </a:r>
            <a:endParaRPr/>
          </a:p>
        </p:txBody>
      </p:sp>
      <p:sp>
        <p:nvSpPr>
          <p:cNvPr id="166" name="Google Shape;166;g394937f3d8d_1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8bf69e0887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8bf69e088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Goretti</a:t>
            </a:r>
            <a:endParaRPr/>
          </a:p>
        </p:txBody>
      </p:sp>
      <p:sp>
        <p:nvSpPr>
          <p:cNvPr id="175" name="Google Shape;175;g38bf69e088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8bf69e0887_0_1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8bf69e0887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Goretti</a:t>
            </a:r>
            <a:endParaRPr/>
          </a:p>
        </p:txBody>
      </p:sp>
      <p:sp>
        <p:nvSpPr>
          <p:cNvPr id="183" name="Google Shape;183;g38bf69e0887_0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with photo">
  <p:cSld name="Title Slide with photo">
    <p:spTree>
      <p:nvGrpSpPr>
        <p:cNvPr id="1" name="Shape 14"/>
        <p:cNvGrpSpPr/>
        <p:nvPr/>
      </p:nvGrpSpPr>
      <p:grpSpPr>
        <a:xfrm>
          <a:off x="0" y="0"/>
          <a:ext cx="0" cy="0"/>
          <a:chOff x="0" y="0"/>
          <a:chExt cx="0" cy="0"/>
        </a:xfrm>
      </p:grpSpPr>
      <p:pic>
        <p:nvPicPr>
          <p:cNvPr id="15" name="Google Shape;15;p11"/>
          <p:cNvPicPr preferRelativeResize="0"/>
          <p:nvPr/>
        </p:nvPicPr>
        <p:blipFill rotWithShape="1">
          <a:blip r:embed="rId2">
            <a:alphaModFix/>
          </a:blip>
          <a:srcRect/>
          <a:stretch/>
        </p:blipFill>
        <p:spPr>
          <a:xfrm>
            <a:off x="0" y="1532004"/>
            <a:ext cx="9144000" cy="3657600"/>
          </a:xfrm>
          <a:prstGeom prst="rect">
            <a:avLst/>
          </a:prstGeom>
          <a:noFill/>
          <a:ln>
            <a:noFill/>
          </a:ln>
        </p:spPr>
      </p:pic>
      <p:sp>
        <p:nvSpPr>
          <p:cNvPr id="16" name="Google Shape;16;p11"/>
          <p:cNvSpPr txBox="1">
            <a:spLocks noGrp="1"/>
          </p:cNvSpPr>
          <p:nvPr>
            <p:ph type="ctrTitle"/>
          </p:nvPr>
        </p:nvSpPr>
        <p:spPr>
          <a:xfrm>
            <a:off x="1813336" y="3464560"/>
            <a:ext cx="6477803" cy="1538289"/>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1"/>
          <p:cNvSpPr txBox="1">
            <a:spLocks noGrp="1"/>
          </p:cNvSpPr>
          <p:nvPr>
            <p:ph type="subTitle" idx="1"/>
          </p:nvPr>
        </p:nvSpPr>
        <p:spPr>
          <a:xfrm>
            <a:off x="1813335" y="5189604"/>
            <a:ext cx="6477804" cy="977621"/>
          </a:xfrm>
          <a:prstGeom prst="rect">
            <a:avLst/>
          </a:prstGeom>
          <a:noFill/>
          <a:ln>
            <a:noFill/>
          </a:ln>
        </p:spPr>
        <p:txBody>
          <a:bodyPr spcFirstLastPara="1" wrap="square" lIns="91425" tIns="91425" rIns="91425" bIns="91425" anchor="t" anchorCtr="0">
            <a:normAutofit/>
          </a:bodyPr>
          <a:lstStyle>
            <a:lvl1pPr lvl="0" algn="l">
              <a:lnSpc>
                <a:spcPct val="120000"/>
              </a:lnSpc>
              <a:spcBef>
                <a:spcPts val="750"/>
              </a:spcBef>
              <a:spcAft>
                <a:spcPts val="0"/>
              </a:spcAft>
              <a:buSzPts val="1600"/>
              <a:buNone/>
              <a:defRPr sz="1600" b="0" cap="none">
                <a:solidFill>
                  <a:srgbClr val="181612"/>
                </a:solidFill>
              </a:defRPr>
            </a:lvl1pPr>
            <a:lvl2pPr lvl="1" algn="ctr">
              <a:lnSpc>
                <a:spcPct val="120000"/>
              </a:lnSpc>
              <a:spcBef>
                <a:spcPts val="375"/>
              </a:spcBef>
              <a:spcAft>
                <a:spcPts val="0"/>
              </a:spcAft>
              <a:buSzPts val="1350"/>
              <a:buNone/>
              <a:defRPr sz="1350"/>
            </a:lvl2pPr>
            <a:lvl3pPr lvl="2" algn="ctr">
              <a:lnSpc>
                <a:spcPct val="120000"/>
              </a:lnSpc>
              <a:spcBef>
                <a:spcPts val="375"/>
              </a:spcBef>
              <a:spcAft>
                <a:spcPts val="0"/>
              </a:spcAft>
              <a:buSzPts val="1350"/>
              <a:buNone/>
              <a:defRPr sz="1350"/>
            </a:lvl3pPr>
            <a:lvl4pPr lvl="3" algn="ctr">
              <a:lnSpc>
                <a:spcPct val="120000"/>
              </a:lnSpc>
              <a:spcBef>
                <a:spcPts val="375"/>
              </a:spcBef>
              <a:spcAft>
                <a:spcPts val="0"/>
              </a:spcAft>
              <a:buSzPts val="1200"/>
              <a:buNone/>
              <a:defRPr sz="1200"/>
            </a:lvl4pPr>
            <a:lvl5pPr lvl="4" algn="ctr">
              <a:lnSpc>
                <a:spcPct val="120000"/>
              </a:lnSpc>
              <a:spcBef>
                <a:spcPts val="375"/>
              </a:spcBef>
              <a:spcAft>
                <a:spcPts val="0"/>
              </a:spcAft>
              <a:buSzPts val="1200"/>
              <a:buNone/>
              <a:defRPr sz="1200"/>
            </a:lvl5pPr>
            <a:lvl6pPr lvl="5" algn="ctr">
              <a:lnSpc>
                <a:spcPct val="120000"/>
              </a:lnSpc>
              <a:spcBef>
                <a:spcPts val="375"/>
              </a:spcBef>
              <a:spcAft>
                <a:spcPts val="0"/>
              </a:spcAft>
              <a:buSzPts val="1200"/>
              <a:buNone/>
              <a:defRPr sz="1200"/>
            </a:lvl6pPr>
            <a:lvl7pPr lvl="6" algn="ctr">
              <a:lnSpc>
                <a:spcPct val="120000"/>
              </a:lnSpc>
              <a:spcBef>
                <a:spcPts val="375"/>
              </a:spcBef>
              <a:spcAft>
                <a:spcPts val="0"/>
              </a:spcAft>
              <a:buSzPts val="1200"/>
              <a:buNone/>
              <a:defRPr sz="1200"/>
            </a:lvl7pPr>
            <a:lvl8pPr lvl="7" algn="ctr">
              <a:lnSpc>
                <a:spcPct val="120000"/>
              </a:lnSpc>
              <a:spcBef>
                <a:spcPts val="375"/>
              </a:spcBef>
              <a:spcAft>
                <a:spcPts val="0"/>
              </a:spcAft>
              <a:buSzPts val="1200"/>
              <a:buNone/>
              <a:defRPr sz="1200"/>
            </a:lvl8pPr>
            <a:lvl9pPr lvl="8" algn="ctr">
              <a:lnSpc>
                <a:spcPct val="120000"/>
              </a:lnSpc>
              <a:spcBef>
                <a:spcPts val="375"/>
              </a:spcBef>
              <a:spcAft>
                <a:spcPts val="0"/>
              </a:spcAft>
              <a:buSzPts val="1200"/>
              <a:buNone/>
              <a:defRPr sz="1200"/>
            </a:lvl9pPr>
          </a:lstStyle>
          <a:p>
            <a:endParaRPr/>
          </a:p>
        </p:txBody>
      </p:sp>
      <p:cxnSp>
        <p:nvCxnSpPr>
          <p:cNvPr id="18" name="Google Shape;18;p11"/>
          <p:cNvCxnSpPr/>
          <p:nvPr/>
        </p:nvCxnSpPr>
        <p:spPr>
          <a:xfrm>
            <a:off x="0" y="5187659"/>
            <a:ext cx="9144000" cy="0"/>
          </a:xfrm>
          <a:prstGeom prst="straightConnector1">
            <a:avLst/>
          </a:prstGeom>
          <a:noFill/>
          <a:ln w="31750" cap="flat" cmpd="sng">
            <a:solidFill>
              <a:schemeClr val="accent1"/>
            </a:solidFill>
            <a:prstDash val="solid"/>
            <a:round/>
            <a:headEnd type="none" w="sm" len="sm"/>
            <a:tailEnd type="none" w="sm" len="sm"/>
          </a:ln>
        </p:spPr>
      </p:cxnSp>
      <p:pic>
        <p:nvPicPr>
          <p:cNvPr id="19" name="Google Shape;19;p11"/>
          <p:cNvPicPr preferRelativeResize="0"/>
          <p:nvPr/>
        </p:nvPicPr>
        <p:blipFill rotWithShape="1">
          <a:blip r:embed="rId3">
            <a:alphaModFix/>
          </a:blip>
          <a:srcRect/>
          <a:stretch/>
        </p:blipFill>
        <p:spPr>
          <a:xfrm>
            <a:off x="1695177" y="585230"/>
            <a:ext cx="4360183" cy="13502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itle only" type="titleOnly">
  <p:cSld name="TITLE_ONLY">
    <p:spTree>
      <p:nvGrpSpPr>
        <p:cNvPr id="1" name="Shape 75"/>
        <p:cNvGrpSpPr/>
        <p:nvPr/>
      </p:nvGrpSpPr>
      <p:grpSpPr>
        <a:xfrm>
          <a:off x="0" y="0"/>
          <a:ext cx="0" cy="0"/>
          <a:chOff x="0" y="0"/>
          <a:chExt cx="0" cy="0"/>
        </a:xfrm>
      </p:grpSpPr>
      <p:sp>
        <p:nvSpPr>
          <p:cNvPr id="76" name="Google Shape;76;p20"/>
          <p:cNvSpPr/>
          <p:nvPr/>
        </p:nvSpPr>
        <p:spPr>
          <a:xfrm>
            <a:off x="897905" y="0"/>
            <a:ext cx="7557940" cy="184708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77" name="Google Shape;77;p20"/>
          <p:cNvCxnSpPr/>
          <p:nvPr/>
        </p:nvCxnSpPr>
        <p:spPr>
          <a:xfrm rot="10800000" flipH="1">
            <a:off x="892142" y="1847089"/>
            <a:ext cx="7563703" cy="12523"/>
          </a:xfrm>
          <a:prstGeom prst="straightConnector1">
            <a:avLst/>
          </a:prstGeom>
          <a:noFill/>
          <a:ln w="31750" cap="flat" cmpd="sng">
            <a:solidFill>
              <a:schemeClr val="accent1"/>
            </a:solidFill>
            <a:prstDash val="solid"/>
            <a:round/>
            <a:headEnd type="none" w="sm" len="sm"/>
            <a:tailEnd type="none" w="sm" len="sm"/>
          </a:ln>
        </p:spPr>
      </p:cxnSp>
      <p:sp>
        <p:nvSpPr>
          <p:cNvPr id="78" name="Google Shape;78;p20"/>
          <p:cNvSpPr txBox="1">
            <a:spLocks noGrp="1"/>
          </p:cNvSpPr>
          <p:nvPr>
            <p:ph type="title"/>
          </p:nvPr>
        </p:nvSpPr>
        <p:spPr>
          <a:xfrm>
            <a:off x="1088686" y="810377"/>
            <a:ext cx="7202456" cy="94730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0"/>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0"/>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Side Header with content" type="objTx">
  <p:cSld name="OBJECT_WITH_CAPTION_TEXT">
    <p:spTree>
      <p:nvGrpSpPr>
        <p:cNvPr id="1" name="Shape 81"/>
        <p:cNvGrpSpPr/>
        <p:nvPr/>
      </p:nvGrpSpPr>
      <p:grpSpPr>
        <a:xfrm>
          <a:off x="0" y="0"/>
          <a:ext cx="0" cy="0"/>
          <a:chOff x="0" y="0"/>
          <a:chExt cx="0" cy="0"/>
        </a:xfrm>
      </p:grpSpPr>
      <p:sp>
        <p:nvSpPr>
          <p:cNvPr id="82" name="Google Shape;82;p21"/>
          <p:cNvSpPr/>
          <p:nvPr/>
        </p:nvSpPr>
        <p:spPr>
          <a:xfrm>
            <a:off x="0" y="798973"/>
            <a:ext cx="3648174" cy="232681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83" name="Google Shape;83;p21"/>
          <p:cNvCxnSpPr/>
          <p:nvPr/>
        </p:nvCxnSpPr>
        <p:spPr>
          <a:xfrm rot="10800000" flipH="1">
            <a:off x="2" y="3119532"/>
            <a:ext cx="3644507" cy="6261"/>
          </a:xfrm>
          <a:prstGeom prst="straightConnector1">
            <a:avLst/>
          </a:prstGeom>
          <a:noFill/>
          <a:ln w="31750" cap="flat" cmpd="sng">
            <a:solidFill>
              <a:schemeClr val="accent1"/>
            </a:solidFill>
            <a:prstDash val="solid"/>
            <a:round/>
            <a:headEnd type="none" w="sm" len="sm"/>
            <a:tailEnd type="none" w="sm" len="sm"/>
          </a:ln>
        </p:spPr>
      </p:cxnSp>
      <p:sp>
        <p:nvSpPr>
          <p:cNvPr id="84" name="Google Shape;84;p21"/>
          <p:cNvSpPr txBox="1">
            <a:spLocks noGrp="1"/>
          </p:cNvSpPr>
          <p:nvPr>
            <p:ph type="title"/>
          </p:nvPr>
        </p:nvSpPr>
        <p:spPr>
          <a:xfrm>
            <a:off x="1083504" y="798973"/>
            <a:ext cx="2456260" cy="224711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1"/>
          <p:cNvSpPr txBox="1">
            <a:spLocks noGrp="1"/>
          </p:cNvSpPr>
          <p:nvPr>
            <p:ph type="body" idx="1"/>
          </p:nvPr>
        </p:nvSpPr>
        <p:spPr>
          <a:xfrm>
            <a:off x="3782786" y="798976"/>
            <a:ext cx="4509353" cy="5255837"/>
          </a:xfrm>
          <a:prstGeom prst="rect">
            <a:avLst/>
          </a:prstGeom>
          <a:noFill/>
          <a:ln>
            <a:noFill/>
          </a:ln>
        </p:spPr>
        <p:txBody>
          <a:bodyPr spcFirstLastPara="1" wrap="square" lIns="91425" tIns="45700" rIns="91425" bIns="45700" anchor="ctr"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86" name="Google Shape;86;p21"/>
          <p:cNvSpPr txBox="1">
            <a:spLocks noGrp="1"/>
          </p:cNvSpPr>
          <p:nvPr>
            <p:ph type="body" idx="2"/>
          </p:nvPr>
        </p:nvSpPr>
        <p:spPr>
          <a:xfrm>
            <a:off x="1083504" y="3205494"/>
            <a:ext cx="2456260" cy="2849319"/>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87" name="Google Shape;87;p21"/>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1"/>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Side Header with picture" type="picTx">
  <p:cSld name="PICTURE_WITH_CAPTION_TEXT">
    <p:spTree>
      <p:nvGrpSpPr>
        <p:cNvPr id="1" name="Shape 89"/>
        <p:cNvGrpSpPr/>
        <p:nvPr/>
      </p:nvGrpSpPr>
      <p:grpSpPr>
        <a:xfrm>
          <a:off x="0" y="0"/>
          <a:ext cx="0" cy="0"/>
          <a:chOff x="0" y="0"/>
          <a:chExt cx="0" cy="0"/>
        </a:xfrm>
      </p:grpSpPr>
      <p:sp>
        <p:nvSpPr>
          <p:cNvPr id="90" name="Google Shape;90;p22"/>
          <p:cNvSpPr/>
          <p:nvPr/>
        </p:nvSpPr>
        <p:spPr>
          <a:xfrm>
            <a:off x="-1" y="798973"/>
            <a:ext cx="5231050" cy="232681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91" name="Google Shape;91;p22"/>
          <p:cNvCxnSpPr/>
          <p:nvPr/>
        </p:nvCxnSpPr>
        <p:spPr>
          <a:xfrm rot="10800000" flipH="1">
            <a:off x="1" y="3116401"/>
            <a:ext cx="5225792" cy="9393"/>
          </a:xfrm>
          <a:prstGeom prst="straightConnector1">
            <a:avLst/>
          </a:prstGeom>
          <a:noFill/>
          <a:ln w="31750" cap="flat" cmpd="sng">
            <a:solidFill>
              <a:schemeClr val="accent1"/>
            </a:solidFill>
            <a:prstDash val="solid"/>
            <a:round/>
            <a:headEnd type="none" w="sm" len="sm"/>
            <a:tailEnd type="none" w="sm" len="sm"/>
          </a:ln>
        </p:spPr>
      </p:cxnSp>
      <p:sp>
        <p:nvSpPr>
          <p:cNvPr id="92" name="Google Shape;92;p22"/>
          <p:cNvSpPr txBox="1">
            <a:spLocks noGrp="1"/>
          </p:cNvSpPr>
          <p:nvPr>
            <p:ph type="title"/>
          </p:nvPr>
        </p:nvSpPr>
        <p:spPr>
          <a:xfrm>
            <a:off x="1088405" y="1129513"/>
            <a:ext cx="4149246" cy="183058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2"/>
          <p:cNvSpPr>
            <a:spLocks noGrp="1"/>
          </p:cNvSpPr>
          <p:nvPr>
            <p:ph type="pic" idx="2"/>
          </p:nvPr>
        </p:nvSpPr>
        <p:spPr>
          <a:xfrm>
            <a:off x="5449305" y="797578"/>
            <a:ext cx="2841836" cy="5248677"/>
          </a:xfrm>
          <a:prstGeom prst="rect">
            <a:avLst/>
          </a:prstGeom>
          <a:solidFill>
            <a:srgbClr val="D8D8D8"/>
          </a:solidFill>
          <a:ln>
            <a:noFill/>
          </a:ln>
        </p:spPr>
      </p:sp>
      <p:sp>
        <p:nvSpPr>
          <p:cNvPr id="94" name="Google Shape;94;p22"/>
          <p:cNvSpPr txBox="1">
            <a:spLocks noGrp="1"/>
          </p:cNvSpPr>
          <p:nvPr>
            <p:ph type="body" idx="1"/>
          </p:nvPr>
        </p:nvSpPr>
        <p:spPr>
          <a:xfrm>
            <a:off x="1087748" y="3145994"/>
            <a:ext cx="4143303" cy="2900261"/>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95" name="Google Shape;95;p22"/>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6" name="Google Shape;96;p22"/>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slide black">
  <p:cSld name="section slide black">
    <p:spTree>
      <p:nvGrpSpPr>
        <p:cNvPr id="1" name="Shape 97"/>
        <p:cNvGrpSpPr/>
        <p:nvPr/>
      </p:nvGrpSpPr>
      <p:grpSpPr>
        <a:xfrm>
          <a:off x="0" y="0"/>
          <a:ext cx="0" cy="0"/>
          <a:chOff x="0" y="0"/>
          <a:chExt cx="0" cy="0"/>
        </a:xfrm>
      </p:grpSpPr>
      <p:sp>
        <p:nvSpPr>
          <p:cNvPr id="98" name="Google Shape;98;p23"/>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9" name="Google Shape;99;p23"/>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0"/>
        <p:cNvGrpSpPr/>
        <p:nvPr/>
      </p:nvGrpSpPr>
      <p:grpSpPr>
        <a:xfrm>
          <a:off x="0" y="0"/>
          <a:ext cx="0" cy="0"/>
          <a:chOff x="0" y="0"/>
          <a:chExt cx="0" cy="0"/>
        </a:xfrm>
      </p:grpSpPr>
      <p:sp>
        <p:nvSpPr>
          <p:cNvPr id="101" name="Google Shape;101;p24"/>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4"/>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03" name="Google Shape;103;p24"/>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24"/>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105" name="Google Shape;105;p24"/>
          <p:cNvCxnSpPr/>
          <p:nvPr/>
        </p:nvCxnSpPr>
        <p:spPr>
          <a:xfrm>
            <a:off x="1088686" y="1859432"/>
            <a:ext cx="7202456"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with 2 columns">
  <p:cSld name="Title with 2 columns">
    <p:spTree>
      <p:nvGrpSpPr>
        <p:cNvPr id="1" name="Shape 106"/>
        <p:cNvGrpSpPr/>
        <p:nvPr/>
      </p:nvGrpSpPr>
      <p:grpSpPr>
        <a:xfrm>
          <a:off x="0" y="0"/>
          <a:ext cx="0" cy="0"/>
          <a:chOff x="0" y="0"/>
          <a:chExt cx="0" cy="0"/>
        </a:xfrm>
      </p:grpSpPr>
      <p:cxnSp>
        <p:nvCxnSpPr>
          <p:cNvPr id="107" name="Google Shape;107;p25"/>
          <p:cNvCxnSpPr/>
          <p:nvPr/>
        </p:nvCxnSpPr>
        <p:spPr>
          <a:xfrm>
            <a:off x="1085500" y="1847088"/>
            <a:ext cx="7205642" cy="0"/>
          </a:xfrm>
          <a:prstGeom prst="straightConnector1">
            <a:avLst/>
          </a:prstGeom>
          <a:noFill/>
          <a:ln w="31750" cap="flat" cmpd="sng">
            <a:solidFill>
              <a:schemeClr val="accent1"/>
            </a:solidFill>
            <a:prstDash val="solid"/>
            <a:round/>
            <a:headEnd type="none" w="sm" len="sm"/>
            <a:tailEnd type="none" w="sm" len="sm"/>
          </a:ln>
        </p:spPr>
      </p:cxnSp>
      <p:sp>
        <p:nvSpPr>
          <p:cNvPr id="108" name="Google Shape;108;p25"/>
          <p:cNvSpPr txBox="1">
            <a:spLocks noGrp="1"/>
          </p:cNvSpPr>
          <p:nvPr>
            <p:ph type="body" idx="1"/>
          </p:nvPr>
        </p:nvSpPr>
        <p:spPr>
          <a:xfrm>
            <a:off x="1085498" y="2010878"/>
            <a:ext cx="3260991" cy="4057114"/>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09" name="Google Shape;109;p25"/>
          <p:cNvSpPr txBox="1">
            <a:spLocks noGrp="1"/>
          </p:cNvSpPr>
          <p:nvPr>
            <p:ph type="body" idx="2"/>
          </p:nvPr>
        </p:nvSpPr>
        <p:spPr>
          <a:xfrm>
            <a:off x="4810328" y="2017342"/>
            <a:ext cx="3483864" cy="4050650"/>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10" name="Google Shape;110;p25"/>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25"/>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2" name="Google Shape;112;p25"/>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with Comparison">
  <p:cSld name="Title with Comparison">
    <p:spTree>
      <p:nvGrpSpPr>
        <p:cNvPr id="1" name="Shape 113"/>
        <p:cNvGrpSpPr/>
        <p:nvPr/>
      </p:nvGrpSpPr>
      <p:grpSpPr>
        <a:xfrm>
          <a:off x="0" y="0"/>
          <a:ext cx="0" cy="0"/>
          <a:chOff x="0" y="0"/>
          <a:chExt cx="0" cy="0"/>
        </a:xfrm>
      </p:grpSpPr>
      <p:cxnSp>
        <p:nvCxnSpPr>
          <p:cNvPr id="114" name="Google Shape;114;p26"/>
          <p:cNvCxnSpPr/>
          <p:nvPr/>
        </p:nvCxnSpPr>
        <p:spPr>
          <a:xfrm>
            <a:off x="1085395" y="1847088"/>
            <a:ext cx="7205747" cy="0"/>
          </a:xfrm>
          <a:prstGeom prst="straightConnector1">
            <a:avLst/>
          </a:prstGeom>
          <a:noFill/>
          <a:ln w="31750" cap="flat" cmpd="sng">
            <a:solidFill>
              <a:schemeClr val="accent1"/>
            </a:solidFill>
            <a:prstDash val="solid"/>
            <a:round/>
            <a:headEnd type="none" w="sm" len="sm"/>
            <a:tailEnd type="none" w="sm" len="sm"/>
          </a:ln>
        </p:spPr>
      </p:cxnSp>
      <p:sp>
        <p:nvSpPr>
          <p:cNvPr id="115" name="Google Shape;115;p26"/>
          <p:cNvSpPr txBox="1">
            <a:spLocks noGrp="1"/>
          </p:cNvSpPr>
          <p:nvPr>
            <p:ph type="body" idx="1"/>
          </p:nvPr>
        </p:nvSpPr>
        <p:spPr>
          <a:xfrm>
            <a:off x="1085393" y="2019552"/>
            <a:ext cx="3483864" cy="80194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2000"/>
              <a:buNone/>
              <a:defRPr sz="20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116" name="Google Shape;116;p26"/>
          <p:cNvSpPr txBox="1">
            <a:spLocks noGrp="1"/>
          </p:cNvSpPr>
          <p:nvPr>
            <p:ph type="body" idx="2"/>
          </p:nvPr>
        </p:nvSpPr>
        <p:spPr>
          <a:xfrm>
            <a:off x="1085393" y="2824272"/>
            <a:ext cx="3483864" cy="3218185"/>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rgbClr val="222222"/>
                </a:solidFill>
              </a:defRPr>
            </a:lvl1pPr>
            <a:lvl2pPr marL="914400" lvl="1" indent="-317500" algn="l">
              <a:lnSpc>
                <a:spcPct val="120000"/>
              </a:lnSpc>
              <a:spcBef>
                <a:spcPts val="375"/>
              </a:spcBef>
              <a:spcAft>
                <a:spcPts val="0"/>
              </a:spcAft>
              <a:buSzPts val="1400"/>
              <a:buChar char="•"/>
              <a:defRPr>
                <a:solidFill>
                  <a:srgbClr val="222222"/>
                </a:solidFill>
              </a:defRPr>
            </a:lvl2pPr>
            <a:lvl3pPr marL="1371600" lvl="2" indent="-304800" algn="l">
              <a:lnSpc>
                <a:spcPct val="120000"/>
              </a:lnSpc>
              <a:spcBef>
                <a:spcPts val="375"/>
              </a:spcBef>
              <a:spcAft>
                <a:spcPts val="0"/>
              </a:spcAft>
              <a:buSzPts val="1200"/>
              <a:buChar char="•"/>
              <a:defRPr>
                <a:solidFill>
                  <a:srgbClr val="222222"/>
                </a:solidFill>
              </a:defRPr>
            </a:lvl3pPr>
            <a:lvl4pPr marL="1828800" lvl="3" indent="-295275" algn="l">
              <a:lnSpc>
                <a:spcPct val="120000"/>
              </a:lnSpc>
              <a:spcBef>
                <a:spcPts val="375"/>
              </a:spcBef>
              <a:spcAft>
                <a:spcPts val="0"/>
              </a:spcAft>
              <a:buSzPts val="1050"/>
              <a:buChar char="•"/>
              <a:defRPr>
                <a:solidFill>
                  <a:srgbClr val="222222"/>
                </a:solidFill>
              </a:defRPr>
            </a:lvl4pPr>
            <a:lvl5pPr marL="2286000" lvl="4" indent="-285750" algn="l">
              <a:lnSpc>
                <a:spcPct val="120000"/>
              </a:lnSpc>
              <a:spcBef>
                <a:spcPts val="375"/>
              </a:spcBef>
              <a:spcAft>
                <a:spcPts val="0"/>
              </a:spcAft>
              <a:buSzPts val="900"/>
              <a:buChar char="•"/>
              <a:defRPr>
                <a:solidFill>
                  <a:srgbClr val="22222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17" name="Google Shape;117;p26"/>
          <p:cNvSpPr txBox="1">
            <a:spLocks noGrp="1"/>
          </p:cNvSpPr>
          <p:nvPr>
            <p:ph type="body" idx="3"/>
          </p:nvPr>
        </p:nvSpPr>
        <p:spPr>
          <a:xfrm>
            <a:off x="4809272" y="2023006"/>
            <a:ext cx="3483864" cy="80223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2000"/>
              <a:buNone/>
              <a:defRPr sz="20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118" name="Google Shape;118;p26"/>
          <p:cNvSpPr txBox="1">
            <a:spLocks noGrp="1"/>
          </p:cNvSpPr>
          <p:nvPr>
            <p:ph type="body" idx="4"/>
          </p:nvPr>
        </p:nvSpPr>
        <p:spPr>
          <a:xfrm>
            <a:off x="4809272" y="2821494"/>
            <a:ext cx="3483864" cy="3220963"/>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19" name="Google Shape;119;p26"/>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26"/>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21" name="Google Shape;121;p26"/>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with content" type="obj">
  <p:cSld name="OBJECT">
    <p:spTree>
      <p:nvGrpSpPr>
        <p:cNvPr id="1" name="Shape 20"/>
        <p:cNvGrpSpPr/>
        <p:nvPr/>
      </p:nvGrpSpPr>
      <p:grpSpPr>
        <a:xfrm>
          <a:off x="0" y="0"/>
          <a:ext cx="0" cy="0"/>
          <a:chOff x="0" y="0"/>
          <a:chExt cx="0" cy="0"/>
        </a:xfrm>
      </p:grpSpPr>
      <p:sp>
        <p:nvSpPr>
          <p:cNvPr id="21" name="Google Shape;21;p12"/>
          <p:cNvSpPr/>
          <p:nvPr/>
        </p:nvSpPr>
        <p:spPr>
          <a:xfrm>
            <a:off x="892142" y="-21176"/>
            <a:ext cx="7606015" cy="1878714"/>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22" name="Google Shape;22;p12"/>
          <p:cNvCxnSpPr/>
          <p:nvPr/>
        </p:nvCxnSpPr>
        <p:spPr>
          <a:xfrm>
            <a:off x="892142" y="1859611"/>
            <a:ext cx="7606015" cy="0"/>
          </a:xfrm>
          <a:prstGeom prst="straightConnector1">
            <a:avLst/>
          </a:prstGeom>
          <a:noFill/>
          <a:ln w="31750" cap="flat" cmpd="sng">
            <a:solidFill>
              <a:schemeClr val="accent1"/>
            </a:solidFill>
            <a:prstDash val="solid"/>
            <a:round/>
            <a:headEnd type="none" w="sm" len="sm"/>
            <a:tailEnd type="none" w="sm" len="sm"/>
          </a:ln>
        </p:spPr>
      </p:cxnSp>
      <p:sp>
        <p:nvSpPr>
          <p:cNvPr id="23" name="Google Shape;23;p12"/>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2"/>
          <p:cNvSpPr txBox="1">
            <a:spLocks noGrp="1"/>
          </p:cNvSpPr>
          <p:nvPr>
            <p:ph type="body" idx="1"/>
          </p:nvPr>
        </p:nvSpPr>
        <p:spPr>
          <a:xfrm>
            <a:off x="1088686" y="2015735"/>
            <a:ext cx="7202456" cy="4039079"/>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rgbClr val="181612"/>
                </a:solidFill>
              </a:defRPr>
            </a:lvl1pPr>
            <a:lvl2pPr marL="914400" lvl="1" indent="-317500" algn="l">
              <a:lnSpc>
                <a:spcPct val="120000"/>
              </a:lnSpc>
              <a:spcBef>
                <a:spcPts val="375"/>
              </a:spcBef>
              <a:spcAft>
                <a:spcPts val="0"/>
              </a:spcAft>
              <a:buSzPts val="1400"/>
              <a:buChar char="•"/>
              <a:defRPr>
                <a:solidFill>
                  <a:srgbClr val="181612"/>
                </a:solidFill>
              </a:defRPr>
            </a:lvl2pPr>
            <a:lvl3pPr marL="1371600" lvl="2" indent="-304800" algn="l">
              <a:lnSpc>
                <a:spcPct val="120000"/>
              </a:lnSpc>
              <a:spcBef>
                <a:spcPts val="375"/>
              </a:spcBef>
              <a:spcAft>
                <a:spcPts val="0"/>
              </a:spcAft>
              <a:buSzPts val="1200"/>
              <a:buChar char="•"/>
              <a:defRPr>
                <a:solidFill>
                  <a:srgbClr val="181612"/>
                </a:solidFill>
              </a:defRPr>
            </a:lvl3pPr>
            <a:lvl4pPr marL="1828800" lvl="3" indent="-295275" algn="l">
              <a:lnSpc>
                <a:spcPct val="120000"/>
              </a:lnSpc>
              <a:spcBef>
                <a:spcPts val="375"/>
              </a:spcBef>
              <a:spcAft>
                <a:spcPts val="0"/>
              </a:spcAft>
              <a:buSzPts val="1050"/>
              <a:buChar char="•"/>
              <a:defRPr>
                <a:solidFill>
                  <a:srgbClr val="181612"/>
                </a:solidFill>
              </a:defRPr>
            </a:lvl4pPr>
            <a:lvl5pPr marL="2286000" lvl="4" indent="-285750" algn="l">
              <a:lnSpc>
                <a:spcPct val="120000"/>
              </a:lnSpc>
              <a:spcBef>
                <a:spcPts val="375"/>
              </a:spcBef>
              <a:spcAft>
                <a:spcPts val="0"/>
              </a:spcAft>
              <a:buSzPts val="900"/>
              <a:buChar char="•"/>
              <a:defRPr>
                <a:solidFill>
                  <a:srgbClr val="18161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25" name="Google Shape;25;p12"/>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2"/>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
        <p:cNvGrpSpPr/>
        <p:nvPr/>
      </p:nvGrpSpPr>
      <p:grpSpPr>
        <a:xfrm>
          <a:off x="0" y="0"/>
          <a:ext cx="0" cy="0"/>
          <a:chOff x="0" y="0"/>
          <a:chExt cx="0" cy="0"/>
        </a:xfrm>
      </p:grpSpPr>
      <p:sp>
        <p:nvSpPr>
          <p:cNvPr id="28" name="Google Shape;28;p13"/>
          <p:cNvSpPr/>
          <p:nvPr/>
        </p:nvSpPr>
        <p:spPr>
          <a:xfrm>
            <a:off x="0" y="1527142"/>
            <a:ext cx="9144000" cy="3657856"/>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9" name="Google Shape;29;p13"/>
          <p:cNvSpPr txBox="1">
            <a:spLocks noGrp="1"/>
          </p:cNvSpPr>
          <p:nvPr>
            <p:ph type="ctrTitle"/>
          </p:nvPr>
        </p:nvSpPr>
        <p:spPr>
          <a:xfrm>
            <a:off x="1813336" y="3233396"/>
            <a:ext cx="6477803" cy="1769453"/>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Clr>
                <a:schemeClr val="lt1"/>
              </a:buClr>
              <a:buSzPts val="3600"/>
              <a:buFont typeface="Arial"/>
              <a:buNone/>
              <a:defRPr sz="36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3"/>
          <p:cNvSpPr txBox="1">
            <a:spLocks noGrp="1"/>
          </p:cNvSpPr>
          <p:nvPr>
            <p:ph type="subTitle" idx="1"/>
          </p:nvPr>
        </p:nvSpPr>
        <p:spPr>
          <a:xfrm>
            <a:off x="1813335" y="5190324"/>
            <a:ext cx="6477804" cy="977621"/>
          </a:xfrm>
          <a:prstGeom prst="rect">
            <a:avLst/>
          </a:prstGeom>
          <a:noFill/>
          <a:ln>
            <a:noFill/>
          </a:ln>
        </p:spPr>
        <p:txBody>
          <a:bodyPr spcFirstLastPara="1" wrap="square" lIns="91425" tIns="91425" rIns="91425" bIns="91425" anchor="t" anchorCtr="0">
            <a:normAutofit/>
          </a:bodyPr>
          <a:lstStyle>
            <a:lvl1pPr lvl="0" algn="l">
              <a:lnSpc>
                <a:spcPct val="120000"/>
              </a:lnSpc>
              <a:spcBef>
                <a:spcPts val="750"/>
              </a:spcBef>
              <a:spcAft>
                <a:spcPts val="0"/>
              </a:spcAft>
              <a:buSzPts val="1600"/>
              <a:buNone/>
              <a:defRPr sz="1600" b="0" cap="none">
                <a:solidFill>
                  <a:srgbClr val="181612"/>
                </a:solidFill>
              </a:defRPr>
            </a:lvl1pPr>
            <a:lvl2pPr lvl="1" algn="ctr">
              <a:lnSpc>
                <a:spcPct val="120000"/>
              </a:lnSpc>
              <a:spcBef>
                <a:spcPts val="375"/>
              </a:spcBef>
              <a:spcAft>
                <a:spcPts val="0"/>
              </a:spcAft>
              <a:buSzPts val="1350"/>
              <a:buNone/>
              <a:defRPr sz="1350"/>
            </a:lvl2pPr>
            <a:lvl3pPr lvl="2" algn="ctr">
              <a:lnSpc>
                <a:spcPct val="120000"/>
              </a:lnSpc>
              <a:spcBef>
                <a:spcPts val="375"/>
              </a:spcBef>
              <a:spcAft>
                <a:spcPts val="0"/>
              </a:spcAft>
              <a:buSzPts val="1350"/>
              <a:buNone/>
              <a:defRPr sz="1350"/>
            </a:lvl3pPr>
            <a:lvl4pPr lvl="3" algn="ctr">
              <a:lnSpc>
                <a:spcPct val="120000"/>
              </a:lnSpc>
              <a:spcBef>
                <a:spcPts val="375"/>
              </a:spcBef>
              <a:spcAft>
                <a:spcPts val="0"/>
              </a:spcAft>
              <a:buSzPts val="1200"/>
              <a:buNone/>
              <a:defRPr sz="1200"/>
            </a:lvl4pPr>
            <a:lvl5pPr lvl="4" algn="ctr">
              <a:lnSpc>
                <a:spcPct val="120000"/>
              </a:lnSpc>
              <a:spcBef>
                <a:spcPts val="375"/>
              </a:spcBef>
              <a:spcAft>
                <a:spcPts val="0"/>
              </a:spcAft>
              <a:buSzPts val="1200"/>
              <a:buNone/>
              <a:defRPr sz="1200"/>
            </a:lvl5pPr>
            <a:lvl6pPr lvl="5" algn="ctr">
              <a:lnSpc>
                <a:spcPct val="120000"/>
              </a:lnSpc>
              <a:spcBef>
                <a:spcPts val="375"/>
              </a:spcBef>
              <a:spcAft>
                <a:spcPts val="0"/>
              </a:spcAft>
              <a:buSzPts val="1200"/>
              <a:buNone/>
              <a:defRPr sz="1200"/>
            </a:lvl6pPr>
            <a:lvl7pPr lvl="6" algn="ctr">
              <a:lnSpc>
                <a:spcPct val="120000"/>
              </a:lnSpc>
              <a:spcBef>
                <a:spcPts val="375"/>
              </a:spcBef>
              <a:spcAft>
                <a:spcPts val="0"/>
              </a:spcAft>
              <a:buSzPts val="1200"/>
              <a:buNone/>
              <a:defRPr sz="1200"/>
            </a:lvl7pPr>
            <a:lvl8pPr lvl="7" algn="ctr">
              <a:lnSpc>
                <a:spcPct val="120000"/>
              </a:lnSpc>
              <a:spcBef>
                <a:spcPts val="375"/>
              </a:spcBef>
              <a:spcAft>
                <a:spcPts val="0"/>
              </a:spcAft>
              <a:buSzPts val="1200"/>
              <a:buNone/>
              <a:defRPr sz="1200"/>
            </a:lvl8pPr>
            <a:lvl9pPr lvl="8" algn="ctr">
              <a:lnSpc>
                <a:spcPct val="120000"/>
              </a:lnSpc>
              <a:spcBef>
                <a:spcPts val="375"/>
              </a:spcBef>
              <a:spcAft>
                <a:spcPts val="0"/>
              </a:spcAft>
              <a:buSzPts val="1200"/>
              <a:buNone/>
              <a:defRPr sz="1200"/>
            </a:lvl9pPr>
          </a:lstStyle>
          <a:p>
            <a:endParaRPr/>
          </a:p>
        </p:txBody>
      </p:sp>
      <p:cxnSp>
        <p:nvCxnSpPr>
          <p:cNvPr id="31" name="Google Shape;31;p13"/>
          <p:cNvCxnSpPr/>
          <p:nvPr/>
        </p:nvCxnSpPr>
        <p:spPr>
          <a:xfrm>
            <a:off x="0" y="5187659"/>
            <a:ext cx="9144000" cy="0"/>
          </a:xfrm>
          <a:prstGeom prst="straightConnector1">
            <a:avLst/>
          </a:prstGeom>
          <a:noFill/>
          <a:ln w="31750" cap="flat" cmpd="sng">
            <a:solidFill>
              <a:schemeClr val="accent1"/>
            </a:solidFill>
            <a:prstDash val="solid"/>
            <a:round/>
            <a:headEnd type="none" w="sm" len="sm"/>
            <a:tailEnd type="none" w="sm" len="sm"/>
          </a:ln>
        </p:spPr>
      </p:cxnSp>
      <p:pic>
        <p:nvPicPr>
          <p:cNvPr id="32" name="Google Shape;32;p13"/>
          <p:cNvPicPr preferRelativeResize="0"/>
          <p:nvPr/>
        </p:nvPicPr>
        <p:blipFill rotWithShape="1">
          <a:blip r:embed="rId2">
            <a:alphaModFix/>
          </a:blip>
          <a:srcRect/>
          <a:stretch/>
        </p:blipFill>
        <p:spPr>
          <a:xfrm>
            <a:off x="1695177" y="585230"/>
            <a:ext cx="4360183" cy="13502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with photo">
  <p:cSld name="1_Title Slide with photo">
    <p:spTree>
      <p:nvGrpSpPr>
        <p:cNvPr id="1" name="Shape 33"/>
        <p:cNvGrpSpPr/>
        <p:nvPr/>
      </p:nvGrpSpPr>
      <p:grpSpPr>
        <a:xfrm>
          <a:off x="0" y="0"/>
          <a:ext cx="0" cy="0"/>
          <a:chOff x="0" y="0"/>
          <a:chExt cx="0" cy="0"/>
        </a:xfrm>
      </p:grpSpPr>
      <p:pic>
        <p:nvPicPr>
          <p:cNvPr id="34" name="Google Shape;34;p14"/>
          <p:cNvPicPr preferRelativeResize="0"/>
          <p:nvPr/>
        </p:nvPicPr>
        <p:blipFill rotWithShape="1">
          <a:blip r:embed="rId2">
            <a:alphaModFix/>
          </a:blip>
          <a:srcRect/>
          <a:stretch/>
        </p:blipFill>
        <p:spPr>
          <a:xfrm>
            <a:off x="0" y="1532004"/>
            <a:ext cx="9144000" cy="3657600"/>
          </a:xfrm>
          <a:prstGeom prst="rect">
            <a:avLst/>
          </a:prstGeom>
          <a:noFill/>
          <a:ln>
            <a:noFill/>
          </a:ln>
        </p:spPr>
      </p:pic>
      <p:sp>
        <p:nvSpPr>
          <p:cNvPr id="35" name="Google Shape;35;p14"/>
          <p:cNvSpPr txBox="1">
            <a:spLocks noGrp="1"/>
          </p:cNvSpPr>
          <p:nvPr>
            <p:ph type="ctrTitle"/>
          </p:nvPr>
        </p:nvSpPr>
        <p:spPr>
          <a:xfrm>
            <a:off x="1813336" y="3464560"/>
            <a:ext cx="6477803" cy="1538289"/>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4"/>
          <p:cNvSpPr txBox="1">
            <a:spLocks noGrp="1"/>
          </p:cNvSpPr>
          <p:nvPr>
            <p:ph type="subTitle" idx="1"/>
          </p:nvPr>
        </p:nvSpPr>
        <p:spPr>
          <a:xfrm>
            <a:off x="1813335" y="5189604"/>
            <a:ext cx="6477804" cy="977621"/>
          </a:xfrm>
          <a:prstGeom prst="rect">
            <a:avLst/>
          </a:prstGeom>
          <a:noFill/>
          <a:ln>
            <a:noFill/>
          </a:ln>
        </p:spPr>
        <p:txBody>
          <a:bodyPr spcFirstLastPara="1" wrap="square" lIns="91425" tIns="91425" rIns="91425" bIns="91425" anchor="t" anchorCtr="0">
            <a:normAutofit/>
          </a:bodyPr>
          <a:lstStyle>
            <a:lvl1pPr lvl="0" algn="l">
              <a:lnSpc>
                <a:spcPct val="120000"/>
              </a:lnSpc>
              <a:spcBef>
                <a:spcPts val="750"/>
              </a:spcBef>
              <a:spcAft>
                <a:spcPts val="0"/>
              </a:spcAft>
              <a:buSzPts val="1600"/>
              <a:buNone/>
              <a:defRPr sz="1600" b="0" cap="none">
                <a:solidFill>
                  <a:schemeClr val="dk2"/>
                </a:solidFill>
              </a:defRPr>
            </a:lvl1pPr>
            <a:lvl2pPr lvl="1" algn="ctr">
              <a:lnSpc>
                <a:spcPct val="120000"/>
              </a:lnSpc>
              <a:spcBef>
                <a:spcPts val="375"/>
              </a:spcBef>
              <a:spcAft>
                <a:spcPts val="0"/>
              </a:spcAft>
              <a:buSzPts val="1350"/>
              <a:buNone/>
              <a:defRPr sz="1350"/>
            </a:lvl2pPr>
            <a:lvl3pPr lvl="2" algn="ctr">
              <a:lnSpc>
                <a:spcPct val="120000"/>
              </a:lnSpc>
              <a:spcBef>
                <a:spcPts val="375"/>
              </a:spcBef>
              <a:spcAft>
                <a:spcPts val="0"/>
              </a:spcAft>
              <a:buSzPts val="1350"/>
              <a:buNone/>
              <a:defRPr sz="1350"/>
            </a:lvl3pPr>
            <a:lvl4pPr lvl="3" algn="ctr">
              <a:lnSpc>
                <a:spcPct val="120000"/>
              </a:lnSpc>
              <a:spcBef>
                <a:spcPts val="375"/>
              </a:spcBef>
              <a:spcAft>
                <a:spcPts val="0"/>
              </a:spcAft>
              <a:buSzPts val="1200"/>
              <a:buNone/>
              <a:defRPr sz="1200"/>
            </a:lvl4pPr>
            <a:lvl5pPr lvl="4" algn="ctr">
              <a:lnSpc>
                <a:spcPct val="120000"/>
              </a:lnSpc>
              <a:spcBef>
                <a:spcPts val="375"/>
              </a:spcBef>
              <a:spcAft>
                <a:spcPts val="0"/>
              </a:spcAft>
              <a:buSzPts val="1200"/>
              <a:buNone/>
              <a:defRPr sz="1200"/>
            </a:lvl5pPr>
            <a:lvl6pPr lvl="5" algn="ctr">
              <a:lnSpc>
                <a:spcPct val="120000"/>
              </a:lnSpc>
              <a:spcBef>
                <a:spcPts val="375"/>
              </a:spcBef>
              <a:spcAft>
                <a:spcPts val="0"/>
              </a:spcAft>
              <a:buSzPts val="1200"/>
              <a:buNone/>
              <a:defRPr sz="1200"/>
            </a:lvl6pPr>
            <a:lvl7pPr lvl="6" algn="ctr">
              <a:lnSpc>
                <a:spcPct val="120000"/>
              </a:lnSpc>
              <a:spcBef>
                <a:spcPts val="375"/>
              </a:spcBef>
              <a:spcAft>
                <a:spcPts val="0"/>
              </a:spcAft>
              <a:buSzPts val="1200"/>
              <a:buNone/>
              <a:defRPr sz="1200"/>
            </a:lvl7pPr>
            <a:lvl8pPr lvl="7" algn="ctr">
              <a:lnSpc>
                <a:spcPct val="120000"/>
              </a:lnSpc>
              <a:spcBef>
                <a:spcPts val="375"/>
              </a:spcBef>
              <a:spcAft>
                <a:spcPts val="0"/>
              </a:spcAft>
              <a:buSzPts val="1200"/>
              <a:buNone/>
              <a:defRPr sz="1200"/>
            </a:lvl8pPr>
            <a:lvl9pPr lvl="8" algn="ctr">
              <a:lnSpc>
                <a:spcPct val="120000"/>
              </a:lnSpc>
              <a:spcBef>
                <a:spcPts val="375"/>
              </a:spcBef>
              <a:spcAft>
                <a:spcPts val="0"/>
              </a:spcAft>
              <a:buSzPts val="1200"/>
              <a:buNone/>
              <a:defRPr sz="1200"/>
            </a:lvl9pPr>
          </a:lstStyle>
          <a:p>
            <a:endParaRPr/>
          </a:p>
        </p:txBody>
      </p:sp>
      <p:cxnSp>
        <p:nvCxnSpPr>
          <p:cNvPr id="37" name="Google Shape;37;p14"/>
          <p:cNvCxnSpPr/>
          <p:nvPr/>
        </p:nvCxnSpPr>
        <p:spPr>
          <a:xfrm>
            <a:off x="0" y="5187659"/>
            <a:ext cx="9144000" cy="0"/>
          </a:xfrm>
          <a:prstGeom prst="straightConnector1">
            <a:avLst/>
          </a:prstGeom>
          <a:noFill/>
          <a:ln w="31750" cap="flat" cmpd="sng">
            <a:solidFill>
              <a:schemeClr val="accent1"/>
            </a:solidFill>
            <a:prstDash val="solid"/>
            <a:round/>
            <a:headEnd type="none" w="sm" len="sm"/>
            <a:tailEnd type="none" w="sm" len="sm"/>
          </a:ln>
        </p:spPr>
      </p:cxnSp>
      <p:pic>
        <p:nvPicPr>
          <p:cNvPr id="38" name="Google Shape;38;p14"/>
          <p:cNvPicPr preferRelativeResize="0"/>
          <p:nvPr/>
        </p:nvPicPr>
        <p:blipFill rotWithShape="1">
          <a:blip r:embed="rId3">
            <a:alphaModFix/>
          </a:blip>
          <a:srcRect/>
          <a:stretch/>
        </p:blipFill>
        <p:spPr>
          <a:xfrm>
            <a:off x="1695177" y="585230"/>
            <a:ext cx="4360183" cy="13502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9"/>
        <p:cNvGrpSpPr/>
        <p:nvPr/>
      </p:nvGrpSpPr>
      <p:grpSpPr>
        <a:xfrm>
          <a:off x="0" y="0"/>
          <a:ext cx="0" cy="0"/>
          <a:chOff x="0" y="0"/>
          <a:chExt cx="0" cy="0"/>
        </a:xfrm>
      </p:grpSpPr>
      <p:sp>
        <p:nvSpPr>
          <p:cNvPr id="40" name="Google Shape;40;p15"/>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5"/>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42" name="Google Shape;42;p15"/>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rgbClr val="8891AA"/>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43" name="Google Shape;43;p15"/>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44" name="Google Shape;44;p15"/>
          <p:cNvCxnSpPr/>
          <p:nvPr/>
        </p:nvCxnSpPr>
        <p:spPr>
          <a:xfrm>
            <a:off x="1088686" y="1859432"/>
            <a:ext cx="7202456"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1_Title and Content 2">
    <p:spTree>
      <p:nvGrpSpPr>
        <p:cNvPr id="1" name="Shape 45"/>
        <p:cNvGrpSpPr/>
        <p:nvPr/>
      </p:nvGrpSpPr>
      <p:grpSpPr>
        <a:xfrm>
          <a:off x="0" y="0"/>
          <a:ext cx="0" cy="0"/>
          <a:chOff x="0" y="0"/>
          <a:chExt cx="0" cy="0"/>
        </a:xfrm>
      </p:grpSpPr>
      <p:sp>
        <p:nvSpPr>
          <p:cNvPr id="46" name="Google Shape;46;p16"/>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750"/>
              </a:spcBef>
              <a:spcAft>
                <a:spcPts val="0"/>
              </a:spcAft>
              <a:buSzPts val="2400"/>
              <a:buChar char="•"/>
              <a:defRPr>
                <a:solidFill>
                  <a:schemeClr val="dk2"/>
                </a:solidFill>
              </a:defRPr>
            </a:lvl1pPr>
            <a:lvl2pPr marL="914400" lvl="1" indent="-381000" algn="l">
              <a:lnSpc>
                <a:spcPct val="120000"/>
              </a:lnSpc>
              <a:spcBef>
                <a:spcPts val="375"/>
              </a:spcBef>
              <a:spcAft>
                <a:spcPts val="0"/>
              </a:spcAft>
              <a:buSzPts val="2400"/>
              <a:buChar char="•"/>
              <a:defRPr>
                <a:solidFill>
                  <a:schemeClr val="dk2"/>
                </a:solidFill>
              </a:defRPr>
            </a:lvl2pPr>
            <a:lvl3pPr marL="1371600" lvl="2" indent="-381000" algn="l">
              <a:lnSpc>
                <a:spcPct val="120000"/>
              </a:lnSpc>
              <a:spcBef>
                <a:spcPts val="375"/>
              </a:spcBef>
              <a:spcAft>
                <a:spcPts val="0"/>
              </a:spcAft>
              <a:buSzPts val="2400"/>
              <a:buChar char="•"/>
              <a:defRPr>
                <a:solidFill>
                  <a:schemeClr val="dk2"/>
                </a:solidFill>
              </a:defRPr>
            </a:lvl3pPr>
            <a:lvl4pPr marL="1828800" lvl="3" indent="-381000" algn="l">
              <a:lnSpc>
                <a:spcPct val="120000"/>
              </a:lnSpc>
              <a:spcBef>
                <a:spcPts val="375"/>
              </a:spcBef>
              <a:spcAft>
                <a:spcPts val="0"/>
              </a:spcAft>
              <a:buSzPts val="2400"/>
              <a:buChar char="•"/>
              <a:defRPr>
                <a:solidFill>
                  <a:schemeClr val="dk2"/>
                </a:solidFill>
              </a:defRPr>
            </a:lvl4pPr>
            <a:lvl5pPr marL="2286000" lvl="4" indent="-381000" algn="l">
              <a:lnSpc>
                <a:spcPct val="120000"/>
              </a:lnSpc>
              <a:spcBef>
                <a:spcPts val="375"/>
              </a:spcBef>
              <a:spcAft>
                <a:spcPts val="0"/>
              </a:spcAft>
              <a:buSzPts val="24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47" name="Google Shape;47;p16"/>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rgbClr val="8891AA"/>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48" name="Google Shape;48;p16"/>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49" name="Google Shape;49;p16"/>
          <p:cNvCxnSpPr/>
          <p:nvPr/>
        </p:nvCxnSpPr>
        <p:spPr>
          <a:xfrm>
            <a:off x="1088686" y="1859432"/>
            <a:ext cx="7202456"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
        <p:cNvGrpSpPr/>
        <p:nvPr/>
      </p:nvGrpSpPr>
      <p:grpSpPr>
        <a:xfrm>
          <a:off x="0" y="0"/>
          <a:ext cx="0" cy="0"/>
          <a:chOff x="0" y="0"/>
          <a:chExt cx="0" cy="0"/>
        </a:xfrm>
      </p:grpSpPr>
      <p:sp>
        <p:nvSpPr>
          <p:cNvPr id="51" name="Google Shape;51;p17"/>
          <p:cNvSpPr/>
          <p:nvPr/>
        </p:nvSpPr>
        <p:spPr>
          <a:xfrm>
            <a:off x="897905" y="0"/>
            <a:ext cx="6839998" cy="3803776"/>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52" name="Google Shape;52;p17"/>
          <p:cNvCxnSpPr/>
          <p:nvPr/>
        </p:nvCxnSpPr>
        <p:spPr>
          <a:xfrm>
            <a:off x="892142" y="3816299"/>
            <a:ext cx="6845761" cy="0"/>
          </a:xfrm>
          <a:prstGeom prst="straightConnector1">
            <a:avLst/>
          </a:prstGeom>
          <a:noFill/>
          <a:ln w="31750" cap="flat" cmpd="sng">
            <a:solidFill>
              <a:schemeClr val="accent1"/>
            </a:solidFill>
            <a:prstDash val="solid"/>
            <a:round/>
            <a:headEnd type="none" w="sm" len="sm"/>
            <a:tailEnd type="none" w="sm" len="sm"/>
          </a:ln>
        </p:spPr>
      </p:cxnSp>
      <p:sp>
        <p:nvSpPr>
          <p:cNvPr id="53" name="Google Shape;53;p17"/>
          <p:cNvSpPr txBox="1">
            <a:spLocks noGrp="1"/>
          </p:cNvSpPr>
          <p:nvPr>
            <p:ph type="title"/>
          </p:nvPr>
        </p:nvSpPr>
        <p:spPr>
          <a:xfrm>
            <a:off x="1090680" y="2168168"/>
            <a:ext cx="6482366" cy="14759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7"/>
          <p:cNvSpPr txBox="1">
            <a:spLocks noGrp="1"/>
          </p:cNvSpPr>
          <p:nvPr>
            <p:ph type="body" idx="1"/>
          </p:nvPr>
        </p:nvSpPr>
        <p:spPr>
          <a:xfrm>
            <a:off x="1090680" y="3806198"/>
            <a:ext cx="6472835" cy="1012929"/>
          </a:xfrm>
          <a:prstGeom prst="rect">
            <a:avLst/>
          </a:prstGeom>
          <a:noFill/>
          <a:ln>
            <a:noFill/>
          </a:ln>
        </p:spPr>
        <p:txBody>
          <a:bodyPr spcFirstLastPara="1" wrap="square" lIns="91425" tIns="91425" rIns="91425" bIns="45700" anchor="t" anchorCtr="0">
            <a:normAutofit/>
          </a:bodyPr>
          <a:lstStyle>
            <a:lvl1pPr marL="457200" lvl="0" indent="-228600" algn="l">
              <a:lnSpc>
                <a:spcPct val="120000"/>
              </a:lnSpc>
              <a:spcBef>
                <a:spcPts val="750"/>
              </a:spcBef>
              <a:spcAft>
                <a:spcPts val="0"/>
              </a:spcAft>
              <a:buSzPts val="1600"/>
              <a:buNone/>
              <a:defRPr sz="1600">
                <a:solidFill>
                  <a:srgbClr val="222222"/>
                </a:solidFill>
              </a:defRPr>
            </a:lvl1pPr>
            <a:lvl2pPr marL="914400" lvl="1" indent="-228600" algn="l">
              <a:lnSpc>
                <a:spcPct val="120000"/>
              </a:lnSpc>
              <a:spcBef>
                <a:spcPts val="375"/>
              </a:spcBef>
              <a:spcAft>
                <a:spcPts val="0"/>
              </a:spcAft>
              <a:buSzPts val="1350"/>
              <a:buNone/>
              <a:defRPr sz="1350">
                <a:solidFill>
                  <a:srgbClr val="8891AA"/>
                </a:solidFill>
              </a:defRPr>
            </a:lvl2pPr>
            <a:lvl3pPr marL="1371600" lvl="2" indent="-228600" algn="l">
              <a:lnSpc>
                <a:spcPct val="120000"/>
              </a:lnSpc>
              <a:spcBef>
                <a:spcPts val="375"/>
              </a:spcBef>
              <a:spcAft>
                <a:spcPts val="0"/>
              </a:spcAft>
              <a:buSzPts val="1350"/>
              <a:buNone/>
              <a:defRPr sz="1350">
                <a:solidFill>
                  <a:srgbClr val="8891AA"/>
                </a:solidFill>
              </a:defRPr>
            </a:lvl3pPr>
            <a:lvl4pPr marL="1828800" lvl="3" indent="-228600" algn="l">
              <a:lnSpc>
                <a:spcPct val="120000"/>
              </a:lnSpc>
              <a:spcBef>
                <a:spcPts val="375"/>
              </a:spcBef>
              <a:spcAft>
                <a:spcPts val="0"/>
              </a:spcAft>
              <a:buSzPts val="1200"/>
              <a:buNone/>
              <a:defRPr sz="1200">
                <a:solidFill>
                  <a:srgbClr val="8891AA"/>
                </a:solidFill>
              </a:defRPr>
            </a:lvl4pPr>
            <a:lvl5pPr marL="2286000" lvl="4" indent="-228600" algn="l">
              <a:lnSpc>
                <a:spcPct val="120000"/>
              </a:lnSpc>
              <a:spcBef>
                <a:spcPts val="375"/>
              </a:spcBef>
              <a:spcAft>
                <a:spcPts val="0"/>
              </a:spcAft>
              <a:buSzPts val="1200"/>
              <a:buNone/>
              <a:defRPr sz="1200">
                <a:solidFill>
                  <a:srgbClr val="8891AA"/>
                </a:solidFill>
              </a:defRPr>
            </a:lvl5pPr>
            <a:lvl6pPr marL="2743200" lvl="5" indent="-228600" algn="l">
              <a:lnSpc>
                <a:spcPct val="120000"/>
              </a:lnSpc>
              <a:spcBef>
                <a:spcPts val="375"/>
              </a:spcBef>
              <a:spcAft>
                <a:spcPts val="0"/>
              </a:spcAft>
              <a:buSzPts val="1200"/>
              <a:buNone/>
              <a:defRPr sz="1200">
                <a:solidFill>
                  <a:srgbClr val="8891AA"/>
                </a:solidFill>
              </a:defRPr>
            </a:lvl6pPr>
            <a:lvl7pPr marL="3200400" lvl="6" indent="-228600" algn="l">
              <a:lnSpc>
                <a:spcPct val="120000"/>
              </a:lnSpc>
              <a:spcBef>
                <a:spcPts val="375"/>
              </a:spcBef>
              <a:spcAft>
                <a:spcPts val="0"/>
              </a:spcAft>
              <a:buSzPts val="1200"/>
              <a:buNone/>
              <a:defRPr sz="1200">
                <a:solidFill>
                  <a:srgbClr val="8891AA"/>
                </a:solidFill>
              </a:defRPr>
            </a:lvl7pPr>
            <a:lvl8pPr marL="3657600" lvl="7" indent="-228600" algn="l">
              <a:lnSpc>
                <a:spcPct val="120000"/>
              </a:lnSpc>
              <a:spcBef>
                <a:spcPts val="375"/>
              </a:spcBef>
              <a:spcAft>
                <a:spcPts val="0"/>
              </a:spcAft>
              <a:buSzPts val="1200"/>
              <a:buNone/>
              <a:defRPr sz="1200">
                <a:solidFill>
                  <a:srgbClr val="8891AA"/>
                </a:solidFill>
              </a:defRPr>
            </a:lvl8pPr>
            <a:lvl9pPr marL="4114800" lvl="8" indent="-228600" algn="l">
              <a:lnSpc>
                <a:spcPct val="120000"/>
              </a:lnSpc>
              <a:spcBef>
                <a:spcPts val="375"/>
              </a:spcBef>
              <a:spcAft>
                <a:spcPts val="0"/>
              </a:spcAft>
              <a:buSzPts val="1200"/>
              <a:buNone/>
              <a:defRPr sz="1200">
                <a:solidFill>
                  <a:srgbClr val="8891AA"/>
                </a:solidFill>
              </a:defRPr>
            </a:lvl9pPr>
          </a:lstStyle>
          <a:p>
            <a:endParaRPr/>
          </a:p>
        </p:txBody>
      </p:sp>
      <p:sp>
        <p:nvSpPr>
          <p:cNvPr id="55" name="Google Shape;55;p17"/>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7"/>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with 2 columns" type="twoObj">
  <p:cSld name="TWO_OBJECTS">
    <p:spTree>
      <p:nvGrpSpPr>
        <p:cNvPr id="1" name="Shape 57"/>
        <p:cNvGrpSpPr/>
        <p:nvPr/>
      </p:nvGrpSpPr>
      <p:grpSpPr>
        <a:xfrm>
          <a:off x="0" y="0"/>
          <a:ext cx="0" cy="0"/>
          <a:chOff x="0" y="0"/>
          <a:chExt cx="0" cy="0"/>
        </a:xfrm>
      </p:grpSpPr>
      <p:sp>
        <p:nvSpPr>
          <p:cNvPr id="58" name="Google Shape;58;p18"/>
          <p:cNvSpPr/>
          <p:nvPr/>
        </p:nvSpPr>
        <p:spPr>
          <a:xfrm>
            <a:off x="897905" y="0"/>
            <a:ext cx="7557940" cy="184708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59" name="Google Shape;59;p18"/>
          <p:cNvCxnSpPr/>
          <p:nvPr/>
        </p:nvCxnSpPr>
        <p:spPr>
          <a:xfrm rot="10800000" flipH="1">
            <a:off x="892142" y="1847089"/>
            <a:ext cx="7563703" cy="12523"/>
          </a:xfrm>
          <a:prstGeom prst="straightConnector1">
            <a:avLst/>
          </a:prstGeom>
          <a:noFill/>
          <a:ln w="31750" cap="flat" cmpd="sng">
            <a:solidFill>
              <a:schemeClr val="accent1"/>
            </a:solidFill>
            <a:prstDash val="solid"/>
            <a:round/>
            <a:headEnd type="none" w="sm" len="sm"/>
            <a:tailEnd type="none" w="sm" len="sm"/>
          </a:ln>
        </p:spPr>
      </p:cxnSp>
      <p:sp>
        <p:nvSpPr>
          <p:cNvPr id="60" name="Google Shape;60;p18"/>
          <p:cNvSpPr txBox="1">
            <a:spLocks noGrp="1"/>
          </p:cNvSpPr>
          <p:nvPr>
            <p:ph type="title"/>
          </p:nvPr>
        </p:nvSpPr>
        <p:spPr>
          <a:xfrm>
            <a:off x="1086913" y="804890"/>
            <a:ext cx="7204226" cy="90345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8"/>
          <p:cNvSpPr txBox="1">
            <a:spLocks noGrp="1"/>
          </p:cNvSpPr>
          <p:nvPr>
            <p:ph type="body" idx="1"/>
          </p:nvPr>
        </p:nvSpPr>
        <p:spPr>
          <a:xfrm>
            <a:off x="1085498" y="2010878"/>
            <a:ext cx="3483864" cy="4049804"/>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rgbClr val="181612"/>
                </a:solidFill>
              </a:defRPr>
            </a:lvl1pPr>
            <a:lvl2pPr marL="914400" lvl="1" indent="-317500" algn="l">
              <a:lnSpc>
                <a:spcPct val="120000"/>
              </a:lnSpc>
              <a:spcBef>
                <a:spcPts val="375"/>
              </a:spcBef>
              <a:spcAft>
                <a:spcPts val="0"/>
              </a:spcAft>
              <a:buSzPts val="1400"/>
              <a:buChar char="•"/>
              <a:defRPr>
                <a:solidFill>
                  <a:srgbClr val="181612"/>
                </a:solidFill>
              </a:defRPr>
            </a:lvl2pPr>
            <a:lvl3pPr marL="1371600" lvl="2" indent="-304800" algn="l">
              <a:lnSpc>
                <a:spcPct val="120000"/>
              </a:lnSpc>
              <a:spcBef>
                <a:spcPts val="375"/>
              </a:spcBef>
              <a:spcAft>
                <a:spcPts val="0"/>
              </a:spcAft>
              <a:buSzPts val="1200"/>
              <a:buChar char="•"/>
              <a:defRPr>
                <a:solidFill>
                  <a:srgbClr val="181612"/>
                </a:solidFill>
              </a:defRPr>
            </a:lvl3pPr>
            <a:lvl4pPr marL="1828800" lvl="3" indent="-295275" algn="l">
              <a:lnSpc>
                <a:spcPct val="120000"/>
              </a:lnSpc>
              <a:spcBef>
                <a:spcPts val="375"/>
              </a:spcBef>
              <a:spcAft>
                <a:spcPts val="0"/>
              </a:spcAft>
              <a:buSzPts val="1050"/>
              <a:buChar char="•"/>
              <a:defRPr>
                <a:solidFill>
                  <a:srgbClr val="181612"/>
                </a:solidFill>
              </a:defRPr>
            </a:lvl4pPr>
            <a:lvl5pPr marL="2286000" lvl="4" indent="-285750" algn="l">
              <a:lnSpc>
                <a:spcPct val="120000"/>
              </a:lnSpc>
              <a:spcBef>
                <a:spcPts val="375"/>
              </a:spcBef>
              <a:spcAft>
                <a:spcPts val="0"/>
              </a:spcAft>
              <a:buSzPts val="900"/>
              <a:buChar char="•"/>
              <a:defRPr>
                <a:solidFill>
                  <a:srgbClr val="18161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62" name="Google Shape;62;p18"/>
          <p:cNvSpPr txBox="1">
            <a:spLocks noGrp="1"/>
          </p:cNvSpPr>
          <p:nvPr>
            <p:ph type="body" idx="2"/>
          </p:nvPr>
        </p:nvSpPr>
        <p:spPr>
          <a:xfrm>
            <a:off x="4810328" y="2017345"/>
            <a:ext cx="3483864" cy="4043339"/>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rgbClr val="181612"/>
                </a:solidFill>
              </a:defRPr>
            </a:lvl1pPr>
            <a:lvl2pPr marL="914400" lvl="1" indent="-317500" algn="l">
              <a:lnSpc>
                <a:spcPct val="120000"/>
              </a:lnSpc>
              <a:spcBef>
                <a:spcPts val="375"/>
              </a:spcBef>
              <a:spcAft>
                <a:spcPts val="0"/>
              </a:spcAft>
              <a:buSzPts val="1400"/>
              <a:buChar char="•"/>
              <a:defRPr>
                <a:solidFill>
                  <a:srgbClr val="181612"/>
                </a:solidFill>
              </a:defRPr>
            </a:lvl2pPr>
            <a:lvl3pPr marL="1371600" lvl="2" indent="-304800" algn="l">
              <a:lnSpc>
                <a:spcPct val="120000"/>
              </a:lnSpc>
              <a:spcBef>
                <a:spcPts val="375"/>
              </a:spcBef>
              <a:spcAft>
                <a:spcPts val="0"/>
              </a:spcAft>
              <a:buSzPts val="1200"/>
              <a:buChar char="•"/>
              <a:defRPr>
                <a:solidFill>
                  <a:srgbClr val="181612"/>
                </a:solidFill>
              </a:defRPr>
            </a:lvl3pPr>
            <a:lvl4pPr marL="1828800" lvl="3" indent="-295275" algn="l">
              <a:lnSpc>
                <a:spcPct val="120000"/>
              </a:lnSpc>
              <a:spcBef>
                <a:spcPts val="375"/>
              </a:spcBef>
              <a:spcAft>
                <a:spcPts val="0"/>
              </a:spcAft>
              <a:buSzPts val="1050"/>
              <a:buChar char="•"/>
              <a:defRPr>
                <a:solidFill>
                  <a:srgbClr val="181612"/>
                </a:solidFill>
              </a:defRPr>
            </a:lvl4pPr>
            <a:lvl5pPr marL="2286000" lvl="4" indent="-285750" algn="l">
              <a:lnSpc>
                <a:spcPct val="120000"/>
              </a:lnSpc>
              <a:spcBef>
                <a:spcPts val="375"/>
              </a:spcBef>
              <a:spcAft>
                <a:spcPts val="0"/>
              </a:spcAft>
              <a:buSzPts val="900"/>
              <a:buChar char="•"/>
              <a:defRPr>
                <a:solidFill>
                  <a:srgbClr val="18161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63" name="Google Shape;63;p18"/>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8"/>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with Comparison" type="twoTxTwoObj">
  <p:cSld name="TWO_OBJECTS_WITH_TEXT">
    <p:spTree>
      <p:nvGrpSpPr>
        <p:cNvPr id="1" name="Shape 65"/>
        <p:cNvGrpSpPr/>
        <p:nvPr/>
      </p:nvGrpSpPr>
      <p:grpSpPr>
        <a:xfrm>
          <a:off x="0" y="0"/>
          <a:ext cx="0" cy="0"/>
          <a:chOff x="0" y="0"/>
          <a:chExt cx="0" cy="0"/>
        </a:xfrm>
      </p:grpSpPr>
      <p:sp>
        <p:nvSpPr>
          <p:cNvPr id="66" name="Google Shape;66;p19"/>
          <p:cNvSpPr/>
          <p:nvPr/>
        </p:nvSpPr>
        <p:spPr>
          <a:xfrm>
            <a:off x="897905" y="0"/>
            <a:ext cx="7557940" cy="1844314"/>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67" name="Google Shape;67;p19"/>
          <p:cNvCxnSpPr/>
          <p:nvPr/>
        </p:nvCxnSpPr>
        <p:spPr>
          <a:xfrm rot="10800000" flipH="1">
            <a:off x="892142" y="1847089"/>
            <a:ext cx="7563703" cy="12523"/>
          </a:xfrm>
          <a:prstGeom prst="straightConnector1">
            <a:avLst/>
          </a:prstGeom>
          <a:noFill/>
          <a:ln w="31750" cap="flat" cmpd="sng">
            <a:solidFill>
              <a:schemeClr val="accent1"/>
            </a:solidFill>
            <a:prstDash val="solid"/>
            <a:round/>
            <a:headEnd type="none" w="sm" len="sm"/>
            <a:tailEnd type="none" w="sm" len="sm"/>
          </a:ln>
        </p:spPr>
      </p:cxnSp>
      <p:sp>
        <p:nvSpPr>
          <p:cNvPr id="68" name="Google Shape;68;p19"/>
          <p:cNvSpPr txBox="1">
            <a:spLocks noGrp="1"/>
          </p:cNvSpPr>
          <p:nvPr>
            <p:ph type="title"/>
          </p:nvPr>
        </p:nvSpPr>
        <p:spPr>
          <a:xfrm>
            <a:off x="1085394" y="804167"/>
            <a:ext cx="7205746" cy="87952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9"/>
          <p:cNvSpPr txBox="1">
            <a:spLocks noGrp="1"/>
          </p:cNvSpPr>
          <p:nvPr>
            <p:ph type="body" idx="1"/>
          </p:nvPr>
        </p:nvSpPr>
        <p:spPr>
          <a:xfrm>
            <a:off x="1085393" y="2019552"/>
            <a:ext cx="3483864" cy="80194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2000"/>
              <a:buNone/>
              <a:defRPr sz="20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70" name="Google Shape;70;p19"/>
          <p:cNvSpPr txBox="1">
            <a:spLocks noGrp="1"/>
          </p:cNvSpPr>
          <p:nvPr>
            <p:ph type="body" idx="2"/>
          </p:nvPr>
        </p:nvSpPr>
        <p:spPr>
          <a:xfrm>
            <a:off x="1085393" y="2824270"/>
            <a:ext cx="3483864" cy="3230542"/>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rgbClr val="181612"/>
                </a:solidFill>
              </a:defRPr>
            </a:lvl1pPr>
            <a:lvl2pPr marL="914400" lvl="1" indent="-317500" algn="l">
              <a:lnSpc>
                <a:spcPct val="120000"/>
              </a:lnSpc>
              <a:spcBef>
                <a:spcPts val="375"/>
              </a:spcBef>
              <a:spcAft>
                <a:spcPts val="0"/>
              </a:spcAft>
              <a:buSzPts val="1400"/>
              <a:buChar char="•"/>
              <a:defRPr>
                <a:solidFill>
                  <a:srgbClr val="181612"/>
                </a:solidFill>
              </a:defRPr>
            </a:lvl2pPr>
            <a:lvl3pPr marL="1371600" lvl="2" indent="-304800" algn="l">
              <a:lnSpc>
                <a:spcPct val="120000"/>
              </a:lnSpc>
              <a:spcBef>
                <a:spcPts val="375"/>
              </a:spcBef>
              <a:spcAft>
                <a:spcPts val="0"/>
              </a:spcAft>
              <a:buSzPts val="1200"/>
              <a:buChar char="•"/>
              <a:defRPr>
                <a:solidFill>
                  <a:srgbClr val="181612"/>
                </a:solidFill>
              </a:defRPr>
            </a:lvl3pPr>
            <a:lvl4pPr marL="1828800" lvl="3" indent="-295275" algn="l">
              <a:lnSpc>
                <a:spcPct val="120000"/>
              </a:lnSpc>
              <a:spcBef>
                <a:spcPts val="375"/>
              </a:spcBef>
              <a:spcAft>
                <a:spcPts val="0"/>
              </a:spcAft>
              <a:buSzPts val="1050"/>
              <a:buChar char="•"/>
              <a:defRPr>
                <a:solidFill>
                  <a:srgbClr val="181612"/>
                </a:solidFill>
              </a:defRPr>
            </a:lvl4pPr>
            <a:lvl5pPr marL="2286000" lvl="4" indent="-285750" algn="l">
              <a:lnSpc>
                <a:spcPct val="120000"/>
              </a:lnSpc>
              <a:spcBef>
                <a:spcPts val="375"/>
              </a:spcBef>
              <a:spcAft>
                <a:spcPts val="0"/>
              </a:spcAft>
              <a:buSzPts val="900"/>
              <a:buChar char="•"/>
              <a:defRPr>
                <a:solidFill>
                  <a:srgbClr val="18161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71" name="Google Shape;71;p19"/>
          <p:cNvSpPr txBox="1">
            <a:spLocks noGrp="1"/>
          </p:cNvSpPr>
          <p:nvPr>
            <p:ph type="body" idx="3"/>
          </p:nvPr>
        </p:nvSpPr>
        <p:spPr>
          <a:xfrm>
            <a:off x="4809272" y="2023006"/>
            <a:ext cx="3483864" cy="80223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2000"/>
              <a:buNone/>
              <a:defRPr sz="20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72" name="Google Shape;72;p19"/>
          <p:cNvSpPr txBox="1">
            <a:spLocks noGrp="1"/>
          </p:cNvSpPr>
          <p:nvPr>
            <p:ph type="body" idx="4"/>
          </p:nvPr>
        </p:nvSpPr>
        <p:spPr>
          <a:xfrm>
            <a:off x="4809272" y="2821494"/>
            <a:ext cx="3483864" cy="3233321"/>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rgbClr val="222222"/>
                </a:solidFill>
              </a:defRPr>
            </a:lvl1pPr>
            <a:lvl2pPr marL="914400" lvl="1" indent="-317500" algn="l">
              <a:lnSpc>
                <a:spcPct val="120000"/>
              </a:lnSpc>
              <a:spcBef>
                <a:spcPts val="375"/>
              </a:spcBef>
              <a:spcAft>
                <a:spcPts val="0"/>
              </a:spcAft>
              <a:buSzPts val="1400"/>
              <a:buChar char="•"/>
              <a:defRPr>
                <a:solidFill>
                  <a:srgbClr val="222222"/>
                </a:solidFill>
              </a:defRPr>
            </a:lvl2pPr>
            <a:lvl3pPr marL="1371600" lvl="2" indent="-304800" algn="l">
              <a:lnSpc>
                <a:spcPct val="120000"/>
              </a:lnSpc>
              <a:spcBef>
                <a:spcPts val="375"/>
              </a:spcBef>
              <a:spcAft>
                <a:spcPts val="0"/>
              </a:spcAft>
              <a:buSzPts val="1200"/>
              <a:buChar char="•"/>
              <a:defRPr>
                <a:solidFill>
                  <a:srgbClr val="222222"/>
                </a:solidFill>
              </a:defRPr>
            </a:lvl3pPr>
            <a:lvl4pPr marL="1828800" lvl="3" indent="-295275" algn="l">
              <a:lnSpc>
                <a:spcPct val="120000"/>
              </a:lnSpc>
              <a:spcBef>
                <a:spcPts val="375"/>
              </a:spcBef>
              <a:spcAft>
                <a:spcPts val="0"/>
              </a:spcAft>
              <a:buSzPts val="1050"/>
              <a:buChar char="•"/>
              <a:defRPr>
                <a:solidFill>
                  <a:srgbClr val="222222"/>
                </a:solidFill>
              </a:defRPr>
            </a:lvl4pPr>
            <a:lvl5pPr marL="2286000" lvl="4" indent="-285750" algn="l">
              <a:lnSpc>
                <a:spcPct val="120000"/>
              </a:lnSpc>
              <a:spcBef>
                <a:spcPts val="375"/>
              </a:spcBef>
              <a:spcAft>
                <a:spcPts val="0"/>
              </a:spcAft>
              <a:buSzPts val="900"/>
              <a:buChar char="•"/>
              <a:defRPr>
                <a:solidFill>
                  <a:srgbClr val="22222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73" name="Google Shape;73;p19"/>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9"/>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1088686" y="804522"/>
            <a:ext cx="7202456" cy="104923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0"/>
          <p:cNvSpPr txBox="1">
            <a:spLocks noGrp="1"/>
          </p:cNvSpPr>
          <p:nvPr>
            <p:ph type="body" idx="1"/>
          </p:nvPr>
        </p:nvSpPr>
        <p:spPr>
          <a:xfrm>
            <a:off x="1088686" y="2015734"/>
            <a:ext cx="7202456" cy="3450613"/>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20000"/>
              </a:lnSpc>
              <a:spcBef>
                <a:spcPts val="750"/>
              </a:spcBef>
              <a:spcAft>
                <a:spcPts val="0"/>
              </a:spcAft>
              <a:buClr>
                <a:schemeClr val="accent1"/>
              </a:buClr>
              <a:buSzPts val="1600"/>
              <a:buFont typeface="Arial"/>
              <a:buChar char="•"/>
              <a:defRPr sz="1600" b="0" i="0" u="none" strike="noStrike" cap="none">
                <a:solidFill>
                  <a:srgbClr val="181612"/>
                </a:solidFill>
                <a:latin typeface="Arial"/>
                <a:ea typeface="Arial"/>
                <a:cs typeface="Arial"/>
                <a:sym typeface="Arial"/>
              </a:defRPr>
            </a:lvl1pPr>
            <a:lvl2pPr marL="914400" marR="0" lvl="1" indent="-317500" algn="l" rtl="0">
              <a:lnSpc>
                <a:spcPct val="120000"/>
              </a:lnSpc>
              <a:spcBef>
                <a:spcPts val="375"/>
              </a:spcBef>
              <a:spcAft>
                <a:spcPts val="0"/>
              </a:spcAft>
              <a:buClr>
                <a:schemeClr val="accent1"/>
              </a:buClr>
              <a:buSzPts val="1400"/>
              <a:buFont typeface="Arial"/>
              <a:buChar char="•"/>
              <a:defRPr sz="1400" b="0" i="0" u="none" strike="noStrike" cap="none">
                <a:solidFill>
                  <a:srgbClr val="181612"/>
                </a:solidFill>
                <a:latin typeface="Arial"/>
                <a:ea typeface="Arial"/>
                <a:cs typeface="Arial"/>
                <a:sym typeface="Arial"/>
              </a:defRPr>
            </a:lvl2pPr>
            <a:lvl3pPr marL="1371600" marR="0" lvl="2" indent="-304800" algn="l" rtl="0">
              <a:lnSpc>
                <a:spcPct val="120000"/>
              </a:lnSpc>
              <a:spcBef>
                <a:spcPts val="375"/>
              </a:spcBef>
              <a:spcAft>
                <a:spcPts val="0"/>
              </a:spcAft>
              <a:buClr>
                <a:schemeClr val="accent1"/>
              </a:buClr>
              <a:buSzPts val="1200"/>
              <a:buFont typeface="Arial"/>
              <a:buChar char="•"/>
              <a:defRPr sz="1200" b="0" i="0" u="none" strike="noStrike" cap="none">
                <a:solidFill>
                  <a:srgbClr val="181612"/>
                </a:solidFill>
                <a:latin typeface="Arial"/>
                <a:ea typeface="Arial"/>
                <a:cs typeface="Arial"/>
                <a:sym typeface="Arial"/>
              </a:defRPr>
            </a:lvl3pPr>
            <a:lvl4pPr marL="1828800" marR="0" lvl="3" indent="-295275" algn="l" rtl="0">
              <a:lnSpc>
                <a:spcPct val="120000"/>
              </a:lnSpc>
              <a:spcBef>
                <a:spcPts val="375"/>
              </a:spcBef>
              <a:spcAft>
                <a:spcPts val="0"/>
              </a:spcAft>
              <a:buClr>
                <a:schemeClr val="accent1"/>
              </a:buClr>
              <a:buSzPts val="1050"/>
              <a:buFont typeface="Arial"/>
              <a:buChar char="•"/>
              <a:defRPr sz="1050" b="0" i="0" u="none" strike="noStrike" cap="none">
                <a:solidFill>
                  <a:srgbClr val="181612"/>
                </a:solidFill>
                <a:latin typeface="Arial"/>
                <a:ea typeface="Arial"/>
                <a:cs typeface="Arial"/>
                <a:sym typeface="Arial"/>
              </a:defRPr>
            </a:lvl4pPr>
            <a:lvl5pPr marL="2286000" marR="0" lvl="4" indent="-285750" algn="l" rtl="0">
              <a:lnSpc>
                <a:spcPct val="120000"/>
              </a:lnSpc>
              <a:spcBef>
                <a:spcPts val="375"/>
              </a:spcBef>
              <a:spcAft>
                <a:spcPts val="0"/>
              </a:spcAft>
              <a:buClr>
                <a:schemeClr val="accent1"/>
              </a:buClr>
              <a:buSzPts val="900"/>
              <a:buFont typeface="Arial"/>
              <a:buChar char="•"/>
              <a:defRPr sz="900" b="0" i="0" u="none" strike="noStrike" cap="none">
                <a:solidFill>
                  <a:srgbClr val="181612"/>
                </a:solidFill>
                <a:latin typeface="Arial"/>
                <a:ea typeface="Arial"/>
                <a:cs typeface="Arial"/>
                <a:sym typeface="Arial"/>
              </a:defRPr>
            </a:lvl5pPr>
            <a:lvl6pPr marL="2743200" marR="0" lvl="5"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12" name="Google Shape;12;p10"/>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750" b="0" i="0" u="none" strike="noStrike" cap="none">
                <a:solidFill>
                  <a:srgbClr val="8891A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0"/>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sccc-oeri.org/webinars-and-event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hyperlink" Target="https://www.fulcrum.org/concern/monographs/0p096951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hyperlink" Target="https://monografias.editorial.upv.es/index.php/emig/issue/view/158" TargetMode="Externa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3"/>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800"/>
              <a:buFont typeface="Arial"/>
              <a:buNone/>
            </a:pPr>
            <a:r>
              <a:rPr lang="en-US" sz="4800">
                <a:latin typeface="Arial"/>
                <a:ea typeface="Arial"/>
                <a:cs typeface="Arial"/>
                <a:sym typeface="Arial"/>
              </a:rPr>
              <a:t>Welcome!</a:t>
            </a:r>
            <a:endParaRPr sz="4800">
              <a:latin typeface="Arial"/>
              <a:ea typeface="Arial"/>
              <a:cs typeface="Arial"/>
              <a:sym typeface="Arial"/>
            </a:endParaRPr>
          </a:p>
        </p:txBody>
      </p:sp>
      <p:sp>
        <p:nvSpPr>
          <p:cNvPr id="127" name="Google Shape;127;p3"/>
          <p:cNvSpPr txBox="1">
            <a:spLocks noGrp="1"/>
          </p:cNvSpPr>
          <p:nvPr>
            <p:ph type="body" idx="1"/>
          </p:nvPr>
        </p:nvSpPr>
        <p:spPr>
          <a:xfrm>
            <a:off x="1088686" y="2015735"/>
            <a:ext cx="7202456" cy="3729745"/>
          </a:xfrm>
          <a:prstGeom prst="rect">
            <a:avLst/>
          </a:prstGeom>
          <a:noFill/>
          <a:ln>
            <a:noFill/>
          </a:ln>
        </p:spPr>
        <p:txBody>
          <a:bodyPr spcFirstLastPara="1" wrap="square" lIns="91425" tIns="45700" rIns="91425" bIns="45700" anchor="t" anchorCtr="0">
            <a:noAutofit/>
          </a:bodyPr>
          <a:lstStyle/>
          <a:p>
            <a:pPr marL="171446" lvl="0" indent="-171446" algn="l" rtl="0">
              <a:lnSpc>
                <a:spcPct val="120000"/>
              </a:lnSpc>
              <a:spcBef>
                <a:spcPts val="0"/>
              </a:spcBef>
              <a:spcAft>
                <a:spcPts val="0"/>
              </a:spcAft>
              <a:buSzPts val="2359"/>
              <a:buChar char="•"/>
            </a:pPr>
            <a:r>
              <a:rPr lang="en-US" sz="2000"/>
              <a:t>On behalf of the ASCCC OERI, we are pleased to have you here with us </a:t>
            </a:r>
            <a:r>
              <a:rPr lang="en-US" sz="2000">
                <a:latin typeface="arial"/>
                <a:ea typeface="arial"/>
                <a:cs typeface="arial"/>
                <a:sym typeface="arial"/>
              </a:rPr>
              <a:t>for this presentation.</a:t>
            </a:r>
            <a:endParaRPr sz="2000">
              <a:latin typeface="arial"/>
              <a:ea typeface="arial"/>
              <a:cs typeface="arial"/>
              <a:sym typeface="arial"/>
            </a:endParaRPr>
          </a:p>
          <a:p>
            <a:pPr marL="171446" lvl="0" indent="-171446" algn="l" rtl="0">
              <a:lnSpc>
                <a:spcPct val="120000"/>
              </a:lnSpc>
              <a:spcBef>
                <a:spcPts val="750"/>
              </a:spcBef>
              <a:spcAft>
                <a:spcPts val="0"/>
              </a:spcAft>
              <a:buSzPts val="2359"/>
              <a:buChar char="•"/>
            </a:pPr>
            <a:r>
              <a:rPr lang="en-US" sz="2000"/>
              <a:t>If you are not already muted, please mute yourself upon arrival.</a:t>
            </a:r>
            <a:endParaRPr/>
          </a:p>
          <a:p>
            <a:pPr marL="171446" lvl="0" indent="-171446" algn="l" rtl="0">
              <a:lnSpc>
                <a:spcPct val="120000"/>
              </a:lnSpc>
              <a:spcBef>
                <a:spcPts val="750"/>
              </a:spcBef>
              <a:spcAft>
                <a:spcPts val="0"/>
              </a:spcAft>
              <a:buSzPts val="2359"/>
              <a:buChar char="•"/>
            </a:pPr>
            <a:r>
              <a:rPr lang="en-US" sz="2000"/>
              <a:t>Please note that you are encouraged to use the Zoom “chat” feature for questions and comments.</a:t>
            </a:r>
            <a:endParaRPr/>
          </a:p>
          <a:p>
            <a:pPr marL="171446" lvl="0" indent="-171446" algn="l" rtl="0">
              <a:lnSpc>
                <a:spcPct val="120000"/>
              </a:lnSpc>
              <a:spcBef>
                <a:spcPts val="750"/>
              </a:spcBef>
              <a:spcAft>
                <a:spcPts val="0"/>
              </a:spcAft>
              <a:buSzPts val="2359"/>
              <a:buChar char="•"/>
            </a:pPr>
            <a:r>
              <a:rPr lang="en-US" sz="2000"/>
              <a:t>You’re invited to introduce yourself in the chat – please provide your name, college, discipline/role</a:t>
            </a:r>
            <a:endParaRPr/>
          </a:p>
          <a:p>
            <a:pPr marL="171446" lvl="0" indent="-171446" algn="l" rtl="0">
              <a:lnSpc>
                <a:spcPct val="120000"/>
              </a:lnSpc>
              <a:spcBef>
                <a:spcPts val="750"/>
              </a:spcBef>
              <a:spcAft>
                <a:spcPts val="0"/>
              </a:spcAft>
              <a:buSzPts val="2359"/>
              <a:buChar char="•"/>
            </a:pPr>
            <a:r>
              <a:rPr lang="en-US" sz="2000"/>
              <a:t>This event will be recorded. Archives of all ASCCC OERI events are available at asccc-oeri.org &gt; </a:t>
            </a:r>
            <a:r>
              <a:rPr lang="en-US" sz="2000" u="sng">
                <a:solidFill>
                  <a:schemeClr val="hlink"/>
                </a:solidFill>
                <a:hlinkClick r:id="rId3"/>
              </a:rPr>
              <a:t>Webinars and Events</a:t>
            </a:r>
            <a:endParaRPr sz="2000"/>
          </a:p>
          <a:p>
            <a:pPr marL="171446" lvl="0" indent="-171446" algn="l" rtl="0">
              <a:lnSpc>
                <a:spcPct val="120000"/>
              </a:lnSpc>
              <a:spcBef>
                <a:spcPts val="750"/>
              </a:spcBef>
              <a:spcAft>
                <a:spcPts val="0"/>
              </a:spcAft>
              <a:buSzPts val="2162"/>
              <a:buNone/>
            </a:pPr>
            <a:endParaRPr sz="20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39add566d82_0_0"/>
          <p:cNvSpPr txBox="1">
            <a:spLocks noGrp="1"/>
          </p:cNvSpPr>
          <p:nvPr>
            <p:ph type="title"/>
          </p:nvPr>
        </p:nvSpPr>
        <p:spPr>
          <a:xfrm>
            <a:off x="173261" y="897620"/>
            <a:ext cx="7202400" cy="898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sz="3000"/>
              <a:t>Ongoing conversation</a:t>
            </a:r>
            <a:endParaRPr/>
          </a:p>
        </p:txBody>
      </p:sp>
      <p:pic>
        <p:nvPicPr>
          <p:cNvPr id="193" name="Google Shape;193;g39add566d82_0_0"/>
          <p:cNvPicPr preferRelativeResize="0"/>
          <p:nvPr/>
        </p:nvPicPr>
        <p:blipFill>
          <a:blip r:embed="rId3">
            <a:alphaModFix/>
          </a:blip>
          <a:stretch>
            <a:fillRect/>
          </a:stretch>
        </p:blipFill>
        <p:spPr>
          <a:xfrm>
            <a:off x="4133150" y="225100"/>
            <a:ext cx="4842251" cy="6403449"/>
          </a:xfrm>
          <a:prstGeom prst="rect">
            <a:avLst/>
          </a:prstGeom>
          <a:noFill/>
          <a:ln>
            <a:noFill/>
          </a:ln>
        </p:spPr>
      </p:pic>
      <p:sp>
        <p:nvSpPr>
          <p:cNvPr id="194" name="Google Shape;194;g39add566d82_0_0"/>
          <p:cNvSpPr/>
          <p:nvPr/>
        </p:nvSpPr>
        <p:spPr>
          <a:xfrm>
            <a:off x="5401325" y="4872800"/>
            <a:ext cx="2887500" cy="771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38bf69e0887_0_8"/>
          <p:cNvSpPr txBox="1"/>
          <p:nvPr/>
        </p:nvSpPr>
        <p:spPr>
          <a:xfrm>
            <a:off x="1387600" y="2548400"/>
            <a:ext cx="6457800" cy="36159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SzPts val="1900"/>
              <a:buChar char="●"/>
            </a:pPr>
            <a:r>
              <a:rPr lang="en-US" sz="1900"/>
              <a:t>Pre-test</a:t>
            </a:r>
            <a:endParaRPr sz="1900"/>
          </a:p>
          <a:p>
            <a:pPr marL="457200" lvl="0" indent="0" algn="l" rtl="0">
              <a:spcBef>
                <a:spcPts val="0"/>
              </a:spcBef>
              <a:spcAft>
                <a:spcPts val="0"/>
              </a:spcAft>
              <a:buNone/>
            </a:pPr>
            <a:endParaRPr sz="1900"/>
          </a:p>
          <a:p>
            <a:pPr marL="457200" lvl="0" indent="-349250" algn="l" rtl="0">
              <a:spcBef>
                <a:spcPts val="0"/>
              </a:spcBef>
              <a:spcAft>
                <a:spcPts val="0"/>
              </a:spcAft>
              <a:buSzPts val="1900"/>
              <a:buChar char="●"/>
            </a:pPr>
            <a:r>
              <a:rPr lang="en-US" sz="1900"/>
              <a:t>Assignment</a:t>
            </a:r>
            <a:endParaRPr sz="1900"/>
          </a:p>
          <a:p>
            <a:pPr marL="457200" lvl="0" indent="0" algn="l" rtl="0">
              <a:spcBef>
                <a:spcPts val="0"/>
              </a:spcBef>
              <a:spcAft>
                <a:spcPts val="0"/>
              </a:spcAft>
              <a:buNone/>
            </a:pPr>
            <a:endParaRPr sz="1900"/>
          </a:p>
          <a:p>
            <a:pPr marL="914400" lvl="1" indent="-349250" algn="l" rtl="0">
              <a:spcBef>
                <a:spcPts val="0"/>
              </a:spcBef>
              <a:spcAft>
                <a:spcPts val="0"/>
              </a:spcAft>
              <a:buSzPts val="1900"/>
              <a:buChar char="○"/>
            </a:pPr>
            <a:r>
              <a:rPr lang="en-US" sz="1900"/>
              <a:t>Reading (topic: LGBTQI)</a:t>
            </a:r>
            <a:endParaRPr sz="1900"/>
          </a:p>
          <a:p>
            <a:pPr marL="914400" lvl="1" indent="-349250" algn="l" rtl="0">
              <a:spcBef>
                <a:spcPts val="0"/>
              </a:spcBef>
              <a:spcAft>
                <a:spcPts val="0"/>
              </a:spcAft>
              <a:buSzPts val="1900"/>
              <a:buChar char="○"/>
            </a:pPr>
            <a:r>
              <a:rPr lang="en-US" sz="1900"/>
              <a:t>Video (topic: non-binary individuals)</a:t>
            </a:r>
            <a:endParaRPr sz="1900"/>
          </a:p>
          <a:p>
            <a:pPr marL="914400" lvl="1" indent="-349250" algn="l" rtl="0">
              <a:spcBef>
                <a:spcPts val="0"/>
              </a:spcBef>
              <a:spcAft>
                <a:spcPts val="0"/>
              </a:spcAft>
              <a:buSzPts val="1900"/>
              <a:buChar char="○"/>
            </a:pPr>
            <a:r>
              <a:rPr lang="en-US" sz="1900"/>
              <a:t>Use of non-binary pronouns in Spanish</a:t>
            </a:r>
            <a:endParaRPr sz="1900"/>
          </a:p>
          <a:p>
            <a:pPr marL="914400" lvl="0" indent="0" algn="l" rtl="0">
              <a:spcBef>
                <a:spcPts val="0"/>
              </a:spcBef>
              <a:spcAft>
                <a:spcPts val="0"/>
              </a:spcAft>
              <a:buNone/>
            </a:pPr>
            <a:endParaRPr sz="1900"/>
          </a:p>
          <a:p>
            <a:pPr marL="457200" lvl="0" indent="-349250" algn="l" rtl="0">
              <a:spcBef>
                <a:spcPts val="0"/>
              </a:spcBef>
              <a:spcAft>
                <a:spcPts val="0"/>
              </a:spcAft>
              <a:buSzPts val="1900"/>
              <a:buChar char="●"/>
            </a:pPr>
            <a:r>
              <a:rPr lang="en-US" sz="1900"/>
              <a:t>Post-test</a:t>
            </a:r>
            <a:endParaRPr sz="1900">
              <a:solidFill>
                <a:srgbClr val="181612"/>
              </a:solidFill>
            </a:endParaRPr>
          </a:p>
        </p:txBody>
      </p:sp>
      <p:sp>
        <p:nvSpPr>
          <p:cNvPr id="201" name="Google Shape;201;g38bf69e0887_0_8"/>
          <p:cNvSpPr txBox="1">
            <a:spLocks noGrp="1"/>
          </p:cNvSpPr>
          <p:nvPr>
            <p:ph type="title" idx="4294967295"/>
          </p:nvPr>
        </p:nvSpPr>
        <p:spPr>
          <a:xfrm>
            <a:off x="1088663" y="804863"/>
            <a:ext cx="7202400" cy="898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Gill Sans"/>
              <a:buNone/>
            </a:pPr>
            <a:r>
              <a:rPr lang="en-US" sz="4400"/>
              <a:t>Study USC (2019-2022)</a:t>
            </a:r>
            <a:endParaRPr>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38e670607ed_0_24"/>
          <p:cNvSpPr txBox="1">
            <a:spLocks noGrp="1"/>
          </p:cNvSpPr>
          <p:nvPr>
            <p:ph type="body" idx="1"/>
          </p:nvPr>
        </p:nvSpPr>
        <p:spPr>
          <a:xfrm>
            <a:off x="144775" y="2565225"/>
            <a:ext cx="3627900" cy="3385500"/>
          </a:xfrm>
          <a:prstGeom prst="rect">
            <a:avLst/>
          </a:prstGeom>
          <a:noFill/>
          <a:ln>
            <a:noFill/>
          </a:ln>
        </p:spPr>
        <p:txBody>
          <a:bodyPr spcFirstLastPara="1" wrap="square" lIns="91425" tIns="45700" rIns="91425" bIns="45700" anchor="t" anchorCtr="0">
            <a:noAutofit/>
          </a:bodyPr>
          <a:lstStyle/>
          <a:p>
            <a:pPr marL="228600" lvl="0" indent="0" algn="l" rtl="0">
              <a:lnSpc>
                <a:spcPct val="163636"/>
              </a:lnSpc>
              <a:spcBef>
                <a:spcPts val="0"/>
              </a:spcBef>
              <a:spcAft>
                <a:spcPts val="0"/>
              </a:spcAft>
              <a:buNone/>
            </a:pPr>
            <a:r>
              <a:rPr lang="en-US" sz="1300">
                <a:solidFill>
                  <a:srgbClr val="000000"/>
                </a:solidFill>
              </a:rPr>
              <a:t>“Non-binary pronouns are just as valid as binary pronouns. They should be taught at the same time as the binary pronouns so that they aren't isolated. When they are taught separately, it "others" them.”</a:t>
            </a:r>
            <a:endParaRPr sz="1300">
              <a:solidFill>
                <a:srgbClr val="000000"/>
              </a:solidFill>
            </a:endParaRPr>
          </a:p>
          <a:p>
            <a:pPr marL="228600" lvl="0" indent="0" algn="l" rtl="0">
              <a:lnSpc>
                <a:spcPct val="163636"/>
              </a:lnSpc>
              <a:spcBef>
                <a:spcPts val="0"/>
              </a:spcBef>
              <a:spcAft>
                <a:spcPts val="0"/>
              </a:spcAft>
              <a:buNone/>
            </a:pPr>
            <a:r>
              <a:rPr lang="en-US" sz="1300">
                <a:solidFill>
                  <a:srgbClr val="000000"/>
                </a:solidFill>
              </a:rPr>
              <a:t>“We live in a world where everyone wants to be treated equally no matter their gender. This should be respected by everyone and should become common knowledge that it is the right thing to do.”</a:t>
            </a:r>
            <a:endParaRPr sz="1300">
              <a:solidFill>
                <a:srgbClr val="000000"/>
              </a:solidFill>
            </a:endParaRPr>
          </a:p>
          <a:p>
            <a:pPr marL="228600" lvl="0" indent="0" algn="l" rtl="0">
              <a:lnSpc>
                <a:spcPct val="163636"/>
              </a:lnSpc>
              <a:spcBef>
                <a:spcPts val="0"/>
              </a:spcBef>
              <a:spcAft>
                <a:spcPts val="0"/>
              </a:spcAft>
              <a:buNone/>
            </a:pPr>
            <a:endParaRPr sz="1300">
              <a:solidFill>
                <a:srgbClr val="000000"/>
              </a:solidFill>
            </a:endParaRPr>
          </a:p>
          <a:p>
            <a:pPr marL="457200" lvl="0" indent="-228600" algn="l" rtl="0">
              <a:lnSpc>
                <a:spcPct val="120000"/>
              </a:lnSpc>
              <a:spcBef>
                <a:spcPts val="750"/>
              </a:spcBef>
              <a:spcAft>
                <a:spcPts val="0"/>
              </a:spcAft>
              <a:buSzPts val="2400"/>
              <a:buNone/>
            </a:pPr>
            <a:endParaRPr b="1">
              <a:solidFill>
                <a:srgbClr val="000000"/>
              </a:solidFill>
              <a:latin typeface="Playfair Display"/>
              <a:ea typeface="Playfair Display"/>
              <a:cs typeface="Playfair Display"/>
              <a:sym typeface="Playfair Display"/>
            </a:endParaRPr>
          </a:p>
        </p:txBody>
      </p:sp>
      <p:pic>
        <p:nvPicPr>
          <p:cNvPr id="208" name="Google Shape;208;g38e670607ed_0_24"/>
          <p:cNvPicPr preferRelativeResize="0"/>
          <p:nvPr/>
        </p:nvPicPr>
        <p:blipFill>
          <a:blip r:embed="rId3">
            <a:alphaModFix/>
          </a:blip>
          <a:stretch>
            <a:fillRect/>
          </a:stretch>
        </p:blipFill>
        <p:spPr>
          <a:xfrm>
            <a:off x="4031418" y="2142600"/>
            <a:ext cx="4893107" cy="4039800"/>
          </a:xfrm>
          <a:prstGeom prst="rect">
            <a:avLst/>
          </a:prstGeom>
          <a:noFill/>
          <a:ln>
            <a:noFill/>
          </a:ln>
        </p:spPr>
      </p:pic>
      <p:sp>
        <p:nvSpPr>
          <p:cNvPr id="209" name="Google Shape;209;g38e670607ed_0_24"/>
          <p:cNvSpPr txBox="1">
            <a:spLocks noGrp="1"/>
          </p:cNvSpPr>
          <p:nvPr>
            <p:ph type="title" idx="4294967295"/>
          </p:nvPr>
        </p:nvSpPr>
        <p:spPr>
          <a:xfrm>
            <a:off x="1088663" y="804863"/>
            <a:ext cx="7202400" cy="898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Gill Sans"/>
              <a:buNone/>
            </a:pPr>
            <a:r>
              <a:rPr lang="en-US" sz="4400"/>
              <a:t>Study USC (2019-2022)</a:t>
            </a:r>
            <a:endParaRPr>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38e670607ed_0_264"/>
          <p:cNvSpPr txBox="1"/>
          <p:nvPr/>
        </p:nvSpPr>
        <p:spPr>
          <a:xfrm>
            <a:off x="266850" y="1555100"/>
            <a:ext cx="8699400" cy="3951600"/>
          </a:xfrm>
          <a:prstGeom prst="rect">
            <a:avLst/>
          </a:prstGeom>
          <a:noFill/>
          <a:ln>
            <a:noFill/>
          </a:ln>
        </p:spPr>
        <p:txBody>
          <a:bodyPr spcFirstLastPara="1" wrap="square" lIns="91425" tIns="91425" rIns="91425" bIns="91425" anchor="t" anchorCtr="0">
            <a:noAutofit/>
          </a:bodyPr>
          <a:lstStyle/>
          <a:p>
            <a:pPr marL="0" lvl="0" indent="0" algn="just" rtl="0">
              <a:lnSpc>
                <a:spcPct val="141818"/>
              </a:lnSpc>
              <a:spcBef>
                <a:spcPts val="0"/>
              </a:spcBef>
              <a:spcAft>
                <a:spcPts val="0"/>
              </a:spcAft>
              <a:buNone/>
            </a:pPr>
            <a:endParaRPr sz="1800" i="1">
              <a:solidFill>
                <a:srgbClr val="333333"/>
              </a:solidFill>
            </a:endParaRPr>
          </a:p>
          <a:p>
            <a:pPr marL="0" lvl="0" indent="0" algn="just" rtl="0">
              <a:lnSpc>
                <a:spcPct val="141818"/>
              </a:lnSpc>
              <a:spcBef>
                <a:spcPts val="0"/>
              </a:spcBef>
              <a:spcAft>
                <a:spcPts val="0"/>
              </a:spcAft>
              <a:buNone/>
            </a:pPr>
            <a:r>
              <a:rPr lang="en-US" sz="1800" i="1">
                <a:solidFill>
                  <a:srgbClr val="333333"/>
                </a:solidFill>
              </a:rPr>
              <a:t>Voseo</a:t>
            </a:r>
            <a:r>
              <a:rPr lang="en-US" sz="1800">
                <a:solidFill>
                  <a:srgbClr val="333333"/>
                </a:solidFill>
              </a:rPr>
              <a:t>: the use of </a:t>
            </a:r>
            <a:r>
              <a:rPr lang="en-US" sz="1800" i="1">
                <a:solidFill>
                  <a:srgbClr val="333333"/>
                </a:solidFill>
              </a:rPr>
              <a:t>vos</a:t>
            </a:r>
            <a:r>
              <a:rPr lang="en-US" sz="1800">
                <a:solidFill>
                  <a:srgbClr val="333333"/>
                </a:solidFill>
              </a:rPr>
              <a:t> as a second-person singular pronoun and the verbal forms associated with it. While over time, </a:t>
            </a:r>
            <a:r>
              <a:rPr lang="en-US" sz="1800" i="1">
                <a:solidFill>
                  <a:srgbClr val="333333"/>
                </a:solidFill>
              </a:rPr>
              <a:t>vos</a:t>
            </a:r>
            <a:r>
              <a:rPr lang="en-US" sz="1800">
                <a:solidFill>
                  <a:srgbClr val="333333"/>
                </a:solidFill>
              </a:rPr>
              <a:t> lost currency in Spain, it has survived particularly in regions with a greater cultural and geographic disconnect from Spain, such as Argentina and Uruguay. Today, at least one-third of the Spanish-speaking population of Latin America uses </a:t>
            </a:r>
            <a:r>
              <a:rPr lang="en-US" sz="1800" i="1">
                <a:solidFill>
                  <a:srgbClr val="333333"/>
                </a:solidFill>
              </a:rPr>
              <a:t>voseo</a:t>
            </a:r>
            <a:r>
              <a:rPr lang="en-US" sz="1800">
                <a:solidFill>
                  <a:srgbClr val="333333"/>
                </a:solidFill>
              </a:rPr>
              <a:t>.</a:t>
            </a:r>
            <a:endParaRPr sz="1800">
              <a:solidFill>
                <a:srgbClr val="333333"/>
              </a:solidFill>
            </a:endParaRPr>
          </a:p>
          <a:p>
            <a:pPr marL="0" lvl="0" indent="0" algn="just" rtl="0">
              <a:lnSpc>
                <a:spcPct val="141818"/>
              </a:lnSpc>
              <a:spcBef>
                <a:spcPts val="0"/>
              </a:spcBef>
              <a:spcAft>
                <a:spcPts val="0"/>
              </a:spcAft>
              <a:buNone/>
            </a:pPr>
            <a:endParaRPr sz="1800" i="1">
              <a:solidFill>
                <a:srgbClr val="333333"/>
              </a:solidFill>
            </a:endParaRPr>
          </a:p>
          <a:p>
            <a:pPr marL="0" lvl="0" indent="0" algn="just" rtl="0">
              <a:lnSpc>
                <a:spcPct val="141818"/>
              </a:lnSpc>
              <a:spcBef>
                <a:spcPts val="0"/>
              </a:spcBef>
              <a:spcAft>
                <a:spcPts val="0"/>
              </a:spcAft>
              <a:buNone/>
            </a:pPr>
            <a:r>
              <a:rPr lang="en-US" sz="1800" i="1">
                <a:solidFill>
                  <a:srgbClr val="333333"/>
                </a:solidFill>
              </a:rPr>
              <a:t>Voseo</a:t>
            </a:r>
            <a:r>
              <a:rPr lang="en-US" sz="1800">
                <a:solidFill>
                  <a:srgbClr val="333333"/>
                </a:solidFill>
              </a:rPr>
              <a:t> is not typically taught to learners of Spanish as a second language.</a:t>
            </a:r>
            <a:endParaRPr sz="1800">
              <a:solidFill>
                <a:srgbClr val="333333"/>
              </a:solidFill>
            </a:endParaRPr>
          </a:p>
          <a:p>
            <a:pPr marL="0" lvl="0" indent="0" algn="just" rtl="0">
              <a:lnSpc>
                <a:spcPct val="141818"/>
              </a:lnSpc>
              <a:spcBef>
                <a:spcPts val="0"/>
              </a:spcBef>
              <a:spcAft>
                <a:spcPts val="0"/>
              </a:spcAft>
              <a:buNone/>
            </a:pPr>
            <a:endParaRPr sz="1800">
              <a:solidFill>
                <a:srgbClr val="333333"/>
              </a:solidFill>
            </a:endParaRPr>
          </a:p>
          <a:p>
            <a:pPr marL="0" lvl="0" indent="0" algn="just" rtl="0">
              <a:lnSpc>
                <a:spcPct val="141818"/>
              </a:lnSpc>
              <a:spcBef>
                <a:spcPts val="0"/>
              </a:spcBef>
              <a:spcAft>
                <a:spcPts val="0"/>
              </a:spcAft>
              <a:buNone/>
            </a:pPr>
            <a:r>
              <a:rPr lang="en-US" sz="1800">
                <a:solidFill>
                  <a:srgbClr val="333333"/>
                </a:solidFill>
              </a:rPr>
              <a:t>We believe that in highlighting </a:t>
            </a:r>
            <a:r>
              <a:rPr lang="en-US" sz="1800" i="1">
                <a:solidFill>
                  <a:srgbClr val="333333"/>
                </a:solidFill>
              </a:rPr>
              <a:t>voseo</a:t>
            </a:r>
            <a:r>
              <a:rPr lang="en-US" sz="1800">
                <a:solidFill>
                  <a:srgbClr val="333333"/>
                </a:solidFill>
              </a:rPr>
              <a:t>, this volume both contributes to the destigmatization of this widespread linguistic variation and provides learners with a more complete, larger-scope view of the Spanish language.</a:t>
            </a:r>
            <a:endParaRPr sz="1800">
              <a:solidFill>
                <a:srgbClr val="333333"/>
              </a:solidFill>
            </a:endParaRPr>
          </a:p>
          <a:p>
            <a:pPr marL="0" lvl="0" indent="0" algn="l" rtl="0">
              <a:spcBef>
                <a:spcPts val="0"/>
              </a:spcBef>
              <a:spcAft>
                <a:spcPts val="0"/>
              </a:spcAft>
              <a:buNone/>
            </a:pPr>
            <a:endParaRPr sz="1800">
              <a:solidFill>
                <a:srgbClr val="181612"/>
              </a:solidFill>
            </a:endParaRPr>
          </a:p>
        </p:txBody>
      </p:sp>
      <p:sp>
        <p:nvSpPr>
          <p:cNvPr id="216" name="Google Shape;216;g38e670607ed_0_264"/>
          <p:cNvSpPr txBox="1">
            <a:spLocks noGrp="1"/>
          </p:cNvSpPr>
          <p:nvPr>
            <p:ph type="title" idx="4294967295"/>
          </p:nvPr>
        </p:nvSpPr>
        <p:spPr>
          <a:xfrm>
            <a:off x="1088663" y="804863"/>
            <a:ext cx="7202400" cy="898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Gill Sans"/>
              <a:buNone/>
            </a:pPr>
            <a:r>
              <a:rPr lang="en-US" sz="4400"/>
              <a:t>El Voseo</a:t>
            </a:r>
            <a:endParaRPr>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38e670607ed_0_100"/>
          <p:cNvSpPr txBox="1">
            <a:spLocks noGrp="1"/>
          </p:cNvSpPr>
          <p:nvPr>
            <p:ph type="title" idx="4294967295"/>
          </p:nvPr>
        </p:nvSpPr>
        <p:spPr>
          <a:xfrm>
            <a:off x="146853" y="417950"/>
            <a:ext cx="8850300" cy="898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Gill Sans"/>
              <a:buNone/>
            </a:pPr>
            <a:r>
              <a:rPr lang="en-US" sz="2700"/>
              <a:t>Sin Fronteras, Inclusive Spanish Grammar Guide, 2024</a:t>
            </a:r>
            <a:endParaRPr sz="3000"/>
          </a:p>
        </p:txBody>
      </p:sp>
      <p:pic>
        <p:nvPicPr>
          <p:cNvPr id="223" name="Google Shape;223;g38e670607ed_0_100"/>
          <p:cNvPicPr preferRelativeResize="0"/>
          <p:nvPr/>
        </p:nvPicPr>
        <p:blipFill>
          <a:blip r:embed="rId3">
            <a:alphaModFix/>
          </a:blip>
          <a:stretch>
            <a:fillRect/>
          </a:stretch>
        </p:blipFill>
        <p:spPr>
          <a:xfrm>
            <a:off x="3825725" y="2090825"/>
            <a:ext cx="4977852" cy="4002624"/>
          </a:xfrm>
          <a:prstGeom prst="rect">
            <a:avLst/>
          </a:prstGeom>
          <a:noFill/>
          <a:ln>
            <a:noFill/>
          </a:ln>
        </p:spPr>
      </p:pic>
      <p:pic>
        <p:nvPicPr>
          <p:cNvPr id="224" name="Google Shape;224;g38e670607ed_0_100"/>
          <p:cNvPicPr preferRelativeResize="0"/>
          <p:nvPr/>
        </p:nvPicPr>
        <p:blipFill>
          <a:blip r:embed="rId4">
            <a:alphaModFix/>
          </a:blip>
          <a:stretch>
            <a:fillRect/>
          </a:stretch>
        </p:blipFill>
        <p:spPr>
          <a:xfrm>
            <a:off x="364375" y="2065050"/>
            <a:ext cx="2838725" cy="40541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38e670607ed_0_173"/>
          <p:cNvSpPr txBox="1">
            <a:spLocks noGrp="1"/>
          </p:cNvSpPr>
          <p:nvPr>
            <p:ph type="title" idx="4294967295"/>
          </p:nvPr>
        </p:nvSpPr>
        <p:spPr>
          <a:xfrm>
            <a:off x="320225" y="220925"/>
            <a:ext cx="8223900" cy="898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Gill Sans"/>
              <a:buNone/>
            </a:pPr>
            <a:r>
              <a:rPr lang="en-US" sz="2500">
                <a:highlight>
                  <a:schemeClr val="lt1"/>
                </a:highlight>
              </a:rPr>
              <a:t>Sin Fronteras</a:t>
            </a:r>
            <a:endParaRPr sz="2500">
              <a:highlight>
                <a:schemeClr val="lt1"/>
              </a:highlight>
            </a:endParaRPr>
          </a:p>
          <a:p>
            <a:pPr marL="0" lvl="0" indent="0" algn="l" rtl="0">
              <a:lnSpc>
                <a:spcPct val="90000"/>
              </a:lnSpc>
              <a:spcBef>
                <a:spcPts val="0"/>
              </a:spcBef>
              <a:spcAft>
                <a:spcPts val="0"/>
              </a:spcAft>
              <a:buClr>
                <a:schemeClr val="dk1"/>
              </a:buClr>
              <a:buSzPts val="4400"/>
              <a:buFont typeface="Gill Sans"/>
              <a:buNone/>
            </a:pPr>
            <a:r>
              <a:rPr lang="en-US" sz="2500">
                <a:highlight>
                  <a:schemeClr val="lt1"/>
                </a:highlight>
              </a:rPr>
              <a:t>Inclusive Spanish Grammar Guide, 2024</a:t>
            </a:r>
            <a:r>
              <a:rPr lang="en-US" sz="2500" b="1">
                <a:highlight>
                  <a:schemeClr val="lt1"/>
                </a:highlight>
                <a:latin typeface="Playfair Display"/>
                <a:ea typeface="Playfair Display"/>
                <a:cs typeface="Playfair Display"/>
                <a:sym typeface="Playfair Display"/>
              </a:rPr>
              <a:t> </a:t>
            </a:r>
            <a:endParaRPr>
              <a:highlight>
                <a:schemeClr val="lt1"/>
              </a:highlight>
              <a:latin typeface="Arial"/>
              <a:ea typeface="Arial"/>
              <a:cs typeface="Arial"/>
              <a:sym typeface="Arial"/>
            </a:endParaRPr>
          </a:p>
        </p:txBody>
      </p:sp>
      <p:sp>
        <p:nvSpPr>
          <p:cNvPr id="231" name="Google Shape;231;g38e670607ed_0_173"/>
          <p:cNvSpPr txBox="1"/>
          <p:nvPr/>
        </p:nvSpPr>
        <p:spPr>
          <a:xfrm>
            <a:off x="4141513" y="2480063"/>
            <a:ext cx="3362400" cy="3011400"/>
          </a:xfrm>
          <a:prstGeom prst="rect">
            <a:avLst/>
          </a:prstGeom>
          <a:noFill/>
          <a:ln>
            <a:noFill/>
          </a:ln>
        </p:spPr>
        <p:txBody>
          <a:bodyPr spcFirstLastPara="1" wrap="square" lIns="91425" tIns="91425" rIns="91425" bIns="91425" anchor="t" anchorCtr="0">
            <a:spAutoFit/>
          </a:bodyPr>
          <a:lstStyle/>
          <a:p>
            <a:pPr marL="0" lvl="0" indent="0" algn="l" rtl="0">
              <a:lnSpc>
                <a:spcPct val="163636"/>
              </a:lnSpc>
              <a:spcBef>
                <a:spcPts val="0"/>
              </a:spcBef>
              <a:spcAft>
                <a:spcPts val="0"/>
              </a:spcAft>
              <a:buNone/>
            </a:pPr>
            <a:r>
              <a:rPr lang="en-US" sz="2000" b="1">
                <a:latin typeface="Times New Roman"/>
                <a:ea typeface="Times New Roman"/>
                <a:cs typeface="Times New Roman"/>
                <a:sym typeface="Times New Roman"/>
              </a:rPr>
              <a:t>In each chapter:</a:t>
            </a:r>
            <a:endParaRPr sz="2000" b="1">
              <a:latin typeface="Times New Roman"/>
              <a:ea typeface="Times New Roman"/>
              <a:cs typeface="Times New Roman"/>
              <a:sym typeface="Times New Roman"/>
            </a:endParaRPr>
          </a:p>
          <a:p>
            <a:pPr marL="12700" lvl="0" indent="0" algn="l" rtl="0">
              <a:lnSpc>
                <a:spcPct val="163636"/>
              </a:lnSpc>
              <a:spcBef>
                <a:spcPts val="0"/>
              </a:spcBef>
              <a:spcAft>
                <a:spcPts val="0"/>
              </a:spcAft>
              <a:buNone/>
            </a:pPr>
            <a:r>
              <a:rPr lang="en-US" sz="2000">
                <a:latin typeface="Times New Roman"/>
                <a:ea typeface="Times New Roman"/>
                <a:cs typeface="Times New Roman"/>
                <a:sym typeface="Times New Roman"/>
              </a:rPr>
              <a:t>•Explicaciones de gramática</a:t>
            </a:r>
            <a:endParaRPr sz="2000">
              <a:latin typeface="Times New Roman"/>
              <a:ea typeface="Times New Roman"/>
              <a:cs typeface="Times New Roman"/>
              <a:sym typeface="Times New Roman"/>
            </a:endParaRPr>
          </a:p>
          <a:p>
            <a:pPr marL="12700" lvl="0" indent="0" algn="l" rtl="0">
              <a:lnSpc>
                <a:spcPct val="163636"/>
              </a:lnSpc>
              <a:spcBef>
                <a:spcPts val="0"/>
              </a:spcBef>
              <a:spcAft>
                <a:spcPts val="0"/>
              </a:spcAft>
              <a:buNone/>
            </a:pPr>
            <a:r>
              <a:rPr lang="en-US" sz="2000">
                <a:latin typeface="Times New Roman"/>
                <a:ea typeface="Times New Roman"/>
                <a:cs typeface="Times New Roman"/>
                <a:sym typeface="Times New Roman"/>
              </a:rPr>
              <a:t>•Practicar</a:t>
            </a:r>
            <a:endParaRPr sz="2000">
              <a:latin typeface="Times New Roman"/>
              <a:ea typeface="Times New Roman"/>
              <a:cs typeface="Times New Roman"/>
              <a:sym typeface="Times New Roman"/>
            </a:endParaRPr>
          </a:p>
          <a:p>
            <a:pPr marL="12700" lvl="0" indent="0" algn="l" rtl="0">
              <a:lnSpc>
                <a:spcPct val="163636"/>
              </a:lnSpc>
              <a:spcBef>
                <a:spcPts val="0"/>
              </a:spcBef>
              <a:spcAft>
                <a:spcPts val="0"/>
              </a:spcAft>
              <a:buNone/>
            </a:pPr>
            <a:r>
              <a:rPr lang="en-US" sz="2000">
                <a:latin typeface="Times New Roman"/>
                <a:ea typeface="Times New Roman"/>
                <a:cs typeface="Times New Roman"/>
                <a:sym typeface="Times New Roman"/>
              </a:rPr>
              <a:t>•¿Sabías que…?</a:t>
            </a:r>
            <a:endParaRPr sz="2000">
              <a:latin typeface="Times New Roman"/>
              <a:ea typeface="Times New Roman"/>
              <a:cs typeface="Times New Roman"/>
              <a:sym typeface="Times New Roman"/>
            </a:endParaRPr>
          </a:p>
          <a:p>
            <a:pPr marL="12700" lvl="0" indent="0" algn="l" rtl="0">
              <a:lnSpc>
                <a:spcPct val="163636"/>
              </a:lnSpc>
              <a:spcBef>
                <a:spcPts val="0"/>
              </a:spcBef>
              <a:spcAft>
                <a:spcPts val="0"/>
              </a:spcAft>
              <a:buNone/>
            </a:pPr>
            <a:r>
              <a:rPr lang="en-US" sz="2000">
                <a:latin typeface="Times New Roman"/>
                <a:ea typeface="Times New Roman"/>
                <a:cs typeface="Times New Roman"/>
                <a:sym typeface="Times New Roman"/>
              </a:rPr>
              <a:t>•A escribir</a:t>
            </a:r>
            <a:endParaRPr sz="2000">
              <a:latin typeface="Times New Roman"/>
              <a:ea typeface="Times New Roman"/>
              <a:cs typeface="Times New Roman"/>
              <a:sym typeface="Times New Roman"/>
            </a:endParaRPr>
          </a:p>
          <a:p>
            <a:pPr marL="12700" lvl="0" indent="0" algn="l" rtl="0">
              <a:lnSpc>
                <a:spcPct val="163636"/>
              </a:lnSpc>
              <a:spcBef>
                <a:spcPts val="0"/>
              </a:spcBef>
              <a:spcAft>
                <a:spcPts val="0"/>
              </a:spcAft>
              <a:buNone/>
            </a:pPr>
            <a:r>
              <a:rPr lang="en-US" sz="2000">
                <a:latin typeface="Times New Roman"/>
                <a:ea typeface="Times New Roman"/>
                <a:cs typeface="Times New Roman"/>
                <a:sym typeface="Times New Roman"/>
              </a:rPr>
              <a:t>•Soluciones</a:t>
            </a:r>
            <a:endParaRPr sz="2000">
              <a:latin typeface="Times New Roman"/>
              <a:ea typeface="Times New Roman"/>
              <a:cs typeface="Times New Roman"/>
              <a:sym typeface="Times New Roman"/>
            </a:endParaRPr>
          </a:p>
        </p:txBody>
      </p:sp>
      <p:pic>
        <p:nvPicPr>
          <p:cNvPr id="232" name="Google Shape;232;g38e670607ed_0_173"/>
          <p:cNvPicPr preferRelativeResize="0"/>
          <p:nvPr/>
        </p:nvPicPr>
        <p:blipFill>
          <a:blip r:embed="rId3">
            <a:alphaModFix/>
          </a:blip>
          <a:stretch>
            <a:fillRect/>
          </a:stretch>
        </p:blipFill>
        <p:spPr>
          <a:xfrm>
            <a:off x="453625" y="1265725"/>
            <a:ext cx="3215525" cy="5440101"/>
          </a:xfrm>
          <a:prstGeom prst="rect">
            <a:avLst/>
          </a:prstGeom>
          <a:noFill/>
          <a:ln>
            <a:noFill/>
          </a:ln>
        </p:spPr>
      </p:pic>
      <p:pic>
        <p:nvPicPr>
          <p:cNvPr id="233" name="Google Shape;233;g38e670607ed_0_173"/>
          <p:cNvPicPr preferRelativeResize="0"/>
          <p:nvPr/>
        </p:nvPicPr>
        <p:blipFill>
          <a:blip r:embed="rId4">
            <a:alphaModFix/>
          </a:blip>
          <a:stretch>
            <a:fillRect/>
          </a:stretch>
        </p:blipFill>
        <p:spPr>
          <a:xfrm rot="660711">
            <a:off x="7020974" y="504224"/>
            <a:ext cx="1803348" cy="2575498"/>
          </a:xfrm>
          <a:prstGeom prst="rect">
            <a:avLst/>
          </a:prstGeom>
          <a:noFill/>
          <a:ln>
            <a:noFill/>
          </a:ln>
        </p:spPr>
      </p:pic>
      <p:pic>
        <p:nvPicPr>
          <p:cNvPr id="234" name="Google Shape;234;g38e670607ed_0_173"/>
          <p:cNvPicPr preferRelativeResize="0"/>
          <p:nvPr/>
        </p:nvPicPr>
        <p:blipFill>
          <a:blip r:embed="rId5">
            <a:alphaModFix/>
          </a:blip>
          <a:stretch>
            <a:fillRect/>
          </a:stretch>
        </p:blipFill>
        <p:spPr>
          <a:xfrm>
            <a:off x="6791598" y="3815525"/>
            <a:ext cx="2006102" cy="2575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38e670607ed_0_297"/>
          <p:cNvSpPr txBox="1">
            <a:spLocks noGrp="1"/>
          </p:cNvSpPr>
          <p:nvPr>
            <p:ph type="body" idx="1"/>
          </p:nvPr>
        </p:nvSpPr>
        <p:spPr>
          <a:xfrm>
            <a:off x="1073774" y="2392425"/>
            <a:ext cx="7707000" cy="4039800"/>
          </a:xfrm>
          <a:prstGeom prst="rect">
            <a:avLst/>
          </a:prstGeom>
          <a:noFill/>
          <a:ln>
            <a:noFill/>
          </a:ln>
        </p:spPr>
        <p:txBody>
          <a:bodyPr spcFirstLastPara="1" wrap="square" lIns="91425" tIns="45700" rIns="91425" bIns="45700" anchor="t" anchorCtr="0">
            <a:noAutofit/>
          </a:bodyPr>
          <a:lstStyle/>
          <a:p>
            <a:pPr marL="457200" lvl="0" indent="-406400" algn="l" rtl="0">
              <a:lnSpc>
                <a:spcPct val="115000"/>
              </a:lnSpc>
              <a:spcBef>
                <a:spcPts val="0"/>
              </a:spcBef>
              <a:spcAft>
                <a:spcPts val="0"/>
              </a:spcAft>
              <a:buClr>
                <a:srgbClr val="000000"/>
              </a:buClr>
              <a:buSzPts val="2800"/>
              <a:buFont typeface="Playfair Display"/>
              <a:buChar char="●"/>
            </a:pPr>
            <a:r>
              <a:rPr lang="en-US" sz="2000">
                <a:solidFill>
                  <a:srgbClr val="000000"/>
                </a:solidFill>
                <a:latin typeface="Playfair Display"/>
                <a:ea typeface="Playfair Display"/>
                <a:cs typeface="Playfair Display"/>
                <a:sym typeface="Playfair Display"/>
              </a:rPr>
              <a:t>model behavior; provide a safe environment.</a:t>
            </a:r>
            <a:endParaRPr sz="2000">
              <a:solidFill>
                <a:srgbClr val="000000"/>
              </a:solidFill>
              <a:latin typeface="Playfair Display"/>
              <a:ea typeface="Playfair Display"/>
              <a:cs typeface="Playfair Display"/>
              <a:sym typeface="Playfair Display"/>
            </a:endParaRPr>
          </a:p>
          <a:p>
            <a:pPr marL="457200" lvl="0" indent="-406400" algn="l" rtl="0">
              <a:lnSpc>
                <a:spcPct val="115000"/>
              </a:lnSpc>
              <a:spcBef>
                <a:spcPts val="0"/>
              </a:spcBef>
              <a:spcAft>
                <a:spcPts val="0"/>
              </a:spcAft>
              <a:buClr>
                <a:srgbClr val="000000"/>
              </a:buClr>
              <a:buSzPts val="2800"/>
              <a:buFont typeface="Playfair Display"/>
              <a:buChar char="●"/>
            </a:pPr>
            <a:r>
              <a:rPr lang="en-US" sz="2000">
                <a:solidFill>
                  <a:srgbClr val="000000"/>
                </a:solidFill>
                <a:latin typeface="Playfair Display"/>
                <a:ea typeface="Playfair Display"/>
                <a:cs typeface="Playfair Display"/>
                <a:sym typeface="Playfair Display"/>
              </a:rPr>
              <a:t>start a conversation around heteronormativity and varieties of Spanish; encourage students to explore on their own. </a:t>
            </a:r>
            <a:endParaRPr sz="2000">
              <a:solidFill>
                <a:srgbClr val="000000"/>
              </a:solidFill>
              <a:latin typeface="Playfair Display"/>
              <a:ea typeface="Playfair Display"/>
              <a:cs typeface="Playfair Display"/>
              <a:sym typeface="Playfair Display"/>
            </a:endParaRPr>
          </a:p>
          <a:p>
            <a:pPr marL="457200" lvl="0" indent="-406400" algn="l" rtl="0">
              <a:lnSpc>
                <a:spcPct val="115000"/>
              </a:lnSpc>
              <a:spcBef>
                <a:spcPts val="0"/>
              </a:spcBef>
              <a:spcAft>
                <a:spcPts val="0"/>
              </a:spcAft>
              <a:buClr>
                <a:srgbClr val="000000"/>
              </a:buClr>
              <a:buSzPts val="2800"/>
              <a:buFont typeface="Playfair Display"/>
              <a:buChar char="●"/>
            </a:pPr>
            <a:r>
              <a:rPr lang="en-US" sz="2000">
                <a:solidFill>
                  <a:srgbClr val="000000"/>
                </a:solidFill>
                <a:latin typeface="Playfair Display"/>
                <a:ea typeface="Playfair Display"/>
                <a:cs typeface="Playfair Display"/>
                <a:sym typeface="Playfair Display"/>
              </a:rPr>
              <a:t>introduce texts, art,  etc. by non-binary individuals: non-binary Spanish in context</a:t>
            </a:r>
            <a:endParaRPr sz="2000">
              <a:solidFill>
                <a:srgbClr val="000000"/>
              </a:solidFill>
              <a:latin typeface="Playfair Display"/>
              <a:ea typeface="Playfair Display"/>
              <a:cs typeface="Playfair Display"/>
              <a:sym typeface="Playfair Display"/>
            </a:endParaRPr>
          </a:p>
          <a:p>
            <a:pPr marL="457200" lvl="0" indent="-406400" algn="l" rtl="0">
              <a:lnSpc>
                <a:spcPct val="115000"/>
              </a:lnSpc>
              <a:spcBef>
                <a:spcPts val="0"/>
              </a:spcBef>
              <a:spcAft>
                <a:spcPts val="0"/>
              </a:spcAft>
              <a:buClr>
                <a:srgbClr val="000000"/>
              </a:buClr>
              <a:buSzPts val="2800"/>
              <a:buFont typeface="Playfair Display"/>
              <a:buChar char="●"/>
            </a:pPr>
            <a:r>
              <a:rPr lang="en-US" sz="2000">
                <a:solidFill>
                  <a:srgbClr val="000000"/>
                </a:solidFill>
                <a:latin typeface="Playfair Display"/>
                <a:ea typeface="Playfair Display"/>
                <a:cs typeface="Playfair Display"/>
                <a:sym typeface="Playfair Display"/>
              </a:rPr>
              <a:t>introduce texts, art,  etc. by users of </a:t>
            </a:r>
            <a:r>
              <a:rPr lang="en-US" sz="2000" i="1">
                <a:solidFill>
                  <a:srgbClr val="000000"/>
                </a:solidFill>
                <a:latin typeface="Playfair Display"/>
                <a:ea typeface="Playfair Display"/>
                <a:cs typeface="Playfair Display"/>
                <a:sym typeface="Playfair Display"/>
              </a:rPr>
              <a:t>voseo</a:t>
            </a:r>
            <a:r>
              <a:rPr lang="en-US" sz="2000">
                <a:solidFill>
                  <a:srgbClr val="000000"/>
                </a:solidFill>
                <a:latin typeface="Playfair Display"/>
                <a:ea typeface="Playfair Display"/>
                <a:cs typeface="Playfair Display"/>
                <a:sym typeface="Playfair Display"/>
              </a:rPr>
              <a:t>: varieties of Spanish  in context</a:t>
            </a:r>
            <a:endParaRPr sz="2000">
              <a:solidFill>
                <a:srgbClr val="000000"/>
              </a:solidFill>
              <a:latin typeface="Playfair Display"/>
              <a:ea typeface="Playfair Display"/>
              <a:cs typeface="Playfair Display"/>
              <a:sym typeface="Playfair Display"/>
            </a:endParaRPr>
          </a:p>
          <a:p>
            <a:pPr marL="457200" lvl="0" indent="-406400" algn="l" rtl="0">
              <a:lnSpc>
                <a:spcPct val="115000"/>
              </a:lnSpc>
              <a:spcBef>
                <a:spcPts val="0"/>
              </a:spcBef>
              <a:spcAft>
                <a:spcPts val="0"/>
              </a:spcAft>
              <a:buClr>
                <a:srgbClr val="000000"/>
              </a:buClr>
              <a:buSzPts val="2800"/>
              <a:buFont typeface="Playfair Display"/>
              <a:buChar char="●"/>
            </a:pPr>
            <a:r>
              <a:rPr lang="en-US" sz="2000">
                <a:solidFill>
                  <a:srgbClr val="000000"/>
                </a:solidFill>
                <a:latin typeface="Playfair Display"/>
                <a:ea typeface="Playfair Display"/>
                <a:cs typeface="Playfair Display"/>
                <a:sym typeface="Playfair Display"/>
              </a:rPr>
              <a:t>offer additional resources</a:t>
            </a:r>
            <a:endParaRPr sz="2000">
              <a:solidFill>
                <a:srgbClr val="000000"/>
              </a:solidFill>
              <a:latin typeface="Playfair Display"/>
              <a:ea typeface="Playfair Display"/>
              <a:cs typeface="Playfair Display"/>
              <a:sym typeface="Playfair Display"/>
            </a:endParaRPr>
          </a:p>
          <a:p>
            <a:pPr marL="228600" lvl="0" indent="0" algn="l" rtl="0">
              <a:lnSpc>
                <a:spcPct val="163636"/>
              </a:lnSpc>
              <a:spcBef>
                <a:spcPts val="0"/>
              </a:spcBef>
              <a:spcAft>
                <a:spcPts val="0"/>
              </a:spcAft>
              <a:buNone/>
            </a:pPr>
            <a:endParaRPr sz="1300">
              <a:solidFill>
                <a:srgbClr val="000000"/>
              </a:solidFill>
              <a:latin typeface="Playfair Display"/>
              <a:ea typeface="Playfair Display"/>
              <a:cs typeface="Playfair Display"/>
              <a:sym typeface="Playfair Display"/>
            </a:endParaRPr>
          </a:p>
          <a:p>
            <a:pPr marL="457200" lvl="0" indent="-228600" algn="l" rtl="0">
              <a:lnSpc>
                <a:spcPct val="120000"/>
              </a:lnSpc>
              <a:spcBef>
                <a:spcPts val="750"/>
              </a:spcBef>
              <a:spcAft>
                <a:spcPts val="0"/>
              </a:spcAft>
              <a:buSzPts val="2400"/>
              <a:buNone/>
            </a:pPr>
            <a:endParaRPr b="1">
              <a:solidFill>
                <a:srgbClr val="000000"/>
              </a:solidFill>
              <a:latin typeface="Playfair Display"/>
              <a:ea typeface="Playfair Display"/>
              <a:cs typeface="Playfair Display"/>
              <a:sym typeface="Playfair Display"/>
            </a:endParaRPr>
          </a:p>
        </p:txBody>
      </p:sp>
      <p:sp>
        <p:nvSpPr>
          <p:cNvPr id="241" name="Google Shape;241;g38e670607ed_0_297"/>
          <p:cNvSpPr txBox="1">
            <a:spLocks noGrp="1"/>
          </p:cNvSpPr>
          <p:nvPr>
            <p:ph type="title" idx="4294967295"/>
          </p:nvPr>
        </p:nvSpPr>
        <p:spPr>
          <a:xfrm>
            <a:off x="1073763" y="819788"/>
            <a:ext cx="7202400" cy="898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Gill Sans"/>
              <a:buNone/>
            </a:pPr>
            <a:r>
              <a:rPr lang="en-US" sz="2700"/>
              <a:t>Incorporating non-binary Spanish and </a:t>
            </a:r>
            <a:r>
              <a:rPr lang="en-US" sz="2700" i="1"/>
              <a:t>voseo </a:t>
            </a:r>
            <a:r>
              <a:rPr lang="en-US" sz="2700"/>
              <a:t>in the classroom </a:t>
            </a:r>
            <a:endParaRPr sz="3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3951742268a_0_2"/>
          <p:cNvSpPr txBox="1">
            <a:spLocks noGrp="1"/>
          </p:cNvSpPr>
          <p:nvPr>
            <p:ph type="title" idx="4294967295"/>
          </p:nvPr>
        </p:nvSpPr>
        <p:spPr>
          <a:xfrm>
            <a:off x="970811" y="159970"/>
            <a:ext cx="7202400" cy="8985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a:t>Sample Activity: Non-binary Spanish</a:t>
            </a:r>
            <a:endParaRPr/>
          </a:p>
        </p:txBody>
      </p:sp>
      <p:pic>
        <p:nvPicPr>
          <p:cNvPr id="248" name="Google Shape;248;g3951742268a_0_2"/>
          <p:cNvPicPr preferRelativeResize="0"/>
          <p:nvPr/>
        </p:nvPicPr>
        <p:blipFill>
          <a:blip r:embed="rId3">
            <a:alphaModFix/>
          </a:blip>
          <a:stretch>
            <a:fillRect/>
          </a:stretch>
        </p:blipFill>
        <p:spPr>
          <a:xfrm>
            <a:off x="611175" y="720999"/>
            <a:ext cx="7921649" cy="3109874"/>
          </a:xfrm>
          <a:prstGeom prst="rect">
            <a:avLst/>
          </a:prstGeom>
          <a:noFill/>
          <a:ln>
            <a:noFill/>
          </a:ln>
        </p:spPr>
      </p:pic>
      <p:pic>
        <p:nvPicPr>
          <p:cNvPr id="249" name="Google Shape;249;g3951742268a_0_2"/>
          <p:cNvPicPr preferRelativeResize="0"/>
          <p:nvPr/>
        </p:nvPicPr>
        <p:blipFill>
          <a:blip r:embed="rId4">
            <a:alphaModFix/>
          </a:blip>
          <a:stretch>
            <a:fillRect/>
          </a:stretch>
        </p:blipFill>
        <p:spPr>
          <a:xfrm>
            <a:off x="1924650" y="3996173"/>
            <a:ext cx="5294705" cy="2722326"/>
          </a:xfrm>
          <a:prstGeom prst="rect">
            <a:avLst/>
          </a:prstGeom>
          <a:noFill/>
          <a:ln>
            <a:noFill/>
          </a:ln>
        </p:spPr>
      </p:pic>
      <p:sp>
        <p:nvSpPr>
          <p:cNvPr id="250" name="Google Shape;250;g3951742268a_0_2"/>
          <p:cNvSpPr/>
          <p:nvPr/>
        </p:nvSpPr>
        <p:spPr>
          <a:xfrm>
            <a:off x="3441900" y="3532125"/>
            <a:ext cx="244800" cy="5028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3951742268a_0_16"/>
          <p:cNvSpPr txBox="1">
            <a:spLocks noGrp="1"/>
          </p:cNvSpPr>
          <p:nvPr>
            <p:ph type="title" idx="4294967295"/>
          </p:nvPr>
        </p:nvSpPr>
        <p:spPr>
          <a:xfrm>
            <a:off x="970811" y="185745"/>
            <a:ext cx="7202400" cy="8985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a:t>Sample Activity: Non-binary Spanish</a:t>
            </a:r>
            <a:endParaRPr/>
          </a:p>
        </p:txBody>
      </p:sp>
      <p:pic>
        <p:nvPicPr>
          <p:cNvPr id="257" name="Google Shape;257;g3951742268a_0_16"/>
          <p:cNvPicPr preferRelativeResize="0"/>
          <p:nvPr/>
        </p:nvPicPr>
        <p:blipFill>
          <a:blip r:embed="rId3">
            <a:alphaModFix/>
          </a:blip>
          <a:stretch>
            <a:fillRect/>
          </a:stretch>
        </p:blipFill>
        <p:spPr>
          <a:xfrm>
            <a:off x="3517350" y="3615475"/>
            <a:ext cx="5119901" cy="2617750"/>
          </a:xfrm>
          <a:prstGeom prst="rect">
            <a:avLst/>
          </a:prstGeom>
          <a:noFill/>
          <a:ln>
            <a:noFill/>
          </a:ln>
        </p:spPr>
      </p:pic>
      <p:pic>
        <p:nvPicPr>
          <p:cNvPr id="258" name="Google Shape;258;g3951742268a_0_16"/>
          <p:cNvPicPr preferRelativeResize="0"/>
          <p:nvPr/>
        </p:nvPicPr>
        <p:blipFill>
          <a:blip r:embed="rId4">
            <a:alphaModFix/>
          </a:blip>
          <a:stretch>
            <a:fillRect/>
          </a:stretch>
        </p:blipFill>
        <p:spPr>
          <a:xfrm>
            <a:off x="152400" y="1518849"/>
            <a:ext cx="8839203" cy="14752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38e670607ed_0_209"/>
          <p:cNvSpPr txBox="1">
            <a:spLocks noGrp="1"/>
          </p:cNvSpPr>
          <p:nvPr>
            <p:ph type="title" idx="4294967295"/>
          </p:nvPr>
        </p:nvSpPr>
        <p:spPr>
          <a:xfrm>
            <a:off x="970788" y="751488"/>
            <a:ext cx="7202400" cy="8985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400"/>
              <a:buFont typeface="Gill Sans"/>
              <a:buNone/>
            </a:pPr>
            <a:r>
              <a:rPr lang="en-US" sz="2900"/>
              <a:t>Sample Activity, Non-Binary Spanish, cont.</a:t>
            </a:r>
            <a:endParaRPr sz="3200"/>
          </a:p>
        </p:txBody>
      </p:sp>
      <p:pic>
        <p:nvPicPr>
          <p:cNvPr id="265" name="Google Shape;265;g38e670607ed_0_209"/>
          <p:cNvPicPr preferRelativeResize="0"/>
          <p:nvPr/>
        </p:nvPicPr>
        <p:blipFill>
          <a:blip r:embed="rId3">
            <a:alphaModFix/>
          </a:blip>
          <a:stretch>
            <a:fillRect/>
          </a:stretch>
        </p:blipFill>
        <p:spPr>
          <a:xfrm>
            <a:off x="1072900" y="1886025"/>
            <a:ext cx="6998224" cy="4971976"/>
          </a:xfrm>
          <a:prstGeom prst="rect">
            <a:avLst/>
          </a:prstGeom>
          <a:noFill/>
          <a:ln>
            <a:noFill/>
          </a:ln>
        </p:spPr>
      </p:pic>
      <p:pic>
        <p:nvPicPr>
          <p:cNvPr id="266" name="Google Shape;266;g38e670607ed_0_209"/>
          <p:cNvPicPr preferRelativeResize="0"/>
          <p:nvPr/>
        </p:nvPicPr>
        <p:blipFill>
          <a:blip r:embed="rId4">
            <a:alphaModFix/>
          </a:blip>
          <a:stretch>
            <a:fillRect/>
          </a:stretch>
        </p:blipFill>
        <p:spPr>
          <a:xfrm>
            <a:off x="3590188" y="2374800"/>
            <a:ext cx="1963625" cy="267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ctrTitle"/>
          </p:nvPr>
        </p:nvSpPr>
        <p:spPr>
          <a:xfrm>
            <a:off x="473672" y="2687862"/>
            <a:ext cx="8404857" cy="2089500"/>
          </a:xfrm>
          <a:prstGeom prst="rect">
            <a:avLst/>
          </a:prstGeom>
          <a:noFill/>
          <a:ln>
            <a:noFill/>
          </a:ln>
        </p:spPr>
        <p:txBody>
          <a:bodyPr spcFirstLastPara="1" wrap="square" lIns="91425" tIns="45700" rIns="91425" bIns="0" anchor="b" anchorCtr="0">
            <a:normAutofit fontScale="90000"/>
          </a:bodyPr>
          <a:lstStyle/>
          <a:p>
            <a:pPr marL="0" lvl="0" indent="0" algn="l" rtl="0">
              <a:lnSpc>
                <a:spcPct val="120000"/>
              </a:lnSpc>
              <a:spcBef>
                <a:spcPts val="0"/>
              </a:spcBef>
              <a:spcAft>
                <a:spcPts val="0"/>
              </a:spcAft>
              <a:buNone/>
            </a:pPr>
            <a:r>
              <a:rPr lang="en-US" sz="4000" dirty="0">
                <a:solidFill>
                  <a:schemeClr val="bg1"/>
                </a:solidFill>
              </a:rPr>
              <a:t>Sin Fronteras: Inclusive Open Educational Resources (OER) in Spanish</a:t>
            </a:r>
            <a:endParaRPr sz="4000" dirty="0">
              <a:solidFill>
                <a:schemeClr val="bg1"/>
              </a:solidFill>
            </a:endParaRPr>
          </a:p>
        </p:txBody>
      </p:sp>
      <p:sp>
        <p:nvSpPr>
          <p:cNvPr id="133" name="Google Shape;133;p4"/>
          <p:cNvSpPr txBox="1">
            <a:spLocks noGrp="1"/>
          </p:cNvSpPr>
          <p:nvPr>
            <p:ph type="subTitle" idx="1"/>
          </p:nvPr>
        </p:nvSpPr>
        <p:spPr>
          <a:xfrm>
            <a:off x="395014" y="5316024"/>
            <a:ext cx="8149500" cy="977700"/>
          </a:xfrm>
          <a:prstGeom prst="rect">
            <a:avLst/>
          </a:prstGeom>
          <a:noFill/>
          <a:ln>
            <a:noFill/>
          </a:ln>
        </p:spPr>
        <p:txBody>
          <a:bodyPr spcFirstLastPara="1" wrap="square" lIns="91425" tIns="91425" rIns="91425" bIns="91425" anchor="t" anchorCtr="0">
            <a:noAutofit/>
          </a:bodyPr>
          <a:lstStyle/>
          <a:p>
            <a:pPr marL="0" lvl="0" indent="0" algn="l" rtl="0">
              <a:lnSpc>
                <a:spcPct val="130000"/>
              </a:lnSpc>
              <a:spcBef>
                <a:spcPts val="0"/>
              </a:spcBef>
              <a:spcAft>
                <a:spcPts val="0"/>
              </a:spcAft>
              <a:buNone/>
            </a:pPr>
            <a:r>
              <a:rPr lang="en-US" sz="1800" b="1">
                <a:solidFill>
                  <a:srgbClr val="00427E"/>
                </a:solidFill>
                <a:latin typeface="Montserrat"/>
                <a:ea typeface="Montserrat"/>
                <a:cs typeface="Montserrat"/>
                <a:sym typeface="Montserrat"/>
              </a:rPr>
              <a:t>Friday, October 24, 2025 from 11:00 am – 12:00 pm</a:t>
            </a:r>
            <a:endParaRPr sz="1800" b="1" i="1">
              <a:solidFill>
                <a:srgbClr val="00427E"/>
              </a:solidFill>
              <a:latin typeface="Montserrat"/>
              <a:ea typeface="Montserrat"/>
              <a:cs typeface="Montserrat"/>
              <a:sym typeface="Montserrat"/>
            </a:endParaRPr>
          </a:p>
          <a:p>
            <a:pPr marL="0" lvl="0" indent="0" algn="l" rtl="0">
              <a:lnSpc>
                <a:spcPct val="130000"/>
              </a:lnSpc>
              <a:spcBef>
                <a:spcPts val="300"/>
              </a:spcBef>
              <a:spcAft>
                <a:spcPts val="0"/>
              </a:spcAft>
              <a:buNone/>
            </a:pPr>
            <a:r>
              <a:rPr lang="en-US" sz="1800" b="1" i="1">
                <a:solidFill>
                  <a:srgbClr val="00427E"/>
                </a:solidFill>
                <a:latin typeface="Montserrat"/>
                <a:ea typeface="Montserrat"/>
                <a:cs typeface="Montserrat"/>
                <a:sym typeface="Montserrat"/>
              </a:rPr>
              <a:t>Sin Fronteras: </a:t>
            </a:r>
            <a:endParaRPr sz="1800" b="1" i="1">
              <a:solidFill>
                <a:srgbClr val="00427E"/>
              </a:solidFill>
              <a:latin typeface="Montserrat"/>
              <a:ea typeface="Montserrat"/>
              <a:cs typeface="Montserrat"/>
              <a:sym typeface="Montserrat"/>
            </a:endParaRPr>
          </a:p>
          <a:p>
            <a:pPr marL="0" lvl="0" indent="0" algn="l" rtl="0">
              <a:lnSpc>
                <a:spcPct val="120000"/>
              </a:lnSpc>
              <a:spcBef>
                <a:spcPts val="750"/>
              </a:spcBef>
              <a:spcAft>
                <a:spcPts val="0"/>
              </a:spcAft>
              <a:buSzPts val="1600"/>
              <a:buNone/>
            </a:pPr>
            <a:endParaRPr sz="1800" cap="none"/>
          </a:p>
        </p:txBody>
      </p:sp>
      <p:pic>
        <p:nvPicPr>
          <p:cNvPr id="134" name="Google Shape;134;p4"/>
          <p:cNvPicPr preferRelativeResize="0"/>
          <p:nvPr/>
        </p:nvPicPr>
        <p:blipFill>
          <a:blip r:embed="rId3">
            <a:alphaModFix/>
          </a:blip>
          <a:stretch>
            <a:fillRect/>
          </a:stretch>
        </p:blipFill>
        <p:spPr>
          <a:xfrm>
            <a:off x="2257925" y="5757950"/>
            <a:ext cx="2105625" cy="6220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g38e670607ed_0_304"/>
          <p:cNvSpPr txBox="1">
            <a:spLocks noGrp="1"/>
          </p:cNvSpPr>
          <p:nvPr>
            <p:ph type="title" idx="4294967295"/>
          </p:nvPr>
        </p:nvSpPr>
        <p:spPr>
          <a:xfrm>
            <a:off x="657663" y="410688"/>
            <a:ext cx="7202400" cy="898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Gill Sans"/>
              <a:buNone/>
            </a:pPr>
            <a:r>
              <a:rPr lang="en-US" sz="2900"/>
              <a:t>Sample Activity, voseo</a:t>
            </a:r>
            <a:endParaRPr sz="3200"/>
          </a:p>
        </p:txBody>
      </p:sp>
      <p:pic>
        <p:nvPicPr>
          <p:cNvPr id="273" name="Google Shape;273;g38e670607ed_0_304"/>
          <p:cNvPicPr preferRelativeResize="0"/>
          <p:nvPr/>
        </p:nvPicPr>
        <p:blipFill>
          <a:blip r:embed="rId3">
            <a:alphaModFix/>
          </a:blip>
          <a:stretch>
            <a:fillRect/>
          </a:stretch>
        </p:blipFill>
        <p:spPr>
          <a:xfrm>
            <a:off x="5893125" y="223650"/>
            <a:ext cx="2193074" cy="1509324"/>
          </a:xfrm>
          <a:prstGeom prst="rect">
            <a:avLst/>
          </a:prstGeom>
          <a:noFill/>
          <a:ln>
            <a:noFill/>
          </a:ln>
        </p:spPr>
      </p:pic>
      <p:pic>
        <p:nvPicPr>
          <p:cNvPr id="274" name="Google Shape;274;g38e670607ed_0_304"/>
          <p:cNvPicPr preferRelativeResize="0"/>
          <p:nvPr/>
        </p:nvPicPr>
        <p:blipFill>
          <a:blip r:embed="rId4">
            <a:alphaModFix/>
          </a:blip>
          <a:stretch>
            <a:fillRect/>
          </a:stretch>
        </p:blipFill>
        <p:spPr>
          <a:xfrm>
            <a:off x="480375" y="2002050"/>
            <a:ext cx="8005827" cy="3672450"/>
          </a:xfrm>
          <a:prstGeom prst="rect">
            <a:avLst/>
          </a:prstGeom>
          <a:noFill/>
          <a:ln>
            <a:noFill/>
          </a:ln>
        </p:spPr>
      </p:pic>
      <p:pic>
        <p:nvPicPr>
          <p:cNvPr id="275" name="Google Shape;275;g38e670607ed_0_304"/>
          <p:cNvPicPr preferRelativeResize="0"/>
          <p:nvPr/>
        </p:nvPicPr>
        <p:blipFill>
          <a:blip r:embed="rId5">
            <a:alphaModFix/>
          </a:blip>
          <a:stretch>
            <a:fillRect/>
          </a:stretch>
        </p:blipFill>
        <p:spPr>
          <a:xfrm>
            <a:off x="570825" y="5674501"/>
            <a:ext cx="7227093" cy="10671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38bf69e0887_0_33"/>
          <p:cNvSpPr txBox="1">
            <a:spLocks noGrp="1"/>
          </p:cNvSpPr>
          <p:nvPr>
            <p:ph type="title"/>
          </p:nvPr>
        </p:nvSpPr>
        <p:spPr>
          <a:xfrm>
            <a:off x="970811" y="391970"/>
            <a:ext cx="7202400" cy="8985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4400"/>
              <a:buFont typeface="Gill Sans"/>
              <a:buNone/>
            </a:pPr>
            <a:r>
              <a:rPr lang="en-US" sz="2800"/>
              <a:t>Consistency is Key: Non-Binary Spanish</a:t>
            </a:r>
            <a:endParaRPr sz="2800"/>
          </a:p>
          <a:p>
            <a:pPr marL="0" lvl="0" indent="0" algn="ctr" rtl="0">
              <a:spcBef>
                <a:spcPts val="0"/>
              </a:spcBef>
              <a:spcAft>
                <a:spcPts val="0"/>
              </a:spcAft>
              <a:buClr>
                <a:schemeClr val="dk1"/>
              </a:buClr>
              <a:buSzPts val="4400"/>
              <a:buFont typeface="Gill Sans"/>
              <a:buNone/>
            </a:pPr>
            <a:r>
              <a:rPr lang="en-US" sz="2800"/>
              <a:t>Use non-binary Spanish all semester</a:t>
            </a:r>
            <a:endParaRPr sz="2800"/>
          </a:p>
        </p:txBody>
      </p:sp>
      <p:pic>
        <p:nvPicPr>
          <p:cNvPr id="282" name="Google Shape;282;g38bf69e0887_0_33"/>
          <p:cNvPicPr preferRelativeResize="0"/>
          <p:nvPr/>
        </p:nvPicPr>
        <p:blipFill>
          <a:blip r:embed="rId3">
            <a:alphaModFix/>
          </a:blip>
          <a:stretch>
            <a:fillRect/>
          </a:stretch>
        </p:blipFill>
        <p:spPr>
          <a:xfrm>
            <a:off x="152400" y="1931033"/>
            <a:ext cx="8839204" cy="1894732"/>
          </a:xfrm>
          <a:prstGeom prst="rect">
            <a:avLst/>
          </a:prstGeom>
          <a:noFill/>
          <a:ln>
            <a:noFill/>
          </a:ln>
        </p:spPr>
      </p:pic>
      <p:pic>
        <p:nvPicPr>
          <p:cNvPr id="283" name="Google Shape;283;g38bf69e0887_0_33"/>
          <p:cNvPicPr preferRelativeResize="0"/>
          <p:nvPr/>
        </p:nvPicPr>
        <p:blipFill>
          <a:blip r:embed="rId4">
            <a:alphaModFix/>
          </a:blip>
          <a:stretch>
            <a:fillRect/>
          </a:stretch>
        </p:blipFill>
        <p:spPr>
          <a:xfrm>
            <a:off x="3826325" y="3477729"/>
            <a:ext cx="4712040" cy="898500"/>
          </a:xfrm>
          <a:prstGeom prst="rect">
            <a:avLst/>
          </a:prstGeom>
          <a:noFill/>
          <a:ln>
            <a:noFill/>
          </a:ln>
        </p:spPr>
      </p:pic>
      <p:sp>
        <p:nvSpPr>
          <p:cNvPr id="284" name="Google Shape;284;g38bf69e0887_0_33"/>
          <p:cNvSpPr/>
          <p:nvPr/>
        </p:nvSpPr>
        <p:spPr>
          <a:xfrm>
            <a:off x="1598475" y="3918850"/>
            <a:ext cx="2010900" cy="322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85" name="Google Shape;285;g38bf69e0887_0_33"/>
          <p:cNvPicPr preferRelativeResize="0"/>
          <p:nvPr/>
        </p:nvPicPr>
        <p:blipFill>
          <a:blip r:embed="rId5">
            <a:alphaModFix/>
          </a:blip>
          <a:stretch>
            <a:fillRect/>
          </a:stretch>
        </p:blipFill>
        <p:spPr>
          <a:xfrm>
            <a:off x="1334313" y="4747754"/>
            <a:ext cx="6475367" cy="182892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38bf69e0887_0_40"/>
          <p:cNvSpPr txBox="1">
            <a:spLocks noGrp="1"/>
          </p:cNvSpPr>
          <p:nvPr>
            <p:ph type="title" idx="4294967295"/>
          </p:nvPr>
        </p:nvSpPr>
        <p:spPr>
          <a:xfrm>
            <a:off x="357038" y="262038"/>
            <a:ext cx="7202400" cy="898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Gill Sans"/>
              <a:buNone/>
            </a:pPr>
            <a:r>
              <a:rPr lang="en-US"/>
              <a:t>Consistency is Key: </a:t>
            </a:r>
            <a:r>
              <a:rPr lang="en-US" i="1"/>
              <a:t>Voseo</a:t>
            </a:r>
            <a:endParaRPr sz="3100" i="1"/>
          </a:p>
        </p:txBody>
      </p:sp>
      <p:pic>
        <p:nvPicPr>
          <p:cNvPr id="292" name="Google Shape;292;g38bf69e0887_0_40"/>
          <p:cNvPicPr preferRelativeResize="0"/>
          <p:nvPr/>
        </p:nvPicPr>
        <p:blipFill>
          <a:blip r:embed="rId3">
            <a:alphaModFix/>
          </a:blip>
          <a:stretch>
            <a:fillRect/>
          </a:stretch>
        </p:blipFill>
        <p:spPr>
          <a:xfrm>
            <a:off x="358125" y="1160550"/>
            <a:ext cx="8427774" cy="54973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38e670607ed_0_239"/>
          <p:cNvSpPr txBox="1">
            <a:spLocks noGrp="1"/>
          </p:cNvSpPr>
          <p:nvPr>
            <p:ph type="title" idx="4294967295"/>
          </p:nvPr>
        </p:nvSpPr>
        <p:spPr>
          <a:xfrm>
            <a:off x="970788" y="324538"/>
            <a:ext cx="7202400" cy="8985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400"/>
              <a:buFont typeface="Gill Sans"/>
              <a:buNone/>
            </a:pPr>
            <a:r>
              <a:rPr lang="en-US"/>
              <a:t>Nothing About Us Without Us:</a:t>
            </a:r>
            <a:endParaRPr/>
          </a:p>
          <a:p>
            <a:pPr marL="0" lvl="0" indent="0" algn="ctr" rtl="0">
              <a:lnSpc>
                <a:spcPct val="90000"/>
              </a:lnSpc>
              <a:spcBef>
                <a:spcPts val="0"/>
              </a:spcBef>
              <a:spcAft>
                <a:spcPts val="0"/>
              </a:spcAft>
              <a:buClr>
                <a:schemeClr val="dk1"/>
              </a:buClr>
              <a:buSzPts val="4400"/>
              <a:buFont typeface="Gill Sans"/>
              <a:buNone/>
            </a:pPr>
            <a:r>
              <a:rPr lang="en-US"/>
              <a:t>Non-binary</a:t>
            </a:r>
            <a:endParaRPr/>
          </a:p>
        </p:txBody>
      </p:sp>
      <p:pic>
        <p:nvPicPr>
          <p:cNvPr id="299" name="Google Shape;299;g38e670607ed_0_239"/>
          <p:cNvPicPr preferRelativeResize="0"/>
          <p:nvPr/>
        </p:nvPicPr>
        <p:blipFill>
          <a:blip r:embed="rId3">
            <a:alphaModFix/>
          </a:blip>
          <a:stretch>
            <a:fillRect/>
          </a:stretch>
        </p:blipFill>
        <p:spPr>
          <a:xfrm>
            <a:off x="152400" y="1575563"/>
            <a:ext cx="8839203" cy="4500613"/>
          </a:xfrm>
          <a:prstGeom prst="rect">
            <a:avLst/>
          </a:prstGeom>
          <a:noFill/>
          <a:ln>
            <a:noFill/>
          </a:ln>
        </p:spPr>
      </p:pic>
      <p:sp>
        <p:nvSpPr>
          <p:cNvPr id="300" name="Google Shape;300;g38e670607ed_0_239"/>
          <p:cNvSpPr/>
          <p:nvPr/>
        </p:nvSpPr>
        <p:spPr>
          <a:xfrm>
            <a:off x="502750" y="1508225"/>
            <a:ext cx="7992300" cy="1070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100"/>
              <a:t>Included resources that are presented or created by members </a:t>
            </a:r>
            <a:endParaRPr sz="2100"/>
          </a:p>
          <a:p>
            <a:pPr marL="0" lvl="0" indent="0" algn="ctr" rtl="0">
              <a:spcBef>
                <a:spcPts val="0"/>
              </a:spcBef>
              <a:spcAft>
                <a:spcPts val="0"/>
              </a:spcAft>
              <a:buNone/>
            </a:pPr>
            <a:r>
              <a:rPr lang="en-US" sz="2100"/>
              <a:t>of the LGBTQ+ community</a:t>
            </a:r>
            <a:endParaRPr sz="21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397e4a51e68_0_0"/>
          <p:cNvSpPr txBox="1">
            <a:spLocks noGrp="1"/>
          </p:cNvSpPr>
          <p:nvPr>
            <p:ph type="title" idx="4294967295"/>
          </p:nvPr>
        </p:nvSpPr>
        <p:spPr>
          <a:xfrm>
            <a:off x="970788" y="324538"/>
            <a:ext cx="7202400" cy="8985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400"/>
              <a:buFont typeface="Gill Sans"/>
              <a:buNone/>
            </a:pPr>
            <a:r>
              <a:rPr lang="en-US"/>
              <a:t>Nothing About Us Without Us:</a:t>
            </a:r>
            <a:endParaRPr/>
          </a:p>
          <a:p>
            <a:pPr marL="0" lvl="0" indent="0" algn="ctr" rtl="0">
              <a:lnSpc>
                <a:spcPct val="90000"/>
              </a:lnSpc>
              <a:spcBef>
                <a:spcPts val="0"/>
              </a:spcBef>
              <a:spcAft>
                <a:spcPts val="0"/>
              </a:spcAft>
              <a:buClr>
                <a:schemeClr val="dk1"/>
              </a:buClr>
              <a:buSzPts val="4400"/>
              <a:buFont typeface="Gill Sans"/>
              <a:buNone/>
            </a:pPr>
            <a:r>
              <a:rPr lang="en-US"/>
              <a:t>Non-binary</a:t>
            </a:r>
            <a:endParaRPr/>
          </a:p>
        </p:txBody>
      </p:sp>
      <p:pic>
        <p:nvPicPr>
          <p:cNvPr id="307" name="Google Shape;307;g397e4a51e68_0_0"/>
          <p:cNvPicPr preferRelativeResize="0"/>
          <p:nvPr/>
        </p:nvPicPr>
        <p:blipFill>
          <a:blip r:embed="rId3">
            <a:alphaModFix/>
          </a:blip>
          <a:stretch>
            <a:fillRect/>
          </a:stretch>
        </p:blipFill>
        <p:spPr>
          <a:xfrm>
            <a:off x="152400" y="2943713"/>
            <a:ext cx="8839204" cy="1264593"/>
          </a:xfrm>
          <a:prstGeom prst="rect">
            <a:avLst/>
          </a:prstGeom>
          <a:noFill/>
          <a:ln>
            <a:noFill/>
          </a:ln>
        </p:spPr>
      </p:pic>
      <p:pic>
        <p:nvPicPr>
          <p:cNvPr id="308" name="Google Shape;308;g397e4a51e68_0_0"/>
          <p:cNvPicPr preferRelativeResize="0"/>
          <p:nvPr/>
        </p:nvPicPr>
        <p:blipFill>
          <a:blip r:embed="rId4">
            <a:alphaModFix/>
          </a:blip>
          <a:stretch>
            <a:fillRect/>
          </a:stretch>
        </p:blipFill>
        <p:spPr>
          <a:xfrm>
            <a:off x="152400" y="4299438"/>
            <a:ext cx="8839204" cy="2373810"/>
          </a:xfrm>
          <a:prstGeom prst="rect">
            <a:avLst/>
          </a:prstGeom>
          <a:noFill/>
          <a:ln>
            <a:noFill/>
          </a:ln>
        </p:spPr>
      </p:pic>
      <p:pic>
        <p:nvPicPr>
          <p:cNvPr id="309" name="Google Shape;309;g397e4a51e68_0_0"/>
          <p:cNvPicPr preferRelativeResize="0"/>
          <p:nvPr/>
        </p:nvPicPr>
        <p:blipFill>
          <a:blip r:embed="rId5">
            <a:alphaModFix/>
          </a:blip>
          <a:stretch>
            <a:fillRect/>
          </a:stretch>
        </p:blipFill>
        <p:spPr>
          <a:xfrm>
            <a:off x="2151112" y="2045225"/>
            <a:ext cx="4841775" cy="7491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38e670607ed_0_282"/>
          <p:cNvSpPr txBox="1">
            <a:spLocks noGrp="1"/>
          </p:cNvSpPr>
          <p:nvPr>
            <p:ph type="title" idx="4294967295"/>
          </p:nvPr>
        </p:nvSpPr>
        <p:spPr>
          <a:xfrm>
            <a:off x="970788" y="698113"/>
            <a:ext cx="7202400" cy="8985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400"/>
              <a:buFont typeface="Gill Sans"/>
              <a:buNone/>
            </a:pPr>
            <a:r>
              <a:rPr lang="en-US" sz="2900"/>
              <a:t>Nothing About Us Without Us</a:t>
            </a:r>
            <a:endParaRPr sz="2900"/>
          </a:p>
          <a:p>
            <a:pPr marL="0" lvl="0" indent="0" algn="ctr" rtl="0">
              <a:lnSpc>
                <a:spcPct val="90000"/>
              </a:lnSpc>
              <a:spcBef>
                <a:spcPts val="0"/>
              </a:spcBef>
              <a:spcAft>
                <a:spcPts val="0"/>
              </a:spcAft>
              <a:buClr>
                <a:schemeClr val="dk1"/>
              </a:buClr>
              <a:buSzPts val="4400"/>
              <a:buFont typeface="Gill Sans"/>
              <a:buNone/>
            </a:pPr>
            <a:r>
              <a:rPr lang="en-US" sz="2900"/>
              <a:t> Voseo</a:t>
            </a:r>
            <a:endParaRPr sz="3200"/>
          </a:p>
        </p:txBody>
      </p:sp>
      <p:pic>
        <p:nvPicPr>
          <p:cNvPr id="316" name="Google Shape;316;g38e670607ed_0_282"/>
          <p:cNvPicPr preferRelativeResize="0"/>
          <p:nvPr/>
        </p:nvPicPr>
        <p:blipFill>
          <a:blip r:embed="rId3">
            <a:alphaModFix/>
          </a:blip>
          <a:stretch>
            <a:fillRect/>
          </a:stretch>
        </p:blipFill>
        <p:spPr>
          <a:xfrm>
            <a:off x="305400" y="2311675"/>
            <a:ext cx="5469076" cy="1734025"/>
          </a:xfrm>
          <a:prstGeom prst="rect">
            <a:avLst/>
          </a:prstGeom>
          <a:noFill/>
          <a:ln>
            <a:noFill/>
          </a:ln>
        </p:spPr>
      </p:pic>
      <p:pic>
        <p:nvPicPr>
          <p:cNvPr id="317" name="Google Shape;317;g38e670607ed_0_282"/>
          <p:cNvPicPr preferRelativeResize="0"/>
          <p:nvPr/>
        </p:nvPicPr>
        <p:blipFill>
          <a:blip r:embed="rId4">
            <a:alphaModFix/>
          </a:blip>
          <a:stretch>
            <a:fillRect/>
          </a:stretch>
        </p:blipFill>
        <p:spPr>
          <a:xfrm>
            <a:off x="88725" y="4246074"/>
            <a:ext cx="8839204" cy="1842276"/>
          </a:xfrm>
          <a:prstGeom prst="rect">
            <a:avLst/>
          </a:prstGeom>
          <a:noFill/>
          <a:ln>
            <a:noFill/>
          </a:ln>
        </p:spPr>
      </p:pic>
      <p:pic>
        <p:nvPicPr>
          <p:cNvPr id="318" name="Google Shape;318;g38e670607ed_0_282"/>
          <p:cNvPicPr preferRelativeResize="0"/>
          <p:nvPr/>
        </p:nvPicPr>
        <p:blipFill>
          <a:blip r:embed="rId5">
            <a:alphaModFix/>
          </a:blip>
          <a:stretch>
            <a:fillRect/>
          </a:stretch>
        </p:blipFill>
        <p:spPr>
          <a:xfrm>
            <a:off x="6700910" y="2168172"/>
            <a:ext cx="2138289" cy="18422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38e670607ed_0_288"/>
          <p:cNvSpPr txBox="1">
            <a:spLocks noGrp="1"/>
          </p:cNvSpPr>
          <p:nvPr>
            <p:ph type="title" idx="4294967295"/>
          </p:nvPr>
        </p:nvSpPr>
        <p:spPr>
          <a:xfrm>
            <a:off x="970788" y="457963"/>
            <a:ext cx="7202400" cy="8985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400"/>
              <a:buFont typeface="Gill Sans"/>
              <a:buNone/>
            </a:pPr>
            <a:r>
              <a:rPr lang="en-US" sz="2900"/>
              <a:t>Sin Fronteras: Free Access</a:t>
            </a:r>
            <a:endParaRPr sz="3200"/>
          </a:p>
        </p:txBody>
      </p:sp>
      <p:pic>
        <p:nvPicPr>
          <p:cNvPr id="325" name="Google Shape;325;g38e670607ed_0_288"/>
          <p:cNvPicPr preferRelativeResize="0"/>
          <p:nvPr/>
        </p:nvPicPr>
        <p:blipFill>
          <a:blip r:embed="rId3">
            <a:alphaModFix/>
          </a:blip>
          <a:stretch>
            <a:fillRect/>
          </a:stretch>
        </p:blipFill>
        <p:spPr>
          <a:xfrm>
            <a:off x="152400" y="1855763"/>
            <a:ext cx="3835154" cy="4849836"/>
          </a:xfrm>
          <a:prstGeom prst="rect">
            <a:avLst/>
          </a:prstGeom>
          <a:noFill/>
          <a:ln>
            <a:noFill/>
          </a:ln>
        </p:spPr>
      </p:pic>
      <p:sp>
        <p:nvSpPr>
          <p:cNvPr id="326" name="Google Shape;326;g38e670607ed_0_288"/>
          <p:cNvSpPr txBox="1"/>
          <p:nvPr/>
        </p:nvSpPr>
        <p:spPr>
          <a:xfrm>
            <a:off x="5009650" y="5927475"/>
            <a:ext cx="30000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4"/>
              </a:rPr>
              <a:t>https://www.fulcrum.org/concern/monographs/0p0969510</a:t>
            </a:r>
            <a:endParaRPr/>
          </a:p>
        </p:txBody>
      </p:sp>
      <p:pic>
        <p:nvPicPr>
          <p:cNvPr id="327" name="Google Shape;327;g38e670607ed_0_288"/>
          <p:cNvPicPr preferRelativeResize="0"/>
          <p:nvPr/>
        </p:nvPicPr>
        <p:blipFill>
          <a:blip r:embed="rId5">
            <a:alphaModFix/>
          </a:blip>
          <a:stretch>
            <a:fillRect/>
          </a:stretch>
        </p:blipFill>
        <p:spPr>
          <a:xfrm>
            <a:off x="5506598" y="2354225"/>
            <a:ext cx="2006102" cy="2575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g38e670607ed_0_109"/>
          <p:cNvSpPr txBox="1">
            <a:spLocks noGrp="1"/>
          </p:cNvSpPr>
          <p:nvPr>
            <p:ph type="title" idx="4294967295"/>
          </p:nvPr>
        </p:nvSpPr>
        <p:spPr>
          <a:xfrm>
            <a:off x="970788" y="564713"/>
            <a:ext cx="7202400" cy="8985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400"/>
              <a:buFont typeface="Gill Sans"/>
              <a:buNone/>
            </a:pPr>
            <a:r>
              <a:rPr lang="en-US" sz="3100"/>
              <a:t>Other Resources</a:t>
            </a:r>
            <a:endParaRPr sz="3400"/>
          </a:p>
        </p:txBody>
      </p:sp>
      <p:pic>
        <p:nvPicPr>
          <p:cNvPr id="334" name="Google Shape;334;g38e670607ed_0_109"/>
          <p:cNvPicPr preferRelativeResize="0"/>
          <p:nvPr/>
        </p:nvPicPr>
        <p:blipFill>
          <a:blip r:embed="rId3">
            <a:alphaModFix/>
          </a:blip>
          <a:stretch>
            <a:fillRect/>
          </a:stretch>
        </p:blipFill>
        <p:spPr>
          <a:xfrm>
            <a:off x="152400" y="1855763"/>
            <a:ext cx="8640118" cy="484983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g38e670607ed_0_71"/>
          <p:cNvSpPr txBox="1">
            <a:spLocks noGrp="1"/>
          </p:cNvSpPr>
          <p:nvPr>
            <p:ph type="body" idx="1"/>
          </p:nvPr>
        </p:nvSpPr>
        <p:spPr>
          <a:xfrm>
            <a:off x="1088674" y="2015725"/>
            <a:ext cx="7707000" cy="4039800"/>
          </a:xfrm>
          <a:prstGeom prst="rect">
            <a:avLst/>
          </a:prstGeom>
          <a:noFill/>
          <a:ln>
            <a:noFill/>
          </a:ln>
        </p:spPr>
        <p:txBody>
          <a:bodyPr spcFirstLastPara="1" wrap="square" lIns="91425" tIns="45700" rIns="91425" bIns="45700" anchor="t" anchorCtr="0">
            <a:noAutofit/>
          </a:bodyPr>
          <a:lstStyle/>
          <a:p>
            <a:pPr marL="0" lvl="0" indent="0" algn="l" rtl="0">
              <a:lnSpc>
                <a:spcPct val="136363"/>
              </a:lnSpc>
              <a:spcBef>
                <a:spcPts val="0"/>
              </a:spcBef>
              <a:spcAft>
                <a:spcPts val="0"/>
              </a:spcAft>
              <a:buNone/>
            </a:pPr>
            <a:r>
              <a:rPr lang="en-US">
                <a:solidFill>
                  <a:srgbClr val="000000"/>
                </a:solidFill>
                <a:latin typeface="Playfair Display"/>
                <a:ea typeface="Playfair Display"/>
                <a:cs typeface="Playfair Display"/>
                <a:sym typeface="Playfair Display"/>
              </a:rPr>
              <a:t>Routledge, 2024</a:t>
            </a:r>
            <a:endParaRPr>
              <a:solidFill>
                <a:srgbClr val="000000"/>
              </a:solidFill>
              <a:latin typeface="Playfair Display"/>
              <a:ea typeface="Playfair Display"/>
              <a:cs typeface="Playfair Display"/>
              <a:sym typeface="Playfair Display"/>
            </a:endParaRPr>
          </a:p>
          <a:p>
            <a:pPr marL="0" lvl="0" indent="0" algn="l" rtl="0">
              <a:lnSpc>
                <a:spcPct val="136363"/>
              </a:lnSpc>
              <a:spcBef>
                <a:spcPts val="1800"/>
              </a:spcBef>
              <a:spcAft>
                <a:spcPts val="0"/>
              </a:spcAft>
              <a:buNone/>
            </a:pPr>
            <a:r>
              <a:rPr lang="en-US">
                <a:solidFill>
                  <a:srgbClr val="000000"/>
                </a:solidFill>
                <a:latin typeface="Playfair Display"/>
                <a:ea typeface="Playfair Display"/>
                <a:cs typeface="Playfair Display"/>
                <a:sym typeface="Playfair Display"/>
              </a:rPr>
              <a:t>Edited volume including research on English, Portuguese, Spanish, French, and Mandarin.</a:t>
            </a:r>
            <a:endParaRPr>
              <a:solidFill>
                <a:srgbClr val="000000"/>
              </a:solidFill>
              <a:latin typeface="Playfair Display"/>
              <a:ea typeface="Playfair Display"/>
              <a:cs typeface="Playfair Display"/>
              <a:sym typeface="Playfair Display"/>
            </a:endParaRPr>
          </a:p>
          <a:p>
            <a:pPr marL="0" lvl="0" indent="0" algn="l" rtl="0">
              <a:lnSpc>
                <a:spcPct val="136363"/>
              </a:lnSpc>
              <a:spcBef>
                <a:spcPts val="1200"/>
              </a:spcBef>
              <a:spcAft>
                <a:spcPts val="0"/>
              </a:spcAft>
              <a:buNone/>
            </a:pPr>
            <a:r>
              <a:rPr lang="en-US">
                <a:solidFill>
                  <a:srgbClr val="000000"/>
                </a:solidFill>
                <a:latin typeface="Playfair Display"/>
                <a:ea typeface="Playfair Display"/>
                <a:cs typeface="Playfair Display"/>
                <a:sym typeface="Playfair Display"/>
              </a:rPr>
              <a:t>Focus on gender-inclusive language, critical race theory, teaching heritage speakers, representing Black and Afro-Latinx identities in the language classroom, etc. </a:t>
            </a:r>
            <a:endParaRPr>
              <a:solidFill>
                <a:srgbClr val="000000"/>
              </a:solidFill>
              <a:latin typeface="Playfair Display"/>
              <a:ea typeface="Playfair Display"/>
              <a:cs typeface="Playfair Display"/>
              <a:sym typeface="Playfair Display"/>
            </a:endParaRPr>
          </a:p>
          <a:p>
            <a:pPr marL="457200" lvl="0" indent="-228600" algn="l" rtl="0">
              <a:lnSpc>
                <a:spcPct val="120000"/>
              </a:lnSpc>
              <a:spcBef>
                <a:spcPts val="750"/>
              </a:spcBef>
              <a:spcAft>
                <a:spcPts val="0"/>
              </a:spcAft>
              <a:buSzPts val="2400"/>
              <a:buNone/>
            </a:pPr>
            <a:endParaRPr sz="1500">
              <a:solidFill>
                <a:srgbClr val="000000"/>
              </a:solidFill>
              <a:latin typeface="Playfair Display"/>
              <a:ea typeface="Playfair Display"/>
              <a:cs typeface="Playfair Display"/>
              <a:sym typeface="Playfair Display"/>
            </a:endParaRPr>
          </a:p>
        </p:txBody>
      </p:sp>
      <p:pic>
        <p:nvPicPr>
          <p:cNvPr id="341" name="Google Shape;341;g38e670607ed_0_71"/>
          <p:cNvPicPr preferRelativeResize="0"/>
          <p:nvPr/>
        </p:nvPicPr>
        <p:blipFill>
          <a:blip r:embed="rId3">
            <a:alphaModFix/>
          </a:blip>
          <a:stretch>
            <a:fillRect/>
          </a:stretch>
        </p:blipFill>
        <p:spPr>
          <a:xfrm>
            <a:off x="1171100" y="4524150"/>
            <a:ext cx="4838700" cy="1123950"/>
          </a:xfrm>
          <a:prstGeom prst="rect">
            <a:avLst/>
          </a:prstGeom>
          <a:noFill/>
          <a:ln>
            <a:noFill/>
          </a:ln>
        </p:spPr>
      </p:pic>
      <p:pic>
        <p:nvPicPr>
          <p:cNvPr id="342" name="Google Shape;342;g38e670607ed_0_71"/>
          <p:cNvPicPr preferRelativeResize="0"/>
          <p:nvPr/>
        </p:nvPicPr>
        <p:blipFill>
          <a:blip r:embed="rId4">
            <a:alphaModFix/>
          </a:blip>
          <a:stretch>
            <a:fillRect/>
          </a:stretch>
        </p:blipFill>
        <p:spPr>
          <a:xfrm>
            <a:off x="6453350" y="4232075"/>
            <a:ext cx="1493450" cy="2246725"/>
          </a:xfrm>
          <a:prstGeom prst="rect">
            <a:avLst/>
          </a:prstGeom>
          <a:noFill/>
          <a:ln>
            <a:noFill/>
          </a:ln>
        </p:spPr>
      </p:pic>
      <p:sp>
        <p:nvSpPr>
          <p:cNvPr id="343" name="Google Shape;343;g38e670607ed_0_71"/>
          <p:cNvSpPr txBox="1">
            <a:spLocks noGrp="1"/>
          </p:cNvSpPr>
          <p:nvPr>
            <p:ph type="title" idx="4294967295"/>
          </p:nvPr>
        </p:nvSpPr>
        <p:spPr>
          <a:xfrm>
            <a:off x="970788" y="564713"/>
            <a:ext cx="7202400" cy="8985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400"/>
              <a:buFont typeface="Gill Sans"/>
              <a:buNone/>
            </a:pPr>
            <a:r>
              <a:rPr lang="en-US" sz="3100"/>
              <a:t>Other Resources</a:t>
            </a:r>
            <a:endParaRPr sz="34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g38e670607ed_0_115"/>
          <p:cNvPicPr preferRelativeResize="0"/>
          <p:nvPr/>
        </p:nvPicPr>
        <p:blipFill>
          <a:blip r:embed="rId3">
            <a:alphaModFix/>
          </a:blip>
          <a:stretch>
            <a:fillRect/>
          </a:stretch>
        </p:blipFill>
        <p:spPr>
          <a:xfrm>
            <a:off x="152400" y="1039413"/>
            <a:ext cx="8839204" cy="3905996"/>
          </a:xfrm>
          <a:prstGeom prst="rect">
            <a:avLst/>
          </a:prstGeom>
          <a:noFill/>
          <a:ln>
            <a:noFill/>
          </a:ln>
        </p:spPr>
      </p:pic>
      <p:sp>
        <p:nvSpPr>
          <p:cNvPr id="350" name="Google Shape;350;g38e670607ed_0_115"/>
          <p:cNvSpPr txBox="1">
            <a:spLocks noGrp="1"/>
          </p:cNvSpPr>
          <p:nvPr>
            <p:ph type="title" idx="4294967295"/>
          </p:nvPr>
        </p:nvSpPr>
        <p:spPr>
          <a:xfrm>
            <a:off x="970788" y="140913"/>
            <a:ext cx="7202400" cy="8985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400"/>
              <a:buFont typeface="Gill Sans"/>
              <a:buNone/>
            </a:pPr>
            <a:r>
              <a:rPr lang="en-US" sz="3100"/>
              <a:t>Other Resources</a:t>
            </a:r>
            <a:endParaRPr sz="3400"/>
          </a:p>
        </p:txBody>
      </p:sp>
      <p:pic>
        <p:nvPicPr>
          <p:cNvPr id="351" name="Google Shape;351;g38e670607ed_0_115"/>
          <p:cNvPicPr preferRelativeResize="0"/>
          <p:nvPr/>
        </p:nvPicPr>
        <p:blipFill>
          <a:blip r:embed="rId4">
            <a:alphaModFix/>
          </a:blip>
          <a:stretch>
            <a:fillRect/>
          </a:stretch>
        </p:blipFill>
        <p:spPr>
          <a:xfrm>
            <a:off x="1269725" y="5097809"/>
            <a:ext cx="7161186" cy="1607791"/>
          </a:xfrm>
          <a:prstGeom prst="rect">
            <a:avLst/>
          </a:prstGeom>
          <a:noFill/>
          <a:ln w="9525" cap="flat" cmpd="sng">
            <a:solidFill>
              <a:schemeClr val="accent1"/>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6"/>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600"/>
              <a:buFont typeface="Arial"/>
              <a:buNone/>
            </a:pPr>
            <a:r>
              <a:rPr lang="en-US" sz="4800"/>
              <a:t>Description</a:t>
            </a:r>
            <a:endParaRPr sz="4800"/>
          </a:p>
        </p:txBody>
      </p:sp>
      <p:sp>
        <p:nvSpPr>
          <p:cNvPr id="140" name="Google Shape;140;p6"/>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750"/>
              </a:spcBef>
              <a:spcAft>
                <a:spcPts val="0"/>
              </a:spcAft>
              <a:buNone/>
            </a:pPr>
            <a:r>
              <a:rPr lang="en-US">
                <a:solidFill>
                  <a:srgbClr val="161616"/>
                </a:solidFill>
                <a:highlight>
                  <a:srgbClr val="FFFFFF"/>
                </a:highlight>
                <a:latin typeface="Montserrat"/>
                <a:ea typeface="Montserrat"/>
                <a:cs typeface="Montserrat"/>
                <a:sym typeface="Montserrat"/>
              </a:rPr>
              <a:t>This presentation will examine the outcomes of our efforts to foster diverse pedagogical and curricular approaches to enhance student learning, encourage critical-thinking, and ultimately promote and celebrate diversity, equity, and inclusion. </a:t>
            </a:r>
            <a:endParaRPr>
              <a:solidFill>
                <a:srgbClr val="161616"/>
              </a:solidFill>
              <a:highlight>
                <a:srgbClr val="FFFFFF"/>
              </a:highlight>
              <a:latin typeface="Montserrat"/>
              <a:ea typeface="Montserrat"/>
              <a:cs typeface="Montserrat"/>
              <a:sym typeface="Montserrat"/>
            </a:endParaRPr>
          </a:p>
          <a:p>
            <a:pPr marL="0" lvl="0" indent="0" algn="l" rtl="0">
              <a:lnSpc>
                <a:spcPct val="120000"/>
              </a:lnSpc>
              <a:spcBef>
                <a:spcPts val="750"/>
              </a:spcBef>
              <a:spcAft>
                <a:spcPts val="0"/>
              </a:spcAft>
              <a:buNone/>
            </a:pPr>
            <a:r>
              <a:rPr lang="en-US">
                <a:solidFill>
                  <a:srgbClr val="161616"/>
                </a:solidFill>
                <a:highlight>
                  <a:srgbClr val="FFFFFF"/>
                </a:highlight>
                <a:latin typeface="Montserrat"/>
                <a:ea typeface="Montserrat"/>
                <a:cs typeface="Montserrat"/>
                <a:sym typeface="Montserrat"/>
              </a:rPr>
              <a:t>More specifically, we will address the challenges and opportunities arising from fostering inclusivity in Spanish language instruction, offer strategies to include non-binary Spanish and voseo in the classroom, and share OER aimed at making Spanish language instruction affordable and accessible to effectively accommodate diverse learners and create equitable learning environments.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39add4f3f7f_0_0"/>
          <p:cNvSpPr txBox="1">
            <a:spLocks noGrp="1"/>
          </p:cNvSpPr>
          <p:nvPr>
            <p:ph type="body" idx="1"/>
          </p:nvPr>
        </p:nvSpPr>
        <p:spPr>
          <a:xfrm>
            <a:off x="1088686" y="2015732"/>
            <a:ext cx="7202400" cy="40398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endParaRPr/>
          </a:p>
        </p:txBody>
      </p:sp>
      <p:pic>
        <p:nvPicPr>
          <p:cNvPr id="358" name="Google Shape;358;g39add4f3f7f_0_0"/>
          <p:cNvPicPr preferRelativeResize="0"/>
          <p:nvPr/>
        </p:nvPicPr>
        <p:blipFill>
          <a:blip r:embed="rId3">
            <a:alphaModFix/>
          </a:blip>
          <a:stretch>
            <a:fillRect/>
          </a:stretch>
        </p:blipFill>
        <p:spPr>
          <a:xfrm>
            <a:off x="167925" y="673338"/>
            <a:ext cx="8489926" cy="551132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g39b4cbfbf75_0_2"/>
          <p:cNvPicPr preferRelativeResize="0"/>
          <p:nvPr/>
        </p:nvPicPr>
        <p:blipFill>
          <a:blip r:embed="rId3">
            <a:alphaModFix/>
          </a:blip>
          <a:stretch>
            <a:fillRect/>
          </a:stretch>
        </p:blipFill>
        <p:spPr>
          <a:xfrm>
            <a:off x="152400" y="1975825"/>
            <a:ext cx="3458900" cy="4729775"/>
          </a:xfrm>
          <a:prstGeom prst="rect">
            <a:avLst/>
          </a:prstGeom>
          <a:noFill/>
          <a:ln>
            <a:noFill/>
          </a:ln>
        </p:spPr>
      </p:pic>
      <p:pic>
        <p:nvPicPr>
          <p:cNvPr id="365" name="Google Shape;365;g39b4cbfbf75_0_2"/>
          <p:cNvPicPr preferRelativeResize="0"/>
          <p:nvPr/>
        </p:nvPicPr>
        <p:blipFill>
          <a:blip r:embed="rId4">
            <a:alphaModFix/>
          </a:blip>
          <a:stretch>
            <a:fillRect/>
          </a:stretch>
        </p:blipFill>
        <p:spPr>
          <a:xfrm>
            <a:off x="636775" y="330875"/>
            <a:ext cx="5543550" cy="1028700"/>
          </a:xfrm>
          <a:prstGeom prst="rect">
            <a:avLst/>
          </a:prstGeom>
          <a:noFill/>
          <a:ln>
            <a:noFill/>
          </a:ln>
        </p:spPr>
      </p:pic>
      <p:sp>
        <p:nvSpPr>
          <p:cNvPr id="366" name="Google Shape;366;g39b4cbfbf75_0_2"/>
          <p:cNvSpPr txBox="1"/>
          <p:nvPr/>
        </p:nvSpPr>
        <p:spPr>
          <a:xfrm>
            <a:off x="3913400" y="3505475"/>
            <a:ext cx="525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rgbClr val="181612"/>
                </a:solidFill>
              </a:rPr>
              <a:t>OER: </a:t>
            </a:r>
            <a:r>
              <a:rPr lang="en-US" sz="1100" u="sng">
                <a:solidFill>
                  <a:schemeClr val="dk1"/>
                </a:solidFill>
                <a:hlinkClick r:id="rId5">
                  <a:extLst>
                    <a:ext uri="{A12FA001-AC4F-418D-AE19-62706E023703}">
                      <ahyp:hlinkClr xmlns:ahyp="http://schemas.microsoft.com/office/drawing/2018/hyperlinkcolor" val="tx"/>
                    </a:ext>
                  </a:extLst>
                </a:hlinkClick>
              </a:rPr>
              <a:t>https://monografias.editorial.upv.es/index.php/emig/issue/view/158</a:t>
            </a:r>
            <a:endParaRPr sz="1600">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38e670607ed_0_179"/>
          <p:cNvSpPr txBox="1">
            <a:spLocks noGrp="1"/>
          </p:cNvSpPr>
          <p:nvPr>
            <p:ph type="title" idx="4294967295"/>
          </p:nvPr>
        </p:nvSpPr>
        <p:spPr>
          <a:xfrm>
            <a:off x="970788" y="791513"/>
            <a:ext cx="7202400" cy="8985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Gill Sans"/>
              <a:buNone/>
            </a:pPr>
            <a:r>
              <a:rPr lang="en-US" sz="2900"/>
              <a:t>Questions? Suggestions? Collaboration?</a:t>
            </a:r>
            <a:endParaRPr sz="3200"/>
          </a:p>
        </p:txBody>
      </p:sp>
      <p:pic>
        <p:nvPicPr>
          <p:cNvPr id="373" name="Google Shape;373;g38e670607ed_0_179"/>
          <p:cNvPicPr preferRelativeResize="0"/>
          <p:nvPr/>
        </p:nvPicPr>
        <p:blipFill>
          <a:blip r:embed="rId3">
            <a:alphaModFix/>
          </a:blip>
          <a:stretch>
            <a:fillRect/>
          </a:stretch>
        </p:blipFill>
        <p:spPr>
          <a:xfrm>
            <a:off x="152400" y="1855763"/>
            <a:ext cx="8839198" cy="461992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7"/>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600"/>
              <a:buFont typeface="Arial"/>
              <a:buNone/>
            </a:pPr>
            <a:r>
              <a:rPr lang="en-US" sz="4800"/>
              <a:t>Presenters</a:t>
            </a:r>
            <a:endParaRPr/>
          </a:p>
        </p:txBody>
      </p:sp>
      <p:sp>
        <p:nvSpPr>
          <p:cNvPr id="147" name="Google Shape;147;p7"/>
          <p:cNvSpPr txBox="1">
            <a:spLocks noGrp="1"/>
          </p:cNvSpPr>
          <p:nvPr>
            <p:ph type="body" idx="1"/>
          </p:nvPr>
        </p:nvSpPr>
        <p:spPr>
          <a:xfrm>
            <a:off x="497151" y="2015725"/>
            <a:ext cx="7794000" cy="4039800"/>
          </a:xfrm>
          <a:prstGeom prst="rect">
            <a:avLst/>
          </a:prstGeom>
          <a:noFill/>
          <a:ln>
            <a:noFill/>
          </a:ln>
        </p:spPr>
        <p:txBody>
          <a:bodyPr spcFirstLastPara="1" wrap="square" lIns="91425" tIns="45700" rIns="91425" bIns="45700" anchor="t" anchorCtr="0">
            <a:normAutofit/>
          </a:bodyPr>
          <a:lstStyle/>
          <a:p>
            <a:pPr marL="457200" lvl="0" indent="0" algn="l" rtl="0">
              <a:lnSpc>
                <a:spcPct val="120000"/>
              </a:lnSpc>
              <a:spcBef>
                <a:spcPts val="750"/>
              </a:spcBef>
              <a:spcAft>
                <a:spcPts val="0"/>
              </a:spcAft>
              <a:buNone/>
            </a:pPr>
            <a:r>
              <a:rPr lang="en-US" sz="1800" b="1"/>
              <a:t>Mercedes Fages Agudo,</a:t>
            </a:r>
            <a:r>
              <a:rPr lang="en-US" sz="1800"/>
              <a:t> Master Lecturer (Teaching) of Spanish, Coordinator of Spanish II, USC, Department of Latin American and Iberican Cultures. </a:t>
            </a:r>
            <a:endParaRPr sz="1350">
              <a:solidFill>
                <a:srgbClr val="000000"/>
              </a:solidFill>
            </a:endParaRPr>
          </a:p>
          <a:p>
            <a:pPr marL="457200" lvl="0" indent="0" algn="l" rtl="0">
              <a:lnSpc>
                <a:spcPct val="120000"/>
              </a:lnSpc>
              <a:spcBef>
                <a:spcPts val="750"/>
              </a:spcBef>
              <a:spcAft>
                <a:spcPts val="0"/>
              </a:spcAft>
              <a:buNone/>
            </a:pPr>
            <a:r>
              <a:rPr lang="en-US" sz="1800" b="1"/>
              <a:t>Dr. Liana Stepanyan</a:t>
            </a:r>
            <a:r>
              <a:rPr lang="en-US" sz="1800"/>
              <a:t>, Professor (Teaching) of Spanish, Coordinator of Spanish III, USC, Department of Latin American and Iberican Cultures. </a:t>
            </a:r>
            <a:endParaRPr sz="1800"/>
          </a:p>
          <a:p>
            <a:pPr marL="457200" lvl="0" indent="0" algn="l" rtl="0">
              <a:lnSpc>
                <a:spcPct val="120000"/>
              </a:lnSpc>
              <a:spcBef>
                <a:spcPts val="750"/>
              </a:spcBef>
              <a:spcAft>
                <a:spcPts val="0"/>
              </a:spcAft>
              <a:buNone/>
            </a:pPr>
            <a:r>
              <a:rPr lang="en-US" sz="1800" b="1"/>
              <a:t>Dr. Goretti Prieto Botana,</a:t>
            </a:r>
            <a:r>
              <a:rPr lang="en-US" sz="1800"/>
              <a:t> Professor (Teaching) of Spanish, Director of Basic Language Program, USC, Department of Latin American and Iberican Cultures. </a:t>
            </a:r>
            <a:endParaRPr sz="1800"/>
          </a:p>
          <a:p>
            <a:pPr marL="914400" lvl="1" indent="-228600" algn="l" rtl="0">
              <a:lnSpc>
                <a:spcPct val="120000"/>
              </a:lnSpc>
              <a:spcBef>
                <a:spcPts val="375"/>
              </a:spcBef>
              <a:spcAft>
                <a:spcPts val="0"/>
              </a:spcAft>
              <a:buSzPts val="1400"/>
              <a:buNone/>
            </a:pPr>
            <a:endParaRPr sz="1800"/>
          </a:p>
        </p:txBody>
      </p:sp>
      <p:pic>
        <p:nvPicPr>
          <p:cNvPr id="148" name="Google Shape;148;p7"/>
          <p:cNvPicPr preferRelativeResize="0"/>
          <p:nvPr/>
        </p:nvPicPr>
        <p:blipFill>
          <a:blip r:embed="rId3">
            <a:alphaModFix/>
          </a:blip>
          <a:stretch>
            <a:fillRect/>
          </a:stretch>
        </p:blipFill>
        <p:spPr>
          <a:xfrm>
            <a:off x="4667975" y="5449425"/>
            <a:ext cx="3923650" cy="1314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8"/>
          <p:cNvSpPr txBox="1">
            <a:spLocks noGrp="1"/>
          </p:cNvSpPr>
          <p:nvPr>
            <p:ph type="body" idx="1"/>
          </p:nvPr>
        </p:nvSpPr>
        <p:spPr>
          <a:xfrm>
            <a:off x="1088675" y="2536077"/>
            <a:ext cx="7202400" cy="3027600"/>
          </a:xfrm>
          <a:prstGeom prst="rect">
            <a:avLst/>
          </a:prstGeom>
          <a:noFill/>
          <a:ln>
            <a:noFill/>
          </a:ln>
        </p:spPr>
        <p:txBody>
          <a:bodyPr spcFirstLastPara="1" wrap="square" lIns="91425" tIns="45700" rIns="91425" bIns="45700" anchor="t" anchorCtr="0">
            <a:noAutofit/>
          </a:bodyPr>
          <a:lstStyle/>
          <a:p>
            <a:pPr marL="457200" lvl="0" indent="-406400" algn="l" rtl="0">
              <a:lnSpc>
                <a:spcPct val="120000"/>
              </a:lnSpc>
              <a:spcBef>
                <a:spcPts val="750"/>
              </a:spcBef>
              <a:spcAft>
                <a:spcPts val="0"/>
              </a:spcAft>
              <a:buSzPts val="2800"/>
              <a:buChar char="•"/>
            </a:pPr>
            <a:r>
              <a:rPr lang="en-US" sz="2000" i="1"/>
              <a:t>Sin Fronteras</a:t>
            </a:r>
            <a:r>
              <a:rPr lang="en-US" sz="2000"/>
              <a:t>: Inclusive Spanish OER book: </a:t>
            </a:r>
            <a:r>
              <a:rPr lang="en-US" sz="2000" i="1"/>
              <a:t>voseo </a:t>
            </a:r>
            <a:r>
              <a:rPr lang="en-US" sz="2000"/>
              <a:t>and non-binary Spanish</a:t>
            </a:r>
            <a:endParaRPr sz="2000"/>
          </a:p>
          <a:p>
            <a:pPr marL="457200" lvl="0" indent="-406400" algn="l" rtl="0">
              <a:lnSpc>
                <a:spcPct val="120000"/>
              </a:lnSpc>
              <a:spcBef>
                <a:spcPts val="750"/>
              </a:spcBef>
              <a:spcAft>
                <a:spcPts val="0"/>
              </a:spcAft>
              <a:buSzPts val="2800"/>
              <a:buChar char="•"/>
            </a:pPr>
            <a:r>
              <a:rPr lang="en-US" sz="2000"/>
              <a:t>How to include inclusive Spanish in class</a:t>
            </a:r>
            <a:endParaRPr sz="2000"/>
          </a:p>
          <a:p>
            <a:pPr marL="457200" lvl="0" indent="-406400" algn="l" rtl="0">
              <a:lnSpc>
                <a:spcPct val="120000"/>
              </a:lnSpc>
              <a:spcBef>
                <a:spcPts val="750"/>
              </a:spcBef>
              <a:spcAft>
                <a:spcPts val="0"/>
              </a:spcAft>
              <a:buSzPts val="2800"/>
              <a:buChar char="•"/>
            </a:pPr>
            <a:r>
              <a:rPr lang="en-US" sz="2000"/>
              <a:t>Sample Activities</a:t>
            </a:r>
            <a:endParaRPr sz="2000"/>
          </a:p>
          <a:p>
            <a:pPr marL="457200" lvl="0" indent="-406400" algn="l" rtl="0">
              <a:lnSpc>
                <a:spcPct val="120000"/>
              </a:lnSpc>
              <a:spcBef>
                <a:spcPts val="750"/>
              </a:spcBef>
              <a:spcAft>
                <a:spcPts val="0"/>
              </a:spcAft>
              <a:buSzPts val="2800"/>
              <a:buChar char="•"/>
            </a:pPr>
            <a:r>
              <a:rPr lang="en-US" sz="2000"/>
              <a:t>Other resources</a:t>
            </a:r>
            <a:endParaRPr sz="2000"/>
          </a:p>
          <a:p>
            <a:pPr marL="457200" lvl="0" indent="-228600" algn="l" rtl="0">
              <a:lnSpc>
                <a:spcPct val="120000"/>
              </a:lnSpc>
              <a:spcBef>
                <a:spcPts val="750"/>
              </a:spcBef>
              <a:spcAft>
                <a:spcPts val="0"/>
              </a:spcAft>
              <a:buSzPts val="2400"/>
              <a:buNone/>
            </a:pPr>
            <a:endParaRPr/>
          </a:p>
        </p:txBody>
      </p:sp>
      <p:sp>
        <p:nvSpPr>
          <p:cNvPr id="155" name="Google Shape;155;p8"/>
          <p:cNvSpPr txBox="1">
            <a:spLocks noGrp="1"/>
          </p:cNvSpPr>
          <p:nvPr>
            <p:ph type="title" idx="4294967295"/>
          </p:nvPr>
        </p:nvSpPr>
        <p:spPr>
          <a:xfrm>
            <a:off x="1088663" y="804863"/>
            <a:ext cx="7202400" cy="898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Gill Sans"/>
              <a:buNone/>
            </a:pPr>
            <a:r>
              <a:rPr lang="en-US" sz="4400">
                <a:latin typeface="Arial"/>
                <a:ea typeface="Arial"/>
                <a:cs typeface="Arial"/>
                <a:sym typeface="Arial"/>
              </a:rPr>
              <a:t>Overview</a:t>
            </a:r>
            <a:endParaRPr>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38e670607ed_0_16"/>
          <p:cNvSpPr txBox="1">
            <a:spLocks noGrp="1"/>
          </p:cNvSpPr>
          <p:nvPr>
            <p:ph type="body" idx="1"/>
          </p:nvPr>
        </p:nvSpPr>
        <p:spPr>
          <a:xfrm>
            <a:off x="240175" y="2015725"/>
            <a:ext cx="8739300" cy="4039800"/>
          </a:xfrm>
          <a:prstGeom prst="rect">
            <a:avLst/>
          </a:prstGeom>
          <a:noFill/>
          <a:ln>
            <a:noFill/>
          </a:ln>
        </p:spPr>
        <p:txBody>
          <a:bodyPr spcFirstLastPara="1" wrap="square" lIns="91425" tIns="45700" rIns="91425" bIns="45700" anchor="t" anchorCtr="0">
            <a:noAutofit/>
          </a:bodyPr>
          <a:lstStyle/>
          <a:p>
            <a:pPr marL="0" lvl="0" indent="0" algn="l" rtl="0">
              <a:lnSpc>
                <a:spcPct val="136363"/>
              </a:lnSpc>
              <a:spcBef>
                <a:spcPts val="0"/>
              </a:spcBef>
              <a:spcAft>
                <a:spcPts val="0"/>
              </a:spcAft>
              <a:buNone/>
            </a:pPr>
            <a:r>
              <a:rPr lang="en-US" sz="1800" b="1">
                <a:solidFill>
                  <a:srgbClr val="000000"/>
                </a:solidFill>
              </a:rPr>
              <a:t>Non-binary:</a:t>
            </a:r>
            <a:r>
              <a:rPr lang="en-US" sz="1800">
                <a:solidFill>
                  <a:srgbClr val="000000"/>
                </a:solidFill>
              </a:rPr>
              <a:t> An umbrella term used to refer to those who do not conform to the traditional masculine-feminine gender binary.</a:t>
            </a:r>
            <a:endParaRPr sz="1800">
              <a:solidFill>
                <a:srgbClr val="000000"/>
              </a:solidFill>
            </a:endParaRPr>
          </a:p>
          <a:p>
            <a:pPr marL="0" lvl="0" indent="0" algn="l" rtl="0">
              <a:lnSpc>
                <a:spcPct val="136363"/>
              </a:lnSpc>
              <a:spcBef>
                <a:spcPts val="1200"/>
              </a:spcBef>
              <a:spcAft>
                <a:spcPts val="0"/>
              </a:spcAft>
              <a:buNone/>
            </a:pPr>
            <a:r>
              <a:rPr lang="en-US" sz="1800" b="1">
                <a:solidFill>
                  <a:srgbClr val="000000"/>
                </a:solidFill>
              </a:rPr>
              <a:t>Non-binary Spanish:</a:t>
            </a:r>
            <a:r>
              <a:rPr lang="en-US" sz="1800">
                <a:solidFill>
                  <a:srgbClr val="000000"/>
                </a:solidFill>
              </a:rPr>
              <a:t> Linguistic forms that are not strictly masculine or feminine and can refer to people of other/all genders, though pronoun use ≠ gender identity.</a:t>
            </a:r>
            <a:endParaRPr sz="1800">
              <a:solidFill>
                <a:srgbClr val="000000"/>
              </a:solidFill>
            </a:endParaRPr>
          </a:p>
          <a:p>
            <a:pPr marL="0" lvl="0" indent="0" algn="l" rtl="0">
              <a:lnSpc>
                <a:spcPct val="136363"/>
              </a:lnSpc>
              <a:spcBef>
                <a:spcPts val="1200"/>
              </a:spcBef>
              <a:spcAft>
                <a:spcPts val="0"/>
              </a:spcAft>
              <a:buNone/>
            </a:pPr>
            <a:r>
              <a:rPr lang="en-US" sz="1800">
                <a:solidFill>
                  <a:srgbClr val="000000"/>
                </a:solidFill>
              </a:rPr>
              <a:t>More than 1.2 million Americans identify as non-binary (Wilson &amp; Meyer, 2021). </a:t>
            </a:r>
            <a:endParaRPr sz="1800">
              <a:solidFill>
                <a:srgbClr val="000000"/>
              </a:solidFill>
            </a:endParaRPr>
          </a:p>
          <a:p>
            <a:pPr marL="0" lvl="0" indent="0" algn="l" rtl="0">
              <a:lnSpc>
                <a:spcPct val="136363"/>
              </a:lnSpc>
              <a:spcBef>
                <a:spcPts val="1200"/>
              </a:spcBef>
              <a:spcAft>
                <a:spcPts val="0"/>
              </a:spcAft>
              <a:buNone/>
            </a:pPr>
            <a:r>
              <a:rPr lang="en-US" sz="1800">
                <a:solidFill>
                  <a:srgbClr val="000000"/>
                </a:solidFill>
              </a:rPr>
              <a:t>Gender is an unavoidable topic in the Spanish language classroom, and the language needs to express students’ unique gender identities prescriptively. </a:t>
            </a:r>
            <a:endParaRPr sz="1800">
              <a:solidFill>
                <a:srgbClr val="000000"/>
              </a:solidFill>
            </a:endParaRPr>
          </a:p>
          <a:p>
            <a:pPr marL="0" lvl="0" indent="0" algn="l" rtl="0">
              <a:lnSpc>
                <a:spcPct val="136363"/>
              </a:lnSpc>
              <a:spcBef>
                <a:spcPts val="1200"/>
              </a:spcBef>
              <a:spcAft>
                <a:spcPts val="0"/>
              </a:spcAft>
              <a:buNone/>
            </a:pPr>
            <a:r>
              <a:rPr lang="en-US" sz="1800">
                <a:solidFill>
                  <a:srgbClr val="000000"/>
                </a:solidFill>
              </a:rPr>
              <a:t>All students benefit from a lesson in gender diversity and exposure to the use of differently gendered Spanish forms in different contexts.</a:t>
            </a:r>
            <a:endParaRPr sz="1800">
              <a:solidFill>
                <a:srgbClr val="000000"/>
              </a:solidFill>
            </a:endParaRPr>
          </a:p>
          <a:p>
            <a:pPr marL="457200" lvl="0" indent="-228600" algn="l" rtl="0">
              <a:lnSpc>
                <a:spcPct val="120000"/>
              </a:lnSpc>
              <a:spcBef>
                <a:spcPts val="1200"/>
              </a:spcBef>
              <a:spcAft>
                <a:spcPts val="0"/>
              </a:spcAft>
              <a:buSzPts val="2400"/>
              <a:buNone/>
            </a:pPr>
            <a:endParaRPr/>
          </a:p>
        </p:txBody>
      </p:sp>
      <p:sp>
        <p:nvSpPr>
          <p:cNvPr id="162" name="Google Shape;162;g38e670607ed_0_16"/>
          <p:cNvSpPr txBox="1">
            <a:spLocks noGrp="1"/>
          </p:cNvSpPr>
          <p:nvPr>
            <p:ph type="title" idx="4294967295"/>
          </p:nvPr>
        </p:nvSpPr>
        <p:spPr>
          <a:xfrm>
            <a:off x="669300" y="658125"/>
            <a:ext cx="7805400" cy="8985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Gill Sans"/>
              <a:buNone/>
            </a:pPr>
            <a:r>
              <a:rPr lang="en-US" sz="4400"/>
              <a:t>Non-binary: gender vs. langauge</a:t>
            </a:r>
            <a:endParaRPr>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394937f3d8d_1_5"/>
          <p:cNvSpPr txBox="1">
            <a:spLocks noGrp="1"/>
          </p:cNvSpPr>
          <p:nvPr>
            <p:ph type="title"/>
          </p:nvPr>
        </p:nvSpPr>
        <p:spPr>
          <a:xfrm>
            <a:off x="1088686" y="804520"/>
            <a:ext cx="7202400" cy="898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Important moment</a:t>
            </a:r>
            <a:endParaRPr/>
          </a:p>
        </p:txBody>
      </p:sp>
      <p:pic>
        <p:nvPicPr>
          <p:cNvPr id="169" name="Google Shape;169;g394937f3d8d_1_5"/>
          <p:cNvPicPr preferRelativeResize="0"/>
          <p:nvPr/>
        </p:nvPicPr>
        <p:blipFill>
          <a:blip r:embed="rId3">
            <a:alphaModFix/>
          </a:blip>
          <a:stretch>
            <a:fillRect/>
          </a:stretch>
        </p:blipFill>
        <p:spPr>
          <a:xfrm>
            <a:off x="671326" y="1949539"/>
            <a:ext cx="6227001" cy="1901701"/>
          </a:xfrm>
          <a:prstGeom prst="rect">
            <a:avLst/>
          </a:prstGeom>
          <a:noFill/>
          <a:ln>
            <a:noFill/>
          </a:ln>
        </p:spPr>
      </p:pic>
      <p:pic>
        <p:nvPicPr>
          <p:cNvPr id="170" name="Google Shape;170;g394937f3d8d_1_5"/>
          <p:cNvPicPr preferRelativeResize="0"/>
          <p:nvPr/>
        </p:nvPicPr>
        <p:blipFill>
          <a:blip r:embed="rId4">
            <a:alphaModFix/>
          </a:blip>
          <a:stretch>
            <a:fillRect/>
          </a:stretch>
        </p:blipFill>
        <p:spPr>
          <a:xfrm>
            <a:off x="981550" y="4994525"/>
            <a:ext cx="6375675" cy="1782089"/>
          </a:xfrm>
          <a:prstGeom prst="rect">
            <a:avLst/>
          </a:prstGeom>
          <a:noFill/>
          <a:ln>
            <a:noFill/>
          </a:ln>
        </p:spPr>
      </p:pic>
      <p:pic>
        <p:nvPicPr>
          <p:cNvPr id="171" name="Google Shape;171;g394937f3d8d_1_5"/>
          <p:cNvPicPr preferRelativeResize="0"/>
          <p:nvPr/>
        </p:nvPicPr>
        <p:blipFill>
          <a:blip r:embed="rId5">
            <a:alphaModFix/>
          </a:blip>
          <a:stretch>
            <a:fillRect/>
          </a:stretch>
        </p:blipFill>
        <p:spPr>
          <a:xfrm>
            <a:off x="2271625" y="3491600"/>
            <a:ext cx="6872376" cy="1416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38bf69e0887_0_0"/>
          <p:cNvSpPr txBox="1">
            <a:spLocks noGrp="1"/>
          </p:cNvSpPr>
          <p:nvPr>
            <p:ph type="body" idx="1"/>
          </p:nvPr>
        </p:nvSpPr>
        <p:spPr>
          <a:xfrm>
            <a:off x="1088675" y="2015727"/>
            <a:ext cx="7202400" cy="898500"/>
          </a:xfrm>
          <a:prstGeom prst="rect">
            <a:avLst/>
          </a:prstGeom>
        </p:spPr>
        <p:txBody>
          <a:bodyPr spcFirstLastPara="1" wrap="square" lIns="91425" tIns="45700" rIns="91425" bIns="45700" anchor="t" anchorCtr="0">
            <a:normAutofit/>
          </a:bodyPr>
          <a:lstStyle/>
          <a:p>
            <a:pPr marL="457200" lvl="0" indent="-400050" algn="l" rtl="0">
              <a:lnSpc>
                <a:spcPct val="100000"/>
              </a:lnSpc>
              <a:spcBef>
                <a:spcPts val="800"/>
              </a:spcBef>
              <a:spcAft>
                <a:spcPts val="0"/>
              </a:spcAft>
              <a:buClr>
                <a:srgbClr val="000000"/>
              </a:buClr>
              <a:buSzPts val="1800"/>
              <a:buChar char="•"/>
            </a:pPr>
            <a:r>
              <a:rPr lang="en-US" sz="1800">
                <a:solidFill>
                  <a:srgbClr val="000000"/>
                </a:solidFill>
              </a:rPr>
              <a:t>Students indicate the need for non-binary language in Spanish.</a:t>
            </a:r>
            <a:endParaRPr sz="1800"/>
          </a:p>
        </p:txBody>
      </p:sp>
      <p:pic>
        <p:nvPicPr>
          <p:cNvPr id="178" name="Google Shape;178;g38bf69e0887_0_0"/>
          <p:cNvPicPr preferRelativeResize="0"/>
          <p:nvPr/>
        </p:nvPicPr>
        <p:blipFill>
          <a:blip r:embed="rId3">
            <a:alphaModFix/>
          </a:blip>
          <a:stretch>
            <a:fillRect/>
          </a:stretch>
        </p:blipFill>
        <p:spPr>
          <a:xfrm>
            <a:off x="781838" y="3194605"/>
            <a:ext cx="7580318" cy="3217470"/>
          </a:xfrm>
          <a:prstGeom prst="rect">
            <a:avLst/>
          </a:prstGeom>
          <a:noFill/>
          <a:ln>
            <a:noFill/>
          </a:ln>
        </p:spPr>
      </p:pic>
      <p:sp>
        <p:nvSpPr>
          <p:cNvPr id="179" name="Google Shape;179;g38bf69e0887_0_0"/>
          <p:cNvSpPr txBox="1">
            <a:spLocks noGrp="1"/>
          </p:cNvSpPr>
          <p:nvPr>
            <p:ph type="title" idx="4294967295"/>
          </p:nvPr>
        </p:nvSpPr>
        <p:spPr>
          <a:xfrm>
            <a:off x="970788" y="831563"/>
            <a:ext cx="7202400" cy="898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Gill Sans"/>
              <a:buNone/>
            </a:pPr>
            <a:r>
              <a:rPr lang="en-US" sz="4400"/>
              <a:t>Reality in our classrooms</a:t>
            </a:r>
            <a:endParaRPr>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38bf69e0887_0_141"/>
          <p:cNvSpPr txBox="1">
            <a:spLocks noGrp="1"/>
          </p:cNvSpPr>
          <p:nvPr>
            <p:ph type="title"/>
          </p:nvPr>
        </p:nvSpPr>
        <p:spPr>
          <a:xfrm>
            <a:off x="746536" y="777820"/>
            <a:ext cx="7202400" cy="898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sz="3000"/>
              <a:t>In our Community</a:t>
            </a:r>
            <a:endParaRPr sz="3000"/>
          </a:p>
        </p:txBody>
      </p:sp>
      <p:pic>
        <p:nvPicPr>
          <p:cNvPr id="186" name="Google Shape;186;g38bf69e0887_0_141" descr="A close up of a text&#10;&#10;Description automatically generated"/>
          <p:cNvPicPr preferRelativeResize="0">
            <a:picLocks noGrp="1"/>
          </p:cNvPicPr>
          <p:nvPr>
            <p:ph type="body" idx="1"/>
          </p:nvPr>
        </p:nvPicPr>
        <p:blipFill rotWithShape="1">
          <a:blip r:embed="rId3">
            <a:alphaModFix/>
          </a:blip>
          <a:srcRect/>
          <a:stretch/>
        </p:blipFill>
        <p:spPr>
          <a:xfrm>
            <a:off x="746535" y="2167391"/>
            <a:ext cx="7886700" cy="3961800"/>
          </a:xfrm>
          <a:prstGeom prst="rect">
            <a:avLst/>
          </a:prstGeom>
          <a:noFill/>
          <a:ln>
            <a:noFill/>
          </a:ln>
        </p:spPr>
      </p:pic>
    </p:spTree>
  </p:cSld>
  <p:clrMapOvr>
    <a:masterClrMapping/>
  </p:clrMapOvr>
</p:sld>
</file>

<file path=ppt/theme/theme1.xml><?xml version="1.0" encoding="utf-8"?>
<a:theme xmlns:a="http://schemas.openxmlformats.org/drawingml/2006/main" name="Gallery">
  <a:themeElements>
    <a:clrScheme name="Custom 1">
      <a:dk1>
        <a:srgbClr val="00417E"/>
      </a:dk1>
      <a:lt1>
        <a:srgbClr val="FFFFFF"/>
      </a:lt1>
      <a:dk2>
        <a:srgbClr val="454545"/>
      </a:dk2>
      <a:lt2>
        <a:srgbClr val="DFDBD5"/>
      </a:lt2>
      <a:accent1>
        <a:srgbClr val="DE1F37"/>
      </a:accent1>
      <a:accent2>
        <a:srgbClr val="9FADCD"/>
      </a:accent2>
      <a:accent3>
        <a:srgbClr val="007B8D"/>
      </a:accent3>
      <a:accent4>
        <a:srgbClr val="AB1F3F"/>
      </a:accent4>
      <a:accent5>
        <a:srgbClr val="70AC46"/>
      </a:accent5>
      <a:accent6>
        <a:srgbClr val="FF8232"/>
      </a:accent6>
      <a:hlink>
        <a:srgbClr val="DE1F37"/>
      </a:hlink>
      <a:folHlink>
        <a:srgbClr val="1822A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1043</Words>
  <Application>Microsoft Office PowerPoint</Application>
  <PresentationFormat>On-screen Show (4:3)</PresentationFormat>
  <Paragraphs>133</Paragraphs>
  <Slides>32</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Gill Sans</vt:lpstr>
      <vt:lpstr>Montserrat</vt:lpstr>
      <vt:lpstr>Calibri</vt:lpstr>
      <vt:lpstr>arial</vt:lpstr>
      <vt:lpstr>arial</vt:lpstr>
      <vt:lpstr>Times New Roman</vt:lpstr>
      <vt:lpstr>Playfair Display</vt:lpstr>
      <vt:lpstr>Gallery</vt:lpstr>
      <vt:lpstr>Welcome!</vt:lpstr>
      <vt:lpstr>Sin Fronteras: Inclusive Open Educational Resources (OER) in Spanish</vt:lpstr>
      <vt:lpstr>Description</vt:lpstr>
      <vt:lpstr>Presenters</vt:lpstr>
      <vt:lpstr>Overview</vt:lpstr>
      <vt:lpstr>Non-binary: gender vs. langauge</vt:lpstr>
      <vt:lpstr>Important moment</vt:lpstr>
      <vt:lpstr>Reality in our classrooms</vt:lpstr>
      <vt:lpstr>In our Community</vt:lpstr>
      <vt:lpstr>Ongoing conversation</vt:lpstr>
      <vt:lpstr>Study USC (2019-2022)</vt:lpstr>
      <vt:lpstr>Study USC (2019-2022)</vt:lpstr>
      <vt:lpstr>El Voseo</vt:lpstr>
      <vt:lpstr>Sin Fronteras, Inclusive Spanish Grammar Guide, 2024</vt:lpstr>
      <vt:lpstr>Sin Fronteras Inclusive Spanish Grammar Guide, 2024 </vt:lpstr>
      <vt:lpstr>Incorporating non-binary Spanish and voseo in the classroom </vt:lpstr>
      <vt:lpstr>Sample Activity: Non-binary Spanish</vt:lpstr>
      <vt:lpstr>Sample Activity: Non-binary Spanish</vt:lpstr>
      <vt:lpstr>Sample Activity, Non-Binary Spanish, cont.</vt:lpstr>
      <vt:lpstr>Sample Activity, voseo</vt:lpstr>
      <vt:lpstr>Consistency is Key: Non-Binary Spanish Use non-binary Spanish all semester</vt:lpstr>
      <vt:lpstr>Consistency is Key: Voseo</vt:lpstr>
      <vt:lpstr>Nothing About Us Without Us: Non-binary</vt:lpstr>
      <vt:lpstr>Nothing About Us Without Us: Non-binary</vt:lpstr>
      <vt:lpstr>Nothing About Us Without Us  Voseo</vt:lpstr>
      <vt:lpstr>Sin Fronteras: Free Access</vt:lpstr>
      <vt:lpstr>Other Resources</vt:lpstr>
      <vt:lpstr>Other Resources</vt:lpstr>
      <vt:lpstr>Other Resources</vt:lpstr>
      <vt:lpstr>PowerPoint Presentation</vt:lpstr>
      <vt:lpstr>PowerPoint Presentation</vt:lpstr>
      <vt:lpstr>Questions? Suggestions? Collaboration?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Katie Nash</dc:creator>
  <cp:lastModifiedBy>ASCCC1</cp:lastModifiedBy>
  <cp:revision>1</cp:revision>
  <dcterms:created xsi:type="dcterms:W3CDTF">2019-09-18T18:31:08Z</dcterms:created>
  <dcterms:modified xsi:type="dcterms:W3CDTF">2025-10-27T06:19:20Z</dcterms:modified>
</cp:coreProperties>
</file>