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mailto:kmartin@cmccd.edu" TargetMode="External"/><Relationship Id="rId1" Type="http://schemas.openxmlformats.org/officeDocument/2006/relationships/hyperlink" Target="https://www.youtube.com/@OERTeaching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mailto:kmartin@cmccd.edu" TargetMode="External"/><Relationship Id="rId1" Type="http://schemas.openxmlformats.org/officeDocument/2006/relationships/hyperlink" Target="https://www.youtube.com/@OERTeach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39587-EEA6-4250-A072-E1D28C89D09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EFDFCE-C25E-477B-B9F3-3695D418721B}">
      <dgm:prSet/>
      <dgm:spPr/>
      <dgm:t>
        <a:bodyPr/>
        <a:lstStyle/>
        <a:p>
          <a:r>
            <a:rPr lang="en-US" dirty="0"/>
            <a:t>Video Supplement Series for ECE OER Textbooks</a:t>
          </a:r>
        </a:p>
      </dgm:t>
    </dgm:pt>
    <dgm:pt modelId="{80CDDDA9-55D6-4DF4-9515-D265EA07304E}" type="parTrans" cxnId="{5F490765-CF53-4545-A286-5EDF2630EF85}">
      <dgm:prSet/>
      <dgm:spPr/>
      <dgm:t>
        <a:bodyPr/>
        <a:lstStyle/>
        <a:p>
          <a:endParaRPr lang="en-US"/>
        </a:p>
      </dgm:t>
    </dgm:pt>
    <dgm:pt modelId="{75369DC3-97E1-4F7A-8789-A72B6F05FB49}" type="sibTrans" cxnId="{5F490765-CF53-4545-A286-5EDF2630EF85}">
      <dgm:prSet/>
      <dgm:spPr/>
      <dgm:t>
        <a:bodyPr/>
        <a:lstStyle/>
        <a:p>
          <a:endParaRPr lang="en-US"/>
        </a:p>
      </dgm:t>
    </dgm:pt>
    <dgm:pt modelId="{299451C0-66EA-4C1F-92A1-9589F4466AEF}">
      <dgm:prSet/>
      <dgm:spPr/>
      <dgm:t>
        <a:bodyPr/>
        <a:lstStyle/>
        <a:p>
          <a:r>
            <a:rPr lang="en-US" dirty="0"/>
            <a:t>Child Growth &amp; Development (18 videos)</a:t>
          </a:r>
        </a:p>
      </dgm:t>
    </dgm:pt>
    <dgm:pt modelId="{AAD9B693-2A1D-4235-AF69-C9A815C3185B}" type="parTrans" cxnId="{925A7C37-F6A7-4E66-B8F7-D4EF2D710450}">
      <dgm:prSet/>
      <dgm:spPr/>
      <dgm:t>
        <a:bodyPr/>
        <a:lstStyle/>
        <a:p>
          <a:endParaRPr lang="en-US"/>
        </a:p>
      </dgm:t>
    </dgm:pt>
    <dgm:pt modelId="{36AE46BD-D6F8-47B0-BC56-116A38A9F8C8}" type="sibTrans" cxnId="{925A7C37-F6A7-4E66-B8F7-D4EF2D710450}">
      <dgm:prSet/>
      <dgm:spPr/>
      <dgm:t>
        <a:bodyPr/>
        <a:lstStyle/>
        <a:p>
          <a:endParaRPr lang="en-US"/>
        </a:p>
      </dgm:t>
    </dgm:pt>
    <dgm:pt modelId="{C68CDED2-AE1E-40E0-8E61-C45AA19C609D}">
      <dgm:prSet/>
      <dgm:spPr/>
      <dgm:t>
        <a:bodyPr/>
        <a:lstStyle/>
        <a:p>
          <a:r>
            <a:rPr lang="en-US" dirty="0"/>
            <a:t>Health, Safety &amp; Nutrition (14 videos)</a:t>
          </a:r>
        </a:p>
      </dgm:t>
    </dgm:pt>
    <dgm:pt modelId="{0FEC5B17-3F97-467C-ABB4-9B27F9B92B00}" type="parTrans" cxnId="{509C27CC-A9A3-4BEC-B6B5-567D6B194940}">
      <dgm:prSet/>
      <dgm:spPr/>
      <dgm:t>
        <a:bodyPr/>
        <a:lstStyle/>
        <a:p>
          <a:endParaRPr lang="en-US"/>
        </a:p>
      </dgm:t>
    </dgm:pt>
    <dgm:pt modelId="{F838C865-D4F9-4733-BD36-13BCCF40ABA3}" type="sibTrans" cxnId="{509C27CC-A9A3-4BEC-B6B5-567D6B194940}">
      <dgm:prSet/>
      <dgm:spPr/>
      <dgm:t>
        <a:bodyPr/>
        <a:lstStyle/>
        <a:p>
          <a:endParaRPr lang="en-US"/>
        </a:p>
      </dgm:t>
    </dgm:pt>
    <dgm:pt modelId="{EE19DDEA-0DC8-4BCB-87F4-44F4879073F8}">
      <dgm:prSet/>
      <dgm:spPr/>
      <dgm:t>
        <a:bodyPr/>
        <a:lstStyle/>
        <a:p>
          <a:r>
            <a:rPr lang="en-US" dirty="0"/>
            <a:t>Child, Family, Community (7 videos)</a:t>
          </a:r>
        </a:p>
      </dgm:t>
    </dgm:pt>
    <dgm:pt modelId="{F90ED963-5E77-439E-8287-91183DAD6B0D}" type="parTrans" cxnId="{34AC5CF8-6C25-48B1-9E60-A8DA42192489}">
      <dgm:prSet/>
      <dgm:spPr/>
      <dgm:t>
        <a:bodyPr/>
        <a:lstStyle/>
        <a:p>
          <a:endParaRPr lang="en-US"/>
        </a:p>
      </dgm:t>
    </dgm:pt>
    <dgm:pt modelId="{752B205E-BEB0-404D-B4C0-365A663100F4}" type="sibTrans" cxnId="{34AC5CF8-6C25-48B1-9E60-A8DA42192489}">
      <dgm:prSet/>
      <dgm:spPr/>
      <dgm:t>
        <a:bodyPr/>
        <a:lstStyle/>
        <a:p>
          <a:endParaRPr lang="en-US"/>
        </a:p>
      </dgm:t>
    </dgm:pt>
    <dgm:pt modelId="{79748605-019D-4EB3-A210-E741E55D02C1}">
      <dgm:prSet/>
      <dgm:spPr/>
      <dgm:t>
        <a:bodyPr/>
        <a:lstStyle/>
        <a:p>
          <a:r>
            <a:rPr lang="en-US" dirty="0"/>
            <a:t>…also Living/Teaching in Diverse Society and Intro to Curriculum…more to come!</a:t>
          </a:r>
        </a:p>
      </dgm:t>
    </dgm:pt>
    <dgm:pt modelId="{0F7F8C3D-21CC-4986-AA13-2EBC53316614}" type="parTrans" cxnId="{0DD5064D-1524-4CC4-B4E6-AB9E7A6A390D}">
      <dgm:prSet/>
      <dgm:spPr/>
      <dgm:t>
        <a:bodyPr/>
        <a:lstStyle/>
        <a:p>
          <a:endParaRPr lang="en-US"/>
        </a:p>
      </dgm:t>
    </dgm:pt>
    <dgm:pt modelId="{DFE9E8BE-301F-44FD-88F7-944CC517E9CD}" type="sibTrans" cxnId="{0DD5064D-1524-4CC4-B4E6-AB9E7A6A390D}">
      <dgm:prSet/>
      <dgm:spPr/>
      <dgm:t>
        <a:bodyPr/>
        <a:lstStyle/>
        <a:p>
          <a:endParaRPr lang="en-US"/>
        </a:p>
      </dgm:t>
    </dgm:pt>
    <dgm:pt modelId="{2AC6221D-D4D1-42C5-8C9D-B7FDA2C273C4}">
      <dgm:prSet/>
      <dgm:spPr/>
      <dgm:t>
        <a:bodyPr/>
        <a:lstStyle/>
        <a:p>
          <a:r>
            <a:rPr lang="en-US" dirty="0"/>
            <a:t>All freely available on YouTube</a:t>
          </a:r>
        </a:p>
      </dgm:t>
    </dgm:pt>
    <dgm:pt modelId="{9242D314-8421-40D7-844D-D0BAD502F924}" type="parTrans" cxnId="{02799228-16BE-4052-9728-DA41BF3C231E}">
      <dgm:prSet/>
      <dgm:spPr/>
      <dgm:t>
        <a:bodyPr/>
        <a:lstStyle/>
        <a:p>
          <a:endParaRPr lang="en-US"/>
        </a:p>
      </dgm:t>
    </dgm:pt>
    <dgm:pt modelId="{E59B6409-80D4-41E0-84EA-58CCA750F33E}" type="sibTrans" cxnId="{02799228-16BE-4052-9728-DA41BF3C231E}">
      <dgm:prSet/>
      <dgm:spPr/>
      <dgm:t>
        <a:bodyPr/>
        <a:lstStyle/>
        <a:p>
          <a:endParaRPr lang="en-US"/>
        </a:p>
      </dgm:t>
    </dgm:pt>
    <dgm:pt modelId="{A212D303-7503-4EC5-9BC2-9907B4552AC9}" type="pres">
      <dgm:prSet presAssocID="{F5E39587-EEA6-4250-A072-E1D28C89D09B}" presName="linear" presStyleCnt="0">
        <dgm:presLayoutVars>
          <dgm:animLvl val="lvl"/>
          <dgm:resizeHandles val="exact"/>
        </dgm:presLayoutVars>
      </dgm:prSet>
      <dgm:spPr/>
    </dgm:pt>
    <dgm:pt modelId="{F888F401-ED84-4A6C-BC6F-7C494501CF09}" type="pres">
      <dgm:prSet presAssocID="{CDEFDFCE-C25E-477B-B9F3-3695D41872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EB310BF-B316-4AD0-A704-9504A9964A6F}" type="pres">
      <dgm:prSet presAssocID="{75369DC3-97E1-4F7A-8789-A72B6F05FB49}" presName="spacer" presStyleCnt="0"/>
      <dgm:spPr/>
    </dgm:pt>
    <dgm:pt modelId="{285AF0D5-9A40-44F7-9689-D792EF969D16}" type="pres">
      <dgm:prSet presAssocID="{299451C0-66EA-4C1F-92A1-9589F4466AE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E6B8DAA-EEFA-46F7-9B21-42490F71B888}" type="pres">
      <dgm:prSet presAssocID="{36AE46BD-D6F8-47B0-BC56-116A38A9F8C8}" presName="spacer" presStyleCnt="0"/>
      <dgm:spPr/>
    </dgm:pt>
    <dgm:pt modelId="{6829E53E-3AF8-4684-8250-FD7DA9C21261}" type="pres">
      <dgm:prSet presAssocID="{C68CDED2-AE1E-40E0-8E61-C45AA19C60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7DD95AB-0FBB-4230-A844-BF0C584FE166}" type="pres">
      <dgm:prSet presAssocID="{F838C865-D4F9-4733-BD36-13BCCF40ABA3}" presName="spacer" presStyleCnt="0"/>
      <dgm:spPr/>
    </dgm:pt>
    <dgm:pt modelId="{C495CC12-7829-46CB-8B54-34CDD656B88B}" type="pres">
      <dgm:prSet presAssocID="{EE19DDEA-0DC8-4BCB-87F4-44F4879073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E54AD7-5148-4512-809B-0F430105FFCD}" type="pres">
      <dgm:prSet presAssocID="{752B205E-BEB0-404D-B4C0-365A663100F4}" presName="spacer" presStyleCnt="0"/>
      <dgm:spPr/>
    </dgm:pt>
    <dgm:pt modelId="{ADE9C658-A302-4696-A00B-F9D86320E16B}" type="pres">
      <dgm:prSet presAssocID="{79748605-019D-4EB3-A210-E741E55D02C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4EEBBCA-3EB6-401D-967D-30C67D2CDAA9}" type="pres">
      <dgm:prSet presAssocID="{DFE9E8BE-301F-44FD-88F7-944CC517E9CD}" presName="spacer" presStyleCnt="0"/>
      <dgm:spPr/>
    </dgm:pt>
    <dgm:pt modelId="{E266A92A-37A7-4FDC-A6BD-0BF6B3A07D34}" type="pres">
      <dgm:prSet presAssocID="{2AC6221D-D4D1-42C5-8C9D-B7FDA2C273C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C56920-15C9-471C-B3B8-BA519A46D6E1}" type="presOf" srcId="{EE19DDEA-0DC8-4BCB-87F4-44F4879073F8}" destId="{C495CC12-7829-46CB-8B54-34CDD656B88B}" srcOrd="0" destOrd="0" presId="urn:microsoft.com/office/officeart/2005/8/layout/vList2"/>
    <dgm:cxn modelId="{02799228-16BE-4052-9728-DA41BF3C231E}" srcId="{F5E39587-EEA6-4250-A072-E1D28C89D09B}" destId="{2AC6221D-D4D1-42C5-8C9D-B7FDA2C273C4}" srcOrd="5" destOrd="0" parTransId="{9242D314-8421-40D7-844D-D0BAD502F924}" sibTransId="{E59B6409-80D4-41E0-84EA-58CCA750F33E}"/>
    <dgm:cxn modelId="{925A7C37-F6A7-4E66-B8F7-D4EF2D710450}" srcId="{F5E39587-EEA6-4250-A072-E1D28C89D09B}" destId="{299451C0-66EA-4C1F-92A1-9589F4466AEF}" srcOrd="1" destOrd="0" parTransId="{AAD9B693-2A1D-4235-AF69-C9A815C3185B}" sibTransId="{36AE46BD-D6F8-47B0-BC56-116A38A9F8C8}"/>
    <dgm:cxn modelId="{BF9D0163-3B17-4879-BFCA-FB05A4099523}" type="presOf" srcId="{299451C0-66EA-4C1F-92A1-9589F4466AEF}" destId="{285AF0D5-9A40-44F7-9689-D792EF969D16}" srcOrd="0" destOrd="0" presId="urn:microsoft.com/office/officeart/2005/8/layout/vList2"/>
    <dgm:cxn modelId="{5F490765-CF53-4545-A286-5EDF2630EF85}" srcId="{F5E39587-EEA6-4250-A072-E1D28C89D09B}" destId="{CDEFDFCE-C25E-477B-B9F3-3695D418721B}" srcOrd="0" destOrd="0" parTransId="{80CDDDA9-55D6-4DF4-9515-D265EA07304E}" sibTransId="{75369DC3-97E1-4F7A-8789-A72B6F05FB49}"/>
    <dgm:cxn modelId="{0DD5064D-1524-4CC4-B4E6-AB9E7A6A390D}" srcId="{F5E39587-EEA6-4250-A072-E1D28C89D09B}" destId="{79748605-019D-4EB3-A210-E741E55D02C1}" srcOrd="4" destOrd="0" parTransId="{0F7F8C3D-21CC-4986-AA13-2EBC53316614}" sibTransId="{DFE9E8BE-301F-44FD-88F7-944CC517E9CD}"/>
    <dgm:cxn modelId="{1251B76E-A522-4FCE-9B1F-7BC6B1888147}" type="presOf" srcId="{F5E39587-EEA6-4250-A072-E1D28C89D09B}" destId="{A212D303-7503-4EC5-9BC2-9907B4552AC9}" srcOrd="0" destOrd="0" presId="urn:microsoft.com/office/officeart/2005/8/layout/vList2"/>
    <dgm:cxn modelId="{42F67071-F369-4FB0-AEDB-A76FC9267DC9}" type="presOf" srcId="{CDEFDFCE-C25E-477B-B9F3-3695D418721B}" destId="{F888F401-ED84-4A6C-BC6F-7C494501CF09}" srcOrd="0" destOrd="0" presId="urn:microsoft.com/office/officeart/2005/8/layout/vList2"/>
    <dgm:cxn modelId="{1BD9BAAF-FCD5-4F5F-BBF4-C443236CF61B}" type="presOf" srcId="{2AC6221D-D4D1-42C5-8C9D-B7FDA2C273C4}" destId="{E266A92A-37A7-4FDC-A6BD-0BF6B3A07D34}" srcOrd="0" destOrd="0" presId="urn:microsoft.com/office/officeart/2005/8/layout/vList2"/>
    <dgm:cxn modelId="{509C27CC-A9A3-4BEC-B6B5-567D6B194940}" srcId="{F5E39587-EEA6-4250-A072-E1D28C89D09B}" destId="{C68CDED2-AE1E-40E0-8E61-C45AA19C609D}" srcOrd="2" destOrd="0" parTransId="{0FEC5B17-3F97-467C-ABB4-9B27F9B92B00}" sibTransId="{F838C865-D4F9-4733-BD36-13BCCF40ABA3}"/>
    <dgm:cxn modelId="{9EDE79CF-5E7F-4D4C-8A53-A5137676A8BC}" type="presOf" srcId="{C68CDED2-AE1E-40E0-8E61-C45AA19C609D}" destId="{6829E53E-3AF8-4684-8250-FD7DA9C21261}" srcOrd="0" destOrd="0" presId="urn:microsoft.com/office/officeart/2005/8/layout/vList2"/>
    <dgm:cxn modelId="{F2AFF5EB-2958-44A6-B189-BEC3900D8CC4}" type="presOf" srcId="{79748605-019D-4EB3-A210-E741E55D02C1}" destId="{ADE9C658-A302-4696-A00B-F9D86320E16B}" srcOrd="0" destOrd="0" presId="urn:microsoft.com/office/officeart/2005/8/layout/vList2"/>
    <dgm:cxn modelId="{34AC5CF8-6C25-48B1-9E60-A8DA42192489}" srcId="{F5E39587-EEA6-4250-A072-E1D28C89D09B}" destId="{EE19DDEA-0DC8-4BCB-87F4-44F4879073F8}" srcOrd="3" destOrd="0" parTransId="{F90ED963-5E77-439E-8287-91183DAD6B0D}" sibTransId="{752B205E-BEB0-404D-B4C0-365A663100F4}"/>
    <dgm:cxn modelId="{D66E2085-33AC-458E-A6E6-DCAA24C5C824}" type="presParOf" srcId="{A212D303-7503-4EC5-9BC2-9907B4552AC9}" destId="{F888F401-ED84-4A6C-BC6F-7C494501CF09}" srcOrd="0" destOrd="0" presId="urn:microsoft.com/office/officeart/2005/8/layout/vList2"/>
    <dgm:cxn modelId="{3AFF497E-ADC0-4D44-BEA8-72D5E89CBF63}" type="presParOf" srcId="{A212D303-7503-4EC5-9BC2-9907B4552AC9}" destId="{CEB310BF-B316-4AD0-A704-9504A9964A6F}" srcOrd="1" destOrd="0" presId="urn:microsoft.com/office/officeart/2005/8/layout/vList2"/>
    <dgm:cxn modelId="{C79AA22F-88DB-4ABB-9811-D31F679E383B}" type="presParOf" srcId="{A212D303-7503-4EC5-9BC2-9907B4552AC9}" destId="{285AF0D5-9A40-44F7-9689-D792EF969D16}" srcOrd="2" destOrd="0" presId="urn:microsoft.com/office/officeart/2005/8/layout/vList2"/>
    <dgm:cxn modelId="{21FDBBEB-912F-4CFB-BEF1-A533479798DE}" type="presParOf" srcId="{A212D303-7503-4EC5-9BC2-9907B4552AC9}" destId="{EE6B8DAA-EEFA-46F7-9B21-42490F71B888}" srcOrd="3" destOrd="0" presId="urn:microsoft.com/office/officeart/2005/8/layout/vList2"/>
    <dgm:cxn modelId="{E1069F39-EEE0-48FA-A0F6-A1E865FDCD55}" type="presParOf" srcId="{A212D303-7503-4EC5-9BC2-9907B4552AC9}" destId="{6829E53E-3AF8-4684-8250-FD7DA9C21261}" srcOrd="4" destOrd="0" presId="urn:microsoft.com/office/officeart/2005/8/layout/vList2"/>
    <dgm:cxn modelId="{4A331A4B-810B-403B-A519-7EA694AF3AC3}" type="presParOf" srcId="{A212D303-7503-4EC5-9BC2-9907B4552AC9}" destId="{47DD95AB-0FBB-4230-A844-BF0C584FE166}" srcOrd="5" destOrd="0" presId="urn:microsoft.com/office/officeart/2005/8/layout/vList2"/>
    <dgm:cxn modelId="{9775AB3F-E717-4F43-B9E2-4FE1AF8C7556}" type="presParOf" srcId="{A212D303-7503-4EC5-9BC2-9907B4552AC9}" destId="{C495CC12-7829-46CB-8B54-34CDD656B88B}" srcOrd="6" destOrd="0" presId="urn:microsoft.com/office/officeart/2005/8/layout/vList2"/>
    <dgm:cxn modelId="{B6B0CAFC-DF07-4886-B3A6-C9B49A77D2E0}" type="presParOf" srcId="{A212D303-7503-4EC5-9BC2-9907B4552AC9}" destId="{75E54AD7-5148-4512-809B-0F430105FFCD}" srcOrd="7" destOrd="0" presId="urn:microsoft.com/office/officeart/2005/8/layout/vList2"/>
    <dgm:cxn modelId="{9668F2F4-8644-41A0-9B52-7CA733BBA9F4}" type="presParOf" srcId="{A212D303-7503-4EC5-9BC2-9907B4552AC9}" destId="{ADE9C658-A302-4696-A00B-F9D86320E16B}" srcOrd="8" destOrd="0" presId="urn:microsoft.com/office/officeart/2005/8/layout/vList2"/>
    <dgm:cxn modelId="{D8F8AD36-8FE0-4254-97F8-7BC108788D61}" type="presParOf" srcId="{A212D303-7503-4EC5-9BC2-9907B4552AC9}" destId="{74EEBBCA-3EB6-401D-967D-30C67D2CDAA9}" srcOrd="9" destOrd="0" presId="urn:microsoft.com/office/officeart/2005/8/layout/vList2"/>
    <dgm:cxn modelId="{A5601F19-9FF8-4B57-8E7C-109271A12FD7}" type="presParOf" srcId="{A212D303-7503-4EC5-9BC2-9907B4552AC9}" destId="{E266A92A-37A7-4FDC-A6BD-0BF6B3A07D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A7E5-A37B-4A03-8E4A-7AE2C11F1C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832821-BDEF-40DA-972C-385421A5854E}">
      <dgm:prSet/>
      <dgm:spPr/>
      <dgm:t>
        <a:bodyPr/>
        <a:lstStyle/>
        <a:p>
          <a:r>
            <a:rPr lang="en-US"/>
            <a:t>• Matches student attention spans</a:t>
          </a:r>
        </a:p>
      </dgm:t>
    </dgm:pt>
    <dgm:pt modelId="{4530282B-72DA-4338-9718-1D6B5AAEB2A5}" type="parTrans" cxnId="{CCD3BC26-03DC-454A-921A-CDF6C90018E8}">
      <dgm:prSet/>
      <dgm:spPr/>
      <dgm:t>
        <a:bodyPr/>
        <a:lstStyle/>
        <a:p>
          <a:endParaRPr lang="en-US"/>
        </a:p>
      </dgm:t>
    </dgm:pt>
    <dgm:pt modelId="{0F315D53-AF84-4F2D-9ADA-75CC6547AE28}" type="sibTrans" cxnId="{CCD3BC26-03DC-454A-921A-CDF6C90018E8}">
      <dgm:prSet/>
      <dgm:spPr/>
      <dgm:t>
        <a:bodyPr/>
        <a:lstStyle/>
        <a:p>
          <a:endParaRPr lang="en-US"/>
        </a:p>
      </dgm:t>
    </dgm:pt>
    <dgm:pt modelId="{97943878-F9FC-4725-9EB8-2024C76E1DA2}">
      <dgm:prSet/>
      <dgm:spPr/>
      <dgm:t>
        <a:bodyPr/>
        <a:lstStyle/>
        <a:p>
          <a:r>
            <a:rPr lang="en-US"/>
            <a:t>• Reduces cognitive load</a:t>
          </a:r>
        </a:p>
      </dgm:t>
    </dgm:pt>
    <dgm:pt modelId="{6F4E5581-69EA-4495-ACED-2CD3CB3FCA85}" type="parTrans" cxnId="{43D07CB6-5377-460E-9771-153A0D56BDDF}">
      <dgm:prSet/>
      <dgm:spPr/>
      <dgm:t>
        <a:bodyPr/>
        <a:lstStyle/>
        <a:p>
          <a:endParaRPr lang="en-US"/>
        </a:p>
      </dgm:t>
    </dgm:pt>
    <dgm:pt modelId="{FE0F2499-928F-4547-9E7B-917E31380120}" type="sibTrans" cxnId="{43D07CB6-5377-460E-9771-153A0D56BDDF}">
      <dgm:prSet/>
      <dgm:spPr/>
      <dgm:t>
        <a:bodyPr/>
        <a:lstStyle/>
        <a:p>
          <a:endParaRPr lang="en-US"/>
        </a:p>
      </dgm:t>
    </dgm:pt>
    <dgm:pt modelId="{B54E4E8D-56B1-4E32-AB8B-E36B6F4EF1EC}">
      <dgm:prSet/>
      <dgm:spPr/>
      <dgm:t>
        <a:bodyPr/>
        <a:lstStyle/>
        <a:p>
          <a:r>
            <a:rPr lang="en-US"/>
            <a:t>• Easy to review multiple times</a:t>
          </a:r>
        </a:p>
      </dgm:t>
    </dgm:pt>
    <dgm:pt modelId="{B5B495D3-6247-4353-8FEF-F2CEFC795C95}" type="parTrans" cxnId="{2D5988BF-810F-4678-9CF7-86692A284498}">
      <dgm:prSet/>
      <dgm:spPr/>
      <dgm:t>
        <a:bodyPr/>
        <a:lstStyle/>
        <a:p>
          <a:endParaRPr lang="en-US"/>
        </a:p>
      </dgm:t>
    </dgm:pt>
    <dgm:pt modelId="{FEF48666-5E4E-40DB-AD59-21988FA30AA8}" type="sibTrans" cxnId="{2D5988BF-810F-4678-9CF7-86692A284498}">
      <dgm:prSet/>
      <dgm:spPr/>
      <dgm:t>
        <a:bodyPr/>
        <a:lstStyle/>
        <a:p>
          <a:endParaRPr lang="en-US"/>
        </a:p>
      </dgm:t>
    </dgm:pt>
    <dgm:pt modelId="{9DB8D9E6-CE31-40A2-B1EE-622E327B7677}">
      <dgm:prSet/>
      <dgm:spPr/>
      <dgm:t>
        <a:bodyPr/>
        <a:lstStyle/>
        <a:p>
          <a:r>
            <a:rPr lang="en-US"/>
            <a:t>• Fits into busy schedules</a:t>
          </a:r>
        </a:p>
      </dgm:t>
    </dgm:pt>
    <dgm:pt modelId="{7241AFA5-F901-45C0-A807-EC3C89573E93}" type="parTrans" cxnId="{F126CD2B-CE8C-4EF5-AF8F-0860275F3CF0}">
      <dgm:prSet/>
      <dgm:spPr/>
      <dgm:t>
        <a:bodyPr/>
        <a:lstStyle/>
        <a:p>
          <a:endParaRPr lang="en-US"/>
        </a:p>
      </dgm:t>
    </dgm:pt>
    <dgm:pt modelId="{AB26DC2F-209C-45A1-81CE-A6696A1EF4E0}" type="sibTrans" cxnId="{F126CD2B-CE8C-4EF5-AF8F-0860275F3CF0}">
      <dgm:prSet/>
      <dgm:spPr/>
      <dgm:t>
        <a:bodyPr/>
        <a:lstStyle/>
        <a:p>
          <a:endParaRPr lang="en-US"/>
        </a:p>
      </dgm:t>
    </dgm:pt>
    <dgm:pt modelId="{894BE6B6-B44C-44B6-93DF-FD869F5CEE40}">
      <dgm:prSet/>
      <dgm:spPr/>
      <dgm:t>
        <a:bodyPr/>
        <a:lstStyle/>
        <a:p>
          <a:r>
            <a:rPr lang="en-US"/>
            <a:t>• Mobile-friendly format</a:t>
          </a:r>
        </a:p>
      </dgm:t>
    </dgm:pt>
    <dgm:pt modelId="{0553DFB4-05BC-42A4-AF33-025A860CD0E8}" type="parTrans" cxnId="{08FAD739-075D-4A29-957A-EA79EDD06330}">
      <dgm:prSet/>
      <dgm:spPr/>
      <dgm:t>
        <a:bodyPr/>
        <a:lstStyle/>
        <a:p>
          <a:endParaRPr lang="en-US"/>
        </a:p>
      </dgm:t>
    </dgm:pt>
    <dgm:pt modelId="{128F9773-D0EC-48B1-AA54-FD3582050A2D}" type="sibTrans" cxnId="{08FAD739-075D-4A29-957A-EA79EDD06330}">
      <dgm:prSet/>
      <dgm:spPr/>
      <dgm:t>
        <a:bodyPr/>
        <a:lstStyle/>
        <a:p>
          <a:endParaRPr lang="en-US"/>
        </a:p>
      </dgm:t>
    </dgm:pt>
    <dgm:pt modelId="{57D54508-C4EF-4320-8423-A4C81E898C1D}">
      <dgm:prSet/>
      <dgm:spPr/>
      <dgm:t>
        <a:bodyPr/>
        <a:lstStyle/>
        <a:p>
          <a:r>
            <a:rPr lang="en-US"/>
            <a:t>Research shows: Students stop watching after 6-7 minutes</a:t>
          </a:r>
        </a:p>
      </dgm:t>
    </dgm:pt>
    <dgm:pt modelId="{9839218E-1251-4F1E-8683-330CA95059DA}" type="parTrans" cxnId="{129200F2-036A-47A4-B978-9909A448434E}">
      <dgm:prSet/>
      <dgm:spPr/>
      <dgm:t>
        <a:bodyPr/>
        <a:lstStyle/>
        <a:p>
          <a:endParaRPr lang="en-US"/>
        </a:p>
      </dgm:t>
    </dgm:pt>
    <dgm:pt modelId="{3730AD3E-CC95-495D-83F7-EDC67848E156}" type="sibTrans" cxnId="{129200F2-036A-47A4-B978-9909A448434E}">
      <dgm:prSet/>
      <dgm:spPr/>
      <dgm:t>
        <a:bodyPr/>
        <a:lstStyle/>
        <a:p>
          <a:endParaRPr lang="en-US"/>
        </a:p>
      </dgm:t>
    </dgm:pt>
    <dgm:pt modelId="{72B9A6E6-4017-4AFC-9063-6597A3380698}" type="pres">
      <dgm:prSet presAssocID="{C953A7E5-A37B-4A03-8E4A-7AE2C11F1C2A}" presName="diagram" presStyleCnt="0">
        <dgm:presLayoutVars>
          <dgm:dir/>
          <dgm:resizeHandles val="exact"/>
        </dgm:presLayoutVars>
      </dgm:prSet>
      <dgm:spPr/>
    </dgm:pt>
    <dgm:pt modelId="{C3EB7938-FA74-4154-BFC4-4EC470DA9382}" type="pres">
      <dgm:prSet presAssocID="{03832821-BDEF-40DA-972C-385421A5854E}" presName="node" presStyleLbl="node1" presStyleIdx="0" presStyleCnt="6">
        <dgm:presLayoutVars>
          <dgm:bulletEnabled val="1"/>
        </dgm:presLayoutVars>
      </dgm:prSet>
      <dgm:spPr/>
    </dgm:pt>
    <dgm:pt modelId="{34AD54BE-4032-4489-8960-2512A0519112}" type="pres">
      <dgm:prSet presAssocID="{0F315D53-AF84-4F2D-9ADA-75CC6547AE28}" presName="sibTrans" presStyleCnt="0"/>
      <dgm:spPr/>
    </dgm:pt>
    <dgm:pt modelId="{D544FFE8-9C4D-497F-A75A-ECE337BC98DC}" type="pres">
      <dgm:prSet presAssocID="{97943878-F9FC-4725-9EB8-2024C76E1DA2}" presName="node" presStyleLbl="node1" presStyleIdx="1" presStyleCnt="6">
        <dgm:presLayoutVars>
          <dgm:bulletEnabled val="1"/>
        </dgm:presLayoutVars>
      </dgm:prSet>
      <dgm:spPr/>
    </dgm:pt>
    <dgm:pt modelId="{653EE6B8-97C1-444A-A516-94740DF210D3}" type="pres">
      <dgm:prSet presAssocID="{FE0F2499-928F-4547-9E7B-917E31380120}" presName="sibTrans" presStyleCnt="0"/>
      <dgm:spPr/>
    </dgm:pt>
    <dgm:pt modelId="{E1B0D646-71D4-40A9-93CB-605C74CC206D}" type="pres">
      <dgm:prSet presAssocID="{B54E4E8D-56B1-4E32-AB8B-E36B6F4EF1EC}" presName="node" presStyleLbl="node1" presStyleIdx="2" presStyleCnt="6">
        <dgm:presLayoutVars>
          <dgm:bulletEnabled val="1"/>
        </dgm:presLayoutVars>
      </dgm:prSet>
      <dgm:spPr/>
    </dgm:pt>
    <dgm:pt modelId="{AAC96016-E391-48D2-AD7F-82D76BE32CDB}" type="pres">
      <dgm:prSet presAssocID="{FEF48666-5E4E-40DB-AD59-21988FA30AA8}" presName="sibTrans" presStyleCnt="0"/>
      <dgm:spPr/>
    </dgm:pt>
    <dgm:pt modelId="{9729A8F1-D7A3-456C-B7B7-CACF3F8E277A}" type="pres">
      <dgm:prSet presAssocID="{9DB8D9E6-CE31-40A2-B1EE-622E327B7677}" presName="node" presStyleLbl="node1" presStyleIdx="3" presStyleCnt="6">
        <dgm:presLayoutVars>
          <dgm:bulletEnabled val="1"/>
        </dgm:presLayoutVars>
      </dgm:prSet>
      <dgm:spPr/>
    </dgm:pt>
    <dgm:pt modelId="{142B9D0F-C121-47C2-9170-112F893AB3BE}" type="pres">
      <dgm:prSet presAssocID="{AB26DC2F-209C-45A1-81CE-A6696A1EF4E0}" presName="sibTrans" presStyleCnt="0"/>
      <dgm:spPr/>
    </dgm:pt>
    <dgm:pt modelId="{71998E9D-F863-413A-9562-FFF41916DEBF}" type="pres">
      <dgm:prSet presAssocID="{894BE6B6-B44C-44B6-93DF-FD869F5CEE40}" presName="node" presStyleLbl="node1" presStyleIdx="4" presStyleCnt="6">
        <dgm:presLayoutVars>
          <dgm:bulletEnabled val="1"/>
        </dgm:presLayoutVars>
      </dgm:prSet>
      <dgm:spPr/>
    </dgm:pt>
    <dgm:pt modelId="{95E7B945-12CE-4436-A312-DC4A72974A33}" type="pres">
      <dgm:prSet presAssocID="{128F9773-D0EC-48B1-AA54-FD3582050A2D}" presName="sibTrans" presStyleCnt="0"/>
      <dgm:spPr/>
    </dgm:pt>
    <dgm:pt modelId="{F8238AB2-7303-4794-972F-2E477B719E74}" type="pres">
      <dgm:prSet presAssocID="{57D54508-C4EF-4320-8423-A4C81E898C1D}" presName="node" presStyleLbl="node1" presStyleIdx="5" presStyleCnt="6">
        <dgm:presLayoutVars>
          <dgm:bulletEnabled val="1"/>
        </dgm:presLayoutVars>
      </dgm:prSet>
      <dgm:spPr/>
    </dgm:pt>
  </dgm:ptLst>
  <dgm:cxnLst>
    <dgm:cxn modelId="{048C320D-38D1-454E-933B-22FFA99BF374}" type="presOf" srcId="{B54E4E8D-56B1-4E32-AB8B-E36B6F4EF1EC}" destId="{E1B0D646-71D4-40A9-93CB-605C74CC206D}" srcOrd="0" destOrd="0" presId="urn:microsoft.com/office/officeart/2005/8/layout/default"/>
    <dgm:cxn modelId="{CCD3BC26-03DC-454A-921A-CDF6C90018E8}" srcId="{C953A7E5-A37B-4A03-8E4A-7AE2C11F1C2A}" destId="{03832821-BDEF-40DA-972C-385421A5854E}" srcOrd="0" destOrd="0" parTransId="{4530282B-72DA-4338-9718-1D6B5AAEB2A5}" sibTransId="{0F315D53-AF84-4F2D-9ADA-75CC6547AE28}"/>
    <dgm:cxn modelId="{F126CD2B-CE8C-4EF5-AF8F-0860275F3CF0}" srcId="{C953A7E5-A37B-4A03-8E4A-7AE2C11F1C2A}" destId="{9DB8D9E6-CE31-40A2-B1EE-622E327B7677}" srcOrd="3" destOrd="0" parTransId="{7241AFA5-F901-45C0-A807-EC3C89573E93}" sibTransId="{AB26DC2F-209C-45A1-81CE-A6696A1EF4E0}"/>
    <dgm:cxn modelId="{0FC5322D-4FA0-458C-A03F-8E9738D16A78}" type="presOf" srcId="{894BE6B6-B44C-44B6-93DF-FD869F5CEE40}" destId="{71998E9D-F863-413A-9562-FFF41916DEBF}" srcOrd="0" destOrd="0" presId="urn:microsoft.com/office/officeart/2005/8/layout/default"/>
    <dgm:cxn modelId="{08FAD739-075D-4A29-957A-EA79EDD06330}" srcId="{C953A7E5-A37B-4A03-8E4A-7AE2C11F1C2A}" destId="{894BE6B6-B44C-44B6-93DF-FD869F5CEE40}" srcOrd="4" destOrd="0" parTransId="{0553DFB4-05BC-42A4-AF33-025A860CD0E8}" sibTransId="{128F9773-D0EC-48B1-AA54-FD3582050A2D}"/>
    <dgm:cxn modelId="{37090764-76F9-404B-BD42-007837DFDC36}" type="presOf" srcId="{97943878-F9FC-4725-9EB8-2024C76E1DA2}" destId="{D544FFE8-9C4D-497F-A75A-ECE337BC98DC}" srcOrd="0" destOrd="0" presId="urn:microsoft.com/office/officeart/2005/8/layout/default"/>
    <dgm:cxn modelId="{8E381649-6690-4105-B4B3-E6A3606B3C0A}" type="presOf" srcId="{C953A7E5-A37B-4A03-8E4A-7AE2C11F1C2A}" destId="{72B9A6E6-4017-4AFC-9063-6597A3380698}" srcOrd="0" destOrd="0" presId="urn:microsoft.com/office/officeart/2005/8/layout/default"/>
    <dgm:cxn modelId="{C3D40C82-8BA4-41C0-8B79-C188B85E1842}" type="presOf" srcId="{03832821-BDEF-40DA-972C-385421A5854E}" destId="{C3EB7938-FA74-4154-BFC4-4EC470DA9382}" srcOrd="0" destOrd="0" presId="urn:microsoft.com/office/officeart/2005/8/layout/default"/>
    <dgm:cxn modelId="{5A6A8DA8-7A6B-4B78-9634-05BD565E10E7}" type="presOf" srcId="{57D54508-C4EF-4320-8423-A4C81E898C1D}" destId="{F8238AB2-7303-4794-972F-2E477B719E74}" srcOrd="0" destOrd="0" presId="urn:microsoft.com/office/officeart/2005/8/layout/default"/>
    <dgm:cxn modelId="{43D07CB6-5377-460E-9771-153A0D56BDDF}" srcId="{C953A7E5-A37B-4A03-8E4A-7AE2C11F1C2A}" destId="{97943878-F9FC-4725-9EB8-2024C76E1DA2}" srcOrd="1" destOrd="0" parTransId="{6F4E5581-69EA-4495-ACED-2CD3CB3FCA85}" sibTransId="{FE0F2499-928F-4547-9E7B-917E31380120}"/>
    <dgm:cxn modelId="{2D5988BF-810F-4678-9CF7-86692A284498}" srcId="{C953A7E5-A37B-4A03-8E4A-7AE2C11F1C2A}" destId="{B54E4E8D-56B1-4E32-AB8B-E36B6F4EF1EC}" srcOrd="2" destOrd="0" parTransId="{B5B495D3-6247-4353-8FEF-F2CEFC795C95}" sibTransId="{FEF48666-5E4E-40DB-AD59-21988FA30AA8}"/>
    <dgm:cxn modelId="{129200F2-036A-47A4-B978-9909A448434E}" srcId="{C953A7E5-A37B-4A03-8E4A-7AE2C11F1C2A}" destId="{57D54508-C4EF-4320-8423-A4C81E898C1D}" srcOrd="5" destOrd="0" parTransId="{9839218E-1251-4F1E-8683-330CA95059DA}" sibTransId="{3730AD3E-CC95-495D-83F7-EDC67848E156}"/>
    <dgm:cxn modelId="{8E0F4DF2-5848-43BB-810B-1050EE2B8A0E}" type="presOf" srcId="{9DB8D9E6-CE31-40A2-B1EE-622E327B7677}" destId="{9729A8F1-D7A3-456C-B7B7-CACF3F8E277A}" srcOrd="0" destOrd="0" presId="urn:microsoft.com/office/officeart/2005/8/layout/default"/>
    <dgm:cxn modelId="{8483CBF6-95FB-4704-AE5F-16AD6A283898}" type="presParOf" srcId="{72B9A6E6-4017-4AFC-9063-6597A3380698}" destId="{C3EB7938-FA74-4154-BFC4-4EC470DA9382}" srcOrd="0" destOrd="0" presId="urn:microsoft.com/office/officeart/2005/8/layout/default"/>
    <dgm:cxn modelId="{803DEA9D-3E71-42FB-8FF3-1DD48A7A19E8}" type="presParOf" srcId="{72B9A6E6-4017-4AFC-9063-6597A3380698}" destId="{34AD54BE-4032-4489-8960-2512A0519112}" srcOrd="1" destOrd="0" presId="urn:microsoft.com/office/officeart/2005/8/layout/default"/>
    <dgm:cxn modelId="{2DD09956-4763-41CD-ADFB-183F4B75DC82}" type="presParOf" srcId="{72B9A6E6-4017-4AFC-9063-6597A3380698}" destId="{D544FFE8-9C4D-497F-A75A-ECE337BC98DC}" srcOrd="2" destOrd="0" presId="urn:microsoft.com/office/officeart/2005/8/layout/default"/>
    <dgm:cxn modelId="{7D90D5E3-D20C-401F-8799-4FCB7279A309}" type="presParOf" srcId="{72B9A6E6-4017-4AFC-9063-6597A3380698}" destId="{653EE6B8-97C1-444A-A516-94740DF210D3}" srcOrd="3" destOrd="0" presId="urn:microsoft.com/office/officeart/2005/8/layout/default"/>
    <dgm:cxn modelId="{5AB22058-2AED-4426-92FA-BE28156A4FB9}" type="presParOf" srcId="{72B9A6E6-4017-4AFC-9063-6597A3380698}" destId="{E1B0D646-71D4-40A9-93CB-605C74CC206D}" srcOrd="4" destOrd="0" presId="urn:microsoft.com/office/officeart/2005/8/layout/default"/>
    <dgm:cxn modelId="{9BC09B51-F1F3-408F-BC96-56E5BAC2A6DB}" type="presParOf" srcId="{72B9A6E6-4017-4AFC-9063-6597A3380698}" destId="{AAC96016-E391-48D2-AD7F-82D76BE32CDB}" srcOrd="5" destOrd="0" presId="urn:microsoft.com/office/officeart/2005/8/layout/default"/>
    <dgm:cxn modelId="{6E32242D-C99C-4D68-92F4-1E9871868668}" type="presParOf" srcId="{72B9A6E6-4017-4AFC-9063-6597A3380698}" destId="{9729A8F1-D7A3-456C-B7B7-CACF3F8E277A}" srcOrd="6" destOrd="0" presId="urn:microsoft.com/office/officeart/2005/8/layout/default"/>
    <dgm:cxn modelId="{74BF36A9-B00E-40A6-8D80-7B1F27AC6347}" type="presParOf" srcId="{72B9A6E6-4017-4AFC-9063-6597A3380698}" destId="{142B9D0F-C121-47C2-9170-112F893AB3BE}" srcOrd="7" destOrd="0" presId="urn:microsoft.com/office/officeart/2005/8/layout/default"/>
    <dgm:cxn modelId="{EF64B1DE-ABAC-42C0-B108-01A188702BDA}" type="presParOf" srcId="{72B9A6E6-4017-4AFC-9063-6597A3380698}" destId="{71998E9D-F863-413A-9562-FFF41916DEBF}" srcOrd="8" destOrd="0" presId="urn:microsoft.com/office/officeart/2005/8/layout/default"/>
    <dgm:cxn modelId="{7A90AA67-1FA3-4ACC-AC2D-A84D95C2C76D}" type="presParOf" srcId="{72B9A6E6-4017-4AFC-9063-6597A3380698}" destId="{95E7B945-12CE-4436-A312-DC4A72974A33}" srcOrd="9" destOrd="0" presId="urn:microsoft.com/office/officeart/2005/8/layout/default"/>
    <dgm:cxn modelId="{A3A3F691-3C6B-47F3-8031-64FB5C148715}" type="presParOf" srcId="{72B9A6E6-4017-4AFC-9063-6597A3380698}" destId="{F8238AB2-7303-4794-972F-2E477B719E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792DF-F63C-465F-A7F0-BAD97BF853C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371D6A-D488-4751-96A8-33ABF9D58901}">
      <dgm:prSet/>
      <dgm:spPr/>
      <dgm:t>
        <a:bodyPr/>
        <a:lstStyle/>
        <a:p>
          <a:r>
            <a:rPr lang="en-US" dirty="0"/>
            <a:t>1. Go to OER textbook </a:t>
          </a:r>
        </a:p>
      </dgm:t>
    </dgm:pt>
    <dgm:pt modelId="{DBCCAEBA-48D1-47DF-8D29-267536E19523}" type="parTrans" cxnId="{1CF4565E-8914-45FB-A5AA-2D737DCF5E9F}">
      <dgm:prSet/>
      <dgm:spPr/>
      <dgm:t>
        <a:bodyPr/>
        <a:lstStyle/>
        <a:p>
          <a:endParaRPr lang="en-US"/>
        </a:p>
      </dgm:t>
    </dgm:pt>
    <dgm:pt modelId="{9E8965D6-4C9D-4F03-9A75-EEEF17FF04D1}" type="sibTrans" cxnId="{1CF4565E-8914-45FB-A5AA-2D737DCF5E9F}">
      <dgm:prSet/>
      <dgm:spPr/>
      <dgm:t>
        <a:bodyPr/>
        <a:lstStyle/>
        <a:p>
          <a:endParaRPr lang="en-US"/>
        </a:p>
      </dgm:t>
    </dgm:pt>
    <dgm:pt modelId="{68BA0EBB-2E65-435A-A113-46597D759594}">
      <dgm:prSet/>
      <dgm:spPr/>
      <dgm:t>
        <a:bodyPr/>
        <a:lstStyle/>
        <a:p>
          <a:r>
            <a:rPr lang="en-US" dirty="0"/>
            <a:t>2. Open a chapter &amp; save as PDF</a:t>
          </a:r>
        </a:p>
      </dgm:t>
    </dgm:pt>
    <dgm:pt modelId="{AB268023-5B65-4B8B-B3FD-38C0D3166878}" type="parTrans" cxnId="{BAE80F9E-84D5-4584-A7E9-696D28A495AF}">
      <dgm:prSet/>
      <dgm:spPr/>
      <dgm:t>
        <a:bodyPr/>
        <a:lstStyle/>
        <a:p>
          <a:endParaRPr lang="en-US"/>
        </a:p>
      </dgm:t>
    </dgm:pt>
    <dgm:pt modelId="{C988859C-9698-41F0-9523-FCB72D41A620}" type="sibTrans" cxnId="{BAE80F9E-84D5-4584-A7E9-696D28A495AF}">
      <dgm:prSet/>
      <dgm:spPr/>
      <dgm:t>
        <a:bodyPr/>
        <a:lstStyle/>
        <a:p>
          <a:endParaRPr lang="en-US"/>
        </a:p>
      </dgm:t>
    </dgm:pt>
    <dgm:pt modelId="{598C53AF-056B-4E00-93A2-25C70407FBFA}">
      <dgm:prSet/>
      <dgm:spPr/>
      <dgm:t>
        <a:bodyPr/>
        <a:lstStyle/>
        <a:p>
          <a:r>
            <a:rPr lang="en-US" dirty="0"/>
            <a:t>3. Upload PDF to Notebook LM</a:t>
          </a:r>
        </a:p>
      </dgm:t>
    </dgm:pt>
    <dgm:pt modelId="{D9030C54-BA0A-4C97-A18C-59EEBF1FA1E1}" type="parTrans" cxnId="{3CE8636C-74F9-4768-B022-8210FFC3C575}">
      <dgm:prSet/>
      <dgm:spPr/>
      <dgm:t>
        <a:bodyPr/>
        <a:lstStyle/>
        <a:p>
          <a:endParaRPr lang="en-US"/>
        </a:p>
      </dgm:t>
    </dgm:pt>
    <dgm:pt modelId="{C365C35D-DFDE-41B6-9164-1CD52B5DB2F2}" type="sibTrans" cxnId="{3CE8636C-74F9-4768-B022-8210FFC3C575}">
      <dgm:prSet/>
      <dgm:spPr/>
      <dgm:t>
        <a:bodyPr/>
        <a:lstStyle/>
        <a:p>
          <a:endParaRPr lang="en-US"/>
        </a:p>
      </dgm:t>
    </dgm:pt>
    <dgm:pt modelId="{B5B8BFCD-E055-4071-A7EF-48AD89929D1F}">
      <dgm:prSet/>
      <dgm:spPr/>
      <dgm:t>
        <a:bodyPr/>
        <a:lstStyle/>
        <a:p>
          <a:r>
            <a:rPr lang="en-US" dirty="0"/>
            <a:t>4. Generate video overview</a:t>
          </a:r>
        </a:p>
      </dgm:t>
    </dgm:pt>
    <dgm:pt modelId="{52B31FCB-4415-414E-99B5-1A690AD0A03A}" type="parTrans" cxnId="{80B97473-0CE6-40E3-94C9-5A54C944759F}">
      <dgm:prSet/>
      <dgm:spPr/>
      <dgm:t>
        <a:bodyPr/>
        <a:lstStyle/>
        <a:p>
          <a:endParaRPr lang="en-US"/>
        </a:p>
      </dgm:t>
    </dgm:pt>
    <dgm:pt modelId="{821932C8-8058-49A5-90BB-7C63EE9800C0}" type="sibTrans" cxnId="{80B97473-0CE6-40E3-94C9-5A54C944759F}">
      <dgm:prSet/>
      <dgm:spPr/>
      <dgm:t>
        <a:bodyPr/>
        <a:lstStyle/>
        <a:p>
          <a:endParaRPr lang="en-US"/>
        </a:p>
      </dgm:t>
    </dgm:pt>
    <dgm:pt modelId="{73AFF207-FDEB-4787-8DF1-345996C0D47B}">
      <dgm:prSet/>
      <dgm:spPr/>
      <dgm:t>
        <a:bodyPr/>
        <a:lstStyle/>
        <a:p>
          <a:r>
            <a:rPr lang="en-US" dirty="0"/>
            <a:t>5. Review, refine, caption, publish</a:t>
          </a:r>
        </a:p>
      </dgm:t>
    </dgm:pt>
    <dgm:pt modelId="{76364DCB-BB1D-49FF-9FC2-25555334F118}" type="parTrans" cxnId="{8D72D3A4-2921-4147-8D51-96FDD83F1541}">
      <dgm:prSet/>
      <dgm:spPr/>
      <dgm:t>
        <a:bodyPr/>
        <a:lstStyle/>
        <a:p>
          <a:endParaRPr lang="en-US"/>
        </a:p>
      </dgm:t>
    </dgm:pt>
    <dgm:pt modelId="{FA8FAC7A-1B3B-4B07-B477-1C909E486774}" type="sibTrans" cxnId="{8D72D3A4-2921-4147-8D51-96FDD83F1541}">
      <dgm:prSet/>
      <dgm:spPr/>
      <dgm:t>
        <a:bodyPr/>
        <a:lstStyle/>
        <a:p>
          <a:endParaRPr lang="en-US"/>
        </a:p>
      </dgm:t>
    </dgm:pt>
    <dgm:pt modelId="{2C0F4B27-FF50-400F-8264-D854E82540D6}">
      <dgm:prSet/>
      <dgm:spPr/>
      <dgm:t>
        <a:bodyPr/>
        <a:lstStyle/>
        <a:p>
          <a:r>
            <a:rPr lang="en-US"/>
            <a:t>Time per video: 30-45 minutes</a:t>
          </a:r>
        </a:p>
      </dgm:t>
    </dgm:pt>
    <dgm:pt modelId="{26BCD4AB-51EF-40D8-BEF6-D6CDD1F29656}" type="parTrans" cxnId="{D3284CC5-2543-484D-B85D-147D74E96B0F}">
      <dgm:prSet/>
      <dgm:spPr/>
      <dgm:t>
        <a:bodyPr/>
        <a:lstStyle/>
        <a:p>
          <a:endParaRPr lang="en-US"/>
        </a:p>
      </dgm:t>
    </dgm:pt>
    <dgm:pt modelId="{2F5E9CEC-D62F-48A2-A9CA-608B8A5D2F7F}" type="sibTrans" cxnId="{D3284CC5-2543-484D-B85D-147D74E96B0F}">
      <dgm:prSet/>
      <dgm:spPr/>
      <dgm:t>
        <a:bodyPr/>
        <a:lstStyle/>
        <a:p>
          <a:endParaRPr lang="en-US"/>
        </a:p>
      </dgm:t>
    </dgm:pt>
    <dgm:pt modelId="{4AB55B6A-AA7F-4DEB-B47C-07E4DF05DD01}" type="pres">
      <dgm:prSet presAssocID="{906792DF-F63C-465F-A7F0-BAD97BF853CF}" presName="Name0" presStyleCnt="0">
        <dgm:presLayoutVars>
          <dgm:dir/>
          <dgm:resizeHandles val="exact"/>
        </dgm:presLayoutVars>
      </dgm:prSet>
      <dgm:spPr/>
    </dgm:pt>
    <dgm:pt modelId="{8B7C600B-920B-4DB6-A86F-3BA07E5020DF}" type="pres">
      <dgm:prSet presAssocID="{5D371D6A-D488-4751-96A8-33ABF9D58901}" presName="node" presStyleLbl="node1" presStyleIdx="0" presStyleCnt="6">
        <dgm:presLayoutVars>
          <dgm:bulletEnabled val="1"/>
        </dgm:presLayoutVars>
      </dgm:prSet>
      <dgm:spPr/>
    </dgm:pt>
    <dgm:pt modelId="{40D4EFBB-9795-48A2-BEAB-FC233F4ACD90}" type="pres">
      <dgm:prSet presAssocID="{9E8965D6-4C9D-4F03-9A75-EEEF17FF04D1}" presName="sibTrans" presStyleLbl="sibTrans1D1" presStyleIdx="0" presStyleCnt="5"/>
      <dgm:spPr/>
    </dgm:pt>
    <dgm:pt modelId="{6DE0C1F8-476E-425E-ADA7-DABD21036836}" type="pres">
      <dgm:prSet presAssocID="{9E8965D6-4C9D-4F03-9A75-EEEF17FF04D1}" presName="connectorText" presStyleLbl="sibTrans1D1" presStyleIdx="0" presStyleCnt="5"/>
      <dgm:spPr/>
    </dgm:pt>
    <dgm:pt modelId="{E058F704-F2CC-4279-BF1D-DAC74DD9956F}" type="pres">
      <dgm:prSet presAssocID="{68BA0EBB-2E65-435A-A113-46597D759594}" presName="node" presStyleLbl="node1" presStyleIdx="1" presStyleCnt="6">
        <dgm:presLayoutVars>
          <dgm:bulletEnabled val="1"/>
        </dgm:presLayoutVars>
      </dgm:prSet>
      <dgm:spPr/>
    </dgm:pt>
    <dgm:pt modelId="{F2B76CC8-F8BB-4FE2-8726-2088784A1B1D}" type="pres">
      <dgm:prSet presAssocID="{C988859C-9698-41F0-9523-FCB72D41A620}" presName="sibTrans" presStyleLbl="sibTrans1D1" presStyleIdx="1" presStyleCnt="5"/>
      <dgm:spPr/>
    </dgm:pt>
    <dgm:pt modelId="{D4E070CB-6EDE-4960-931C-9EFEA8F807ED}" type="pres">
      <dgm:prSet presAssocID="{C988859C-9698-41F0-9523-FCB72D41A620}" presName="connectorText" presStyleLbl="sibTrans1D1" presStyleIdx="1" presStyleCnt="5"/>
      <dgm:spPr/>
    </dgm:pt>
    <dgm:pt modelId="{B0920567-DADD-4E31-8A3F-13B7BA607A38}" type="pres">
      <dgm:prSet presAssocID="{598C53AF-056B-4E00-93A2-25C70407FBFA}" presName="node" presStyleLbl="node1" presStyleIdx="2" presStyleCnt="6">
        <dgm:presLayoutVars>
          <dgm:bulletEnabled val="1"/>
        </dgm:presLayoutVars>
      </dgm:prSet>
      <dgm:spPr/>
    </dgm:pt>
    <dgm:pt modelId="{FA4032D5-C143-4430-BB63-023072B128EE}" type="pres">
      <dgm:prSet presAssocID="{C365C35D-DFDE-41B6-9164-1CD52B5DB2F2}" presName="sibTrans" presStyleLbl="sibTrans1D1" presStyleIdx="2" presStyleCnt="5"/>
      <dgm:spPr/>
    </dgm:pt>
    <dgm:pt modelId="{25C93586-3F3F-4F79-BC93-788F4A58CD88}" type="pres">
      <dgm:prSet presAssocID="{C365C35D-DFDE-41B6-9164-1CD52B5DB2F2}" presName="connectorText" presStyleLbl="sibTrans1D1" presStyleIdx="2" presStyleCnt="5"/>
      <dgm:spPr/>
    </dgm:pt>
    <dgm:pt modelId="{00E43590-234C-4682-8F44-77CF457FFE56}" type="pres">
      <dgm:prSet presAssocID="{B5B8BFCD-E055-4071-A7EF-48AD89929D1F}" presName="node" presStyleLbl="node1" presStyleIdx="3" presStyleCnt="6">
        <dgm:presLayoutVars>
          <dgm:bulletEnabled val="1"/>
        </dgm:presLayoutVars>
      </dgm:prSet>
      <dgm:spPr/>
    </dgm:pt>
    <dgm:pt modelId="{96DCA3E3-0C75-46E8-978B-0F675D12E90E}" type="pres">
      <dgm:prSet presAssocID="{821932C8-8058-49A5-90BB-7C63EE9800C0}" presName="sibTrans" presStyleLbl="sibTrans1D1" presStyleIdx="3" presStyleCnt="5"/>
      <dgm:spPr/>
    </dgm:pt>
    <dgm:pt modelId="{FDB1CDA7-460F-4A06-AA11-B44C231F6D78}" type="pres">
      <dgm:prSet presAssocID="{821932C8-8058-49A5-90BB-7C63EE9800C0}" presName="connectorText" presStyleLbl="sibTrans1D1" presStyleIdx="3" presStyleCnt="5"/>
      <dgm:spPr/>
    </dgm:pt>
    <dgm:pt modelId="{D2A86437-1A69-45C8-AAFE-35148B303621}" type="pres">
      <dgm:prSet presAssocID="{73AFF207-FDEB-4787-8DF1-345996C0D47B}" presName="node" presStyleLbl="node1" presStyleIdx="4" presStyleCnt="6">
        <dgm:presLayoutVars>
          <dgm:bulletEnabled val="1"/>
        </dgm:presLayoutVars>
      </dgm:prSet>
      <dgm:spPr/>
    </dgm:pt>
    <dgm:pt modelId="{B50CDC31-FFA1-4A92-B853-1113BB11AA3B}" type="pres">
      <dgm:prSet presAssocID="{FA8FAC7A-1B3B-4B07-B477-1C909E486774}" presName="sibTrans" presStyleLbl="sibTrans1D1" presStyleIdx="4" presStyleCnt="5"/>
      <dgm:spPr/>
    </dgm:pt>
    <dgm:pt modelId="{B2C1F4F2-D67F-44A2-AB48-9886DD620D1C}" type="pres">
      <dgm:prSet presAssocID="{FA8FAC7A-1B3B-4B07-B477-1C909E486774}" presName="connectorText" presStyleLbl="sibTrans1D1" presStyleIdx="4" presStyleCnt="5"/>
      <dgm:spPr/>
    </dgm:pt>
    <dgm:pt modelId="{40CAB69B-5E2A-48EA-9D40-03933A63D61C}" type="pres">
      <dgm:prSet presAssocID="{2C0F4B27-FF50-400F-8264-D854E82540D6}" presName="node" presStyleLbl="node1" presStyleIdx="5" presStyleCnt="6">
        <dgm:presLayoutVars>
          <dgm:bulletEnabled val="1"/>
        </dgm:presLayoutVars>
      </dgm:prSet>
      <dgm:spPr/>
    </dgm:pt>
  </dgm:ptLst>
  <dgm:cxnLst>
    <dgm:cxn modelId="{FDB68E00-3FBA-4402-BD6C-33201B832131}" type="presOf" srcId="{821932C8-8058-49A5-90BB-7C63EE9800C0}" destId="{FDB1CDA7-460F-4A06-AA11-B44C231F6D78}" srcOrd="1" destOrd="0" presId="urn:microsoft.com/office/officeart/2016/7/layout/RepeatingBendingProcessNew"/>
    <dgm:cxn modelId="{B5C81707-5FC1-4353-9851-C3ED7202B929}" type="presOf" srcId="{C988859C-9698-41F0-9523-FCB72D41A620}" destId="{D4E070CB-6EDE-4960-931C-9EFEA8F807ED}" srcOrd="1" destOrd="0" presId="urn:microsoft.com/office/officeart/2016/7/layout/RepeatingBendingProcessNew"/>
    <dgm:cxn modelId="{E6311C0B-63B9-4942-AC77-16F7EE7B1903}" type="presOf" srcId="{906792DF-F63C-465F-A7F0-BAD97BF853CF}" destId="{4AB55B6A-AA7F-4DEB-B47C-07E4DF05DD01}" srcOrd="0" destOrd="0" presId="urn:microsoft.com/office/officeart/2016/7/layout/RepeatingBendingProcessNew"/>
    <dgm:cxn modelId="{0458E011-6098-409B-9483-A8BC9653B9AA}" type="presOf" srcId="{B5B8BFCD-E055-4071-A7EF-48AD89929D1F}" destId="{00E43590-234C-4682-8F44-77CF457FFE56}" srcOrd="0" destOrd="0" presId="urn:microsoft.com/office/officeart/2016/7/layout/RepeatingBendingProcessNew"/>
    <dgm:cxn modelId="{B9579D15-0DB4-43F4-904E-C94291277004}" type="presOf" srcId="{2C0F4B27-FF50-400F-8264-D854E82540D6}" destId="{40CAB69B-5E2A-48EA-9D40-03933A63D61C}" srcOrd="0" destOrd="0" presId="urn:microsoft.com/office/officeart/2016/7/layout/RepeatingBendingProcessNew"/>
    <dgm:cxn modelId="{1CF4565E-8914-45FB-A5AA-2D737DCF5E9F}" srcId="{906792DF-F63C-465F-A7F0-BAD97BF853CF}" destId="{5D371D6A-D488-4751-96A8-33ABF9D58901}" srcOrd="0" destOrd="0" parTransId="{DBCCAEBA-48D1-47DF-8D29-267536E19523}" sibTransId="{9E8965D6-4C9D-4F03-9A75-EEEF17FF04D1}"/>
    <dgm:cxn modelId="{4A1B7D68-F3CB-4E92-A240-5640A8734DC4}" type="presOf" srcId="{C365C35D-DFDE-41B6-9164-1CD52B5DB2F2}" destId="{25C93586-3F3F-4F79-BC93-788F4A58CD88}" srcOrd="1" destOrd="0" presId="urn:microsoft.com/office/officeart/2016/7/layout/RepeatingBendingProcessNew"/>
    <dgm:cxn modelId="{3CE8636C-74F9-4768-B022-8210FFC3C575}" srcId="{906792DF-F63C-465F-A7F0-BAD97BF853CF}" destId="{598C53AF-056B-4E00-93A2-25C70407FBFA}" srcOrd="2" destOrd="0" parTransId="{D9030C54-BA0A-4C97-A18C-59EEBF1FA1E1}" sibTransId="{C365C35D-DFDE-41B6-9164-1CD52B5DB2F2}"/>
    <dgm:cxn modelId="{80B97473-0CE6-40E3-94C9-5A54C944759F}" srcId="{906792DF-F63C-465F-A7F0-BAD97BF853CF}" destId="{B5B8BFCD-E055-4071-A7EF-48AD89929D1F}" srcOrd="3" destOrd="0" parTransId="{52B31FCB-4415-414E-99B5-1A690AD0A03A}" sibTransId="{821932C8-8058-49A5-90BB-7C63EE9800C0}"/>
    <dgm:cxn modelId="{FD705876-9A84-47D6-84BE-0589B3802CF7}" type="presOf" srcId="{68BA0EBB-2E65-435A-A113-46597D759594}" destId="{E058F704-F2CC-4279-BF1D-DAC74DD9956F}" srcOrd="0" destOrd="0" presId="urn:microsoft.com/office/officeart/2016/7/layout/RepeatingBendingProcessNew"/>
    <dgm:cxn modelId="{32715959-8EBB-4BF1-AD72-679C57186DD1}" type="presOf" srcId="{FA8FAC7A-1B3B-4B07-B477-1C909E486774}" destId="{B2C1F4F2-D67F-44A2-AB48-9886DD620D1C}" srcOrd="1" destOrd="0" presId="urn:microsoft.com/office/officeart/2016/7/layout/RepeatingBendingProcessNew"/>
    <dgm:cxn modelId="{CBD4837B-C414-4716-99EF-5BCA31F67B4E}" type="presOf" srcId="{821932C8-8058-49A5-90BB-7C63EE9800C0}" destId="{96DCA3E3-0C75-46E8-978B-0F675D12E90E}" srcOrd="0" destOrd="0" presId="urn:microsoft.com/office/officeart/2016/7/layout/RepeatingBendingProcessNew"/>
    <dgm:cxn modelId="{50176D7F-A1C5-4C6A-A37D-D409CB8182CF}" type="presOf" srcId="{9E8965D6-4C9D-4F03-9A75-EEEF17FF04D1}" destId="{40D4EFBB-9795-48A2-BEAB-FC233F4ACD90}" srcOrd="0" destOrd="0" presId="urn:microsoft.com/office/officeart/2016/7/layout/RepeatingBendingProcessNew"/>
    <dgm:cxn modelId="{DD2B958B-30E6-46F4-954F-B2033B36FD53}" type="presOf" srcId="{C988859C-9698-41F0-9523-FCB72D41A620}" destId="{F2B76CC8-F8BB-4FE2-8726-2088784A1B1D}" srcOrd="0" destOrd="0" presId="urn:microsoft.com/office/officeart/2016/7/layout/RepeatingBendingProcessNew"/>
    <dgm:cxn modelId="{5EAA5C8F-FA24-4C19-8C0A-2C632D527F56}" type="presOf" srcId="{598C53AF-056B-4E00-93A2-25C70407FBFA}" destId="{B0920567-DADD-4E31-8A3F-13B7BA607A38}" srcOrd="0" destOrd="0" presId="urn:microsoft.com/office/officeart/2016/7/layout/RepeatingBendingProcessNew"/>
    <dgm:cxn modelId="{BAE80F9E-84D5-4584-A7E9-696D28A495AF}" srcId="{906792DF-F63C-465F-A7F0-BAD97BF853CF}" destId="{68BA0EBB-2E65-435A-A113-46597D759594}" srcOrd="1" destOrd="0" parTransId="{AB268023-5B65-4B8B-B3FD-38C0D3166878}" sibTransId="{C988859C-9698-41F0-9523-FCB72D41A620}"/>
    <dgm:cxn modelId="{8D72D3A4-2921-4147-8D51-96FDD83F1541}" srcId="{906792DF-F63C-465F-A7F0-BAD97BF853CF}" destId="{73AFF207-FDEB-4787-8DF1-345996C0D47B}" srcOrd="4" destOrd="0" parTransId="{76364DCB-BB1D-49FF-9FC2-25555334F118}" sibTransId="{FA8FAC7A-1B3B-4B07-B477-1C909E486774}"/>
    <dgm:cxn modelId="{01AF89C3-25FD-4608-A960-B53077FCEA03}" type="presOf" srcId="{FA8FAC7A-1B3B-4B07-B477-1C909E486774}" destId="{B50CDC31-FFA1-4A92-B853-1113BB11AA3B}" srcOrd="0" destOrd="0" presId="urn:microsoft.com/office/officeart/2016/7/layout/RepeatingBendingProcessNew"/>
    <dgm:cxn modelId="{D3284CC5-2543-484D-B85D-147D74E96B0F}" srcId="{906792DF-F63C-465F-A7F0-BAD97BF853CF}" destId="{2C0F4B27-FF50-400F-8264-D854E82540D6}" srcOrd="5" destOrd="0" parTransId="{26BCD4AB-51EF-40D8-BEF6-D6CDD1F29656}" sibTransId="{2F5E9CEC-D62F-48A2-A9CA-608B8A5D2F7F}"/>
    <dgm:cxn modelId="{D68815D4-2112-4100-B884-322018292EFE}" type="presOf" srcId="{73AFF207-FDEB-4787-8DF1-345996C0D47B}" destId="{D2A86437-1A69-45C8-AAFE-35148B303621}" srcOrd="0" destOrd="0" presId="urn:microsoft.com/office/officeart/2016/7/layout/RepeatingBendingProcessNew"/>
    <dgm:cxn modelId="{AEC3EDE9-17E4-4BD6-9F4F-9102EBCE5864}" type="presOf" srcId="{5D371D6A-D488-4751-96A8-33ABF9D58901}" destId="{8B7C600B-920B-4DB6-A86F-3BA07E5020DF}" srcOrd="0" destOrd="0" presId="urn:microsoft.com/office/officeart/2016/7/layout/RepeatingBendingProcessNew"/>
    <dgm:cxn modelId="{3908E5F5-4FCD-4F54-8B2A-C36FD6959B61}" type="presOf" srcId="{C365C35D-DFDE-41B6-9164-1CD52B5DB2F2}" destId="{FA4032D5-C143-4430-BB63-023072B128EE}" srcOrd="0" destOrd="0" presId="urn:microsoft.com/office/officeart/2016/7/layout/RepeatingBendingProcessNew"/>
    <dgm:cxn modelId="{738F26FF-1293-4764-A7E7-1DEA38F8283F}" type="presOf" srcId="{9E8965D6-4C9D-4F03-9A75-EEEF17FF04D1}" destId="{6DE0C1F8-476E-425E-ADA7-DABD21036836}" srcOrd="1" destOrd="0" presId="urn:microsoft.com/office/officeart/2016/7/layout/RepeatingBendingProcessNew"/>
    <dgm:cxn modelId="{A76FAAA9-FF5D-41C0-A6F0-240B5D2EDDCB}" type="presParOf" srcId="{4AB55B6A-AA7F-4DEB-B47C-07E4DF05DD01}" destId="{8B7C600B-920B-4DB6-A86F-3BA07E5020DF}" srcOrd="0" destOrd="0" presId="urn:microsoft.com/office/officeart/2016/7/layout/RepeatingBendingProcessNew"/>
    <dgm:cxn modelId="{E4006BD6-9D63-4BDA-9B7A-74B50C5AD0C6}" type="presParOf" srcId="{4AB55B6A-AA7F-4DEB-B47C-07E4DF05DD01}" destId="{40D4EFBB-9795-48A2-BEAB-FC233F4ACD90}" srcOrd="1" destOrd="0" presId="urn:microsoft.com/office/officeart/2016/7/layout/RepeatingBendingProcessNew"/>
    <dgm:cxn modelId="{4417220E-EA34-4DDF-B866-FA2CF0866848}" type="presParOf" srcId="{40D4EFBB-9795-48A2-BEAB-FC233F4ACD90}" destId="{6DE0C1F8-476E-425E-ADA7-DABD21036836}" srcOrd="0" destOrd="0" presId="urn:microsoft.com/office/officeart/2016/7/layout/RepeatingBendingProcessNew"/>
    <dgm:cxn modelId="{BE3A129A-6CEF-4D3B-B5FA-BF120DF222F5}" type="presParOf" srcId="{4AB55B6A-AA7F-4DEB-B47C-07E4DF05DD01}" destId="{E058F704-F2CC-4279-BF1D-DAC74DD9956F}" srcOrd="2" destOrd="0" presId="urn:microsoft.com/office/officeart/2016/7/layout/RepeatingBendingProcessNew"/>
    <dgm:cxn modelId="{EA7F4C24-226E-464E-9423-F261DE744D12}" type="presParOf" srcId="{4AB55B6A-AA7F-4DEB-B47C-07E4DF05DD01}" destId="{F2B76CC8-F8BB-4FE2-8726-2088784A1B1D}" srcOrd="3" destOrd="0" presId="urn:microsoft.com/office/officeart/2016/7/layout/RepeatingBendingProcessNew"/>
    <dgm:cxn modelId="{8D96DD69-C2DE-4301-B881-A922607BF517}" type="presParOf" srcId="{F2B76CC8-F8BB-4FE2-8726-2088784A1B1D}" destId="{D4E070CB-6EDE-4960-931C-9EFEA8F807ED}" srcOrd="0" destOrd="0" presId="urn:microsoft.com/office/officeart/2016/7/layout/RepeatingBendingProcessNew"/>
    <dgm:cxn modelId="{7EB31B9C-B7E9-4F69-9122-830D8F37BBD9}" type="presParOf" srcId="{4AB55B6A-AA7F-4DEB-B47C-07E4DF05DD01}" destId="{B0920567-DADD-4E31-8A3F-13B7BA607A38}" srcOrd="4" destOrd="0" presId="urn:microsoft.com/office/officeart/2016/7/layout/RepeatingBendingProcessNew"/>
    <dgm:cxn modelId="{900CD916-0630-4A2A-9DB0-DFFF5A3743CA}" type="presParOf" srcId="{4AB55B6A-AA7F-4DEB-B47C-07E4DF05DD01}" destId="{FA4032D5-C143-4430-BB63-023072B128EE}" srcOrd="5" destOrd="0" presId="urn:microsoft.com/office/officeart/2016/7/layout/RepeatingBendingProcessNew"/>
    <dgm:cxn modelId="{A37DCDD5-2E71-4437-9C61-CA27D4E13DF8}" type="presParOf" srcId="{FA4032D5-C143-4430-BB63-023072B128EE}" destId="{25C93586-3F3F-4F79-BC93-788F4A58CD88}" srcOrd="0" destOrd="0" presId="urn:microsoft.com/office/officeart/2016/7/layout/RepeatingBendingProcessNew"/>
    <dgm:cxn modelId="{F57D0EA4-91CA-4F6D-9665-F5C2E3B817B2}" type="presParOf" srcId="{4AB55B6A-AA7F-4DEB-B47C-07E4DF05DD01}" destId="{00E43590-234C-4682-8F44-77CF457FFE56}" srcOrd="6" destOrd="0" presId="urn:microsoft.com/office/officeart/2016/7/layout/RepeatingBendingProcessNew"/>
    <dgm:cxn modelId="{21EA66E4-9349-4EFD-BEBE-5363B5C895C9}" type="presParOf" srcId="{4AB55B6A-AA7F-4DEB-B47C-07E4DF05DD01}" destId="{96DCA3E3-0C75-46E8-978B-0F675D12E90E}" srcOrd="7" destOrd="0" presId="urn:microsoft.com/office/officeart/2016/7/layout/RepeatingBendingProcessNew"/>
    <dgm:cxn modelId="{E679C81A-B48E-40D5-BE2F-652BD0F2629D}" type="presParOf" srcId="{96DCA3E3-0C75-46E8-978B-0F675D12E90E}" destId="{FDB1CDA7-460F-4A06-AA11-B44C231F6D78}" srcOrd="0" destOrd="0" presId="urn:microsoft.com/office/officeart/2016/7/layout/RepeatingBendingProcessNew"/>
    <dgm:cxn modelId="{26E95449-B38E-4C5F-866A-7550DC6D4F15}" type="presParOf" srcId="{4AB55B6A-AA7F-4DEB-B47C-07E4DF05DD01}" destId="{D2A86437-1A69-45C8-AAFE-35148B303621}" srcOrd="8" destOrd="0" presId="urn:microsoft.com/office/officeart/2016/7/layout/RepeatingBendingProcessNew"/>
    <dgm:cxn modelId="{FDDC67D8-1BC4-4287-A94F-79FDFC67EEBF}" type="presParOf" srcId="{4AB55B6A-AA7F-4DEB-B47C-07E4DF05DD01}" destId="{B50CDC31-FFA1-4A92-B853-1113BB11AA3B}" srcOrd="9" destOrd="0" presId="urn:microsoft.com/office/officeart/2016/7/layout/RepeatingBendingProcessNew"/>
    <dgm:cxn modelId="{E3047D66-3DC7-492E-A177-496338927CDD}" type="presParOf" srcId="{B50CDC31-FFA1-4A92-B853-1113BB11AA3B}" destId="{B2C1F4F2-D67F-44A2-AB48-9886DD620D1C}" srcOrd="0" destOrd="0" presId="urn:microsoft.com/office/officeart/2016/7/layout/RepeatingBendingProcessNew"/>
    <dgm:cxn modelId="{8A031735-3DCE-47F2-9323-359393C3F05E}" type="presParOf" srcId="{4AB55B6A-AA7F-4DEB-B47C-07E4DF05DD01}" destId="{40CAB69B-5E2A-48EA-9D40-03933A63D61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51074-51AA-4A53-AE72-54FFA429D5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7BAA94-2B82-43F9-9336-7F994EBBEBA5}">
      <dgm:prSet/>
      <dgm:spPr/>
      <dgm:t>
        <a:bodyPr/>
        <a:lstStyle/>
        <a:p>
          <a:r>
            <a:rPr lang="en-US" dirty="0"/>
            <a:t>5-7 minutes is the sweet spot</a:t>
          </a:r>
        </a:p>
      </dgm:t>
    </dgm:pt>
    <dgm:pt modelId="{62051A2C-F111-45FE-A2C1-EDA6EF7754FB}" type="parTrans" cxnId="{A09D06D3-F05B-4F1F-B3CC-E968E1CCFE0E}">
      <dgm:prSet/>
      <dgm:spPr/>
      <dgm:t>
        <a:bodyPr/>
        <a:lstStyle/>
        <a:p>
          <a:endParaRPr lang="en-US"/>
        </a:p>
      </dgm:t>
    </dgm:pt>
    <dgm:pt modelId="{08DCFDBD-473A-4441-85FA-041E4B5F39B7}" type="sibTrans" cxnId="{A09D06D3-F05B-4F1F-B3CC-E968E1CCFE0E}">
      <dgm:prSet/>
      <dgm:spPr/>
      <dgm:t>
        <a:bodyPr/>
        <a:lstStyle/>
        <a:p>
          <a:endParaRPr lang="en-US"/>
        </a:p>
      </dgm:t>
    </dgm:pt>
    <dgm:pt modelId="{3AC271B6-7318-4531-A6FC-32E854811DF6}">
      <dgm:prSet/>
      <dgm:spPr/>
      <dgm:t>
        <a:bodyPr/>
        <a:lstStyle/>
        <a:p>
          <a:r>
            <a:rPr lang="en-US" dirty="0"/>
            <a:t>Simple design &gt; fancy production</a:t>
          </a:r>
        </a:p>
      </dgm:t>
    </dgm:pt>
    <dgm:pt modelId="{0133D303-786F-41DB-8295-DACAFF7ACE86}" type="parTrans" cxnId="{01180EEA-0415-44CF-8E8A-6FFC78AC370E}">
      <dgm:prSet/>
      <dgm:spPr/>
      <dgm:t>
        <a:bodyPr/>
        <a:lstStyle/>
        <a:p>
          <a:endParaRPr lang="en-US"/>
        </a:p>
      </dgm:t>
    </dgm:pt>
    <dgm:pt modelId="{AFA4592A-C300-400A-AAD7-7548FD8F3FD2}" type="sibTrans" cxnId="{01180EEA-0415-44CF-8E8A-6FFC78AC370E}">
      <dgm:prSet/>
      <dgm:spPr/>
      <dgm:t>
        <a:bodyPr/>
        <a:lstStyle/>
        <a:p>
          <a:endParaRPr lang="en-US"/>
        </a:p>
      </dgm:t>
    </dgm:pt>
    <dgm:pt modelId="{3A4D59AC-BD9B-4723-9A47-9F662199892C}">
      <dgm:prSet/>
      <dgm:spPr/>
      <dgm:t>
        <a:bodyPr/>
        <a:lstStyle/>
        <a:p>
          <a:r>
            <a:rPr lang="en-US" dirty="0"/>
            <a:t>Consistency helps students</a:t>
          </a:r>
        </a:p>
      </dgm:t>
    </dgm:pt>
    <dgm:pt modelId="{39889844-966E-4211-B020-221AE71BE69B}" type="parTrans" cxnId="{B1192C43-AD9E-4AA2-B2D9-FF919A68202F}">
      <dgm:prSet/>
      <dgm:spPr/>
      <dgm:t>
        <a:bodyPr/>
        <a:lstStyle/>
        <a:p>
          <a:endParaRPr lang="en-US"/>
        </a:p>
      </dgm:t>
    </dgm:pt>
    <dgm:pt modelId="{69E4D657-E4CD-44BB-BC08-F0FEEEFF0B11}" type="sibTrans" cxnId="{B1192C43-AD9E-4AA2-B2D9-FF919A68202F}">
      <dgm:prSet/>
      <dgm:spPr/>
      <dgm:t>
        <a:bodyPr/>
        <a:lstStyle/>
        <a:p>
          <a:endParaRPr lang="en-US"/>
        </a:p>
      </dgm:t>
    </dgm:pt>
    <dgm:pt modelId="{7A03ABAE-9439-4436-BC47-DFB778DBC3B7}">
      <dgm:prSet/>
      <dgm:spPr/>
      <dgm:t>
        <a:bodyPr/>
        <a:lstStyle/>
        <a:p>
          <a:r>
            <a:rPr lang="en-US" dirty="0"/>
            <a:t>Frees instructor time for personalized feedback</a:t>
          </a:r>
        </a:p>
      </dgm:t>
    </dgm:pt>
    <dgm:pt modelId="{E266997C-40C0-4B4E-BD33-E6A29293FE76}" type="parTrans" cxnId="{3795879A-C741-4265-8658-02317FAF49F3}">
      <dgm:prSet/>
      <dgm:spPr/>
      <dgm:t>
        <a:bodyPr/>
        <a:lstStyle/>
        <a:p>
          <a:endParaRPr lang="en-US"/>
        </a:p>
      </dgm:t>
    </dgm:pt>
    <dgm:pt modelId="{5C50F9E9-B8D0-4586-AD60-7F233E8F5168}" type="sibTrans" cxnId="{3795879A-C741-4265-8658-02317FAF49F3}">
      <dgm:prSet/>
      <dgm:spPr/>
      <dgm:t>
        <a:bodyPr/>
        <a:lstStyle/>
        <a:p>
          <a:endParaRPr lang="en-US"/>
        </a:p>
      </dgm:t>
    </dgm:pt>
    <dgm:pt modelId="{EA088A26-FD60-4D3F-898C-094DA2189711}">
      <dgm:prSet/>
      <dgm:spPr/>
      <dgm:t>
        <a:bodyPr/>
        <a:lstStyle/>
        <a:p>
          <a:r>
            <a:rPr lang="en-US" dirty="0"/>
            <a:t>Students actually watch them</a:t>
          </a:r>
        </a:p>
      </dgm:t>
    </dgm:pt>
    <dgm:pt modelId="{9D4729DB-CE92-4E62-9D9E-8557078E7820}" type="parTrans" cxnId="{9C60BFA0-90DF-4C47-8FED-370156BEE0DA}">
      <dgm:prSet/>
      <dgm:spPr/>
      <dgm:t>
        <a:bodyPr/>
        <a:lstStyle/>
        <a:p>
          <a:endParaRPr lang="en-US"/>
        </a:p>
      </dgm:t>
    </dgm:pt>
    <dgm:pt modelId="{93AFA907-FA54-49A1-B632-AB39A83E7914}" type="sibTrans" cxnId="{9C60BFA0-90DF-4C47-8FED-370156BEE0DA}">
      <dgm:prSet/>
      <dgm:spPr/>
      <dgm:t>
        <a:bodyPr/>
        <a:lstStyle/>
        <a:p>
          <a:endParaRPr lang="en-US"/>
        </a:p>
      </dgm:t>
    </dgm:pt>
    <dgm:pt modelId="{F6E7E623-5B39-4388-8D78-2115735E8AD0}" type="pres">
      <dgm:prSet presAssocID="{BD651074-51AA-4A53-AE72-54FFA429D546}" presName="root" presStyleCnt="0">
        <dgm:presLayoutVars>
          <dgm:dir/>
          <dgm:resizeHandles val="exact"/>
        </dgm:presLayoutVars>
      </dgm:prSet>
      <dgm:spPr/>
    </dgm:pt>
    <dgm:pt modelId="{BA90EA88-A278-4F27-9AAB-66245FF2D70C}" type="pres">
      <dgm:prSet presAssocID="{F47BAA94-2B82-43F9-9336-7F994EBBEBA5}" presName="compNode" presStyleCnt="0"/>
      <dgm:spPr/>
    </dgm:pt>
    <dgm:pt modelId="{9AAB9B7B-D27C-4A36-B597-77F10162C7FB}" type="pres">
      <dgm:prSet presAssocID="{F47BAA94-2B82-43F9-9336-7F994EBBEBA5}" presName="bgRect" presStyleLbl="bgShp" presStyleIdx="0" presStyleCnt="5"/>
      <dgm:spPr/>
    </dgm:pt>
    <dgm:pt modelId="{D11D0347-6845-4672-86B0-4C38E4A50D87}" type="pres">
      <dgm:prSet presAssocID="{F47BAA94-2B82-43F9-9336-7F994EBBEBA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1B748A2-DEDD-4730-80A4-1469B75A5017}" type="pres">
      <dgm:prSet presAssocID="{F47BAA94-2B82-43F9-9336-7F994EBBEBA5}" presName="spaceRect" presStyleCnt="0"/>
      <dgm:spPr/>
    </dgm:pt>
    <dgm:pt modelId="{4AD4674F-6922-45BA-9E65-38BAD5DD117F}" type="pres">
      <dgm:prSet presAssocID="{F47BAA94-2B82-43F9-9336-7F994EBBEBA5}" presName="parTx" presStyleLbl="revTx" presStyleIdx="0" presStyleCnt="5">
        <dgm:presLayoutVars>
          <dgm:chMax val="0"/>
          <dgm:chPref val="0"/>
        </dgm:presLayoutVars>
      </dgm:prSet>
      <dgm:spPr/>
    </dgm:pt>
    <dgm:pt modelId="{39792B29-15CA-4408-B7EA-C71A11639857}" type="pres">
      <dgm:prSet presAssocID="{08DCFDBD-473A-4441-85FA-041E4B5F39B7}" presName="sibTrans" presStyleCnt="0"/>
      <dgm:spPr/>
    </dgm:pt>
    <dgm:pt modelId="{0EFFB59B-0AD0-4460-8C5D-CF2F88A50DE5}" type="pres">
      <dgm:prSet presAssocID="{3AC271B6-7318-4531-A6FC-32E854811DF6}" presName="compNode" presStyleCnt="0"/>
      <dgm:spPr/>
    </dgm:pt>
    <dgm:pt modelId="{EB5A1BB9-6FEC-4EAA-B492-B9FB7EB1F906}" type="pres">
      <dgm:prSet presAssocID="{3AC271B6-7318-4531-A6FC-32E854811DF6}" presName="bgRect" presStyleLbl="bgShp" presStyleIdx="1" presStyleCnt="5"/>
      <dgm:spPr/>
    </dgm:pt>
    <dgm:pt modelId="{A3813CD5-60A3-4600-8551-0181312D1ED1}" type="pres">
      <dgm:prSet presAssocID="{3AC271B6-7318-4531-A6FC-32E854811D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93F8587F-66C7-4F8E-B0C2-FB92B9B78718}" type="pres">
      <dgm:prSet presAssocID="{3AC271B6-7318-4531-A6FC-32E854811DF6}" presName="spaceRect" presStyleCnt="0"/>
      <dgm:spPr/>
    </dgm:pt>
    <dgm:pt modelId="{7EAA6CAB-CD39-42F2-91C5-7924C398F52C}" type="pres">
      <dgm:prSet presAssocID="{3AC271B6-7318-4531-A6FC-32E854811DF6}" presName="parTx" presStyleLbl="revTx" presStyleIdx="1" presStyleCnt="5">
        <dgm:presLayoutVars>
          <dgm:chMax val="0"/>
          <dgm:chPref val="0"/>
        </dgm:presLayoutVars>
      </dgm:prSet>
      <dgm:spPr/>
    </dgm:pt>
    <dgm:pt modelId="{ADE0920D-FABA-4BF1-8319-B3921D053277}" type="pres">
      <dgm:prSet presAssocID="{AFA4592A-C300-400A-AAD7-7548FD8F3FD2}" presName="sibTrans" presStyleCnt="0"/>
      <dgm:spPr/>
    </dgm:pt>
    <dgm:pt modelId="{491AD3ED-F8D9-42BB-9C1C-AC2EE4D177BB}" type="pres">
      <dgm:prSet presAssocID="{3A4D59AC-BD9B-4723-9A47-9F662199892C}" presName="compNode" presStyleCnt="0"/>
      <dgm:spPr/>
    </dgm:pt>
    <dgm:pt modelId="{5D5F2E8C-45D6-49FC-B3D1-9090A1E80242}" type="pres">
      <dgm:prSet presAssocID="{3A4D59AC-BD9B-4723-9A47-9F662199892C}" presName="bgRect" presStyleLbl="bgShp" presStyleIdx="2" presStyleCnt="5"/>
      <dgm:spPr/>
    </dgm:pt>
    <dgm:pt modelId="{18F8DCF4-6E59-4FCB-BBB2-0AF3FF4DE88A}" type="pres">
      <dgm:prSet presAssocID="{3A4D59AC-BD9B-4723-9A47-9F66219989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8D6FD62-CABD-408C-A874-F119EEF2673F}" type="pres">
      <dgm:prSet presAssocID="{3A4D59AC-BD9B-4723-9A47-9F662199892C}" presName="spaceRect" presStyleCnt="0"/>
      <dgm:spPr/>
    </dgm:pt>
    <dgm:pt modelId="{A0193517-74AD-47B0-AD95-2A7B0AC46E3C}" type="pres">
      <dgm:prSet presAssocID="{3A4D59AC-BD9B-4723-9A47-9F662199892C}" presName="parTx" presStyleLbl="revTx" presStyleIdx="2" presStyleCnt="5">
        <dgm:presLayoutVars>
          <dgm:chMax val="0"/>
          <dgm:chPref val="0"/>
        </dgm:presLayoutVars>
      </dgm:prSet>
      <dgm:spPr/>
    </dgm:pt>
    <dgm:pt modelId="{712E7FC8-D86C-47D6-9F78-FE9EBB30BF72}" type="pres">
      <dgm:prSet presAssocID="{69E4D657-E4CD-44BB-BC08-F0FEEEFF0B11}" presName="sibTrans" presStyleCnt="0"/>
      <dgm:spPr/>
    </dgm:pt>
    <dgm:pt modelId="{4CE817A2-50A1-48F2-B2ED-66B94DDB1B97}" type="pres">
      <dgm:prSet presAssocID="{7A03ABAE-9439-4436-BC47-DFB778DBC3B7}" presName="compNode" presStyleCnt="0"/>
      <dgm:spPr/>
    </dgm:pt>
    <dgm:pt modelId="{1959436B-466C-4566-AB31-9B55E4D3B9E2}" type="pres">
      <dgm:prSet presAssocID="{7A03ABAE-9439-4436-BC47-DFB778DBC3B7}" presName="bgRect" presStyleLbl="bgShp" presStyleIdx="3" presStyleCnt="5"/>
      <dgm:spPr/>
    </dgm:pt>
    <dgm:pt modelId="{1152E802-5CFD-4D32-B926-355F6AE950CB}" type="pres">
      <dgm:prSet presAssocID="{7A03ABAE-9439-4436-BC47-DFB778DBC3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61EDEF4-7E54-41CC-B679-A16BA887790B}" type="pres">
      <dgm:prSet presAssocID="{7A03ABAE-9439-4436-BC47-DFB778DBC3B7}" presName="spaceRect" presStyleCnt="0"/>
      <dgm:spPr/>
    </dgm:pt>
    <dgm:pt modelId="{C6628C9F-105E-4926-90FB-54337AF9F999}" type="pres">
      <dgm:prSet presAssocID="{7A03ABAE-9439-4436-BC47-DFB778DBC3B7}" presName="parTx" presStyleLbl="revTx" presStyleIdx="3" presStyleCnt="5">
        <dgm:presLayoutVars>
          <dgm:chMax val="0"/>
          <dgm:chPref val="0"/>
        </dgm:presLayoutVars>
      </dgm:prSet>
      <dgm:spPr/>
    </dgm:pt>
    <dgm:pt modelId="{27D2A688-0CE8-47C5-BFA2-0EE059796229}" type="pres">
      <dgm:prSet presAssocID="{5C50F9E9-B8D0-4586-AD60-7F233E8F5168}" presName="sibTrans" presStyleCnt="0"/>
      <dgm:spPr/>
    </dgm:pt>
    <dgm:pt modelId="{8906019B-B793-485C-B1E2-CEA63A108BAF}" type="pres">
      <dgm:prSet presAssocID="{EA088A26-FD60-4D3F-898C-094DA2189711}" presName="compNode" presStyleCnt="0"/>
      <dgm:spPr/>
    </dgm:pt>
    <dgm:pt modelId="{D5DBD8DB-8C89-4AA3-A1ED-70DCC1AC9D14}" type="pres">
      <dgm:prSet presAssocID="{EA088A26-FD60-4D3F-898C-094DA2189711}" presName="bgRect" presStyleLbl="bgShp" presStyleIdx="4" presStyleCnt="5"/>
      <dgm:spPr/>
    </dgm:pt>
    <dgm:pt modelId="{209823C5-7DFE-4B54-B11D-8DB6082D308E}" type="pres">
      <dgm:prSet presAssocID="{EA088A26-FD60-4D3F-898C-094DA218971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21947974-27C1-4408-B8DC-9470BF9233CF}" type="pres">
      <dgm:prSet presAssocID="{EA088A26-FD60-4D3F-898C-094DA2189711}" presName="spaceRect" presStyleCnt="0"/>
      <dgm:spPr/>
    </dgm:pt>
    <dgm:pt modelId="{649DC91E-C34E-4BC0-993D-76B4B68AEFA4}" type="pres">
      <dgm:prSet presAssocID="{EA088A26-FD60-4D3F-898C-094DA218971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6DD7F35-0E15-4127-A1CD-D9DD1752FE7C}" type="presOf" srcId="{7A03ABAE-9439-4436-BC47-DFB778DBC3B7}" destId="{C6628C9F-105E-4926-90FB-54337AF9F999}" srcOrd="0" destOrd="0" presId="urn:microsoft.com/office/officeart/2018/2/layout/IconVerticalSolidList"/>
    <dgm:cxn modelId="{0B02643E-0931-4B3A-8147-BA2B3CCE3E7A}" type="presOf" srcId="{BD651074-51AA-4A53-AE72-54FFA429D546}" destId="{F6E7E623-5B39-4388-8D78-2115735E8AD0}" srcOrd="0" destOrd="0" presId="urn:microsoft.com/office/officeart/2018/2/layout/IconVerticalSolidList"/>
    <dgm:cxn modelId="{B1192C43-AD9E-4AA2-B2D9-FF919A68202F}" srcId="{BD651074-51AA-4A53-AE72-54FFA429D546}" destId="{3A4D59AC-BD9B-4723-9A47-9F662199892C}" srcOrd="2" destOrd="0" parTransId="{39889844-966E-4211-B020-221AE71BE69B}" sibTransId="{69E4D657-E4CD-44BB-BC08-F0FEEEFF0B11}"/>
    <dgm:cxn modelId="{BACA1652-11A6-4AB7-98F1-30FDB736914F}" type="presOf" srcId="{3AC271B6-7318-4531-A6FC-32E854811DF6}" destId="{7EAA6CAB-CD39-42F2-91C5-7924C398F52C}" srcOrd="0" destOrd="0" presId="urn:microsoft.com/office/officeart/2018/2/layout/IconVerticalSolidList"/>
    <dgm:cxn modelId="{30708A8A-5C6B-4496-BEC7-3509DE5E3450}" type="presOf" srcId="{3A4D59AC-BD9B-4723-9A47-9F662199892C}" destId="{A0193517-74AD-47B0-AD95-2A7B0AC46E3C}" srcOrd="0" destOrd="0" presId="urn:microsoft.com/office/officeart/2018/2/layout/IconVerticalSolidList"/>
    <dgm:cxn modelId="{3795879A-C741-4265-8658-02317FAF49F3}" srcId="{BD651074-51AA-4A53-AE72-54FFA429D546}" destId="{7A03ABAE-9439-4436-BC47-DFB778DBC3B7}" srcOrd="3" destOrd="0" parTransId="{E266997C-40C0-4B4E-BD33-E6A29293FE76}" sibTransId="{5C50F9E9-B8D0-4586-AD60-7F233E8F5168}"/>
    <dgm:cxn modelId="{9C60BFA0-90DF-4C47-8FED-370156BEE0DA}" srcId="{BD651074-51AA-4A53-AE72-54FFA429D546}" destId="{EA088A26-FD60-4D3F-898C-094DA2189711}" srcOrd="4" destOrd="0" parTransId="{9D4729DB-CE92-4E62-9D9E-8557078E7820}" sibTransId="{93AFA907-FA54-49A1-B632-AB39A83E7914}"/>
    <dgm:cxn modelId="{F7E4C2A5-455B-4FDF-97CF-9BABAB367864}" type="presOf" srcId="{EA088A26-FD60-4D3F-898C-094DA2189711}" destId="{649DC91E-C34E-4BC0-993D-76B4B68AEFA4}" srcOrd="0" destOrd="0" presId="urn:microsoft.com/office/officeart/2018/2/layout/IconVerticalSolidList"/>
    <dgm:cxn modelId="{3037A8C1-D31F-446C-B330-EBD3A0DB20A6}" type="presOf" srcId="{F47BAA94-2B82-43F9-9336-7F994EBBEBA5}" destId="{4AD4674F-6922-45BA-9E65-38BAD5DD117F}" srcOrd="0" destOrd="0" presId="urn:microsoft.com/office/officeart/2018/2/layout/IconVerticalSolidList"/>
    <dgm:cxn modelId="{A09D06D3-F05B-4F1F-B3CC-E968E1CCFE0E}" srcId="{BD651074-51AA-4A53-AE72-54FFA429D546}" destId="{F47BAA94-2B82-43F9-9336-7F994EBBEBA5}" srcOrd="0" destOrd="0" parTransId="{62051A2C-F111-45FE-A2C1-EDA6EF7754FB}" sibTransId="{08DCFDBD-473A-4441-85FA-041E4B5F39B7}"/>
    <dgm:cxn modelId="{01180EEA-0415-44CF-8E8A-6FFC78AC370E}" srcId="{BD651074-51AA-4A53-AE72-54FFA429D546}" destId="{3AC271B6-7318-4531-A6FC-32E854811DF6}" srcOrd="1" destOrd="0" parTransId="{0133D303-786F-41DB-8295-DACAFF7ACE86}" sibTransId="{AFA4592A-C300-400A-AAD7-7548FD8F3FD2}"/>
    <dgm:cxn modelId="{1461051A-B44F-44C6-993C-26771F09A4CA}" type="presParOf" srcId="{F6E7E623-5B39-4388-8D78-2115735E8AD0}" destId="{BA90EA88-A278-4F27-9AAB-66245FF2D70C}" srcOrd="0" destOrd="0" presId="urn:microsoft.com/office/officeart/2018/2/layout/IconVerticalSolidList"/>
    <dgm:cxn modelId="{DB76CCE3-B3E3-4CF5-B9E5-C410ACA7DD91}" type="presParOf" srcId="{BA90EA88-A278-4F27-9AAB-66245FF2D70C}" destId="{9AAB9B7B-D27C-4A36-B597-77F10162C7FB}" srcOrd="0" destOrd="0" presId="urn:microsoft.com/office/officeart/2018/2/layout/IconVerticalSolidList"/>
    <dgm:cxn modelId="{3950C11D-DD3A-4903-B893-8EDD777B5AF4}" type="presParOf" srcId="{BA90EA88-A278-4F27-9AAB-66245FF2D70C}" destId="{D11D0347-6845-4672-86B0-4C38E4A50D87}" srcOrd="1" destOrd="0" presId="urn:microsoft.com/office/officeart/2018/2/layout/IconVerticalSolidList"/>
    <dgm:cxn modelId="{E386A367-1719-440C-949F-E4A5B76E06F3}" type="presParOf" srcId="{BA90EA88-A278-4F27-9AAB-66245FF2D70C}" destId="{C1B748A2-DEDD-4730-80A4-1469B75A5017}" srcOrd="2" destOrd="0" presId="urn:microsoft.com/office/officeart/2018/2/layout/IconVerticalSolidList"/>
    <dgm:cxn modelId="{2EDC1095-35C7-4EF3-9915-C90C7714BC83}" type="presParOf" srcId="{BA90EA88-A278-4F27-9AAB-66245FF2D70C}" destId="{4AD4674F-6922-45BA-9E65-38BAD5DD117F}" srcOrd="3" destOrd="0" presId="urn:microsoft.com/office/officeart/2018/2/layout/IconVerticalSolidList"/>
    <dgm:cxn modelId="{F8392201-AAFC-40E2-8BFC-144DE0F25E56}" type="presParOf" srcId="{F6E7E623-5B39-4388-8D78-2115735E8AD0}" destId="{39792B29-15CA-4408-B7EA-C71A11639857}" srcOrd="1" destOrd="0" presId="urn:microsoft.com/office/officeart/2018/2/layout/IconVerticalSolidList"/>
    <dgm:cxn modelId="{A74E420A-F4C1-4794-BF5E-550D37B7325A}" type="presParOf" srcId="{F6E7E623-5B39-4388-8D78-2115735E8AD0}" destId="{0EFFB59B-0AD0-4460-8C5D-CF2F88A50DE5}" srcOrd="2" destOrd="0" presId="urn:microsoft.com/office/officeart/2018/2/layout/IconVerticalSolidList"/>
    <dgm:cxn modelId="{66208802-3AD4-4999-9C1C-DFC15B105879}" type="presParOf" srcId="{0EFFB59B-0AD0-4460-8C5D-CF2F88A50DE5}" destId="{EB5A1BB9-6FEC-4EAA-B492-B9FB7EB1F906}" srcOrd="0" destOrd="0" presId="urn:microsoft.com/office/officeart/2018/2/layout/IconVerticalSolidList"/>
    <dgm:cxn modelId="{F07D8E24-B2F6-48C9-9CB9-11E52176D026}" type="presParOf" srcId="{0EFFB59B-0AD0-4460-8C5D-CF2F88A50DE5}" destId="{A3813CD5-60A3-4600-8551-0181312D1ED1}" srcOrd="1" destOrd="0" presId="urn:microsoft.com/office/officeart/2018/2/layout/IconVerticalSolidList"/>
    <dgm:cxn modelId="{5425BDBE-3EDF-4755-B8AB-2A6AF62CF4C1}" type="presParOf" srcId="{0EFFB59B-0AD0-4460-8C5D-CF2F88A50DE5}" destId="{93F8587F-66C7-4F8E-B0C2-FB92B9B78718}" srcOrd="2" destOrd="0" presId="urn:microsoft.com/office/officeart/2018/2/layout/IconVerticalSolidList"/>
    <dgm:cxn modelId="{740FACEB-BC27-4090-817F-EA0FC9C523DB}" type="presParOf" srcId="{0EFFB59B-0AD0-4460-8C5D-CF2F88A50DE5}" destId="{7EAA6CAB-CD39-42F2-91C5-7924C398F52C}" srcOrd="3" destOrd="0" presId="urn:microsoft.com/office/officeart/2018/2/layout/IconVerticalSolidList"/>
    <dgm:cxn modelId="{35C7B803-B1D4-4E3C-AE04-99FA54C27C34}" type="presParOf" srcId="{F6E7E623-5B39-4388-8D78-2115735E8AD0}" destId="{ADE0920D-FABA-4BF1-8319-B3921D053277}" srcOrd="3" destOrd="0" presId="urn:microsoft.com/office/officeart/2018/2/layout/IconVerticalSolidList"/>
    <dgm:cxn modelId="{B86D11BF-3FF4-4192-B29B-95803FB0660B}" type="presParOf" srcId="{F6E7E623-5B39-4388-8D78-2115735E8AD0}" destId="{491AD3ED-F8D9-42BB-9C1C-AC2EE4D177BB}" srcOrd="4" destOrd="0" presId="urn:microsoft.com/office/officeart/2018/2/layout/IconVerticalSolidList"/>
    <dgm:cxn modelId="{C7A56364-54CD-4651-A27C-A62ED5B722A7}" type="presParOf" srcId="{491AD3ED-F8D9-42BB-9C1C-AC2EE4D177BB}" destId="{5D5F2E8C-45D6-49FC-B3D1-9090A1E80242}" srcOrd="0" destOrd="0" presId="urn:microsoft.com/office/officeart/2018/2/layout/IconVerticalSolidList"/>
    <dgm:cxn modelId="{177F9BF1-B49D-4D43-A49E-597CE5071AFB}" type="presParOf" srcId="{491AD3ED-F8D9-42BB-9C1C-AC2EE4D177BB}" destId="{18F8DCF4-6E59-4FCB-BBB2-0AF3FF4DE88A}" srcOrd="1" destOrd="0" presId="urn:microsoft.com/office/officeart/2018/2/layout/IconVerticalSolidList"/>
    <dgm:cxn modelId="{7E397A9D-A02A-4482-BC27-FE58E7474E96}" type="presParOf" srcId="{491AD3ED-F8D9-42BB-9C1C-AC2EE4D177BB}" destId="{A8D6FD62-CABD-408C-A874-F119EEF2673F}" srcOrd="2" destOrd="0" presId="urn:microsoft.com/office/officeart/2018/2/layout/IconVerticalSolidList"/>
    <dgm:cxn modelId="{D25A9B28-64A7-4257-9C0B-16322A6DCA0D}" type="presParOf" srcId="{491AD3ED-F8D9-42BB-9C1C-AC2EE4D177BB}" destId="{A0193517-74AD-47B0-AD95-2A7B0AC46E3C}" srcOrd="3" destOrd="0" presId="urn:microsoft.com/office/officeart/2018/2/layout/IconVerticalSolidList"/>
    <dgm:cxn modelId="{49BE84DB-DD3D-4165-8235-D2F0EBA59E22}" type="presParOf" srcId="{F6E7E623-5B39-4388-8D78-2115735E8AD0}" destId="{712E7FC8-D86C-47D6-9F78-FE9EBB30BF72}" srcOrd="5" destOrd="0" presId="urn:microsoft.com/office/officeart/2018/2/layout/IconVerticalSolidList"/>
    <dgm:cxn modelId="{DCA46581-6967-4801-B007-0B6B6AFF1717}" type="presParOf" srcId="{F6E7E623-5B39-4388-8D78-2115735E8AD0}" destId="{4CE817A2-50A1-48F2-B2ED-66B94DDB1B97}" srcOrd="6" destOrd="0" presId="urn:microsoft.com/office/officeart/2018/2/layout/IconVerticalSolidList"/>
    <dgm:cxn modelId="{31607133-8FD8-408A-81E0-8DC7ED622651}" type="presParOf" srcId="{4CE817A2-50A1-48F2-B2ED-66B94DDB1B97}" destId="{1959436B-466C-4566-AB31-9B55E4D3B9E2}" srcOrd="0" destOrd="0" presId="urn:microsoft.com/office/officeart/2018/2/layout/IconVerticalSolidList"/>
    <dgm:cxn modelId="{9E6E3B63-91F4-46BC-889A-92C66F991BEA}" type="presParOf" srcId="{4CE817A2-50A1-48F2-B2ED-66B94DDB1B97}" destId="{1152E802-5CFD-4D32-B926-355F6AE950CB}" srcOrd="1" destOrd="0" presId="urn:microsoft.com/office/officeart/2018/2/layout/IconVerticalSolidList"/>
    <dgm:cxn modelId="{6DC54C2F-78AC-43C8-A235-ED15A6F31A22}" type="presParOf" srcId="{4CE817A2-50A1-48F2-B2ED-66B94DDB1B97}" destId="{261EDEF4-7E54-41CC-B679-A16BA887790B}" srcOrd="2" destOrd="0" presId="urn:microsoft.com/office/officeart/2018/2/layout/IconVerticalSolidList"/>
    <dgm:cxn modelId="{A318024F-E066-42A6-9663-CDC2C2D9A978}" type="presParOf" srcId="{4CE817A2-50A1-48F2-B2ED-66B94DDB1B97}" destId="{C6628C9F-105E-4926-90FB-54337AF9F999}" srcOrd="3" destOrd="0" presId="urn:microsoft.com/office/officeart/2018/2/layout/IconVerticalSolidList"/>
    <dgm:cxn modelId="{A8F24966-2D22-484F-A287-42C925358FF1}" type="presParOf" srcId="{F6E7E623-5B39-4388-8D78-2115735E8AD0}" destId="{27D2A688-0CE8-47C5-BFA2-0EE059796229}" srcOrd="7" destOrd="0" presId="urn:microsoft.com/office/officeart/2018/2/layout/IconVerticalSolidList"/>
    <dgm:cxn modelId="{0210E306-8DEC-458B-A85A-9E4F758BF2F4}" type="presParOf" srcId="{F6E7E623-5B39-4388-8D78-2115735E8AD0}" destId="{8906019B-B793-485C-B1E2-CEA63A108BAF}" srcOrd="8" destOrd="0" presId="urn:microsoft.com/office/officeart/2018/2/layout/IconVerticalSolidList"/>
    <dgm:cxn modelId="{79D7BFC3-D500-4594-9490-054D17CC5C12}" type="presParOf" srcId="{8906019B-B793-485C-B1E2-CEA63A108BAF}" destId="{D5DBD8DB-8C89-4AA3-A1ED-70DCC1AC9D14}" srcOrd="0" destOrd="0" presId="urn:microsoft.com/office/officeart/2018/2/layout/IconVerticalSolidList"/>
    <dgm:cxn modelId="{5E020A2D-36A0-48E9-AC14-23D320BD77FA}" type="presParOf" srcId="{8906019B-B793-485C-B1E2-CEA63A108BAF}" destId="{209823C5-7DFE-4B54-B11D-8DB6082D308E}" srcOrd="1" destOrd="0" presId="urn:microsoft.com/office/officeart/2018/2/layout/IconVerticalSolidList"/>
    <dgm:cxn modelId="{836CC7EB-4041-41BC-BC26-5DB57E1917FC}" type="presParOf" srcId="{8906019B-B793-485C-B1E2-CEA63A108BAF}" destId="{21947974-27C1-4408-B8DC-9470BF9233CF}" srcOrd="2" destOrd="0" presId="urn:microsoft.com/office/officeart/2018/2/layout/IconVerticalSolidList"/>
    <dgm:cxn modelId="{986FB529-C525-4660-82EC-A6C8D6C94701}" type="presParOf" srcId="{8906019B-B793-485C-B1E2-CEA63A108BAF}" destId="{649DC91E-C34E-4BC0-993D-76B4B68AEF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73AE5-C43C-4900-A899-BB6CFFF8F6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572438-3D72-4845-BBB9-3BC9240BE640}">
      <dgm:prSet/>
      <dgm:spPr/>
      <dgm:t>
        <a:bodyPr/>
        <a:lstStyle/>
        <a:p>
          <a:r>
            <a:rPr lang="en-US" dirty="0"/>
            <a:t>You must verify accuracy</a:t>
          </a:r>
        </a:p>
      </dgm:t>
    </dgm:pt>
    <dgm:pt modelId="{46B52866-3C22-4752-AC13-6B3A19566ED7}" type="parTrans" cxnId="{525DA2A0-3F3D-41B0-BAF2-D5476EEEA4A4}">
      <dgm:prSet/>
      <dgm:spPr/>
      <dgm:t>
        <a:bodyPr/>
        <a:lstStyle/>
        <a:p>
          <a:endParaRPr lang="en-US"/>
        </a:p>
      </dgm:t>
    </dgm:pt>
    <dgm:pt modelId="{D3AA18D5-9403-4706-A6AE-7D6245F84217}" type="sibTrans" cxnId="{525DA2A0-3F3D-41B0-BAF2-D5476EEEA4A4}">
      <dgm:prSet/>
      <dgm:spPr/>
      <dgm:t>
        <a:bodyPr/>
        <a:lstStyle/>
        <a:p>
          <a:endParaRPr lang="en-US"/>
        </a:p>
      </dgm:t>
    </dgm:pt>
    <dgm:pt modelId="{C3C80EF9-2AAF-4301-9048-D6F9F81B3B76}">
      <dgm:prSet/>
      <dgm:spPr/>
      <dgm:t>
        <a:bodyPr/>
        <a:lstStyle/>
        <a:p>
          <a:r>
            <a:rPr lang="en-US" dirty="0"/>
            <a:t>Some chapters work better than others</a:t>
          </a:r>
        </a:p>
      </dgm:t>
    </dgm:pt>
    <dgm:pt modelId="{3173DF6E-A771-4A96-9AF2-AD85F94234DB}" type="parTrans" cxnId="{3584994B-5E43-40E1-B5D5-46CF9956D4B3}">
      <dgm:prSet/>
      <dgm:spPr/>
      <dgm:t>
        <a:bodyPr/>
        <a:lstStyle/>
        <a:p>
          <a:endParaRPr lang="en-US"/>
        </a:p>
      </dgm:t>
    </dgm:pt>
    <dgm:pt modelId="{07CE6937-1003-4173-95AF-A13F45C3C1BF}" type="sibTrans" cxnId="{3584994B-5E43-40E1-B5D5-46CF9956D4B3}">
      <dgm:prSet/>
      <dgm:spPr/>
      <dgm:t>
        <a:bodyPr/>
        <a:lstStyle/>
        <a:p>
          <a:endParaRPr lang="en-US"/>
        </a:p>
      </dgm:t>
    </dgm:pt>
    <dgm:pt modelId="{F7114164-1205-4633-9A10-AA9173F47099}">
      <dgm:prSet/>
      <dgm:spPr/>
      <dgm:t>
        <a:bodyPr/>
        <a:lstStyle/>
        <a:p>
          <a:r>
            <a:rPr lang="en-US" dirty="0"/>
            <a:t>AI voice isn't for everyone</a:t>
          </a:r>
        </a:p>
      </dgm:t>
    </dgm:pt>
    <dgm:pt modelId="{CE2886FA-4D39-4862-AB2A-130CA96F017B}" type="parTrans" cxnId="{268E0FFE-FCFA-4CC6-967D-530016C6950C}">
      <dgm:prSet/>
      <dgm:spPr/>
      <dgm:t>
        <a:bodyPr/>
        <a:lstStyle/>
        <a:p>
          <a:endParaRPr lang="en-US"/>
        </a:p>
      </dgm:t>
    </dgm:pt>
    <dgm:pt modelId="{7A4F9988-405C-4D5C-B963-CD935117F8C7}" type="sibTrans" cxnId="{268E0FFE-FCFA-4CC6-967D-530016C6950C}">
      <dgm:prSet/>
      <dgm:spPr/>
      <dgm:t>
        <a:bodyPr/>
        <a:lstStyle/>
        <a:p>
          <a:endParaRPr lang="en-US"/>
        </a:p>
      </dgm:t>
    </dgm:pt>
    <dgm:pt modelId="{9901AE49-DB28-4D95-94A2-1F0E754AA129}">
      <dgm:prSet/>
      <dgm:spPr/>
      <dgm:t>
        <a:bodyPr/>
        <a:lstStyle/>
        <a:p>
          <a:r>
            <a:rPr lang="en-US" dirty="0"/>
            <a:t>Initial learning curve</a:t>
          </a:r>
        </a:p>
      </dgm:t>
    </dgm:pt>
    <dgm:pt modelId="{DD5CA4B6-6888-4F30-BA13-3A7F3BE29879}" type="parTrans" cxnId="{FF911EA6-0FAE-4771-9B6B-C9FD359A8EBC}">
      <dgm:prSet/>
      <dgm:spPr/>
      <dgm:t>
        <a:bodyPr/>
        <a:lstStyle/>
        <a:p>
          <a:endParaRPr lang="en-US"/>
        </a:p>
      </dgm:t>
    </dgm:pt>
    <dgm:pt modelId="{5CA0A39B-EE72-493B-92F8-D656933D8C7D}" type="sibTrans" cxnId="{FF911EA6-0FAE-4771-9B6B-C9FD359A8EBC}">
      <dgm:prSet/>
      <dgm:spPr/>
      <dgm:t>
        <a:bodyPr/>
        <a:lstStyle/>
        <a:p>
          <a:endParaRPr lang="en-US"/>
        </a:p>
      </dgm:t>
    </dgm:pt>
    <dgm:pt modelId="{A0E6C83F-1EBA-421A-AB82-7CF01AF27846}">
      <dgm:prSet/>
      <dgm:spPr/>
      <dgm:t>
        <a:bodyPr/>
        <a:lstStyle/>
        <a:p>
          <a:r>
            <a:rPr lang="en-US"/>
            <a:t>Bottom line: You're still the quality control</a:t>
          </a:r>
        </a:p>
      </dgm:t>
    </dgm:pt>
    <dgm:pt modelId="{3E46E343-E76E-44E7-B6F7-5CBA03963FB6}" type="parTrans" cxnId="{AEFA7D24-EBA9-49B7-822C-A1C97462552A}">
      <dgm:prSet/>
      <dgm:spPr/>
      <dgm:t>
        <a:bodyPr/>
        <a:lstStyle/>
        <a:p>
          <a:endParaRPr lang="en-US"/>
        </a:p>
      </dgm:t>
    </dgm:pt>
    <dgm:pt modelId="{F980A89F-55DB-4C91-89BC-A7F06F04F5F8}" type="sibTrans" cxnId="{AEFA7D24-EBA9-49B7-822C-A1C97462552A}">
      <dgm:prSet/>
      <dgm:spPr/>
      <dgm:t>
        <a:bodyPr/>
        <a:lstStyle/>
        <a:p>
          <a:endParaRPr lang="en-US"/>
        </a:p>
      </dgm:t>
    </dgm:pt>
    <dgm:pt modelId="{6E1D5A71-EFA9-4609-B86C-519803181AE2}" type="pres">
      <dgm:prSet presAssocID="{2A673AE5-C43C-4900-A899-BB6CFFF8F68D}" presName="linear" presStyleCnt="0">
        <dgm:presLayoutVars>
          <dgm:animLvl val="lvl"/>
          <dgm:resizeHandles val="exact"/>
        </dgm:presLayoutVars>
      </dgm:prSet>
      <dgm:spPr/>
    </dgm:pt>
    <dgm:pt modelId="{3D2FC204-004C-4991-AC78-07261C08DF21}" type="pres">
      <dgm:prSet presAssocID="{E5572438-3D72-4845-BBB9-3BC9240BE6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4F4B596-1D77-4B04-8A11-2F3F317DEA13}" type="pres">
      <dgm:prSet presAssocID="{D3AA18D5-9403-4706-A6AE-7D6245F84217}" presName="spacer" presStyleCnt="0"/>
      <dgm:spPr/>
    </dgm:pt>
    <dgm:pt modelId="{E09DBE19-0902-4D7A-BEA2-BFE82B40D0AD}" type="pres">
      <dgm:prSet presAssocID="{C3C80EF9-2AAF-4301-9048-D6F9F81B3B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608600-464F-41D7-9250-EE74710DE255}" type="pres">
      <dgm:prSet presAssocID="{07CE6937-1003-4173-95AF-A13F45C3C1BF}" presName="spacer" presStyleCnt="0"/>
      <dgm:spPr/>
    </dgm:pt>
    <dgm:pt modelId="{8C3E2B28-0291-406B-A6FF-5DE06D5435EC}" type="pres">
      <dgm:prSet presAssocID="{F7114164-1205-4633-9A10-AA9173F470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149B03-4F0B-4104-93E5-3DA1BEBAAA6B}" type="pres">
      <dgm:prSet presAssocID="{7A4F9988-405C-4D5C-B963-CD935117F8C7}" presName="spacer" presStyleCnt="0"/>
      <dgm:spPr/>
    </dgm:pt>
    <dgm:pt modelId="{453C1554-B9E1-4818-995E-E35116EC8E96}" type="pres">
      <dgm:prSet presAssocID="{9901AE49-DB28-4D95-94A2-1F0E754AA1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8F59F6-C6EE-4C56-85A1-D86300F00785}" type="pres">
      <dgm:prSet presAssocID="{5CA0A39B-EE72-493B-92F8-D656933D8C7D}" presName="spacer" presStyleCnt="0"/>
      <dgm:spPr/>
    </dgm:pt>
    <dgm:pt modelId="{EECB10F9-5A57-49D4-B597-DD6DB6FA244F}" type="pres">
      <dgm:prSet presAssocID="{A0E6C83F-1EBA-421A-AB82-7CF01AF278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F0AE010-D2D5-4D7F-9674-9FB5CB303997}" type="presOf" srcId="{2A673AE5-C43C-4900-A899-BB6CFFF8F68D}" destId="{6E1D5A71-EFA9-4609-B86C-519803181AE2}" srcOrd="0" destOrd="0" presId="urn:microsoft.com/office/officeart/2005/8/layout/vList2"/>
    <dgm:cxn modelId="{AEFA7D24-EBA9-49B7-822C-A1C97462552A}" srcId="{2A673AE5-C43C-4900-A899-BB6CFFF8F68D}" destId="{A0E6C83F-1EBA-421A-AB82-7CF01AF27846}" srcOrd="4" destOrd="0" parTransId="{3E46E343-E76E-44E7-B6F7-5CBA03963FB6}" sibTransId="{F980A89F-55DB-4C91-89BC-A7F06F04F5F8}"/>
    <dgm:cxn modelId="{05D5A638-36F1-4F40-BC57-C216EB0C77C1}" type="presOf" srcId="{F7114164-1205-4633-9A10-AA9173F47099}" destId="{8C3E2B28-0291-406B-A6FF-5DE06D5435EC}" srcOrd="0" destOrd="0" presId="urn:microsoft.com/office/officeart/2005/8/layout/vList2"/>
    <dgm:cxn modelId="{75EA4963-5479-4600-B371-CA3BBD30F07B}" type="presOf" srcId="{E5572438-3D72-4845-BBB9-3BC9240BE640}" destId="{3D2FC204-004C-4991-AC78-07261C08DF21}" srcOrd="0" destOrd="0" presId="urn:microsoft.com/office/officeart/2005/8/layout/vList2"/>
    <dgm:cxn modelId="{B3446844-F280-4E9E-8DDB-7597ECA4418E}" type="presOf" srcId="{A0E6C83F-1EBA-421A-AB82-7CF01AF27846}" destId="{EECB10F9-5A57-49D4-B597-DD6DB6FA244F}" srcOrd="0" destOrd="0" presId="urn:microsoft.com/office/officeart/2005/8/layout/vList2"/>
    <dgm:cxn modelId="{3584994B-5E43-40E1-B5D5-46CF9956D4B3}" srcId="{2A673AE5-C43C-4900-A899-BB6CFFF8F68D}" destId="{C3C80EF9-2AAF-4301-9048-D6F9F81B3B76}" srcOrd="1" destOrd="0" parTransId="{3173DF6E-A771-4A96-9AF2-AD85F94234DB}" sibTransId="{07CE6937-1003-4173-95AF-A13F45C3C1BF}"/>
    <dgm:cxn modelId="{525DA2A0-3F3D-41B0-BAF2-D5476EEEA4A4}" srcId="{2A673AE5-C43C-4900-A899-BB6CFFF8F68D}" destId="{E5572438-3D72-4845-BBB9-3BC9240BE640}" srcOrd="0" destOrd="0" parTransId="{46B52866-3C22-4752-AC13-6B3A19566ED7}" sibTransId="{D3AA18D5-9403-4706-A6AE-7D6245F84217}"/>
    <dgm:cxn modelId="{FF911EA6-0FAE-4771-9B6B-C9FD359A8EBC}" srcId="{2A673AE5-C43C-4900-A899-BB6CFFF8F68D}" destId="{9901AE49-DB28-4D95-94A2-1F0E754AA129}" srcOrd="3" destOrd="0" parTransId="{DD5CA4B6-6888-4F30-BA13-3A7F3BE29879}" sibTransId="{5CA0A39B-EE72-493B-92F8-D656933D8C7D}"/>
    <dgm:cxn modelId="{314427D6-6D2B-4ADB-9404-463AA4C5C765}" type="presOf" srcId="{9901AE49-DB28-4D95-94A2-1F0E754AA129}" destId="{453C1554-B9E1-4818-995E-E35116EC8E96}" srcOrd="0" destOrd="0" presId="urn:microsoft.com/office/officeart/2005/8/layout/vList2"/>
    <dgm:cxn modelId="{100F87EC-9864-4922-98FC-8A3B11B2A1FC}" type="presOf" srcId="{C3C80EF9-2AAF-4301-9048-D6F9F81B3B76}" destId="{E09DBE19-0902-4D7A-BEA2-BFE82B40D0AD}" srcOrd="0" destOrd="0" presId="urn:microsoft.com/office/officeart/2005/8/layout/vList2"/>
    <dgm:cxn modelId="{268E0FFE-FCFA-4CC6-967D-530016C6950C}" srcId="{2A673AE5-C43C-4900-A899-BB6CFFF8F68D}" destId="{F7114164-1205-4633-9A10-AA9173F47099}" srcOrd="2" destOrd="0" parTransId="{CE2886FA-4D39-4862-AB2A-130CA96F017B}" sibTransId="{7A4F9988-405C-4D5C-B963-CD935117F8C7}"/>
    <dgm:cxn modelId="{D526A567-9DC4-4530-BCB3-0184FDE5A545}" type="presParOf" srcId="{6E1D5A71-EFA9-4609-B86C-519803181AE2}" destId="{3D2FC204-004C-4991-AC78-07261C08DF21}" srcOrd="0" destOrd="0" presId="urn:microsoft.com/office/officeart/2005/8/layout/vList2"/>
    <dgm:cxn modelId="{B97E14B7-2BB9-4D21-A7E6-698C127EE712}" type="presParOf" srcId="{6E1D5A71-EFA9-4609-B86C-519803181AE2}" destId="{54F4B596-1D77-4B04-8A11-2F3F317DEA13}" srcOrd="1" destOrd="0" presId="urn:microsoft.com/office/officeart/2005/8/layout/vList2"/>
    <dgm:cxn modelId="{8ECF61C4-9936-47BA-B963-921746FE5ECC}" type="presParOf" srcId="{6E1D5A71-EFA9-4609-B86C-519803181AE2}" destId="{E09DBE19-0902-4D7A-BEA2-BFE82B40D0AD}" srcOrd="2" destOrd="0" presId="urn:microsoft.com/office/officeart/2005/8/layout/vList2"/>
    <dgm:cxn modelId="{1822F9A2-D24D-4505-9F18-3635CA7F84AE}" type="presParOf" srcId="{6E1D5A71-EFA9-4609-B86C-519803181AE2}" destId="{4A608600-464F-41D7-9250-EE74710DE255}" srcOrd="3" destOrd="0" presId="urn:microsoft.com/office/officeart/2005/8/layout/vList2"/>
    <dgm:cxn modelId="{CDA77AED-4783-4586-BDAA-755EB0145964}" type="presParOf" srcId="{6E1D5A71-EFA9-4609-B86C-519803181AE2}" destId="{8C3E2B28-0291-406B-A6FF-5DE06D5435EC}" srcOrd="4" destOrd="0" presId="urn:microsoft.com/office/officeart/2005/8/layout/vList2"/>
    <dgm:cxn modelId="{44915066-FF20-462D-A97D-0AF70C9AC730}" type="presParOf" srcId="{6E1D5A71-EFA9-4609-B86C-519803181AE2}" destId="{7B149B03-4F0B-4104-93E5-3DA1BEBAAA6B}" srcOrd="5" destOrd="0" presId="urn:microsoft.com/office/officeart/2005/8/layout/vList2"/>
    <dgm:cxn modelId="{BC2F09AA-539E-414B-A2BE-2B135B2D54B6}" type="presParOf" srcId="{6E1D5A71-EFA9-4609-B86C-519803181AE2}" destId="{453C1554-B9E1-4818-995E-E35116EC8E96}" srcOrd="6" destOrd="0" presId="urn:microsoft.com/office/officeart/2005/8/layout/vList2"/>
    <dgm:cxn modelId="{4E2D9D6C-45BE-4B70-A302-4622BA113CA3}" type="presParOf" srcId="{6E1D5A71-EFA9-4609-B86C-519803181AE2}" destId="{7C8F59F6-C6EE-4C56-85A1-D86300F00785}" srcOrd="7" destOrd="0" presId="urn:microsoft.com/office/officeart/2005/8/layout/vList2"/>
    <dgm:cxn modelId="{676F1E29-41AD-4A61-9B9A-8A5644B732DF}" type="presParOf" srcId="{6E1D5A71-EFA9-4609-B86C-519803181AE2}" destId="{EECB10F9-5A57-49D4-B597-DD6DB6FA24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CB2EE-CDE4-438D-AA76-39FAB74543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4853DEB-CF18-4929-95C0-300A711858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Listen to entire video before CAPTION &amp; publishing</a:t>
          </a:r>
        </a:p>
      </dgm:t>
    </dgm:pt>
    <dgm:pt modelId="{0E57DBAE-C1D2-4732-8212-0FE53C1D0F85}" type="parTrans" cxnId="{12066EAF-94E9-4FB3-BEB5-F83CF94DFA5A}">
      <dgm:prSet/>
      <dgm:spPr/>
      <dgm:t>
        <a:bodyPr/>
        <a:lstStyle/>
        <a:p>
          <a:endParaRPr lang="en-US"/>
        </a:p>
      </dgm:t>
    </dgm:pt>
    <dgm:pt modelId="{A8D46ACD-B030-4EF0-AA5C-726C7C94F8E5}" type="sibTrans" cxnId="{12066EAF-94E9-4FB3-BEB5-F83CF94DFA5A}">
      <dgm:prSet/>
      <dgm:spPr/>
      <dgm:t>
        <a:bodyPr/>
        <a:lstStyle/>
        <a:p>
          <a:endParaRPr lang="en-US"/>
        </a:p>
      </dgm:t>
    </dgm:pt>
    <dgm:pt modelId="{EFFA4296-BBB4-480B-9CF8-AEB8D55916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Check key terms and emphasis</a:t>
          </a:r>
        </a:p>
      </dgm:t>
    </dgm:pt>
    <dgm:pt modelId="{04E5C893-CB52-4815-AE9E-364D9FBE3D22}" type="parTrans" cxnId="{3CD90FC6-349E-4925-9607-F0C6FF201B16}">
      <dgm:prSet/>
      <dgm:spPr/>
      <dgm:t>
        <a:bodyPr/>
        <a:lstStyle/>
        <a:p>
          <a:endParaRPr lang="en-US"/>
        </a:p>
      </dgm:t>
    </dgm:pt>
    <dgm:pt modelId="{DE0DA5B8-2103-491F-AE73-7278C94DB9F7}" type="sibTrans" cxnId="{3CD90FC6-349E-4925-9607-F0C6FF201B16}">
      <dgm:prSet/>
      <dgm:spPr/>
      <dgm:t>
        <a:bodyPr/>
        <a:lstStyle/>
        <a:p>
          <a:endParaRPr lang="en-US"/>
        </a:p>
      </dgm:t>
    </dgm:pt>
    <dgm:pt modelId="{0691F297-94D9-401C-915B-2E2D03A709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Ensure pacing matches content</a:t>
          </a:r>
        </a:p>
      </dgm:t>
    </dgm:pt>
    <dgm:pt modelId="{F29265CB-8F90-476D-805F-6A6B8CA87062}" type="parTrans" cxnId="{ADBCAC98-5A83-4F49-93B4-E8890E9CC55B}">
      <dgm:prSet/>
      <dgm:spPr/>
      <dgm:t>
        <a:bodyPr/>
        <a:lstStyle/>
        <a:p>
          <a:endParaRPr lang="en-US"/>
        </a:p>
      </dgm:t>
    </dgm:pt>
    <dgm:pt modelId="{94F5A3A7-F8BD-4E77-8DE0-A37C4D7A9424}" type="sibTrans" cxnId="{ADBCAC98-5A83-4F49-93B4-E8890E9CC55B}">
      <dgm:prSet/>
      <dgm:spPr/>
      <dgm:t>
        <a:bodyPr/>
        <a:lstStyle/>
        <a:p>
          <a:endParaRPr lang="en-US"/>
        </a:p>
      </dgm:t>
    </dgm:pt>
    <dgm:pt modelId="{B88F15BD-8014-4D16-8437-3698BDDA27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Add references in description</a:t>
          </a:r>
        </a:p>
      </dgm:t>
    </dgm:pt>
    <dgm:pt modelId="{1E2B05A0-D4DE-493B-B3F7-1E49B4FC6DE0}" type="parTrans" cxnId="{CF41EB75-CAAF-408F-B3CD-B97EB3BE26CE}">
      <dgm:prSet/>
      <dgm:spPr/>
      <dgm:t>
        <a:bodyPr/>
        <a:lstStyle/>
        <a:p>
          <a:endParaRPr lang="en-US"/>
        </a:p>
      </dgm:t>
    </dgm:pt>
    <dgm:pt modelId="{E2AA120D-7F7B-45A7-8172-6EB2A465B6A6}" type="sibTrans" cxnId="{CF41EB75-CAAF-408F-B3CD-B97EB3BE26CE}">
      <dgm:prSet/>
      <dgm:spPr/>
      <dgm:t>
        <a:bodyPr/>
        <a:lstStyle/>
        <a:p>
          <a:endParaRPr lang="en-US"/>
        </a:p>
      </dgm:t>
    </dgm:pt>
    <dgm:pt modelId="{50A84F68-8F5E-494B-BF85-40478086F9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Test with a student when possible</a:t>
          </a:r>
        </a:p>
      </dgm:t>
    </dgm:pt>
    <dgm:pt modelId="{92675265-5D4D-4D7A-B423-997058A55A10}" type="parTrans" cxnId="{CE701DD4-7D04-41C2-8B88-F52224E0D447}">
      <dgm:prSet/>
      <dgm:spPr/>
      <dgm:t>
        <a:bodyPr/>
        <a:lstStyle/>
        <a:p>
          <a:endParaRPr lang="en-US"/>
        </a:p>
      </dgm:t>
    </dgm:pt>
    <dgm:pt modelId="{27AFCD43-152D-4C47-A941-773ED3D1992D}" type="sibTrans" cxnId="{CE701DD4-7D04-41C2-8B88-F52224E0D447}">
      <dgm:prSet/>
      <dgm:spPr/>
      <dgm:t>
        <a:bodyPr/>
        <a:lstStyle/>
        <a:p>
          <a:endParaRPr lang="en-US"/>
        </a:p>
      </dgm:t>
    </dgm:pt>
    <dgm:pt modelId="{5243622B-F9ED-4757-A477-22656BF73308}" type="pres">
      <dgm:prSet presAssocID="{272CB2EE-CDE4-438D-AA76-39FAB745430A}" presName="root" presStyleCnt="0">
        <dgm:presLayoutVars>
          <dgm:dir/>
          <dgm:resizeHandles val="exact"/>
        </dgm:presLayoutVars>
      </dgm:prSet>
      <dgm:spPr/>
    </dgm:pt>
    <dgm:pt modelId="{CB8FEB95-C53B-4701-BB69-B979965E3B89}" type="pres">
      <dgm:prSet presAssocID="{94853DEB-CF18-4929-95C0-300A711858FD}" presName="compNode" presStyleCnt="0"/>
      <dgm:spPr/>
    </dgm:pt>
    <dgm:pt modelId="{9435091B-168F-4747-A446-16B31D9620B9}" type="pres">
      <dgm:prSet presAssocID="{94853DEB-CF18-4929-95C0-300A711858FD}" presName="iconBgRect" presStyleLbl="bgShp" presStyleIdx="0" presStyleCnt="5"/>
      <dgm:spPr/>
    </dgm:pt>
    <dgm:pt modelId="{28A89397-CF4C-4B62-A075-0EC42BA76179}" type="pres">
      <dgm:prSet presAssocID="{94853DEB-CF18-4929-95C0-300A711858F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21092AC0-FA2D-4DF5-8259-9E1E3C2A5851}" type="pres">
      <dgm:prSet presAssocID="{94853DEB-CF18-4929-95C0-300A711858FD}" presName="spaceRect" presStyleCnt="0"/>
      <dgm:spPr/>
    </dgm:pt>
    <dgm:pt modelId="{EE089F51-B7B5-48F9-BAA8-116A658B88A1}" type="pres">
      <dgm:prSet presAssocID="{94853DEB-CF18-4929-95C0-300A711858FD}" presName="textRect" presStyleLbl="revTx" presStyleIdx="0" presStyleCnt="5">
        <dgm:presLayoutVars>
          <dgm:chMax val="1"/>
          <dgm:chPref val="1"/>
        </dgm:presLayoutVars>
      </dgm:prSet>
      <dgm:spPr/>
    </dgm:pt>
    <dgm:pt modelId="{79A17F5C-3C6B-4FF5-9835-FD882E73D26D}" type="pres">
      <dgm:prSet presAssocID="{A8D46ACD-B030-4EF0-AA5C-726C7C94F8E5}" presName="sibTrans" presStyleCnt="0"/>
      <dgm:spPr/>
    </dgm:pt>
    <dgm:pt modelId="{79ADD8BD-2A09-4B09-BB92-2F20D544FB61}" type="pres">
      <dgm:prSet presAssocID="{EFFA4296-BBB4-480B-9CF8-AEB8D55916F6}" presName="compNode" presStyleCnt="0"/>
      <dgm:spPr/>
    </dgm:pt>
    <dgm:pt modelId="{D70AD5FC-D9C4-4520-84F1-EB66FA5AD61C}" type="pres">
      <dgm:prSet presAssocID="{EFFA4296-BBB4-480B-9CF8-AEB8D55916F6}" presName="iconBgRect" presStyleLbl="bgShp" presStyleIdx="1" presStyleCnt="5"/>
      <dgm:spPr/>
    </dgm:pt>
    <dgm:pt modelId="{3DFF28DA-BA4D-405C-91C0-6458EA5C89AA}" type="pres">
      <dgm:prSet presAssocID="{EFFA4296-BBB4-480B-9CF8-AEB8D55916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EEBA9E-8FE7-49B1-B83E-DB6DA2416EA0}" type="pres">
      <dgm:prSet presAssocID="{EFFA4296-BBB4-480B-9CF8-AEB8D55916F6}" presName="spaceRect" presStyleCnt="0"/>
      <dgm:spPr/>
    </dgm:pt>
    <dgm:pt modelId="{E424CE1C-C657-4C6C-A97E-7B082AD8083C}" type="pres">
      <dgm:prSet presAssocID="{EFFA4296-BBB4-480B-9CF8-AEB8D55916F6}" presName="textRect" presStyleLbl="revTx" presStyleIdx="1" presStyleCnt="5">
        <dgm:presLayoutVars>
          <dgm:chMax val="1"/>
          <dgm:chPref val="1"/>
        </dgm:presLayoutVars>
      </dgm:prSet>
      <dgm:spPr/>
    </dgm:pt>
    <dgm:pt modelId="{1428F9FE-74FC-462A-8ED5-AAC2707BB05A}" type="pres">
      <dgm:prSet presAssocID="{DE0DA5B8-2103-491F-AE73-7278C94DB9F7}" presName="sibTrans" presStyleCnt="0"/>
      <dgm:spPr/>
    </dgm:pt>
    <dgm:pt modelId="{AAD0C79D-D8E1-44B8-B4AA-B4260990E32C}" type="pres">
      <dgm:prSet presAssocID="{0691F297-94D9-401C-915B-2E2D03A709EC}" presName="compNode" presStyleCnt="0"/>
      <dgm:spPr/>
    </dgm:pt>
    <dgm:pt modelId="{58C1F999-69DB-4EE0-9758-EB5A62881092}" type="pres">
      <dgm:prSet presAssocID="{0691F297-94D9-401C-915B-2E2D03A709EC}" presName="iconBgRect" presStyleLbl="bgShp" presStyleIdx="2" presStyleCnt="5"/>
      <dgm:spPr/>
    </dgm:pt>
    <dgm:pt modelId="{2459BB62-52E7-4DAB-8D8F-1D19B1AA3C7E}" type="pres">
      <dgm:prSet presAssocID="{0691F297-94D9-401C-915B-2E2D03A709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9DB1AD78-D0A3-46E4-BD2F-3B6E2EE9A5AC}" type="pres">
      <dgm:prSet presAssocID="{0691F297-94D9-401C-915B-2E2D03A709EC}" presName="spaceRect" presStyleCnt="0"/>
      <dgm:spPr/>
    </dgm:pt>
    <dgm:pt modelId="{D5A03EF4-F073-4B19-9F9C-8157C9B2B19E}" type="pres">
      <dgm:prSet presAssocID="{0691F297-94D9-401C-915B-2E2D03A709EC}" presName="textRect" presStyleLbl="revTx" presStyleIdx="2" presStyleCnt="5">
        <dgm:presLayoutVars>
          <dgm:chMax val="1"/>
          <dgm:chPref val="1"/>
        </dgm:presLayoutVars>
      </dgm:prSet>
      <dgm:spPr/>
    </dgm:pt>
    <dgm:pt modelId="{85DBC945-0EDC-4CD6-B912-E7674884C787}" type="pres">
      <dgm:prSet presAssocID="{94F5A3A7-F8BD-4E77-8DE0-A37C4D7A9424}" presName="sibTrans" presStyleCnt="0"/>
      <dgm:spPr/>
    </dgm:pt>
    <dgm:pt modelId="{A14F6D61-75AA-4320-AB01-2FDDB1547A5A}" type="pres">
      <dgm:prSet presAssocID="{B88F15BD-8014-4D16-8437-3698BDDA2734}" presName="compNode" presStyleCnt="0"/>
      <dgm:spPr/>
    </dgm:pt>
    <dgm:pt modelId="{EC5E0EBD-7821-4BDC-8B53-2187CD6EB694}" type="pres">
      <dgm:prSet presAssocID="{B88F15BD-8014-4D16-8437-3698BDDA2734}" presName="iconBgRect" presStyleLbl="bgShp" presStyleIdx="3" presStyleCnt="5"/>
      <dgm:spPr/>
    </dgm:pt>
    <dgm:pt modelId="{38EC3AFA-CFDB-4397-908E-47081982DE33}" type="pres">
      <dgm:prSet presAssocID="{B88F15BD-8014-4D16-8437-3698BDDA27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E958473-D1A5-4176-8EFA-F279C9212D2B}" type="pres">
      <dgm:prSet presAssocID="{B88F15BD-8014-4D16-8437-3698BDDA2734}" presName="spaceRect" presStyleCnt="0"/>
      <dgm:spPr/>
    </dgm:pt>
    <dgm:pt modelId="{9665B8A9-2AE4-45FF-8A85-AB2ACC0B70D7}" type="pres">
      <dgm:prSet presAssocID="{B88F15BD-8014-4D16-8437-3698BDDA2734}" presName="textRect" presStyleLbl="revTx" presStyleIdx="3" presStyleCnt="5">
        <dgm:presLayoutVars>
          <dgm:chMax val="1"/>
          <dgm:chPref val="1"/>
        </dgm:presLayoutVars>
      </dgm:prSet>
      <dgm:spPr/>
    </dgm:pt>
    <dgm:pt modelId="{9AA4C94C-0934-46AA-BAB4-7E43A5AA75EC}" type="pres">
      <dgm:prSet presAssocID="{E2AA120D-7F7B-45A7-8172-6EB2A465B6A6}" presName="sibTrans" presStyleCnt="0"/>
      <dgm:spPr/>
    </dgm:pt>
    <dgm:pt modelId="{7D1C06AD-F7DF-43A1-B2B2-094EB722A23F}" type="pres">
      <dgm:prSet presAssocID="{50A84F68-8F5E-494B-BF85-40478086F9C7}" presName="compNode" presStyleCnt="0"/>
      <dgm:spPr/>
    </dgm:pt>
    <dgm:pt modelId="{56D53951-ED1E-4DB3-A990-5A262527349B}" type="pres">
      <dgm:prSet presAssocID="{50A84F68-8F5E-494B-BF85-40478086F9C7}" presName="iconBgRect" presStyleLbl="bgShp" presStyleIdx="4" presStyleCnt="5"/>
      <dgm:spPr/>
    </dgm:pt>
    <dgm:pt modelId="{A8FCCD78-2605-461A-A97E-AD80A807BD72}" type="pres">
      <dgm:prSet presAssocID="{50A84F68-8F5E-494B-BF85-40478086F9C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B5759C9-BFEA-4459-9ED0-9B3B6FE338B9}" type="pres">
      <dgm:prSet presAssocID="{50A84F68-8F5E-494B-BF85-40478086F9C7}" presName="spaceRect" presStyleCnt="0"/>
      <dgm:spPr/>
    </dgm:pt>
    <dgm:pt modelId="{41E72F9F-EF16-44E2-B4D7-C74F69AD10FA}" type="pres">
      <dgm:prSet presAssocID="{50A84F68-8F5E-494B-BF85-40478086F9C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CEFB31D-4FB7-4AD1-B2F9-B7C1E3DBEA58}" type="presOf" srcId="{B88F15BD-8014-4D16-8437-3698BDDA2734}" destId="{9665B8A9-2AE4-45FF-8A85-AB2ACC0B70D7}" srcOrd="0" destOrd="0" presId="urn:microsoft.com/office/officeart/2018/5/layout/IconCircleLabelList"/>
    <dgm:cxn modelId="{687E834A-10BB-4069-AF0D-FE4956809693}" type="presOf" srcId="{94853DEB-CF18-4929-95C0-300A711858FD}" destId="{EE089F51-B7B5-48F9-BAA8-116A658B88A1}" srcOrd="0" destOrd="0" presId="urn:microsoft.com/office/officeart/2018/5/layout/IconCircleLabelList"/>
    <dgm:cxn modelId="{CF41EB75-CAAF-408F-B3CD-B97EB3BE26CE}" srcId="{272CB2EE-CDE4-438D-AA76-39FAB745430A}" destId="{B88F15BD-8014-4D16-8437-3698BDDA2734}" srcOrd="3" destOrd="0" parTransId="{1E2B05A0-D4DE-493B-B3F7-1E49B4FC6DE0}" sibTransId="{E2AA120D-7F7B-45A7-8172-6EB2A465B6A6}"/>
    <dgm:cxn modelId="{A84ABC84-C73D-4498-B1D5-D5B31064667C}" type="presOf" srcId="{0691F297-94D9-401C-915B-2E2D03A709EC}" destId="{D5A03EF4-F073-4B19-9F9C-8157C9B2B19E}" srcOrd="0" destOrd="0" presId="urn:microsoft.com/office/officeart/2018/5/layout/IconCircleLabelList"/>
    <dgm:cxn modelId="{ADBCAC98-5A83-4F49-93B4-E8890E9CC55B}" srcId="{272CB2EE-CDE4-438D-AA76-39FAB745430A}" destId="{0691F297-94D9-401C-915B-2E2D03A709EC}" srcOrd="2" destOrd="0" parTransId="{F29265CB-8F90-476D-805F-6A6B8CA87062}" sibTransId="{94F5A3A7-F8BD-4E77-8DE0-A37C4D7A9424}"/>
    <dgm:cxn modelId="{12066EAF-94E9-4FB3-BEB5-F83CF94DFA5A}" srcId="{272CB2EE-CDE4-438D-AA76-39FAB745430A}" destId="{94853DEB-CF18-4929-95C0-300A711858FD}" srcOrd="0" destOrd="0" parTransId="{0E57DBAE-C1D2-4732-8212-0FE53C1D0F85}" sibTransId="{A8D46ACD-B030-4EF0-AA5C-726C7C94F8E5}"/>
    <dgm:cxn modelId="{3CD90FC6-349E-4925-9607-F0C6FF201B16}" srcId="{272CB2EE-CDE4-438D-AA76-39FAB745430A}" destId="{EFFA4296-BBB4-480B-9CF8-AEB8D55916F6}" srcOrd="1" destOrd="0" parTransId="{04E5C893-CB52-4815-AE9E-364D9FBE3D22}" sibTransId="{DE0DA5B8-2103-491F-AE73-7278C94DB9F7}"/>
    <dgm:cxn modelId="{96B746CB-E6AD-4A9E-8C51-4086DDE57A3F}" type="presOf" srcId="{EFFA4296-BBB4-480B-9CF8-AEB8D55916F6}" destId="{E424CE1C-C657-4C6C-A97E-7B082AD8083C}" srcOrd="0" destOrd="0" presId="urn:microsoft.com/office/officeart/2018/5/layout/IconCircleLabelList"/>
    <dgm:cxn modelId="{ACA7AED0-231A-49A8-A541-E51FB14B5678}" type="presOf" srcId="{50A84F68-8F5E-494B-BF85-40478086F9C7}" destId="{41E72F9F-EF16-44E2-B4D7-C74F69AD10FA}" srcOrd="0" destOrd="0" presId="urn:microsoft.com/office/officeart/2018/5/layout/IconCircleLabelList"/>
    <dgm:cxn modelId="{CE701DD4-7D04-41C2-8B88-F52224E0D447}" srcId="{272CB2EE-CDE4-438D-AA76-39FAB745430A}" destId="{50A84F68-8F5E-494B-BF85-40478086F9C7}" srcOrd="4" destOrd="0" parTransId="{92675265-5D4D-4D7A-B423-997058A55A10}" sibTransId="{27AFCD43-152D-4C47-A941-773ED3D1992D}"/>
    <dgm:cxn modelId="{CAC0F2E9-21A6-4858-BA3A-2283A01015E1}" type="presOf" srcId="{272CB2EE-CDE4-438D-AA76-39FAB745430A}" destId="{5243622B-F9ED-4757-A477-22656BF73308}" srcOrd="0" destOrd="0" presId="urn:microsoft.com/office/officeart/2018/5/layout/IconCircleLabelList"/>
    <dgm:cxn modelId="{1DA1CF30-BC5A-4432-97BA-4B71504DD013}" type="presParOf" srcId="{5243622B-F9ED-4757-A477-22656BF73308}" destId="{CB8FEB95-C53B-4701-BB69-B979965E3B89}" srcOrd="0" destOrd="0" presId="urn:microsoft.com/office/officeart/2018/5/layout/IconCircleLabelList"/>
    <dgm:cxn modelId="{F16CB899-3FD0-407A-8C07-274076FE7ABE}" type="presParOf" srcId="{CB8FEB95-C53B-4701-BB69-B979965E3B89}" destId="{9435091B-168F-4747-A446-16B31D9620B9}" srcOrd="0" destOrd="0" presId="urn:microsoft.com/office/officeart/2018/5/layout/IconCircleLabelList"/>
    <dgm:cxn modelId="{4902D50D-8918-45E5-A1BC-0D214065139C}" type="presParOf" srcId="{CB8FEB95-C53B-4701-BB69-B979965E3B89}" destId="{28A89397-CF4C-4B62-A075-0EC42BA76179}" srcOrd="1" destOrd="0" presId="urn:microsoft.com/office/officeart/2018/5/layout/IconCircleLabelList"/>
    <dgm:cxn modelId="{3684F12D-4187-48D9-88D9-A86299F0F615}" type="presParOf" srcId="{CB8FEB95-C53B-4701-BB69-B979965E3B89}" destId="{21092AC0-FA2D-4DF5-8259-9E1E3C2A5851}" srcOrd="2" destOrd="0" presId="urn:microsoft.com/office/officeart/2018/5/layout/IconCircleLabelList"/>
    <dgm:cxn modelId="{5A047CDA-57B4-4486-B630-E8B3566AE43D}" type="presParOf" srcId="{CB8FEB95-C53B-4701-BB69-B979965E3B89}" destId="{EE089F51-B7B5-48F9-BAA8-116A658B88A1}" srcOrd="3" destOrd="0" presId="urn:microsoft.com/office/officeart/2018/5/layout/IconCircleLabelList"/>
    <dgm:cxn modelId="{406E0A75-9681-40B0-BACF-1208168AFF3B}" type="presParOf" srcId="{5243622B-F9ED-4757-A477-22656BF73308}" destId="{79A17F5C-3C6B-4FF5-9835-FD882E73D26D}" srcOrd="1" destOrd="0" presId="urn:microsoft.com/office/officeart/2018/5/layout/IconCircleLabelList"/>
    <dgm:cxn modelId="{344ECF08-CEC8-4CB0-94A9-26867D2021F1}" type="presParOf" srcId="{5243622B-F9ED-4757-A477-22656BF73308}" destId="{79ADD8BD-2A09-4B09-BB92-2F20D544FB61}" srcOrd="2" destOrd="0" presId="urn:microsoft.com/office/officeart/2018/5/layout/IconCircleLabelList"/>
    <dgm:cxn modelId="{468E2F3C-377F-4206-9457-39806F5A6B2E}" type="presParOf" srcId="{79ADD8BD-2A09-4B09-BB92-2F20D544FB61}" destId="{D70AD5FC-D9C4-4520-84F1-EB66FA5AD61C}" srcOrd="0" destOrd="0" presId="urn:microsoft.com/office/officeart/2018/5/layout/IconCircleLabelList"/>
    <dgm:cxn modelId="{AEDC8176-8A43-4639-8738-25832EB93A46}" type="presParOf" srcId="{79ADD8BD-2A09-4B09-BB92-2F20D544FB61}" destId="{3DFF28DA-BA4D-405C-91C0-6458EA5C89AA}" srcOrd="1" destOrd="0" presId="urn:microsoft.com/office/officeart/2018/5/layout/IconCircleLabelList"/>
    <dgm:cxn modelId="{B562FA81-3182-42A7-A8E1-B32BD86B7FA0}" type="presParOf" srcId="{79ADD8BD-2A09-4B09-BB92-2F20D544FB61}" destId="{6EEEBA9E-8FE7-49B1-B83E-DB6DA2416EA0}" srcOrd="2" destOrd="0" presId="urn:microsoft.com/office/officeart/2018/5/layout/IconCircleLabelList"/>
    <dgm:cxn modelId="{B8F1A3C9-5227-482C-B3E4-F3162915E705}" type="presParOf" srcId="{79ADD8BD-2A09-4B09-BB92-2F20D544FB61}" destId="{E424CE1C-C657-4C6C-A97E-7B082AD8083C}" srcOrd="3" destOrd="0" presId="urn:microsoft.com/office/officeart/2018/5/layout/IconCircleLabelList"/>
    <dgm:cxn modelId="{082D6996-FCDC-4F3F-890D-5BF08CB47D8F}" type="presParOf" srcId="{5243622B-F9ED-4757-A477-22656BF73308}" destId="{1428F9FE-74FC-462A-8ED5-AAC2707BB05A}" srcOrd="3" destOrd="0" presId="urn:microsoft.com/office/officeart/2018/5/layout/IconCircleLabelList"/>
    <dgm:cxn modelId="{826FF6E7-6A8D-41DE-97C4-46A836EE3C01}" type="presParOf" srcId="{5243622B-F9ED-4757-A477-22656BF73308}" destId="{AAD0C79D-D8E1-44B8-B4AA-B4260990E32C}" srcOrd="4" destOrd="0" presId="urn:microsoft.com/office/officeart/2018/5/layout/IconCircleLabelList"/>
    <dgm:cxn modelId="{D4A06DA0-2A66-46E5-B084-587DF4600F12}" type="presParOf" srcId="{AAD0C79D-D8E1-44B8-B4AA-B4260990E32C}" destId="{58C1F999-69DB-4EE0-9758-EB5A62881092}" srcOrd="0" destOrd="0" presId="urn:microsoft.com/office/officeart/2018/5/layout/IconCircleLabelList"/>
    <dgm:cxn modelId="{E32A4724-C01E-459D-86B9-4ABA28A7593D}" type="presParOf" srcId="{AAD0C79D-D8E1-44B8-B4AA-B4260990E32C}" destId="{2459BB62-52E7-4DAB-8D8F-1D19B1AA3C7E}" srcOrd="1" destOrd="0" presId="urn:microsoft.com/office/officeart/2018/5/layout/IconCircleLabelList"/>
    <dgm:cxn modelId="{5B49E8C6-1A15-4277-848A-E40DB6878647}" type="presParOf" srcId="{AAD0C79D-D8E1-44B8-B4AA-B4260990E32C}" destId="{9DB1AD78-D0A3-46E4-BD2F-3B6E2EE9A5AC}" srcOrd="2" destOrd="0" presId="urn:microsoft.com/office/officeart/2018/5/layout/IconCircleLabelList"/>
    <dgm:cxn modelId="{8296636E-4119-4295-B203-F5CB16C46E8C}" type="presParOf" srcId="{AAD0C79D-D8E1-44B8-B4AA-B4260990E32C}" destId="{D5A03EF4-F073-4B19-9F9C-8157C9B2B19E}" srcOrd="3" destOrd="0" presId="urn:microsoft.com/office/officeart/2018/5/layout/IconCircleLabelList"/>
    <dgm:cxn modelId="{457B8147-B2FA-408E-853E-8E7982066A6D}" type="presParOf" srcId="{5243622B-F9ED-4757-A477-22656BF73308}" destId="{85DBC945-0EDC-4CD6-B912-E7674884C787}" srcOrd="5" destOrd="0" presId="urn:microsoft.com/office/officeart/2018/5/layout/IconCircleLabelList"/>
    <dgm:cxn modelId="{F39A3BC1-2B7D-4944-AECB-A9FBD165934D}" type="presParOf" srcId="{5243622B-F9ED-4757-A477-22656BF73308}" destId="{A14F6D61-75AA-4320-AB01-2FDDB1547A5A}" srcOrd="6" destOrd="0" presId="urn:microsoft.com/office/officeart/2018/5/layout/IconCircleLabelList"/>
    <dgm:cxn modelId="{27885ED6-C8DF-4BC8-82EA-5F2BAF433CCB}" type="presParOf" srcId="{A14F6D61-75AA-4320-AB01-2FDDB1547A5A}" destId="{EC5E0EBD-7821-4BDC-8B53-2187CD6EB694}" srcOrd="0" destOrd="0" presId="urn:microsoft.com/office/officeart/2018/5/layout/IconCircleLabelList"/>
    <dgm:cxn modelId="{8FD53D24-F501-489F-A9C5-53A84D260F09}" type="presParOf" srcId="{A14F6D61-75AA-4320-AB01-2FDDB1547A5A}" destId="{38EC3AFA-CFDB-4397-908E-47081982DE33}" srcOrd="1" destOrd="0" presId="urn:microsoft.com/office/officeart/2018/5/layout/IconCircleLabelList"/>
    <dgm:cxn modelId="{2B05D9C1-ED18-4F8B-B228-F8438D19DA98}" type="presParOf" srcId="{A14F6D61-75AA-4320-AB01-2FDDB1547A5A}" destId="{9E958473-D1A5-4176-8EFA-F279C9212D2B}" srcOrd="2" destOrd="0" presId="urn:microsoft.com/office/officeart/2018/5/layout/IconCircleLabelList"/>
    <dgm:cxn modelId="{707E5417-68D0-452D-BBE2-239E32D860AE}" type="presParOf" srcId="{A14F6D61-75AA-4320-AB01-2FDDB1547A5A}" destId="{9665B8A9-2AE4-45FF-8A85-AB2ACC0B70D7}" srcOrd="3" destOrd="0" presId="urn:microsoft.com/office/officeart/2018/5/layout/IconCircleLabelList"/>
    <dgm:cxn modelId="{E46366E5-5A84-44A5-B7F5-DDDCE3691AFB}" type="presParOf" srcId="{5243622B-F9ED-4757-A477-22656BF73308}" destId="{9AA4C94C-0934-46AA-BAB4-7E43A5AA75EC}" srcOrd="7" destOrd="0" presId="urn:microsoft.com/office/officeart/2018/5/layout/IconCircleLabelList"/>
    <dgm:cxn modelId="{D54683BF-B460-4FDC-BCC9-95FAA6CA12F3}" type="presParOf" srcId="{5243622B-F9ED-4757-A477-22656BF73308}" destId="{7D1C06AD-F7DF-43A1-B2B2-094EB722A23F}" srcOrd="8" destOrd="0" presId="urn:microsoft.com/office/officeart/2018/5/layout/IconCircleLabelList"/>
    <dgm:cxn modelId="{0973E312-14E0-438D-9BA4-1E2DA89BC0C7}" type="presParOf" srcId="{7D1C06AD-F7DF-43A1-B2B2-094EB722A23F}" destId="{56D53951-ED1E-4DB3-A990-5A262527349B}" srcOrd="0" destOrd="0" presId="urn:microsoft.com/office/officeart/2018/5/layout/IconCircleLabelList"/>
    <dgm:cxn modelId="{A7F60162-A36E-4364-96E5-1962D4885063}" type="presParOf" srcId="{7D1C06AD-F7DF-43A1-B2B2-094EB722A23F}" destId="{A8FCCD78-2605-461A-A97E-AD80A807BD72}" srcOrd="1" destOrd="0" presId="urn:microsoft.com/office/officeart/2018/5/layout/IconCircleLabelList"/>
    <dgm:cxn modelId="{C7BC5815-48A2-4B01-83C4-64C1ACE5A022}" type="presParOf" srcId="{7D1C06AD-F7DF-43A1-B2B2-094EB722A23F}" destId="{4B5759C9-BFEA-4459-9ED0-9B3B6FE338B9}" srcOrd="2" destOrd="0" presId="urn:microsoft.com/office/officeart/2018/5/layout/IconCircleLabelList"/>
    <dgm:cxn modelId="{4D8C3E37-5C63-46FE-B67F-2BA717AB3394}" type="presParOf" srcId="{7D1C06AD-F7DF-43A1-B2B2-094EB722A23F}" destId="{41E72F9F-EF16-44E2-B4D7-C74F69AD10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7FB468-9A6D-49CD-9614-B28EEAA3518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470D0D1-8090-4DFD-B886-18E8E90AAC3A}">
      <dgm:prSet/>
      <dgm:spPr/>
      <dgm:t>
        <a:bodyPr/>
        <a:lstStyle/>
        <a:p>
          <a:r>
            <a:rPr lang="en-US" dirty="0"/>
            <a:t>YouTube Channel: </a:t>
          </a:r>
          <a:r>
            <a:rPr lang="en-US" b="1" dirty="0"/>
            <a:t>OER Teaching</a:t>
          </a:r>
        </a:p>
      </dgm:t>
    </dgm:pt>
    <dgm:pt modelId="{97450AE1-0575-4F54-8816-AFA397E463E7}" type="parTrans" cxnId="{31DAEC18-0AA3-49DD-BAF6-F065409EACC0}">
      <dgm:prSet/>
      <dgm:spPr/>
      <dgm:t>
        <a:bodyPr/>
        <a:lstStyle/>
        <a:p>
          <a:endParaRPr lang="en-US"/>
        </a:p>
      </dgm:t>
    </dgm:pt>
    <dgm:pt modelId="{DF6194B4-6708-4321-A675-8D979145F035}" type="sibTrans" cxnId="{31DAEC18-0AA3-49DD-BAF6-F065409EACC0}">
      <dgm:prSet/>
      <dgm:spPr/>
      <dgm:t>
        <a:bodyPr/>
        <a:lstStyle/>
        <a:p>
          <a:endParaRPr lang="en-US"/>
        </a:p>
      </dgm:t>
    </dgm:pt>
    <dgm:pt modelId="{80D43EA6-0345-4205-A25E-B24D998E38B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OER Teaching</a:t>
          </a:r>
          <a:r>
            <a:rPr lang="en-US" dirty="0"/>
            <a:t> (YouTube link)</a:t>
          </a:r>
        </a:p>
      </dgm:t>
    </dgm:pt>
    <dgm:pt modelId="{7015C50A-D2F0-40F1-B2FC-346123A5D3CF}" type="parTrans" cxnId="{1ABFF258-2234-4F71-A6D6-DCB9714B2533}">
      <dgm:prSet/>
      <dgm:spPr/>
      <dgm:t>
        <a:bodyPr/>
        <a:lstStyle/>
        <a:p>
          <a:endParaRPr lang="en-US"/>
        </a:p>
      </dgm:t>
    </dgm:pt>
    <dgm:pt modelId="{11FBACC2-3D66-4E32-BA7E-492CECC0A6B9}" type="sibTrans" cxnId="{1ABFF258-2234-4F71-A6D6-DCB9714B2533}">
      <dgm:prSet/>
      <dgm:spPr/>
      <dgm:t>
        <a:bodyPr/>
        <a:lstStyle/>
        <a:p>
          <a:endParaRPr lang="en-US"/>
        </a:p>
      </dgm:t>
    </dgm:pt>
    <dgm:pt modelId="{A3A3290D-712B-436A-BCD0-80B6B4AADF83}">
      <dgm:prSet/>
      <dgm:spPr/>
      <dgm:t>
        <a:bodyPr/>
        <a:lstStyle/>
        <a:p>
          <a:r>
            <a:rPr lang="en-US" dirty="0"/>
            <a:t>Email: </a:t>
          </a:r>
          <a:r>
            <a:rPr lang="en-US" dirty="0">
              <a:hlinkClick xmlns:r="http://schemas.openxmlformats.org/officeDocument/2006/relationships" r:id="rId2"/>
            </a:rPr>
            <a:t>kmartin@cmccd.edu</a:t>
          </a:r>
          <a:r>
            <a:rPr lang="en-US" dirty="0"/>
            <a:t> </a:t>
          </a:r>
        </a:p>
      </dgm:t>
    </dgm:pt>
    <dgm:pt modelId="{C5CF73D4-CA1E-4E94-BEAE-D05C97E547AD}" type="parTrans" cxnId="{B1D2DC75-D4A3-4AD7-9CA3-9B698A6A23A8}">
      <dgm:prSet/>
      <dgm:spPr/>
      <dgm:t>
        <a:bodyPr/>
        <a:lstStyle/>
        <a:p>
          <a:endParaRPr lang="en-US"/>
        </a:p>
      </dgm:t>
    </dgm:pt>
    <dgm:pt modelId="{77B0655F-FB27-4781-8C25-00B5C4868831}" type="sibTrans" cxnId="{B1D2DC75-D4A3-4AD7-9CA3-9B698A6A23A8}">
      <dgm:prSet/>
      <dgm:spPr/>
      <dgm:t>
        <a:bodyPr/>
        <a:lstStyle/>
        <a:p>
          <a:endParaRPr lang="en-US"/>
        </a:p>
      </dgm:t>
    </dgm:pt>
    <dgm:pt modelId="{7F09DA0E-6170-4898-AD7F-74601B4F5E92}">
      <dgm:prSet/>
      <dgm:spPr/>
      <dgm:t>
        <a:bodyPr/>
        <a:lstStyle/>
        <a:p>
          <a:r>
            <a:rPr lang="en-US" dirty="0"/>
            <a:t>All videos are freely available for use in your courses.</a:t>
          </a:r>
        </a:p>
      </dgm:t>
    </dgm:pt>
    <dgm:pt modelId="{60560BBB-DD1D-4F35-8157-F5D1FF8E02B0}" type="parTrans" cxnId="{F51E4747-51B1-4A85-A515-ABB6305E91BF}">
      <dgm:prSet/>
      <dgm:spPr/>
      <dgm:t>
        <a:bodyPr/>
        <a:lstStyle/>
        <a:p>
          <a:endParaRPr lang="en-US"/>
        </a:p>
      </dgm:t>
    </dgm:pt>
    <dgm:pt modelId="{3E68C8F2-7CB4-4B00-AD64-3609A898DEA5}" type="sibTrans" cxnId="{F51E4747-51B1-4A85-A515-ABB6305E91BF}">
      <dgm:prSet/>
      <dgm:spPr/>
      <dgm:t>
        <a:bodyPr/>
        <a:lstStyle/>
        <a:p>
          <a:endParaRPr lang="en-US"/>
        </a:p>
      </dgm:t>
    </dgm:pt>
    <dgm:pt modelId="{4B61D6DE-315B-4CA0-89A5-AF7A747C6C60}">
      <dgm:prSet/>
      <dgm:spPr/>
      <dgm:t>
        <a:bodyPr/>
        <a:lstStyle/>
        <a:p>
          <a:r>
            <a:rPr lang="en-US"/>
            <a:t>Let's keep the conversation going!</a:t>
          </a:r>
        </a:p>
      </dgm:t>
    </dgm:pt>
    <dgm:pt modelId="{3FCFE652-C6CB-4744-A0D0-CA518A21B5AA}" type="parTrans" cxnId="{43716093-4A52-4C06-888C-1EEB9E34E66A}">
      <dgm:prSet/>
      <dgm:spPr/>
      <dgm:t>
        <a:bodyPr/>
        <a:lstStyle/>
        <a:p>
          <a:endParaRPr lang="en-US"/>
        </a:p>
      </dgm:t>
    </dgm:pt>
    <dgm:pt modelId="{457385E1-6F27-4C91-BE58-645AB7385720}" type="sibTrans" cxnId="{43716093-4A52-4C06-888C-1EEB9E34E66A}">
      <dgm:prSet/>
      <dgm:spPr/>
      <dgm:t>
        <a:bodyPr/>
        <a:lstStyle/>
        <a:p>
          <a:endParaRPr lang="en-US"/>
        </a:p>
      </dgm:t>
    </dgm:pt>
    <dgm:pt modelId="{BF974C71-33A3-4AC3-9F83-7D4305662131}" type="pres">
      <dgm:prSet presAssocID="{FA7FB468-9A6D-49CD-9614-B28EEAA35187}" presName="vert0" presStyleCnt="0">
        <dgm:presLayoutVars>
          <dgm:dir/>
          <dgm:animOne val="branch"/>
          <dgm:animLvl val="lvl"/>
        </dgm:presLayoutVars>
      </dgm:prSet>
      <dgm:spPr/>
    </dgm:pt>
    <dgm:pt modelId="{25785C76-EAE0-4675-8CA9-24BB59A3627D}" type="pres">
      <dgm:prSet presAssocID="{F470D0D1-8090-4DFD-B886-18E8E90AAC3A}" presName="thickLine" presStyleLbl="alignNode1" presStyleIdx="0" presStyleCnt="5"/>
      <dgm:spPr/>
    </dgm:pt>
    <dgm:pt modelId="{6C429CF6-7EDB-4F9F-943C-802E3570B118}" type="pres">
      <dgm:prSet presAssocID="{F470D0D1-8090-4DFD-B886-18E8E90AAC3A}" presName="horz1" presStyleCnt="0"/>
      <dgm:spPr/>
    </dgm:pt>
    <dgm:pt modelId="{C47DCFBF-F1D5-4228-850D-4A780A4CC1A5}" type="pres">
      <dgm:prSet presAssocID="{F470D0D1-8090-4DFD-B886-18E8E90AAC3A}" presName="tx1" presStyleLbl="revTx" presStyleIdx="0" presStyleCnt="5"/>
      <dgm:spPr/>
    </dgm:pt>
    <dgm:pt modelId="{EC17E083-8802-4A04-A722-5FDCFF8AD575}" type="pres">
      <dgm:prSet presAssocID="{F470D0D1-8090-4DFD-B886-18E8E90AAC3A}" presName="vert1" presStyleCnt="0"/>
      <dgm:spPr/>
    </dgm:pt>
    <dgm:pt modelId="{4B07D86E-8134-4401-BA48-C25F84BCD3D3}" type="pres">
      <dgm:prSet presAssocID="{80D43EA6-0345-4205-A25E-B24D998E38B6}" presName="thickLine" presStyleLbl="alignNode1" presStyleIdx="1" presStyleCnt="5"/>
      <dgm:spPr/>
    </dgm:pt>
    <dgm:pt modelId="{E740F2D1-8ABF-45CE-990D-CC42A08D91B3}" type="pres">
      <dgm:prSet presAssocID="{80D43EA6-0345-4205-A25E-B24D998E38B6}" presName="horz1" presStyleCnt="0"/>
      <dgm:spPr/>
    </dgm:pt>
    <dgm:pt modelId="{13425737-D860-43C5-8B6C-84FA55FC84C5}" type="pres">
      <dgm:prSet presAssocID="{80D43EA6-0345-4205-A25E-B24D998E38B6}" presName="tx1" presStyleLbl="revTx" presStyleIdx="1" presStyleCnt="5"/>
      <dgm:spPr/>
    </dgm:pt>
    <dgm:pt modelId="{BB687589-3A06-4671-BCB8-9FCD4FE6C87D}" type="pres">
      <dgm:prSet presAssocID="{80D43EA6-0345-4205-A25E-B24D998E38B6}" presName="vert1" presStyleCnt="0"/>
      <dgm:spPr/>
    </dgm:pt>
    <dgm:pt modelId="{E4FE621F-FE5F-4068-B6F3-7FA7AC620455}" type="pres">
      <dgm:prSet presAssocID="{A3A3290D-712B-436A-BCD0-80B6B4AADF83}" presName="thickLine" presStyleLbl="alignNode1" presStyleIdx="2" presStyleCnt="5"/>
      <dgm:spPr/>
    </dgm:pt>
    <dgm:pt modelId="{8E23E8F4-7DE3-4BC3-91C0-F3C1FCBFA019}" type="pres">
      <dgm:prSet presAssocID="{A3A3290D-712B-436A-BCD0-80B6B4AADF83}" presName="horz1" presStyleCnt="0"/>
      <dgm:spPr/>
    </dgm:pt>
    <dgm:pt modelId="{BC2E1C3B-C19F-4545-84B4-71DA23845086}" type="pres">
      <dgm:prSet presAssocID="{A3A3290D-712B-436A-BCD0-80B6B4AADF83}" presName="tx1" presStyleLbl="revTx" presStyleIdx="2" presStyleCnt="5"/>
      <dgm:spPr/>
    </dgm:pt>
    <dgm:pt modelId="{EDC802F6-F868-42F3-B52A-E7DF95FBA10E}" type="pres">
      <dgm:prSet presAssocID="{A3A3290D-712B-436A-BCD0-80B6B4AADF83}" presName="vert1" presStyleCnt="0"/>
      <dgm:spPr/>
    </dgm:pt>
    <dgm:pt modelId="{7667FCE2-AB99-4393-96B4-A8F38ADBF9A9}" type="pres">
      <dgm:prSet presAssocID="{7F09DA0E-6170-4898-AD7F-74601B4F5E92}" presName="thickLine" presStyleLbl="alignNode1" presStyleIdx="3" presStyleCnt="5"/>
      <dgm:spPr/>
    </dgm:pt>
    <dgm:pt modelId="{1087124E-FD92-4D01-9E33-20D9F03ED9AB}" type="pres">
      <dgm:prSet presAssocID="{7F09DA0E-6170-4898-AD7F-74601B4F5E92}" presName="horz1" presStyleCnt="0"/>
      <dgm:spPr/>
    </dgm:pt>
    <dgm:pt modelId="{7F78A839-445E-4EF1-8612-22E7932B3800}" type="pres">
      <dgm:prSet presAssocID="{7F09DA0E-6170-4898-AD7F-74601B4F5E92}" presName="tx1" presStyleLbl="revTx" presStyleIdx="3" presStyleCnt="5"/>
      <dgm:spPr/>
    </dgm:pt>
    <dgm:pt modelId="{39E3A56F-18DC-436E-ADDE-9FF3ADCE4251}" type="pres">
      <dgm:prSet presAssocID="{7F09DA0E-6170-4898-AD7F-74601B4F5E92}" presName="vert1" presStyleCnt="0"/>
      <dgm:spPr/>
    </dgm:pt>
    <dgm:pt modelId="{883A7693-F680-40EB-9665-422480B338AA}" type="pres">
      <dgm:prSet presAssocID="{4B61D6DE-315B-4CA0-89A5-AF7A747C6C60}" presName="thickLine" presStyleLbl="alignNode1" presStyleIdx="4" presStyleCnt="5"/>
      <dgm:spPr/>
    </dgm:pt>
    <dgm:pt modelId="{0FAE9BEC-7C47-4424-9CA1-27A374FC2574}" type="pres">
      <dgm:prSet presAssocID="{4B61D6DE-315B-4CA0-89A5-AF7A747C6C60}" presName="horz1" presStyleCnt="0"/>
      <dgm:spPr/>
    </dgm:pt>
    <dgm:pt modelId="{7417B362-C42F-48DD-A959-0C74BB884141}" type="pres">
      <dgm:prSet presAssocID="{4B61D6DE-315B-4CA0-89A5-AF7A747C6C60}" presName="tx1" presStyleLbl="revTx" presStyleIdx="4" presStyleCnt="5"/>
      <dgm:spPr/>
    </dgm:pt>
    <dgm:pt modelId="{1B91D2BB-D4CB-4420-A2D2-84988FDE4151}" type="pres">
      <dgm:prSet presAssocID="{4B61D6DE-315B-4CA0-89A5-AF7A747C6C60}" presName="vert1" presStyleCnt="0"/>
      <dgm:spPr/>
    </dgm:pt>
  </dgm:ptLst>
  <dgm:cxnLst>
    <dgm:cxn modelId="{D1A8340F-C7F8-49A4-B25D-E3B860EDF9D7}" type="presOf" srcId="{80D43EA6-0345-4205-A25E-B24D998E38B6}" destId="{13425737-D860-43C5-8B6C-84FA55FC84C5}" srcOrd="0" destOrd="0" presId="urn:microsoft.com/office/officeart/2008/layout/LinedList"/>
    <dgm:cxn modelId="{31DAEC18-0AA3-49DD-BAF6-F065409EACC0}" srcId="{FA7FB468-9A6D-49CD-9614-B28EEAA35187}" destId="{F470D0D1-8090-4DFD-B886-18E8E90AAC3A}" srcOrd="0" destOrd="0" parTransId="{97450AE1-0575-4F54-8816-AFA397E463E7}" sibTransId="{DF6194B4-6708-4321-A675-8D979145F035}"/>
    <dgm:cxn modelId="{F51E4747-51B1-4A85-A515-ABB6305E91BF}" srcId="{FA7FB468-9A6D-49CD-9614-B28EEAA35187}" destId="{7F09DA0E-6170-4898-AD7F-74601B4F5E92}" srcOrd="3" destOrd="0" parTransId="{60560BBB-DD1D-4F35-8157-F5D1FF8E02B0}" sibTransId="{3E68C8F2-7CB4-4B00-AD64-3609A898DEA5}"/>
    <dgm:cxn modelId="{D5D8E34F-C9F5-4C49-AD13-1EEFFA2B899F}" type="presOf" srcId="{7F09DA0E-6170-4898-AD7F-74601B4F5E92}" destId="{7F78A839-445E-4EF1-8612-22E7932B3800}" srcOrd="0" destOrd="0" presId="urn:microsoft.com/office/officeart/2008/layout/LinedList"/>
    <dgm:cxn modelId="{B1D2DC75-D4A3-4AD7-9CA3-9B698A6A23A8}" srcId="{FA7FB468-9A6D-49CD-9614-B28EEAA35187}" destId="{A3A3290D-712B-436A-BCD0-80B6B4AADF83}" srcOrd="2" destOrd="0" parTransId="{C5CF73D4-CA1E-4E94-BEAE-D05C97E547AD}" sibTransId="{77B0655F-FB27-4781-8C25-00B5C4868831}"/>
    <dgm:cxn modelId="{1ABFF258-2234-4F71-A6D6-DCB9714B2533}" srcId="{FA7FB468-9A6D-49CD-9614-B28EEAA35187}" destId="{80D43EA6-0345-4205-A25E-B24D998E38B6}" srcOrd="1" destOrd="0" parTransId="{7015C50A-D2F0-40F1-B2FC-346123A5D3CF}" sibTransId="{11FBACC2-3D66-4E32-BA7E-492CECC0A6B9}"/>
    <dgm:cxn modelId="{43716093-4A52-4C06-888C-1EEB9E34E66A}" srcId="{FA7FB468-9A6D-49CD-9614-B28EEAA35187}" destId="{4B61D6DE-315B-4CA0-89A5-AF7A747C6C60}" srcOrd="4" destOrd="0" parTransId="{3FCFE652-C6CB-4744-A0D0-CA518A21B5AA}" sibTransId="{457385E1-6F27-4C91-BE58-645AB7385720}"/>
    <dgm:cxn modelId="{F5DC8FC5-84B9-4794-954D-BC4919204B59}" type="presOf" srcId="{FA7FB468-9A6D-49CD-9614-B28EEAA35187}" destId="{BF974C71-33A3-4AC3-9F83-7D4305662131}" srcOrd="0" destOrd="0" presId="urn:microsoft.com/office/officeart/2008/layout/LinedList"/>
    <dgm:cxn modelId="{486AA8D0-EC02-4E42-BDF1-44F9AC07C2F1}" type="presOf" srcId="{A3A3290D-712B-436A-BCD0-80B6B4AADF83}" destId="{BC2E1C3B-C19F-4545-84B4-71DA23845086}" srcOrd="0" destOrd="0" presId="urn:microsoft.com/office/officeart/2008/layout/LinedList"/>
    <dgm:cxn modelId="{C2FC60DE-DE27-454C-9E8D-1C3FFE03609B}" type="presOf" srcId="{F470D0D1-8090-4DFD-B886-18E8E90AAC3A}" destId="{C47DCFBF-F1D5-4228-850D-4A780A4CC1A5}" srcOrd="0" destOrd="0" presId="urn:microsoft.com/office/officeart/2008/layout/LinedList"/>
    <dgm:cxn modelId="{840E67FA-6A4F-4FC7-8301-B4BBD756D3F9}" type="presOf" srcId="{4B61D6DE-315B-4CA0-89A5-AF7A747C6C60}" destId="{7417B362-C42F-48DD-A959-0C74BB884141}" srcOrd="0" destOrd="0" presId="urn:microsoft.com/office/officeart/2008/layout/LinedList"/>
    <dgm:cxn modelId="{AB0DA254-FF27-43AC-B377-5CC9A5A3EA7F}" type="presParOf" srcId="{BF974C71-33A3-4AC3-9F83-7D4305662131}" destId="{25785C76-EAE0-4675-8CA9-24BB59A3627D}" srcOrd="0" destOrd="0" presId="urn:microsoft.com/office/officeart/2008/layout/LinedList"/>
    <dgm:cxn modelId="{3311FC5E-F9CF-4B34-AABC-772EFBDF7016}" type="presParOf" srcId="{BF974C71-33A3-4AC3-9F83-7D4305662131}" destId="{6C429CF6-7EDB-4F9F-943C-802E3570B118}" srcOrd="1" destOrd="0" presId="urn:microsoft.com/office/officeart/2008/layout/LinedList"/>
    <dgm:cxn modelId="{D949EFFF-21EE-4053-895C-386C4465230E}" type="presParOf" srcId="{6C429CF6-7EDB-4F9F-943C-802E3570B118}" destId="{C47DCFBF-F1D5-4228-850D-4A780A4CC1A5}" srcOrd="0" destOrd="0" presId="urn:microsoft.com/office/officeart/2008/layout/LinedList"/>
    <dgm:cxn modelId="{BF693AFF-B310-4295-84B0-137FB15FD554}" type="presParOf" srcId="{6C429CF6-7EDB-4F9F-943C-802E3570B118}" destId="{EC17E083-8802-4A04-A722-5FDCFF8AD575}" srcOrd="1" destOrd="0" presId="urn:microsoft.com/office/officeart/2008/layout/LinedList"/>
    <dgm:cxn modelId="{1F994ACE-18C8-4AF6-BE4B-85BD4414CB01}" type="presParOf" srcId="{BF974C71-33A3-4AC3-9F83-7D4305662131}" destId="{4B07D86E-8134-4401-BA48-C25F84BCD3D3}" srcOrd="2" destOrd="0" presId="urn:microsoft.com/office/officeart/2008/layout/LinedList"/>
    <dgm:cxn modelId="{2CC1600E-290D-4E7E-AEDE-59E5DC4E3BF1}" type="presParOf" srcId="{BF974C71-33A3-4AC3-9F83-7D4305662131}" destId="{E740F2D1-8ABF-45CE-990D-CC42A08D91B3}" srcOrd="3" destOrd="0" presId="urn:microsoft.com/office/officeart/2008/layout/LinedList"/>
    <dgm:cxn modelId="{002D5EAD-96C7-4BF2-B258-CC609633C748}" type="presParOf" srcId="{E740F2D1-8ABF-45CE-990D-CC42A08D91B3}" destId="{13425737-D860-43C5-8B6C-84FA55FC84C5}" srcOrd="0" destOrd="0" presId="urn:microsoft.com/office/officeart/2008/layout/LinedList"/>
    <dgm:cxn modelId="{05906188-9E54-4431-9A95-027ED1D85712}" type="presParOf" srcId="{E740F2D1-8ABF-45CE-990D-CC42A08D91B3}" destId="{BB687589-3A06-4671-BCB8-9FCD4FE6C87D}" srcOrd="1" destOrd="0" presId="urn:microsoft.com/office/officeart/2008/layout/LinedList"/>
    <dgm:cxn modelId="{956145EA-E954-43B7-B073-C6AC4B5D677D}" type="presParOf" srcId="{BF974C71-33A3-4AC3-9F83-7D4305662131}" destId="{E4FE621F-FE5F-4068-B6F3-7FA7AC620455}" srcOrd="4" destOrd="0" presId="urn:microsoft.com/office/officeart/2008/layout/LinedList"/>
    <dgm:cxn modelId="{11188375-D96D-4163-ABB4-AA72B0935939}" type="presParOf" srcId="{BF974C71-33A3-4AC3-9F83-7D4305662131}" destId="{8E23E8F4-7DE3-4BC3-91C0-F3C1FCBFA019}" srcOrd="5" destOrd="0" presId="urn:microsoft.com/office/officeart/2008/layout/LinedList"/>
    <dgm:cxn modelId="{9D7DE953-C3DC-4100-940D-1FD27720B475}" type="presParOf" srcId="{8E23E8F4-7DE3-4BC3-91C0-F3C1FCBFA019}" destId="{BC2E1C3B-C19F-4545-84B4-71DA23845086}" srcOrd="0" destOrd="0" presId="urn:microsoft.com/office/officeart/2008/layout/LinedList"/>
    <dgm:cxn modelId="{72668B6C-CAED-48CB-AFE0-3C2776474DA5}" type="presParOf" srcId="{8E23E8F4-7DE3-4BC3-91C0-F3C1FCBFA019}" destId="{EDC802F6-F868-42F3-B52A-E7DF95FBA10E}" srcOrd="1" destOrd="0" presId="urn:microsoft.com/office/officeart/2008/layout/LinedList"/>
    <dgm:cxn modelId="{9230E40E-2682-4F97-9841-0F679164CD7C}" type="presParOf" srcId="{BF974C71-33A3-4AC3-9F83-7D4305662131}" destId="{7667FCE2-AB99-4393-96B4-A8F38ADBF9A9}" srcOrd="6" destOrd="0" presId="urn:microsoft.com/office/officeart/2008/layout/LinedList"/>
    <dgm:cxn modelId="{59AE706D-ED5A-4470-AA1D-70F635800AF2}" type="presParOf" srcId="{BF974C71-33A3-4AC3-9F83-7D4305662131}" destId="{1087124E-FD92-4D01-9E33-20D9F03ED9AB}" srcOrd="7" destOrd="0" presId="urn:microsoft.com/office/officeart/2008/layout/LinedList"/>
    <dgm:cxn modelId="{B8C8EA7F-4704-4DFB-B27C-1F1B318DF347}" type="presParOf" srcId="{1087124E-FD92-4D01-9E33-20D9F03ED9AB}" destId="{7F78A839-445E-4EF1-8612-22E7932B3800}" srcOrd="0" destOrd="0" presId="urn:microsoft.com/office/officeart/2008/layout/LinedList"/>
    <dgm:cxn modelId="{32F52AE1-9E68-4B7E-9CE6-41FB0995C22F}" type="presParOf" srcId="{1087124E-FD92-4D01-9E33-20D9F03ED9AB}" destId="{39E3A56F-18DC-436E-ADDE-9FF3ADCE4251}" srcOrd="1" destOrd="0" presId="urn:microsoft.com/office/officeart/2008/layout/LinedList"/>
    <dgm:cxn modelId="{306648CC-1F57-441B-BFF9-D3CC4850F3F7}" type="presParOf" srcId="{BF974C71-33A3-4AC3-9F83-7D4305662131}" destId="{883A7693-F680-40EB-9665-422480B338AA}" srcOrd="8" destOrd="0" presId="urn:microsoft.com/office/officeart/2008/layout/LinedList"/>
    <dgm:cxn modelId="{3AA980B4-82A9-4C9D-89AB-71FBC343D191}" type="presParOf" srcId="{BF974C71-33A3-4AC3-9F83-7D4305662131}" destId="{0FAE9BEC-7C47-4424-9CA1-27A374FC2574}" srcOrd="9" destOrd="0" presId="urn:microsoft.com/office/officeart/2008/layout/LinedList"/>
    <dgm:cxn modelId="{96F05F6E-3CB9-49EB-ABBF-4D6D6C02E353}" type="presParOf" srcId="{0FAE9BEC-7C47-4424-9CA1-27A374FC2574}" destId="{7417B362-C42F-48DD-A959-0C74BB884141}" srcOrd="0" destOrd="0" presId="urn:microsoft.com/office/officeart/2008/layout/LinedList"/>
    <dgm:cxn modelId="{AED89E68-C3D3-4BD6-A75C-1635886B979A}" type="presParOf" srcId="{0FAE9BEC-7C47-4424-9CA1-27A374FC2574}" destId="{1B91D2BB-D4CB-4420-A2D2-84988FDE41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8F401-ED84-4A6C-BC6F-7C494501CF09}">
      <dsp:nvSpPr>
        <dsp:cNvPr id="0" name=""/>
        <dsp:cNvSpPr/>
      </dsp:nvSpPr>
      <dsp:spPr>
        <a:xfrm>
          <a:off x="0" y="182732"/>
          <a:ext cx="3427001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Video Supplement Series for ECE OER Textbooks</a:t>
          </a:r>
        </a:p>
      </dsp:txBody>
      <dsp:txXfrm>
        <a:off x="27187" y="209919"/>
        <a:ext cx="3372627" cy="502546"/>
      </dsp:txXfrm>
    </dsp:sp>
    <dsp:sp modelId="{285AF0D5-9A40-44F7-9689-D792EF969D16}">
      <dsp:nvSpPr>
        <dsp:cNvPr id="0" name=""/>
        <dsp:cNvSpPr/>
      </dsp:nvSpPr>
      <dsp:spPr>
        <a:xfrm>
          <a:off x="0" y="779972"/>
          <a:ext cx="3427001" cy="55692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 Growth &amp; Development (18 videos)</a:t>
          </a:r>
        </a:p>
      </dsp:txBody>
      <dsp:txXfrm>
        <a:off x="27187" y="807159"/>
        <a:ext cx="3372627" cy="502546"/>
      </dsp:txXfrm>
    </dsp:sp>
    <dsp:sp modelId="{6829E53E-3AF8-4684-8250-FD7DA9C21261}">
      <dsp:nvSpPr>
        <dsp:cNvPr id="0" name=""/>
        <dsp:cNvSpPr/>
      </dsp:nvSpPr>
      <dsp:spPr>
        <a:xfrm>
          <a:off x="0" y="1377213"/>
          <a:ext cx="3427001" cy="55692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Health, Safety &amp; Nutrition (14 videos)</a:t>
          </a:r>
        </a:p>
      </dsp:txBody>
      <dsp:txXfrm>
        <a:off x="27187" y="1404400"/>
        <a:ext cx="3372627" cy="502546"/>
      </dsp:txXfrm>
    </dsp:sp>
    <dsp:sp modelId="{C495CC12-7829-46CB-8B54-34CDD656B88B}">
      <dsp:nvSpPr>
        <dsp:cNvPr id="0" name=""/>
        <dsp:cNvSpPr/>
      </dsp:nvSpPr>
      <dsp:spPr>
        <a:xfrm>
          <a:off x="0" y="1974452"/>
          <a:ext cx="3427001" cy="55692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Child, Family, Community (7 videos)</a:t>
          </a:r>
        </a:p>
      </dsp:txBody>
      <dsp:txXfrm>
        <a:off x="27187" y="2001639"/>
        <a:ext cx="3372627" cy="502546"/>
      </dsp:txXfrm>
    </dsp:sp>
    <dsp:sp modelId="{ADE9C658-A302-4696-A00B-F9D86320E16B}">
      <dsp:nvSpPr>
        <dsp:cNvPr id="0" name=""/>
        <dsp:cNvSpPr/>
      </dsp:nvSpPr>
      <dsp:spPr>
        <a:xfrm>
          <a:off x="0" y="2571692"/>
          <a:ext cx="3427001" cy="55692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…also Living/Teaching in Diverse Society and Intro to Curriculum…more to come!</a:t>
          </a:r>
        </a:p>
      </dsp:txBody>
      <dsp:txXfrm>
        <a:off x="27187" y="2598879"/>
        <a:ext cx="3372627" cy="502546"/>
      </dsp:txXfrm>
    </dsp:sp>
    <dsp:sp modelId="{E266A92A-37A7-4FDC-A6BD-0BF6B3A07D34}">
      <dsp:nvSpPr>
        <dsp:cNvPr id="0" name=""/>
        <dsp:cNvSpPr/>
      </dsp:nvSpPr>
      <dsp:spPr>
        <a:xfrm>
          <a:off x="0" y="3168932"/>
          <a:ext cx="3427001" cy="5569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freely available on YouTube</a:t>
          </a:r>
        </a:p>
      </dsp:txBody>
      <dsp:txXfrm>
        <a:off x="27187" y="3196119"/>
        <a:ext cx="3372627" cy="50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7938-FA74-4154-BFC4-4EC470DA9382}">
      <dsp:nvSpPr>
        <dsp:cNvPr id="0" name=""/>
        <dsp:cNvSpPr/>
      </dsp:nvSpPr>
      <dsp:spPr>
        <a:xfrm>
          <a:off x="0" y="296640"/>
          <a:ext cx="2923783" cy="1754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Matches student attention spans</a:t>
          </a:r>
        </a:p>
      </dsp:txBody>
      <dsp:txXfrm>
        <a:off x="0" y="296640"/>
        <a:ext cx="2923783" cy="1754270"/>
      </dsp:txXfrm>
    </dsp:sp>
    <dsp:sp modelId="{D544FFE8-9C4D-497F-A75A-ECE337BC98DC}">
      <dsp:nvSpPr>
        <dsp:cNvPr id="0" name=""/>
        <dsp:cNvSpPr/>
      </dsp:nvSpPr>
      <dsp:spPr>
        <a:xfrm>
          <a:off x="3216161" y="296640"/>
          <a:ext cx="2923783" cy="1754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Reduces cognitive load</a:t>
          </a:r>
        </a:p>
      </dsp:txBody>
      <dsp:txXfrm>
        <a:off x="3216161" y="296640"/>
        <a:ext cx="2923783" cy="1754270"/>
      </dsp:txXfrm>
    </dsp:sp>
    <dsp:sp modelId="{E1B0D646-71D4-40A9-93CB-605C74CC206D}">
      <dsp:nvSpPr>
        <dsp:cNvPr id="0" name=""/>
        <dsp:cNvSpPr/>
      </dsp:nvSpPr>
      <dsp:spPr>
        <a:xfrm>
          <a:off x="6432323" y="296640"/>
          <a:ext cx="2923783" cy="17542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Easy to review multiple times</a:t>
          </a:r>
        </a:p>
      </dsp:txBody>
      <dsp:txXfrm>
        <a:off x="6432323" y="296640"/>
        <a:ext cx="2923783" cy="1754270"/>
      </dsp:txXfrm>
    </dsp:sp>
    <dsp:sp modelId="{9729A8F1-D7A3-456C-B7B7-CACF3F8E277A}">
      <dsp:nvSpPr>
        <dsp:cNvPr id="0" name=""/>
        <dsp:cNvSpPr/>
      </dsp:nvSpPr>
      <dsp:spPr>
        <a:xfrm>
          <a:off x="0" y="2343289"/>
          <a:ext cx="2923783" cy="1754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Fits into busy schedules</a:t>
          </a:r>
        </a:p>
      </dsp:txBody>
      <dsp:txXfrm>
        <a:off x="0" y="2343289"/>
        <a:ext cx="2923783" cy="1754270"/>
      </dsp:txXfrm>
    </dsp:sp>
    <dsp:sp modelId="{71998E9D-F863-413A-9562-FFF41916DEBF}">
      <dsp:nvSpPr>
        <dsp:cNvPr id="0" name=""/>
        <dsp:cNvSpPr/>
      </dsp:nvSpPr>
      <dsp:spPr>
        <a:xfrm>
          <a:off x="3216161" y="2343289"/>
          <a:ext cx="2923783" cy="17542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Mobile-friendly format</a:t>
          </a:r>
        </a:p>
      </dsp:txBody>
      <dsp:txXfrm>
        <a:off x="3216161" y="2343289"/>
        <a:ext cx="2923783" cy="1754270"/>
      </dsp:txXfrm>
    </dsp:sp>
    <dsp:sp modelId="{F8238AB2-7303-4794-972F-2E477B719E74}">
      <dsp:nvSpPr>
        <dsp:cNvPr id="0" name=""/>
        <dsp:cNvSpPr/>
      </dsp:nvSpPr>
      <dsp:spPr>
        <a:xfrm>
          <a:off x="6432323" y="2343289"/>
          <a:ext cx="2923783" cy="1754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Research shows: Students stop watching after 6-7 minutes</a:t>
          </a:r>
        </a:p>
      </dsp:txBody>
      <dsp:txXfrm>
        <a:off x="6432323" y="2343289"/>
        <a:ext cx="2923783" cy="1754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4EFBB-9795-48A2-BEAB-FC233F4ACD90}">
      <dsp:nvSpPr>
        <dsp:cNvPr id="0" name=""/>
        <dsp:cNvSpPr/>
      </dsp:nvSpPr>
      <dsp:spPr>
        <a:xfrm>
          <a:off x="2705303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1073523"/>
        <a:ext cx="31049" cy="6209"/>
      </dsp:txXfrm>
    </dsp:sp>
    <dsp:sp modelId="{8B7C600B-920B-4DB6-A86F-3BA07E5020DF}">
      <dsp:nvSpPr>
        <dsp:cNvPr id="0" name=""/>
        <dsp:cNvSpPr/>
      </dsp:nvSpPr>
      <dsp:spPr>
        <a:xfrm>
          <a:off x="7172" y="266649"/>
          <a:ext cx="2699931" cy="1619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1. Go to OER textbook </a:t>
          </a:r>
        </a:p>
      </dsp:txBody>
      <dsp:txXfrm>
        <a:off x="7172" y="266649"/>
        <a:ext cx="2699931" cy="1619958"/>
      </dsp:txXfrm>
    </dsp:sp>
    <dsp:sp modelId="{F2B76CC8-F8BB-4FE2-8726-2088784A1B1D}">
      <dsp:nvSpPr>
        <dsp:cNvPr id="0" name=""/>
        <dsp:cNvSpPr/>
      </dsp:nvSpPr>
      <dsp:spPr>
        <a:xfrm>
          <a:off x="6026219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1073523"/>
        <a:ext cx="31049" cy="6209"/>
      </dsp:txXfrm>
    </dsp:sp>
    <dsp:sp modelId="{E058F704-F2CC-4279-BF1D-DAC74DD9956F}">
      <dsp:nvSpPr>
        <dsp:cNvPr id="0" name=""/>
        <dsp:cNvSpPr/>
      </dsp:nvSpPr>
      <dsp:spPr>
        <a:xfrm>
          <a:off x="3328087" y="266649"/>
          <a:ext cx="2699931" cy="1619958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2. Open a chapter &amp; save as PDF</a:t>
          </a:r>
        </a:p>
      </dsp:txBody>
      <dsp:txXfrm>
        <a:off x="3328087" y="266649"/>
        <a:ext cx="2699931" cy="1619958"/>
      </dsp:txXfrm>
    </dsp:sp>
    <dsp:sp modelId="{FA4032D5-C143-4430-BB63-023072B128EE}">
      <dsp:nvSpPr>
        <dsp:cNvPr id="0" name=""/>
        <dsp:cNvSpPr/>
      </dsp:nvSpPr>
      <dsp:spPr>
        <a:xfrm>
          <a:off x="1357138" y="1884807"/>
          <a:ext cx="6641830" cy="590384"/>
        </a:xfrm>
        <a:custGeom>
          <a:avLst/>
          <a:gdLst/>
          <a:ahLst/>
          <a:cxnLst/>
          <a:rect l="0" t="0" r="0" b="0"/>
          <a:pathLst>
            <a:path>
              <a:moveTo>
                <a:pt x="6641830" y="0"/>
              </a:moveTo>
              <a:lnTo>
                <a:pt x="6641830" y="312292"/>
              </a:lnTo>
              <a:lnTo>
                <a:pt x="0" y="312292"/>
              </a:lnTo>
              <a:lnTo>
                <a:pt x="0" y="590384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1283" y="2176895"/>
        <a:ext cx="333539" cy="6209"/>
      </dsp:txXfrm>
    </dsp:sp>
    <dsp:sp modelId="{B0920567-DADD-4E31-8A3F-13B7BA607A38}">
      <dsp:nvSpPr>
        <dsp:cNvPr id="0" name=""/>
        <dsp:cNvSpPr/>
      </dsp:nvSpPr>
      <dsp:spPr>
        <a:xfrm>
          <a:off x="6649003" y="266649"/>
          <a:ext cx="2699931" cy="1619958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3. Upload PDF to Notebook LM</a:t>
          </a:r>
        </a:p>
      </dsp:txBody>
      <dsp:txXfrm>
        <a:off x="6649003" y="266649"/>
        <a:ext cx="2699931" cy="1619958"/>
      </dsp:txXfrm>
    </dsp:sp>
    <dsp:sp modelId="{96DCA3E3-0C75-46E8-978B-0F675D12E90E}">
      <dsp:nvSpPr>
        <dsp:cNvPr id="0" name=""/>
        <dsp:cNvSpPr/>
      </dsp:nvSpPr>
      <dsp:spPr>
        <a:xfrm>
          <a:off x="2705303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3314466"/>
        <a:ext cx="31049" cy="6209"/>
      </dsp:txXfrm>
    </dsp:sp>
    <dsp:sp modelId="{00E43590-234C-4682-8F44-77CF457FFE56}">
      <dsp:nvSpPr>
        <dsp:cNvPr id="0" name=""/>
        <dsp:cNvSpPr/>
      </dsp:nvSpPr>
      <dsp:spPr>
        <a:xfrm>
          <a:off x="7172" y="2507592"/>
          <a:ext cx="2699931" cy="1619958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4. Generate video overview</a:t>
          </a:r>
        </a:p>
      </dsp:txBody>
      <dsp:txXfrm>
        <a:off x="7172" y="2507592"/>
        <a:ext cx="2699931" cy="1619958"/>
      </dsp:txXfrm>
    </dsp:sp>
    <dsp:sp modelId="{B50CDC31-FFA1-4A92-B853-1113BB11AA3B}">
      <dsp:nvSpPr>
        <dsp:cNvPr id="0" name=""/>
        <dsp:cNvSpPr/>
      </dsp:nvSpPr>
      <dsp:spPr>
        <a:xfrm>
          <a:off x="6026219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3314466"/>
        <a:ext cx="31049" cy="6209"/>
      </dsp:txXfrm>
    </dsp:sp>
    <dsp:sp modelId="{D2A86437-1A69-45C8-AAFE-35148B303621}">
      <dsp:nvSpPr>
        <dsp:cNvPr id="0" name=""/>
        <dsp:cNvSpPr/>
      </dsp:nvSpPr>
      <dsp:spPr>
        <a:xfrm>
          <a:off x="3328087" y="2507592"/>
          <a:ext cx="2699931" cy="1619958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5. Review, refine, caption, publish</a:t>
          </a:r>
        </a:p>
      </dsp:txBody>
      <dsp:txXfrm>
        <a:off x="3328087" y="2507592"/>
        <a:ext cx="2699931" cy="1619958"/>
      </dsp:txXfrm>
    </dsp:sp>
    <dsp:sp modelId="{40CAB69B-5E2A-48EA-9D40-03933A63D61C}">
      <dsp:nvSpPr>
        <dsp:cNvPr id="0" name=""/>
        <dsp:cNvSpPr/>
      </dsp:nvSpPr>
      <dsp:spPr>
        <a:xfrm>
          <a:off x="6649003" y="2507592"/>
          <a:ext cx="2699931" cy="161995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Time per video: 30-45 minutes</a:t>
          </a:r>
        </a:p>
      </dsp:txBody>
      <dsp:txXfrm>
        <a:off x="6649003" y="2507592"/>
        <a:ext cx="2699931" cy="1619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B9B7B-D27C-4A36-B597-77F10162C7FB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D0347-6845-4672-86B0-4C38E4A50D87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4674F-6922-45BA-9E65-38BAD5DD117F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5-7 minutes is the sweet spot</a:t>
          </a:r>
        </a:p>
      </dsp:txBody>
      <dsp:txXfrm>
        <a:off x="1059754" y="4307"/>
        <a:ext cx="5304469" cy="917536"/>
      </dsp:txXfrm>
    </dsp:sp>
    <dsp:sp modelId="{EB5A1BB9-6FEC-4EAA-B492-B9FB7EB1F906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3CD5-60A3-4600-8551-0181312D1ED1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A6CAB-CD39-42F2-91C5-7924C398F52C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Simple design &gt; fancy production</a:t>
          </a:r>
        </a:p>
      </dsp:txBody>
      <dsp:txXfrm>
        <a:off x="1059754" y="1151227"/>
        <a:ext cx="5304469" cy="917536"/>
      </dsp:txXfrm>
    </dsp:sp>
    <dsp:sp modelId="{5D5F2E8C-45D6-49FC-B3D1-9090A1E80242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8DCF4-6E59-4FCB-BBB2-0AF3FF4DE88A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93517-74AD-47B0-AD95-2A7B0AC46E3C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Consistency helps students</a:t>
          </a:r>
        </a:p>
      </dsp:txBody>
      <dsp:txXfrm>
        <a:off x="1059754" y="2298147"/>
        <a:ext cx="5304469" cy="917536"/>
      </dsp:txXfrm>
    </dsp:sp>
    <dsp:sp modelId="{1959436B-466C-4566-AB31-9B55E4D3B9E2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2E802-5CFD-4D32-B926-355F6AE950CB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C9F-105E-4926-90FB-54337AF9F999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Frees instructor time for personalized feedback</a:t>
          </a:r>
        </a:p>
      </dsp:txBody>
      <dsp:txXfrm>
        <a:off x="1059754" y="3445068"/>
        <a:ext cx="5304469" cy="917536"/>
      </dsp:txXfrm>
    </dsp:sp>
    <dsp:sp modelId="{D5DBD8DB-8C89-4AA3-A1ED-70DCC1AC9D14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823C5-7DFE-4B54-B11D-8DB6082D308E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DC91E-C34E-4BC0-993D-76B4B68AEFA4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actually watch them</a:t>
          </a:r>
        </a:p>
      </dsp:txBody>
      <dsp:txXfrm>
        <a:off x="1059754" y="4591988"/>
        <a:ext cx="5304469" cy="917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FC204-004C-4991-AC78-07261C08DF21}">
      <dsp:nvSpPr>
        <dsp:cNvPr id="0" name=""/>
        <dsp:cNvSpPr/>
      </dsp:nvSpPr>
      <dsp:spPr>
        <a:xfrm>
          <a:off x="0" y="1010105"/>
          <a:ext cx="6364224" cy="638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 must verify accuracy</a:t>
          </a:r>
        </a:p>
      </dsp:txBody>
      <dsp:txXfrm>
        <a:off x="31185" y="1041290"/>
        <a:ext cx="6301854" cy="576450"/>
      </dsp:txXfrm>
    </dsp:sp>
    <dsp:sp modelId="{E09DBE19-0902-4D7A-BEA2-BFE82B40D0AD}">
      <dsp:nvSpPr>
        <dsp:cNvPr id="0" name=""/>
        <dsp:cNvSpPr/>
      </dsp:nvSpPr>
      <dsp:spPr>
        <a:xfrm>
          <a:off x="0" y="1723806"/>
          <a:ext cx="6364224" cy="63882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Some chapters work better than others</a:t>
          </a:r>
        </a:p>
      </dsp:txBody>
      <dsp:txXfrm>
        <a:off x="31185" y="1754991"/>
        <a:ext cx="6301854" cy="576450"/>
      </dsp:txXfrm>
    </dsp:sp>
    <dsp:sp modelId="{8C3E2B28-0291-406B-A6FF-5DE06D5435EC}">
      <dsp:nvSpPr>
        <dsp:cNvPr id="0" name=""/>
        <dsp:cNvSpPr/>
      </dsp:nvSpPr>
      <dsp:spPr>
        <a:xfrm>
          <a:off x="0" y="2437506"/>
          <a:ext cx="6364224" cy="6388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AI voice isn't for everyone</a:t>
          </a:r>
        </a:p>
      </dsp:txBody>
      <dsp:txXfrm>
        <a:off x="31185" y="2468691"/>
        <a:ext cx="6301854" cy="576450"/>
      </dsp:txXfrm>
    </dsp:sp>
    <dsp:sp modelId="{453C1554-B9E1-4818-995E-E35116EC8E96}">
      <dsp:nvSpPr>
        <dsp:cNvPr id="0" name=""/>
        <dsp:cNvSpPr/>
      </dsp:nvSpPr>
      <dsp:spPr>
        <a:xfrm>
          <a:off x="0" y="3151206"/>
          <a:ext cx="6364224" cy="63882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Initial learning curve</a:t>
          </a:r>
        </a:p>
      </dsp:txBody>
      <dsp:txXfrm>
        <a:off x="31185" y="3182391"/>
        <a:ext cx="6301854" cy="576450"/>
      </dsp:txXfrm>
    </dsp:sp>
    <dsp:sp modelId="{EECB10F9-5A57-49D4-B597-DD6DB6FA244F}">
      <dsp:nvSpPr>
        <dsp:cNvPr id="0" name=""/>
        <dsp:cNvSpPr/>
      </dsp:nvSpPr>
      <dsp:spPr>
        <a:xfrm>
          <a:off x="0" y="3864906"/>
          <a:ext cx="6364224" cy="6388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Bottom line: You're still the quality control</a:t>
          </a:r>
        </a:p>
      </dsp:txBody>
      <dsp:txXfrm>
        <a:off x="31185" y="3896091"/>
        <a:ext cx="6301854" cy="576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091B-168F-4747-A446-16B31D9620B9}">
      <dsp:nvSpPr>
        <dsp:cNvPr id="0" name=""/>
        <dsp:cNvSpPr/>
      </dsp:nvSpPr>
      <dsp:spPr>
        <a:xfrm>
          <a:off x="437256" y="144150"/>
          <a:ext cx="1190477" cy="1190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89397-CF4C-4B62-A075-0EC42BA76179}">
      <dsp:nvSpPr>
        <dsp:cNvPr id="0" name=""/>
        <dsp:cNvSpPr/>
      </dsp:nvSpPr>
      <dsp:spPr>
        <a:xfrm>
          <a:off x="690964" y="397858"/>
          <a:ext cx="683060" cy="6830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89F51-B7B5-48F9-BAA8-116A658B88A1}">
      <dsp:nvSpPr>
        <dsp:cNvPr id="0" name=""/>
        <dsp:cNvSpPr/>
      </dsp:nvSpPr>
      <dsp:spPr>
        <a:xfrm>
          <a:off x="56693" y="1705431"/>
          <a:ext cx="19516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Listen to entire video before CAPTION &amp; publishing</a:t>
          </a:r>
        </a:p>
      </dsp:txBody>
      <dsp:txXfrm>
        <a:off x="56693" y="1705431"/>
        <a:ext cx="1951601" cy="720000"/>
      </dsp:txXfrm>
    </dsp:sp>
    <dsp:sp modelId="{D70AD5FC-D9C4-4520-84F1-EB66FA5AD61C}">
      <dsp:nvSpPr>
        <dsp:cNvPr id="0" name=""/>
        <dsp:cNvSpPr/>
      </dsp:nvSpPr>
      <dsp:spPr>
        <a:xfrm>
          <a:off x="2730387" y="144150"/>
          <a:ext cx="1190477" cy="1190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28DA-BA4D-405C-91C0-6458EA5C89AA}">
      <dsp:nvSpPr>
        <dsp:cNvPr id="0" name=""/>
        <dsp:cNvSpPr/>
      </dsp:nvSpPr>
      <dsp:spPr>
        <a:xfrm>
          <a:off x="2984096" y="397858"/>
          <a:ext cx="683060" cy="6830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4CE1C-C657-4C6C-A97E-7B082AD8083C}">
      <dsp:nvSpPr>
        <dsp:cNvPr id="0" name=""/>
        <dsp:cNvSpPr/>
      </dsp:nvSpPr>
      <dsp:spPr>
        <a:xfrm>
          <a:off x="2349825" y="1705431"/>
          <a:ext cx="19516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Check key terms and emphasis</a:t>
          </a:r>
        </a:p>
      </dsp:txBody>
      <dsp:txXfrm>
        <a:off x="2349825" y="1705431"/>
        <a:ext cx="1951601" cy="720000"/>
      </dsp:txXfrm>
    </dsp:sp>
    <dsp:sp modelId="{58C1F999-69DB-4EE0-9758-EB5A62881092}">
      <dsp:nvSpPr>
        <dsp:cNvPr id="0" name=""/>
        <dsp:cNvSpPr/>
      </dsp:nvSpPr>
      <dsp:spPr>
        <a:xfrm>
          <a:off x="5023519" y="144150"/>
          <a:ext cx="1190477" cy="1190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9BB62-52E7-4DAB-8D8F-1D19B1AA3C7E}">
      <dsp:nvSpPr>
        <dsp:cNvPr id="0" name=""/>
        <dsp:cNvSpPr/>
      </dsp:nvSpPr>
      <dsp:spPr>
        <a:xfrm>
          <a:off x="5277228" y="397858"/>
          <a:ext cx="683060" cy="6830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03EF4-F073-4B19-9F9C-8157C9B2B19E}">
      <dsp:nvSpPr>
        <dsp:cNvPr id="0" name=""/>
        <dsp:cNvSpPr/>
      </dsp:nvSpPr>
      <dsp:spPr>
        <a:xfrm>
          <a:off x="4642957" y="1705431"/>
          <a:ext cx="19516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Ensure pacing matches content</a:t>
          </a:r>
        </a:p>
      </dsp:txBody>
      <dsp:txXfrm>
        <a:off x="4642957" y="1705431"/>
        <a:ext cx="1951601" cy="720000"/>
      </dsp:txXfrm>
    </dsp:sp>
    <dsp:sp modelId="{EC5E0EBD-7821-4BDC-8B53-2187CD6EB694}">
      <dsp:nvSpPr>
        <dsp:cNvPr id="0" name=""/>
        <dsp:cNvSpPr/>
      </dsp:nvSpPr>
      <dsp:spPr>
        <a:xfrm>
          <a:off x="1583822" y="2913332"/>
          <a:ext cx="1190477" cy="1190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C3AFA-CFDB-4397-908E-47081982DE33}">
      <dsp:nvSpPr>
        <dsp:cNvPr id="0" name=""/>
        <dsp:cNvSpPr/>
      </dsp:nvSpPr>
      <dsp:spPr>
        <a:xfrm>
          <a:off x="1837530" y="3167040"/>
          <a:ext cx="683060" cy="6830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B8A9-2AE4-45FF-8A85-AB2ACC0B70D7}">
      <dsp:nvSpPr>
        <dsp:cNvPr id="0" name=""/>
        <dsp:cNvSpPr/>
      </dsp:nvSpPr>
      <dsp:spPr>
        <a:xfrm>
          <a:off x="1203259" y="4474613"/>
          <a:ext cx="19516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Add references in description</a:t>
          </a:r>
        </a:p>
      </dsp:txBody>
      <dsp:txXfrm>
        <a:off x="1203259" y="4474613"/>
        <a:ext cx="1951601" cy="720000"/>
      </dsp:txXfrm>
    </dsp:sp>
    <dsp:sp modelId="{56D53951-ED1E-4DB3-A990-5A262527349B}">
      <dsp:nvSpPr>
        <dsp:cNvPr id="0" name=""/>
        <dsp:cNvSpPr/>
      </dsp:nvSpPr>
      <dsp:spPr>
        <a:xfrm>
          <a:off x="3876953" y="2913332"/>
          <a:ext cx="1190477" cy="11904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CCD78-2605-461A-A97E-AD80A807BD72}">
      <dsp:nvSpPr>
        <dsp:cNvPr id="0" name=""/>
        <dsp:cNvSpPr/>
      </dsp:nvSpPr>
      <dsp:spPr>
        <a:xfrm>
          <a:off x="4130662" y="3167040"/>
          <a:ext cx="683060" cy="6830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2F9F-EF16-44E2-B4D7-C74F69AD10FA}">
      <dsp:nvSpPr>
        <dsp:cNvPr id="0" name=""/>
        <dsp:cNvSpPr/>
      </dsp:nvSpPr>
      <dsp:spPr>
        <a:xfrm>
          <a:off x="3496391" y="4474613"/>
          <a:ext cx="19516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Test with a student when possible</a:t>
          </a:r>
        </a:p>
      </dsp:txBody>
      <dsp:txXfrm>
        <a:off x="3496391" y="4474613"/>
        <a:ext cx="1951601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85C76-EAE0-4675-8CA9-24BB59A3627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DCFBF-F1D5-4228-850D-4A780A4CC1A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YouTube Channel: </a:t>
          </a:r>
          <a:r>
            <a:rPr lang="en-US" sz="3100" b="1" kern="1200" dirty="0"/>
            <a:t>OER Teaching</a:t>
          </a:r>
        </a:p>
      </dsp:txBody>
      <dsp:txXfrm>
        <a:off x="0" y="675"/>
        <a:ext cx="6900512" cy="1106957"/>
      </dsp:txXfrm>
    </dsp:sp>
    <dsp:sp modelId="{4B07D86E-8134-4401-BA48-C25F84BCD3D3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25737-D860-43C5-8B6C-84FA55FC84C5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hlinkClick xmlns:r="http://schemas.openxmlformats.org/officeDocument/2006/relationships" r:id="rId1"/>
            </a:rPr>
            <a:t>OER Teaching</a:t>
          </a:r>
          <a:r>
            <a:rPr lang="en-US" sz="3100" kern="1200" dirty="0"/>
            <a:t> (YouTube link)</a:t>
          </a:r>
        </a:p>
      </dsp:txBody>
      <dsp:txXfrm>
        <a:off x="0" y="1107633"/>
        <a:ext cx="6900512" cy="1106957"/>
      </dsp:txXfrm>
    </dsp:sp>
    <dsp:sp modelId="{E4FE621F-FE5F-4068-B6F3-7FA7AC62045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E1C3B-C19F-4545-84B4-71DA2384508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Email: </a:t>
          </a:r>
          <a:r>
            <a:rPr lang="en-US" sz="3100" kern="1200" dirty="0">
              <a:hlinkClick xmlns:r="http://schemas.openxmlformats.org/officeDocument/2006/relationships" r:id="rId2"/>
            </a:rPr>
            <a:t>kmartin@cmccd.edu</a:t>
          </a:r>
          <a:r>
            <a:rPr lang="en-US" sz="3100" kern="1200" dirty="0"/>
            <a:t> </a:t>
          </a:r>
        </a:p>
      </dsp:txBody>
      <dsp:txXfrm>
        <a:off x="0" y="2214591"/>
        <a:ext cx="6900512" cy="1106957"/>
      </dsp:txXfrm>
    </dsp:sp>
    <dsp:sp modelId="{7667FCE2-AB99-4393-96B4-A8F38ADBF9A9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8A839-445E-4EF1-8612-22E7932B380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All videos are freely available for use in your courses.</a:t>
          </a:r>
        </a:p>
      </dsp:txBody>
      <dsp:txXfrm>
        <a:off x="0" y="3321549"/>
        <a:ext cx="6900512" cy="1106957"/>
      </dsp:txXfrm>
    </dsp:sp>
    <dsp:sp modelId="{883A7693-F680-40EB-9665-422480B338AA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B362-C42F-48DD-A959-0C74BB88414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Let's keep the conversation going!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0DCA-0A01-56D4-DA62-D36817CDD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2777B-DDE1-7171-6711-C7546DD72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03F1-3181-CF8C-BF54-B87B3412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D36C-D1C8-1876-46D0-3FB8A167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42E-B65D-977C-346B-F63CC301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087C-261B-BEC9-1013-460DC9F6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D5957-CEFF-C633-E259-3662C4417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83255-DC7C-DCB8-B4FC-505648C6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B52DE-1F4A-8BDD-3632-87AA4A3B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1F1F-6286-93D0-0CD8-7371AB76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0265-A5C4-1484-571C-5448F897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C9F06-9360-C2E8-6B7F-4B3EB3A6C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75C2F-1DA2-10C2-5F1A-DF859039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73C5-6AF2-7620-4F95-34513596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8F65-D114-5AAB-F3BC-8DACE0D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1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A63C-F2FD-D95A-B3E9-770ED3DE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8E8BC-C4BC-D52E-6020-FF6EB32B0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38F7-E5C3-0CCE-E74B-2E835460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37427-7F87-5F3A-68A7-B61E57D2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2B3F-D9EF-7E76-E6A2-594199B1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6134-242D-7E40-2B5D-4CD8E164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3D641-3F53-D61D-D909-9D1C425C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00A9-0402-DE94-8987-BC60225A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E4E40-C1A9-EE77-045B-6DE233E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BE718-B210-90A1-74B7-C6B6FB84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EB49-9571-9AC3-83B0-DEAEAD96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B1AB-DE92-659B-7AB0-656938CA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7C7B-DD72-391B-1D64-82397ED8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8018-B3BB-012B-C369-B60F82FD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EF94-2841-2F41-F969-0C865208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5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66ED-B9BB-9895-7905-FD10AF1C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DB36-9BCC-47E2-CF0B-A06418DEE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7205F-27A2-A2D4-9D39-5434F7ED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503F3-38DC-008A-9119-8EF2D5A8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DCEFD-C49E-387E-DCCB-B0222EA6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65C40-5BCD-09B4-1F1D-F6327755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B809-D130-BE1F-731A-4EF46BED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6B0C6-C2F6-BE09-8357-89229C54F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CD58-79EE-0592-99EF-20048DF8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17083-7B3A-CE7C-9EF0-951F21F03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863D2-C12A-C2B9-34F8-D916E5C9C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A1028-8D76-8650-507C-87C19E13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06BC1-4EFB-2ED0-7672-798619F9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90961-4E68-7F1D-A0B3-99F3EAB4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03B1-0615-0376-A704-F224D952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500BC-6D1D-2F7A-875B-C39DC598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9E683-990E-A3BC-639E-72F6E8BC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89493-FC68-138C-7D60-92D9061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A14D-E29A-D409-35D0-B9F45A52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AF60B-DD46-419D-4EC6-2B82AC07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4C31-7EAB-9F6E-F979-E0A4ED2D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31E4-8B15-475E-2CC4-A67EA9D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1F5B-8A06-72F3-C8C7-5656D3B9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2F9BF-6256-7AE6-9B29-7933574BC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F54E1-85FA-FC67-0614-FDD5CECD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51808-C13C-BCBB-8C60-E2098144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1E24F-5B85-E29D-566E-4E1B9B77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AB88-48E1-15DC-9D7F-9C753A75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18130-42E1-E483-68C5-9323D0553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64E58-FE7E-8A62-E0D2-DFBF4428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04B2B-025B-C6C4-9590-5C85E7E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62398-EFF6-403B-53DF-14268865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12523-6F5F-E9DF-0315-FC7D89CC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E29E2-E469-215A-C53E-D222075A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E3440-18A0-3015-2552-9615657B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AB30A-BA3C-958B-09C0-CCC0A19E7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9A305-CF8F-435D-9BBC-D26B63A672BC}" type="datetimeFigureOut">
              <a:rPr lang="en-US" smtClean="0"/>
              <a:t>01/26/2026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5824-8DE1-96A4-EA59-2C30EAF17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4189-1E22-C8D9-49E1-C5FB94BE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511EF-B58B-4367-AA59-6F399B87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OERTeaching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R1TZp7Vgxs?list=PLuEZzzoRoTLU744jRmKf0-ezZS-Sfmgot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4D3D3-5746-D653-23F1-1299EFAA0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Engaging Video Supplements for OER Textbooks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2FC7D-BBD6-0393-B32D-CE873F78F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A Practical Workflow Using AI Tools</a:t>
            </a:r>
          </a:p>
          <a:p>
            <a:pPr algn="l"/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Kim Martin, M.A.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Early Childhood Education Faculty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Copper Mountain College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January 22, 2026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0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AE5B3-D40E-4350-583F-AE99D12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to Watch Out For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 Placeholder 2" descr="bullet point list">
            <a:extLst>
              <a:ext uri="{FF2B5EF4-FFF2-40B4-BE49-F238E27FC236}">
                <a16:creationId xmlns:a16="http://schemas.microsoft.com/office/drawing/2014/main" id="{622C8377-3205-BF7A-2486-10A4BD417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68702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1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963AD-F876-E1F0-1D74-FDCA8015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Review Process</a:t>
            </a:r>
          </a:p>
        </p:txBody>
      </p:sp>
      <p:graphicFrame>
        <p:nvGraphicFramePr>
          <p:cNvPr id="19" name="Text Placeholder 2" descr="bullet point list">
            <a:extLst>
              <a:ext uri="{FF2B5EF4-FFF2-40B4-BE49-F238E27FC236}">
                <a16:creationId xmlns:a16="http://schemas.microsoft.com/office/drawing/2014/main" id="{7B2EA288-CD4C-ECB3-DFFD-CE1BB192C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80024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23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3D5C-AFF0-1E91-69BB-727E1B82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Questions &amp;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1EFA3-7793-C79D-F7AA-A735A1C5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3686187"/>
            <a:ext cx="4092525" cy="22925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Questions? Ideas? Concerns?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FFFFFF"/>
                </a:solidFill>
              </a:rPr>
              <a:t>I'd love to hear your thoughts.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7E3B75A-D75C-A8D1-5D2B-B66D69B3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948" b="-1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F1C3B-5258-911A-6319-92BCF42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 descr="List of links and materials">
            <a:extLst>
              <a:ext uri="{FF2B5EF4-FFF2-40B4-BE49-F238E27FC236}">
                <a16:creationId xmlns:a16="http://schemas.microsoft.com/office/drawing/2014/main" id="{5AC3E695-044B-DE99-75DC-3D7B453A7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1141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26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E5A0B-AF3E-FA54-B628-84D617BD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 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10817-10F2-FC6A-FD6F-F5773EEE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Kim Martin</a:t>
            </a:r>
          </a:p>
          <a:p>
            <a:r>
              <a:rPr lang="en-US" dirty="0"/>
              <a:t> M.A. in Early Childhood Education</a:t>
            </a:r>
          </a:p>
          <a:p>
            <a:r>
              <a:rPr lang="en-US" dirty="0"/>
              <a:t>Tenured ECE Faculty, Copper Mountain College</a:t>
            </a:r>
          </a:p>
          <a:p>
            <a:r>
              <a:rPr lang="en-US" dirty="0"/>
              <a:t>Former Distance Education Coordinator (3 years)</a:t>
            </a:r>
          </a:p>
          <a:p>
            <a:r>
              <a:rPr lang="en-US" dirty="0"/>
              <a:t>Teaching primarily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31611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FE12C-5A91-027C-19B7-81194033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I've Created</a:t>
            </a:r>
          </a:p>
        </p:txBody>
      </p:sp>
      <p:graphicFrame>
        <p:nvGraphicFramePr>
          <p:cNvPr id="5" name="Text Placeholder 2" descr="Bullet point list">
            <a:extLst>
              <a:ext uri="{FF2B5EF4-FFF2-40B4-BE49-F238E27FC236}">
                <a16:creationId xmlns:a16="http://schemas.microsoft.com/office/drawing/2014/main" id="{AF12C9E3-890D-C93D-6978-B2B9051A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842935"/>
              </p:ext>
            </p:extLst>
          </p:nvPr>
        </p:nvGraphicFramePr>
        <p:xfrm>
          <a:off x="862366" y="2194102"/>
          <a:ext cx="3427001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Screenshot of the playlists created on the OER Teaching YouTube channel.">
            <a:extLst>
              <a:ext uri="{FF2B5EF4-FFF2-40B4-BE49-F238E27FC236}">
                <a16:creationId xmlns:a16="http://schemas.microsoft.com/office/drawing/2014/main" id="{C1A3E107-A692-7F9F-0027-37DDD04E2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13395" b="-2"/>
          <a:stretch>
            <a:fillRect/>
          </a:stretch>
        </p:blipFill>
        <p:spPr>
          <a:xfrm>
            <a:off x="5445457" y="1649784"/>
            <a:ext cx="6155141" cy="35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76201-FA0F-D6B1-3308-6BE57FE6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Challenge: The OER Gap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88CEDD-713A-A17E-F671-7B57BEA7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Pros:</a:t>
            </a:r>
          </a:p>
          <a:p>
            <a:r>
              <a:rPr lang="en-US" dirty="0"/>
              <a:t>Free textbooks for students</a:t>
            </a:r>
          </a:p>
          <a:p>
            <a:r>
              <a:rPr lang="en-US" dirty="0"/>
              <a:t>Customizable content</a:t>
            </a:r>
          </a:p>
          <a:p>
            <a:r>
              <a:rPr lang="en-US" dirty="0"/>
              <a:t>No expensive editions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Cons:</a:t>
            </a:r>
          </a:p>
          <a:p>
            <a:r>
              <a:rPr lang="en-US" dirty="0"/>
              <a:t>Limited supplementary materials</a:t>
            </a:r>
          </a:p>
          <a:p>
            <a:r>
              <a:rPr lang="en-US" dirty="0"/>
              <a:t>No videos, study guides, or multimedia</a:t>
            </a:r>
          </a:p>
          <a:p>
            <a:r>
              <a:rPr lang="en-US" dirty="0"/>
              <a:t>Extra work for instructors</a:t>
            </a:r>
          </a:p>
        </p:txBody>
      </p:sp>
    </p:spTree>
    <p:extLst>
      <p:ext uri="{BB962C8B-B14F-4D97-AF65-F5344CB8AC3E}">
        <p14:creationId xmlns:p14="http://schemas.microsoft.com/office/powerpoint/2010/main" val="64359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A8C27-1A40-42B0-3DB4-B0F110FB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5-7 Minute Videos?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 descr="bullet point list">
            <a:extLst>
              <a:ext uri="{FF2B5EF4-FFF2-40B4-BE49-F238E27FC236}">
                <a16:creationId xmlns:a16="http://schemas.microsoft.com/office/drawing/2014/main" id="{5A14A538-AAA3-F5EB-13DC-E63FF38B9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320958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3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DCD41-3FE5-9C0F-5B46-2AEB2A23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Workflow: A 5-Step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ext Placeholder 2" descr="bullet point list">
            <a:extLst>
              <a:ext uri="{FF2B5EF4-FFF2-40B4-BE49-F238E27FC236}">
                <a16:creationId xmlns:a16="http://schemas.microsoft.com/office/drawing/2014/main" id="{93BD7388-811F-6D11-C487-E7FC3FA4F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294341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56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CF9B-714F-AE98-6848-D756CCFF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441790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Live 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96B1-E5BC-FB1A-CC0B-A9A89FD9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5005" y="2955306"/>
            <a:ext cx="5561938" cy="153458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Let's See It In Action</a:t>
            </a:r>
          </a:p>
          <a:p>
            <a:pPr algn="ctr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I'll show you:</a:t>
            </a:r>
          </a:p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to upload content to Notebook LM</a:t>
            </a:r>
          </a:p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to generate a video overview</a:t>
            </a:r>
          </a:p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the output looks like</a:t>
            </a:r>
          </a:p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I evaluate quality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3E263-0B30-BF44-FA53-750C980B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Video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D36E7-188A-5175-7B51-5A1D005DF653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CFC Part III: A Closer Look at Parenting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Visit: </a:t>
            </a:r>
            <a:r>
              <a:rPr lang="en-US" sz="2200" dirty="0">
                <a:hlinkClick r:id="rId3"/>
              </a:rPr>
              <a:t>https://www.youtube.com/@OERTeaching</a:t>
            </a:r>
            <a:r>
              <a:rPr lang="en-US" sz="2200" dirty="0"/>
              <a:t> </a:t>
            </a:r>
          </a:p>
        </p:txBody>
      </p:sp>
      <p:pic>
        <p:nvPicPr>
          <p:cNvPr id="5" name="Online Media 4" title="CFC 012 Part III  A Closer Look at Parenting">
            <a:hlinkClick r:id="" action="ppaction://media"/>
            <a:extLst>
              <a:ext uri="{FF2B5EF4-FFF2-40B4-BE49-F238E27FC236}">
                <a16:creationId xmlns:a16="http://schemas.microsoft.com/office/drawing/2014/main" id="{00A54EBF-CF02-4C42-9E5C-98BED4F59A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09914" y="1524000"/>
            <a:ext cx="6068798" cy="34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8994A-D873-C44D-1A10-58EDD0CC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 (After 72 Videos)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1" name="Text Placeholder 2" descr="bullet point list">
            <a:extLst>
              <a:ext uri="{FF2B5EF4-FFF2-40B4-BE49-F238E27FC236}">
                <a16:creationId xmlns:a16="http://schemas.microsoft.com/office/drawing/2014/main" id="{20D1F4DA-3C84-61C8-D010-AC9581E16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04635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51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448</Words>
  <Application>Microsoft Office PowerPoint</Application>
  <PresentationFormat>Widescreen</PresentationFormat>
  <Paragraphs>87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Creating Engaging Video Supplements for OER Textbooks</vt:lpstr>
      <vt:lpstr>About Me</vt:lpstr>
      <vt:lpstr>What I've Created</vt:lpstr>
      <vt:lpstr>The Challenge: The OER Gap</vt:lpstr>
      <vt:lpstr>Why 5-7 Minute Videos?</vt:lpstr>
      <vt:lpstr>My Workflow: A 5-Step Process</vt:lpstr>
      <vt:lpstr>Live Demonstration</vt:lpstr>
      <vt:lpstr>Example Video</vt:lpstr>
      <vt:lpstr>Lessons Learned (After 72 Videos)</vt:lpstr>
      <vt:lpstr>What to Watch Out For</vt:lpstr>
      <vt:lpstr>My Review Process</vt:lpstr>
      <vt:lpstr>Questions &amp;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Martin, Kim</dc:creator>
  <cp:lastModifiedBy>ASCCC1</cp:lastModifiedBy>
  <cp:revision>19</cp:revision>
  <dcterms:created xsi:type="dcterms:W3CDTF">2026-01-18T19:39:25Z</dcterms:created>
  <dcterms:modified xsi:type="dcterms:W3CDTF">2026-01-26T22:06:01Z</dcterms:modified>
</cp:coreProperties>
</file>