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6858000" type="screen4x3"/>
  <p:notesSz cx="6858000" cy="9144000"/>
  <p:embeddedFontLst>
    <p:embeddedFont>
      <p:font typeface="Barlow" panose="00000500000000000000" pitchFamily="2" charset="0"/>
      <p:regular r:id="rId66"/>
      <p:bold r:id="rId67"/>
      <p:italic r:id="rId68"/>
      <p:boldItalic r:id="rId69"/>
    </p:embeddedFont>
    <p:embeddedFont>
      <p:font typeface="Barlow Medium" panose="00000600000000000000" pitchFamily="2" charset="0"/>
      <p:regular r:id="rId70"/>
      <p:bold r:id="rId71"/>
      <p:italic r:id="rId72"/>
      <p:boldItalic r:id="rId73"/>
    </p:embeddedFont>
    <p:embeddedFont>
      <p:font typeface="Commissioner" panose="020B0604020202020204" charset="0"/>
      <p:regular r:id="rId74"/>
      <p:bold r:id="rId75"/>
    </p:embeddedFont>
    <p:embeddedFont>
      <p:font typeface="Gill Sans" panose="020B0604020202020204" charset="0"/>
      <p:regular r:id="rId76"/>
      <p:bold r:id="rId77"/>
    </p:embeddedFont>
    <p:embeddedFont>
      <p:font typeface="Lato" panose="020F0502020204030203" pitchFamily="34" charset="0"/>
      <p:regular r:id="rId78"/>
      <p:bold r:id="rId79"/>
      <p:italic r:id="rId80"/>
      <p:boldItalic r:id="rId81"/>
    </p:embeddedFont>
    <p:embeddedFont>
      <p:font typeface="Montserrat" panose="00000500000000000000" pitchFamily="2" charset="0"/>
      <p:regular r:id="rId82"/>
      <p:bold r:id="rId83"/>
      <p:italic r:id="rId84"/>
      <p:boldItalic r:id="rId85"/>
    </p:embeddedFont>
    <p:embeddedFont>
      <p:font typeface="Nunito Light" pitchFamily="2" charset="0"/>
      <p:regular r:id="rId86"/>
      <p:italic r:id="rId87"/>
    </p:embeddedFont>
    <p:embeddedFont>
      <p:font typeface="Open Sans" panose="020B0606030504020204" pitchFamily="34" charset="0"/>
      <p:regular r:id="rId88"/>
      <p:bold r:id="rId89"/>
      <p:italic r:id="rId90"/>
      <p:boldItalic r:id="rId91"/>
    </p:embeddedFont>
    <p:embeddedFont>
      <p:font typeface="Raleway" pitchFamily="2" charset="0"/>
      <p:regular r:id="rId92"/>
      <p:bold r:id="rId93"/>
      <p:italic r:id="rId94"/>
      <p:boldItalic r:id="rId95"/>
    </p:embeddedFont>
    <p:embeddedFont>
      <p:font typeface="Red Hat Text" panose="020B0604020202020204" charset="0"/>
      <p:regular r:id="rId96"/>
      <p:bold r:id="rId97"/>
      <p:italic r:id="rId98"/>
      <p:boldItalic r:id="rId99"/>
    </p:embeddedFont>
    <p:embeddedFont>
      <p:font typeface="Roboto" panose="02000000000000000000" pitchFamily="2"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6" roundtripDataSignature="AMtx7mhA5ssUsbWwDRyaTkINklaq0SmF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1A5694-06AE-4CEA-9800-925D7DDB0744}">
  <a:tblStyle styleId="{F61A5694-06AE-4CEA-9800-925D7DDB074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6" autoAdjust="0"/>
    <p:restoredTop sz="86441" autoAdjust="0"/>
  </p:normalViewPr>
  <p:slideViewPr>
    <p:cSldViewPr snapToGrid="0">
      <p:cViewPr varScale="1">
        <p:scale>
          <a:sx n="95" d="100"/>
          <a:sy n="95" d="100"/>
        </p:scale>
        <p:origin x="270" y="96"/>
      </p:cViewPr>
      <p:guideLst>
        <p:guide orient="horz" pos="2160"/>
        <p:guide pos="2880"/>
      </p:guideLst>
    </p:cSldViewPr>
  </p:slideViewPr>
  <p:outlineViewPr>
    <p:cViewPr>
      <p:scale>
        <a:sx n="33" d="100"/>
        <a:sy n="33" d="100"/>
      </p:scale>
      <p:origin x="0" y="-152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font" Target="fonts/font37.fntdata"/><Relationship Id="rId5" Type="http://schemas.openxmlformats.org/officeDocument/2006/relationships/slide" Target="slides/slide4.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8.fntdata"/><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font" Target="fonts/font3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97" Type="http://schemas.openxmlformats.org/officeDocument/2006/relationships/font" Target="fonts/font32.fntdata"/><Relationship Id="rId7" Type="http://schemas.openxmlformats.org/officeDocument/2006/relationships/slide" Target="slides/slide6.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font" Target="fonts/font22.fntdata"/><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2.fntdata"/><Relationship Id="rId100" Type="http://schemas.openxmlformats.org/officeDocument/2006/relationships/font" Target="fonts/font3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dapt.libretexts.org/students/assignments/94618/init-formativ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ne.libretexts.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ne.libretexts.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d3f3ca36fa_2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d3f3ca36fa_2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d3f3ca36fa_2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dcf460ff31_1_1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dcf460ff31_1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3dcf460ff31_1_1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d3d563de8b_0_3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d3d563de8b_0_3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3d3d563de8b_0_3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dcf460ff31_1_10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CM</a:t>
            </a:r>
            <a:endParaRPr/>
          </a:p>
          <a:p>
            <a:pPr marL="0" lvl="0" indent="0" algn="l" rtl="0">
              <a:spcBef>
                <a:spcPts val="0"/>
              </a:spcBef>
              <a:spcAft>
                <a:spcPts val="0"/>
              </a:spcAft>
              <a:buNone/>
            </a:pPr>
            <a:endParaRPr/>
          </a:p>
        </p:txBody>
      </p:sp>
      <p:sp>
        <p:nvSpPr>
          <p:cNvPr id="427" name="Google Shape;427;g3dcf460ff31_1_10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d3f3ca36fa_1_6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a:t>
            </a:r>
            <a:r>
              <a:rPr lang="en-US" u="sng">
                <a:solidFill>
                  <a:schemeClr val="hlink"/>
                </a:solidFill>
                <a:hlinkClick r:id="rId3"/>
              </a:rPr>
              <a:t>https://adapt.libretexts.org/students/assignments/94618/init-formative</a:t>
            </a:r>
            <a:r>
              <a:rPr lang="en-US"/>
              <a:t> </a:t>
            </a:r>
            <a:endParaRPr/>
          </a:p>
        </p:txBody>
      </p:sp>
      <p:sp>
        <p:nvSpPr>
          <p:cNvPr id="437" name="Google Shape;437;g3d3f3ca36fa_1_6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d3c68bfa2b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d3c68bfa2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3d3c68bfa2b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d3f3ca36fa_1_7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d3f3ca36fa_1_7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DL</a:t>
            </a:r>
            <a:endParaRPr/>
          </a:p>
        </p:txBody>
      </p:sp>
      <p:sp>
        <p:nvSpPr>
          <p:cNvPr id="453" name="Google Shape;453;g3d3f3ca36fa_1_7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d3d563de8b_0_3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d3d563de8b_0_3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g3d3d563de8b_0_3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dcf460ff31_1_19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3dcf460ff31_1_19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50">
                <a:solidFill>
                  <a:srgbClr val="696969"/>
                </a:solidFill>
                <a:highlight>
                  <a:srgbClr val="FFFFFF"/>
                </a:highlight>
                <a:latin typeface="Roboto"/>
                <a:ea typeface="Roboto"/>
                <a:cs typeface="Roboto"/>
                <a:sym typeface="Roboto"/>
              </a:rPr>
              <a:t>CM</a:t>
            </a:r>
            <a:endParaRPr sz="1150">
              <a:solidFill>
                <a:srgbClr val="696969"/>
              </a:solidFill>
              <a:highlight>
                <a:srgbClr val="FFFFFF"/>
              </a:highlight>
              <a:latin typeface="Roboto"/>
              <a:ea typeface="Roboto"/>
              <a:cs typeface="Roboto"/>
              <a:sym typeface="Roboto"/>
            </a:endParaRPr>
          </a:p>
          <a:p>
            <a:pPr marL="0" lvl="0" indent="0" algn="l" rtl="0">
              <a:spcBef>
                <a:spcPts val="0"/>
              </a:spcBef>
              <a:spcAft>
                <a:spcPts val="0"/>
              </a:spcAft>
              <a:buNone/>
            </a:pPr>
            <a:endParaRPr sz="1150">
              <a:solidFill>
                <a:srgbClr val="696969"/>
              </a:solidFill>
              <a:highlight>
                <a:srgbClr val="FFFFFF"/>
              </a:highlight>
              <a:latin typeface="Roboto"/>
              <a:ea typeface="Roboto"/>
              <a:cs typeface="Roboto"/>
              <a:sym typeface="Roboto"/>
            </a:endParaRPr>
          </a:p>
          <a:p>
            <a:pPr marL="0" lvl="0" indent="0" algn="l" rtl="0">
              <a:spcBef>
                <a:spcPts val="0"/>
              </a:spcBef>
              <a:spcAft>
                <a:spcPts val="0"/>
              </a:spcAft>
              <a:buNone/>
            </a:pPr>
            <a:r>
              <a:rPr lang="en-US" sz="1150">
                <a:solidFill>
                  <a:srgbClr val="696969"/>
                </a:solidFill>
                <a:highlight>
                  <a:srgbClr val="FFFFFF"/>
                </a:highlight>
                <a:latin typeface="Roboto"/>
                <a:ea typeface="Roboto"/>
                <a:cs typeface="Roboto"/>
                <a:sym typeface="Roboto"/>
              </a:rPr>
              <a:t>The Rewind feature provides the instructor with an animation showing how the assignment was written, offering instructors with a finer-scale view of the student’s writing process. If instructors wish to advance the frame, they can click on the forward button. Instructors can click repeatedly on the forward button to move quickly through the animation. By default, the rewind shows the state of the assignment every 30 seconds when the student is writing.</a:t>
            </a:r>
            <a:endParaRPr/>
          </a:p>
        </p:txBody>
      </p:sp>
      <p:sp>
        <p:nvSpPr>
          <p:cNvPr id="468" name="Google Shape;468;g3dcf460ff31_1_19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d3f3ca36fa_1_10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d3f3ca36fa_1_10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d3c68bfa2b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d3c68bfa2b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3d3c68bfa2b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d3f3ca36fa_0_3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d3f3ca36fa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3"/>
              </a:rPr>
              <a:t>https://one.libretexts.org/</a:t>
            </a:r>
            <a:r>
              <a:rPr lang="en-US"/>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d3d563de8b_0_2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3d3d563de8b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d46a2dccef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d46a2dcce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3d46a2dccef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4be3e9c41b_0_27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4be3e9c41b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3"/>
              </a:rPr>
              <a:t>https://one.libretexts.org/</a:t>
            </a:r>
            <a:r>
              <a:rPr lang="en-US"/>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4be3e9c41b_0_41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34be3e9c41b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d3d563de8b_0_1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d3d563de8b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3d3d563de8b_0_1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dd01ac0495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dd01ac049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g3dd01ac049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d3d563de8b_0_4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d3d563de8b_0_4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Within the demo course, you will see 4 assignments - each contains examples of the question or activity type specified in its title.</a:t>
            </a:r>
            <a:endParaRPr/>
          </a:p>
        </p:txBody>
      </p:sp>
      <p:sp>
        <p:nvSpPr>
          <p:cNvPr id="550" name="Google Shape;550;g3d3d563de8b_0_4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d3f3ca36fa_0_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d3f3ca36fa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3d3f3ca36fa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4be3e9c41b_0_5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34be3e9c41b_0_5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d3f3ca36fa_2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d3f3ca36fa_2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3d3f3ca36fa_2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65" name="Google Shape;36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d3f3ca36fa_2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d3f3ca36fa_2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3d3f3ca36fa_2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d3d563de8b_0_4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d3d563de8b_0_4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Edit Properties and Primary Content. 1. Change the title. 2. Add a description, if desired. 3. Don’t change Question Type. 4. Public - yes or no. 5. Automatically goes to Cloned Questions folder - but you can change this. 6. Change author to yourself. 7. Modify license if needed.</a:t>
            </a:r>
            <a:endParaRPr/>
          </a:p>
        </p:txBody>
      </p:sp>
      <p:sp>
        <p:nvSpPr>
          <p:cNvPr id="587" name="Google Shape;587;g3d3d563de8b_0_4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d3d563de8b_0_4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d3d563de8b_0_4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Under Primary Content choose Native &gt; Select Choice</a:t>
            </a:r>
            <a:endParaRPr/>
          </a:p>
        </p:txBody>
      </p:sp>
      <p:sp>
        <p:nvSpPr>
          <p:cNvPr id="594" name="Google Shape;594;g3d3d563de8b_0_4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d3f3ca36fa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3d3f3ca36fa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3d3f3ca36fa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d3d563de8b_0_4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3d3d563de8b_0_4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g3d3d563de8b_0_4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d3f3ca36fa_2_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d3f3ca36fa_2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3d3f3ca36fa_2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d3f3ca36fa_2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d3f3ca36fa_2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g3d3f3ca36fa_2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d3f3ca36fa_2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d3f3ca36fa_2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3d3f3ca36fa_2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d3f3ca36fa_0_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3d3f3ca36fa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g3d3f3ca36fa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d3f3ca36fa_2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d3f3ca36fa_2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g3d3f3ca36fa_2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d3c68bfa2b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d3c68bfa2b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3d3c68bfa2b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d3f3ca36fa_0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3d3f3ca36fa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g3d3f3ca36fa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d3f3ca36fa_2_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d3f3ca36fa_2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3d3f3ca36fa_2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d3f3ca36fa_1_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3d3f3ca36fa_1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3d3f3ca36fa_1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d3f3ca36fa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d3f3ca36fa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g3d3f3ca36fa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d3f3ca36fa_2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d3f3ca36fa_2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g3d3f3ca36fa_2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d428d55e6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d428d55e6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g3d428d55e6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d428d55e6a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d428d55e6a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t>
            </a:r>
            <a:endParaRPr/>
          </a:p>
        </p:txBody>
      </p:sp>
      <p:sp>
        <p:nvSpPr>
          <p:cNvPr id="704" name="Google Shape;704;g3d428d55e6a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d3f3ca36fa_1_8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d3f3ca36fa_1_8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g3d3f3ca36fa_1_8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d3f3ca36fa_1_8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3d3f3ca36fa_1_8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g3d3f3ca36fa_1_8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3d3f3ca36fa_1_9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3d3f3ca36fa_1_9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g3d3f3ca36fa_1_9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d3c68bfa2b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d3c68bfa2b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g3d3c68bfa2b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d3f3ca36fa_1_8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d3f3ca36fa_1_8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3d3f3ca36fa_1_8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d3f3ca36fa_1_8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d3f3ca36fa_1_8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g3d3f3ca36fa_1_8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d3f3ca36fa_1_8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d3f3ca36fa_1_8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g3d3f3ca36fa_1_8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d3f3ca36fa_1_8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d3f3ca36fa_1_8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g3d3f3ca36fa_1_8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d3f3ca36fa_1_8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d3f3ca36fa_1_8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g3d3f3ca36fa_1_8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d3f3ca36fa_1_8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d3f3ca36fa_1_8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g3d3f3ca36fa_1_8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73a370fe4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273a370fe45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d3d563de8b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SK</a:t>
            </a:r>
            <a:endParaRPr/>
          </a:p>
          <a:p>
            <a:pPr marL="0" lvl="0" indent="0" algn="l" rtl="0">
              <a:spcBef>
                <a:spcPts val="0"/>
              </a:spcBef>
              <a:spcAft>
                <a:spcPts val="0"/>
              </a:spcAft>
              <a:buNone/>
            </a:pPr>
            <a:endParaRPr/>
          </a:p>
        </p:txBody>
      </p:sp>
      <p:sp>
        <p:nvSpPr>
          <p:cNvPr id="785" name="Google Shape;785;g3d3d563de8b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d3d563de8b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SK</a:t>
            </a:r>
            <a:endParaRPr/>
          </a:p>
          <a:p>
            <a:pPr marL="0" lvl="0" indent="0" algn="l" rtl="0">
              <a:spcBef>
                <a:spcPts val="0"/>
              </a:spcBef>
              <a:spcAft>
                <a:spcPts val="0"/>
              </a:spcAft>
              <a:buNone/>
            </a:pPr>
            <a:endParaRPr/>
          </a:p>
        </p:txBody>
      </p:sp>
      <p:sp>
        <p:nvSpPr>
          <p:cNvPr id="792" name="Google Shape;792;g3d3d563de8b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d3d563de8b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MP</a:t>
            </a:r>
            <a:endParaRPr/>
          </a:p>
        </p:txBody>
      </p:sp>
      <p:sp>
        <p:nvSpPr>
          <p:cNvPr id="799" name="Google Shape;799;g3d3d563de8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d3c68bfa2b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d3c68bfa2b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3d3c68bfa2b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3d3d563de8b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SK</a:t>
            </a:r>
            <a:endParaRPr/>
          </a:p>
          <a:p>
            <a:pPr marL="0" lvl="0" indent="0" algn="l" rtl="0">
              <a:spcBef>
                <a:spcPts val="0"/>
              </a:spcBef>
              <a:spcAft>
                <a:spcPts val="0"/>
              </a:spcAft>
              <a:buNone/>
            </a:pPr>
            <a:endParaRPr/>
          </a:p>
        </p:txBody>
      </p:sp>
      <p:sp>
        <p:nvSpPr>
          <p:cNvPr id="805" name="Google Shape;805;g3d3d563de8b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d3d563de8b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SK</a:t>
            </a:r>
            <a:endParaRPr/>
          </a:p>
          <a:p>
            <a:pPr marL="0" lvl="0" indent="0" algn="l" rtl="0">
              <a:spcBef>
                <a:spcPts val="0"/>
              </a:spcBef>
              <a:spcAft>
                <a:spcPts val="0"/>
              </a:spcAft>
              <a:buNone/>
            </a:pPr>
            <a:endParaRPr/>
          </a:p>
        </p:txBody>
      </p:sp>
      <p:sp>
        <p:nvSpPr>
          <p:cNvPr id="811" name="Google Shape;811;g3d3d563de8b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73a370fe45_0_1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273a370fe45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g273a370fe45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73a370fe45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4" name="Google Shape;824;g273a370fe45_0_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dcf460ff31_1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dcf460ff31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4be3e9c41b_0_14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34be3e9c41b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d3c68bfa2b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d3c68bfa2b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3d3c68bfa2b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with photo">
  <p:cSld name="1_Title Slide with photo">
    <p:spTree>
      <p:nvGrpSpPr>
        <p:cNvPr id="1" name="Shape 14"/>
        <p:cNvGrpSpPr/>
        <p:nvPr/>
      </p:nvGrpSpPr>
      <p:grpSpPr>
        <a:xfrm>
          <a:off x="0" y="0"/>
          <a:ext cx="0" cy="0"/>
          <a:chOff x="0" y="0"/>
          <a:chExt cx="0" cy="0"/>
        </a:xfrm>
      </p:grpSpPr>
      <p:pic>
        <p:nvPicPr>
          <p:cNvPr id="15" name="Google Shape;15;p64"/>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16" name="Google Shape;16;p64"/>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SzPts val="2800"/>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4"/>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060606"/>
                </a:solidFill>
              </a:defRPr>
            </a:lvl1pPr>
            <a:lvl2pPr lvl="1" algn="ctr">
              <a:lnSpc>
                <a:spcPct val="120000"/>
              </a:lnSpc>
              <a:spcBef>
                <a:spcPts val="375"/>
              </a:spcBef>
              <a:spcAft>
                <a:spcPts val="0"/>
              </a:spcAft>
              <a:buSzPts val="1400"/>
              <a:buNone/>
              <a:defRPr sz="1350"/>
            </a:lvl2pPr>
            <a:lvl3pPr lvl="2" algn="ctr">
              <a:lnSpc>
                <a:spcPct val="120000"/>
              </a:lnSpc>
              <a:spcBef>
                <a:spcPts val="375"/>
              </a:spcBef>
              <a:spcAft>
                <a:spcPts val="0"/>
              </a:spcAft>
              <a:buSzPts val="1200"/>
              <a:buNone/>
              <a:defRPr sz="1350"/>
            </a:lvl3pPr>
            <a:lvl4pPr lvl="3" algn="ctr">
              <a:lnSpc>
                <a:spcPct val="120000"/>
              </a:lnSpc>
              <a:spcBef>
                <a:spcPts val="375"/>
              </a:spcBef>
              <a:spcAft>
                <a:spcPts val="0"/>
              </a:spcAft>
              <a:buSzPts val="1050"/>
              <a:buNone/>
              <a:defRPr sz="1200"/>
            </a:lvl4pPr>
            <a:lvl5pPr lvl="4" algn="ctr">
              <a:lnSpc>
                <a:spcPct val="120000"/>
              </a:lnSpc>
              <a:spcBef>
                <a:spcPts val="375"/>
              </a:spcBef>
              <a:spcAft>
                <a:spcPts val="0"/>
              </a:spcAft>
              <a:buSzPts val="900"/>
              <a:buNone/>
              <a:defRPr sz="1200"/>
            </a:lvl5pPr>
            <a:lvl6pPr lvl="5" algn="ctr">
              <a:lnSpc>
                <a:spcPct val="120000"/>
              </a:lnSpc>
              <a:spcBef>
                <a:spcPts val="375"/>
              </a:spcBef>
              <a:spcAft>
                <a:spcPts val="0"/>
              </a:spcAft>
              <a:buSzPts val="900"/>
              <a:buNone/>
              <a:defRPr sz="1200"/>
            </a:lvl6pPr>
            <a:lvl7pPr lvl="6" algn="ctr">
              <a:lnSpc>
                <a:spcPct val="120000"/>
              </a:lnSpc>
              <a:spcBef>
                <a:spcPts val="375"/>
              </a:spcBef>
              <a:spcAft>
                <a:spcPts val="0"/>
              </a:spcAft>
              <a:buSzPts val="900"/>
              <a:buNone/>
              <a:defRPr sz="1200"/>
            </a:lvl7pPr>
            <a:lvl8pPr lvl="7" algn="ctr">
              <a:lnSpc>
                <a:spcPct val="120000"/>
              </a:lnSpc>
              <a:spcBef>
                <a:spcPts val="375"/>
              </a:spcBef>
              <a:spcAft>
                <a:spcPts val="0"/>
              </a:spcAft>
              <a:buSzPts val="900"/>
              <a:buNone/>
              <a:defRPr sz="1200"/>
            </a:lvl8pPr>
            <a:lvl9pPr lvl="8" algn="ctr">
              <a:lnSpc>
                <a:spcPct val="120000"/>
              </a:lnSpc>
              <a:spcBef>
                <a:spcPts val="375"/>
              </a:spcBef>
              <a:spcAft>
                <a:spcPts val="0"/>
              </a:spcAft>
              <a:buSzPts val="900"/>
              <a:buNone/>
              <a:defRPr sz="1200"/>
            </a:lvl9pPr>
          </a:lstStyle>
          <a:p>
            <a:endParaRPr/>
          </a:p>
        </p:txBody>
      </p:sp>
      <p:cxnSp>
        <p:nvCxnSpPr>
          <p:cNvPr id="18" name="Google Shape;18;p64"/>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a:effectLst>
            <a:outerShdw blurRad="40000" dist="23000" dir="5400000" rotWithShape="0">
              <a:srgbClr val="000000">
                <a:alpha val="33333"/>
              </a:srgbClr>
            </a:outerShdw>
          </a:effectLst>
        </p:spPr>
      </p:cxnSp>
      <p:pic>
        <p:nvPicPr>
          <p:cNvPr id="19" name="Google Shape;19;p64"/>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79"/>
        <p:cNvGrpSpPr/>
        <p:nvPr/>
      </p:nvGrpSpPr>
      <p:grpSpPr>
        <a:xfrm>
          <a:off x="0" y="0"/>
          <a:ext cx="0" cy="0"/>
          <a:chOff x="0" y="0"/>
          <a:chExt cx="0" cy="0"/>
        </a:xfrm>
      </p:grpSpPr>
      <p:sp>
        <p:nvSpPr>
          <p:cNvPr id="80" name="Google Shape;80;p3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81" name="Google Shape;81;p3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82" name="Google Shape;82;p3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a:spLocks noGrp="1"/>
          </p:cNvSpPr>
          <p:nvPr>
            <p:ph type="pic" idx="2"/>
          </p:nvPr>
        </p:nvSpPr>
        <p:spPr>
          <a:xfrm>
            <a:off x="5449305" y="797578"/>
            <a:ext cx="2841836" cy="5248677"/>
          </a:xfrm>
          <a:prstGeom prst="rect">
            <a:avLst/>
          </a:prstGeom>
          <a:solidFill>
            <a:srgbClr val="D8D8D8"/>
          </a:solidFill>
          <a:ln>
            <a:noFill/>
          </a:ln>
        </p:spPr>
      </p:sp>
      <p:sp>
        <p:nvSpPr>
          <p:cNvPr id="84" name="Google Shape;84;p3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5" name="Google Shape;85;p3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6" name="Google Shape;86;p3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87"/>
        <p:cNvGrpSpPr/>
        <p:nvPr/>
      </p:nvGrpSpPr>
      <p:grpSpPr>
        <a:xfrm>
          <a:off x="0" y="0"/>
          <a:ext cx="0" cy="0"/>
          <a:chOff x="0" y="0"/>
          <a:chExt cx="0" cy="0"/>
        </a:xfrm>
      </p:grpSpPr>
      <p:cxnSp>
        <p:nvCxnSpPr>
          <p:cNvPr id="88" name="Google Shape;88;p3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89" name="Google Shape;89;p3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0" name="Google Shape;90;p3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1" name="Google Shape;91;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3" name="Google Shape;93;p3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94"/>
        <p:cNvGrpSpPr/>
        <p:nvPr/>
      </p:nvGrpSpPr>
      <p:grpSpPr>
        <a:xfrm>
          <a:off x="0" y="0"/>
          <a:ext cx="0" cy="0"/>
          <a:chOff x="0" y="0"/>
          <a:chExt cx="0" cy="0"/>
        </a:xfrm>
      </p:grpSpPr>
      <p:cxnSp>
        <p:nvCxnSpPr>
          <p:cNvPr id="95" name="Google Shape;95;p35"/>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96" name="Google Shape;96;p35"/>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97" name="Google Shape;97;p35"/>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8" name="Google Shape;98;p35"/>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99" name="Google Shape;99;p35"/>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0" name="Google Shape;100;p3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2" name="Google Shape;102;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03"/>
        <p:cNvGrpSpPr/>
        <p:nvPr/>
      </p:nvGrpSpPr>
      <p:grpSpPr>
        <a:xfrm>
          <a:off x="0" y="0"/>
          <a:ext cx="0" cy="0"/>
          <a:chOff x="0" y="0"/>
          <a:chExt cx="0" cy="0"/>
        </a:xfrm>
      </p:grpSpPr>
      <p:sp>
        <p:nvSpPr>
          <p:cNvPr id="104" name="Google Shape;104;gceb051ea18_0_123"/>
          <p:cNvSpPr txBox="1">
            <a:spLocks noGrp="1"/>
          </p:cNvSpPr>
          <p:nvPr>
            <p:ph type="body" idx="1"/>
          </p:nvPr>
        </p:nvSpPr>
        <p:spPr>
          <a:xfrm>
            <a:off x="1088686" y="2015732"/>
            <a:ext cx="7202400" cy="40401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5" name="Google Shape;105;gceb051ea18_0_123"/>
          <p:cNvSpPr txBox="1">
            <a:spLocks noGrp="1"/>
          </p:cNvSpPr>
          <p:nvPr>
            <p:ph type="dt" idx="10"/>
          </p:nvPr>
        </p:nvSpPr>
        <p:spPr>
          <a:xfrm>
            <a:off x="7490462" y="6213011"/>
            <a:ext cx="800700" cy="308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ceb051ea18_0_123"/>
          <p:cNvSpPr txBox="1">
            <a:spLocks noGrp="1"/>
          </p:cNvSpPr>
          <p:nvPr>
            <p:ph type="sldNum" idx="12"/>
          </p:nvPr>
        </p:nvSpPr>
        <p:spPr>
          <a:xfrm>
            <a:off x="1088686" y="6211950"/>
            <a:ext cx="511200" cy="3093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107" name="Google Shape;107;gceb051ea18_0_123"/>
          <p:cNvCxnSpPr/>
          <p:nvPr/>
        </p:nvCxnSpPr>
        <p:spPr>
          <a:xfrm>
            <a:off x="1088686" y="1859432"/>
            <a:ext cx="7202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68"/>
          <p:cNvSpPr txBox="1">
            <a:spLocks noGrp="1"/>
          </p:cNvSpPr>
          <p:nvPr>
            <p:ph type="title"/>
          </p:nvPr>
        </p:nvSpPr>
        <p:spPr>
          <a:xfrm>
            <a:off x="719254" y="4683512"/>
            <a:ext cx="7824187" cy="173666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2800"/>
              <a:buNone/>
              <a:defRPr sz="33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0"/>
        <p:cNvGrpSpPr/>
        <p:nvPr/>
      </p:nvGrpSpPr>
      <p:grpSpPr>
        <a:xfrm>
          <a:off x="0" y="0"/>
          <a:ext cx="0" cy="0"/>
          <a:chOff x="0" y="0"/>
          <a:chExt cx="0" cy="0"/>
        </a:xfrm>
      </p:grpSpPr>
      <p:sp>
        <p:nvSpPr>
          <p:cNvPr id="111" name="Google Shape;111;p69"/>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2" name="Google Shape;112;p6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6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14" name="Google Shape;114;p69"/>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15"/>
        <p:cNvGrpSpPr/>
        <p:nvPr/>
      </p:nvGrpSpPr>
      <p:grpSpPr>
        <a:xfrm>
          <a:off x="0" y="0"/>
          <a:ext cx="0" cy="0"/>
          <a:chOff x="0" y="0"/>
          <a:chExt cx="0" cy="0"/>
        </a:xfrm>
      </p:grpSpPr>
      <p:sp>
        <p:nvSpPr>
          <p:cNvPr id="116" name="Google Shape;116;g34afcabaa7e_0_469"/>
          <p:cNvSpPr txBox="1">
            <a:spLocks noGrp="1"/>
          </p:cNvSpPr>
          <p:nvPr>
            <p:ph type="title"/>
          </p:nvPr>
        </p:nvSpPr>
        <p:spPr>
          <a:xfrm>
            <a:off x="720000" y="593367"/>
            <a:ext cx="7704000" cy="76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7" name="Google Shape;117;g34afcabaa7e_0_469"/>
          <p:cNvGrpSpPr/>
          <p:nvPr/>
        </p:nvGrpSpPr>
        <p:grpSpPr>
          <a:xfrm>
            <a:off x="-150748" y="6087287"/>
            <a:ext cx="453184" cy="606444"/>
            <a:chOff x="1031102" y="400625"/>
            <a:chExt cx="453184" cy="454844"/>
          </a:xfrm>
        </p:grpSpPr>
        <p:sp>
          <p:nvSpPr>
            <p:cNvPr id="118" name="Google Shape;118;g34afcabaa7e_0_469"/>
            <p:cNvSpPr/>
            <p:nvPr/>
          </p:nvSpPr>
          <p:spPr>
            <a:xfrm>
              <a:off x="1172203" y="546706"/>
              <a:ext cx="164341" cy="166002"/>
            </a:xfrm>
            <a:custGeom>
              <a:avLst/>
              <a:gdLst/>
              <a:ahLst/>
              <a:cxnLst/>
              <a:rect l="l" t="t" r="r" b="b"/>
              <a:pathLst>
                <a:path w="99" h="100" extrusionOk="0">
                  <a:moveTo>
                    <a:pt x="69" y="95"/>
                  </a:moveTo>
                  <a:cubicBezTo>
                    <a:pt x="69" y="95"/>
                    <a:pt x="68" y="95"/>
                    <a:pt x="67" y="96"/>
                  </a:cubicBezTo>
                  <a:cubicBezTo>
                    <a:pt x="65" y="97"/>
                    <a:pt x="62" y="98"/>
                    <a:pt x="58" y="99"/>
                  </a:cubicBezTo>
                  <a:cubicBezTo>
                    <a:pt x="51" y="101"/>
                    <a:pt x="38" y="101"/>
                    <a:pt x="26" y="94"/>
                  </a:cubicBezTo>
                  <a:cubicBezTo>
                    <a:pt x="13" y="88"/>
                    <a:pt x="1" y="73"/>
                    <a:pt x="0" y="54"/>
                  </a:cubicBezTo>
                  <a:cubicBezTo>
                    <a:pt x="-1" y="45"/>
                    <a:pt x="1" y="35"/>
                    <a:pt x="6" y="26"/>
                  </a:cubicBezTo>
                  <a:cubicBezTo>
                    <a:pt x="11" y="17"/>
                    <a:pt x="19" y="9"/>
                    <a:pt x="29" y="5"/>
                  </a:cubicBezTo>
                  <a:cubicBezTo>
                    <a:pt x="39" y="0"/>
                    <a:pt x="51" y="-1"/>
                    <a:pt x="61" y="1"/>
                  </a:cubicBezTo>
                  <a:cubicBezTo>
                    <a:pt x="71" y="4"/>
                    <a:pt x="79" y="9"/>
                    <a:pt x="86" y="16"/>
                  </a:cubicBezTo>
                  <a:cubicBezTo>
                    <a:pt x="99" y="30"/>
                    <a:pt x="102" y="49"/>
                    <a:pt x="98" y="62"/>
                  </a:cubicBezTo>
                  <a:cubicBezTo>
                    <a:pt x="95" y="76"/>
                    <a:pt x="86" y="85"/>
                    <a:pt x="80" y="89"/>
                  </a:cubicBezTo>
                  <a:cubicBezTo>
                    <a:pt x="77" y="92"/>
                    <a:pt x="74" y="93"/>
                    <a:pt x="72" y="94"/>
                  </a:cubicBezTo>
                  <a:cubicBezTo>
                    <a:pt x="70" y="95"/>
                    <a:pt x="69" y="95"/>
                    <a:pt x="69" y="95"/>
                  </a:cubicBezTo>
                  <a:cubicBezTo>
                    <a:pt x="69" y="94"/>
                    <a:pt x="73" y="93"/>
                    <a:pt x="79" y="88"/>
                  </a:cubicBezTo>
                  <a:cubicBezTo>
                    <a:pt x="85" y="83"/>
                    <a:pt x="92" y="75"/>
                    <a:pt x="95" y="61"/>
                  </a:cubicBezTo>
                  <a:cubicBezTo>
                    <a:pt x="99" y="49"/>
                    <a:pt x="96" y="31"/>
                    <a:pt x="83" y="18"/>
                  </a:cubicBezTo>
                  <a:cubicBezTo>
                    <a:pt x="77" y="12"/>
                    <a:pt x="69" y="7"/>
                    <a:pt x="60" y="5"/>
                  </a:cubicBezTo>
                  <a:cubicBezTo>
                    <a:pt x="51" y="3"/>
                    <a:pt x="40" y="4"/>
                    <a:pt x="31" y="8"/>
                  </a:cubicBezTo>
                  <a:cubicBezTo>
                    <a:pt x="22" y="12"/>
                    <a:pt x="14" y="19"/>
                    <a:pt x="10" y="28"/>
                  </a:cubicBezTo>
                  <a:cubicBezTo>
                    <a:pt x="5" y="36"/>
                    <a:pt x="3" y="45"/>
                    <a:pt x="3" y="54"/>
                  </a:cubicBezTo>
                  <a:cubicBezTo>
                    <a:pt x="5" y="71"/>
                    <a:pt x="16" y="85"/>
                    <a:pt x="27" y="92"/>
                  </a:cubicBezTo>
                  <a:cubicBezTo>
                    <a:pt x="39" y="98"/>
                    <a:pt x="51" y="99"/>
                    <a:pt x="58" y="97"/>
                  </a:cubicBezTo>
                  <a:cubicBezTo>
                    <a:pt x="65" y="96"/>
                    <a:pt x="69" y="94"/>
                    <a:pt x="69" y="95"/>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9" name="Google Shape;119;g34afcabaa7e_0_469"/>
            <p:cNvSpPr/>
            <p:nvPr/>
          </p:nvSpPr>
          <p:spPr>
            <a:xfrm>
              <a:off x="1032762" y="403945"/>
              <a:ext cx="448204" cy="448204"/>
            </a:xfrm>
            <a:custGeom>
              <a:avLst/>
              <a:gdLst/>
              <a:ahLst/>
              <a:cxnLst/>
              <a:rect l="l" t="t" r="r" b="b"/>
              <a:pathLst>
                <a:path w="270" h="270" extrusionOk="0">
                  <a:moveTo>
                    <a:pt x="153" y="245"/>
                  </a:moveTo>
                  <a:cubicBezTo>
                    <a:pt x="153" y="245"/>
                    <a:pt x="153" y="246"/>
                    <a:pt x="154" y="247"/>
                  </a:cubicBezTo>
                  <a:cubicBezTo>
                    <a:pt x="155" y="248"/>
                    <a:pt x="156" y="249"/>
                    <a:pt x="157" y="251"/>
                  </a:cubicBezTo>
                  <a:cubicBezTo>
                    <a:pt x="160" y="254"/>
                    <a:pt x="164" y="260"/>
                    <a:pt x="170" y="267"/>
                  </a:cubicBezTo>
                  <a:lnTo>
                    <a:pt x="169" y="267"/>
                  </a:lnTo>
                  <a:cubicBezTo>
                    <a:pt x="180" y="262"/>
                    <a:pt x="193" y="256"/>
                    <a:pt x="210" y="248"/>
                  </a:cubicBezTo>
                  <a:lnTo>
                    <a:pt x="210" y="249"/>
                  </a:lnTo>
                  <a:cubicBezTo>
                    <a:pt x="208" y="241"/>
                    <a:pt x="206" y="232"/>
                    <a:pt x="204" y="222"/>
                  </a:cubicBezTo>
                  <a:lnTo>
                    <a:pt x="204" y="222"/>
                  </a:lnTo>
                  <a:lnTo>
                    <a:pt x="205" y="221"/>
                  </a:lnTo>
                  <a:cubicBezTo>
                    <a:pt x="212" y="215"/>
                    <a:pt x="218" y="208"/>
                    <a:pt x="224" y="200"/>
                  </a:cubicBezTo>
                  <a:lnTo>
                    <a:pt x="225" y="199"/>
                  </a:lnTo>
                  <a:lnTo>
                    <a:pt x="226" y="200"/>
                  </a:lnTo>
                  <a:cubicBezTo>
                    <a:pt x="234" y="201"/>
                    <a:pt x="243" y="202"/>
                    <a:pt x="253" y="203"/>
                  </a:cubicBezTo>
                  <a:lnTo>
                    <a:pt x="251" y="204"/>
                  </a:lnTo>
                  <a:cubicBezTo>
                    <a:pt x="256" y="191"/>
                    <a:pt x="261" y="177"/>
                    <a:pt x="267" y="162"/>
                  </a:cubicBezTo>
                  <a:lnTo>
                    <a:pt x="268" y="164"/>
                  </a:lnTo>
                  <a:cubicBezTo>
                    <a:pt x="261" y="159"/>
                    <a:pt x="253" y="154"/>
                    <a:pt x="245" y="149"/>
                  </a:cubicBezTo>
                  <a:lnTo>
                    <a:pt x="244" y="148"/>
                  </a:lnTo>
                  <a:lnTo>
                    <a:pt x="244" y="147"/>
                  </a:lnTo>
                  <a:cubicBezTo>
                    <a:pt x="245" y="138"/>
                    <a:pt x="245" y="128"/>
                    <a:pt x="244" y="118"/>
                  </a:cubicBezTo>
                  <a:lnTo>
                    <a:pt x="243" y="117"/>
                  </a:lnTo>
                  <a:lnTo>
                    <a:pt x="244" y="117"/>
                  </a:lnTo>
                  <a:cubicBezTo>
                    <a:pt x="251" y="112"/>
                    <a:pt x="258" y="106"/>
                    <a:pt x="266" y="100"/>
                  </a:cubicBezTo>
                  <a:lnTo>
                    <a:pt x="265" y="103"/>
                  </a:lnTo>
                  <a:cubicBezTo>
                    <a:pt x="260" y="90"/>
                    <a:pt x="253" y="76"/>
                    <a:pt x="247" y="61"/>
                  </a:cubicBezTo>
                  <a:lnTo>
                    <a:pt x="249" y="62"/>
                  </a:lnTo>
                  <a:cubicBezTo>
                    <a:pt x="241" y="64"/>
                    <a:pt x="232" y="66"/>
                    <a:pt x="222" y="68"/>
                  </a:cubicBezTo>
                  <a:lnTo>
                    <a:pt x="221" y="68"/>
                  </a:lnTo>
                  <a:lnTo>
                    <a:pt x="221" y="67"/>
                  </a:lnTo>
                  <a:cubicBezTo>
                    <a:pt x="215" y="60"/>
                    <a:pt x="208" y="53"/>
                    <a:pt x="200" y="47"/>
                  </a:cubicBezTo>
                  <a:lnTo>
                    <a:pt x="199" y="46"/>
                  </a:lnTo>
                  <a:lnTo>
                    <a:pt x="199" y="45"/>
                  </a:lnTo>
                  <a:cubicBezTo>
                    <a:pt x="200" y="37"/>
                    <a:pt x="201" y="28"/>
                    <a:pt x="203" y="18"/>
                  </a:cubicBezTo>
                  <a:lnTo>
                    <a:pt x="204" y="20"/>
                  </a:lnTo>
                  <a:cubicBezTo>
                    <a:pt x="191" y="15"/>
                    <a:pt x="176" y="10"/>
                    <a:pt x="162" y="4"/>
                  </a:cubicBezTo>
                  <a:lnTo>
                    <a:pt x="164" y="4"/>
                  </a:lnTo>
                  <a:cubicBezTo>
                    <a:pt x="160" y="11"/>
                    <a:pt x="154" y="18"/>
                    <a:pt x="149" y="26"/>
                  </a:cubicBezTo>
                  <a:lnTo>
                    <a:pt x="148" y="27"/>
                  </a:lnTo>
                  <a:lnTo>
                    <a:pt x="147" y="27"/>
                  </a:lnTo>
                  <a:cubicBezTo>
                    <a:pt x="138" y="26"/>
                    <a:pt x="128" y="26"/>
                    <a:pt x="118" y="28"/>
                  </a:cubicBezTo>
                  <a:lnTo>
                    <a:pt x="118" y="28"/>
                  </a:lnTo>
                  <a:cubicBezTo>
                    <a:pt x="118" y="27"/>
                    <a:pt x="120" y="28"/>
                    <a:pt x="117" y="27"/>
                  </a:cubicBezTo>
                  <a:lnTo>
                    <a:pt x="117" y="27"/>
                  </a:lnTo>
                  <a:lnTo>
                    <a:pt x="117" y="27"/>
                  </a:lnTo>
                  <a:lnTo>
                    <a:pt x="116" y="27"/>
                  </a:lnTo>
                  <a:lnTo>
                    <a:pt x="116" y="26"/>
                  </a:lnTo>
                  <a:lnTo>
                    <a:pt x="116" y="26"/>
                  </a:lnTo>
                  <a:lnTo>
                    <a:pt x="115" y="24"/>
                  </a:lnTo>
                  <a:lnTo>
                    <a:pt x="112" y="21"/>
                  </a:lnTo>
                  <a:lnTo>
                    <a:pt x="108" y="16"/>
                  </a:lnTo>
                  <a:cubicBezTo>
                    <a:pt x="106" y="12"/>
                    <a:pt x="103" y="9"/>
                    <a:pt x="100" y="5"/>
                  </a:cubicBezTo>
                  <a:lnTo>
                    <a:pt x="103" y="6"/>
                  </a:lnTo>
                  <a:cubicBezTo>
                    <a:pt x="89" y="12"/>
                    <a:pt x="75" y="18"/>
                    <a:pt x="61" y="24"/>
                  </a:cubicBezTo>
                  <a:lnTo>
                    <a:pt x="63" y="22"/>
                  </a:lnTo>
                  <a:cubicBezTo>
                    <a:pt x="64" y="31"/>
                    <a:pt x="66" y="40"/>
                    <a:pt x="68" y="49"/>
                  </a:cubicBezTo>
                  <a:lnTo>
                    <a:pt x="68" y="50"/>
                  </a:lnTo>
                  <a:lnTo>
                    <a:pt x="67" y="50"/>
                  </a:lnTo>
                  <a:cubicBezTo>
                    <a:pt x="60" y="57"/>
                    <a:pt x="53" y="64"/>
                    <a:pt x="47" y="71"/>
                  </a:cubicBezTo>
                  <a:lnTo>
                    <a:pt x="47" y="72"/>
                  </a:lnTo>
                  <a:lnTo>
                    <a:pt x="45" y="72"/>
                  </a:lnTo>
                  <a:cubicBezTo>
                    <a:pt x="36" y="71"/>
                    <a:pt x="27" y="69"/>
                    <a:pt x="18" y="68"/>
                  </a:cubicBezTo>
                  <a:lnTo>
                    <a:pt x="21" y="67"/>
                  </a:lnTo>
                  <a:cubicBezTo>
                    <a:pt x="15" y="81"/>
                    <a:pt x="10" y="95"/>
                    <a:pt x="4" y="109"/>
                  </a:cubicBezTo>
                  <a:lnTo>
                    <a:pt x="4" y="107"/>
                  </a:lnTo>
                  <a:cubicBezTo>
                    <a:pt x="11" y="112"/>
                    <a:pt x="19" y="117"/>
                    <a:pt x="26" y="122"/>
                  </a:cubicBezTo>
                  <a:lnTo>
                    <a:pt x="27" y="123"/>
                  </a:lnTo>
                  <a:lnTo>
                    <a:pt x="27" y="124"/>
                  </a:lnTo>
                  <a:cubicBezTo>
                    <a:pt x="26" y="134"/>
                    <a:pt x="26" y="143"/>
                    <a:pt x="28" y="153"/>
                  </a:cubicBezTo>
                  <a:lnTo>
                    <a:pt x="28" y="154"/>
                  </a:lnTo>
                  <a:lnTo>
                    <a:pt x="27" y="154"/>
                  </a:lnTo>
                  <a:cubicBezTo>
                    <a:pt x="19" y="160"/>
                    <a:pt x="12" y="165"/>
                    <a:pt x="5" y="171"/>
                  </a:cubicBezTo>
                  <a:lnTo>
                    <a:pt x="6" y="169"/>
                  </a:lnTo>
                  <a:cubicBezTo>
                    <a:pt x="12" y="183"/>
                    <a:pt x="18" y="197"/>
                    <a:pt x="24" y="210"/>
                  </a:cubicBezTo>
                  <a:lnTo>
                    <a:pt x="22" y="209"/>
                  </a:lnTo>
                  <a:cubicBezTo>
                    <a:pt x="31" y="207"/>
                    <a:pt x="40" y="205"/>
                    <a:pt x="49" y="204"/>
                  </a:cubicBezTo>
                  <a:lnTo>
                    <a:pt x="50" y="204"/>
                  </a:lnTo>
                  <a:lnTo>
                    <a:pt x="50" y="204"/>
                  </a:lnTo>
                  <a:cubicBezTo>
                    <a:pt x="57" y="212"/>
                    <a:pt x="64" y="219"/>
                    <a:pt x="71" y="224"/>
                  </a:cubicBezTo>
                  <a:lnTo>
                    <a:pt x="72" y="225"/>
                  </a:lnTo>
                  <a:lnTo>
                    <a:pt x="72" y="226"/>
                  </a:lnTo>
                  <a:cubicBezTo>
                    <a:pt x="70" y="235"/>
                    <a:pt x="69" y="244"/>
                    <a:pt x="68" y="252"/>
                  </a:cubicBezTo>
                  <a:lnTo>
                    <a:pt x="67" y="251"/>
                  </a:lnTo>
                  <a:cubicBezTo>
                    <a:pt x="83" y="258"/>
                    <a:pt x="97" y="263"/>
                    <a:pt x="109" y="268"/>
                  </a:cubicBezTo>
                  <a:lnTo>
                    <a:pt x="108" y="268"/>
                  </a:lnTo>
                  <a:cubicBezTo>
                    <a:pt x="114" y="259"/>
                    <a:pt x="119" y="252"/>
                    <a:pt x="123" y="246"/>
                  </a:cubicBezTo>
                  <a:lnTo>
                    <a:pt x="123" y="245"/>
                  </a:lnTo>
                  <a:lnTo>
                    <a:pt x="124" y="245"/>
                  </a:lnTo>
                  <a:cubicBezTo>
                    <a:pt x="134" y="246"/>
                    <a:pt x="141" y="246"/>
                    <a:pt x="146" y="246"/>
                  </a:cubicBezTo>
                  <a:cubicBezTo>
                    <a:pt x="148" y="246"/>
                    <a:pt x="150" y="245"/>
                    <a:pt x="151" y="245"/>
                  </a:cubicBezTo>
                  <a:cubicBezTo>
                    <a:pt x="153" y="245"/>
                    <a:pt x="153" y="245"/>
                    <a:pt x="153" y="245"/>
                  </a:cubicBezTo>
                  <a:cubicBezTo>
                    <a:pt x="153" y="245"/>
                    <a:pt x="152" y="245"/>
                    <a:pt x="151" y="246"/>
                  </a:cubicBezTo>
                  <a:cubicBezTo>
                    <a:pt x="150" y="246"/>
                    <a:pt x="148" y="246"/>
                    <a:pt x="146" y="246"/>
                  </a:cubicBezTo>
                  <a:cubicBezTo>
                    <a:pt x="141" y="247"/>
                    <a:pt x="134" y="247"/>
                    <a:pt x="124" y="246"/>
                  </a:cubicBezTo>
                  <a:lnTo>
                    <a:pt x="124" y="246"/>
                  </a:lnTo>
                  <a:cubicBezTo>
                    <a:pt x="120" y="252"/>
                    <a:pt x="115" y="260"/>
                    <a:pt x="109" y="269"/>
                  </a:cubicBezTo>
                  <a:lnTo>
                    <a:pt x="109" y="270"/>
                  </a:lnTo>
                  <a:lnTo>
                    <a:pt x="108" y="269"/>
                  </a:lnTo>
                  <a:cubicBezTo>
                    <a:pt x="96" y="265"/>
                    <a:pt x="82" y="260"/>
                    <a:pt x="66" y="253"/>
                  </a:cubicBezTo>
                  <a:lnTo>
                    <a:pt x="65" y="253"/>
                  </a:lnTo>
                  <a:lnTo>
                    <a:pt x="65" y="252"/>
                  </a:lnTo>
                  <a:cubicBezTo>
                    <a:pt x="66" y="244"/>
                    <a:pt x="68" y="235"/>
                    <a:pt x="69" y="225"/>
                  </a:cubicBezTo>
                  <a:lnTo>
                    <a:pt x="70" y="226"/>
                  </a:lnTo>
                  <a:cubicBezTo>
                    <a:pt x="62" y="221"/>
                    <a:pt x="55" y="214"/>
                    <a:pt x="48" y="206"/>
                  </a:cubicBezTo>
                  <a:lnTo>
                    <a:pt x="49" y="206"/>
                  </a:lnTo>
                  <a:cubicBezTo>
                    <a:pt x="41" y="208"/>
                    <a:pt x="32" y="210"/>
                    <a:pt x="23" y="212"/>
                  </a:cubicBezTo>
                  <a:lnTo>
                    <a:pt x="21" y="212"/>
                  </a:lnTo>
                  <a:lnTo>
                    <a:pt x="21" y="211"/>
                  </a:lnTo>
                  <a:cubicBezTo>
                    <a:pt x="15" y="198"/>
                    <a:pt x="9" y="184"/>
                    <a:pt x="3" y="170"/>
                  </a:cubicBezTo>
                  <a:lnTo>
                    <a:pt x="2" y="169"/>
                  </a:lnTo>
                  <a:lnTo>
                    <a:pt x="3" y="168"/>
                  </a:lnTo>
                  <a:cubicBezTo>
                    <a:pt x="10" y="162"/>
                    <a:pt x="17" y="157"/>
                    <a:pt x="25" y="151"/>
                  </a:cubicBezTo>
                  <a:lnTo>
                    <a:pt x="24" y="153"/>
                  </a:lnTo>
                  <a:cubicBezTo>
                    <a:pt x="23" y="143"/>
                    <a:pt x="22" y="133"/>
                    <a:pt x="23" y="123"/>
                  </a:cubicBezTo>
                  <a:lnTo>
                    <a:pt x="24" y="125"/>
                  </a:lnTo>
                  <a:cubicBezTo>
                    <a:pt x="17" y="120"/>
                    <a:pt x="9" y="115"/>
                    <a:pt x="2" y="110"/>
                  </a:cubicBezTo>
                  <a:lnTo>
                    <a:pt x="0" y="109"/>
                  </a:lnTo>
                  <a:lnTo>
                    <a:pt x="1" y="108"/>
                  </a:lnTo>
                  <a:cubicBezTo>
                    <a:pt x="6" y="94"/>
                    <a:pt x="12" y="80"/>
                    <a:pt x="17" y="65"/>
                  </a:cubicBezTo>
                  <a:lnTo>
                    <a:pt x="18" y="64"/>
                  </a:lnTo>
                  <a:lnTo>
                    <a:pt x="19" y="64"/>
                  </a:lnTo>
                  <a:cubicBezTo>
                    <a:pt x="28" y="66"/>
                    <a:pt x="37" y="67"/>
                    <a:pt x="46" y="68"/>
                  </a:cubicBezTo>
                  <a:lnTo>
                    <a:pt x="44" y="69"/>
                  </a:lnTo>
                  <a:cubicBezTo>
                    <a:pt x="50" y="61"/>
                    <a:pt x="57" y="54"/>
                    <a:pt x="65" y="47"/>
                  </a:cubicBezTo>
                  <a:lnTo>
                    <a:pt x="64" y="49"/>
                  </a:lnTo>
                  <a:cubicBezTo>
                    <a:pt x="62" y="40"/>
                    <a:pt x="61" y="31"/>
                    <a:pt x="59" y="22"/>
                  </a:cubicBezTo>
                  <a:lnTo>
                    <a:pt x="58" y="21"/>
                  </a:lnTo>
                  <a:lnTo>
                    <a:pt x="60" y="20"/>
                  </a:lnTo>
                  <a:cubicBezTo>
                    <a:pt x="73" y="14"/>
                    <a:pt x="87" y="8"/>
                    <a:pt x="101" y="2"/>
                  </a:cubicBezTo>
                  <a:lnTo>
                    <a:pt x="103" y="1"/>
                  </a:lnTo>
                  <a:lnTo>
                    <a:pt x="103" y="3"/>
                  </a:lnTo>
                  <a:cubicBezTo>
                    <a:pt x="106" y="6"/>
                    <a:pt x="109" y="10"/>
                    <a:pt x="112" y="13"/>
                  </a:cubicBezTo>
                  <a:lnTo>
                    <a:pt x="116" y="19"/>
                  </a:lnTo>
                  <a:lnTo>
                    <a:pt x="118" y="22"/>
                  </a:lnTo>
                  <a:lnTo>
                    <a:pt x="119" y="23"/>
                  </a:lnTo>
                  <a:lnTo>
                    <a:pt x="119" y="24"/>
                  </a:lnTo>
                  <a:lnTo>
                    <a:pt x="120" y="24"/>
                  </a:lnTo>
                  <a:lnTo>
                    <a:pt x="120" y="24"/>
                  </a:lnTo>
                  <a:lnTo>
                    <a:pt x="120" y="24"/>
                  </a:lnTo>
                  <a:lnTo>
                    <a:pt x="120" y="24"/>
                  </a:lnTo>
                  <a:lnTo>
                    <a:pt x="120" y="24"/>
                  </a:lnTo>
                  <a:cubicBezTo>
                    <a:pt x="116" y="23"/>
                    <a:pt x="119" y="24"/>
                    <a:pt x="118" y="24"/>
                  </a:cubicBezTo>
                  <a:lnTo>
                    <a:pt x="118" y="24"/>
                  </a:lnTo>
                  <a:cubicBezTo>
                    <a:pt x="128" y="22"/>
                    <a:pt x="138" y="22"/>
                    <a:pt x="148" y="23"/>
                  </a:cubicBezTo>
                  <a:lnTo>
                    <a:pt x="146" y="24"/>
                  </a:lnTo>
                  <a:cubicBezTo>
                    <a:pt x="151" y="16"/>
                    <a:pt x="156" y="8"/>
                    <a:pt x="161" y="1"/>
                  </a:cubicBezTo>
                  <a:lnTo>
                    <a:pt x="162" y="0"/>
                  </a:lnTo>
                  <a:lnTo>
                    <a:pt x="163" y="0"/>
                  </a:lnTo>
                  <a:cubicBezTo>
                    <a:pt x="178" y="6"/>
                    <a:pt x="192" y="11"/>
                    <a:pt x="205" y="17"/>
                  </a:cubicBezTo>
                  <a:lnTo>
                    <a:pt x="207" y="17"/>
                  </a:lnTo>
                  <a:lnTo>
                    <a:pt x="207" y="19"/>
                  </a:lnTo>
                  <a:cubicBezTo>
                    <a:pt x="205" y="28"/>
                    <a:pt x="204" y="37"/>
                    <a:pt x="203" y="46"/>
                  </a:cubicBezTo>
                  <a:lnTo>
                    <a:pt x="202" y="44"/>
                  </a:lnTo>
                  <a:cubicBezTo>
                    <a:pt x="210" y="50"/>
                    <a:pt x="218" y="57"/>
                    <a:pt x="224" y="64"/>
                  </a:cubicBezTo>
                  <a:lnTo>
                    <a:pt x="222" y="64"/>
                  </a:lnTo>
                  <a:cubicBezTo>
                    <a:pt x="231" y="62"/>
                    <a:pt x="240" y="60"/>
                    <a:pt x="248" y="59"/>
                  </a:cubicBezTo>
                  <a:lnTo>
                    <a:pt x="250" y="58"/>
                  </a:lnTo>
                  <a:lnTo>
                    <a:pt x="251" y="60"/>
                  </a:lnTo>
                  <a:cubicBezTo>
                    <a:pt x="257" y="74"/>
                    <a:pt x="263" y="88"/>
                    <a:pt x="269" y="101"/>
                  </a:cubicBezTo>
                  <a:lnTo>
                    <a:pt x="269" y="102"/>
                  </a:lnTo>
                  <a:lnTo>
                    <a:pt x="268" y="103"/>
                  </a:lnTo>
                  <a:cubicBezTo>
                    <a:pt x="261" y="109"/>
                    <a:pt x="253" y="114"/>
                    <a:pt x="246" y="119"/>
                  </a:cubicBezTo>
                  <a:lnTo>
                    <a:pt x="247" y="118"/>
                  </a:lnTo>
                  <a:cubicBezTo>
                    <a:pt x="249" y="128"/>
                    <a:pt x="249" y="138"/>
                    <a:pt x="248" y="148"/>
                  </a:cubicBezTo>
                  <a:lnTo>
                    <a:pt x="247" y="146"/>
                  </a:lnTo>
                  <a:cubicBezTo>
                    <a:pt x="255" y="151"/>
                    <a:pt x="262" y="157"/>
                    <a:pt x="269" y="161"/>
                  </a:cubicBezTo>
                  <a:lnTo>
                    <a:pt x="270" y="162"/>
                  </a:lnTo>
                  <a:lnTo>
                    <a:pt x="270" y="163"/>
                  </a:lnTo>
                  <a:cubicBezTo>
                    <a:pt x="264" y="178"/>
                    <a:pt x="259" y="192"/>
                    <a:pt x="254" y="205"/>
                  </a:cubicBezTo>
                  <a:lnTo>
                    <a:pt x="253" y="206"/>
                  </a:lnTo>
                  <a:lnTo>
                    <a:pt x="252" y="206"/>
                  </a:lnTo>
                  <a:cubicBezTo>
                    <a:pt x="243" y="205"/>
                    <a:pt x="234" y="203"/>
                    <a:pt x="225" y="202"/>
                  </a:cubicBezTo>
                  <a:lnTo>
                    <a:pt x="226" y="201"/>
                  </a:lnTo>
                  <a:cubicBezTo>
                    <a:pt x="220" y="210"/>
                    <a:pt x="213" y="217"/>
                    <a:pt x="206" y="223"/>
                  </a:cubicBezTo>
                  <a:lnTo>
                    <a:pt x="206" y="222"/>
                  </a:lnTo>
                  <a:cubicBezTo>
                    <a:pt x="208" y="231"/>
                    <a:pt x="210" y="240"/>
                    <a:pt x="211" y="248"/>
                  </a:cubicBezTo>
                  <a:lnTo>
                    <a:pt x="212" y="249"/>
                  </a:lnTo>
                  <a:lnTo>
                    <a:pt x="211" y="250"/>
                  </a:lnTo>
                  <a:cubicBezTo>
                    <a:pt x="194" y="257"/>
                    <a:pt x="180" y="263"/>
                    <a:pt x="169" y="267"/>
                  </a:cubicBezTo>
                  <a:lnTo>
                    <a:pt x="169" y="268"/>
                  </a:lnTo>
                  <a:lnTo>
                    <a:pt x="169" y="267"/>
                  </a:lnTo>
                  <a:cubicBezTo>
                    <a:pt x="164" y="260"/>
                    <a:pt x="160" y="255"/>
                    <a:pt x="157" y="251"/>
                  </a:cubicBezTo>
                  <a:cubicBezTo>
                    <a:pt x="156" y="249"/>
                    <a:pt x="155" y="248"/>
                    <a:pt x="154" y="247"/>
                  </a:cubicBezTo>
                  <a:cubicBezTo>
                    <a:pt x="153" y="246"/>
                    <a:pt x="153" y="245"/>
                    <a:pt x="153" y="24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0" name="Google Shape;120;g34afcabaa7e_0_469"/>
            <p:cNvSpPr/>
            <p:nvPr/>
          </p:nvSpPr>
          <p:spPr>
            <a:xfrm>
              <a:off x="1170543" y="545046"/>
              <a:ext cx="169322" cy="167662"/>
            </a:xfrm>
            <a:custGeom>
              <a:avLst/>
              <a:gdLst/>
              <a:ahLst/>
              <a:cxnLst/>
              <a:rect l="l" t="t" r="r" b="b"/>
              <a:pathLst>
                <a:path w="102" h="101" extrusionOk="0">
                  <a:moveTo>
                    <a:pt x="70" y="96"/>
                  </a:moveTo>
                  <a:lnTo>
                    <a:pt x="69" y="96"/>
                  </a:lnTo>
                  <a:cubicBezTo>
                    <a:pt x="68" y="97"/>
                    <a:pt x="67" y="97"/>
                    <a:pt x="65" y="98"/>
                  </a:cubicBezTo>
                  <a:cubicBezTo>
                    <a:pt x="61" y="99"/>
                    <a:pt x="55" y="100"/>
                    <a:pt x="47" y="100"/>
                  </a:cubicBezTo>
                  <a:cubicBezTo>
                    <a:pt x="40" y="99"/>
                    <a:pt x="30" y="97"/>
                    <a:pt x="22" y="90"/>
                  </a:cubicBezTo>
                  <a:cubicBezTo>
                    <a:pt x="13" y="84"/>
                    <a:pt x="5" y="73"/>
                    <a:pt x="3" y="59"/>
                  </a:cubicBezTo>
                  <a:cubicBezTo>
                    <a:pt x="0" y="46"/>
                    <a:pt x="4" y="29"/>
                    <a:pt x="16" y="18"/>
                  </a:cubicBezTo>
                  <a:cubicBezTo>
                    <a:pt x="27" y="6"/>
                    <a:pt x="46" y="-1"/>
                    <a:pt x="64" y="5"/>
                  </a:cubicBezTo>
                  <a:cubicBezTo>
                    <a:pt x="73" y="7"/>
                    <a:pt x="81" y="12"/>
                    <a:pt x="88" y="20"/>
                  </a:cubicBezTo>
                  <a:cubicBezTo>
                    <a:pt x="94" y="27"/>
                    <a:pt x="98" y="36"/>
                    <a:pt x="99" y="46"/>
                  </a:cubicBezTo>
                  <a:cubicBezTo>
                    <a:pt x="101" y="56"/>
                    <a:pt x="99" y="67"/>
                    <a:pt x="94" y="76"/>
                  </a:cubicBezTo>
                  <a:cubicBezTo>
                    <a:pt x="91" y="81"/>
                    <a:pt x="88" y="85"/>
                    <a:pt x="84" y="88"/>
                  </a:cubicBezTo>
                  <a:cubicBezTo>
                    <a:pt x="82" y="90"/>
                    <a:pt x="80" y="92"/>
                    <a:pt x="78" y="93"/>
                  </a:cubicBezTo>
                  <a:cubicBezTo>
                    <a:pt x="77" y="94"/>
                    <a:pt x="76" y="95"/>
                    <a:pt x="74" y="96"/>
                  </a:cubicBezTo>
                  <a:lnTo>
                    <a:pt x="73" y="96"/>
                  </a:lnTo>
                  <a:lnTo>
                    <a:pt x="72" y="97"/>
                  </a:lnTo>
                  <a:lnTo>
                    <a:pt x="72" y="97"/>
                  </a:lnTo>
                  <a:lnTo>
                    <a:pt x="72" y="97"/>
                  </a:lnTo>
                  <a:lnTo>
                    <a:pt x="72" y="97"/>
                  </a:lnTo>
                  <a:cubicBezTo>
                    <a:pt x="71" y="97"/>
                    <a:pt x="73" y="96"/>
                    <a:pt x="72" y="95"/>
                  </a:cubicBezTo>
                  <a:lnTo>
                    <a:pt x="70" y="94"/>
                  </a:lnTo>
                  <a:cubicBezTo>
                    <a:pt x="71" y="93"/>
                    <a:pt x="74" y="92"/>
                    <a:pt x="75" y="91"/>
                  </a:cubicBezTo>
                  <a:cubicBezTo>
                    <a:pt x="93" y="81"/>
                    <a:pt x="101" y="59"/>
                    <a:pt x="97" y="41"/>
                  </a:cubicBezTo>
                  <a:cubicBezTo>
                    <a:pt x="93" y="22"/>
                    <a:pt x="77" y="8"/>
                    <a:pt x="60" y="5"/>
                  </a:cubicBezTo>
                  <a:cubicBezTo>
                    <a:pt x="42" y="1"/>
                    <a:pt x="25" y="8"/>
                    <a:pt x="15" y="20"/>
                  </a:cubicBezTo>
                  <a:cubicBezTo>
                    <a:pt x="4" y="31"/>
                    <a:pt x="1" y="47"/>
                    <a:pt x="3" y="60"/>
                  </a:cubicBezTo>
                  <a:cubicBezTo>
                    <a:pt x="6" y="73"/>
                    <a:pt x="13" y="84"/>
                    <a:pt x="22" y="90"/>
                  </a:cubicBezTo>
                  <a:cubicBezTo>
                    <a:pt x="30" y="97"/>
                    <a:pt x="40" y="99"/>
                    <a:pt x="47" y="100"/>
                  </a:cubicBezTo>
                  <a:cubicBezTo>
                    <a:pt x="55" y="100"/>
                    <a:pt x="61" y="99"/>
                    <a:pt x="65" y="98"/>
                  </a:cubicBezTo>
                  <a:cubicBezTo>
                    <a:pt x="68" y="97"/>
                    <a:pt x="70" y="96"/>
                    <a:pt x="70" y="96"/>
                  </a:cubicBezTo>
                  <a:cubicBezTo>
                    <a:pt x="70" y="96"/>
                    <a:pt x="69" y="97"/>
                    <a:pt x="65" y="99"/>
                  </a:cubicBezTo>
                  <a:cubicBezTo>
                    <a:pt x="61" y="100"/>
                    <a:pt x="55" y="102"/>
                    <a:pt x="47" y="101"/>
                  </a:cubicBezTo>
                  <a:cubicBezTo>
                    <a:pt x="39" y="101"/>
                    <a:pt x="30" y="99"/>
                    <a:pt x="21" y="92"/>
                  </a:cubicBezTo>
                  <a:cubicBezTo>
                    <a:pt x="11" y="86"/>
                    <a:pt x="3" y="75"/>
                    <a:pt x="1" y="61"/>
                  </a:cubicBezTo>
                  <a:cubicBezTo>
                    <a:pt x="-2" y="47"/>
                    <a:pt x="1" y="30"/>
                    <a:pt x="12" y="18"/>
                  </a:cubicBezTo>
                  <a:cubicBezTo>
                    <a:pt x="23" y="5"/>
                    <a:pt x="42" y="-3"/>
                    <a:pt x="61" y="1"/>
                  </a:cubicBezTo>
                  <a:cubicBezTo>
                    <a:pt x="70" y="3"/>
                    <a:pt x="79" y="7"/>
                    <a:pt x="86" y="14"/>
                  </a:cubicBezTo>
                  <a:cubicBezTo>
                    <a:pt x="93" y="21"/>
                    <a:pt x="99" y="30"/>
                    <a:pt x="101" y="40"/>
                  </a:cubicBezTo>
                  <a:cubicBezTo>
                    <a:pt x="106" y="60"/>
                    <a:pt x="97" y="84"/>
                    <a:pt x="77" y="95"/>
                  </a:cubicBezTo>
                  <a:cubicBezTo>
                    <a:pt x="75" y="96"/>
                    <a:pt x="73" y="97"/>
                    <a:pt x="71" y="98"/>
                  </a:cubicBezTo>
                  <a:lnTo>
                    <a:pt x="69" y="98"/>
                  </a:lnTo>
                  <a:lnTo>
                    <a:pt x="69" y="97"/>
                  </a:lnTo>
                  <a:cubicBezTo>
                    <a:pt x="68" y="96"/>
                    <a:pt x="69" y="94"/>
                    <a:pt x="69" y="95"/>
                  </a:cubicBezTo>
                  <a:cubicBezTo>
                    <a:pt x="69" y="94"/>
                    <a:pt x="69" y="94"/>
                    <a:pt x="69" y="94"/>
                  </a:cubicBezTo>
                  <a:lnTo>
                    <a:pt x="70" y="94"/>
                  </a:lnTo>
                  <a:lnTo>
                    <a:pt x="70" y="94"/>
                  </a:lnTo>
                  <a:lnTo>
                    <a:pt x="71" y="93"/>
                  </a:lnTo>
                  <a:lnTo>
                    <a:pt x="73" y="92"/>
                  </a:lnTo>
                  <a:cubicBezTo>
                    <a:pt x="74" y="92"/>
                    <a:pt x="75" y="91"/>
                    <a:pt x="76" y="90"/>
                  </a:cubicBezTo>
                  <a:cubicBezTo>
                    <a:pt x="78" y="89"/>
                    <a:pt x="80" y="87"/>
                    <a:pt x="81" y="86"/>
                  </a:cubicBezTo>
                  <a:cubicBezTo>
                    <a:pt x="85" y="82"/>
                    <a:pt x="88" y="79"/>
                    <a:pt x="90" y="74"/>
                  </a:cubicBezTo>
                  <a:cubicBezTo>
                    <a:pt x="95" y="66"/>
                    <a:pt x="97" y="56"/>
                    <a:pt x="96" y="47"/>
                  </a:cubicBezTo>
                  <a:cubicBezTo>
                    <a:pt x="95" y="38"/>
                    <a:pt x="91" y="29"/>
                    <a:pt x="85" y="22"/>
                  </a:cubicBezTo>
                  <a:cubicBezTo>
                    <a:pt x="79" y="16"/>
                    <a:pt x="71" y="11"/>
                    <a:pt x="63" y="8"/>
                  </a:cubicBezTo>
                  <a:cubicBezTo>
                    <a:pt x="46" y="4"/>
                    <a:pt x="29" y="9"/>
                    <a:pt x="18" y="20"/>
                  </a:cubicBezTo>
                  <a:cubicBezTo>
                    <a:pt x="7" y="31"/>
                    <a:pt x="3" y="46"/>
                    <a:pt x="6" y="59"/>
                  </a:cubicBezTo>
                  <a:cubicBezTo>
                    <a:pt x="8" y="72"/>
                    <a:pt x="15" y="83"/>
                    <a:pt x="23" y="89"/>
                  </a:cubicBezTo>
                  <a:cubicBezTo>
                    <a:pt x="31" y="95"/>
                    <a:pt x="40" y="98"/>
                    <a:pt x="47" y="99"/>
                  </a:cubicBezTo>
                  <a:cubicBezTo>
                    <a:pt x="55" y="99"/>
                    <a:pt x="61" y="98"/>
                    <a:pt x="64" y="97"/>
                  </a:cubicBezTo>
                  <a:cubicBezTo>
                    <a:pt x="68" y="97"/>
                    <a:pt x="70" y="96"/>
                    <a:pt x="70" y="9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1" name="Google Shape;121;g34afcabaa7e_0_469"/>
            <p:cNvSpPr/>
            <p:nvPr/>
          </p:nvSpPr>
          <p:spPr>
            <a:xfrm>
              <a:off x="1031102" y="400625"/>
              <a:ext cx="453184" cy="454844"/>
            </a:xfrm>
            <a:custGeom>
              <a:avLst/>
              <a:gdLst/>
              <a:ahLst/>
              <a:cxnLst/>
              <a:rect l="l" t="t" r="r" b="b"/>
              <a:pathLst>
                <a:path w="273" h="274" extrusionOk="0">
                  <a:moveTo>
                    <a:pt x="154" y="247"/>
                  </a:moveTo>
                  <a:cubicBezTo>
                    <a:pt x="156" y="250"/>
                    <a:pt x="160" y="256"/>
                    <a:pt x="171" y="270"/>
                  </a:cubicBezTo>
                  <a:lnTo>
                    <a:pt x="170" y="269"/>
                  </a:lnTo>
                  <a:cubicBezTo>
                    <a:pt x="181" y="265"/>
                    <a:pt x="195" y="258"/>
                    <a:pt x="212" y="251"/>
                  </a:cubicBezTo>
                  <a:lnTo>
                    <a:pt x="212" y="252"/>
                  </a:lnTo>
                  <a:cubicBezTo>
                    <a:pt x="210" y="243"/>
                    <a:pt x="208" y="234"/>
                    <a:pt x="206" y="224"/>
                  </a:cubicBezTo>
                  <a:lnTo>
                    <a:pt x="208" y="224"/>
                  </a:lnTo>
                  <a:lnTo>
                    <a:pt x="208" y="225"/>
                  </a:lnTo>
                  <a:lnTo>
                    <a:pt x="206" y="224"/>
                  </a:lnTo>
                  <a:cubicBezTo>
                    <a:pt x="214" y="218"/>
                    <a:pt x="221" y="211"/>
                    <a:pt x="227" y="203"/>
                  </a:cubicBezTo>
                  <a:lnTo>
                    <a:pt x="228" y="204"/>
                  </a:lnTo>
                  <a:lnTo>
                    <a:pt x="227" y="205"/>
                  </a:lnTo>
                  <a:lnTo>
                    <a:pt x="227" y="203"/>
                  </a:lnTo>
                  <a:cubicBezTo>
                    <a:pt x="235" y="204"/>
                    <a:pt x="245" y="205"/>
                    <a:pt x="254" y="207"/>
                  </a:cubicBezTo>
                  <a:lnTo>
                    <a:pt x="253" y="208"/>
                  </a:lnTo>
                  <a:cubicBezTo>
                    <a:pt x="258" y="194"/>
                    <a:pt x="264" y="179"/>
                    <a:pt x="270" y="164"/>
                  </a:cubicBezTo>
                  <a:lnTo>
                    <a:pt x="271" y="165"/>
                  </a:lnTo>
                  <a:cubicBezTo>
                    <a:pt x="263" y="161"/>
                    <a:pt x="255" y="155"/>
                    <a:pt x="247" y="150"/>
                  </a:cubicBezTo>
                  <a:lnTo>
                    <a:pt x="249" y="148"/>
                  </a:lnTo>
                  <a:lnTo>
                    <a:pt x="249" y="149"/>
                  </a:lnTo>
                  <a:lnTo>
                    <a:pt x="247" y="150"/>
                  </a:lnTo>
                  <a:cubicBezTo>
                    <a:pt x="248" y="141"/>
                    <a:pt x="248" y="130"/>
                    <a:pt x="246" y="120"/>
                  </a:cubicBezTo>
                  <a:lnTo>
                    <a:pt x="249" y="120"/>
                  </a:lnTo>
                  <a:lnTo>
                    <a:pt x="248" y="122"/>
                  </a:lnTo>
                  <a:lnTo>
                    <a:pt x="246" y="120"/>
                  </a:lnTo>
                  <a:cubicBezTo>
                    <a:pt x="253" y="115"/>
                    <a:pt x="261" y="109"/>
                    <a:pt x="269" y="103"/>
                  </a:cubicBezTo>
                  <a:lnTo>
                    <a:pt x="269" y="105"/>
                  </a:lnTo>
                  <a:cubicBezTo>
                    <a:pt x="263" y="92"/>
                    <a:pt x="256" y="77"/>
                    <a:pt x="249" y="62"/>
                  </a:cubicBezTo>
                  <a:lnTo>
                    <a:pt x="251" y="63"/>
                  </a:lnTo>
                  <a:cubicBezTo>
                    <a:pt x="243" y="64"/>
                    <a:pt x="233" y="66"/>
                    <a:pt x="223" y="68"/>
                  </a:cubicBezTo>
                  <a:lnTo>
                    <a:pt x="224" y="65"/>
                  </a:lnTo>
                  <a:lnTo>
                    <a:pt x="225" y="66"/>
                  </a:lnTo>
                  <a:lnTo>
                    <a:pt x="223" y="68"/>
                  </a:lnTo>
                  <a:cubicBezTo>
                    <a:pt x="218" y="61"/>
                    <a:pt x="210" y="54"/>
                    <a:pt x="202" y="48"/>
                  </a:cubicBezTo>
                  <a:lnTo>
                    <a:pt x="204" y="46"/>
                  </a:lnTo>
                  <a:lnTo>
                    <a:pt x="205" y="47"/>
                  </a:lnTo>
                  <a:lnTo>
                    <a:pt x="202" y="48"/>
                  </a:lnTo>
                  <a:cubicBezTo>
                    <a:pt x="203" y="39"/>
                    <a:pt x="204" y="30"/>
                    <a:pt x="206" y="20"/>
                  </a:cubicBezTo>
                  <a:lnTo>
                    <a:pt x="207" y="21"/>
                  </a:lnTo>
                  <a:cubicBezTo>
                    <a:pt x="193" y="16"/>
                    <a:pt x="178" y="10"/>
                    <a:pt x="163" y="4"/>
                  </a:cubicBezTo>
                  <a:lnTo>
                    <a:pt x="165" y="4"/>
                  </a:lnTo>
                  <a:cubicBezTo>
                    <a:pt x="160" y="11"/>
                    <a:pt x="154" y="19"/>
                    <a:pt x="149" y="27"/>
                  </a:cubicBezTo>
                  <a:lnTo>
                    <a:pt x="147" y="25"/>
                  </a:lnTo>
                  <a:lnTo>
                    <a:pt x="148" y="24"/>
                  </a:lnTo>
                  <a:lnTo>
                    <a:pt x="149" y="27"/>
                  </a:lnTo>
                  <a:cubicBezTo>
                    <a:pt x="140" y="27"/>
                    <a:pt x="130" y="27"/>
                    <a:pt x="119" y="28"/>
                  </a:cubicBezTo>
                  <a:lnTo>
                    <a:pt x="120" y="28"/>
                  </a:lnTo>
                  <a:lnTo>
                    <a:pt x="120" y="25"/>
                  </a:lnTo>
                  <a:lnTo>
                    <a:pt x="120" y="25"/>
                  </a:lnTo>
                  <a:lnTo>
                    <a:pt x="119" y="28"/>
                  </a:lnTo>
                  <a:lnTo>
                    <a:pt x="118" y="28"/>
                  </a:lnTo>
                  <a:lnTo>
                    <a:pt x="118" y="28"/>
                  </a:lnTo>
                  <a:lnTo>
                    <a:pt x="119" y="28"/>
                  </a:lnTo>
                  <a:lnTo>
                    <a:pt x="120" y="25"/>
                  </a:lnTo>
                  <a:lnTo>
                    <a:pt x="120" y="25"/>
                  </a:lnTo>
                  <a:lnTo>
                    <a:pt x="120" y="25"/>
                  </a:lnTo>
                  <a:lnTo>
                    <a:pt x="120" y="25"/>
                  </a:lnTo>
                  <a:lnTo>
                    <a:pt x="120" y="25"/>
                  </a:lnTo>
                  <a:lnTo>
                    <a:pt x="121" y="26"/>
                  </a:lnTo>
                  <a:lnTo>
                    <a:pt x="119" y="28"/>
                  </a:lnTo>
                  <a:cubicBezTo>
                    <a:pt x="114" y="21"/>
                    <a:pt x="108" y="13"/>
                    <a:pt x="102" y="5"/>
                  </a:cubicBezTo>
                  <a:lnTo>
                    <a:pt x="104" y="6"/>
                  </a:lnTo>
                  <a:cubicBezTo>
                    <a:pt x="91" y="12"/>
                    <a:pt x="76" y="19"/>
                    <a:pt x="61" y="25"/>
                  </a:cubicBezTo>
                  <a:lnTo>
                    <a:pt x="62" y="23"/>
                  </a:lnTo>
                  <a:cubicBezTo>
                    <a:pt x="64" y="32"/>
                    <a:pt x="66" y="41"/>
                    <a:pt x="68" y="51"/>
                  </a:cubicBezTo>
                  <a:lnTo>
                    <a:pt x="64" y="51"/>
                  </a:lnTo>
                  <a:lnTo>
                    <a:pt x="65" y="49"/>
                  </a:lnTo>
                  <a:lnTo>
                    <a:pt x="67" y="52"/>
                  </a:lnTo>
                  <a:cubicBezTo>
                    <a:pt x="60" y="57"/>
                    <a:pt x="53" y="64"/>
                    <a:pt x="47" y="73"/>
                  </a:cubicBezTo>
                  <a:lnTo>
                    <a:pt x="45" y="70"/>
                  </a:lnTo>
                  <a:lnTo>
                    <a:pt x="46" y="69"/>
                  </a:lnTo>
                  <a:lnTo>
                    <a:pt x="47" y="73"/>
                  </a:lnTo>
                  <a:cubicBezTo>
                    <a:pt x="38" y="72"/>
                    <a:pt x="28" y="70"/>
                    <a:pt x="19" y="69"/>
                  </a:cubicBezTo>
                  <a:lnTo>
                    <a:pt x="21" y="68"/>
                  </a:lnTo>
                  <a:cubicBezTo>
                    <a:pt x="16" y="81"/>
                    <a:pt x="10" y="97"/>
                    <a:pt x="4" y="112"/>
                  </a:cubicBezTo>
                  <a:lnTo>
                    <a:pt x="3" y="109"/>
                  </a:lnTo>
                  <a:cubicBezTo>
                    <a:pt x="11" y="114"/>
                    <a:pt x="19" y="120"/>
                    <a:pt x="27" y="125"/>
                  </a:cubicBezTo>
                  <a:lnTo>
                    <a:pt x="24" y="128"/>
                  </a:lnTo>
                  <a:lnTo>
                    <a:pt x="23" y="126"/>
                  </a:lnTo>
                  <a:lnTo>
                    <a:pt x="27" y="126"/>
                  </a:lnTo>
                  <a:cubicBezTo>
                    <a:pt x="26" y="135"/>
                    <a:pt x="26" y="145"/>
                    <a:pt x="28" y="155"/>
                  </a:cubicBezTo>
                  <a:lnTo>
                    <a:pt x="24" y="155"/>
                  </a:lnTo>
                  <a:lnTo>
                    <a:pt x="25" y="154"/>
                  </a:lnTo>
                  <a:lnTo>
                    <a:pt x="28" y="156"/>
                  </a:lnTo>
                  <a:cubicBezTo>
                    <a:pt x="21" y="161"/>
                    <a:pt x="13" y="167"/>
                    <a:pt x="5" y="173"/>
                  </a:cubicBezTo>
                  <a:lnTo>
                    <a:pt x="6" y="170"/>
                  </a:lnTo>
                  <a:cubicBezTo>
                    <a:pt x="11" y="184"/>
                    <a:pt x="18" y="198"/>
                    <a:pt x="25" y="213"/>
                  </a:cubicBezTo>
                  <a:lnTo>
                    <a:pt x="22" y="212"/>
                  </a:lnTo>
                  <a:cubicBezTo>
                    <a:pt x="31" y="210"/>
                    <a:pt x="40" y="208"/>
                    <a:pt x="50" y="207"/>
                  </a:cubicBezTo>
                  <a:lnTo>
                    <a:pt x="50" y="210"/>
                  </a:lnTo>
                  <a:lnTo>
                    <a:pt x="49" y="210"/>
                  </a:lnTo>
                  <a:lnTo>
                    <a:pt x="51" y="207"/>
                  </a:lnTo>
                  <a:cubicBezTo>
                    <a:pt x="57" y="214"/>
                    <a:pt x="64" y="221"/>
                    <a:pt x="72" y="227"/>
                  </a:cubicBezTo>
                  <a:lnTo>
                    <a:pt x="69" y="229"/>
                  </a:lnTo>
                  <a:lnTo>
                    <a:pt x="69" y="228"/>
                  </a:lnTo>
                  <a:lnTo>
                    <a:pt x="72" y="228"/>
                  </a:lnTo>
                  <a:cubicBezTo>
                    <a:pt x="71" y="237"/>
                    <a:pt x="70" y="246"/>
                    <a:pt x="69" y="256"/>
                  </a:cubicBezTo>
                  <a:lnTo>
                    <a:pt x="67" y="253"/>
                  </a:lnTo>
                  <a:cubicBezTo>
                    <a:pt x="81" y="259"/>
                    <a:pt x="96" y="264"/>
                    <a:pt x="110" y="270"/>
                  </a:cubicBezTo>
                  <a:lnTo>
                    <a:pt x="108" y="271"/>
                  </a:lnTo>
                  <a:cubicBezTo>
                    <a:pt x="113" y="263"/>
                    <a:pt x="118" y="255"/>
                    <a:pt x="123" y="247"/>
                  </a:cubicBezTo>
                  <a:lnTo>
                    <a:pt x="126" y="250"/>
                  </a:lnTo>
                  <a:lnTo>
                    <a:pt x="126" y="251"/>
                  </a:lnTo>
                  <a:lnTo>
                    <a:pt x="125" y="247"/>
                  </a:lnTo>
                  <a:cubicBezTo>
                    <a:pt x="133" y="248"/>
                    <a:pt x="141" y="248"/>
                    <a:pt x="150" y="246"/>
                  </a:cubicBezTo>
                  <a:lnTo>
                    <a:pt x="152" y="246"/>
                  </a:lnTo>
                  <a:lnTo>
                    <a:pt x="152" y="246"/>
                  </a:lnTo>
                  <a:lnTo>
                    <a:pt x="152" y="247"/>
                  </a:lnTo>
                  <a:lnTo>
                    <a:pt x="152" y="247"/>
                  </a:lnTo>
                  <a:lnTo>
                    <a:pt x="152" y="247"/>
                  </a:lnTo>
                  <a:lnTo>
                    <a:pt x="153" y="250"/>
                  </a:lnTo>
                  <a:lnTo>
                    <a:pt x="154" y="250"/>
                  </a:lnTo>
                  <a:lnTo>
                    <a:pt x="154" y="250"/>
                  </a:lnTo>
                  <a:lnTo>
                    <a:pt x="154" y="250"/>
                  </a:lnTo>
                  <a:lnTo>
                    <a:pt x="150" y="250"/>
                  </a:lnTo>
                  <a:cubicBezTo>
                    <a:pt x="147" y="250"/>
                    <a:pt x="144" y="251"/>
                    <a:pt x="141" y="251"/>
                  </a:cubicBezTo>
                  <a:cubicBezTo>
                    <a:pt x="136" y="251"/>
                    <a:pt x="130" y="251"/>
                    <a:pt x="124" y="250"/>
                  </a:cubicBezTo>
                  <a:lnTo>
                    <a:pt x="126" y="249"/>
                  </a:lnTo>
                  <a:cubicBezTo>
                    <a:pt x="121" y="257"/>
                    <a:pt x="116" y="264"/>
                    <a:pt x="111" y="272"/>
                  </a:cubicBezTo>
                  <a:lnTo>
                    <a:pt x="109" y="269"/>
                  </a:lnTo>
                  <a:lnTo>
                    <a:pt x="109" y="269"/>
                  </a:lnTo>
                  <a:lnTo>
                    <a:pt x="109" y="272"/>
                  </a:lnTo>
                  <a:cubicBezTo>
                    <a:pt x="95" y="267"/>
                    <a:pt x="81" y="261"/>
                    <a:pt x="67" y="256"/>
                  </a:cubicBezTo>
                  <a:lnTo>
                    <a:pt x="70" y="253"/>
                  </a:lnTo>
                  <a:lnTo>
                    <a:pt x="70" y="254"/>
                  </a:lnTo>
                  <a:lnTo>
                    <a:pt x="66" y="255"/>
                  </a:lnTo>
                  <a:cubicBezTo>
                    <a:pt x="68" y="245"/>
                    <a:pt x="69" y="236"/>
                    <a:pt x="71" y="227"/>
                  </a:cubicBezTo>
                  <a:lnTo>
                    <a:pt x="71" y="229"/>
                  </a:lnTo>
                  <a:cubicBezTo>
                    <a:pt x="63" y="223"/>
                    <a:pt x="55" y="216"/>
                    <a:pt x="49" y="208"/>
                  </a:cubicBezTo>
                  <a:lnTo>
                    <a:pt x="51" y="208"/>
                  </a:lnTo>
                  <a:cubicBezTo>
                    <a:pt x="42" y="210"/>
                    <a:pt x="33" y="212"/>
                    <a:pt x="24" y="214"/>
                  </a:cubicBezTo>
                  <a:lnTo>
                    <a:pt x="24" y="210"/>
                  </a:lnTo>
                  <a:lnTo>
                    <a:pt x="25" y="211"/>
                  </a:lnTo>
                  <a:lnTo>
                    <a:pt x="23" y="213"/>
                  </a:lnTo>
                  <a:cubicBezTo>
                    <a:pt x="17" y="199"/>
                    <a:pt x="11" y="185"/>
                    <a:pt x="5" y="172"/>
                  </a:cubicBezTo>
                  <a:lnTo>
                    <a:pt x="8" y="172"/>
                  </a:lnTo>
                  <a:lnTo>
                    <a:pt x="8" y="173"/>
                  </a:lnTo>
                  <a:lnTo>
                    <a:pt x="5" y="171"/>
                  </a:lnTo>
                  <a:cubicBezTo>
                    <a:pt x="12" y="165"/>
                    <a:pt x="20" y="160"/>
                    <a:pt x="27" y="154"/>
                  </a:cubicBezTo>
                  <a:lnTo>
                    <a:pt x="26" y="156"/>
                  </a:lnTo>
                  <a:cubicBezTo>
                    <a:pt x="25" y="146"/>
                    <a:pt x="24" y="135"/>
                    <a:pt x="26" y="125"/>
                  </a:cubicBezTo>
                  <a:lnTo>
                    <a:pt x="26" y="127"/>
                  </a:lnTo>
                  <a:cubicBezTo>
                    <a:pt x="19" y="122"/>
                    <a:pt x="11" y="116"/>
                    <a:pt x="3" y="111"/>
                  </a:cubicBezTo>
                  <a:lnTo>
                    <a:pt x="6" y="109"/>
                  </a:lnTo>
                  <a:lnTo>
                    <a:pt x="7" y="111"/>
                  </a:lnTo>
                  <a:lnTo>
                    <a:pt x="3" y="111"/>
                  </a:lnTo>
                  <a:cubicBezTo>
                    <a:pt x="9" y="96"/>
                    <a:pt x="14" y="82"/>
                    <a:pt x="19" y="68"/>
                  </a:cubicBezTo>
                  <a:lnTo>
                    <a:pt x="22" y="71"/>
                  </a:lnTo>
                  <a:lnTo>
                    <a:pt x="21" y="72"/>
                  </a:lnTo>
                  <a:lnTo>
                    <a:pt x="20" y="68"/>
                  </a:lnTo>
                  <a:cubicBezTo>
                    <a:pt x="29" y="70"/>
                    <a:pt x="39" y="71"/>
                    <a:pt x="48" y="72"/>
                  </a:cubicBezTo>
                  <a:lnTo>
                    <a:pt x="46" y="73"/>
                  </a:lnTo>
                  <a:cubicBezTo>
                    <a:pt x="52" y="64"/>
                    <a:pt x="59" y="57"/>
                    <a:pt x="67" y="50"/>
                  </a:cubicBezTo>
                  <a:lnTo>
                    <a:pt x="67" y="52"/>
                  </a:lnTo>
                  <a:cubicBezTo>
                    <a:pt x="65" y="43"/>
                    <a:pt x="63" y="34"/>
                    <a:pt x="61" y="25"/>
                  </a:cubicBezTo>
                  <a:lnTo>
                    <a:pt x="65" y="25"/>
                  </a:lnTo>
                  <a:lnTo>
                    <a:pt x="64" y="27"/>
                  </a:lnTo>
                  <a:lnTo>
                    <a:pt x="62" y="24"/>
                  </a:lnTo>
                  <a:cubicBezTo>
                    <a:pt x="76" y="18"/>
                    <a:pt x="89" y="12"/>
                    <a:pt x="103" y="6"/>
                  </a:cubicBezTo>
                  <a:lnTo>
                    <a:pt x="103" y="9"/>
                  </a:lnTo>
                  <a:lnTo>
                    <a:pt x="101" y="9"/>
                  </a:lnTo>
                  <a:lnTo>
                    <a:pt x="103" y="6"/>
                  </a:lnTo>
                  <a:cubicBezTo>
                    <a:pt x="109" y="14"/>
                    <a:pt x="114" y="21"/>
                    <a:pt x="119" y="28"/>
                  </a:cubicBezTo>
                  <a:lnTo>
                    <a:pt x="119" y="27"/>
                  </a:lnTo>
                  <a:lnTo>
                    <a:pt x="120" y="28"/>
                  </a:lnTo>
                  <a:lnTo>
                    <a:pt x="120" y="28"/>
                  </a:lnTo>
                  <a:lnTo>
                    <a:pt x="120" y="28"/>
                  </a:lnTo>
                  <a:lnTo>
                    <a:pt x="118" y="29"/>
                  </a:lnTo>
                  <a:lnTo>
                    <a:pt x="119" y="31"/>
                  </a:lnTo>
                  <a:lnTo>
                    <a:pt x="119" y="31"/>
                  </a:lnTo>
                  <a:lnTo>
                    <a:pt x="119" y="31"/>
                  </a:lnTo>
                  <a:lnTo>
                    <a:pt x="119" y="31"/>
                  </a:lnTo>
                  <a:lnTo>
                    <a:pt x="120" y="28"/>
                  </a:lnTo>
                  <a:lnTo>
                    <a:pt x="119" y="28"/>
                  </a:lnTo>
                  <a:cubicBezTo>
                    <a:pt x="130" y="26"/>
                    <a:pt x="140" y="26"/>
                    <a:pt x="149" y="27"/>
                  </a:cubicBezTo>
                  <a:lnTo>
                    <a:pt x="148" y="28"/>
                  </a:lnTo>
                  <a:cubicBezTo>
                    <a:pt x="153" y="20"/>
                    <a:pt x="158" y="12"/>
                    <a:pt x="164" y="4"/>
                  </a:cubicBezTo>
                  <a:lnTo>
                    <a:pt x="165" y="7"/>
                  </a:lnTo>
                  <a:lnTo>
                    <a:pt x="164" y="7"/>
                  </a:lnTo>
                  <a:lnTo>
                    <a:pt x="164" y="4"/>
                  </a:lnTo>
                  <a:cubicBezTo>
                    <a:pt x="179" y="10"/>
                    <a:pt x="192" y="15"/>
                    <a:pt x="206" y="21"/>
                  </a:cubicBezTo>
                  <a:lnTo>
                    <a:pt x="204" y="23"/>
                  </a:lnTo>
                  <a:lnTo>
                    <a:pt x="203" y="21"/>
                  </a:lnTo>
                  <a:lnTo>
                    <a:pt x="206" y="21"/>
                  </a:lnTo>
                  <a:cubicBezTo>
                    <a:pt x="205" y="31"/>
                    <a:pt x="203" y="40"/>
                    <a:pt x="202" y="48"/>
                  </a:cubicBezTo>
                  <a:lnTo>
                    <a:pt x="201" y="47"/>
                  </a:lnTo>
                  <a:cubicBezTo>
                    <a:pt x="210" y="53"/>
                    <a:pt x="218" y="61"/>
                    <a:pt x="224" y="68"/>
                  </a:cubicBezTo>
                  <a:lnTo>
                    <a:pt x="222" y="68"/>
                  </a:lnTo>
                  <a:cubicBezTo>
                    <a:pt x="232" y="66"/>
                    <a:pt x="241" y="64"/>
                    <a:pt x="250" y="62"/>
                  </a:cubicBezTo>
                  <a:lnTo>
                    <a:pt x="249" y="65"/>
                  </a:lnTo>
                  <a:lnTo>
                    <a:pt x="248" y="64"/>
                  </a:lnTo>
                  <a:lnTo>
                    <a:pt x="250" y="62"/>
                  </a:lnTo>
                  <a:cubicBezTo>
                    <a:pt x="257" y="77"/>
                    <a:pt x="263" y="91"/>
                    <a:pt x="268" y="104"/>
                  </a:cubicBezTo>
                  <a:lnTo>
                    <a:pt x="266" y="104"/>
                  </a:lnTo>
                  <a:lnTo>
                    <a:pt x="266" y="102"/>
                  </a:lnTo>
                  <a:lnTo>
                    <a:pt x="268" y="104"/>
                  </a:lnTo>
                  <a:cubicBezTo>
                    <a:pt x="260" y="110"/>
                    <a:pt x="253" y="115"/>
                    <a:pt x="246" y="121"/>
                  </a:cubicBezTo>
                  <a:lnTo>
                    <a:pt x="246" y="119"/>
                  </a:lnTo>
                  <a:cubicBezTo>
                    <a:pt x="248" y="131"/>
                    <a:pt x="248" y="141"/>
                    <a:pt x="247" y="150"/>
                  </a:cubicBezTo>
                  <a:lnTo>
                    <a:pt x="247" y="149"/>
                  </a:lnTo>
                  <a:cubicBezTo>
                    <a:pt x="255" y="155"/>
                    <a:pt x="263" y="160"/>
                    <a:pt x="270" y="165"/>
                  </a:cubicBezTo>
                  <a:lnTo>
                    <a:pt x="268" y="166"/>
                  </a:lnTo>
                  <a:lnTo>
                    <a:pt x="268" y="165"/>
                  </a:lnTo>
                  <a:lnTo>
                    <a:pt x="270" y="165"/>
                  </a:lnTo>
                  <a:cubicBezTo>
                    <a:pt x="264" y="181"/>
                    <a:pt x="258" y="194"/>
                    <a:pt x="254" y="207"/>
                  </a:cubicBezTo>
                  <a:lnTo>
                    <a:pt x="252" y="205"/>
                  </a:lnTo>
                  <a:lnTo>
                    <a:pt x="253" y="205"/>
                  </a:lnTo>
                  <a:lnTo>
                    <a:pt x="254" y="207"/>
                  </a:lnTo>
                  <a:cubicBezTo>
                    <a:pt x="243" y="205"/>
                    <a:pt x="234" y="204"/>
                    <a:pt x="226" y="203"/>
                  </a:cubicBezTo>
                  <a:lnTo>
                    <a:pt x="227" y="202"/>
                  </a:lnTo>
                  <a:cubicBezTo>
                    <a:pt x="220" y="212"/>
                    <a:pt x="213" y="219"/>
                    <a:pt x="206" y="224"/>
                  </a:cubicBezTo>
                  <a:lnTo>
                    <a:pt x="206" y="224"/>
                  </a:lnTo>
                  <a:cubicBezTo>
                    <a:pt x="209" y="235"/>
                    <a:pt x="210" y="243"/>
                    <a:pt x="212" y="251"/>
                  </a:cubicBezTo>
                  <a:lnTo>
                    <a:pt x="210" y="251"/>
                  </a:lnTo>
                  <a:lnTo>
                    <a:pt x="211" y="250"/>
                  </a:lnTo>
                  <a:lnTo>
                    <a:pt x="212" y="251"/>
                  </a:lnTo>
                  <a:cubicBezTo>
                    <a:pt x="194" y="259"/>
                    <a:pt x="181" y="265"/>
                    <a:pt x="170" y="269"/>
                  </a:cubicBezTo>
                  <a:lnTo>
                    <a:pt x="170" y="268"/>
                  </a:lnTo>
                  <a:lnTo>
                    <a:pt x="171" y="268"/>
                  </a:lnTo>
                  <a:lnTo>
                    <a:pt x="170" y="269"/>
                  </a:lnTo>
                  <a:cubicBezTo>
                    <a:pt x="160" y="255"/>
                    <a:pt x="156" y="250"/>
                    <a:pt x="154" y="247"/>
                  </a:cubicBezTo>
                  <a:cubicBezTo>
                    <a:pt x="154" y="247"/>
                    <a:pt x="156" y="249"/>
                    <a:pt x="158" y="252"/>
                  </a:cubicBezTo>
                  <a:cubicBezTo>
                    <a:pt x="161" y="256"/>
                    <a:pt x="166" y="261"/>
                    <a:pt x="171" y="269"/>
                  </a:cubicBezTo>
                  <a:lnTo>
                    <a:pt x="172" y="269"/>
                  </a:lnTo>
                  <a:lnTo>
                    <a:pt x="171" y="269"/>
                  </a:lnTo>
                  <a:lnTo>
                    <a:pt x="170" y="269"/>
                  </a:lnTo>
                  <a:lnTo>
                    <a:pt x="169" y="269"/>
                  </a:lnTo>
                  <a:lnTo>
                    <a:pt x="170" y="268"/>
                  </a:lnTo>
                  <a:cubicBezTo>
                    <a:pt x="180" y="264"/>
                    <a:pt x="193" y="258"/>
                    <a:pt x="211" y="249"/>
                  </a:cubicBezTo>
                  <a:lnTo>
                    <a:pt x="213" y="249"/>
                  </a:lnTo>
                  <a:lnTo>
                    <a:pt x="212" y="250"/>
                  </a:lnTo>
                  <a:lnTo>
                    <a:pt x="212" y="251"/>
                  </a:lnTo>
                  <a:lnTo>
                    <a:pt x="211" y="253"/>
                  </a:lnTo>
                  <a:lnTo>
                    <a:pt x="210" y="251"/>
                  </a:lnTo>
                  <a:cubicBezTo>
                    <a:pt x="209" y="243"/>
                    <a:pt x="207" y="235"/>
                    <a:pt x="205" y="224"/>
                  </a:cubicBezTo>
                  <a:lnTo>
                    <a:pt x="205" y="223"/>
                  </a:lnTo>
                  <a:lnTo>
                    <a:pt x="205" y="223"/>
                  </a:lnTo>
                  <a:cubicBezTo>
                    <a:pt x="212" y="218"/>
                    <a:pt x="218" y="211"/>
                    <a:pt x="225" y="201"/>
                  </a:cubicBezTo>
                  <a:lnTo>
                    <a:pt x="226" y="201"/>
                  </a:lnTo>
                  <a:lnTo>
                    <a:pt x="226" y="201"/>
                  </a:lnTo>
                  <a:cubicBezTo>
                    <a:pt x="234" y="202"/>
                    <a:pt x="243" y="203"/>
                    <a:pt x="254" y="205"/>
                  </a:cubicBezTo>
                  <a:lnTo>
                    <a:pt x="257" y="205"/>
                  </a:lnTo>
                  <a:lnTo>
                    <a:pt x="254" y="207"/>
                  </a:lnTo>
                  <a:lnTo>
                    <a:pt x="253" y="207"/>
                  </a:lnTo>
                  <a:lnTo>
                    <a:pt x="251" y="209"/>
                  </a:lnTo>
                  <a:lnTo>
                    <a:pt x="252" y="206"/>
                  </a:lnTo>
                  <a:cubicBezTo>
                    <a:pt x="257" y="193"/>
                    <a:pt x="262" y="180"/>
                    <a:pt x="268" y="164"/>
                  </a:cubicBezTo>
                  <a:lnTo>
                    <a:pt x="269" y="161"/>
                  </a:lnTo>
                  <a:lnTo>
                    <a:pt x="270" y="164"/>
                  </a:lnTo>
                  <a:lnTo>
                    <a:pt x="270" y="165"/>
                  </a:lnTo>
                  <a:lnTo>
                    <a:pt x="271" y="168"/>
                  </a:lnTo>
                  <a:lnTo>
                    <a:pt x="269" y="167"/>
                  </a:lnTo>
                  <a:cubicBezTo>
                    <a:pt x="261" y="162"/>
                    <a:pt x="254" y="157"/>
                    <a:pt x="245" y="151"/>
                  </a:cubicBezTo>
                  <a:lnTo>
                    <a:pt x="245" y="151"/>
                  </a:lnTo>
                  <a:lnTo>
                    <a:pt x="245" y="150"/>
                  </a:lnTo>
                  <a:cubicBezTo>
                    <a:pt x="246" y="141"/>
                    <a:pt x="246" y="131"/>
                    <a:pt x="244" y="120"/>
                  </a:cubicBezTo>
                  <a:lnTo>
                    <a:pt x="244" y="119"/>
                  </a:lnTo>
                  <a:lnTo>
                    <a:pt x="244" y="119"/>
                  </a:lnTo>
                  <a:cubicBezTo>
                    <a:pt x="251" y="113"/>
                    <a:pt x="258" y="108"/>
                    <a:pt x="267" y="102"/>
                  </a:cubicBezTo>
                  <a:lnTo>
                    <a:pt x="270" y="99"/>
                  </a:lnTo>
                  <a:lnTo>
                    <a:pt x="269" y="103"/>
                  </a:lnTo>
                  <a:lnTo>
                    <a:pt x="268" y="105"/>
                  </a:lnTo>
                  <a:lnTo>
                    <a:pt x="267" y="108"/>
                  </a:lnTo>
                  <a:lnTo>
                    <a:pt x="266" y="105"/>
                  </a:lnTo>
                  <a:cubicBezTo>
                    <a:pt x="260" y="92"/>
                    <a:pt x="254" y="79"/>
                    <a:pt x="247" y="64"/>
                  </a:cubicBezTo>
                  <a:lnTo>
                    <a:pt x="246" y="60"/>
                  </a:lnTo>
                  <a:lnTo>
                    <a:pt x="249" y="62"/>
                  </a:lnTo>
                  <a:lnTo>
                    <a:pt x="251" y="63"/>
                  </a:lnTo>
                  <a:lnTo>
                    <a:pt x="254" y="64"/>
                  </a:lnTo>
                  <a:lnTo>
                    <a:pt x="250" y="65"/>
                  </a:lnTo>
                  <a:cubicBezTo>
                    <a:pt x="242" y="67"/>
                    <a:pt x="233" y="69"/>
                    <a:pt x="223" y="71"/>
                  </a:cubicBezTo>
                  <a:lnTo>
                    <a:pt x="222" y="71"/>
                  </a:lnTo>
                  <a:lnTo>
                    <a:pt x="222" y="70"/>
                  </a:lnTo>
                  <a:cubicBezTo>
                    <a:pt x="215" y="63"/>
                    <a:pt x="208" y="56"/>
                    <a:pt x="200" y="49"/>
                  </a:cubicBezTo>
                  <a:lnTo>
                    <a:pt x="199" y="49"/>
                  </a:lnTo>
                  <a:lnTo>
                    <a:pt x="199" y="48"/>
                  </a:lnTo>
                  <a:cubicBezTo>
                    <a:pt x="200" y="39"/>
                    <a:pt x="201" y="30"/>
                    <a:pt x="203" y="20"/>
                  </a:cubicBezTo>
                  <a:lnTo>
                    <a:pt x="204" y="16"/>
                  </a:lnTo>
                  <a:lnTo>
                    <a:pt x="206" y="20"/>
                  </a:lnTo>
                  <a:lnTo>
                    <a:pt x="207" y="21"/>
                  </a:lnTo>
                  <a:lnTo>
                    <a:pt x="209" y="25"/>
                  </a:lnTo>
                  <a:lnTo>
                    <a:pt x="205" y="23"/>
                  </a:lnTo>
                  <a:cubicBezTo>
                    <a:pt x="191" y="18"/>
                    <a:pt x="177" y="13"/>
                    <a:pt x="163" y="7"/>
                  </a:cubicBezTo>
                  <a:lnTo>
                    <a:pt x="158" y="6"/>
                  </a:lnTo>
                  <a:lnTo>
                    <a:pt x="163" y="4"/>
                  </a:lnTo>
                  <a:lnTo>
                    <a:pt x="164" y="4"/>
                  </a:lnTo>
                  <a:lnTo>
                    <a:pt x="169" y="2"/>
                  </a:lnTo>
                  <a:lnTo>
                    <a:pt x="166" y="6"/>
                  </a:lnTo>
                  <a:cubicBezTo>
                    <a:pt x="161" y="14"/>
                    <a:pt x="156" y="21"/>
                    <a:pt x="151" y="29"/>
                  </a:cubicBezTo>
                  <a:lnTo>
                    <a:pt x="150" y="30"/>
                  </a:lnTo>
                  <a:lnTo>
                    <a:pt x="149" y="30"/>
                  </a:lnTo>
                  <a:cubicBezTo>
                    <a:pt x="139" y="29"/>
                    <a:pt x="130" y="29"/>
                    <a:pt x="120" y="31"/>
                  </a:cubicBezTo>
                  <a:lnTo>
                    <a:pt x="119" y="31"/>
                  </a:lnTo>
                  <a:lnTo>
                    <a:pt x="119" y="31"/>
                  </a:lnTo>
                  <a:lnTo>
                    <a:pt x="119" y="31"/>
                  </a:lnTo>
                  <a:lnTo>
                    <a:pt x="119" y="30"/>
                  </a:lnTo>
                  <a:lnTo>
                    <a:pt x="119" y="30"/>
                  </a:lnTo>
                  <a:lnTo>
                    <a:pt x="120" y="28"/>
                  </a:lnTo>
                  <a:cubicBezTo>
                    <a:pt x="120" y="27"/>
                    <a:pt x="120" y="27"/>
                    <a:pt x="120" y="27"/>
                  </a:cubicBezTo>
                  <a:lnTo>
                    <a:pt x="120" y="27"/>
                  </a:lnTo>
                  <a:lnTo>
                    <a:pt x="120" y="28"/>
                  </a:lnTo>
                  <a:lnTo>
                    <a:pt x="120" y="28"/>
                  </a:lnTo>
                  <a:lnTo>
                    <a:pt x="121" y="30"/>
                  </a:lnTo>
                  <a:lnTo>
                    <a:pt x="119" y="31"/>
                  </a:lnTo>
                  <a:lnTo>
                    <a:pt x="119" y="31"/>
                  </a:lnTo>
                  <a:lnTo>
                    <a:pt x="119" y="31"/>
                  </a:lnTo>
                  <a:lnTo>
                    <a:pt x="119" y="31"/>
                  </a:lnTo>
                  <a:lnTo>
                    <a:pt x="118" y="31"/>
                  </a:lnTo>
                  <a:lnTo>
                    <a:pt x="117" y="30"/>
                  </a:lnTo>
                  <a:lnTo>
                    <a:pt x="117" y="30"/>
                  </a:lnTo>
                  <a:lnTo>
                    <a:pt x="117" y="30"/>
                  </a:lnTo>
                  <a:cubicBezTo>
                    <a:pt x="111" y="23"/>
                    <a:pt x="106" y="15"/>
                    <a:pt x="100" y="8"/>
                  </a:cubicBezTo>
                  <a:lnTo>
                    <a:pt x="97" y="4"/>
                  </a:lnTo>
                  <a:lnTo>
                    <a:pt x="102" y="5"/>
                  </a:lnTo>
                  <a:lnTo>
                    <a:pt x="104" y="5"/>
                  </a:lnTo>
                  <a:lnTo>
                    <a:pt x="109" y="7"/>
                  </a:lnTo>
                  <a:lnTo>
                    <a:pt x="104" y="9"/>
                  </a:lnTo>
                  <a:cubicBezTo>
                    <a:pt x="91" y="15"/>
                    <a:pt x="77" y="21"/>
                    <a:pt x="63" y="27"/>
                  </a:cubicBezTo>
                  <a:lnTo>
                    <a:pt x="58" y="29"/>
                  </a:lnTo>
                  <a:lnTo>
                    <a:pt x="61" y="25"/>
                  </a:lnTo>
                  <a:lnTo>
                    <a:pt x="62" y="23"/>
                  </a:lnTo>
                  <a:lnTo>
                    <a:pt x="64" y="18"/>
                  </a:lnTo>
                  <a:lnTo>
                    <a:pt x="65" y="23"/>
                  </a:lnTo>
                  <a:cubicBezTo>
                    <a:pt x="67" y="32"/>
                    <a:pt x="68" y="42"/>
                    <a:pt x="70" y="51"/>
                  </a:cubicBezTo>
                  <a:lnTo>
                    <a:pt x="70" y="52"/>
                  </a:lnTo>
                  <a:lnTo>
                    <a:pt x="70" y="53"/>
                  </a:lnTo>
                  <a:cubicBezTo>
                    <a:pt x="62" y="59"/>
                    <a:pt x="55" y="66"/>
                    <a:pt x="49" y="75"/>
                  </a:cubicBezTo>
                  <a:lnTo>
                    <a:pt x="48" y="76"/>
                  </a:lnTo>
                  <a:lnTo>
                    <a:pt x="47" y="75"/>
                  </a:lnTo>
                  <a:cubicBezTo>
                    <a:pt x="38" y="74"/>
                    <a:pt x="29" y="73"/>
                    <a:pt x="19" y="71"/>
                  </a:cubicBezTo>
                  <a:lnTo>
                    <a:pt x="14" y="71"/>
                  </a:lnTo>
                  <a:lnTo>
                    <a:pt x="19" y="68"/>
                  </a:lnTo>
                  <a:lnTo>
                    <a:pt x="20" y="67"/>
                  </a:lnTo>
                  <a:lnTo>
                    <a:pt x="25" y="64"/>
                  </a:lnTo>
                  <a:lnTo>
                    <a:pt x="23" y="69"/>
                  </a:lnTo>
                  <a:cubicBezTo>
                    <a:pt x="17" y="83"/>
                    <a:pt x="12" y="97"/>
                    <a:pt x="6" y="111"/>
                  </a:cubicBezTo>
                  <a:lnTo>
                    <a:pt x="5" y="116"/>
                  </a:lnTo>
                  <a:lnTo>
                    <a:pt x="3" y="111"/>
                  </a:lnTo>
                  <a:lnTo>
                    <a:pt x="2" y="110"/>
                  </a:lnTo>
                  <a:lnTo>
                    <a:pt x="1" y="105"/>
                  </a:lnTo>
                  <a:lnTo>
                    <a:pt x="5" y="108"/>
                  </a:lnTo>
                  <a:cubicBezTo>
                    <a:pt x="13" y="113"/>
                    <a:pt x="21" y="118"/>
                    <a:pt x="29" y="123"/>
                  </a:cubicBezTo>
                  <a:lnTo>
                    <a:pt x="30" y="124"/>
                  </a:lnTo>
                  <a:lnTo>
                    <a:pt x="29" y="125"/>
                  </a:lnTo>
                  <a:cubicBezTo>
                    <a:pt x="28" y="135"/>
                    <a:pt x="28" y="145"/>
                    <a:pt x="30" y="155"/>
                  </a:cubicBezTo>
                  <a:lnTo>
                    <a:pt x="30" y="156"/>
                  </a:lnTo>
                  <a:lnTo>
                    <a:pt x="29" y="157"/>
                  </a:lnTo>
                  <a:cubicBezTo>
                    <a:pt x="22" y="163"/>
                    <a:pt x="15" y="168"/>
                    <a:pt x="7" y="174"/>
                  </a:cubicBezTo>
                  <a:lnTo>
                    <a:pt x="3" y="177"/>
                  </a:lnTo>
                  <a:lnTo>
                    <a:pt x="4" y="172"/>
                  </a:lnTo>
                  <a:lnTo>
                    <a:pt x="4" y="170"/>
                  </a:lnTo>
                  <a:lnTo>
                    <a:pt x="6" y="165"/>
                  </a:lnTo>
                  <a:lnTo>
                    <a:pt x="8" y="170"/>
                  </a:lnTo>
                  <a:cubicBezTo>
                    <a:pt x="14" y="184"/>
                    <a:pt x="20" y="197"/>
                    <a:pt x="26" y="211"/>
                  </a:cubicBezTo>
                  <a:lnTo>
                    <a:pt x="29" y="216"/>
                  </a:lnTo>
                  <a:lnTo>
                    <a:pt x="24" y="214"/>
                  </a:lnTo>
                  <a:lnTo>
                    <a:pt x="22" y="213"/>
                  </a:lnTo>
                  <a:lnTo>
                    <a:pt x="18" y="211"/>
                  </a:lnTo>
                  <a:lnTo>
                    <a:pt x="23" y="209"/>
                  </a:lnTo>
                  <a:cubicBezTo>
                    <a:pt x="32" y="208"/>
                    <a:pt x="41" y="206"/>
                    <a:pt x="50" y="204"/>
                  </a:cubicBezTo>
                  <a:lnTo>
                    <a:pt x="52" y="204"/>
                  </a:lnTo>
                  <a:lnTo>
                    <a:pt x="52" y="205"/>
                  </a:lnTo>
                  <a:cubicBezTo>
                    <a:pt x="58" y="213"/>
                    <a:pt x="66" y="220"/>
                    <a:pt x="74" y="225"/>
                  </a:cubicBezTo>
                  <a:lnTo>
                    <a:pt x="75" y="226"/>
                  </a:lnTo>
                  <a:lnTo>
                    <a:pt x="75" y="227"/>
                  </a:lnTo>
                  <a:cubicBezTo>
                    <a:pt x="73" y="236"/>
                    <a:pt x="72" y="246"/>
                    <a:pt x="70" y="255"/>
                  </a:cubicBezTo>
                  <a:lnTo>
                    <a:pt x="70" y="260"/>
                  </a:lnTo>
                  <a:lnTo>
                    <a:pt x="67" y="255"/>
                  </a:lnTo>
                  <a:lnTo>
                    <a:pt x="66" y="255"/>
                  </a:lnTo>
                  <a:lnTo>
                    <a:pt x="63" y="250"/>
                  </a:lnTo>
                  <a:lnTo>
                    <a:pt x="69" y="252"/>
                  </a:lnTo>
                  <a:cubicBezTo>
                    <a:pt x="83" y="257"/>
                    <a:pt x="97" y="263"/>
                    <a:pt x="111" y="268"/>
                  </a:cubicBezTo>
                  <a:lnTo>
                    <a:pt x="116" y="270"/>
                  </a:lnTo>
                  <a:lnTo>
                    <a:pt x="111" y="272"/>
                  </a:lnTo>
                  <a:lnTo>
                    <a:pt x="110" y="272"/>
                  </a:lnTo>
                  <a:lnTo>
                    <a:pt x="104" y="274"/>
                  </a:lnTo>
                  <a:lnTo>
                    <a:pt x="108" y="269"/>
                  </a:lnTo>
                  <a:cubicBezTo>
                    <a:pt x="113" y="262"/>
                    <a:pt x="118" y="254"/>
                    <a:pt x="123" y="246"/>
                  </a:cubicBezTo>
                  <a:lnTo>
                    <a:pt x="124" y="245"/>
                  </a:lnTo>
                  <a:lnTo>
                    <a:pt x="125" y="246"/>
                  </a:lnTo>
                  <a:cubicBezTo>
                    <a:pt x="130" y="246"/>
                    <a:pt x="136" y="246"/>
                    <a:pt x="141" y="246"/>
                  </a:cubicBezTo>
                  <a:cubicBezTo>
                    <a:pt x="144" y="246"/>
                    <a:pt x="147" y="246"/>
                    <a:pt x="150" y="246"/>
                  </a:cubicBezTo>
                  <a:lnTo>
                    <a:pt x="154" y="245"/>
                  </a:lnTo>
                  <a:lnTo>
                    <a:pt x="154" y="245"/>
                  </a:lnTo>
                  <a:lnTo>
                    <a:pt x="155" y="245"/>
                  </a:lnTo>
                  <a:lnTo>
                    <a:pt x="155" y="245"/>
                  </a:lnTo>
                  <a:cubicBezTo>
                    <a:pt x="156" y="245"/>
                    <a:pt x="157" y="248"/>
                    <a:pt x="156" y="248"/>
                  </a:cubicBezTo>
                  <a:lnTo>
                    <a:pt x="156" y="248"/>
                  </a:lnTo>
                  <a:lnTo>
                    <a:pt x="156" y="248"/>
                  </a:lnTo>
                  <a:lnTo>
                    <a:pt x="155" y="249"/>
                  </a:lnTo>
                  <a:cubicBezTo>
                    <a:pt x="154" y="249"/>
                    <a:pt x="153" y="250"/>
                    <a:pt x="153" y="250"/>
                  </a:cubicBezTo>
                  <a:lnTo>
                    <a:pt x="151" y="250"/>
                  </a:lnTo>
                  <a:cubicBezTo>
                    <a:pt x="142" y="251"/>
                    <a:pt x="133" y="251"/>
                    <a:pt x="125" y="250"/>
                  </a:cubicBezTo>
                  <a:lnTo>
                    <a:pt x="118" y="250"/>
                  </a:lnTo>
                  <a:lnTo>
                    <a:pt x="124" y="247"/>
                  </a:lnTo>
                  <a:lnTo>
                    <a:pt x="125" y="246"/>
                  </a:lnTo>
                  <a:lnTo>
                    <a:pt x="131" y="243"/>
                  </a:lnTo>
                  <a:lnTo>
                    <a:pt x="127" y="249"/>
                  </a:lnTo>
                  <a:cubicBezTo>
                    <a:pt x="122" y="257"/>
                    <a:pt x="117" y="265"/>
                    <a:pt x="112" y="273"/>
                  </a:cubicBezTo>
                  <a:lnTo>
                    <a:pt x="111" y="274"/>
                  </a:lnTo>
                  <a:lnTo>
                    <a:pt x="109" y="273"/>
                  </a:lnTo>
                  <a:cubicBezTo>
                    <a:pt x="95" y="268"/>
                    <a:pt x="80" y="262"/>
                    <a:pt x="66" y="257"/>
                  </a:cubicBezTo>
                  <a:lnTo>
                    <a:pt x="65" y="256"/>
                  </a:lnTo>
                  <a:lnTo>
                    <a:pt x="65" y="255"/>
                  </a:lnTo>
                  <a:cubicBezTo>
                    <a:pt x="66" y="245"/>
                    <a:pt x="68" y="236"/>
                    <a:pt x="69" y="227"/>
                  </a:cubicBezTo>
                  <a:lnTo>
                    <a:pt x="70" y="220"/>
                  </a:lnTo>
                  <a:lnTo>
                    <a:pt x="73" y="227"/>
                  </a:lnTo>
                  <a:lnTo>
                    <a:pt x="73" y="227"/>
                  </a:lnTo>
                  <a:lnTo>
                    <a:pt x="76" y="234"/>
                  </a:lnTo>
                  <a:lnTo>
                    <a:pt x="70" y="230"/>
                  </a:lnTo>
                  <a:cubicBezTo>
                    <a:pt x="62" y="224"/>
                    <a:pt x="54" y="216"/>
                    <a:pt x="48" y="209"/>
                  </a:cubicBezTo>
                  <a:lnTo>
                    <a:pt x="44" y="204"/>
                  </a:lnTo>
                  <a:lnTo>
                    <a:pt x="50" y="206"/>
                  </a:lnTo>
                  <a:lnTo>
                    <a:pt x="51" y="206"/>
                  </a:lnTo>
                  <a:lnTo>
                    <a:pt x="58" y="209"/>
                  </a:lnTo>
                  <a:lnTo>
                    <a:pt x="51" y="210"/>
                  </a:lnTo>
                  <a:cubicBezTo>
                    <a:pt x="41" y="212"/>
                    <a:pt x="32" y="214"/>
                    <a:pt x="23" y="215"/>
                  </a:cubicBezTo>
                  <a:lnTo>
                    <a:pt x="22" y="216"/>
                  </a:lnTo>
                  <a:lnTo>
                    <a:pt x="21" y="214"/>
                  </a:lnTo>
                  <a:cubicBezTo>
                    <a:pt x="15" y="200"/>
                    <a:pt x="8" y="185"/>
                    <a:pt x="2" y="172"/>
                  </a:cubicBezTo>
                  <a:lnTo>
                    <a:pt x="2" y="170"/>
                  </a:lnTo>
                  <a:lnTo>
                    <a:pt x="3" y="169"/>
                  </a:lnTo>
                  <a:cubicBezTo>
                    <a:pt x="11" y="163"/>
                    <a:pt x="18" y="158"/>
                    <a:pt x="25" y="152"/>
                  </a:cubicBezTo>
                  <a:lnTo>
                    <a:pt x="31" y="148"/>
                  </a:lnTo>
                  <a:lnTo>
                    <a:pt x="28" y="155"/>
                  </a:lnTo>
                  <a:lnTo>
                    <a:pt x="28" y="156"/>
                  </a:lnTo>
                  <a:lnTo>
                    <a:pt x="25" y="162"/>
                  </a:lnTo>
                  <a:lnTo>
                    <a:pt x="24" y="155"/>
                  </a:lnTo>
                  <a:cubicBezTo>
                    <a:pt x="22" y="145"/>
                    <a:pt x="22" y="134"/>
                    <a:pt x="23" y="125"/>
                  </a:cubicBezTo>
                  <a:lnTo>
                    <a:pt x="24" y="118"/>
                  </a:lnTo>
                  <a:lnTo>
                    <a:pt x="27" y="125"/>
                  </a:lnTo>
                  <a:lnTo>
                    <a:pt x="28" y="126"/>
                  </a:lnTo>
                  <a:lnTo>
                    <a:pt x="30" y="132"/>
                  </a:lnTo>
                  <a:lnTo>
                    <a:pt x="25" y="128"/>
                  </a:lnTo>
                  <a:cubicBezTo>
                    <a:pt x="17" y="123"/>
                    <a:pt x="9" y="117"/>
                    <a:pt x="1" y="112"/>
                  </a:cubicBezTo>
                  <a:lnTo>
                    <a:pt x="0" y="112"/>
                  </a:lnTo>
                  <a:lnTo>
                    <a:pt x="1" y="110"/>
                  </a:lnTo>
                  <a:cubicBezTo>
                    <a:pt x="6" y="95"/>
                    <a:pt x="12" y="80"/>
                    <a:pt x="18" y="66"/>
                  </a:cubicBezTo>
                  <a:lnTo>
                    <a:pt x="18" y="65"/>
                  </a:lnTo>
                  <a:lnTo>
                    <a:pt x="20" y="65"/>
                  </a:lnTo>
                  <a:cubicBezTo>
                    <a:pt x="29" y="66"/>
                    <a:pt x="39" y="68"/>
                    <a:pt x="48" y="69"/>
                  </a:cubicBezTo>
                  <a:lnTo>
                    <a:pt x="54" y="70"/>
                  </a:lnTo>
                  <a:lnTo>
                    <a:pt x="48" y="73"/>
                  </a:lnTo>
                  <a:lnTo>
                    <a:pt x="47" y="73"/>
                  </a:lnTo>
                  <a:lnTo>
                    <a:pt x="41" y="76"/>
                  </a:lnTo>
                  <a:lnTo>
                    <a:pt x="44" y="70"/>
                  </a:lnTo>
                  <a:cubicBezTo>
                    <a:pt x="51" y="62"/>
                    <a:pt x="58" y="54"/>
                    <a:pt x="65" y="48"/>
                  </a:cubicBezTo>
                  <a:lnTo>
                    <a:pt x="70" y="44"/>
                  </a:lnTo>
                  <a:lnTo>
                    <a:pt x="68" y="50"/>
                  </a:lnTo>
                  <a:lnTo>
                    <a:pt x="68" y="52"/>
                  </a:lnTo>
                  <a:lnTo>
                    <a:pt x="65" y="58"/>
                  </a:lnTo>
                  <a:lnTo>
                    <a:pt x="64" y="51"/>
                  </a:lnTo>
                  <a:cubicBezTo>
                    <a:pt x="62" y="42"/>
                    <a:pt x="60" y="32"/>
                    <a:pt x="59" y="24"/>
                  </a:cubicBezTo>
                  <a:lnTo>
                    <a:pt x="58" y="22"/>
                  </a:lnTo>
                  <a:lnTo>
                    <a:pt x="60" y="22"/>
                  </a:lnTo>
                  <a:cubicBezTo>
                    <a:pt x="75" y="15"/>
                    <a:pt x="90" y="8"/>
                    <a:pt x="103" y="2"/>
                  </a:cubicBezTo>
                  <a:lnTo>
                    <a:pt x="104" y="2"/>
                  </a:lnTo>
                  <a:lnTo>
                    <a:pt x="105" y="3"/>
                  </a:lnTo>
                  <a:cubicBezTo>
                    <a:pt x="111" y="11"/>
                    <a:pt x="117" y="19"/>
                    <a:pt x="122" y="26"/>
                  </a:cubicBezTo>
                  <a:lnTo>
                    <a:pt x="126" y="31"/>
                  </a:lnTo>
                  <a:lnTo>
                    <a:pt x="120" y="28"/>
                  </a:lnTo>
                  <a:lnTo>
                    <a:pt x="119" y="28"/>
                  </a:lnTo>
                  <a:lnTo>
                    <a:pt x="119" y="28"/>
                  </a:lnTo>
                  <a:lnTo>
                    <a:pt x="118" y="28"/>
                  </a:lnTo>
                  <a:lnTo>
                    <a:pt x="118" y="28"/>
                  </a:lnTo>
                  <a:lnTo>
                    <a:pt x="118" y="27"/>
                  </a:lnTo>
                  <a:lnTo>
                    <a:pt x="119" y="24"/>
                  </a:lnTo>
                  <a:cubicBezTo>
                    <a:pt x="120" y="24"/>
                    <a:pt x="120" y="24"/>
                    <a:pt x="120" y="25"/>
                  </a:cubicBezTo>
                  <a:lnTo>
                    <a:pt x="120" y="25"/>
                  </a:lnTo>
                  <a:lnTo>
                    <a:pt x="120" y="25"/>
                  </a:lnTo>
                  <a:lnTo>
                    <a:pt x="120" y="25"/>
                  </a:lnTo>
                  <a:cubicBezTo>
                    <a:pt x="120" y="25"/>
                    <a:pt x="120" y="24"/>
                    <a:pt x="120" y="25"/>
                  </a:cubicBezTo>
                  <a:lnTo>
                    <a:pt x="119" y="27"/>
                  </a:lnTo>
                  <a:lnTo>
                    <a:pt x="119" y="27"/>
                  </a:lnTo>
                  <a:lnTo>
                    <a:pt x="119" y="28"/>
                  </a:lnTo>
                  <a:lnTo>
                    <a:pt x="119" y="28"/>
                  </a:lnTo>
                  <a:lnTo>
                    <a:pt x="114" y="26"/>
                  </a:lnTo>
                  <a:lnTo>
                    <a:pt x="119" y="25"/>
                  </a:lnTo>
                  <a:lnTo>
                    <a:pt x="119" y="25"/>
                  </a:lnTo>
                  <a:cubicBezTo>
                    <a:pt x="129" y="23"/>
                    <a:pt x="140" y="23"/>
                    <a:pt x="149" y="24"/>
                  </a:cubicBezTo>
                  <a:lnTo>
                    <a:pt x="155" y="24"/>
                  </a:lnTo>
                  <a:lnTo>
                    <a:pt x="150" y="27"/>
                  </a:lnTo>
                  <a:lnTo>
                    <a:pt x="148" y="28"/>
                  </a:lnTo>
                  <a:lnTo>
                    <a:pt x="143" y="30"/>
                  </a:lnTo>
                  <a:lnTo>
                    <a:pt x="146" y="25"/>
                  </a:lnTo>
                  <a:cubicBezTo>
                    <a:pt x="152" y="17"/>
                    <a:pt x="157" y="9"/>
                    <a:pt x="162" y="2"/>
                  </a:cubicBezTo>
                  <a:lnTo>
                    <a:pt x="163" y="0"/>
                  </a:lnTo>
                  <a:lnTo>
                    <a:pt x="164" y="1"/>
                  </a:lnTo>
                  <a:cubicBezTo>
                    <a:pt x="179" y="7"/>
                    <a:pt x="195" y="13"/>
                    <a:pt x="208" y="18"/>
                  </a:cubicBezTo>
                  <a:lnTo>
                    <a:pt x="209" y="18"/>
                  </a:lnTo>
                  <a:lnTo>
                    <a:pt x="209" y="20"/>
                  </a:lnTo>
                  <a:cubicBezTo>
                    <a:pt x="208" y="30"/>
                    <a:pt x="206" y="39"/>
                    <a:pt x="205" y="48"/>
                  </a:cubicBezTo>
                  <a:lnTo>
                    <a:pt x="204" y="53"/>
                  </a:lnTo>
                  <a:lnTo>
                    <a:pt x="202" y="48"/>
                  </a:lnTo>
                  <a:lnTo>
                    <a:pt x="201" y="47"/>
                  </a:lnTo>
                  <a:lnTo>
                    <a:pt x="199" y="42"/>
                  </a:lnTo>
                  <a:lnTo>
                    <a:pt x="204" y="45"/>
                  </a:lnTo>
                  <a:cubicBezTo>
                    <a:pt x="212" y="51"/>
                    <a:pt x="220" y="59"/>
                    <a:pt x="226" y="66"/>
                  </a:cubicBezTo>
                  <a:lnTo>
                    <a:pt x="229" y="70"/>
                  </a:lnTo>
                  <a:lnTo>
                    <a:pt x="224" y="68"/>
                  </a:lnTo>
                  <a:lnTo>
                    <a:pt x="223" y="68"/>
                  </a:lnTo>
                  <a:lnTo>
                    <a:pt x="218" y="66"/>
                  </a:lnTo>
                  <a:lnTo>
                    <a:pt x="223" y="65"/>
                  </a:lnTo>
                  <a:cubicBezTo>
                    <a:pt x="233" y="63"/>
                    <a:pt x="242" y="61"/>
                    <a:pt x="251" y="60"/>
                  </a:cubicBezTo>
                  <a:lnTo>
                    <a:pt x="252" y="59"/>
                  </a:lnTo>
                  <a:lnTo>
                    <a:pt x="252" y="60"/>
                  </a:lnTo>
                  <a:cubicBezTo>
                    <a:pt x="259" y="75"/>
                    <a:pt x="265" y="90"/>
                    <a:pt x="271" y="103"/>
                  </a:cubicBezTo>
                  <a:lnTo>
                    <a:pt x="272" y="104"/>
                  </a:lnTo>
                  <a:lnTo>
                    <a:pt x="271" y="105"/>
                  </a:lnTo>
                  <a:cubicBezTo>
                    <a:pt x="263" y="111"/>
                    <a:pt x="255" y="117"/>
                    <a:pt x="248" y="122"/>
                  </a:cubicBezTo>
                  <a:lnTo>
                    <a:pt x="244" y="125"/>
                  </a:lnTo>
                  <a:lnTo>
                    <a:pt x="246" y="120"/>
                  </a:lnTo>
                  <a:lnTo>
                    <a:pt x="246" y="119"/>
                  </a:lnTo>
                  <a:lnTo>
                    <a:pt x="248" y="115"/>
                  </a:lnTo>
                  <a:lnTo>
                    <a:pt x="249" y="120"/>
                  </a:lnTo>
                  <a:cubicBezTo>
                    <a:pt x="251" y="130"/>
                    <a:pt x="251" y="141"/>
                    <a:pt x="250" y="150"/>
                  </a:cubicBezTo>
                  <a:lnTo>
                    <a:pt x="249" y="154"/>
                  </a:lnTo>
                  <a:lnTo>
                    <a:pt x="247" y="150"/>
                  </a:lnTo>
                  <a:lnTo>
                    <a:pt x="247" y="149"/>
                  </a:lnTo>
                  <a:lnTo>
                    <a:pt x="245" y="145"/>
                  </a:lnTo>
                  <a:lnTo>
                    <a:pt x="248" y="147"/>
                  </a:lnTo>
                  <a:cubicBezTo>
                    <a:pt x="257" y="153"/>
                    <a:pt x="265" y="158"/>
                    <a:pt x="272" y="163"/>
                  </a:cubicBezTo>
                  <a:lnTo>
                    <a:pt x="273" y="164"/>
                  </a:lnTo>
                  <a:lnTo>
                    <a:pt x="272" y="165"/>
                  </a:lnTo>
                  <a:cubicBezTo>
                    <a:pt x="266" y="180"/>
                    <a:pt x="260" y="194"/>
                    <a:pt x="255" y="208"/>
                  </a:cubicBezTo>
                  <a:lnTo>
                    <a:pt x="255" y="209"/>
                  </a:lnTo>
                  <a:lnTo>
                    <a:pt x="254" y="209"/>
                  </a:lnTo>
                  <a:cubicBezTo>
                    <a:pt x="244" y="207"/>
                    <a:pt x="235" y="206"/>
                    <a:pt x="226" y="204"/>
                  </a:cubicBezTo>
                  <a:lnTo>
                    <a:pt x="223" y="204"/>
                  </a:lnTo>
                  <a:lnTo>
                    <a:pt x="226" y="203"/>
                  </a:lnTo>
                  <a:lnTo>
                    <a:pt x="227" y="202"/>
                  </a:lnTo>
                  <a:lnTo>
                    <a:pt x="230" y="201"/>
                  </a:lnTo>
                  <a:lnTo>
                    <a:pt x="228" y="204"/>
                  </a:lnTo>
                  <a:cubicBezTo>
                    <a:pt x="222" y="212"/>
                    <a:pt x="215" y="219"/>
                    <a:pt x="207" y="225"/>
                  </a:cubicBezTo>
                  <a:lnTo>
                    <a:pt x="205" y="227"/>
                  </a:lnTo>
                  <a:lnTo>
                    <a:pt x="206" y="224"/>
                  </a:lnTo>
                  <a:lnTo>
                    <a:pt x="206" y="224"/>
                  </a:lnTo>
                  <a:lnTo>
                    <a:pt x="207" y="221"/>
                  </a:lnTo>
                  <a:lnTo>
                    <a:pt x="208" y="224"/>
                  </a:lnTo>
                  <a:cubicBezTo>
                    <a:pt x="210" y="234"/>
                    <a:pt x="211" y="243"/>
                    <a:pt x="213" y="251"/>
                  </a:cubicBezTo>
                  <a:lnTo>
                    <a:pt x="213" y="252"/>
                  </a:lnTo>
                  <a:lnTo>
                    <a:pt x="213" y="252"/>
                  </a:lnTo>
                  <a:cubicBezTo>
                    <a:pt x="195" y="259"/>
                    <a:pt x="181" y="265"/>
                    <a:pt x="170" y="270"/>
                  </a:cubicBezTo>
                  <a:lnTo>
                    <a:pt x="170" y="270"/>
                  </a:lnTo>
                  <a:lnTo>
                    <a:pt x="170" y="270"/>
                  </a:lnTo>
                  <a:cubicBezTo>
                    <a:pt x="165" y="263"/>
                    <a:pt x="161" y="257"/>
                    <a:pt x="158" y="253"/>
                  </a:cubicBezTo>
                  <a:cubicBezTo>
                    <a:pt x="157" y="251"/>
                    <a:pt x="156" y="250"/>
                    <a:pt x="155" y="249"/>
                  </a:cubicBezTo>
                  <a:cubicBezTo>
                    <a:pt x="154" y="248"/>
                    <a:pt x="154" y="247"/>
                    <a:pt x="154" y="24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22" name="Google Shape;122;g34afcabaa7e_0_469"/>
          <p:cNvGrpSpPr/>
          <p:nvPr/>
        </p:nvGrpSpPr>
        <p:grpSpPr>
          <a:xfrm>
            <a:off x="-1369756" y="4750783"/>
            <a:ext cx="1754643" cy="957157"/>
            <a:chOff x="-1340531" y="3895472"/>
            <a:chExt cx="1754643" cy="717886"/>
          </a:xfrm>
        </p:grpSpPr>
        <p:sp>
          <p:nvSpPr>
            <p:cNvPr id="123" name="Google Shape;123;g34afcabaa7e_0_469"/>
            <p:cNvSpPr/>
            <p:nvPr/>
          </p:nvSpPr>
          <p:spPr>
            <a:xfrm>
              <a:off x="-1340525" y="3895472"/>
              <a:ext cx="1754637" cy="717886"/>
            </a:xfrm>
            <a:custGeom>
              <a:avLst/>
              <a:gdLst/>
              <a:ahLst/>
              <a:cxnLst/>
              <a:rect l="l" t="t" r="r" b="b"/>
              <a:pathLst>
                <a:path w="963" h="394" extrusionOk="0">
                  <a:moveTo>
                    <a:pt x="962" y="393"/>
                  </a:moveTo>
                  <a:cubicBezTo>
                    <a:pt x="962" y="393"/>
                    <a:pt x="962" y="390"/>
                    <a:pt x="962" y="386"/>
                  </a:cubicBezTo>
                  <a:cubicBezTo>
                    <a:pt x="962" y="381"/>
                    <a:pt x="962" y="374"/>
                    <a:pt x="962" y="365"/>
                  </a:cubicBezTo>
                  <a:cubicBezTo>
                    <a:pt x="962" y="348"/>
                    <a:pt x="962" y="321"/>
                    <a:pt x="962" y="288"/>
                  </a:cubicBezTo>
                  <a:cubicBezTo>
                    <a:pt x="962" y="220"/>
                    <a:pt x="961" y="123"/>
                    <a:pt x="961" y="2"/>
                  </a:cubicBezTo>
                  <a:lnTo>
                    <a:pt x="962" y="3"/>
                  </a:lnTo>
                  <a:cubicBezTo>
                    <a:pt x="718" y="3"/>
                    <a:pt x="377" y="3"/>
                    <a:pt x="1" y="4"/>
                  </a:cubicBezTo>
                  <a:lnTo>
                    <a:pt x="1" y="4"/>
                  </a:lnTo>
                  <a:lnTo>
                    <a:pt x="3" y="2"/>
                  </a:lnTo>
                  <a:cubicBezTo>
                    <a:pt x="3" y="139"/>
                    <a:pt x="3" y="271"/>
                    <a:pt x="3" y="393"/>
                  </a:cubicBezTo>
                  <a:lnTo>
                    <a:pt x="1" y="391"/>
                  </a:lnTo>
                  <a:cubicBezTo>
                    <a:pt x="280" y="391"/>
                    <a:pt x="520" y="392"/>
                    <a:pt x="690" y="392"/>
                  </a:cubicBezTo>
                  <a:cubicBezTo>
                    <a:pt x="776" y="392"/>
                    <a:pt x="844" y="392"/>
                    <a:pt x="890" y="392"/>
                  </a:cubicBezTo>
                  <a:cubicBezTo>
                    <a:pt x="914" y="392"/>
                    <a:pt x="932" y="392"/>
                    <a:pt x="944" y="392"/>
                  </a:cubicBezTo>
                  <a:cubicBezTo>
                    <a:pt x="950" y="392"/>
                    <a:pt x="954" y="392"/>
                    <a:pt x="958" y="392"/>
                  </a:cubicBezTo>
                  <a:cubicBezTo>
                    <a:pt x="961" y="392"/>
                    <a:pt x="962" y="392"/>
                    <a:pt x="962" y="392"/>
                  </a:cubicBezTo>
                  <a:cubicBezTo>
                    <a:pt x="962" y="392"/>
                    <a:pt x="961" y="392"/>
                    <a:pt x="958" y="393"/>
                  </a:cubicBezTo>
                  <a:cubicBezTo>
                    <a:pt x="955" y="393"/>
                    <a:pt x="950" y="393"/>
                    <a:pt x="944" y="393"/>
                  </a:cubicBezTo>
                  <a:cubicBezTo>
                    <a:pt x="932" y="393"/>
                    <a:pt x="914" y="393"/>
                    <a:pt x="891" y="393"/>
                  </a:cubicBezTo>
                  <a:cubicBezTo>
                    <a:pt x="844" y="393"/>
                    <a:pt x="776" y="393"/>
                    <a:pt x="691" y="393"/>
                  </a:cubicBezTo>
                  <a:cubicBezTo>
                    <a:pt x="521" y="393"/>
                    <a:pt x="280" y="394"/>
                    <a:pt x="1" y="394"/>
                  </a:cubicBezTo>
                  <a:lnTo>
                    <a:pt x="0" y="394"/>
                  </a:lnTo>
                  <a:lnTo>
                    <a:pt x="0" y="392"/>
                  </a:lnTo>
                  <a:cubicBezTo>
                    <a:pt x="0" y="271"/>
                    <a:pt x="0" y="139"/>
                    <a:pt x="0" y="2"/>
                  </a:cubicBezTo>
                  <a:lnTo>
                    <a:pt x="0" y="0"/>
                  </a:lnTo>
                  <a:lnTo>
                    <a:pt x="1" y="0"/>
                  </a:lnTo>
                  <a:cubicBezTo>
                    <a:pt x="378" y="1"/>
                    <a:pt x="718" y="1"/>
                    <a:pt x="962" y="1"/>
                  </a:cubicBezTo>
                  <a:lnTo>
                    <a:pt x="963" y="1"/>
                  </a:lnTo>
                  <a:lnTo>
                    <a:pt x="963" y="2"/>
                  </a:lnTo>
                  <a:cubicBezTo>
                    <a:pt x="963" y="123"/>
                    <a:pt x="963" y="221"/>
                    <a:pt x="963" y="288"/>
                  </a:cubicBezTo>
                  <a:cubicBezTo>
                    <a:pt x="963" y="322"/>
                    <a:pt x="963" y="348"/>
                    <a:pt x="963" y="366"/>
                  </a:cubicBezTo>
                  <a:cubicBezTo>
                    <a:pt x="963" y="374"/>
                    <a:pt x="963" y="381"/>
                    <a:pt x="962" y="386"/>
                  </a:cubicBezTo>
                  <a:cubicBezTo>
                    <a:pt x="962" y="390"/>
                    <a:pt x="962" y="392"/>
                    <a:pt x="962" y="392"/>
                  </a:cubicBezTo>
                  <a:lnTo>
                    <a:pt x="962" y="3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4" name="Google Shape;124;g34afcabaa7e_0_469"/>
            <p:cNvSpPr/>
            <p:nvPr/>
          </p:nvSpPr>
          <p:spPr>
            <a:xfrm>
              <a:off x="-1340531" y="3989303"/>
              <a:ext cx="1749170" cy="5466"/>
            </a:xfrm>
            <a:custGeom>
              <a:avLst/>
              <a:gdLst/>
              <a:ahLst/>
              <a:cxnLst/>
              <a:rect l="l" t="t" r="r" b="b"/>
              <a:pathLst>
                <a:path w="960" h="3" extrusionOk="0">
                  <a:moveTo>
                    <a:pt x="0" y="2"/>
                  </a:moveTo>
                  <a:cubicBezTo>
                    <a:pt x="0" y="1"/>
                    <a:pt x="215" y="0"/>
                    <a:pt x="480" y="0"/>
                  </a:cubicBezTo>
                  <a:cubicBezTo>
                    <a:pt x="745" y="0"/>
                    <a:pt x="960" y="1"/>
                    <a:pt x="960" y="2"/>
                  </a:cubicBezTo>
                  <a:cubicBezTo>
                    <a:pt x="960" y="3"/>
                    <a:pt x="745" y="3"/>
                    <a:pt x="480" y="3"/>
                  </a:cubicBezTo>
                  <a:cubicBezTo>
                    <a:pt x="215" y="3"/>
                    <a:pt x="0" y="3"/>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5" name="Google Shape;125;g34afcabaa7e_0_469"/>
            <p:cNvSpPr/>
            <p:nvPr/>
          </p:nvSpPr>
          <p:spPr>
            <a:xfrm>
              <a:off x="-1291336" y="3936463"/>
              <a:ext cx="23687" cy="25509"/>
            </a:xfrm>
            <a:custGeom>
              <a:avLst/>
              <a:gdLst/>
              <a:ahLst/>
              <a:cxnLst/>
              <a:rect l="l" t="t" r="r" b="b"/>
              <a:pathLst>
                <a:path w="13" h="14" extrusionOk="0">
                  <a:moveTo>
                    <a:pt x="13" y="7"/>
                  </a:moveTo>
                  <a:cubicBezTo>
                    <a:pt x="13" y="8"/>
                    <a:pt x="13" y="10"/>
                    <a:pt x="13" y="11"/>
                  </a:cubicBezTo>
                  <a:cubicBezTo>
                    <a:pt x="12" y="12"/>
                    <a:pt x="11" y="12"/>
                    <a:pt x="10" y="13"/>
                  </a:cubicBezTo>
                  <a:cubicBezTo>
                    <a:pt x="9" y="13"/>
                    <a:pt x="7" y="14"/>
                    <a:pt x="6" y="14"/>
                  </a:cubicBezTo>
                  <a:cubicBezTo>
                    <a:pt x="4" y="14"/>
                    <a:pt x="4" y="13"/>
                    <a:pt x="3" y="13"/>
                  </a:cubicBezTo>
                  <a:cubicBezTo>
                    <a:pt x="2" y="12"/>
                    <a:pt x="0" y="12"/>
                    <a:pt x="0" y="11"/>
                  </a:cubicBezTo>
                  <a:cubicBezTo>
                    <a:pt x="-1" y="10"/>
                    <a:pt x="0" y="8"/>
                    <a:pt x="0" y="7"/>
                  </a:cubicBezTo>
                  <a:cubicBezTo>
                    <a:pt x="0" y="6"/>
                    <a:pt x="0" y="5"/>
                    <a:pt x="0" y="4"/>
                  </a:cubicBezTo>
                  <a:cubicBezTo>
                    <a:pt x="1" y="3"/>
                    <a:pt x="2" y="2"/>
                    <a:pt x="3" y="1"/>
                  </a:cubicBezTo>
                  <a:cubicBezTo>
                    <a:pt x="4" y="0"/>
                    <a:pt x="5" y="0"/>
                    <a:pt x="6" y="0"/>
                  </a:cubicBezTo>
                  <a:cubicBezTo>
                    <a:pt x="8" y="0"/>
                    <a:pt x="9" y="0"/>
                    <a:pt x="10" y="1"/>
                  </a:cubicBezTo>
                  <a:cubicBezTo>
                    <a:pt x="11" y="2"/>
                    <a:pt x="12" y="3"/>
                    <a:pt x="13" y="4"/>
                  </a:cubicBezTo>
                  <a:cubicBezTo>
                    <a:pt x="13" y="5"/>
                    <a:pt x="13" y="6"/>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6" name="Google Shape;126;g34afcabaa7e_0_469"/>
            <p:cNvSpPr/>
            <p:nvPr/>
          </p:nvSpPr>
          <p:spPr>
            <a:xfrm>
              <a:off x="-1249428" y="3936463"/>
              <a:ext cx="25509" cy="25509"/>
            </a:xfrm>
            <a:custGeom>
              <a:avLst/>
              <a:gdLst/>
              <a:ahLst/>
              <a:cxnLst/>
              <a:rect l="l" t="t" r="r" b="b"/>
              <a:pathLst>
                <a:path w="14" h="14" extrusionOk="0">
                  <a:moveTo>
                    <a:pt x="14" y="7"/>
                  </a:moveTo>
                  <a:cubicBezTo>
                    <a:pt x="14" y="8"/>
                    <a:pt x="13" y="10"/>
                    <a:pt x="13" y="11"/>
                  </a:cubicBezTo>
                  <a:cubicBezTo>
                    <a:pt x="12" y="12"/>
                    <a:pt x="12" y="12"/>
                    <a:pt x="11" y="13"/>
                  </a:cubicBezTo>
                  <a:cubicBezTo>
                    <a:pt x="10" y="13"/>
                    <a:pt x="8" y="14"/>
                    <a:pt x="7" y="14"/>
                  </a:cubicBezTo>
                  <a:cubicBezTo>
                    <a:pt x="5" y="14"/>
                    <a:pt x="5" y="13"/>
                    <a:pt x="4" y="13"/>
                  </a:cubicBezTo>
                  <a:cubicBezTo>
                    <a:pt x="3" y="12"/>
                    <a:pt x="1" y="12"/>
                    <a:pt x="1" y="11"/>
                  </a:cubicBezTo>
                  <a:cubicBezTo>
                    <a:pt x="0" y="10"/>
                    <a:pt x="0" y="8"/>
                    <a:pt x="0" y="7"/>
                  </a:cubicBezTo>
                  <a:cubicBezTo>
                    <a:pt x="0" y="6"/>
                    <a:pt x="1" y="5"/>
                    <a:pt x="1" y="4"/>
                  </a:cubicBezTo>
                  <a:cubicBezTo>
                    <a:pt x="2" y="3"/>
                    <a:pt x="3" y="2"/>
                    <a:pt x="4" y="1"/>
                  </a:cubicBezTo>
                  <a:cubicBezTo>
                    <a:pt x="5" y="0"/>
                    <a:pt x="6" y="0"/>
                    <a:pt x="7" y="0"/>
                  </a:cubicBezTo>
                  <a:cubicBezTo>
                    <a:pt x="9" y="0"/>
                    <a:pt x="10" y="0"/>
                    <a:pt x="11" y="1"/>
                  </a:cubicBezTo>
                  <a:cubicBezTo>
                    <a:pt x="12" y="2"/>
                    <a:pt x="13"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7" name="Google Shape;127;g34afcabaa7e_0_469"/>
            <p:cNvSpPr/>
            <p:nvPr/>
          </p:nvSpPr>
          <p:spPr>
            <a:xfrm>
              <a:off x="-1205699" y="3936463"/>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8" name="Google Shape;128;g34afcabaa7e_0_469"/>
            <p:cNvSpPr/>
            <p:nvPr/>
          </p:nvSpPr>
          <p:spPr>
            <a:xfrm>
              <a:off x="-1224695" y="4075986"/>
              <a:ext cx="422716" cy="422714"/>
            </a:xfrm>
            <a:custGeom>
              <a:avLst/>
              <a:gdLst/>
              <a:ahLst/>
              <a:cxnLst/>
              <a:rect l="l" t="t" r="r" b="b"/>
              <a:pathLst>
                <a:path w="232" h="232" extrusionOk="0">
                  <a:moveTo>
                    <a:pt x="0" y="0"/>
                  </a:moveTo>
                  <a:lnTo>
                    <a:pt x="232" y="0"/>
                  </a:lnTo>
                  <a:lnTo>
                    <a:pt x="232" y="232"/>
                  </a:lnTo>
                  <a:lnTo>
                    <a:pt x="0" y="232"/>
                  </a:lnTo>
                  <a:lnTo>
                    <a:pt x="0" y="0"/>
                  </a:lnTo>
                  <a:close/>
                </a:path>
              </a:pathLst>
            </a:custGeom>
            <a:solidFill>
              <a:schemeClr val="accent2"/>
            </a:solidFill>
            <a:ln>
              <a:noFill/>
            </a:ln>
          </p:spPr>
          <p:txBody>
            <a:bodyPr spcFirstLastPara="1" wrap="square" lIns="90000" tIns="38500" rIns="90000" bIns="385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9" name="Google Shape;129;g34afcabaa7e_0_469"/>
            <p:cNvSpPr/>
            <p:nvPr/>
          </p:nvSpPr>
          <p:spPr>
            <a:xfrm>
              <a:off x="-681493" y="4344218"/>
              <a:ext cx="972976" cy="5466"/>
            </a:xfrm>
            <a:custGeom>
              <a:avLst/>
              <a:gdLst/>
              <a:ahLst/>
              <a:cxnLst/>
              <a:rect l="l" t="t" r="r" b="b"/>
              <a:pathLst>
                <a:path w="534" h="3" extrusionOk="0">
                  <a:moveTo>
                    <a:pt x="534" y="1"/>
                  </a:moveTo>
                  <a:cubicBezTo>
                    <a:pt x="534" y="2"/>
                    <a:pt x="414" y="3"/>
                    <a:pt x="267" y="3"/>
                  </a:cubicBezTo>
                  <a:cubicBezTo>
                    <a:pt x="120" y="3"/>
                    <a:pt x="0" y="2"/>
                    <a:pt x="0" y="1"/>
                  </a:cubicBezTo>
                  <a:cubicBezTo>
                    <a:pt x="0" y="1"/>
                    <a:pt x="120" y="0"/>
                    <a:pt x="267" y="0"/>
                  </a:cubicBezTo>
                  <a:cubicBezTo>
                    <a:pt x="414" y="0"/>
                    <a:pt x="534" y="1"/>
                    <a:pt x="53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 name="Google Shape;130;g34afcabaa7e_0_469"/>
            <p:cNvSpPr/>
            <p:nvPr/>
          </p:nvSpPr>
          <p:spPr>
            <a:xfrm>
              <a:off x="-681493" y="4429855"/>
              <a:ext cx="972976" cy="5466"/>
            </a:xfrm>
            <a:custGeom>
              <a:avLst/>
              <a:gdLst/>
              <a:ahLst/>
              <a:cxnLst/>
              <a:rect l="l" t="t" r="r" b="b"/>
              <a:pathLst>
                <a:path w="534" h="3" extrusionOk="0">
                  <a:moveTo>
                    <a:pt x="534" y="2"/>
                  </a:moveTo>
                  <a:cubicBezTo>
                    <a:pt x="534" y="3"/>
                    <a:pt x="414" y="3"/>
                    <a:pt x="267" y="3"/>
                  </a:cubicBezTo>
                  <a:cubicBezTo>
                    <a:pt x="120" y="3"/>
                    <a:pt x="0" y="3"/>
                    <a:pt x="0" y="2"/>
                  </a:cubicBezTo>
                  <a:cubicBezTo>
                    <a:pt x="0" y="1"/>
                    <a:pt x="120" y="0"/>
                    <a:pt x="267" y="0"/>
                  </a:cubicBezTo>
                  <a:cubicBezTo>
                    <a:pt x="414" y="0"/>
                    <a:pt x="534" y="1"/>
                    <a:pt x="534"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1" name="Google Shape;131;g34afcabaa7e_0_469"/>
            <p:cNvSpPr/>
            <p:nvPr/>
          </p:nvSpPr>
          <p:spPr>
            <a:xfrm>
              <a:off x="-335303" y="4517313"/>
              <a:ext cx="626786" cy="3644"/>
            </a:xfrm>
            <a:custGeom>
              <a:avLst/>
              <a:gdLst/>
              <a:ahLst/>
              <a:cxnLst/>
              <a:rect l="l" t="t" r="r" b="b"/>
              <a:pathLst>
                <a:path w="344" h="2" extrusionOk="0">
                  <a:moveTo>
                    <a:pt x="344" y="1"/>
                  </a:moveTo>
                  <a:cubicBezTo>
                    <a:pt x="344" y="1"/>
                    <a:pt x="343" y="1"/>
                    <a:pt x="340" y="1"/>
                  </a:cubicBezTo>
                  <a:cubicBezTo>
                    <a:pt x="338" y="1"/>
                    <a:pt x="334" y="2"/>
                    <a:pt x="330" y="2"/>
                  </a:cubicBezTo>
                  <a:cubicBezTo>
                    <a:pt x="321" y="2"/>
                    <a:pt x="309" y="2"/>
                    <a:pt x="293" y="2"/>
                  </a:cubicBezTo>
                  <a:cubicBezTo>
                    <a:pt x="262" y="2"/>
                    <a:pt x="219" y="2"/>
                    <a:pt x="172" y="2"/>
                  </a:cubicBezTo>
                  <a:cubicBezTo>
                    <a:pt x="125" y="2"/>
                    <a:pt x="82" y="2"/>
                    <a:pt x="51" y="2"/>
                  </a:cubicBezTo>
                  <a:cubicBezTo>
                    <a:pt x="35" y="2"/>
                    <a:pt x="23" y="2"/>
                    <a:pt x="14" y="2"/>
                  </a:cubicBezTo>
                  <a:cubicBezTo>
                    <a:pt x="10" y="1"/>
                    <a:pt x="6" y="1"/>
                    <a:pt x="4" y="1"/>
                  </a:cubicBezTo>
                  <a:cubicBezTo>
                    <a:pt x="2" y="1"/>
                    <a:pt x="0" y="1"/>
                    <a:pt x="0" y="1"/>
                  </a:cubicBezTo>
                  <a:cubicBezTo>
                    <a:pt x="0" y="1"/>
                    <a:pt x="2" y="1"/>
                    <a:pt x="4" y="1"/>
                  </a:cubicBezTo>
                  <a:cubicBezTo>
                    <a:pt x="6" y="1"/>
                    <a:pt x="10" y="0"/>
                    <a:pt x="14" y="0"/>
                  </a:cubicBezTo>
                  <a:cubicBezTo>
                    <a:pt x="23" y="0"/>
                    <a:pt x="35" y="0"/>
                    <a:pt x="51" y="0"/>
                  </a:cubicBezTo>
                  <a:cubicBezTo>
                    <a:pt x="82" y="0"/>
                    <a:pt x="125" y="0"/>
                    <a:pt x="172" y="0"/>
                  </a:cubicBezTo>
                  <a:cubicBezTo>
                    <a:pt x="219" y="0"/>
                    <a:pt x="262" y="0"/>
                    <a:pt x="293" y="0"/>
                  </a:cubicBezTo>
                  <a:cubicBezTo>
                    <a:pt x="309" y="0"/>
                    <a:pt x="321" y="0"/>
                    <a:pt x="330" y="0"/>
                  </a:cubicBezTo>
                  <a:cubicBezTo>
                    <a:pt x="334" y="1"/>
                    <a:pt x="338" y="1"/>
                    <a:pt x="340" y="1"/>
                  </a:cubicBezTo>
                  <a:cubicBezTo>
                    <a:pt x="343" y="1"/>
                    <a:pt x="344" y="1"/>
                    <a:pt x="34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 name="Google Shape;132;g34afcabaa7e_0_469"/>
            <p:cNvSpPr/>
            <p:nvPr/>
          </p:nvSpPr>
          <p:spPr>
            <a:xfrm>
              <a:off x="-428227" y="41172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Google Shape;133;g34afcabaa7e_0_469"/>
            <p:cNvSpPr/>
            <p:nvPr/>
          </p:nvSpPr>
          <p:spPr>
            <a:xfrm>
              <a:off x="-428227" y="41955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 name="Google Shape;134;g34afcabaa7e_0_469"/>
            <p:cNvSpPr/>
            <p:nvPr/>
          </p:nvSpPr>
          <p:spPr>
            <a:xfrm>
              <a:off x="-133055" y="42720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 name="Google Shape;135;g34afcabaa7e_0_469"/>
          <p:cNvGrpSpPr/>
          <p:nvPr/>
        </p:nvGrpSpPr>
        <p:grpSpPr>
          <a:xfrm>
            <a:off x="-1241887" y="491692"/>
            <a:ext cx="1550567" cy="1401725"/>
            <a:chOff x="-872012" y="2723887"/>
            <a:chExt cx="1550567" cy="1051320"/>
          </a:xfrm>
        </p:grpSpPr>
        <p:sp>
          <p:nvSpPr>
            <p:cNvPr id="136" name="Google Shape;136;g34afcabaa7e_0_469"/>
            <p:cNvSpPr/>
            <p:nvPr/>
          </p:nvSpPr>
          <p:spPr>
            <a:xfrm>
              <a:off x="-872012" y="2723887"/>
              <a:ext cx="1550567" cy="1051320"/>
            </a:xfrm>
            <a:custGeom>
              <a:avLst/>
              <a:gdLst/>
              <a:ahLst/>
              <a:cxnLst/>
              <a:rect l="l" t="t" r="r" b="b"/>
              <a:pathLst>
                <a:path w="851" h="577" extrusionOk="0">
                  <a:moveTo>
                    <a:pt x="850" y="576"/>
                  </a:moveTo>
                  <a:cubicBezTo>
                    <a:pt x="850" y="576"/>
                    <a:pt x="850" y="572"/>
                    <a:pt x="850" y="565"/>
                  </a:cubicBezTo>
                  <a:cubicBezTo>
                    <a:pt x="850" y="558"/>
                    <a:pt x="850" y="548"/>
                    <a:pt x="850" y="535"/>
                  </a:cubicBezTo>
                  <a:cubicBezTo>
                    <a:pt x="850" y="508"/>
                    <a:pt x="850" y="469"/>
                    <a:pt x="850" y="420"/>
                  </a:cubicBezTo>
                  <a:cubicBezTo>
                    <a:pt x="849" y="320"/>
                    <a:pt x="849" y="177"/>
                    <a:pt x="849" y="2"/>
                  </a:cubicBezTo>
                  <a:lnTo>
                    <a:pt x="850" y="3"/>
                  </a:lnTo>
                  <a:cubicBezTo>
                    <a:pt x="616" y="3"/>
                    <a:pt x="321" y="3"/>
                    <a:pt x="1" y="3"/>
                  </a:cubicBezTo>
                  <a:lnTo>
                    <a:pt x="1" y="3"/>
                  </a:lnTo>
                  <a:lnTo>
                    <a:pt x="3" y="2"/>
                  </a:lnTo>
                  <a:cubicBezTo>
                    <a:pt x="3" y="206"/>
                    <a:pt x="3" y="401"/>
                    <a:pt x="3" y="576"/>
                  </a:cubicBezTo>
                  <a:lnTo>
                    <a:pt x="1" y="574"/>
                  </a:lnTo>
                  <a:cubicBezTo>
                    <a:pt x="251" y="574"/>
                    <a:pt x="463" y="575"/>
                    <a:pt x="613" y="575"/>
                  </a:cubicBezTo>
                  <a:cubicBezTo>
                    <a:pt x="688" y="575"/>
                    <a:pt x="747" y="575"/>
                    <a:pt x="788" y="575"/>
                  </a:cubicBezTo>
                  <a:cubicBezTo>
                    <a:pt x="808" y="575"/>
                    <a:pt x="823" y="575"/>
                    <a:pt x="834" y="576"/>
                  </a:cubicBezTo>
                  <a:cubicBezTo>
                    <a:pt x="839" y="576"/>
                    <a:pt x="843" y="576"/>
                    <a:pt x="846" y="576"/>
                  </a:cubicBezTo>
                  <a:cubicBezTo>
                    <a:pt x="849" y="576"/>
                    <a:pt x="850" y="576"/>
                    <a:pt x="850" y="576"/>
                  </a:cubicBezTo>
                  <a:cubicBezTo>
                    <a:pt x="850" y="576"/>
                    <a:pt x="849" y="576"/>
                    <a:pt x="846" y="576"/>
                  </a:cubicBezTo>
                  <a:cubicBezTo>
                    <a:pt x="844" y="576"/>
                    <a:pt x="840" y="576"/>
                    <a:pt x="834" y="576"/>
                  </a:cubicBezTo>
                  <a:cubicBezTo>
                    <a:pt x="824" y="576"/>
                    <a:pt x="808" y="576"/>
                    <a:pt x="788" y="576"/>
                  </a:cubicBezTo>
                  <a:cubicBezTo>
                    <a:pt x="748" y="576"/>
                    <a:pt x="689" y="576"/>
                    <a:pt x="614" y="576"/>
                  </a:cubicBezTo>
                  <a:cubicBezTo>
                    <a:pt x="464" y="577"/>
                    <a:pt x="251" y="577"/>
                    <a:pt x="1" y="577"/>
                  </a:cubicBezTo>
                  <a:lnTo>
                    <a:pt x="0" y="577"/>
                  </a:lnTo>
                  <a:lnTo>
                    <a:pt x="0" y="576"/>
                  </a:lnTo>
                  <a:cubicBezTo>
                    <a:pt x="0" y="401"/>
                    <a:pt x="0" y="206"/>
                    <a:pt x="0" y="2"/>
                  </a:cubicBezTo>
                  <a:lnTo>
                    <a:pt x="0" y="0"/>
                  </a:lnTo>
                  <a:lnTo>
                    <a:pt x="1" y="0"/>
                  </a:lnTo>
                  <a:cubicBezTo>
                    <a:pt x="321" y="0"/>
                    <a:pt x="616" y="1"/>
                    <a:pt x="850" y="1"/>
                  </a:cubicBezTo>
                  <a:lnTo>
                    <a:pt x="851" y="1"/>
                  </a:lnTo>
                  <a:lnTo>
                    <a:pt x="851" y="2"/>
                  </a:lnTo>
                  <a:cubicBezTo>
                    <a:pt x="851" y="177"/>
                    <a:pt x="851" y="320"/>
                    <a:pt x="851" y="420"/>
                  </a:cubicBezTo>
                  <a:cubicBezTo>
                    <a:pt x="851" y="470"/>
                    <a:pt x="851" y="509"/>
                    <a:pt x="850" y="535"/>
                  </a:cubicBezTo>
                  <a:cubicBezTo>
                    <a:pt x="850" y="549"/>
                    <a:pt x="850" y="559"/>
                    <a:pt x="850" y="565"/>
                  </a:cubicBezTo>
                  <a:cubicBezTo>
                    <a:pt x="850" y="572"/>
                    <a:pt x="850" y="576"/>
                    <a:pt x="850" y="5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g34afcabaa7e_0_469"/>
            <p:cNvSpPr/>
            <p:nvPr/>
          </p:nvSpPr>
          <p:spPr>
            <a:xfrm>
              <a:off x="-870190" y="2818634"/>
              <a:ext cx="1545101" cy="5466"/>
            </a:xfrm>
            <a:custGeom>
              <a:avLst/>
              <a:gdLst/>
              <a:ahLst/>
              <a:cxnLst/>
              <a:rect l="l" t="t" r="r" b="b"/>
              <a:pathLst>
                <a:path w="848" h="3" extrusionOk="0">
                  <a:moveTo>
                    <a:pt x="0" y="1"/>
                  </a:moveTo>
                  <a:cubicBezTo>
                    <a:pt x="0" y="0"/>
                    <a:pt x="190" y="0"/>
                    <a:pt x="424" y="0"/>
                  </a:cubicBezTo>
                  <a:cubicBezTo>
                    <a:pt x="658" y="0"/>
                    <a:pt x="848" y="0"/>
                    <a:pt x="848" y="1"/>
                  </a:cubicBezTo>
                  <a:cubicBezTo>
                    <a:pt x="848" y="2"/>
                    <a:pt x="658" y="3"/>
                    <a:pt x="424" y="3"/>
                  </a:cubicBezTo>
                  <a:cubicBezTo>
                    <a:pt x="189" y="3"/>
                    <a:pt x="0" y="2"/>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 name="Google Shape;138;g34afcabaa7e_0_469"/>
            <p:cNvSpPr/>
            <p:nvPr/>
          </p:nvSpPr>
          <p:spPr>
            <a:xfrm>
              <a:off x="-833749" y="2760328"/>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 name="Google Shape;139;g34afcabaa7e_0_469"/>
            <p:cNvSpPr/>
            <p:nvPr/>
          </p:nvSpPr>
          <p:spPr>
            <a:xfrm>
              <a:off x="-791842" y="2760328"/>
              <a:ext cx="25509" cy="25509"/>
            </a:xfrm>
            <a:custGeom>
              <a:avLst/>
              <a:gdLst/>
              <a:ahLst/>
              <a:cxnLst/>
              <a:rect l="l" t="t" r="r" b="b"/>
              <a:pathLst>
                <a:path w="14" h="14" extrusionOk="0">
                  <a:moveTo>
                    <a:pt x="14" y="7"/>
                  </a:moveTo>
                  <a:cubicBezTo>
                    <a:pt x="14" y="8"/>
                    <a:pt x="14" y="10"/>
                    <a:pt x="13" y="11"/>
                  </a:cubicBezTo>
                  <a:cubicBezTo>
                    <a:pt x="12" y="12"/>
                    <a:pt x="12" y="12"/>
                    <a:pt x="11"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1" y="1"/>
                  </a:cubicBezTo>
                  <a:cubicBezTo>
                    <a:pt x="13"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 name="Google Shape;140;g34afcabaa7e_0_469"/>
            <p:cNvSpPr/>
            <p:nvPr/>
          </p:nvSpPr>
          <p:spPr>
            <a:xfrm>
              <a:off x="-749935" y="2760328"/>
              <a:ext cx="25509" cy="25509"/>
            </a:xfrm>
            <a:custGeom>
              <a:avLst/>
              <a:gdLst/>
              <a:ahLst/>
              <a:cxnLst/>
              <a:rect l="l" t="t" r="r" b="b"/>
              <a:pathLst>
                <a:path w="14" h="14" extrusionOk="0">
                  <a:moveTo>
                    <a:pt x="14" y="7"/>
                  </a:moveTo>
                  <a:cubicBezTo>
                    <a:pt x="14" y="8"/>
                    <a:pt x="14" y="10"/>
                    <a:pt x="13" y="11"/>
                  </a:cubicBezTo>
                  <a:cubicBezTo>
                    <a:pt x="12" y="12"/>
                    <a:pt x="11" y="12"/>
                    <a:pt x="10"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0" y="1"/>
                  </a:cubicBezTo>
                  <a:cubicBezTo>
                    <a:pt x="11"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 name="Google Shape;141;g34afcabaa7e_0_469"/>
            <p:cNvSpPr/>
            <p:nvPr/>
          </p:nvSpPr>
          <p:spPr>
            <a:xfrm>
              <a:off x="-737180" y="2929779"/>
              <a:ext cx="413606" cy="415426"/>
            </a:xfrm>
            <a:custGeom>
              <a:avLst/>
              <a:gdLst/>
              <a:ahLst/>
              <a:cxnLst/>
              <a:rect l="l" t="t" r="r" b="b"/>
              <a:pathLst>
                <a:path w="227" h="228" extrusionOk="0">
                  <a:moveTo>
                    <a:pt x="0" y="0"/>
                  </a:moveTo>
                  <a:lnTo>
                    <a:pt x="227" y="0"/>
                  </a:lnTo>
                  <a:lnTo>
                    <a:pt x="227" y="228"/>
                  </a:lnTo>
                  <a:lnTo>
                    <a:pt x="0" y="228"/>
                  </a:lnTo>
                  <a:lnTo>
                    <a:pt x="0" y="0"/>
                  </a:ln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 name="Google Shape;142;g34afcabaa7e_0_469"/>
            <p:cNvSpPr/>
            <p:nvPr/>
          </p:nvSpPr>
          <p:spPr>
            <a:xfrm>
              <a:off x="-749922"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 name="Google Shape;143;g34afcabaa7e_0_469"/>
            <p:cNvSpPr/>
            <p:nvPr/>
          </p:nvSpPr>
          <p:spPr>
            <a:xfrm>
              <a:off x="-39826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 name="Google Shape;144;g34afcabaa7e_0_469"/>
            <p:cNvSpPr/>
            <p:nvPr/>
          </p:nvSpPr>
          <p:spPr>
            <a:xfrm>
              <a:off x="-46610"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 name="Google Shape;145;g34afcabaa7e_0_469"/>
            <p:cNvSpPr/>
            <p:nvPr/>
          </p:nvSpPr>
          <p:spPr>
            <a:xfrm>
              <a:off x="30504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 name="Google Shape;146;g34afcabaa7e_0_469"/>
            <p:cNvSpPr/>
            <p:nvPr/>
          </p:nvSpPr>
          <p:spPr>
            <a:xfrm>
              <a:off x="-215912" y="31841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 name="Google Shape;147;g34afcabaa7e_0_469"/>
            <p:cNvSpPr/>
            <p:nvPr/>
          </p:nvSpPr>
          <p:spPr>
            <a:xfrm>
              <a:off x="-215912" y="32624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 name="Google Shape;148;g34afcabaa7e_0_469"/>
            <p:cNvSpPr/>
            <p:nvPr/>
          </p:nvSpPr>
          <p:spPr>
            <a:xfrm>
              <a:off x="-215912" y="33389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 name="Google Shape;149;g34afcabaa7e_0_469"/>
          <p:cNvGrpSpPr/>
          <p:nvPr/>
        </p:nvGrpSpPr>
        <p:grpSpPr>
          <a:xfrm flipH="1">
            <a:off x="-1081344" y="150974"/>
            <a:ext cx="1629906" cy="678722"/>
            <a:chOff x="5401930" y="789587"/>
            <a:chExt cx="1629906" cy="509054"/>
          </a:xfrm>
        </p:grpSpPr>
        <p:sp>
          <p:nvSpPr>
            <p:cNvPr id="150" name="Google Shape;150;g34afcabaa7e_0_469"/>
            <p:cNvSpPr/>
            <p:nvPr/>
          </p:nvSpPr>
          <p:spPr>
            <a:xfrm>
              <a:off x="5401930" y="1244155"/>
              <a:ext cx="54486" cy="54486"/>
            </a:xfrm>
            <a:custGeom>
              <a:avLst/>
              <a:gdLst/>
              <a:ahLst/>
              <a:cxnLst/>
              <a:rect l="l" t="t" r="r" b="b"/>
              <a:pathLst>
                <a:path w="35" h="35" extrusionOk="0">
                  <a:moveTo>
                    <a:pt x="35" y="17"/>
                  </a:moveTo>
                  <a:cubicBezTo>
                    <a:pt x="35" y="27"/>
                    <a:pt x="27" y="35"/>
                    <a:pt x="17" y="35"/>
                  </a:cubicBezTo>
                  <a:cubicBezTo>
                    <a:pt x="8" y="35"/>
                    <a:pt x="0" y="27"/>
                    <a:pt x="0" y="17"/>
                  </a:cubicBezTo>
                  <a:cubicBezTo>
                    <a:pt x="0" y="8"/>
                    <a:pt x="8" y="0"/>
                    <a:pt x="17" y="0"/>
                  </a:cubicBezTo>
                  <a:cubicBezTo>
                    <a:pt x="27" y="0"/>
                    <a:pt x="35" y="8"/>
                    <a:pt x="35" y="17"/>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1" name="Google Shape;151;g34afcabaa7e_0_469"/>
            <p:cNvSpPr/>
            <p:nvPr/>
          </p:nvSpPr>
          <p:spPr>
            <a:xfrm>
              <a:off x="5423724" y="789587"/>
              <a:ext cx="1608112" cy="470135"/>
            </a:xfrm>
            <a:custGeom>
              <a:avLst/>
              <a:gdLst/>
              <a:ahLst/>
              <a:cxnLst/>
              <a:rect l="l" t="t" r="r" b="b"/>
              <a:pathLst>
                <a:path w="1033" h="302" extrusionOk="0">
                  <a:moveTo>
                    <a:pt x="6" y="302"/>
                  </a:moveTo>
                  <a:lnTo>
                    <a:pt x="0" y="302"/>
                  </a:lnTo>
                  <a:lnTo>
                    <a:pt x="0" y="96"/>
                  </a:lnTo>
                  <a:cubicBezTo>
                    <a:pt x="0" y="43"/>
                    <a:pt x="43" y="0"/>
                    <a:pt x="95" y="0"/>
                  </a:cubicBezTo>
                  <a:lnTo>
                    <a:pt x="937" y="0"/>
                  </a:lnTo>
                  <a:cubicBezTo>
                    <a:pt x="990" y="0"/>
                    <a:pt x="1033" y="43"/>
                    <a:pt x="1033" y="96"/>
                  </a:cubicBezTo>
                  <a:lnTo>
                    <a:pt x="1033" y="129"/>
                  </a:lnTo>
                  <a:lnTo>
                    <a:pt x="1026" y="129"/>
                  </a:lnTo>
                  <a:lnTo>
                    <a:pt x="1026" y="96"/>
                  </a:lnTo>
                  <a:cubicBezTo>
                    <a:pt x="1026" y="47"/>
                    <a:pt x="986" y="7"/>
                    <a:pt x="937" y="7"/>
                  </a:cubicBezTo>
                  <a:lnTo>
                    <a:pt x="95" y="7"/>
                  </a:lnTo>
                  <a:cubicBezTo>
                    <a:pt x="46" y="7"/>
                    <a:pt x="6" y="47"/>
                    <a:pt x="6" y="96"/>
                  </a:cubicBezTo>
                  <a:lnTo>
                    <a:pt x="6" y="30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52" name="Google Shape;152;g34afcabaa7e_0_469"/>
          <p:cNvGrpSpPr/>
          <p:nvPr/>
        </p:nvGrpSpPr>
        <p:grpSpPr>
          <a:xfrm>
            <a:off x="7816037" y="5375526"/>
            <a:ext cx="1922275" cy="2183149"/>
            <a:chOff x="7816037" y="3726938"/>
            <a:chExt cx="1922275" cy="1637403"/>
          </a:xfrm>
        </p:grpSpPr>
        <p:grpSp>
          <p:nvGrpSpPr>
            <p:cNvPr id="153" name="Google Shape;153;g34afcabaa7e_0_469"/>
            <p:cNvGrpSpPr/>
            <p:nvPr/>
          </p:nvGrpSpPr>
          <p:grpSpPr>
            <a:xfrm>
              <a:off x="8672408" y="4604012"/>
              <a:ext cx="521107" cy="335257"/>
              <a:chOff x="9601058" y="4286612"/>
              <a:chExt cx="521107" cy="335257"/>
            </a:xfrm>
          </p:grpSpPr>
          <p:sp>
            <p:nvSpPr>
              <p:cNvPr id="154" name="Google Shape;154;g34afcabaa7e_0_469"/>
              <p:cNvSpPr/>
              <p:nvPr/>
            </p:nvSpPr>
            <p:spPr>
              <a:xfrm>
                <a:off x="9601058" y="4286612"/>
                <a:ext cx="61950" cy="67416"/>
              </a:xfrm>
              <a:custGeom>
                <a:avLst/>
                <a:gdLst/>
                <a:ahLst/>
                <a:cxnLst/>
                <a:rect l="l" t="t" r="r" b="b"/>
                <a:pathLst>
                  <a:path w="34" h="37" extrusionOk="0">
                    <a:moveTo>
                      <a:pt x="0" y="19"/>
                    </a:moveTo>
                    <a:cubicBezTo>
                      <a:pt x="0" y="9"/>
                      <a:pt x="7" y="0"/>
                      <a:pt x="17" y="0"/>
                    </a:cubicBezTo>
                    <a:cubicBezTo>
                      <a:pt x="26" y="0"/>
                      <a:pt x="34" y="9"/>
                      <a:pt x="34" y="19"/>
                    </a:cubicBezTo>
                    <a:cubicBezTo>
                      <a:pt x="34" y="29"/>
                      <a:pt x="26" y="37"/>
                      <a:pt x="17" y="37"/>
                    </a:cubicBezTo>
                    <a:cubicBezTo>
                      <a:pt x="7" y="37"/>
                      <a:pt x="0" y="29"/>
                      <a:pt x="0" y="19"/>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5" name="Google Shape;155;g34afcabaa7e_0_469"/>
              <p:cNvSpPr/>
              <p:nvPr/>
            </p:nvSpPr>
            <p:spPr>
              <a:xfrm>
                <a:off x="9632033" y="4313943"/>
                <a:ext cx="490132" cy="307926"/>
              </a:xfrm>
              <a:custGeom>
                <a:avLst/>
                <a:gdLst/>
                <a:ahLst/>
                <a:cxnLst/>
                <a:rect l="l" t="t" r="r" b="b"/>
                <a:pathLst>
                  <a:path w="269" h="169" extrusionOk="0">
                    <a:moveTo>
                      <a:pt x="0" y="0"/>
                    </a:moveTo>
                    <a:lnTo>
                      <a:pt x="58" y="0"/>
                    </a:lnTo>
                    <a:cubicBezTo>
                      <a:pt x="111" y="0"/>
                      <a:pt x="154" y="46"/>
                      <a:pt x="154" y="102"/>
                    </a:cubicBezTo>
                    <a:cubicBezTo>
                      <a:pt x="154" y="139"/>
                      <a:pt x="156" y="162"/>
                      <a:pt x="187" y="162"/>
                    </a:cubicBezTo>
                    <a:lnTo>
                      <a:pt x="269" y="162"/>
                    </a:lnTo>
                    <a:lnTo>
                      <a:pt x="269" y="169"/>
                    </a:lnTo>
                    <a:lnTo>
                      <a:pt x="187" y="169"/>
                    </a:lnTo>
                    <a:cubicBezTo>
                      <a:pt x="148" y="169"/>
                      <a:pt x="148" y="134"/>
                      <a:pt x="148" y="102"/>
                    </a:cubicBezTo>
                    <a:cubicBezTo>
                      <a:pt x="148" y="50"/>
                      <a:pt x="108" y="7"/>
                      <a:pt x="58" y="7"/>
                    </a:cubicBezTo>
                    <a:lnTo>
                      <a:pt x="0" y="7"/>
                    </a:lnTo>
                    <a:lnTo>
                      <a:pt x="0" y="0"/>
                    </a:lnTo>
                    <a:close/>
                  </a:path>
                </a:pathLst>
              </a:custGeom>
              <a:solidFill>
                <a:schemeClr val="lt2"/>
              </a:solidFill>
              <a:ln>
                <a:noFill/>
              </a:ln>
            </p:spPr>
            <p:txBody>
              <a:bodyPr spcFirstLastPara="1" wrap="square" lIns="90000" tIns="15825" rIns="90000" bIns="1582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56" name="Google Shape;156;g34afcabaa7e_0_469"/>
            <p:cNvGrpSpPr/>
            <p:nvPr/>
          </p:nvGrpSpPr>
          <p:grpSpPr>
            <a:xfrm>
              <a:off x="8672411" y="3726938"/>
              <a:ext cx="1065901" cy="619495"/>
              <a:chOff x="-192639" y="64613"/>
              <a:chExt cx="1065901" cy="619495"/>
            </a:xfrm>
          </p:grpSpPr>
          <p:sp>
            <p:nvSpPr>
              <p:cNvPr id="157" name="Google Shape;157;g34afcabaa7e_0_469"/>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8" name="Google Shape;158;g34afcabaa7e_0_469"/>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9" name="Google Shape;159;g34afcabaa7e_0_469"/>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0" name="Google Shape;160;g34afcabaa7e_0_469"/>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1" name="Google Shape;161;g34afcabaa7e_0_469"/>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 name="Google Shape;162;g34afcabaa7e_0_469"/>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 name="Google Shape;163;g34afcabaa7e_0_469"/>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64" name="Google Shape;164;g34afcabaa7e_0_469"/>
            <p:cNvSpPr/>
            <p:nvPr/>
          </p:nvSpPr>
          <p:spPr>
            <a:xfrm>
              <a:off x="7816037" y="4557175"/>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g34be3e9c41b_0_135"/>
          <p:cNvSpPr/>
          <p:nvPr/>
        </p:nvSpPr>
        <p:spPr>
          <a:xfrm>
            <a:off x="7356366" y="6755100"/>
            <a:ext cx="893700" cy="102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34be3e9c41b_0_135"/>
          <p:cNvSpPr/>
          <p:nvPr/>
        </p:nvSpPr>
        <p:spPr>
          <a:xfrm>
            <a:off x="8250312" y="6755100"/>
            <a:ext cx="893700" cy="102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34be3e9c41b_0_135"/>
          <p:cNvSpPr/>
          <p:nvPr/>
        </p:nvSpPr>
        <p:spPr>
          <a:xfrm>
            <a:off x="0" y="6755100"/>
            <a:ext cx="893700" cy="10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34be3e9c41b_0_135"/>
          <p:cNvSpPr/>
          <p:nvPr/>
        </p:nvSpPr>
        <p:spPr>
          <a:xfrm>
            <a:off x="893710" y="6755100"/>
            <a:ext cx="6462600" cy="102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34be3e9c41b_0_135"/>
          <p:cNvSpPr txBox="1">
            <a:spLocks noGrp="1"/>
          </p:cNvSpPr>
          <p:nvPr>
            <p:ph type="sldNum" idx="12"/>
          </p:nvPr>
        </p:nvSpPr>
        <p:spPr>
          <a:xfrm>
            <a:off x="8480575" y="6262577"/>
            <a:ext cx="548700" cy="417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sp>
        <p:nvSpPr>
          <p:cNvPr id="172" name="Google Shape;172;g34be3e9c41b_0_1420"/>
          <p:cNvSpPr txBox="1">
            <a:spLocks noGrp="1"/>
          </p:cNvSpPr>
          <p:nvPr>
            <p:ph type="title"/>
          </p:nvPr>
        </p:nvSpPr>
        <p:spPr>
          <a:xfrm>
            <a:off x="720000" y="593367"/>
            <a:ext cx="7704000" cy="76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34be3e9c41b_0_1420"/>
          <p:cNvSpPr txBox="1">
            <a:spLocks noGrp="1"/>
          </p:cNvSpPr>
          <p:nvPr>
            <p:ph type="body" idx="1"/>
          </p:nvPr>
        </p:nvSpPr>
        <p:spPr>
          <a:xfrm>
            <a:off x="720000" y="1621002"/>
            <a:ext cx="7704000" cy="4555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SzPts val="1600"/>
              <a:buFont typeface="Nunito Light"/>
              <a:buChar char="●"/>
              <a:defRPr/>
            </a:lvl1pPr>
            <a:lvl2pPr marL="914400" lvl="1" indent="-317500" algn="l">
              <a:lnSpc>
                <a:spcPct val="100000"/>
              </a:lnSpc>
              <a:spcBef>
                <a:spcPts val="0"/>
              </a:spcBef>
              <a:spcAft>
                <a:spcPts val="0"/>
              </a:spcAft>
              <a:buSzPts val="1400"/>
              <a:buFont typeface="Nunito Light"/>
              <a:buChar char="○"/>
              <a:defRPr/>
            </a:lvl2pPr>
            <a:lvl3pPr marL="1371600" lvl="2" indent="-304800" algn="l">
              <a:lnSpc>
                <a:spcPct val="100000"/>
              </a:lnSpc>
              <a:spcBef>
                <a:spcPts val="0"/>
              </a:spcBef>
              <a:spcAft>
                <a:spcPts val="0"/>
              </a:spcAft>
              <a:buSzPts val="1200"/>
              <a:buFont typeface="Nunito Light"/>
              <a:buChar char="■"/>
              <a:defRPr/>
            </a:lvl3pPr>
            <a:lvl4pPr marL="1828800" lvl="3" indent="-295275" algn="l">
              <a:lnSpc>
                <a:spcPct val="100000"/>
              </a:lnSpc>
              <a:spcBef>
                <a:spcPts val="0"/>
              </a:spcBef>
              <a:spcAft>
                <a:spcPts val="0"/>
              </a:spcAft>
              <a:buSzPts val="1050"/>
              <a:buFont typeface="Nunito Light"/>
              <a:buChar char="●"/>
              <a:defRPr/>
            </a:lvl4pPr>
            <a:lvl5pPr marL="2286000" lvl="4" indent="-285750" algn="l">
              <a:lnSpc>
                <a:spcPct val="100000"/>
              </a:lnSpc>
              <a:spcBef>
                <a:spcPts val="0"/>
              </a:spcBef>
              <a:spcAft>
                <a:spcPts val="0"/>
              </a:spcAft>
              <a:buSzPts val="900"/>
              <a:buFont typeface="Nunito Light"/>
              <a:buChar char="○"/>
              <a:defRPr/>
            </a:lvl5pPr>
            <a:lvl6pPr marL="2743200" lvl="5" indent="-285750" algn="l">
              <a:lnSpc>
                <a:spcPct val="100000"/>
              </a:lnSpc>
              <a:spcBef>
                <a:spcPts val="0"/>
              </a:spcBef>
              <a:spcAft>
                <a:spcPts val="0"/>
              </a:spcAft>
              <a:buSzPts val="900"/>
              <a:buFont typeface="Nunito Light"/>
              <a:buChar char="■"/>
              <a:defRPr/>
            </a:lvl6pPr>
            <a:lvl7pPr marL="3200400" lvl="6" indent="-285750" algn="l">
              <a:lnSpc>
                <a:spcPct val="100000"/>
              </a:lnSpc>
              <a:spcBef>
                <a:spcPts val="0"/>
              </a:spcBef>
              <a:spcAft>
                <a:spcPts val="0"/>
              </a:spcAft>
              <a:buSzPts val="900"/>
              <a:buFont typeface="Nunito Light"/>
              <a:buChar char="●"/>
              <a:defRPr/>
            </a:lvl7pPr>
            <a:lvl8pPr marL="3657600" lvl="7" indent="-285750" algn="l">
              <a:lnSpc>
                <a:spcPct val="100000"/>
              </a:lnSpc>
              <a:spcBef>
                <a:spcPts val="0"/>
              </a:spcBef>
              <a:spcAft>
                <a:spcPts val="0"/>
              </a:spcAft>
              <a:buSzPts val="900"/>
              <a:buFont typeface="Nunito Light"/>
              <a:buChar char="○"/>
              <a:defRPr/>
            </a:lvl8pPr>
            <a:lvl9pPr marL="4114800" lvl="8" indent="-285750" algn="l">
              <a:lnSpc>
                <a:spcPct val="100000"/>
              </a:lnSpc>
              <a:spcBef>
                <a:spcPts val="0"/>
              </a:spcBef>
              <a:spcAft>
                <a:spcPts val="0"/>
              </a:spcAft>
              <a:buSzPts val="900"/>
              <a:buFont typeface="Nunito Light"/>
              <a:buChar char="■"/>
              <a:defRPr/>
            </a:lvl9pPr>
          </a:lstStyle>
          <a:p>
            <a:endParaRPr/>
          </a:p>
        </p:txBody>
      </p:sp>
      <p:grpSp>
        <p:nvGrpSpPr>
          <p:cNvPr id="174" name="Google Shape;174;g34be3e9c41b_0_1420"/>
          <p:cNvGrpSpPr/>
          <p:nvPr/>
        </p:nvGrpSpPr>
        <p:grpSpPr>
          <a:xfrm>
            <a:off x="8672408" y="6341740"/>
            <a:ext cx="521107" cy="446998"/>
            <a:chOff x="9601058" y="4286612"/>
            <a:chExt cx="521107" cy="335257"/>
          </a:xfrm>
        </p:grpSpPr>
        <p:sp>
          <p:nvSpPr>
            <p:cNvPr id="175" name="Google Shape;175;g34be3e9c41b_0_1420"/>
            <p:cNvSpPr/>
            <p:nvPr/>
          </p:nvSpPr>
          <p:spPr>
            <a:xfrm>
              <a:off x="9601058" y="4286612"/>
              <a:ext cx="61950" cy="67416"/>
            </a:xfrm>
            <a:custGeom>
              <a:avLst/>
              <a:gdLst/>
              <a:ahLst/>
              <a:cxnLst/>
              <a:rect l="l" t="t" r="r" b="b"/>
              <a:pathLst>
                <a:path w="34" h="37" extrusionOk="0">
                  <a:moveTo>
                    <a:pt x="0" y="19"/>
                  </a:moveTo>
                  <a:cubicBezTo>
                    <a:pt x="0" y="9"/>
                    <a:pt x="7" y="0"/>
                    <a:pt x="17" y="0"/>
                  </a:cubicBezTo>
                  <a:cubicBezTo>
                    <a:pt x="26" y="0"/>
                    <a:pt x="34" y="9"/>
                    <a:pt x="34" y="19"/>
                  </a:cubicBezTo>
                  <a:cubicBezTo>
                    <a:pt x="34" y="29"/>
                    <a:pt x="26" y="37"/>
                    <a:pt x="17" y="37"/>
                  </a:cubicBezTo>
                  <a:cubicBezTo>
                    <a:pt x="7" y="37"/>
                    <a:pt x="0" y="29"/>
                    <a:pt x="0" y="19"/>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6" name="Google Shape;176;g34be3e9c41b_0_1420"/>
            <p:cNvSpPr/>
            <p:nvPr/>
          </p:nvSpPr>
          <p:spPr>
            <a:xfrm>
              <a:off x="9632033" y="4313943"/>
              <a:ext cx="490132" cy="307926"/>
            </a:xfrm>
            <a:custGeom>
              <a:avLst/>
              <a:gdLst/>
              <a:ahLst/>
              <a:cxnLst/>
              <a:rect l="l" t="t" r="r" b="b"/>
              <a:pathLst>
                <a:path w="269" h="169" extrusionOk="0">
                  <a:moveTo>
                    <a:pt x="0" y="0"/>
                  </a:moveTo>
                  <a:lnTo>
                    <a:pt x="58" y="0"/>
                  </a:lnTo>
                  <a:cubicBezTo>
                    <a:pt x="111" y="0"/>
                    <a:pt x="154" y="46"/>
                    <a:pt x="154" y="102"/>
                  </a:cubicBezTo>
                  <a:cubicBezTo>
                    <a:pt x="154" y="139"/>
                    <a:pt x="156" y="162"/>
                    <a:pt x="187" y="162"/>
                  </a:cubicBezTo>
                  <a:lnTo>
                    <a:pt x="269" y="162"/>
                  </a:lnTo>
                  <a:lnTo>
                    <a:pt x="269" y="169"/>
                  </a:lnTo>
                  <a:lnTo>
                    <a:pt x="187" y="169"/>
                  </a:lnTo>
                  <a:cubicBezTo>
                    <a:pt x="148" y="169"/>
                    <a:pt x="148" y="134"/>
                    <a:pt x="148" y="102"/>
                  </a:cubicBezTo>
                  <a:cubicBezTo>
                    <a:pt x="148" y="50"/>
                    <a:pt x="108" y="7"/>
                    <a:pt x="58" y="7"/>
                  </a:cubicBezTo>
                  <a:lnTo>
                    <a:pt x="0" y="7"/>
                  </a:lnTo>
                  <a:lnTo>
                    <a:pt x="0" y="0"/>
                  </a:lnTo>
                  <a:close/>
                </a:path>
              </a:pathLst>
            </a:custGeom>
            <a:solidFill>
              <a:schemeClr val="lt2"/>
            </a:solidFill>
            <a:ln>
              <a:noFill/>
            </a:ln>
          </p:spPr>
          <p:txBody>
            <a:bodyPr spcFirstLastPara="1" wrap="square" lIns="90000" tIns="15825" rIns="90000" bIns="1582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77" name="Google Shape;177;g34be3e9c41b_0_1420"/>
          <p:cNvGrpSpPr/>
          <p:nvPr/>
        </p:nvGrpSpPr>
        <p:grpSpPr>
          <a:xfrm>
            <a:off x="-1156756" y="399769"/>
            <a:ext cx="11137386" cy="5598525"/>
            <a:chOff x="-1156756" y="299834"/>
            <a:chExt cx="11137386" cy="4198999"/>
          </a:xfrm>
        </p:grpSpPr>
        <p:grpSp>
          <p:nvGrpSpPr>
            <p:cNvPr id="178" name="Google Shape;178;g34be3e9c41b_0_1420"/>
            <p:cNvGrpSpPr/>
            <p:nvPr/>
          </p:nvGrpSpPr>
          <p:grpSpPr>
            <a:xfrm>
              <a:off x="-1156756" y="299834"/>
              <a:ext cx="1754643" cy="717886"/>
              <a:chOff x="-1340531" y="3895472"/>
              <a:chExt cx="1754643" cy="717886"/>
            </a:xfrm>
          </p:grpSpPr>
          <p:sp>
            <p:nvSpPr>
              <p:cNvPr id="179" name="Google Shape;179;g34be3e9c41b_0_1420"/>
              <p:cNvSpPr/>
              <p:nvPr/>
            </p:nvSpPr>
            <p:spPr>
              <a:xfrm>
                <a:off x="-1340525" y="3895472"/>
                <a:ext cx="1754637" cy="717886"/>
              </a:xfrm>
              <a:custGeom>
                <a:avLst/>
                <a:gdLst/>
                <a:ahLst/>
                <a:cxnLst/>
                <a:rect l="l" t="t" r="r" b="b"/>
                <a:pathLst>
                  <a:path w="963" h="394" extrusionOk="0">
                    <a:moveTo>
                      <a:pt x="962" y="393"/>
                    </a:moveTo>
                    <a:cubicBezTo>
                      <a:pt x="962" y="393"/>
                      <a:pt x="962" y="390"/>
                      <a:pt x="962" y="386"/>
                    </a:cubicBezTo>
                    <a:cubicBezTo>
                      <a:pt x="962" y="381"/>
                      <a:pt x="962" y="374"/>
                      <a:pt x="962" y="365"/>
                    </a:cubicBezTo>
                    <a:cubicBezTo>
                      <a:pt x="962" y="348"/>
                      <a:pt x="962" y="321"/>
                      <a:pt x="962" y="288"/>
                    </a:cubicBezTo>
                    <a:cubicBezTo>
                      <a:pt x="962" y="220"/>
                      <a:pt x="961" y="123"/>
                      <a:pt x="961" y="2"/>
                    </a:cubicBezTo>
                    <a:lnTo>
                      <a:pt x="962" y="3"/>
                    </a:lnTo>
                    <a:cubicBezTo>
                      <a:pt x="718" y="3"/>
                      <a:pt x="377" y="3"/>
                      <a:pt x="1" y="4"/>
                    </a:cubicBezTo>
                    <a:lnTo>
                      <a:pt x="1" y="4"/>
                    </a:lnTo>
                    <a:lnTo>
                      <a:pt x="3" y="2"/>
                    </a:lnTo>
                    <a:cubicBezTo>
                      <a:pt x="3" y="139"/>
                      <a:pt x="3" y="271"/>
                      <a:pt x="3" y="393"/>
                    </a:cubicBezTo>
                    <a:lnTo>
                      <a:pt x="1" y="391"/>
                    </a:lnTo>
                    <a:cubicBezTo>
                      <a:pt x="280" y="391"/>
                      <a:pt x="520" y="392"/>
                      <a:pt x="690" y="392"/>
                    </a:cubicBezTo>
                    <a:cubicBezTo>
                      <a:pt x="776" y="392"/>
                      <a:pt x="844" y="392"/>
                      <a:pt x="890" y="392"/>
                    </a:cubicBezTo>
                    <a:cubicBezTo>
                      <a:pt x="914" y="392"/>
                      <a:pt x="932" y="392"/>
                      <a:pt x="944" y="392"/>
                    </a:cubicBezTo>
                    <a:cubicBezTo>
                      <a:pt x="950" y="392"/>
                      <a:pt x="954" y="392"/>
                      <a:pt x="958" y="392"/>
                    </a:cubicBezTo>
                    <a:cubicBezTo>
                      <a:pt x="961" y="392"/>
                      <a:pt x="962" y="392"/>
                      <a:pt x="962" y="392"/>
                    </a:cubicBezTo>
                    <a:cubicBezTo>
                      <a:pt x="962" y="392"/>
                      <a:pt x="961" y="392"/>
                      <a:pt x="958" y="393"/>
                    </a:cubicBezTo>
                    <a:cubicBezTo>
                      <a:pt x="955" y="393"/>
                      <a:pt x="950" y="393"/>
                      <a:pt x="944" y="393"/>
                    </a:cubicBezTo>
                    <a:cubicBezTo>
                      <a:pt x="932" y="393"/>
                      <a:pt x="914" y="393"/>
                      <a:pt x="891" y="393"/>
                    </a:cubicBezTo>
                    <a:cubicBezTo>
                      <a:pt x="844" y="393"/>
                      <a:pt x="776" y="393"/>
                      <a:pt x="691" y="393"/>
                    </a:cubicBezTo>
                    <a:cubicBezTo>
                      <a:pt x="521" y="393"/>
                      <a:pt x="280" y="394"/>
                      <a:pt x="1" y="394"/>
                    </a:cubicBezTo>
                    <a:lnTo>
                      <a:pt x="0" y="394"/>
                    </a:lnTo>
                    <a:lnTo>
                      <a:pt x="0" y="392"/>
                    </a:lnTo>
                    <a:cubicBezTo>
                      <a:pt x="0" y="271"/>
                      <a:pt x="0" y="139"/>
                      <a:pt x="0" y="2"/>
                    </a:cubicBezTo>
                    <a:lnTo>
                      <a:pt x="0" y="0"/>
                    </a:lnTo>
                    <a:lnTo>
                      <a:pt x="1" y="0"/>
                    </a:lnTo>
                    <a:cubicBezTo>
                      <a:pt x="378" y="1"/>
                      <a:pt x="718" y="1"/>
                      <a:pt x="962" y="1"/>
                    </a:cubicBezTo>
                    <a:lnTo>
                      <a:pt x="963" y="1"/>
                    </a:lnTo>
                    <a:lnTo>
                      <a:pt x="963" y="2"/>
                    </a:lnTo>
                    <a:cubicBezTo>
                      <a:pt x="963" y="123"/>
                      <a:pt x="963" y="221"/>
                      <a:pt x="963" y="288"/>
                    </a:cubicBezTo>
                    <a:cubicBezTo>
                      <a:pt x="963" y="322"/>
                      <a:pt x="963" y="348"/>
                      <a:pt x="963" y="366"/>
                    </a:cubicBezTo>
                    <a:cubicBezTo>
                      <a:pt x="963" y="374"/>
                      <a:pt x="963" y="381"/>
                      <a:pt x="962" y="386"/>
                    </a:cubicBezTo>
                    <a:cubicBezTo>
                      <a:pt x="962" y="390"/>
                      <a:pt x="962" y="392"/>
                      <a:pt x="962" y="392"/>
                    </a:cubicBezTo>
                    <a:lnTo>
                      <a:pt x="962" y="3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0" name="Google Shape;180;g34be3e9c41b_0_1420"/>
              <p:cNvSpPr/>
              <p:nvPr/>
            </p:nvSpPr>
            <p:spPr>
              <a:xfrm>
                <a:off x="-1340531" y="3989303"/>
                <a:ext cx="1749170" cy="5466"/>
              </a:xfrm>
              <a:custGeom>
                <a:avLst/>
                <a:gdLst/>
                <a:ahLst/>
                <a:cxnLst/>
                <a:rect l="l" t="t" r="r" b="b"/>
                <a:pathLst>
                  <a:path w="960" h="3" extrusionOk="0">
                    <a:moveTo>
                      <a:pt x="0" y="2"/>
                    </a:moveTo>
                    <a:cubicBezTo>
                      <a:pt x="0" y="1"/>
                      <a:pt x="215" y="0"/>
                      <a:pt x="480" y="0"/>
                    </a:cubicBezTo>
                    <a:cubicBezTo>
                      <a:pt x="745" y="0"/>
                      <a:pt x="960" y="1"/>
                      <a:pt x="960" y="2"/>
                    </a:cubicBezTo>
                    <a:cubicBezTo>
                      <a:pt x="960" y="3"/>
                      <a:pt x="745" y="3"/>
                      <a:pt x="480" y="3"/>
                    </a:cubicBezTo>
                    <a:cubicBezTo>
                      <a:pt x="215" y="3"/>
                      <a:pt x="0" y="3"/>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g34be3e9c41b_0_1420"/>
              <p:cNvSpPr/>
              <p:nvPr/>
            </p:nvSpPr>
            <p:spPr>
              <a:xfrm>
                <a:off x="-1291336" y="3936463"/>
                <a:ext cx="23687" cy="25509"/>
              </a:xfrm>
              <a:custGeom>
                <a:avLst/>
                <a:gdLst/>
                <a:ahLst/>
                <a:cxnLst/>
                <a:rect l="l" t="t" r="r" b="b"/>
                <a:pathLst>
                  <a:path w="13" h="14" extrusionOk="0">
                    <a:moveTo>
                      <a:pt x="13" y="7"/>
                    </a:moveTo>
                    <a:cubicBezTo>
                      <a:pt x="13" y="8"/>
                      <a:pt x="13" y="10"/>
                      <a:pt x="13" y="11"/>
                    </a:cubicBezTo>
                    <a:cubicBezTo>
                      <a:pt x="12" y="12"/>
                      <a:pt x="11" y="12"/>
                      <a:pt x="10" y="13"/>
                    </a:cubicBezTo>
                    <a:cubicBezTo>
                      <a:pt x="9" y="13"/>
                      <a:pt x="7" y="14"/>
                      <a:pt x="6" y="14"/>
                    </a:cubicBezTo>
                    <a:cubicBezTo>
                      <a:pt x="4" y="14"/>
                      <a:pt x="4" y="13"/>
                      <a:pt x="3" y="13"/>
                    </a:cubicBezTo>
                    <a:cubicBezTo>
                      <a:pt x="2" y="12"/>
                      <a:pt x="0" y="12"/>
                      <a:pt x="0" y="11"/>
                    </a:cubicBezTo>
                    <a:cubicBezTo>
                      <a:pt x="-1" y="10"/>
                      <a:pt x="0" y="8"/>
                      <a:pt x="0" y="7"/>
                    </a:cubicBezTo>
                    <a:cubicBezTo>
                      <a:pt x="0" y="6"/>
                      <a:pt x="0" y="5"/>
                      <a:pt x="0" y="4"/>
                    </a:cubicBezTo>
                    <a:cubicBezTo>
                      <a:pt x="1" y="3"/>
                      <a:pt x="2" y="2"/>
                      <a:pt x="3" y="1"/>
                    </a:cubicBezTo>
                    <a:cubicBezTo>
                      <a:pt x="4" y="0"/>
                      <a:pt x="5" y="0"/>
                      <a:pt x="6" y="0"/>
                    </a:cubicBezTo>
                    <a:cubicBezTo>
                      <a:pt x="8" y="0"/>
                      <a:pt x="9" y="0"/>
                      <a:pt x="10" y="1"/>
                    </a:cubicBezTo>
                    <a:cubicBezTo>
                      <a:pt x="11" y="2"/>
                      <a:pt x="12" y="3"/>
                      <a:pt x="13" y="4"/>
                    </a:cubicBezTo>
                    <a:cubicBezTo>
                      <a:pt x="13" y="5"/>
                      <a:pt x="13" y="6"/>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2" name="Google Shape;182;g34be3e9c41b_0_1420"/>
              <p:cNvSpPr/>
              <p:nvPr/>
            </p:nvSpPr>
            <p:spPr>
              <a:xfrm>
                <a:off x="-1249428" y="3936463"/>
                <a:ext cx="25509" cy="25509"/>
              </a:xfrm>
              <a:custGeom>
                <a:avLst/>
                <a:gdLst/>
                <a:ahLst/>
                <a:cxnLst/>
                <a:rect l="l" t="t" r="r" b="b"/>
                <a:pathLst>
                  <a:path w="14" h="14" extrusionOk="0">
                    <a:moveTo>
                      <a:pt x="14" y="7"/>
                    </a:moveTo>
                    <a:cubicBezTo>
                      <a:pt x="14" y="8"/>
                      <a:pt x="13" y="10"/>
                      <a:pt x="13" y="11"/>
                    </a:cubicBezTo>
                    <a:cubicBezTo>
                      <a:pt x="12" y="12"/>
                      <a:pt x="12" y="12"/>
                      <a:pt x="11" y="13"/>
                    </a:cubicBezTo>
                    <a:cubicBezTo>
                      <a:pt x="10" y="13"/>
                      <a:pt x="8" y="14"/>
                      <a:pt x="7" y="14"/>
                    </a:cubicBezTo>
                    <a:cubicBezTo>
                      <a:pt x="5" y="14"/>
                      <a:pt x="5" y="13"/>
                      <a:pt x="4" y="13"/>
                    </a:cubicBezTo>
                    <a:cubicBezTo>
                      <a:pt x="3" y="12"/>
                      <a:pt x="1" y="12"/>
                      <a:pt x="1" y="11"/>
                    </a:cubicBezTo>
                    <a:cubicBezTo>
                      <a:pt x="0" y="10"/>
                      <a:pt x="0" y="8"/>
                      <a:pt x="0" y="7"/>
                    </a:cubicBezTo>
                    <a:cubicBezTo>
                      <a:pt x="0" y="6"/>
                      <a:pt x="1" y="5"/>
                      <a:pt x="1" y="4"/>
                    </a:cubicBezTo>
                    <a:cubicBezTo>
                      <a:pt x="2" y="3"/>
                      <a:pt x="3" y="2"/>
                      <a:pt x="4" y="1"/>
                    </a:cubicBezTo>
                    <a:cubicBezTo>
                      <a:pt x="5" y="0"/>
                      <a:pt x="6" y="0"/>
                      <a:pt x="7" y="0"/>
                    </a:cubicBezTo>
                    <a:cubicBezTo>
                      <a:pt x="9" y="0"/>
                      <a:pt x="10" y="0"/>
                      <a:pt x="11" y="1"/>
                    </a:cubicBezTo>
                    <a:cubicBezTo>
                      <a:pt x="12" y="2"/>
                      <a:pt x="13"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3" name="Google Shape;183;g34be3e9c41b_0_1420"/>
              <p:cNvSpPr/>
              <p:nvPr/>
            </p:nvSpPr>
            <p:spPr>
              <a:xfrm>
                <a:off x="-1205699" y="3936463"/>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4" name="Google Shape;184;g34be3e9c41b_0_1420"/>
              <p:cNvSpPr/>
              <p:nvPr/>
            </p:nvSpPr>
            <p:spPr>
              <a:xfrm>
                <a:off x="-1224695" y="4075986"/>
                <a:ext cx="422716" cy="422714"/>
              </a:xfrm>
              <a:custGeom>
                <a:avLst/>
                <a:gdLst/>
                <a:ahLst/>
                <a:cxnLst/>
                <a:rect l="l" t="t" r="r" b="b"/>
                <a:pathLst>
                  <a:path w="232" h="232" extrusionOk="0">
                    <a:moveTo>
                      <a:pt x="0" y="0"/>
                    </a:moveTo>
                    <a:lnTo>
                      <a:pt x="232" y="0"/>
                    </a:lnTo>
                    <a:lnTo>
                      <a:pt x="232" y="232"/>
                    </a:lnTo>
                    <a:lnTo>
                      <a:pt x="0" y="232"/>
                    </a:lnTo>
                    <a:lnTo>
                      <a:pt x="0" y="0"/>
                    </a:lnTo>
                    <a:close/>
                  </a:path>
                </a:pathLst>
              </a:custGeom>
              <a:solidFill>
                <a:schemeClr val="accent2"/>
              </a:solidFill>
              <a:ln>
                <a:noFill/>
              </a:ln>
            </p:spPr>
            <p:txBody>
              <a:bodyPr spcFirstLastPara="1" wrap="square" lIns="90000" tIns="38500" rIns="90000" bIns="385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5" name="Google Shape;185;g34be3e9c41b_0_1420"/>
              <p:cNvSpPr/>
              <p:nvPr/>
            </p:nvSpPr>
            <p:spPr>
              <a:xfrm>
                <a:off x="-681493" y="4344218"/>
                <a:ext cx="972976" cy="5466"/>
              </a:xfrm>
              <a:custGeom>
                <a:avLst/>
                <a:gdLst/>
                <a:ahLst/>
                <a:cxnLst/>
                <a:rect l="l" t="t" r="r" b="b"/>
                <a:pathLst>
                  <a:path w="534" h="3" extrusionOk="0">
                    <a:moveTo>
                      <a:pt x="534" y="1"/>
                    </a:moveTo>
                    <a:cubicBezTo>
                      <a:pt x="534" y="2"/>
                      <a:pt x="414" y="3"/>
                      <a:pt x="267" y="3"/>
                    </a:cubicBezTo>
                    <a:cubicBezTo>
                      <a:pt x="120" y="3"/>
                      <a:pt x="0" y="2"/>
                      <a:pt x="0" y="1"/>
                    </a:cubicBezTo>
                    <a:cubicBezTo>
                      <a:pt x="0" y="1"/>
                      <a:pt x="120" y="0"/>
                      <a:pt x="267" y="0"/>
                    </a:cubicBezTo>
                    <a:cubicBezTo>
                      <a:pt x="414" y="0"/>
                      <a:pt x="534" y="1"/>
                      <a:pt x="53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 name="Google Shape;186;g34be3e9c41b_0_1420"/>
              <p:cNvSpPr/>
              <p:nvPr/>
            </p:nvSpPr>
            <p:spPr>
              <a:xfrm>
                <a:off x="-681493" y="4429855"/>
                <a:ext cx="972976" cy="5466"/>
              </a:xfrm>
              <a:custGeom>
                <a:avLst/>
                <a:gdLst/>
                <a:ahLst/>
                <a:cxnLst/>
                <a:rect l="l" t="t" r="r" b="b"/>
                <a:pathLst>
                  <a:path w="534" h="3" extrusionOk="0">
                    <a:moveTo>
                      <a:pt x="534" y="2"/>
                    </a:moveTo>
                    <a:cubicBezTo>
                      <a:pt x="534" y="3"/>
                      <a:pt x="414" y="3"/>
                      <a:pt x="267" y="3"/>
                    </a:cubicBezTo>
                    <a:cubicBezTo>
                      <a:pt x="120" y="3"/>
                      <a:pt x="0" y="3"/>
                      <a:pt x="0" y="2"/>
                    </a:cubicBezTo>
                    <a:cubicBezTo>
                      <a:pt x="0" y="1"/>
                      <a:pt x="120" y="0"/>
                      <a:pt x="267" y="0"/>
                    </a:cubicBezTo>
                    <a:cubicBezTo>
                      <a:pt x="414" y="0"/>
                      <a:pt x="534" y="1"/>
                      <a:pt x="534"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7" name="Google Shape;187;g34be3e9c41b_0_1420"/>
              <p:cNvSpPr/>
              <p:nvPr/>
            </p:nvSpPr>
            <p:spPr>
              <a:xfrm>
                <a:off x="-335303" y="4517313"/>
                <a:ext cx="626786" cy="3644"/>
              </a:xfrm>
              <a:custGeom>
                <a:avLst/>
                <a:gdLst/>
                <a:ahLst/>
                <a:cxnLst/>
                <a:rect l="l" t="t" r="r" b="b"/>
                <a:pathLst>
                  <a:path w="344" h="2" extrusionOk="0">
                    <a:moveTo>
                      <a:pt x="344" y="1"/>
                    </a:moveTo>
                    <a:cubicBezTo>
                      <a:pt x="344" y="1"/>
                      <a:pt x="343" y="1"/>
                      <a:pt x="340" y="1"/>
                    </a:cubicBezTo>
                    <a:cubicBezTo>
                      <a:pt x="338" y="1"/>
                      <a:pt x="334" y="2"/>
                      <a:pt x="330" y="2"/>
                    </a:cubicBezTo>
                    <a:cubicBezTo>
                      <a:pt x="321" y="2"/>
                      <a:pt x="309" y="2"/>
                      <a:pt x="293" y="2"/>
                    </a:cubicBezTo>
                    <a:cubicBezTo>
                      <a:pt x="262" y="2"/>
                      <a:pt x="219" y="2"/>
                      <a:pt x="172" y="2"/>
                    </a:cubicBezTo>
                    <a:cubicBezTo>
                      <a:pt x="125" y="2"/>
                      <a:pt x="82" y="2"/>
                      <a:pt x="51" y="2"/>
                    </a:cubicBezTo>
                    <a:cubicBezTo>
                      <a:pt x="35" y="2"/>
                      <a:pt x="23" y="2"/>
                      <a:pt x="14" y="2"/>
                    </a:cubicBezTo>
                    <a:cubicBezTo>
                      <a:pt x="10" y="1"/>
                      <a:pt x="6" y="1"/>
                      <a:pt x="4" y="1"/>
                    </a:cubicBezTo>
                    <a:cubicBezTo>
                      <a:pt x="2" y="1"/>
                      <a:pt x="0" y="1"/>
                      <a:pt x="0" y="1"/>
                    </a:cubicBezTo>
                    <a:cubicBezTo>
                      <a:pt x="0" y="1"/>
                      <a:pt x="2" y="1"/>
                      <a:pt x="4" y="1"/>
                    </a:cubicBezTo>
                    <a:cubicBezTo>
                      <a:pt x="6" y="1"/>
                      <a:pt x="10" y="0"/>
                      <a:pt x="14" y="0"/>
                    </a:cubicBezTo>
                    <a:cubicBezTo>
                      <a:pt x="23" y="0"/>
                      <a:pt x="35" y="0"/>
                      <a:pt x="51" y="0"/>
                    </a:cubicBezTo>
                    <a:cubicBezTo>
                      <a:pt x="82" y="0"/>
                      <a:pt x="125" y="0"/>
                      <a:pt x="172" y="0"/>
                    </a:cubicBezTo>
                    <a:cubicBezTo>
                      <a:pt x="219" y="0"/>
                      <a:pt x="262" y="0"/>
                      <a:pt x="293" y="0"/>
                    </a:cubicBezTo>
                    <a:cubicBezTo>
                      <a:pt x="309" y="0"/>
                      <a:pt x="321" y="0"/>
                      <a:pt x="330" y="0"/>
                    </a:cubicBezTo>
                    <a:cubicBezTo>
                      <a:pt x="334" y="1"/>
                      <a:pt x="338" y="1"/>
                      <a:pt x="340" y="1"/>
                    </a:cubicBezTo>
                    <a:cubicBezTo>
                      <a:pt x="343" y="1"/>
                      <a:pt x="344" y="1"/>
                      <a:pt x="34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8" name="Google Shape;188;g34be3e9c41b_0_1420"/>
              <p:cNvSpPr/>
              <p:nvPr/>
            </p:nvSpPr>
            <p:spPr>
              <a:xfrm>
                <a:off x="-428227" y="41172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 name="Google Shape;189;g34be3e9c41b_0_1420"/>
              <p:cNvSpPr/>
              <p:nvPr/>
            </p:nvSpPr>
            <p:spPr>
              <a:xfrm>
                <a:off x="-428227" y="41955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 name="Google Shape;190;g34be3e9c41b_0_1420"/>
              <p:cNvSpPr/>
              <p:nvPr/>
            </p:nvSpPr>
            <p:spPr>
              <a:xfrm>
                <a:off x="-133055" y="42720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91" name="Google Shape;191;g34be3e9c41b_0_1420"/>
            <p:cNvGrpSpPr/>
            <p:nvPr/>
          </p:nvGrpSpPr>
          <p:grpSpPr>
            <a:xfrm>
              <a:off x="8430063" y="2639212"/>
              <a:ext cx="1550567" cy="1051320"/>
              <a:chOff x="-872012" y="2723887"/>
              <a:chExt cx="1550567" cy="1051320"/>
            </a:xfrm>
          </p:grpSpPr>
          <p:sp>
            <p:nvSpPr>
              <p:cNvPr id="192" name="Google Shape;192;g34be3e9c41b_0_1420"/>
              <p:cNvSpPr/>
              <p:nvPr/>
            </p:nvSpPr>
            <p:spPr>
              <a:xfrm>
                <a:off x="-872012" y="2723887"/>
                <a:ext cx="1550567" cy="1051320"/>
              </a:xfrm>
              <a:custGeom>
                <a:avLst/>
                <a:gdLst/>
                <a:ahLst/>
                <a:cxnLst/>
                <a:rect l="l" t="t" r="r" b="b"/>
                <a:pathLst>
                  <a:path w="851" h="577" extrusionOk="0">
                    <a:moveTo>
                      <a:pt x="850" y="576"/>
                    </a:moveTo>
                    <a:cubicBezTo>
                      <a:pt x="850" y="576"/>
                      <a:pt x="850" y="572"/>
                      <a:pt x="850" y="565"/>
                    </a:cubicBezTo>
                    <a:cubicBezTo>
                      <a:pt x="850" y="558"/>
                      <a:pt x="850" y="548"/>
                      <a:pt x="850" y="535"/>
                    </a:cubicBezTo>
                    <a:cubicBezTo>
                      <a:pt x="850" y="508"/>
                      <a:pt x="850" y="469"/>
                      <a:pt x="850" y="420"/>
                    </a:cubicBezTo>
                    <a:cubicBezTo>
                      <a:pt x="849" y="320"/>
                      <a:pt x="849" y="177"/>
                      <a:pt x="849" y="2"/>
                    </a:cubicBezTo>
                    <a:lnTo>
                      <a:pt x="850" y="3"/>
                    </a:lnTo>
                    <a:cubicBezTo>
                      <a:pt x="616" y="3"/>
                      <a:pt x="321" y="3"/>
                      <a:pt x="1" y="3"/>
                    </a:cubicBezTo>
                    <a:lnTo>
                      <a:pt x="1" y="3"/>
                    </a:lnTo>
                    <a:lnTo>
                      <a:pt x="3" y="2"/>
                    </a:lnTo>
                    <a:cubicBezTo>
                      <a:pt x="3" y="206"/>
                      <a:pt x="3" y="401"/>
                      <a:pt x="3" y="576"/>
                    </a:cubicBezTo>
                    <a:lnTo>
                      <a:pt x="1" y="574"/>
                    </a:lnTo>
                    <a:cubicBezTo>
                      <a:pt x="251" y="574"/>
                      <a:pt x="463" y="575"/>
                      <a:pt x="613" y="575"/>
                    </a:cubicBezTo>
                    <a:cubicBezTo>
                      <a:pt x="688" y="575"/>
                      <a:pt x="747" y="575"/>
                      <a:pt x="788" y="575"/>
                    </a:cubicBezTo>
                    <a:cubicBezTo>
                      <a:pt x="808" y="575"/>
                      <a:pt x="823" y="575"/>
                      <a:pt x="834" y="576"/>
                    </a:cubicBezTo>
                    <a:cubicBezTo>
                      <a:pt x="839" y="576"/>
                      <a:pt x="843" y="576"/>
                      <a:pt x="846" y="576"/>
                    </a:cubicBezTo>
                    <a:cubicBezTo>
                      <a:pt x="849" y="576"/>
                      <a:pt x="850" y="576"/>
                      <a:pt x="850" y="576"/>
                    </a:cubicBezTo>
                    <a:cubicBezTo>
                      <a:pt x="850" y="576"/>
                      <a:pt x="849" y="576"/>
                      <a:pt x="846" y="576"/>
                    </a:cubicBezTo>
                    <a:cubicBezTo>
                      <a:pt x="844" y="576"/>
                      <a:pt x="840" y="576"/>
                      <a:pt x="834" y="576"/>
                    </a:cubicBezTo>
                    <a:cubicBezTo>
                      <a:pt x="824" y="576"/>
                      <a:pt x="808" y="576"/>
                      <a:pt x="788" y="576"/>
                    </a:cubicBezTo>
                    <a:cubicBezTo>
                      <a:pt x="748" y="576"/>
                      <a:pt x="689" y="576"/>
                      <a:pt x="614" y="576"/>
                    </a:cubicBezTo>
                    <a:cubicBezTo>
                      <a:pt x="464" y="577"/>
                      <a:pt x="251" y="577"/>
                      <a:pt x="1" y="577"/>
                    </a:cubicBezTo>
                    <a:lnTo>
                      <a:pt x="0" y="577"/>
                    </a:lnTo>
                    <a:lnTo>
                      <a:pt x="0" y="576"/>
                    </a:lnTo>
                    <a:cubicBezTo>
                      <a:pt x="0" y="401"/>
                      <a:pt x="0" y="206"/>
                      <a:pt x="0" y="2"/>
                    </a:cubicBezTo>
                    <a:lnTo>
                      <a:pt x="0" y="0"/>
                    </a:lnTo>
                    <a:lnTo>
                      <a:pt x="1" y="0"/>
                    </a:lnTo>
                    <a:cubicBezTo>
                      <a:pt x="321" y="0"/>
                      <a:pt x="616" y="1"/>
                      <a:pt x="850" y="1"/>
                    </a:cubicBezTo>
                    <a:lnTo>
                      <a:pt x="851" y="1"/>
                    </a:lnTo>
                    <a:lnTo>
                      <a:pt x="851" y="2"/>
                    </a:lnTo>
                    <a:cubicBezTo>
                      <a:pt x="851" y="177"/>
                      <a:pt x="851" y="320"/>
                      <a:pt x="851" y="420"/>
                    </a:cubicBezTo>
                    <a:cubicBezTo>
                      <a:pt x="851" y="470"/>
                      <a:pt x="851" y="509"/>
                      <a:pt x="850" y="535"/>
                    </a:cubicBezTo>
                    <a:cubicBezTo>
                      <a:pt x="850" y="549"/>
                      <a:pt x="850" y="559"/>
                      <a:pt x="850" y="565"/>
                    </a:cubicBezTo>
                    <a:cubicBezTo>
                      <a:pt x="850" y="572"/>
                      <a:pt x="850" y="576"/>
                      <a:pt x="850" y="5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3" name="Google Shape;193;g34be3e9c41b_0_1420"/>
              <p:cNvSpPr/>
              <p:nvPr/>
            </p:nvSpPr>
            <p:spPr>
              <a:xfrm>
                <a:off x="-870190" y="2818634"/>
                <a:ext cx="1545101" cy="5466"/>
              </a:xfrm>
              <a:custGeom>
                <a:avLst/>
                <a:gdLst/>
                <a:ahLst/>
                <a:cxnLst/>
                <a:rect l="l" t="t" r="r" b="b"/>
                <a:pathLst>
                  <a:path w="848" h="3" extrusionOk="0">
                    <a:moveTo>
                      <a:pt x="0" y="1"/>
                    </a:moveTo>
                    <a:cubicBezTo>
                      <a:pt x="0" y="0"/>
                      <a:pt x="190" y="0"/>
                      <a:pt x="424" y="0"/>
                    </a:cubicBezTo>
                    <a:cubicBezTo>
                      <a:pt x="658" y="0"/>
                      <a:pt x="848" y="0"/>
                      <a:pt x="848" y="1"/>
                    </a:cubicBezTo>
                    <a:cubicBezTo>
                      <a:pt x="848" y="2"/>
                      <a:pt x="658" y="3"/>
                      <a:pt x="424" y="3"/>
                    </a:cubicBezTo>
                    <a:cubicBezTo>
                      <a:pt x="189" y="3"/>
                      <a:pt x="0" y="2"/>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4" name="Google Shape;194;g34be3e9c41b_0_1420"/>
              <p:cNvSpPr/>
              <p:nvPr/>
            </p:nvSpPr>
            <p:spPr>
              <a:xfrm>
                <a:off x="-833749" y="2760328"/>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5" name="Google Shape;195;g34be3e9c41b_0_1420"/>
              <p:cNvSpPr/>
              <p:nvPr/>
            </p:nvSpPr>
            <p:spPr>
              <a:xfrm>
                <a:off x="-791842" y="2760328"/>
                <a:ext cx="25509" cy="25509"/>
              </a:xfrm>
              <a:custGeom>
                <a:avLst/>
                <a:gdLst/>
                <a:ahLst/>
                <a:cxnLst/>
                <a:rect l="l" t="t" r="r" b="b"/>
                <a:pathLst>
                  <a:path w="14" h="14" extrusionOk="0">
                    <a:moveTo>
                      <a:pt x="14" y="7"/>
                    </a:moveTo>
                    <a:cubicBezTo>
                      <a:pt x="14" y="8"/>
                      <a:pt x="14" y="10"/>
                      <a:pt x="13" y="11"/>
                    </a:cubicBezTo>
                    <a:cubicBezTo>
                      <a:pt x="12" y="12"/>
                      <a:pt x="12" y="12"/>
                      <a:pt x="11"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1" y="1"/>
                    </a:cubicBezTo>
                    <a:cubicBezTo>
                      <a:pt x="13"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6" name="Google Shape;196;g34be3e9c41b_0_1420"/>
              <p:cNvSpPr/>
              <p:nvPr/>
            </p:nvSpPr>
            <p:spPr>
              <a:xfrm>
                <a:off x="-749935" y="2760328"/>
                <a:ext cx="25509" cy="25509"/>
              </a:xfrm>
              <a:custGeom>
                <a:avLst/>
                <a:gdLst/>
                <a:ahLst/>
                <a:cxnLst/>
                <a:rect l="l" t="t" r="r" b="b"/>
                <a:pathLst>
                  <a:path w="14" h="14" extrusionOk="0">
                    <a:moveTo>
                      <a:pt x="14" y="7"/>
                    </a:moveTo>
                    <a:cubicBezTo>
                      <a:pt x="14" y="8"/>
                      <a:pt x="14" y="10"/>
                      <a:pt x="13" y="11"/>
                    </a:cubicBezTo>
                    <a:cubicBezTo>
                      <a:pt x="12" y="12"/>
                      <a:pt x="11" y="12"/>
                      <a:pt x="10"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0" y="1"/>
                    </a:cubicBezTo>
                    <a:cubicBezTo>
                      <a:pt x="11"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7" name="Google Shape;197;g34be3e9c41b_0_1420"/>
              <p:cNvSpPr/>
              <p:nvPr/>
            </p:nvSpPr>
            <p:spPr>
              <a:xfrm>
                <a:off x="-737180" y="2929779"/>
                <a:ext cx="413606" cy="415426"/>
              </a:xfrm>
              <a:custGeom>
                <a:avLst/>
                <a:gdLst/>
                <a:ahLst/>
                <a:cxnLst/>
                <a:rect l="l" t="t" r="r" b="b"/>
                <a:pathLst>
                  <a:path w="227" h="228" extrusionOk="0">
                    <a:moveTo>
                      <a:pt x="0" y="0"/>
                    </a:moveTo>
                    <a:lnTo>
                      <a:pt x="227" y="0"/>
                    </a:lnTo>
                    <a:lnTo>
                      <a:pt x="227" y="228"/>
                    </a:lnTo>
                    <a:lnTo>
                      <a:pt x="0" y="228"/>
                    </a:lnTo>
                    <a:lnTo>
                      <a:pt x="0" y="0"/>
                    </a:ln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8" name="Google Shape;198;g34be3e9c41b_0_1420"/>
              <p:cNvSpPr/>
              <p:nvPr/>
            </p:nvSpPr>
            <p:spPr>
              <a:xfrm>
                <a:off x="-749922"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9" name="Google Shape;199;g34be3e9c41b_0_1420"/>
              <p:cNvSpPr/>
              <p:nvPr/>
            </p:nvSpPr>
            <p:spPr>
              <a:xfrm>
                <a:off x="-39826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0" name="Google Shape;200;g34be3e9c41b_0_1420"/>
              <p:cNvSpPr/>
              <p:nvPr/>
            </p:nvSpPr>
            <p:spPr>
              <a:xfrm>
                <a:off x="-46610"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 name="Google Shape;201;g34be3e9c41b_0_1420"/>
              <p:cNvSpPr/>
              <p:nvPr/>
            </p:nvSpPr>
            <p:spPr>
              <a:xfrm>
                <a:off x="30504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2" name="Google Shape;202;g34be3e9c41b_0_1420"/>
              <p:cNvSpPr/>
              <p:nvPr/>
            </p:nvSpPr>
            <p:spPr>
              <a:xfrm>
                <a:off x="-215912" y="31841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3" name="Google Shape;203;g34be3e9c41b_0_1420"/>
              <p:cNvSpPr/>
              <p:nvPr/>
            </p:nvSpPr>
            <p:spPr>
              <a:xfrm>
                <a:off x="-215912" y="32624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4" name="Google Shape;204;g34be3e9c41b_0_1420"/>
              <p:cNvSpPr/>
              <p:nvPr/>
            </p:nvSpPr>
            <p:spPr>
              <a:xfrm>
                <a:off x="-215912" y="33389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05" name="Google Shape;205;g34be3e9c41b_0_1420"/>
            <p:cNvGrpSpPr/>
            <p:nvPr/>
          </p:nvGrpSpPr>
          <p:grpSpPr>
            <a:xfrm>
              <a:off x="8672411" y="3879338"/>
              <a:ext cx="1065901" cy="619495"/>
              <a:chOff x="-192639" y="64613"/>
              <a:chExt cx="1065901" cy="619495"/>
            </a:xfrm>
          </p:grpSpPr>
          <p:sp>
            <p:nvSpPr>
              <p:cNvPr id="206" name="Google Shape;206;g34be3e9c41b_0_1420"/>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7" name="Google Shape;207;g34be3e9c41b_0_1420"/>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8" name="Google Shape;208;g34be3e9c41b_0_1420"/>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 name="Google Shape;209;g34be3e9c41b_0_1420"/>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0" name="Google Shape;210;g34be3e9c41b_0_1420"/>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1" name="Google Shape;211;g34be3e9c41b_0_1420"/>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2" name="Google Shape;212;g34be3e9c41b_0_1420"/>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213" name="Google Shape;213;g34be3e9c41b_0_1420"/>
          <p:cNvGrpSpPr/>
          <p:nvPr/>
        </p:nvGrpSpPr>
        <p:grpSpPr>
          <a:xfrm>
            <a:off x="-191798" y="-602183"/>
            <a:ext cx="9633096" cy="7957655"/>
            <a:chOff x="-191798" y="-451649"/>
            <a:chExt cx="9633096" cy="5968390"/>
          </a:xfrm>
        </p:grpSpPr>
        <p:grpSp>
          <p:nvGrpSpPr>
            <p:cNvPr id="214" name="Google Shape;214;g34be3e9c41b_0_1420"/>
            <p:cNvGrpSpPr/>
            <p:nvPr/>
          </p:nvGrpSpPr>
          <p:grpSpPr>
            <a:xfrm>
              <a:off x="-191798" y="1290000"/>
              <a:ext cx="453184" cy="454844"/>
              <a:chOff x="1030277" y="-800500"/>
              <a:chExt cx="453184" cy="454844"/>
            </a:xfrm>
          </p:grpSpPr>
          <p:sp>
            <p:nvSpPr>
              <p:cNvPr id="215" name="Google Shape;215;g34be3e9c41b_0_1420"/>
              <p:cNvSpPr/>
              <p:nvPr/>
            </p:nvSpPr>
            <p:spPr>
              <a:xfrm>
                <a:off x="1169718" y="-656079"/>
                <a:ext cx="169322" cy="167662"/>
              </a:xfrm>
              <a:custGeom>
                <a:avLst/>
                <a:gdLst/>
                <a:ahLst/>
                <a:cxnLst/>
                <a:rect l="l" t="t" r="r" b="b"/>
                <a:pathLst>
                  <a:path w="102" h="101" extrusionOk="0">
                    <a:moveTo>
                      <a:pt x="70" y="96"/>
                    </a:moveTo>
                    <a:lnTo>
                      <a:pt x="69" y="96"/>
                    </a:lnTo>
                    <a:cubicBezTo>
                      <a:pt x="68" y="97"/>
                      <a:pt x="67" y="97"/>
                      <a:pt x="65" y="98"/>
                    </a:cubicBezTo>
                    <a:cubicBezTo>
                      <a:pt x="61" y="99"/>
                      <a:pt x="55" y="100"/>
                      <a:pt x="47" y="100"/>
                    </a:cubicBezTo>
                    <a:cubicBezTo>
                      <a:pt x="40" y="99"/>
                      <a:pt x="30" y="97"/>
                      <a:pt x="22" y="90"/>
                    </a:cubicBezTo>
                    <a:cubicBezTo>
                      <a:pt x="13" y="84"/>
                      <a:pt x="5" y="73"/>
                      <a:pt x="3" y="59"/>
                    </a:cubicBezTo>
                    <a:cubicBezTo>
                      <a:pt x="0" y="46"/>
                      <a:pt x="4" y="29"/>
                      <a:pt x="16" y="18"/>
                    </a:cubicBezTo>
                    <a:cubicBezTo>
                      <a:pt x="27" y="6"/>
                      <a:pt x="46" y="-1"/>
                      <a:pt x="64" y="5"/>
                    </a:cubicBezTo>
                    <a:cubicBezTo>
                      <a:pt x="73" y="7"/>
                      <a:pt x="81" y="12"/>
                      <a:pt x="88" y="20"/>
                    </a:cubicBezTo>
                    <a:cubicBezTo>
                      <a:pt x="94" y="27"/>
                      <a:pt x="98" y="36"/>
                      <a:pt x="99" y="46"/>
                    </a:cubicBezTo>
                    <a:cubicBezTo>
                      <a:pt x="101" y="56"/>
                      <a:pt x="99" y="67"/>
                      <a:pt x="94" y="76"/>
                    </a:cubicBezTo>
                    <a:cubicBezTo>
                      <a:pt x="91" y="81"/>
                      <a:pt x="88" y="85"/>
                      <a:pt x="84" y="88"/>
                    </a:cubicBezTo>
                    <a:cubicBezTo>
                      <a:pt x="82" y="90"/>
                      <a:pt x="80" y="92"/>
                      <a:pt x="78" y="93"/>
                    </a:cubicBezTo>
                    <a:cubicBezTo>
                      <a:pt x="77" y="94"/>
                      <a:pt x="76" y="95"/>
                      <a:pt x="74" y="96"/>
                    </a:cubicBezTo>
                    <a:lnTo>
                      <a:pt x="73" y="96"/>
                    </a:lnTo>
                    <a:lnTo>
                      <a:pt x="72" y="97"/>
                    </a:lnTo>
                    <a:lnTo>
                      <a:pt x="72" y="97"/>
                    </a:lnTo>
                    <a:lnTo>
                      <a:pt x="72" y="97"/>
                    </a:lnTo>
                    <a:lnTo>
                      <a:pt x="72" y="97"/>
                    </a:lnTo>
                    <a:cubicBezTo>
                      <a:pt x="71" y="97"/>
                      <a:pt x="73" y="96"/>
                      <a:pt x="72" y="95"/>
                    </a:cubicBezTo>
                    <a:lnTo>
                      <a:pt x="70" y="94"/>
                    </a:lnTo>
                    <a:cubicBezTo>
                      <a:pt x="71" y="93"/>
                      <a:pt x="74" y="92"/>
                      <a:pt x="75" y="91"/>
                    </a:cubicBezTo>
                    <a:cubicBezTo>
                      <a:pt x="93" y="81"/>
                      <a:pt x="101" y="59"/>
                      <a:pt x="97" y="41"/>
                    </a:cubicBezTo>
                    <a:cubicBezTo>
                      <a:pt x="93" y="22"/>
                      <a:pt x="77" y="8"/>
                      <a:pt x="60" y="5"/>
                    </a:cubicBezTo>
                    <a:cubicBezTo>
                      <a:pt x="42" y="1"/>
                      <a:pt x="25" y="8"/>
                      <a:pt x="15" y="20"/>
                    </a:cubicBezTo>
                    <a:cubicBezTo>
                      <a:pt x="4" y="31"/>
                      <a:pt x="1" y="47"/>
                      <a:pt x="3" y="60"/>
                    </a:cubicBezTo>
                    <a:cubicBezTo>
                      <a:pt x="6" y="73"/>
                      <a:pt x="13" y="84"/>
                      <a:pt x="22" y="90"/>
                    </a:cubicBezTo>
                    <a:cubicBezTo>
                      <a:pt x="30" y="97"/>
                      <a:pt x="40" y="99"/>
                      <a:pt x="47" y="100"/>
                    </a:cubicBezTo>
                    <a:cubicBezTo>
                      <a:pt x="55" y="100"/>
                      <a:pt x="61" y="99"/>
                      <a:pt x="65" y="98"/>
                    </a:cubicBezTo>
                    <a:cubicBezTo>
                      <a:pt x="68" y="97"/>
                      <a:pt x="70" y="96"/>
                      <a:pt x="70" y="96"/>
                    </a:cubicBezTo>
                    <a:cubicBezTo>
                      <a:pt x="70" y="96"/>
                      <a:pt x="69" y="97"/>
                      <a:pt x="65" y="99"/>
                    </a:cubicBezTo>
                    <a:cubicBezTo>
                      <a:pt x="61" y="100"/>
                      <a:pt x="55" y="102"/>
                      <a:pt x="47" y="101"/>
                    </a:cubicBezTo>
                    <a:cubicBezTo>
                      <a:pt x="39" y="101"/>
                      <a:pt x="30" y="99"/>
                      <a:pt x="21" y="92"/>
                    </a:cubicBezTo>
                    <a:cubicBezTo>
                      <a:pt x="11" y="86"/>
                      <a:pt x="3" y="75"/>
                      <a:pt x="1" y="61"/>
                    </a:cubicBezTo>
                    <a:cubicBezTo>
                      <a:pt x="-2" y="47"/>
                      <a:pt x="1" y="30"/>
                      <a:pt x="12" y="18"/>
                    </a:cubicBezTo>
                    <a:cubicBezTo>
                      <a:pt x="23" y="5"/>
                      <a:pt x="42" y="-3"/>
                      <a:pt x="61" y="1"/>
                    </a:cubicBezTo>
                    <a:cubicBezTo>
                      <a:pt x="70" y="3"/>
                      <a:pt x="79" y="7"/>
                      <a:pt x="86" y="14"/>
                    </a:cubicBezTo>
                    <a:cubicBezTo>
                      <a:pt x="93" y="21"/>
                      <a:pt x="99" y="30"/>
                      <a:pt x="101" y="40"/>
                    </a:cubicBezTo>
                    <a:cubicBezTo>
                      <a:pt x="106" y="60"/>
                      <a:pt x="97" y="84"/>
                      <a:pt x="77" y="95"/>
                    </a:cubicBezTo>
                    <a:cubicBezTo>
                      <a:pt x="75" y="96"/>
                      <a:pt x="73" y="97"/>
                      <a:pt x="71" y="98"/>
                    </a:cubicBezTo>
                    <a:lnTo>
                      <a:pt x="69" y="98"/>
                    </a:lnTo>
                    <a:lnTo>
                      <a:pt x="69" y="97"/>
                    </a:lnTo>
                    <a:cubicBezTo>
                      <a:pt x="68" y="96"/>
                      <a:pt x="69" y="94"/>
                      <a:pt x="69" y="95"/>
                    </a:cubicBezTo>
                    <a:cubicBezTo>
                      <a:pt x="69" y="94"/>
                      <a:pt x="69" y="94"/>
                      <a:pt x="69" y="94"/>
                    </a:cubicBezTo>
                    <a:lnTo>
                      <a:pt x="70" y="94"/>
                    </a:lnTo>
                    <a:lnTo>
                      <a:pt x="70" y="94"/>
                    </a:lnTo>
                    <a:lnTo>
                      <a:pt x="71" y="93"/>
                    </a:lnTo>
                    <a:lnTo>
                      <a:pt x="73" y="92"/>
                    </a:lnTo>
                    <a:cubicBezTo>
                      <a:pt x="74" y="92"/>
                      <a:pt x="75" y="91"/>
                      <a:pt x="76" y="90"/>
                    </a:cubicBezTo>
                    <a:cubicBezTo>
                      <a:pt x="78" y="89"/>
                      <a:pt x="80" y="87"/>
                      <a:pt x="81" y="86"/>
                    </a:cubicBezTo>
                    <a:cubicBezTo>
                      <a:pt x="85" y="82"/>
                      <a:pt x="88" y="79"/>
                      <a:pt x="90" y="74"/>
                    </a:cubicBezTo>
                    <a:cubicBezTo>
                      <a:pt x="95" y="66"/>
                      <a:pt x="97" y="56"/>
                      <a:pt x="96" y="47"/>
                    </a:cubicBezTo>
                    <a:cubicBezTo>
                      <a:pt x="95" y="38"/>
                      <a:pt x="91" y="29"/>
                      <a:pt x="85" y="22"/>
                    </a:cubicBezTo>
                    <a:cubicBezTo>
                      <a:pt x="79" y="16"/>
                      <a:pt x="71" y="11"/>
                      <a:pt x="63" y="8"/>
                    </a:cubicBezTo>
                    <a:cubicBezTo>
                      <a:pt x="46" y="4"/>
                      <a:pt x="29" y="9"/>
                      <a:pt x="18" y="20"/>
                    </a:cubicBezTo>
                    <a:cubicBezTo>
                      <a:pt x="7" y="31"/>
                      <a:pt x="3" y="46"/>
                      <a:pt x="6" y="59"/>
                    </a:cubicBezTo>
                    <a:cubicBezTo>
                      <a:pt x="8" y="72"/>
                      <a:pt x="15" y="83"/>
                      <a:pt x="23" y="89"/>
                    </a:cubicBezTo>
                    <a:cubicBezTo>
                      <a:pt x="31" y="95"/>
                      <a:pt x="40" y="98"/>
                      <a:pt x="47" y="99"/>
                    </a:cubicBezTo>
                    <a:cubicBezTo>
                      <a:pt x="55" y="99"/>
                      <a:pt x="61" y="98"/>
                      <a:pt x="64" y="97"/>
                    </a:cubicBezTo>
                    <a:cubicBezTo>
                      <a:pt x="68" y="97"/>
                      <a:pt x="70" y="96"/>
                      <a:pt x="70" y="9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6" name="Google Shape;216;g34be3e9c41b_0_1420"/>
              <p:cNvSpPr/>
              <p:nvPr/>
            </p:nvSpPr>
            <p:spPr>
              <a:xfrm>
                <a:off x="1030277" y="-800500"/>
                <a:ext cx="453184" cy="454844"/>
              </a:xfrm>
              <a:custGeom>
                <a:avLst/>
                <a:gdLst/>
                <a:ahLst/>
                <a:cxnLst/>
                <a:rect l="l" t="t" r="r" b="b"/>
                <a:pathLst>
                  <a:path w="273" h="274" extrusionOk="0">
                    <a:moveTo>
                      <a:pt x="154" y="247"/>
                    </a:moveTo>
                    <a:cubicBezTo>
                      <a:pt x="156" y="250"/>
                      <a:pt x="160" y="256"/>
                      <a:pt x="171" y="270"/>
                    </a:cubicBezTo>
                    <a:lnTo>
                      <a:pt x="170" y="269"/>
                    </a:lnTo>
                    <a:cubicBezTo>
                      <a:pt x="181" y="265"/>
                      <a:pt x="195" y="258"/>
                      <a:pt x="212" y="251"/>
                    </a:cubicBezTo>
                    <a:lnTo>
                      <a:pt x="212" y="252"/>
                    </a:lnTo>
                    <a:cubicBezTo>
                      <a:pt x="210" y="243"/>
                      <a:pt x="208" y="234"/>
                      <a:pt x="206" y="224"/>
                    </a:cubicBezTo>
                    <a:lnTo>
                      <a:pt x="208" y="224"/>
                    </a:lnTo>
                    <a:lnTo>
                      <a:pt x="208" y="225"/>
                    </a:lnTo>
                    <a:lnTo>
                      <a:pt x="206" y="224"/>
                    </a:lnTo>
                    <a:cubicBezTo>
                      <a:pt x="214" y="218"/>
                      <a:pt x="221" y="211"/>
                      <a:pt x="227" y="203"/>
                    </a:cubicBezTo>
                    <a:lnTo>
                      <a:pt x="228" y="204"/>
                    </a:lnTo>
                    <a:lnTo>
                      <a:pt x="227" y="205"/>
                    </a:lnTo>
                    <a:lnTo>
                      <a:pt x="227" y="203"/>
                    </a:lnTo>
                    <a:cubicBezTo>
                      <a:pt x="235" y="204"/>
                      <a:pt x="245" y="205"/>
                      <a:pt x="254" y="207"/>
                    </a:cubicBezTo>
                    <a:lnTo>
                      <a:pt x="253" y="208"/>
                    </a:lnTo>
                    <a:cubicBezTo>
                      <a:pt x="258" y="194"/>
                      <a:pt x="264" y="179"/>
                      <a:pt x="270" y="164"/>
                    </a:cubicBezTo>
                    <a:lnTo>
                      <a:pt x="271" y="165"/>
                    </a:lnTo>
                    <a:cubicBezTo>
                      <a:pt x="263" y="161"/>
                      <a:pt x="255" y="155"/>
                      <a:pt x="247" y="150"/>
                    </a:cubicBezTo>
                    <a:lnTo>
                      <a:pt x="249" y="148"/>
                    </a:lnTo>
                    <a:lnTo>
                      <a:pt x="249" y="149"/>
                    </a:lnTo>
                    <a:lnTo>
                      <a:pt x="247" y="150"/>
                    </a:lnTo>
                    <a:cubicBezTo>
                      <a:pt x="248" y="141"/>
                      <a:pt x="248" y="130"/>
                      <a:pt x="246" y="120"/>
                    </a:cubicBezTo>
                    <a:lnTo>
                      <a:pt x="249" y="120"/>
                    </a:lnTo>
                    <a:lnTo>
                      <a:pt x="248" y="122"/>
                    </a:lnTo>
                    <a:lnTo>
                      <a:pt x="246" y="120"/>
                    </a:lnTo>
                    <a:cubicBezTo>
                      <a:pt x="253" y="115"/>
                      <a:pt x="261" y="109"/>
                      <a:pt x="269" y="103"/>
                    </a:cubicBezTo>
                    <a:lnTo>
                      <a:pt x="269" y="105"/>
                    </a:lnTo>
                    <a:cubicBezTo>
                      <a:pt x="263" y="92"/>
                      <a:pt x="256" y="77"/>
                      <a:pt x="249" y="62"/>
                    </a:cubicBezTo>
                    <a:lnTo>
                      <a:pt x="251" y="63"/>
                    </a:lnTo>
                    <a:cubicBezTo>
                      <a:pt x="243" y="64"/>
                      <a:pt x="233" y="66"/>
                      <a:pt x="223" y="68"/>
                    </a:cubicBezTo>
                    <a:lnTo>
                      <a:pt x="224" y="65"/>
                    </a:lnTo>
                    <a:lnTo>
                      <a:pt x="225" y="66"/>
                    </a:lnTo>
                    <a:lnTo>
                      <a:pt x="223" y="68"/>
                    </a:lnTo>
                    <a:cubicBezTo>
                      <a:pt x="218" y="61"/>
                      <a:pt x="210" y="54"/>
                      <a:pt x="202" y="48"/>
                    </a:cubicBezTo>
                    <a:lnTo>
                      <a:pt x="204" y="46"/>
                    </a:lnTo>
                    <a:lnTo>
                      <a:pt x="205" y="47"/>
                    </a:lnTo>
                    <a:lnTo>
                      <a:pt x="202" y="48"/>
                    </a:lnTo>
                    <a:cubicBezTo>
                      <a:pt x="203" y="39"/>
                      <a:pt x="204" y="30"/>
                      <a:pt x="206" y="20"/>
                    </a:cubicBezTo>
                    <a:lnTo>
                      <a:pt x="207" y="21"/>
                    </a:lnTo>
                    <a:cubicBezTo>
                      <a:pt x="193" y="16"/>
                      <a:pt x="178" y="10"/>
                      <a:pt x="163" y="4"/>
                    </a:cubicBezTo>
                    <a:lnTo>
                      <a:pt x="165" y="4"/>
                    </a:lnTo>
                    <a:cubicBezTo>
                      <a:pt x="160" y="11"/>
                      <a:pt x="154" y="19"/>
                      <a:pt x="149" y="27"/>
                    </a:cubicBezTo>
                    <a:lnTo>
                      <a:pt x="147" y="25"/>
                    </a:lnTo>
                    <a:lnTo>
                      <a:pt x="148" y="24"/>
                    </a:lnTo>
                    <a:lnTo>
                      <a:pt x="149" y="27"/>
                    </a:lnTo>
                    <a:cubicBezTo>
                      <a:pt x="140" y="27"/>
                      <a:pt x="130" y="27"/>
                      <a:pt x="119" y="28"/>
                    </a:cubicBezTo>
                    <a:lnTo>
                      <a:pt x="120" y="28"/>
                    </a:lnTo>
                    <a:lnTo>
                      <a:pt x="120" y="25"/>
                    </a:lnTo>
                    <a:lnTo>
                      <a:pt x="120" y="25"/>
                    </a:lnTo>
                    <a:lnTo>
                      <a:pt x="119" y="28"/>
                    </a:lnTo>
                    <a:lnTo>
                      <a:pt x="118" y="28"/>
                    </a:lnTo>
                    <a:lnTo>
                      <a:pt x="118" y="28"/>
                    </a:lnTo>
                    <a:lnTo>
                      <a:pt x="119" y="28"/>
                    </a:lnTo>
                    <a:lnTo>
                      <a:pt x="120" y="25"/>
                    </a:lnTo>
                    <a:lnTo>
                      <a:pt x="120" y="25"/>
                    </a:lnTo>
                    <a:lnTo>
                      <a:pt x="120" y="25"/>
                    </a:lnTo>
                    <a:lnTo>
                      <a:pt x="120" y="25"/>
                    </a:lnTo>
                    <a:lnTo>
                      <a:pt x="120" y="25"/>
                    </a:lnTo>
                    <a:lnTo>
                      <a:pt x="121" y="26"/>
                    </a:lnTo>
                    <a:lnTo>
                      <a:pt x="119" y="28"/>
                    </a:lnTo>
                    <a:cubicBezTo>
                      <a:pt x="114" y="21"/>
                      <a:pt x="108" y="13"/>
                      <a:pt x="102" y="5"/>
                    </a:cubicBezTo>
                    <a:lnTo>
                      <a:pt x="104" y="6"/>
                    </a:lnTo>
                    <a:cubicBezTo>
                      <a:pt x="91" y="12"/>
                      <a:pt x="76" y="19"/>
                      <a:pt x="61" y="25"/>
                    </a:cubicBezTo>
                    <a:lnTo>
                      <a:pt x="62" y="23"/>
                    </a:lnTo>
                    <a:cubicBezTo>
                      <a:pt x="64" y="32"/>
                      <a:pt x="66" y="41"/>
                      <a:pt x="68" y="51"/>
                    </a:cubicBezTo>
                    <a:lnTo>
                      <a:pt x="64" y="51"/>
                    </a:lnTo>
                    <a:lnTo>
                      <a:pt x="65" y="49"/>
                    </a:lnTo>
                    <a:lnTo>
                      <a:pt x="67" y="52"/>
                    </a:lnTo>
                    <a:cubicBezTo>
                      <a:pt x="60" y="57"/>
                      <a:pt x="53" y="64"/>
                      <a:pt x="47" y="73"/>
                    </a:cubicBezTo>
                    <a:lnTo>
                      <a:pt x="45" y="70"/>
                    </a:lnTo>
                    <a:lnTo>
                      <a:pt x="46" y="69"/>
                    </a:lnTo>
                    <a:lnTo>
                      <a:pt x="47" y="73"/>
                    </a:lnTo>
                    <a:cubicBezTo>
                      <a:pt x="38" y="72"/>
                      <a:pt x="28" y="70"/>
                      <a:pt x="19" y="69"/>
                    </a:cubicBezTo>
                    <a:lnTo>
                      <a:pt x="21" y="68"/>
                    </a:lnTo>
                    <a:cubicBezTo>
                      <a:pt x="16" y="81"/>
                      <a:pt x="10" y="97"/>
                      <a:pt x="4" y="112"/>
                    </a:cubicBezTo>
                    <a:lnTo>
                      <a:pt x="3" y="109"/>
                    </a:lnTo>
                    <a:cubicBezTo>
                      <a:pt x="11" y="114"/>
                      <a:pt x="19" y="120"/>
                      <a:pt x="27" y="125"/>
                    </a:cubicBezTo>
                    <a:lnTo>
                      <a:pt x="24" y="128"/>
                    </a:lnTo>
                    <a:lnTo>
                      <a:pt x="23" y="126"/>
                    </a:lnTo>
                    <a:lnTo>
                      <a:pt x="27" y="126"/>
                    </a:lnTo>
                    <a:cubicBezTo>
                      <a:pt x="26" y="135"/>
                      <a:pt x="26" y="145"/>
                      <a:pt x="28" y="155"/>
                    </a:cubicBezTo>
                    <a:lnTo>
                      <a:pt x="24" y="155"/>
                    </a:lnTo>
                    <a:lnTo>
                      <a:pt x="25" y="154"/>
                    </a:lnTo>
                    <a:lnTo>
                      <a:pt x="28" y="156"/>
                    </a:lnTo>
                    <a:cubicBezTo>
                      <a:pt x="21" y="161"/>
                      <a:pt x="13" y="167"/>
                      <a:pt x="5" y="173"/>
                    </a:cubicBezTo>
                    <a:lnTo>
                      <a:pt x="6" y="170"/>
                    </a:lnTo>
                    <a:cubicBezTo>
                      <a:pt x="11" y="184"/>
                      <a:pt x="18" y="198"/>
                      <a:pt x="25" y="213"/>
                    </a:cubicBezTo>
                    <a:lnTo>
                      <a:pt x="22" y="212"/>
                    </a:lnTo>
                    <a:cubicBezTo>
                      <a:pt x="31" y="210"/>
                      <a:pt x="40" y="208"/>
                      <a:pt x="50" y="207"/>
                    </a:cubicBezTo>
                    <a:lnTo>
                      <a:pt x="50" y="210"/>
                    </a:lnTo>
                    <a:lnTo>
                      <a:pt x="49" y="210"/>
                    </a:lnTo>
                    <a:lnTo>
                      <a:pt x="51" y="207"/>
                    </a:lnTo>
                    <a:cubicBezTo>
                      <a:pt x="57" y="214"/>
                      <a:pt x="64" y="221"/>
                      <a:pt x="72" y="227"/>
                    </a:cubicBezTo>
                    <a:lnTo>
                      <a:pt x="69" y="229"/>
                    </a:lnTo>
                    <a:lnTo>
                      <a:pt x="69" y="228"/>
                    </a:lnTo>
                    <a:lnTo>
                      <a:pt x="72" y="228"/>
                    </a:lnTo>
                    <a:cubicBezTo>
                      <a:pt x="71" y="237"/>
                      <a:pt x="70" y="246"/>
                      <a:pt x="69" y="256"/>
                    </a:cubicBezTo>
                    <a:lnTo>
                      <a:pt x="67" y="253"/>
                    </a:lnTo>
                    <a:cubicBezTo>
                      <a:pt x="81" y="259"/>
                      <a:pt x="96" y="264"/>
                      <a:pt x="110" y="270"/>
                    </a:cubicBezTo>
                    <a:lnTo>
                      <a:pt x="108" y="271"/>
                    </a:lnTo>
                    <a:cubicBezTo>
                      <a:pt x="113" y="263"/>
                      <a:pt x="118" y="255"/>
                      <a:pt x="123" y="247"/>
                    </a:cubicBezTo>
                    <a:lnTo>
                      <a:pt x="126" y="250"/>
                    </a:lnTo>
                    <a:lnTo>
                      <a:pt x="126" y="251"/>
                    </a:lnTo>
                    <a:lnTo>
                      <a:pt x="125" y="247"/>
                    </a:lnTo>
                    <a:cubicBezTo>
                      <a:pt x="133" y="248"/>
                      <a:pt x="141" y="248"/>
                      <a:pt x="150" y="246"/>
                    </a:cubicBezTo>
                    <a:lnTo>
                      <a:pt x="152" y="246"/>
                    </a:lnTo>
                    <a:lnTo>
                      <a:pt x="152" y="246"/>
                    </a:lnTo>
                    <a:lnTo>
                      <a:pt x="152" y="247"/>
                    </a:lnTo>
                    <a:lnTo>
                      <a:pt x="152" y="247"/>
                    </a:lnTo>
                    <a:lnTo>
                      <a:pt x="152" y="247"/>
                    </a:lnTo>
                    <a:lnTo>
                      <a:pt x="153" y="250"/>
                    </a:lnTo>
                    <a:lnTo>
                      <a:pt x="154" y="250"/>
                    </a:lnTo>
                    <a:lnTo>
                      <a:pt x="154" y="250"/>
                    </a:lnTo>
                    <a:lnTo>
                      <a:pt x="154" y="250"/>
                    </a:lnTo>
                    <a:lnTo>
                      <a:pt x="150" y="250"/>
                    </a:lnTo>
                    <a:cubicBezTo>
                      <a:pt x="147" y="250"/>
                      <a:pt x="144" y="251"/>
                      <a:pt x="141" y="251"/>
                    </a:cubicBezTo>
                    <a:cubicBezTo>
                      <a:pt x="136" y="251"/>
                      <a:pt x="130" y="251"/>
                      <a:pt x="124" y="250"/>
                    </a:cubicBezTo>
                    <a:lnTo>
                      <a:pt x="126" y="249"/>
                    </a:lnTo>
                    <a:cubicBezTo>
                      <a:pt x="121" y="257"/>
                      <a:pt x="116" y="264"/>
                      <a:pt x="111" y="272"/>
                    </a:cubicBezTo>
                    <a:lnTo>
                      <a:pt x="109" y="269"/>
                    </a:lnTo>
                    <a:lnTo>
                      <a:pt x="109" y="269"/>
                    </a:lnTo>
                    <a:lnTo>
                      <a:pt x="109" y="272"/>
                    </a:lnTo>
                    <a:cubicBezTo>
                      <a:pt x="95" y="267"/>
                      <a:pt x="81" y="261"/>
                      <a:pt x="67" y="256"/>
                    </a:cubicBezTo>
                    <a:lnTo>
                      <a:pt x="70" y="253"/>
                    </a:lnTo>
                    <a:lnTo>
                      <a:pt x="70" y="254"/>
                    </a:lnTo>
                    <a:lnTo>
                      <a:pt x="66" y="255"/>
                    </a:lnTo>
                    <a:cubicBezTo>
                      <a:pt x="68" y="245"/>
                      <a:pt x="69" y="236"/>
                      <a:pt x="71" y="227"/>
                    </a:cubicBezTo>
                    <a:lnTo>
                      <a:pt x="71" y="229"/>
                    </a:lnTo>
                    <a:cubicBezTo>
                      <a:pt x="63" y="223"/>
                      <a:pt x="55" y="216"/>
                      <a:pt x="49" y="208"/>
                    </a:cubicBezTo>
                    <a:lnTo>
                      <a:pt x="51" y="208"/>
                    </a:lnTo>
                    <a:cubicBezTo>
                      <a:pt x="42" y="210"/>
                      <a:pt x="33" y="212"/>
                      <a:pt x="24" y="214"/>
                    </a:cubicBezTo>
                    <a:lnTo>
                      <a:pt x="24" y="210"/>
                    </a:lnTo>
                    <a:lnTo>
                      <a:pt x="25" y="211"/>
                    </a:lnTo>
                    <a:lnTo>
                      <a:pt x="23" y="213"/>
                    </a:lnTo>
                    <a:cubicBezTo>
                      <a:pt x="17" y="199"/>
                      <a:pt x="11" y="185"/>
                      <a:pt x="5" y="172"/>
                    </a:cubicBezTo>
                    <a:lnTo>
                      <a:pt x="8" y="172"/>
                    </a:lnTo>
                    <a:lnTo>
                      <a:pt x="8" y="173"/>
                    </a:lnTo>
                    <a:lnTo>
                      <a:pt x="5" y="171"/>
                    </a:lnTo>
                    <a:cubicBezTo>
                      <a:pt x="12" y="165"/>
                      <a:pt x="20" y="160"/>
                      <a:pt x="27" y="154"/>
                    </a:cubicBezTo>
                    <a:lnTo>
                      <a:pt x="26" y="156"/>
                    </a:lnTo>
                    <a:cubicBezTo>
                      <a:pt x="25" y="146"/>
                      <a:pt x="24" y="135"/>
                      <a:pt x="26" y="125"/>
                    </a:cubicBezTo>
                    <a:lnTo>
                      <a:pt x="26" y="127"/>
                    </a:lnTo>
                    <a:cubicBezTo>
                      <a:pt x="19" y="122"/>
                      <a:pt x="11" y="116"/>
                      <a:pt x="3" y="111"/>
                    </a:cubicBezTo>
                    <a:lnTo>
                      <a:pt x="6" y="109"/>
                    </a:lnTo>
                    <a:lnTo>
                      <a:pt x="7" y="111"/>
                    </a:lnTo>
                    <a:lnTo>
                      <a:pt x="3" y="111"/>
                    </a:lnTo>
                    <a:cubicBezTo>
                      <a:pt x="9" y="96"/>
                      <a:pt x="14" y="82"/>
                      <a:pt x="19" y="68"/>
                    </a:cubicBezTo>
                    <a:lnTo>
                      <a:pt x="22" y="71"/>
                    </a:lnTo>
                    <a:lnTo>
                      <a:pt x="21" y="72"/>
                    </a:lnTo>
                    <a:lnTo>
                      <a:pt x="20" y="68"/>
                    </a:lnTo>
                    <a:cubicBezTo>
                      <a:pt x="29" y="70"/>
                      <a:pt x="39" y="71"/>
                      <a:pt x="48" y="72"/>
                    </a:cubicBezTo>
                    <a:lnTo>
                      <a:pt x="46" y="73"/>
                    </a:lnTo>
                    <a:cubicBezTo>
                      <a:pt x="52" y="64"/>
                      <a:pt x="59" y="57"/>
                      <a:pt x="67" y="50"/>
                    </a:cubicBezTo>
                    <a:lnTo>
                      <a:pt x="67" y="52"/>
                    </a:lnTo>
                    <a:cubicBezTo>
                      <a:pt x="65" y="43"/>
                      <a:pt x="63" y="34"/>
                      <a:pt x="61" y="25"/>
                    </a:cubicBezTo>
                    <a:lnTo>
                      <a:pt x="65" y="25"/>
                    </a:lnTo>
                    <a:lnTo>
                      <a:pt x="64" y="27"/>
                    </a:lnTo>
                    <a:lnTo>
                      <a:pt x="62" y="24"/>
                    </a:lnTo>
                    <a:cubicBezTo>
                      <a:pt x="76" y="18"/>
                      <a:pt x="89" y="12"/>
                      <a:pt x="103" y="6"/>
                    </a:cubicBezTo>
                    <a:lnTo>
                      <a:pt x="103" y="9"/>
                    </a:lnTo>
                    <a:lnTo>
                      <a:pt x="101" y="9"/>
                    </a:lnTo>
                    <a:lnTo>
                      <a:pt x="103" y="6"/>
                    </a:lnTo>
                    <a:cubicBezTo>
                      <a:pt x="109" y="14"/>
                      <a:pt x="114" y="21"/>
                      <a:pt x="119" y="28"/>
                    </a:cubicBezTo>
                    <a:lnTo>
                      <a:pt x="119" y="27"/>
                    </a:lnTo>
                    <a:lnTo>
                      <a:pt x="120" y="28"/>
                    </a:lnTo>
                    <a:lnTo>
                      <a:pt x="120" y="28"/>
                    </a:lnTo>
                    <a:lnTo>
                      <a:pt x="120" y="28"/>
                    </a:lnTo>
                    <a:lnTo>
                      <a:pt x="118" y="29"/>
                    </a:lnTo>
                    <a:lnTo>
                      <a:pt x="119" y="31"/>
                    </a:lnTo>
                    <a:lnTo>
                      <a:pt x="119" y="31"/>
                    </a:lnTo>
                    <a:lnTo>
                      <a:pt x="119" y="31"/>
                    </a:lnTo>
                    <a:lnTo>
                      <a:pt x="119" y="31"/>
                    </a:lnTo>
                    <a:lnTo>
                      <a:pt x="120" y="28"/>
                    </a:lnTo>
                    <a:lnTo>
                      <a:pt x="119" y="28"/>
                    </a:lnTo>
                    <a:cubicBezTo>
                      <a:pt x="130" y="26"/>
                      <a:pt x="140" y="26"/>
                      <a:pt x="149" y="27"/>
                    </a:cubicBezTo>
                    <a:lnTo>
                      <a:pt x="148" y="28"/>
                    </a:lnTo>
                    <a:cubicBezTo>
                      <a:pt x="153" y="20"/>
                      <a:pt x="158" y="12"/>
                      <a:pt x="164" y="4"/>
                    </a:cubicBezTo>
                    <a:lnTo>
                      <a:pt x="165" y="7"/>
                    </a:lnTo>
                    <a:lnTo>
                      <a:pt x="164" y="7"/>
                    </a:lnTo>
                    <a:lnTo>
                      <a:pt x="164" y="4"/>
                    </a:lnTo>
                    <a:cubicBezTo>
                      <a:pt x="179" y="10"/>
                      <a:pt x="192" y="15"/>
                      <a:pt x="206" y="21"/>
                    </a:cubicBezTo>
                    <a:lnTo>
                      <a:pt x="204" y="23"/>
                    </a:lnTo>
                    <a:lnTo>
                      <a:pt x="203" y="21"/>
                    </a:lnTo>
                    <a:lnTo>
                      <a:pt x="206" y="21"/>
                    </a:lnTo>
                    <a:cubicBezTo>
                      <a:pt x="205" y="31"/>
                      <a:pt x="203" y="40"/>
                      <a:pt x="202" y="48"/>
                    </a:cubicBezTo>
                    <a:lnTo>
                      <a:pt x="201" y="47"/>
                    </a:lnTo>
                    <a:cubicBezTo>
                      <a:pt x="210" y="53"/>
                      <a:pt x="218" y="61"/>
                      <a:pt x="224" y="68"/>
                    </a:cubicBezTo>
                    <a:lnTo>
                      <a:pt x="222" y="68"/>
                    </a:lnTo>
                    <a:cubicBezTo>
                      <a:pt x="232" y="66"/>
                      <a:pt x="241" y="64"/>
                      <a:pt x="250" y="62"/>
                    </a:cubicBezTo>
                    <a:lnTo>
                      <a:pt x="249" y="65"/>
                    </a:lnTo>
                    <a:lnTo>
                      <a:pt x="248" y="64"/>
                    </a:lnTo>
                    <a:lnTo>
                      <a:pt x="250" y="62"/>
                    </a:lnTo>
                    <a:cubicBezTo>
                      <a:pt x="257" y="77"/>
                      <a:pt x="263" y="91"/>
                      <a:pt x="268" y="104"/>
                    </a:cubicBezTo>
                    <a:lnTo>
                      <a:pt x="266" y="104"/>
                    </a:lnTo>
                    <a:lnTo>
                      <a:pt x="266" y="102"/>
                    </a:lnTo>
                    <a:lnTo>
                      <a:pt x="268" y="104"/>
                    </a:lnTo>
                    <a:cubicBezTo>
                      <a:pt x="260" y="110"/>
                      <a:pt x="253" y="115"/>
                      <a:pt x="246" y="121"/>
                    </a:cubicBezTo>
                    <a:lnTo>
                      <a:pt x="246" y="119"/>
                    </a:lnTo>
                    <a:cubicBezTo>
                      <a:pt x="248" y="131"/>
                      <a:pt x="248" y="141"/>
                      <a:pt x="247" y="150"/>
                    </a:cubicBezTo>
                    <a:lnTo>
                      <a:pt x="247" y="149"/>
                    </a:lnTo>
                    <a:cubicBezTo>
                      <a:pt x="255" y="155"/>
                      <a:pt x="263" y="160"/>
                      <a:pt x="270" y="165"/>
                    </a:cubicBezTo>
                    <a:lnTo>
                      <a:pt x="268" y="166"/>
                    </a:lnTo>
                    <a:lnTo>
                      <a:pt x="268" y="165"/>
                    </a:lnTo>
                    <a:lnTo>
                      <a:pt x="270" y="165"/>
                    </a:lnTo>
                    <a:cubicBezTo>
                      <a:pt x="264" y="181"/>
                      <a:pt x="258" y="194"/>
                      <a:pt x="254" y="207"/>
                    </a:cubicBezTo>
                    <a:lnTo>
                      <a:pt x="252" y="205"/>
                    </a:lnTo>
                    <a:lnTo>
                      <a:pt x="253" y="205"/>
                    </a:lnTo>
                    <a:lnTo>
                      <a:pt x="254" y="207"/>
                    </a:lnTo>
                    <a:cubicBezTo>
                      <a:pt x="243" y="205"/>
                      <a:pt x="234" y="204"/>
                      <a:pt x="226" y="203"/>
                    </a:cubicBezTo>
                    <a:lnTo>
                      <a:pt x="227" y="202"/>
                    </a:lnTo>
                    <a:cubicBezTo>
                      <a:pt x="220" y="212"/>
                      <a:pt x="213" y="219"/>
                      <a:pt x="206" y="224"/>
                    </a:cubicBezTo>
                    <a:lnTo>
                      <a:pt x="206" y="224"/>
                    </a:lnTo>
                    <a:cubicBezTo>
                      <a:pt x="209" y="235"/>
                      <a:pt x="210" y="243"/>
                      <a:pt x="212" y="251"/>
                    </a:cubicBezTo>
                    <a:lnTo>
                      <a:pt x="210" y="251"/>
                    </a:lnTo>
                    <a:lnTo>
                      <a:pt x="211" y="250"/>
                    </a:lnTo>
                    <a:lnTo>
                      <a:pt x="212" y="251"/>
                    </a:lnTo>
                    <a:cubicBezTo>
                      <a:pt x="194" y="259"/>
                      <a:pt x="181" y="265"/>
                      <a:pt x="170" y="269"/>
                    </a:cubicBezTo>
                    <a:lnTo>
                      <a:pt x="170" y="268"/>
                    </a:lnTo>
                    <a:lnTo>
                      <a:pt x="171" y="268"/>
                    </a:lnTo>
                    <a:lnTo>
                      <a:pt x="170" y="269"/>
                    </a:lnTo>
                    <a:cubicBezTo>
                      <a:pt x="160" y="255"/>
                      <a:pt x="156" y="250"/>
                      <a:pt x="154" y="247"/>
                    </a:cubicBezTo>
                    <a:cubicBezTo>
                      <a:pt x="154" y="247"/>
                      <a:pt x="156" y="249"/>
                      <a:pt x="158" y="252"/>
                    </a:cubicBezTo>
                    <a:cubicBezTo>
                      <a:pt x="161" y="256"/>
                      <a:pt x="166" y="261"/>
                      <a:pt x="171" y="269"/>
                    </a:cubicBezTo>
                    <a:lnTo>
                      <a:pt x="172" y="269"/>
                    </a:lnTo>
                    <a:lnTo>
                      <a:pt x="171" y="269"/>
                    </a:lnTo>
                    <a:lnTo>
                      <a:pt x="170" y="269"/>
                    </a:lnTo>
                    <a:lnTo>
                      <a:pt x="169" y="269"/>
                    </a:lnTo>
                    <a:lnTo>
                      <a:pt x="170" y="268"/>
                    </a:lnTo>
                    <a:cubicBezTo>
                      <a:pt x="180" y="264"/>
                      <a:pt x="193" y="258"/>
                      <a:pt x="211" y="249"/>
                    </a:cubicBezTo>
                    <a:lnTo>
                      <a:pt x="213" y="249"/>
                    </a:lnTo>
                    <a:lnTo>
                      <a:pt x="212" y="250"/>
                    </a:lnTo>
                    <a:lnTo>
                      <a:pt x="212" y="251"/>
                    </a:lnTo>
                    <a:lnTo>
                      <a:pt x="211" y="253"/>
                    </a:lnTo>
                    <a:lnTo>
                      <a:pt x="210" y="251"/>
                    </a:lnTo>
                    <a:cubicBezTo>
                      <a:pt x="209" y="243"/>
                      <a:pt x="207" y="235"/>
                      <a:pt x="205" y="224"/>
                    </a:cubicBezTo>
                    <a:lnTo>
                      <a:pt x="205" y="223"/>
                    </a:lnTo>
                    <a:lnTo>
                      <a:pt x="205" y="223"/>
                    </a:lnTo>
                    <a:cubicBezTo>
                      <a:pt x="212" y="218"/>
                      <a:pt x="218" y="211"/>
                      <a:pt x="225" y="201"/>
                    </a:cubicBezTo>
                    <a:lnTo>
                      <a:pt x="226" y="201"/>
                    </a:lnTo>
                    <a:lnTo>
                      <a:pt x="226" y="201"/>
                    </a:lnTo>
                    <a:cubicBezTo>
                      <a:pt x="234" y="202"/>
                      <a:pt x="243" y="203"/>
                      <a:pt x="254" y="205"/>
                    </a:cubicBezTo>
                    <a:lnTo>
                      <a:pt x="257" y="205"/>
                    </a:lnTo>
                    <a:lnTo>
                      <a:pt x="254" y="207"/>
                    </a:lnTo>
                    <a:lnTo>
                      <a:pt x="253" y="207"/>
                    </a:lnTo>
                    <a:lnTo>
                      <a:pt x="251" y="209"/>
                    </a:lnTo>
                    <a:lnTo>
                      <a:pt x="252" y="206"/>
                    </a:lnTo>
                    <a:cubicBezTo>
                      <a:pt x="257" y="193"/>
                      <a:pt x="262" y="180"/>
                      <a:pt x="268" y="164"/>
                    </a:cubicBezTo>
                    <a:lnTo>
                      <a:pt x="269" y="161"/>
                    </a:lnTo>
                    <a:lnTo>
                      <a:pt x="270" y="164"/>
                    </a:lnTo>
                    <a:lnTo>
                      <a:pt x="270" y="165"/>
                    </a:lnTo>
                    <a:lnTo>
                      <a:pt x="271" y="168"/>
                    </a:lnTo>
                    <a:lnTo>
                      <a:pt x="269" y="167"/>
                    </a:lnTo>
                    <a:cubicBezTo>
                      <a:pt x="261" y="162"/>
                      <a:pt x="254" y="157"/>
                      <a:pt x="245" y="151"/>
                    </a:cubicBezTo>
                    <a:lnTo>
                      <a:pt x="245" y="151"/>
                    </a:lnTo>
                    <a:lnTo>
                      <a:pt x="245" y="150"/>
                    </a:lnTo>
                    <a:cubicBezTo>
                      <a:pt x="246" y="141"/>
                      <a:pt x="246" y="131"/>
                      <a:pt x="244" y="120"/>
                    </a:cubicBezTo>
                    <a:lnTo>
                      <a:pt x="244" y="119"/>
                    </a:lnTo>
                    <a:lnTo>
                      <a:pt x="244" y="119"/>
                    </a:lnTo>
                    <a:cubicBezTo>
                      <a:pt x="251" y="113"/>
                      <a:pt x="258" y="108"/>
                      <a:pt x="267" y="102"/>
                    </a:cubicBezTo>
                    <a:lnTo>
                      <a:pt x="270" y="99"/>
                    </a:lnTo>
                    <a:lnTo>
                      <a:pt x="269" y="103"/>
                    </a:lnTo>
                    <a:lnTo>
                      <a:pt x="268" y="105"/>
                    </a:lnTo>
                    <a:lnTo>
                      <a:pt x="267" y="108"/>
                    </a:lnTo>
                    <a:lnTo>
                      <a:pt x="266" y="105"/>
                    </a:lnTo>
                    <a:cubicBezTo>
                      <a:pt x="260" y="92"/>
                      <a:pt x="254" y="79"/>
                      <a:pt x="247" y="64"/>
                    </a:cubicBezTo>
                    <a:lnTo>
                      <a:pt x="246" y="60"/>
                    </a:lnTo>
                    <a:lnTo>
                      <a:pt x="249" y="62"/>
                    </a:lnTo>
                    <a:lnTo>
                      <a:pt x="251" y="63"/>
                    </a:lnTo>
                    <a:lnTo>
                      <a:pt x="254" y="64"/>
                    </a:lnTo>
                    <a:lnTo>
                      <a:pt x="250" y="65"/>
                    </a:lnTo>
                    <a:cubicBezTo>
                      <a:pt x="242" y="67"/>
                      <a:pt x="233" y="69"/>
                      <a:pt x="223" y="71"/>
                    </a:cubicBezTo>
                    <a:lnTo>
                      <a:pt x="222" y="71"/>
                    </a:lnTo>
                    <a:lnTo>
                      <a:pt x="222" y="70"/>
                    </a:lnTo>
                    <a:cubicBezTo>
                      <a:pt x="215" y="63"/>
                      <a:pt x="208" y="56"/>
                      <a:pt x="200" y="49"/>
                    </a:cubicBezTo>
                    <a:lnTo>
                      <a:pt x="199" y="49"/>
                    </a:lnTo>
                    <a:lnTo>
                      <a:pt x="199" y="48"/>
                    </a:lnTo>
                    <a:cubicBezTo>
                      <a:pt x="200" y="39"/>
                      <a:pt x="201" y="30"/>
                      <a:pt x="203" y="20"/>
                    </a:cubicBezTo>
                    <a:lnTo>
                      <a:pt x="204" y="16"/>
                    </a:lnTo>
                    <a:lnTo>
                      <a:pt x="206" y="20"/>
                    </a:lnTo>
                    <a:lnTo>
                      <a:pt x="207" y="21"/>
                    </a:lnTo>
                    <a:lnTo>
                      <a:pt x="209" y="25"/>
                    </a:lnTo>
                    <a:lnTo>
                      <a:pt x="205" y="23"/>
                    </a:lnTo>
                    <a:cubicBezTo>
                      <a:pt x="191" y="18"/>
                      <a:pt x="177" y="13"/>
                      <a:pt x="163" y="7"/>
                    </a:cubicBezTo>
                    <a:lnTo>
                      <a:pt x="158" y="6"/>
                    </a:lnTo>
                    <a:lnTo>
                      <a:pt x="163" y="4"/>
                    </a:lnTo>
                    <a:lnTo>
                      <a:pt x="164" y="4"/>
                    </a:lnTo>
                    <a:lnTo>
                      <a:pt x="169" y="2"/>
                    </a:lnTo>
                    <a:lnTo>
                      <a:pt x="166" y="6"/>
                    </a:lnTo>
                    <a:cubicBezTo>
                      <a:pt x="161" y="14"/>
                      <a:pt x="156" y="21"/>
                      <a:pt x="151" y="29"/>
                    </a:cubicBezTo>
                    <a:lnTo>
                      <a:pt x="150" y="30"/>
                    </a:lnTo>
                    <a:lnTo>
                      <a:pt x="149" y="30"/>
                    </a:lnTo>
                    <a:cubicBezTo>
                      <a:pt x="139" y="29"/>
                      <a:pt x="130" y="29"/>
                      <a:pt x="120" y="31"/>
                    </a:cubicBezTo>
                    <a:lnTo>
                      <a:pt x="119" y="31"/>
                    </a:lnTo>
                    <a:lnTo>
                      <a:pt x="119" y="31"/>
                    </a:lnTo>
                    <a:lnTo>
                      <a:pt x="119" y="31"/>
                    </a:lnTo>
                    <a:lnTo>
                      <a:pt x="119" y="30"/>
                    </a:lnTo>
                    <a:lnTo>
                      <a:pt x="119" y="30"/>
                    </a:lnTo>
                    <a:lnTo>
                      <a:pt x="120" y="28"/>
                    </a:lnTo>
                    <a:cubicBezTo>
                      <a:pt x="120" y="27"/>
                      <a:pt x="120" y="27"/>
                      <a:pt x="120" y="27"/>
                    </a:cubicBezTo>
                    <a:lnTo>
                      <a:pt x="120" y="27"/>
                    </a:lnTo>
                    <a:lnTo>
                      <a:pt x="120" y="28"/>
                    </a:lnTo>
                    <a:lnTo>
                      <a:pt x="120" y="28"/>
                    </a:lnTo>
                    <a:lnTo>
                      <a:pt x="121" y="30"/>
                    </a:lnTo>
                    <a:lnTo>
                      <a:pt x="119" y="31"/>
                    </a:lnTo>
                    <a:lnTo>
                      <a:pt x="119" y="31"/>
                    </a:lnTo>
                    <a:lnTo>
                      <a:pt x="119" y="31"/>
                    </a:lnTo>
                    <a:lnTo>
                      <a:pt x="119" y="31"/>
                    </a:lnTo>
                    <a:lnTo>
                      <a:pt x="118" y="31"/>
                    </a:lnTo>
                    <a:lnTo>
                      <a:pt x="117" y="30"/>
                    </a:lnTo>
                    <a:lnTo>
                      <a:pt x="117" y="30"/>
                    </a:lnTo>
                    <a:lnTo>
                      <a:pt x="117" y="30"/>
                    </a:lnTo>
                    <a:cubicBezTo>
                      <a:pt x="111" y="23"/>
                      <a:pt x="106" y="15"/>
                      <a:pt x="100" y="8"/>
                    </a:cubicBezTo>
                    <a:lnTo>
                      <a:pt x="97" y="4"/>
                    </a:lnTo>
                    <a:lnTo>
                      <a:pt x="102" y="5"/>
                    </a:lnTo>
                    <a:lnTo>
                      <a:pt x="104" y="5"/>
                    </a:lnTo>
                    <a:lnTo>
                      <a:pt x="109" y="7"/>
                    </a:lnTo>
                    <a:lnTo>
                      <a:pt x="104" y="9"/>
                    </a:lnTo>
                    <a:cubicBezTo>
                      <a:pt x="91" y="15"/>
                      <a:pt x="77" y="21"/>
                      <a:pt x="63" y="27"/>
                    </a:cubicBezTo>
                    <a:lnTo>
                      <a:pt x="58" y="29"/>
                    </a:lnTo>
                    <a:lnTo>
                      <a:pt x="61" y="25"/>
                    </a:lnTo>
                    <a:lnTo>
                      <a:pt x="62" y="23"/>
                    </a:lnTo>
                    <a:lnTo>
                      <a:pt x="64" y="18"/>
                    </a:lnTo>
                    <a:lnTo>
                      <a:pt x="65" y="23"/>
                    </a:lnTo>
                    <a:cubicBezTo>
                      <a:pt x="67" y="32"/>
                      <a:pt x="68" y="42"/>
                      <a:pt x="70" y="51"/>
                    </a:cubicBezTo>
                    <a:lnTo>
                      <a:pt x="70" y="52"/>
                    </a:lnTo>
                    <a:lnTo>
                      <a:pt x="70" y="53"/>
                    </a:lnTo>
                    <a:cubicBezTo>
                      <a:pt x="62" y="59"/>
                      <a:pt x="55" y="66"/>
                      <a:pt x="49" y="75"/>
                    </a:cubicBezTo>
                    <a:lnTo>
                      <a:pt x="48" y="76"/>
                    </a:lnTo>
                    <a:lnTo>
                      <a:pt x="47" y="75"/>
                    </a:lnTo>
                    <a:cubicBezTo>
                      <a:pt x="38" y="74"/>
                      <a:pt x="29" y="73"/>
                      <a:pt x="19" y="71"/>
                    </a:cubicBezTo>
                    <a:lnTo>
                      <a:pt x="14" y="71"/>
                    </a:lnTo>
                    <a:lnTo>
                      <a:pt x="19" y="68"/>
                    </a:lnTo>
                    <a:lnTo>
                      <a:pt x="20" y="67"/>
                    </a:lnTo>
                    <a:lnTo>
                      <a:pt x="25" y="64"/>
                    </a:lnTo>
                    <a:lnTo>
                      <a:pt x="23" y="69"/>
                    </a:lnTo>
                    <a:cubicBezTo>
                      <a:pt x="17" y="83"/>
                      <a:pt x="12" y="97"/>
                      <a:pt x="6" y="111"/>
                    </a:cubicBezTo>
                    <a:lnTo>
                      <a:pt x="5" y="116"/>
                    </a:lnTo>
                    <a:lnTo>
                      <a:pt x="3" y="111"/>
                    </a:lnTo>
                    <a:lnTo>
                      <a:pt x="2" y="110"/>
                    </a:lnTo>
                    <a:lnTo>
                      <a:pt x="1" y="105"/>
                    </a:lnTo>
                    <a:lnTo>
                      <a:pt x="5" y="108"/>
                    </a:lnTo>
                    <a:cubicBezTo>
                      <a:pt x="13" y="113"/>
                      <a:pt x="21" y="118"/>
                      <a:pt x="29" y="123"/>
                    </a:cubicBezTo>
                    <a:lnTo>
                      <a:pt x="30" y="124"/>
                    </a:lnTo>
                    <a:lnTo>
                      <a:pt x="29" y="125"/>
                    </a:lnTo>
                    <a:cubicBezTo>
                      <a:pt x="28" y="135"/>
                      <a:pt x="28" y="145"/>
                      <a:pt x="30" y="155"/>
                    </a:cubicBezTo>
                    <a:lnTo>
                      <a:pt x="30" y="156"/>
                    </a:lnTo>
                    <a:lnTo>
                      <a:pt x="29" y="157"/>
                    </a:lnTo>
                    <a:cubicBezTo>
                      <a:pt x="22" y="163"/>
                      <a:pt x="15" y="168"/>
                      <a:pt x="7" y="174"/>
                    </a:cubicBezTo>
                    <a:lnTo>
                      <a:pt x="3" y="177"/>
                    </a:lnTo>
                    <a:lnTo>
                      <a:pt x="4" y="172"/>
                    </a:lnTo>
                    <a:lnTo>
                      <a:pt x="4" y="170"/>
                    </a:lnTo>
                    <a:lnTo>
                      <a:pt x="6" y="165"/>
                    </a:lnTo>
                    <a:lnTo>
                      <a:pt x="8" y="170"/>
                    </a:lnTo>
                    <a:cubicBezTo>
                      <a:pt x="14" y="184"/>
                      <a:pt x="20" y="197"/>
                      <a:pt x="26" y="211"/>
                    </a:cubicBezTo>
                    <a:lnTo>
                      <a:pt x="29" y="216"/>
                    </a:lnTo>
                    <a:lnTo>
                      <a:pt x="24" y="214"/>
                    </a:lnTo>
                    <a:lnTo>
                      <a:pt x="22" y="213"/>
                    </a:lnTo>
                    <a:lnTo>
                      <a:pt x="18" y="211"/>
                    </a:lnTo>
                    <a:lnTo>
                      <a:pt x="23" y="209"/>
                    </a:lnTo>
                    <a:cubicBezTo>
                      <a:pt x="32" y="208"/>
                      <a:pt x="41" y="206"/>
                      <a:pt x="50" y="204"/>
                    </a:cubicBezTo>
                    <a:lnTo>
                      <a:pt x="52" y="204"/>
                    </a:lnTo>
                    <a:lnTo>
                      <a:pt x="52" y="205"/>
                    </a:lnTo>
                    <a:cubicBezTo>
                      <a:pt x="58" y="213"/>
                      <a:pt x="66" y="220"/>
                      <a:pt x="74" y="225"/>
                    </a:cubicBezTo>
                    <a:lnTo>
                      <a:pt x="75" y="226"/>
                    </a:lnTo>
                    <a:lnTo>
                      <a:pt x="75" y="227"/>
                    </a:lnTo>
                    <a:cubicBezTo>
                      <a:pt x="73" y="236"/>
                      <a:pt x="72" y="246"/>
                      <a:pt x="70" y="255"/>
                    </a:cubicBezTo>
                    <a:lnTo>
                      <a:pt x="70" y="260"/>
                    </a:lnTo>
                    <a:lnTo>
                      <a:pt x="67" y="255"/>
                    </a:lnTo>
                    <a:lnTo>
                      <a:pt x="66" y="255"/>
                    </a:lnTo>
                    <a:lnTo>
                      <a:pt x="63" y="250"/>
                    </a:lnTo>
                    <a:lnTo>
                      <a:pt x="69" y="252"/>
                    </a:lnTo>
                    <a:cubicBezTo>
                      <a:pt x="83" y="257"/>
                      <a:pt x="97" y="263"/>
                      <a:pt x="111" y="268"/>
                    </a:cubicBezTo>
                    <a:lnTo>
                      <a:pt x="116" y="270"/>
                    </a:lnTo>
                    <a:lnTo>
                      <a:pt x="111" y="272"/>
                    </a:lnTo>
                    <a:lnTo>
                      <a:pt x="110" y="272"/>
                    </a:lnTo>
                    <a:lnTo>
                      <a:pt x="104" y="274"/>
                    </a:lnTo>
                    <a:lnTo>
                      <a:pt x="108" y="269"/>
                    </a:lnTo>
                    <a:cubicBezTo>
                      <a:pt x="113" y="262"/>
                      <a:pt x="118" y="254"/>
                      <a:pt x="123" y="246"/>
                    </a:cubicBezTo>
                    <a:lnTo>
                      <a:pt x="124" y="245"/>
                    </a:lnTo>
                    <a:lnTo>
                      <a:pt x="125" y="246"/>
                    </a:lnTo>
                    <a:cubicBezTo>
                      <a:pt x="130" y="246"/>
                      <a:pt x="136" y="246"/>
                      <a:pt x="141" y="246"/>
                    </a:cubicBezTo>
                    <a:cubicBezTo>
                      <a:pt x="144" y="246"/>
                      <a:pt x="147" y="246"/>
                      <a:pt x="150" y="246"/>
                    </a:cubicBezTo>
                    <a:lnTo>
                      <a:pt x="154" y="245"/>
                    </a:lnTo>
                    <a:lnTo>
                      <a:pt x="154" y="245"/>
                    </a:lnTo>
                    <a:lnTo>
                      <a:pt x="155" y="245"/>
                    </a:lnTo>
                    <a:lnTo>
                      <a:pt x="155" y="245"/>
                    </a:lnTo>
                    <a:cubicBezTo>
                      <a:pt x="156" y="245"/>
                      <a:pt x="157" y="248"/>
                      <a:pt x="156" y="248"/>
                    </a:cubicBezTo>
                    <a:lnTo>
                      <a:pt x="156" y="248"/>
                    </a:lnTo>
                    <a:lnTo>
                      <a:pt x="156" y="248"/>
                    </a:lnTo>
                    <a:lnTo>
                      <a:pt x="155" y="249"/>
                    </a:lnTo>
                    <a:cubicBezTo>
                      <a:pt x="154" y="249"/>
                      <a:pt x="153" y="250"/>
                      <a:pt x="153" y="250"/>
                    </a:cubicBezTo>
                    <a:lnTo>
                      <a:pt x="151" y="250"/>
                    </a:lnTo>
                    <a:cubicBezTo>
                      <a:pt x="142" y="251"/>
                      <a:pt x="133" y="251"/>
                      <a:pt x="125" y="250"/>
                    </a:cubicBezTo>
                    <a:lnTo>
                      <a:pt x="118" y="250"/>
                    </a:lnTo>
                    <a:lnTo>
                      <a:pt x="124" y="247"/>
                    </a:lnTo>
                    <a:lnTo>
                      <a:pt x="125" y="246"/>
                    </a:lnTo>
                    <a:lnTo>
                      <a:pt x="131" y="243"/>
                    </a:lnTo>
                    <a:lnTo>
                      <a:pt x="127" y="249"/>
                    </a:lnTo>
                    <a:cubicBezTo>
                      <a:pt x="122" y="257"/>
                      <a:pt x="117" y="265"/>
                      <a:pt x="112" y="273"/>
                    </a:cubicBezTo>
                    <a:lnTo>
                      <a:pt x="111" y="274"/>
                    </a:lnTo>
                    <a:lnTo>
                      <a:pt x="109" y="273"/>
                    </a:lnTo>
                    <a:cubicBezTo>
                      <a:pt x="95" y="268"/>
                      <a:pt x="80" y="262"/>
                      <a:pt x="66" y="257"/>
                    </a:cubicBezTo>
                    <a:lnTo>
                      <a:pt x="65" y="256"/>
                    </a:lnTo>
                    <a:lnTo>
                      <a:pt x="65" y="255"/>
                    </a:lnTo>
                    <a:cubicBezTo>
                      <a:pt x="66" y="245"/>
                      <a:pt x="68" y="236"/>
                      <a:pt x="69" y="227"/>
                    </a:cubicBezTo>
                    <a:lnTo>
                      <a:pt x="70" y="220"/>
                    </a:lnTo>
                    <a:lnTo>
                      <a:pt x="73" y="227"/>
                    </a:lnTo>
                    <a:lnTo>
                      <a:pt x="73" y="227"/>
                    </a:lnTo>
                    <a:lnTo>
                      <a:pt x="76" y="234"/>
                    </a:lnTo>
                    <a:lnTo>
                      <a:pt x="70" y="230"/>
                    </a:lnTo>
                    <a:cubicBezTo>
                      <a:pt x="62" y="224"/>
                      <a:pt x="54" y="216"/>
                      <a:pt x="48" y="209"/>
                    </a:cubicBezTo>
                    <a:lnTo>
                      <a:pt x="44" y="204"/>
                    </a:lnTo>
                    <a:lnTo>
                      <a:pt x="50" y="206"/>
                    </a:lnTo>
                    <a:lnTo>
                      <a:pt x="51" y="206"/>
                    </a:lnTo>
                    <a:lnTo>
                      <a:pt x="58" y="209"/>
                    </a:lnTo>
                    <a:lnTo>
                      <a:pt x="51" y="210"/>
                    </a:lnTo>
                    <a:cubicBezTo>
                      <a:pt x="41" y="212"/>
                      <a:pt x="32" y="214"/>
                      <a:pt x="23" y="215"/>
                    </a:cubicBezTo>
                    <a:lnTo>
                      <a:pt x="22" y="216"/>
                    </a:lnTo>
                    <a:lnTo>
                      <a:pt x="21" y="214"/>
                    </a:lnTo>
                    <a:cubicBezTo>
                      <a:pt x="15" y="200"/>
                      <a:pt x="8" y="185"/>
                      <a:pt x="2" y="172"/>
                    </a:cubicBezTo>
                    <a:lnTo>
                      <a:pt x="2" y="170"/>
                    </a:lnTo>
                    <a:lnTo>
                      <a:pt x="3" y="169"/>
                    </a:lnTo>
                    <a:cubicBezTo>
                      <a:pt x="11" y="163"/>
                      <a:pt x="18" y="158"/>
                      <a:pt x="25" y="152"/>
                    </a:cubicBezTo>
                    <a:lnTo>
                      <a:pt x="31" y="148"/>
                    </a:lnTo>
                    <a:lnTo>
                      <a:pt x="28" y="155"/>
                    </a:lnTo>
                    <a:lnTo>
                      <a:pt x="28" y="156"/>
                    </a:lnTo>
                    <a:lnTo>
                      <a:pt x="25" y="162"/>
                    </a:lnTo>
                    <a:lnTo>
                      <a:pt x="24" y="155"/>
                    </a:lnTo>
                    <a:cubicBezTo>
                      <a:pt x="22" y="145"/>
                      <a:pt x="22" y="134"/>
                      <a:pt x="23" y="125"/>
                    </a:cubicBezTo>
                    <a:lnTo>
                      <a:pt x="24" y="118"/>
                    </a:lnTo>
                    <a:lnTo>
                      <a:pt x="27" y="125"/>
                    </a:lnTo>
                    <a:lnTo>
                      <a:pt x="28" y="126"/>
                    </a:lnTo>
                    <a:lnTo>
                      <a:pt x="30" y="132"/>
                    </a:lnTo>
                    <a:lnTo>
                      <a:pt x="25" y="128"/>
                    </a:lnTo>
                    <a:cubicBezTo>
                      <a:pt x="17" y="123"/>
                      <a:pt x="9" y="117"/>
                      <a:pt x="1" y="112"/>
                    </a:cubicBezTo>
                    <a:lnTo>
                      <a:pt x="0" y="112"/>
                    </a:lnTo>
                    <a:lnTo>
                      <a:pt x="1" y="110"/>
                    </a:lnTo>
                    <a:cubicBezTo>
                      <a:pt x="6" y="95"/>
                      <a:pt x="12" y="80"/>
                      <a:pt x="18" y="66"/>
                    </a:cubicBezTo>
                    <a:lnTo>
                      <a:pt x="18" y="65"/>
                    </a:lnTo>
                    <a:lnTo>
                      <a:pt x="20" y="65"/>
                    </a:lnTo>
                    <a:cubicBezTo>
                      <a:pt x="29" y="66"/>
                      <a:pt x="39" y="68"/>
                      <a:pt x="48" y="69"/>
                    </a:cubicBezTo>
                    <a:lnTo>
                      <a:pt x="54" y="70"/>
                    </a:lnTo>
                    <a:lnTo>
                      <a:pt x="48" y="73"/>
                    </a:lnTo>
                    <a:lnTo>
                      <a:pt x="47" y="73"/>
                    </a:lnTo>
                    <a:lnTo>
                      <a:pt x="41" y="76"/>
                    </a:lnTo>
                    <a:lnTo>
                      <a:pt x="44" y="70"/>
                    </a:lnTo>
                    <a:cubicBezTo>
                      <a:pt x="51" y="62"/>
                      <a:pt x="58" y="54"/>
                      <a:pt x="65" y="48"/>
                    </a:cubicBezTo>
                    <a:lnTo>
                      <a:pt x="70" y="44"/>
                    </a:lnTo>
                    <a:lnTo>
                      <a:pt x="68" y="50"/>
                    </a:lnTo>
                    <a:lnTo>
                      <a:pt x="68" y="52"/>
                    </a:lnTo>
                    <a:lnTo>
                      <a:pt x="65" y="58"/>
                    </a:lnTo>
                    <a:lnTo>
                      <a:pt x="64" y="51"/>
                    </a:lnTo>
                    <a:cubicBezTo>
                      <a:pt x="62" y="42"/>
                      <a:pt x="60" y="32"/>
                      <a:pt x="59" y="24"/>
                    </a:cubicBezTo>
                    <a:lnTo>
                      <a:pt x="58" y="22"/>
                    </a:lnTo>
                    <a:lnTo>
                      <a:pt x="60" y="22"/>
                    </a:lnTo>
                    <a:cubicBezTo>
                      <a:pt x="75" y="15"/>
                      <a:pt x="90" y="8"/>
                      <a:pt x="103" y="2"/>
                    </a:cubicBezTo>
                    <a:lnTo>
                      <a:pt x="104" y="2"/>
                    </a:lnTo>
                    <a:lnTo>
                      <a:pt x="105" y="3"/>
                    </a:lnTo>
                    <a:cubicBezTo>
                      <a:pt x="111" y="11"/>
                      <a:pt x="117" y="19"/>
                      <a:pt x="122" y="26"/>
                    </a:cubicBezTo>
                    <a:lnTo>
                      <a:pt x="126" y="31"/>
                    </a:lnTo>
                    <a:lnTo>
                      <a:pt x="120" y="28"/>
                    </a:lnTo>
                    <a:lnTo>
                      <a:pt x="119" y="28"/>
                    </a:lnTo>
                    <a:lnTo>
                      <a:pt x="119" y="28"/>
                    </a:lnTo>
                    <a:lnTo>
                      <a:pt x="118" y="28"/>
                    </a:lnTo>
                    <a:lnTo>
                      <a:pt x="118" y="28"/>
                    </a:lnTo>
                    <a:lnTo>
                      <a:pt x="118" y="27"/>
                    </a:lnTo>
                    <a:lnTo>
                      <a:pt x="119" y="24"/>
                    </a:lnTo>
                    <a:cubicBezTo>
                      <a:pt x="120" y="24"/>
                      <a:pt x="120" y="24"/>
                      <a:pt x="120" y="25"/>
                    </a:cubicBezTo>
                    <a:lnTo>
                      <a:pt x="120" y="25"/>
                    </a:lnTo>
                    <a:lnTo>
                      <a:pt x="120" y="25"/>
                    </a:lnTo>
                    <a:lnTo>
                      <a:pt x="120" y="25"/>
                    </a:lnTo>
                    <a:cubicBezTo>
                      <a:pt x="120" y="25"/>
                      <a:pt x="120" y="24"/>
                      <a:pt x="120" y="25"/>
                    </a:cubicBezTo>
                    <a:lnTo>
                      <a:pt x="119" y="27"/>
                    </a:lnTo>
                    <a:lnTo>
                      <a:pt x="119" y="27"/>
                    </a:lnTo>
                    <a:lnTo>
                      <a:pt x="119" y="28"/>
                    </a:lnTo>
                    <a:lnTo>
                      <a:pt x="119" y="28"/>
                    </a:lnTo>
                    <a:lnTo>
                      <a:pt x="114" y="26"/>
                    </a:lnTo>
                    <a:lnTo>
                      <a:pt x="119" y="25"/>
                    </a:lnTo>
                    <a:lnTo>
                      <a:pt x="119" y="25"/>
                    </a:lnTo>
                    <a:cubicBezTo>
                      <a:pt x="129" y="23"/>
                      <a:pt x="140" y="23"/>
                      <a:pt x="149" y="24"/>
                    </a:cubicBezTo>
                    <a:lnTo>
                      <a:pt x="155" y="24"/>
                    </a:lnTo>
                    <a:lnTo>
                      <a:pt x="150" y="27"/>
                    </a:lnTo>
                    <a:lnTo>
                      <a:pt x="148" y="28"/>
                    </a:lnTo>
                    <a:lnTo>
                      <a:pt x="143" y="30"/>
                    </a:lnTo>
                    <a:lnTo>
                      <a:pt x="146" y="25"/>
                    </a:lnTo>
                    <a:cubicBezTo>
                      <a:pt x="152" y="17"/>
                      <a:pt x="157" y="9"/>
                      <a:pt x="162" y="2"/>
                    </a:cubicBezTo>
                    <a:lnTo>
                      <a:pt x="163" y="0"/>
                    </a:lnTo>
                    <a:lnTo>
                      <a:pt x="164" y="1"/>
                    </a:lnTo>
                    <a:cubicBezTo>
                      <a:pt x="179" y="7"/>
                      <a:pt x="195" y="13"/>
                      <a:pt x="208" y="18"/>
                    </a:cubicBezTo>
                    <a:lnTo>
                      <a:pt x="209" y="18"/>
                    </a:lnTo>
                    <a:lnTo>
                      <a:pt x="209" y="20"/>
                    </a:lnTo>
                    <a:cubicBezTo>
                      <a:pt x="208" y="30"/>
                      <a:pt x="206" y="39"/>
                      <a:pt x="205" y="48"/>
                    </a:cubicBezTo>
                    <a:lnTo>
                      <a:pt x="204" y="53"/>
                    </a:lnTo>
                    <a:lnTo>
                      <a:pt x="202" y="48"/>
                    </a:lnTo>
                    <a:lnTo>
                      <a:pt x="201" y="47"/>
                    </a:lnTo>
                    <a:lnTo>
                      <a:pt x="199" y="42"/>
                    </a:lnTo>
                    <a:lnTo>
                      <a:pt x="204" y="45"/>
                    </a:lnTo>
                    <a:cubicBezTo>
                      <a:pt x="212" y="51"/>
                      <a:pt x="220" y="59"/>
                      <a:pt x="226" y="66"/>
                    </a:cubicBezTo>
                    <a:lnTo>
                      <a:pt x="229" y="70"/>
                    </a:lnTo>
                    <a:lnTo>
                      <a:pt x="224" y="68"/>
                    </a:lnTo>
                    <a:lnTo>
                      <a:pt x="223" y="68"/>
                    </a:lnTo>
                    <a:lnTo>
                      <a:pt x="218" y="66"/>
                    </a:lnTo>
                    <a:lnTo>
                      <a:pt x="223" y="65"/>
                    </a:lnTo>
                    <a:cubicBezTo>
                      <a:pt x="233" y="63"/>
                      <a:pt x="242" y="61"/>
                      <a:pt x="251" y="60"/>
                    </a:cubicBezTo>
                    <a:lnTo>
                      <a:pt x="252" y="59"/>
                    </a:lnTo>
                    <a:lnTo>
                      <a:pt x="252" y="60"/>
                    </a:lnTo>
                    <a:cubicBezTo>
                      <a:pt x="259" y="75"/>
                      <a:pt x="265" y="90"/>
                      <a:pt x="271" y="103"/>
                    </a:cubicBezTo>
                    <a:lnTo>
                      <a:pt x="272" y="104"/>
                    </a:lnTo>
                    <a:lnTo>
                      <a:pt x="271" y="105"/>
                    </a:lnTo>
                    <a:cubicBezTo>
                      <a:pt x="263" y="111"/>
                      <a:pt x="255" y="117"/>
                      <a:pt x="248" y="122"/>
                    </a:cubicBezTo>
                    <a:lnTo>
                      <a:pt x="244" y="125"/>
                    </a:lnTo>
                    <a:lnTo>
                      <a:pt x="246" y="120"/>
                    </a:lnTo>
                    <a:lnTo>
                      <a:pt x="246" y="119"/>
                    </a:lnTo>
                    <a:lnTo>
                      <a:pt x="248" y="115"/>
                    </a:lnTo>
                    <a:lnTo>
                      <a:pt x="249" y="120"/>
                    </a:lnTo>
                    <a:cubicBezTo>
                      <a:pt x="251" y="130"/>
                      <a:pt x="251" y="141"/>
                      <a:pt x="250" y="150"/>
                    </a:cubicBezTo>
                    <a:lnTo>
                      <a:pt x="249" y="154"/>
                    </a:lnTo>
                    <a:lnTo>
                      <a:pt x="247" y="150"/>
                    </a:lnTo>
                    <a:lnTo>
                      <a:pt x="247" y="149"/>
                    </a:lnTo>
                    <a:lnTo>
                      <a:pt x="245" y="145"/>
                    </a:lnTo>
                    <a:lnTo>
                      <a:pt x="248" y="147"/>
                    </a:lnTo>
                    <a:cubicBezTo>
                      <a:pt x="257" y="153"/>
                      <a:pt x="265" y="158"/>
                      <a:pt x="272" y="163"/>
                    </a:cubicBezTo>
                    <a:lnTo>
                      <a:pt x="273" y="164"/>
                    </a:lnTo>
                    <a:lnTo>
                      <a:pt x="272" y="165"/>
                    </a:lnTo>
                    <a:cubicBezTo>
                      <a:pt x="266" y="180"/>
                      <a:pt x="260" y="194"/>
                      <a:pt x="255" y="208"/>
                    </a:cubicBezTo>
                    <a:lnTo>
                      <a:pt x="255" y="209"/>
                    </a:lnTo>
                    <a:lnTo>
                      <a:pt x="254" y="209"/>
                    </a:lnTo>
                    <a:cubicBezTo>
                      <a:pt x="244" y="207"/>
                      <a:pt x="235" y="206"/>
                      <a:pt x="226" y="204"/>
                    </a:cubicBezTo>
                    <a:lnTo>
                      <a:pt x="223" y="204"/>
                    </a:lnTo>
                    <a:lnTo>
                      <a:pt x="226" y="203"/>
                    </a:lnTo>
                    <a:lnTo>
                      <a:pt x="227" y="202"/>
                    </a:lnTo>
                    <a:lnTo>
                      <a:pt x="230" y="201"/>
                    </a:lnTo>
                    <a:lnTo>
                      <a:pt x="228" y="204"/>
                    </a:lnTo>
                    <a:cubicBezTo>
                      <a:pt x="222" y="212"/>
                      <a:pt x="215" y="219"/>
                      <a:pt x="207" y="225"/>
                    </a:cubicBezTo>
                    <a:lnTo>
                      <a:pt x="205" y="227"/>
                    </a:lnTo>
                    <a:lnTo>
                      <a:pt x="206" y="224"/>
                    </a:lnTo>
                    <a:lnTo>
                      <a:pt x="206" y="224"/>
                    </a:lnTo>
                    <a:lnTo>
                      <a:pt x="207" y="221"/>
                    </a:lnTo>
                    <a:lnTo>
                      <a:pt x="208" y="224"/>
                    </a:lnTo>
                    <a:cubicBezTo>
                      <a:pt x="210" y="234"/>
                      <a:pt x="211" y="243"/>
                      <a:pt x="213" y="251"/>
                    </a:cubicBezTo>
                    <a:lnTo>
                      <a:pt x="213" y="252"/>
                    </a:lnTo>
                    <a:lnTo>
                      <a:pt x="213" y="252"/>
                    </a:lnTo>
                    <a:cubicBezTo>
                      <a:pt x="195" y="259"/>
                      <a:pt x="181" y="265"/>
                      <a:pt x="170" y="270"/>
                    </a:cubicBezTo>
                    <a:lnTo>
                      <a:pt x="170" y="270"/>
                    </a:lnTo>
                    <a:lnTo>
                      <a:pt x="170" y="270"/>
                    </a:lnTo>
                    <a:cubicBezTo>
                      <a:pt x="165" y="263"/>
                      <a:pt x="161" y="257"/>
                      <a:pt x="158" y="253"/>
                    </a:cubicBezTo>
                    <a:cubicBezTo>
                      <a:pt x="157" y="251"/>
                      <a:pt x="156" y="250"/>
                      <a:pt x="155" y="249"/>
                    </a:cubicBezTo>
                    <a:cubicBezTo>
                      <a:pt x="154" y="248"/>
                      <a:pt x="154" y="247"/>
                      <a:pt x="154" y="24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17" name="Google Shape;217;g34be3e9c41b_0_1420"/>
            <p:cNvSpPr/>
            <p:nvPr/>
          </p:nvSpPr>
          <p:spPr>
            <a:xfrm>
              <a:off x="8544623" y="-451649"/>
              <a:ext cx="896675" cy="896675"/>
            </a:xfrm>
            <a:custGeom>
              <a:avLst/>
              <a:gdLst/>
              <a:ahLst/>
              <a:cxnLst/>
              <a:rect l="l" t="t" r="r" b="b"/>
              <a:pathLst>
                <a:path w="493" h="493" extrusionOk="0">
                  <a:moveTo>
                    <a:pt x="92" y="112"/>
                  </a:moveTo>
                  <a:cubicBezTo>
                    <a:pt x="104" y="98"/>
                    <a:pt x="118" y="86"/>
                    <a:pt x="133" y="76"/>
                  </a:cubicBezTo>
                  <a:lnTo>
                    <a:pt x="128" y="26"/>
                  </a:lnTo>
                  <a:lnTo>
                    <a:pt x="206" y="0"/>
                  </a:lnTo>
                  <a:lnTo>
                    <a:pt x="232" y="42"/>
                  </a:lnTo>
                  <a:cubicBezTo>
                    <a:pt x="250" y="41"/>
                    <a:pt x="269" y="42"/>
                    <a:pt x="286" y="46"/>
                  </a:cubicBezTo>
                  <a:lnTo>
                    <a:pt x="318" y="7"/>
                  </a:lnTo>
                  <a:lnTo>
                    <a:pt x="392" y="44"/>
                  </a:lnTo>
                  <a:lnTo>
                    <a:pt x="381" y="92"/>
                  </a:lnTo>
                  <a:cubicBezTo>
                    <a:pt x="395" y="104"/>
                    <a:pt x="406" y="118"/>
                    <a:pt x="416" y="133"/>
                  </a:cubicBezTo>
                  <a:lnTo>
                    <a:pt x="466" y="128"/>
                  </a:lnTo>
                  <a:lnTo>
                    <a:pt x="493" y="206"/>
                  </a:lnTo>
                  <a:lnTo>
                    <a:pt x="450" y="233"/>
                  </a:lnTo>
                  <a:cubicBezTo>
                    <a:pt x="451" y="250"/>
                    <a:pt x="450" y="269"/>
                    <a:pt x="447" y="287"/>
                  </a:cubicBezTo>
                  <a:lnTo>
                    <a:pt x="486" y="318"/>
                  </a:lnTo>
                  <a:lnTo>
                    <a:pt x="449" y="393"/>
                  </a:lnTo>
                  <a:lnTo>
                    <a:pt x="400" y="381"/>
                  </a:lnTo>
                  <a:cubicBezTo>
                    <a:pt x="388" y="395"/>
                    <a:pt x="374" y="407"/>
                    <a:pt x="360" y="416"/>
                  </a:cubicBezTo>
                  <a:lnTo>
                    <a:pt x="365" y="466"/>
                  </a:lnTo>
                  <a:lnTo>
                    <a:pt x="286" y="493"/>
                  </a:lnTo>
                  <a:lnTo>
                    <a:pt x="260" y="450"/>
                  </a:lnTo>
                  <a:cubicBezTo>
                    <a:pt x="242" y="452"/>
                    <a:pt x="224" y="450"/>
                    <a:pt x="206" y="447"/>
                  </a:cubicBezTo>
                  <a:lnTo>
                    <a:pt x="174" y="486"/>
                  </a:lnTo>
                  <a:lnTo>
                    <a:pt x="100" y="449"/>
                  </a:lnTo>
                  <a:lnTo>
                    <a:pt x="112" y="400"/>
                  </a:lnTo>
                  <a:cubicBezTo>
                    <a:pt x="98" y="388"/>
                    <a:pt x="86" y="375"/>
                    <a:pt x="76" y="360"/>
                  </a:cubicBezTo>
                  <a:lnTo>
                    <a:pt x="26" y="365"/>
                  </a:lnTo>
                  <a:lnTo>
                    <a:pt x="0" y="286"/>
                  </a:lnTo>
                  <a:lnTo>
                    <a:pt x="42" y="260"/>
                  </a:lnTo>
                  <a:cubicBezTo>
                    <a:pt x="41" y="242"/>
                    <a:pt x="42" y="224"/>
                    <a:pt x="46" y="206"/>
                  </a:cubicBezTo>
                  <a:lnTo>
                    <a:pt x="7" y="174"/>
                  </a:lnTo>
                  <a:lnTo>
                    <a:pt x="43" y="100"/>
                  </a:lnTo>
                  <a:lnTo>
                    <a:pt x="92" y="112"/>
                  </a:lnTo>
                  <a:moveTo>
                    <a:pt x="168" y="204"/>
                  </a:moveTo>
                  <a:cubicBezTo>
                    <a:pt x="146" y="248"/>
                    <a:pt x="164" y="301"/>
                    <a:pt x="209" y="323"/>
                  </a:cubicBezTo>
                  <a:cubicBezTo>
                    <a:pt x="253" y="344"/>
                    <a:pt x="306" y="326"/>
                    <a:pt x="328" y="282"/>
                  </a:cubicBezTo>
                  <a:cubicBezTo>
                    <a:pt x="349" y="238"/>
                    <a:pt x="331" y="185"/>
                    <a:pt x="287" y="163"/>
                  </a:cubicBezTo>
                  <a:cubicBezTo>
                    <a:pt x="243" y="141"/>
                    <a:pt x="190" y="159"/>
                    <a:pt x="168" y="20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8" name="Google Shape;218;g34be3e9c41b_0_1420"/>
            <p:cNvSpPr/>
            <p:nvPr/>
          </p:nvSpPr>
          <p:spPr>
            <a:xfrm>
              <a:off x="7816037" y="4709575"/>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1">
  <p:cSld name="TITLE_ONLY_1">
    <p:spTree>
      <p:nvGrpSpPr>
        <p:cNvPr id="1" name="Shape 219"/>
        <p:cNvGrpSpPr/>
        <p:nvPr/>
      </p:nvGrpSpPr>
      <p:grpSpPr>
        <a:xfrm>
          <a:off x="0" y="0"/>
          <a:ext cx="0" cy="0"/>
          <a:chOff x="0" y="0"/>
          <a:chExt cx="0" cy="0"/>
        </a:xfrm>
      </p:grpSpPr>
      <p:sp>
        <p:nvSpPr>
          <p:cNvPr id="220" name="Google Shape;220;g34be3e9c41b_0_4098"/>
          <p:cNvSpPr txBox="1">
            <a:spLocks noGrp="1"/>
          </p:cNvSpPr>
          <p:nvPr>
            <p:ph type="title"/>
          </p:nvPr>
        </p:nvSpPr>
        <p:spPr>
          <a:xfrm>
            <a:off x="720000" y="593367"/>
            <a:ext cx="7704000" cy="76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1" name="Google Shape;221;g34be3e9c41b_0_4098"/>
          <p:cNvGrpSpPr/>
          <p:nvPr/>
        </p:nvGrpSpPr>
        <p:grpSpPr>
          <a:xfrm>
            <a:off x="-187189" y="185746"/>
            <a:ext cx="10397451" cy="6968420"/>
            <a:chOff x="-187189" y="139313"/>
            <a:chExt cx="10397451" cy="5226445"/>
          </a:xfrm>
        </p:grpSpPr>
        <p:grpSp>
          <p:nvGrpSpPr>
            <p:cNvPr id="222" name="Google Shape;222;g34be3e9c41b_0_4098"/>
            <p:cNvGrpSpPr/>
            <p:nvPr/>
          </p:nvGrpSpPr>
          <p:grpSpPr>
            <a:xfrm flipH="1">
              <a:off x="8552194" y="917833"/>
              <a:ext cx="1658068" cy="3498326"/>
              <a:chOff x="-1133549" y="822583"/>
              <a:chExt cx="1658068" cy="3498326"/>
            </a:xfrm>
          </p:grpSpPr>
          <p:sp>
            <p:nvSpPr>
              <p:cNvPr id="223" name="Google Shape;223;g34be3e9c41b_0_4098"/>
              <p:cNvSpPr/>
              <p:nvPr/>
            </p:nvSpPr>
            <p:spPr>
              <a:xfrm>
                <a:off x="-1133549" y="822583"/>
                <a:ext cx="1658068" cy="3498326"/>
              </a:xfrm>
              <a:custGeom>
                <a:avLst/>
                <a:gdLst/>
                <a:ahLst/>
                <a:cxnLst/>
                <a:rect l="l" t="t" r="r" b="b"/>
                <a:pathLst>
                  <a:path w="910" h="1920" extrusionOk="0">
                    <a:moveTo>
                      <a:pt x="803" y="1"/>
                    </a:moveTo>
                    <a:cubicBezTo>
                      <a:pt x="803" y="1"/>
                      <a:pt x="804" y="1"/>
                      <a:pt x="807" y="2"/>
                    </a:cubicBezTo>
                    <a:cubicBezTo>
                      <a:pt x="809" y="2"/>
                      <a:pt x="813" y="2"/>
                      <a:pt x="817" y="2"/>
                    </a:cubicBezTo>
                    <a:cubicBezTo>
                      <a:pt x="827" y="3"/>
                      <a:pt x="841" y="7"/>
                      <a:pt x="857" y="16"/>
                    </a:cubicBezTo>
                    <a:cubicBezTo>
                      <a:pt x="865" y="21"/>
                      <a:pt x="873" y="27"/>
                      <a:pt x="881" y="36"/>
                    </a:cubicBezTo>
                    <a:cubicBezTo>
                      <a:pt x="888" y="44"/>
                      <a:pt x="897" y="55"/>
                      <a:pt x="902" y="68"/>
                    </a:cubicBezTo>
                    <a:cubicBezTo>
                      <a:pt x="907" y="80"/>
                      <a:pt x="910" y="95"/>
                      <a:pt x="910" y="111"/>
                    </a:cubicBezTo>
                    <a:cubicBezTo>
                      <a:pt x="910" y="126"/>
                      <a:pt x="910" y="143"/>
                      <a:pt x="910" y="161"/>
                    </a:cubicBezTo>
                    <a:cubicBezTo>
                      <a:pt x="910" y="302"/>
                      <a:pt x="910" y="507"/>
                      <a:pt x="910" y="761"/>
                    </a:cubicBezTo>
                    <a:cubicBezTo>
                      <a:pt x="910" y="1014"/>
                      <a:pt x="910" y="1315"/>
                      <a:pt x="910" y="1650"/>
                    </a:cubicBezTo>
                    <a:cubicBezTo>
                      <a:pt x="910" y="1692"/>
                      <a:pt x="910" y="1734"/>
                      <a:pt x="910" y="1777"/>
                    </a:cubicBezTo>
                    <a:lnTo>
                      <a:pt x="910" y="1809"/>
                    </a:lnTo>
                    <a:cubicBezTo>
                      <a:pt x="910" y="1820"/>
                      <a:pt x="909" y="1831"/>
                      <a:pt x="906" y="1842"/>
                    </a:cubicBezTo>
                    <a:cubicBezTo>
                      <a:pt x="903" y="1852"/>
                      <a:pt x="899" y="1862"/>
                      <a:pt x="893" y="1872"/>
                    </a:cubicBezTo>
                    <a:cubicBezTo>
                      <a:pt x="886" y="1881"/>
                      <a:pt x="879" y="1889"/>
                      <a:pt x="870" y="1896"/>
                    </a:cubicBezTo>
                    <a:cubicBezTo>
                      <a:pt x="853" y="1910"/>
                      <a:pt x="831" y="1919"/>
                      <a:pt x="809" y="1920"/>
                    </a:cubicBezTo>
                    <a:cubicBezTo>
                      <a:pt x="787" y="1921"/>
                      <a:pt x="765" y="1920"/>
                      <a:pt x="742" y="1920"/>
                    </a:cubicBezTo>
                    <a:cubicBezTo>
                      <a:pt x="698" y="1920"/>
                      <a:pt x="652" y="1920"/>
                      <a:pt x="607" y="1920"/>
                    </a:cubicBezTo>
                    <a:cubicBezTo>
                      <a:pt x="516" y="1920"/>
                      <a:pt x="423" y="1920"/>
                      <a:pt x="329" y="1920"/>
                    </a:cubicBezTo>
                    <a:cubicBezTo>
                      <a:pt x="282" y="1920"/>
                      <a:pt x="235" y="1920"/>
                      <a:pt x="187" y="1920"/>
                    </a:cubicBezTo>
                    <a:cubicBezTo>
                      <a:pt x="163" y="1920"/>
                      <a:pt x="139" y="1920"/>
                      <a:pt x="115" y="1920"/>
                    </a:cubicBezTo>
                    <a:cubicBezTo>
                      <a:pt x="91" y="1921"/>
                      <a:pt x="66" y="1915"/>
                      <a:pt x="46" y="1901"/>
                    </a:cubicBezTo>
                    <a:cubicBezTo>
                      <a:pt x="26" y="1887"/>
                      <a:pt x="11" y="1866"/>
                      <a:pt x="4" y="1843"/>
                    </a:cubicBezTo>
                    <a:cubicBezTo>
                      <a:pt x="0" y="1831"/>
                      <a:pt x="0" y="1819"/>
                      <a:pt x="0" y="1807"/>
                    </a:cubicBezTo>
                    <a:cubicBezTo>
                      <a:pt x="0" y="1795"/>
                      <a:pt x="0" y="1783"/>
                      <a:pt x="0" y="1771"/>
                    </a:cubicBezTo>
                    <a:cubicBezTo>
                      <a:pt x="0" y="1723"/>
                      <a:pt x="0" y="1676"/>
                      <a:pt x="0" y="1629"/>
                    </a:cubicBezTo>
                    <a:cubicBezTo>
                      <a:pt x="0" y="1535"/>
                      <a:pt x="0" y="1442"/>
                      <a:pt x="0" y="1351"/>
                    </a:cubicBezTo>
                    <a:cubicBezTo>
                      <a:pt x="0" y="1169"/>
                      <a:pt x="0" y="993"/>
                      <a:pt x="0" y="826"/>
                    </a:cubicBezTo>
                    <a:cubicBezTo>
                      <a:pt x="0" y="658"/>
                      <a:pt x="0" y="499"/>
                      <a:pt x="0" y="350"/>
                    </a:cubicBezTo>
                    <a:cubicBezTo>
                      <a:pt x="0" y="276"/>
                      <a:pt x="0" y="204"/>
                      <a:pt x="0" y="135"/>
                    </a:cubicBezTo>
                    <a:cubicBezTo>
                      <a:pt x="0" y="126"/>
                      <a:pt x="0" y="118"/>
                      <a:pt x="0" y="109"/>
                    </a:cubicBezTo>
                    <a:cubicBezTo>
                      <a:pt x="0" y="105"/>
                      <a:pt x="1" y="100"/>
                      <a:pt x="1" y="96"/>
                    </a:cubicBezTo>
                    <a:cubicBezTo>
                      <a:pt x="2" y="92"/>
                      <a:pt x="2" y="88"/>
                      <a:pt x="3" y="83"/>
                    </a:cubicBezTo>
                    <a:cubicBezTo>
                      <a:pt x="7" y="67"/>
                      <a:pt x="15" y="51"/>
                      <a:pt x="25" y="38"/>
                    </a:cubicBezTo>
                    <a:cubicBezTo>
                      <a:pt x="36" y="26"/>
                      <a:pt x="50" y="16"/>
                      <a:pt x="65" y="9"/>
                    </a:cubicBezTo>
                    <a:cubicBezTo>
                      <a:pt x="80" y="2"/>
                      <a:pt x="96" y="0"/>
                      <a:pt x="112" y="0"/>
                    </a:cubicBezTo>
                    <a:cubicBezTo>
                      <a:pt x="144" y="0"/>
                      <a:pt x="175" y="0"/>
                      <a:pt x="205" y="0"/>
                    </a:cubicBezTo>
                    <a:cubicBezTo>
                      <a:pt x="220" y="0"/>
                      <a:pt x="235" y="0"/>
                      <a:pt x="249" y="0"/>
                    </a:cubicBezTo>
                    <a:cubicBezTo>
                      <a:pt x="257" y="0"/>
                      <a:pt x="264" y="0"/>
                      <a:pt x="271" y="0"/>
                    </a:cubicBezTo>
                    <a:cubicBezTo>
                      <a:pt x="278" y="0"/>
                      <a:pt x="286" y="2"/>
                      <a:pt x="292" y="6"/>
                    </a:cubicBezTo>
                    <a:cubicBezTo>
                      <a:pt x="298" y="10"/>
                      <a:pt x="303" y="16"/>
                      <a:pt x="305" y="23"/>
                    </a:cubicBezTo>
                    <a:cubicBezTo>
                      <a:pt x="308" y="30"/>
                      <a:pt x="307" y="37"/>
                      <a:pt x="307" y="44"/>
                    </a:cubicBezTo>
                    <a:cubicBezTo>
                      <a:pt x="307" y="48"/>
                      <a:pt x="307" y="50"/>
                      <a:pt x="307" y="54"/>
                    </a:cubicBezTo>
                    <a:cubicBezTo>
                      <a:pt x="307" y="57"/>
                      <a:pt x="307" y="61"/>
                      <a:pt x="307" y="65"/>
                    </a:cubicBezTo>
                    <a:cubicBezTo>
                      <a:pt x="308" y="71"/>
                      <a:pt x="311" y="77"/>
                      <a:pt x="315" y="82"/>
                    </a:cubicBezTo>
                    <a:cubicBezTo>
                      <a:pt x="320" y="87"/>
                      <a:pt x="325" y="91"/>
                      <a:pt x="332" y="92"/>
                    </a:cubicBezTo>
                    <a:cubicBezTo>
                      <a:pt x="335" y="93"/>
                      <a:pt x="338" y="93"/>
                      <a:pt x="341" y="93"/>
                    </a:cubicBezTo>
                    <a:cubicBezTo>
                      <a:pt x="345" y="93"/>
                      <a:pt x="348" y="93"/>
                      <a:pt x="351" y="93"/>
                    </a:cubicBezTo>
                    <a:cubicBezTo>
                      <a:pt x="364" y="93"/>
                      <a:pt x="377" y="93"/>
                      <a:pt x="389" y="93"/>
                    </a:cubicBezTo>
                    <a:cubicBezTo>
                      <a:pt x="440" y="93"/>
                      <a:pt x="486" y="94"/>
                      <a:pt x="529" y="94"/>
                    </a:cubicBezTo>
                    <a:cubicBezTo>
                      <a:pt x="551" y="94"/>
                      <a:pt x="572" y="94"/>
                      <a:pt x="591" y="94"/>
                    </a:cubicBezTo>
                    <a:cubicBezTo>
                      <a:pt x="596" y="94"/>
                      <a:pt x="601" y="94"/>
                      <a:pt x="606" y="94"/>
                    </a:cubicBezTo>
                    <a:cubicBezTo>
                      <a:pt x="610" y="93"/>
                      <a:pt x="615" y="91"/>
                      <a:pt x="619" y="89"/>
                    </a:cubicBezTo>
                    <a:cubicBezTo>
                      <a:pt x="627" y="84"/>
                      <a:pt x="632" y="76"/>
                      <a:pt x="634" y="68"/>
                    </a:cubicBezTo>
                    <a:cubicBezTo>
                      <a:pt x="635" y="63"/>
                      <a:pt x="634" y="59"/>
                      <a:pt x="634" y="55"/>
                    </a:cubicBezTo>
                    <a:cubicBezTo>
                      <a:pt x="634" y="50"/>
                      <a:pt x="634" y="46"/>
                      <a:pt x="634" y="42"/>
                    </a:cubicBezTo>
                    <a:cubicBezTo>
                      <a:pt x="634" y="38"/>
                      <a:pt x="634" y="34"/>
                      <a:pt x="635" y="29"/>
                    </a:cubicBezTo>
                    <a:cubicBezTo>
                      <a:pt x="636" y="25"/>
                      <a:pt x="637" y="22"/>
                      <a:pt x="639" y="18"/>
                    </a:cubicBezTo>
                    <a:cubicBezTo>
                      <a:pt x="643" y="11"/>
                      <a:pt x="649" y="6"/>
                      <a:pt x="656" y="3"/>
                    </a:cubicBezTo>
                    <a:cubicBezTo>
                      <a:pt x="663" y="0"/>
                      <a:pt x="670" y="1"/>
                      <a:pt x="677" y="1"/>
                    </a:cubicBezTo>
                    <a:cubicBezTo>
                      <a:pt x="704" y="1"/>
                      <a:pt x="727" y="1"/>
                      <a:pt x="746" y="1"/>
                    </a:cubicBezTo>
                    <a:cubicBezTo>
                      <a:pt x="765" y="1"/>
                      <a:pt x="779" y="1"/>
                      <a:pt x="788" y="1"/>
                    </a:cubicBezTo>
                    <a:cubicBezTo>
                      <a:pt x="798" y="1"/>
                      <a:pt x="803" y="1"/>
                      <a:pt x="803" y="1"/>
                    </a:cubicBezTo>
                    <a:cubicBezTo>
                      <a:pt x="803" y="1"/>
                      <a:pt x="798" y="1"/>
                      <a:pt x="788" y="1"/>
                    </a:cubicBezTo>
                    <a:cubicBezTo>
                      <a:pt x="779" y="1"/>
                      <a:pt x="765" y="2"/>
                      <a:pt x="746" y="2"/>
                    </a:cubicBezTo>
                    <a:cubicBezTo>
                      <a:pt x="727" y="2"/>
                      <a:pt x="704" y="2"/>
                      <a:pt x="677" y="2"/>
                    </a:cubicBezTo>
                    <a:cubicBezTo>
                      <a:pt x="670" y="2"/>
                      <a:pt x="663" y="1"/>
                      <a:pt x="656" y="4"/>
                    </a:cubicBezTo>
                    <a:cubicBezTo>
                      <a:pt x="650" y="7"/>
                      <a:pt x="644" y="12"/>
                      <a:pt x="640" y="19"/>
                    </a:cubicBezTo>
                    <a:cubicBezTo>
                      <a:pt x="638" y="22"/>
                      <a:pt x="637" y="26"/>
                      <a:pt x="636" y="30"/>
                    </a:cubicBezTo>
                    <a:cubicBezTo>
                      <a:pt x="635" y="34"/>
                      <a:pt x="636" y="38"/>
                      <a:pt x="636" y="42"/>
                    </a:cubicBezTo>
                    <a:cubicBezTo>
                      <a:pt x="636" y="46"/>
                      <a:pt x="636" y="50"/>
                      <a:pt x="636" y="55"/>
                    </a:cubicBezTo>
                    <a:cubicBezTo>
                      <a:pt x="636" y="59"/>
                      <a:pt x="636" y="63"/>
                      <a:pt x="635" y="68"/>
                    </a:cubicBezTo>
                    <a:cubicBezTo>
                      <a:pt x="633" y="77"/>
                      <a:pt x="627" y="85"/>
                      <a:pt x="619" y="90"/>
                    </a:cubicBezTo>
                    <a:cubicBezTo>
                      <a:pt x="615" y="93"/>
                      <a:pt x="611" y="94"/>
                      <a:pt x="606" y="95"/>
                    </a:cubicBezTo>
                    <a:cubicBezTo>
                      <a:pt x="601" y="95"/>
                      <a:pt x="596" y="95"/>
                      <a:pt x="591" y="95"/>
                    </a:cubicBezTo>
                    <a:cubicBezTo>
                      <a:pt x="571" y="95"/>
                      <a:pt x="551" y="95"/>
                      <a:pt x="529" y="95"/>
                    </a:cubicBezTo>
                    <a:cubicBezTo>
                      <a:pt x="486" y="95"/>
                      <a:pt x="439" y="95"/>
                      <a:pt x="389" y="95"/>
                    </a:cubicBezTo>
                    <a:cubicBezTo>
                      <a:pt x="377" y="95"/>
                      <a:pt x="364" y="95"/>
                      <a:pt x="351" y="95"/>
                    </a:cubicBezTo>
                    <a:cubicBezTo>
                      <a:pt x="348" y="95"/>
                      <a:pt x="344" y="95"/>
                      <a:pt x="341" y="95"/>
                    </a:cubicBezTo>
                    <a:cubicBezTo>
                      <a:pt x="338" y="95"/>
                      <a:pt x="334" y="95"/>
                      <a:pt x="331" y="94"/>
                    </a:cubicBezTo>
                    <a:cubicBezTo>
                      <a:pt x="324" y="92"/>
                      <a:pt x="318" y="89"/>
                      <a:pt x="314" y="83"/>
                    </a:cubicBezTo>
                    <a:cubicBezTo>
                      <a:pt x="309" y="78"/>
                      <a:pt x="306" y="72"/>
                      <a:pt x="305" y="65"/>
                    </a:cubicBezTo>
                    <a:cubicBezTo>
                      <a:pt x="305" y="61"/>
                      <a:pt x="305" y="58"/>
                      <a:pt x="305" y="54"/>
                    </a:cubicBezTo>
                    <a:cubicBezTo>
                      <a:pt x="305" y="51"/>
                      <a:pt x="305" y="47"/>
                      <a:pt x="305" y="44"/>
                    </a:cubicBezTo>
                    <a:cubicBezTo>
                      <a:pt x="305" y="37"/>
                      <a:pt x="306" y="30"/>
                      <a:pt x="303" y="24"/>
                    </a:cubicBezTo>
                    <a:cubicBezTo>
                      <a:pt x="301" y="17"/>
                      <a:pt x="296" y="11"/>
                      <a:pt x="291" y="7"/>
                    </a:cubicBezTo>
                    <a:cubicBezTo>
                      <a:pt x="285" y="3"/>
                      <a:pt x="278" y="2"/>
                      <a:pt x="271" y="2"/>
                    </a:cubicBezTo>
                    <a:lnTo>
                      <a:pt x="249" y="2"/>
                    </a:lnTo>
                    <a:cubicBezTo>
                      <a:pt x="234" y="2"/>
                      <a:pt x="220" y="2"/>
                      <a:pt x="204" y="2"/>
                    </a:cubicBezTo>
                    <a:cubicBezTo>
                      <a:pt x="174" y="2"/>
                      <a:pt x="144" y="2"/>
                      <a:pt x="112" y="2"/>
                    </a:cubicBezTo>
                    <a:cubicBezTo>
                      <a:pt x="96" y="2"/>
                      <a:pt x="80" y="4"/>
                      <a:pt x="65" y="11"/>
                    </a:cubicBezTo>
                    <a:cubicBezTo>
                      <a:pt x="51" y="17"/>
                      <a:pt x="37" y="27"/>
                      <a:pt x="27" y="40"/>
                    </a:cubicBezTo>
                    <a:cubicBezTo>
                      <a:pt x="16" y="52"/>
                      <a:pt x="9" y="67"/>
                      <a:pt x="5" y="84"/>
                    </a:cubicBezTo>
                    <a:cubicBezTo>
                      <a:pt x="4" y="88"/>
                      <a:pt x="4" y="92"/>
                      <a:pt x="3" y="96"/>
                    </a:cubicBezTo>
                    <a:cubicBezTo>
                      <a:pt x="3" y="100"/>
                      <a:pt x="2" y="105"/>
                      <a:pt x="2" y="109"/>
                    </a:cubicBezTo>
                    <a:cubicBezTo>
                      <a:pt x="2" y="117"/>
                      <a:pt x="2" y="126"/>
                      <a:pt x="2" y="135"/>
                    </a:cubicBezTo>
                    <a:cubicBezTo>
                      <a:pt x="2" y="204"/>
                      <a:pt x="2" y="276"/>
                      <a:pt x="2" y="350"/>
                    </a:cubicBezTo>
                    <a:cubicBezTo>
                      <a:pt x="2" y="499"/>
                      <a:pt x="2" y="657"/>
                      <a:pt x="2" y="825"/>
                    </a:cubicBezTo>
                    <a:cubicBezTo>
                      <a:pt x="2" y="992"/>
                      <a:pt x="2" y="1169"/>
                      <a:pt x="2" y="1351"/>
                    </a:cubicBezTo>
                    <a:cubicBezTo>
                      <a:pt x="2" y="1442"/>
                      <a:pt x="2" y="1535"/>
                      <a:pt x="2" y="1629"/>
                    </a:cubicBezTo>
                    <a:cubicBezTo>
                      <a:pt x="2" y="1676"/>
                      <a:pt x="2" y="1723"/>
                      <a:pt x="2" y="1771"/>
                    </a:cubicBezTo>
                    <a:cubicBezTo>
                      <a:pt x="2" y="1783"/>
                      <a:pt x="2" y="1795"/>
                      <a:pt x="2" y="1807"/>
                    </a:cubicBezTo>
                    <a:cubicBezTo>
                      <a:pt x="2" y="1819"/>
                      <a:pt x="3" y="1830"/>
                      <a:pt x="7" y="1842"/>
                    </a:cubicBezTo>
                    <a:cubicBezTo>
                      <a:pt x="13" y="1864"/>
                      <a:pt x="28" y="1885"/>
                      <a:pt x="48" y="1898"/>
                    </a:cubicBezTo>
                    <a:cubicBezTo>
                      <a:pt x="67" y="1912"/>
                      <a:pt x="91" y="1918"/>
                      <a:pt x="115" y="1917"/>
                    </a:cubicBezTo>
                    <a:cubicBezTo>
                      <a:pt x="139" y="1917"/>
                      <a:pt x="163" y="1917"/>
                      <a:pt x="187" y="1917"/>
                    </a:cubicBezTo>
                    <a:cubicBezTo>
                      <a:pt x="234" y="1917"/>
                      <a:pt x="282" y="1917"/>
                      <a:pt x="329" y="1917"/>
                    </a:cubicBezTo>
                    <a:cubicBezTo>
                      <a:pt x="423" y="1917"/>
                      <a:pt x="516" y="1917"/>
                      <a:pt x="607" y="1917"/>
                    </a:cubicBezTo>
                    <a:cubicBezTo>
                      <a:pt x="652" y="1917"/>
                      <a:pt x="697" y="1917"/>
                      <a:pt x="742" y="1917"/>
                    </a:cubicBezTo>
                    <a:cubicBezTo>
                      <a:pt x="764" y="1917"/>
                      <a:pt x="787" y="1918"/>
                      <a:pt x="809" y="1917"/>
                    </a:cubicBezTo>
                    <a:cubicBezTo>
                      <a:pt x="830" y="1916"/>
                      <a:pt x="852" y="1907"/>
                      <a:pt x="868" y="1894"/>
                    </a:cubicBezTo>
                    <a:cubicBezTo>
                      <a:pt x="877" y="1887"/>
                      <a:pt x="884" y="1879"/>
                      <a:pt x="890" y="1870"/>
                    </a:cubicBezTo>
                    <a:cubicBezTo>
                      <a:pt x="896" y="1861"/>
                      <a:pt x="900" y="1851"/>
                      <a:pt x="903" y="1841"/>
                    </a:cubicBezTo>
                    <a:cubicBezTo>
                      <a:pt x="906" y="1830"/>
                      <a:pt x="907" y="1820"/>
                      <a:pt x="907" y="1809"/>
                    </a:cubicBezTo>
                    <a:cubicBezTo>
                      <a:pt x="907" y="1798"/>
                      <a:pt x="907" y="1788"/>
                      <a:pt x="907" y="1777"/>
                    </a:cubicBezTo>
                    <a:cubicBezTo>
                      <a:pt x="907" y="1734"/>
                      <a:pt x="907" y="1692"/>
                      <a:pt x="907" y="1650"/>
                    </a:cubicBezTo>
                    <a:cubicBezTo>
                      <a:pt x="907" y="1315"/>
                      <a:pt x="907" y="1013"/>
                      <a:pt x="908" y="760"/>
                    </a:cubicBezTo>
                    <a:cubicBezTo>
                      <a:pt x="908" y="507"/>
                      <a:pt x="908" y="302"/>
                      <a:pt x="908" y="161"/>
                    </a:cubicBezTo>
                    <a:cubicBezTo>
                      <a:pt x="908" y="143"/>
                      <a:pt x="908" y="126"/>
                      <a:pt x="908" y="110"/>
                    </a:cubicBezTo>
                    <a:cubicBezTo>
                      <a:pt x="908" y="95"/>
                      <a:pt x="906" y="80"/>
                      <a:pt x="901" y="68"/>
                    </a:cubicBezTo>
                    <a:cubicBezTo>
                      <a:pt x="895" y="55"/>
                      <a:pt x="888" y="44"/>
                      <a:pt x="881" y="36"/>
                    </a:cubicBezTo>
                    <a:cubicBezTo>
                      <a:pt x="873" y="28"/>
                      <a:pt x="865" y="21"/>
                      <a:pt x="857" y="16"/>
                    </a:cubicBezTo>
                    <a:cubicBezTo>
                      <a:pt x="841" y="7"/>
                      <a:pt x="826" y="4"/>
                      <a:pt x="817" y="2"/>
                    </a:cubicBezTo>
                    <a:cubicBezTo>
                      <a:pt x="812" y="2"/>
                      <a:pt x="809" y="2"/>
                      <a:pt x="806" y="1"/>
                    </a:cubicBezTo>
                    <a:cubicBezTo>
                      <a:pt x="804" y="1"/>
                      <a:pt x="803" y="1"/>
                      <a:pt x="80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4" name="Google Shape;224;g34be3e9c41b_0_4098"/>
              <p:cNvSpPr/>
              <p:nvPr/>
            </p:nvSpPr>
            <p:spPr>
              <a:xfrm>
                <a:off x="207210" y="1137797"/>
                <a:ext cx="142120" cy="3644"/>
              </a:xfrm>
              <a:custGeom>
                <a:avLst/>
                <a:gdLst/>
                <a:ahLst/>
                <a:cxnLst/>
                <a:rect l="l" t="t" r="r" b="b"/>
                <a:pathLst>
                  <a:path w="78" h="2" extrusionOk="0">
                    <a:moveTo>
                      <a:pt x="78" y="1"/>
                    </a:moveTo>
                    <a:cubicBezTo>
                      <a:pt x="78" y="1"/>
                      <a:pt x="61" y="2"/>
                      <a:pt x="39" y="2"/>
                    </a:cubicBezTo>
                    <a:cubicBezTo>
                      <a:pt x="18" y="2"/>
                      <a:pt x="0" y="2"/>
                      <a:pt x="0" y="1"/>
                    </a:cubicBezTo>
                    <a:cubicBezTo>
                      <a:pt x="0" y="1"/>
                      <a:pt x="18" y="0"/>
                      <a:pt x="39" y="0"/>
                    </a:cubicBezTo>
                    <a:cubicBezTo>
                      <a:pt x="61" y="0"/>
                      <a:pt x="78" y="0"/>
                      <a:pt x="78"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5" name="Google Shape;225;g34be3e9c41b_0_4098"/>
              <p:cNvSpPr/>
              <p:nvPr/>
            </p:nvSpPr>
            <p:spPr>
              <a:xfrm>
                <a:off x="207210" y="1174238"/>
                <a:ext cx="143942" cy="3644"/>
              </a:xfrm>
              <a:custGeom>
                <a:avLst/>
                <a:gdLst/>
                <a:ahLst/>
                <a:cxnLst/>
                <a:rect l="l" t="t" r="r" b="b"/>
                <a:pathLst>
                  <a:path w="79" h="2" extrusionOk="0">
                    <a:moveTo>
                      <a:pt x="79" y="1"/>
                    </a:moveTo>
                    <a:cubicBezTo>
                      <a:pt x="79" y="1"/>
                      <a:pt x="61" y="2"/>
                      <a:pt x="39" y="2"/>
                    </a:cubicBezTo>
                    <a:cubicBezTo>
                      <a:pt x="18" y="2"/>
                      <a:pt x="0" y="2"/>
                      <a:pt x="0" y="1"/>
                    </a:cubicBezTo>
                    <a:cubicBezTo>
                      <a:pt x="0" y="1"/>
                      <a:pt x="18" y="0"/>
                      <a:pt x="39" y="0"/>
                    </a:cubicBezTo>
                    <a:cubicBezTo>
                      <a:pt x="61" y="0"/>
                      <a:pt x="79" y="0"/>
                      <a:pt x="79"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6" name="Google Shape;226;g34be3e9c41b_0_4098"/>
              <p:cNvSpPr/>
              <p:nvPr/>
            </p:nvSpPr>
            <p:spPr>
              <a:xfrm>
                <a:off x="207210" y="1210679"/>
                <a:ext cx="143942" cy="3644"/>
              </a:xfrm>
              <a:custGeom>
                <a:avLst/>
                <a:gdLst/>
                <a:ahLst/>
                <a:cxnLst/>
                <a:rect l="l" t="t" r="r" b="b"/>
                <a:pathLst>
                  <a:path w="79" h="2" extrusionOk="0">
                    <a:moveTo>
                      <a:pt x="79" y="1"/>
                    </a:moveTo>
                    <a:cubicBezTo>
                      <a:pt x="79" y="1"/>
                      <a:pt x="61" y="2"/>
                      <a:pt x="40" y="2"/>
                    </a:cubicBezTo>
                    <a:cubicBezTo>
                      <a:pt x="18" y="2"/>
                      <a:pt x="0" y="2"/>
                      <a:pt x="0" y="1"/>
                    </a:cubicBezTo>
                    <a:cubicBezTo>
                      <a:pt x="0" y="1"/>
                      <a:pt x="18" y="0"/>
                      <a:pt x="40" y="0"/>
                    </a:cubicBezTo>
                    <a:cubicBezTo>
                      <a:pt x="61" y="0"/>
                      <a:pt x="79" y="0"/>
                      <a:pt x="79"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7" name="Google Shape;227;g34be3e9c41b_0_4098"/>
              <p:cNvSpPr/>
              <p:nvPr/>
            </p:nvSpPr>
            <p:spPr>
              <a:xfrm>
                <a:off x="-1009920" y="1443901"/>
                <a:ext cx="1353785" cy="251442"/>
              </a:xfrm>
              <a:custGeom>
                <a:avLst/>
                <a:gdLst/>
                <a:ahLst/>
                <a:cxnLst/>
                <a:rect l="l" t="t" r="r" b="b"/>
                <a:pathLst>
                  <a:path w="743" h="138" extrusionOk="0">
                    <a:moveTo>
                      <a:pt x="685" y="137"/>
                    </a:moveTo>
                    <a:cubicBezTo>
                      <a:pt x="685" y="137"/>
                      <a:pt x="687" y="136"/>
                      <a:pt x="690" y="136"/>
                    </a:cubicBezTo>
                    <a:cubicBezTo>
                      <a:pt x="693" y="136"/>
                      <a:pt x="697" y="135"/>
                      <a:pt x="702" y="134"/>
                    </a:cubicBezTo>
                    <a:cubicBezTo>
                      <a:pt x="707" y="132"/>
                      <a:pt x="713" y="129"/>
                      <a:pt x="720" y="124"/>
                    </a:cubicBezTo>
                    <a:cubicBezTo>
                      <a:pt x="726" y="120"/>
                      <a:pt x="732" y="113"/>
                      <a:pt x="737" y="103"/>
                    </a:cubicBezTo>
                    <a:cubicBezTo>
                      <a:pt x="739" y="98"/>
                      <a:pt x="741" y="93"/>
                      <a:pt x="741" y="87"/>
                    </a:cubicBezTo>
                    <a:cubicBezTo>
                      <a:pt x="742" y="82"/>
                      <a:pt x="742" y="76"/>
                      <a:pt x="742" y="69"/>
                    </a:cubicBezTo>
                    <a:cubicBezTo>
                      <a:pt x="742" y="63"/>
                      <a:pt x="742" y="56"/>
                      <a:pt x="741" y="49"/>
                    </a:cubicBezTo>
                    <a:cubicBezTo>
                      <a:pt x="740" y="43"/>
                      <a:pt x="737" y="36"/>
                      <a:pt x="733" y="30"/>
                    </a:cubicBezTo>
                    <a:cubicBezTo>
                      <a:pt x="726" y="17"/>
                      <a:pt x="712" y="7"/>
                      <a:pt x="696" y="4"/>
                    </a:cubicBezTo>
                    <a:cubicBezTo>
                      <a:pt x="688" y="2"/>
                      <a:pt x="679" y="3"/>
                      <a:pt x="670" y="3"/>
                    </a:cubicBezTo>
                    <a:cubicBezTo>
                      <a:pt x="661" y="3"/>
                      <a:pt x="652" y="3"/>
                      <a:pt x="643" y="3"/>
                    </a:cubicBezTo>
                    <a:cubicBezTo>
                      <a:pt x="493" y="3"/>
                      <a:pt x="286" y="3"/>
                      <a:pt x="58" y="3"/>
                    </a:cubicBezTo>
                    <a:cubicBezTo>
                      <a:pt x="44" y="3"/>
                      <a:pt x="30" y="9"/>
                      <a:pt x="20" y="18"/>
                    </a:cubicBezTo>
                    <a:cubicBezTo>
                      <a:pt x="10" y="27"/>
                      <a:pt x="4" y="40"/>
                      <a:pt x="3" y="54"/>
                    </a:cubicBezTo>
                    <a:cubicBezTo>
                      <a:pt x="2" y="61"/>
                      <a:pt x="3" y="68"/>
                      <a:pt x="3" y="75"/>
                    </a:cubicBezTo>
                    <a:cubicBezTo>
                      <a:pt x="2" y="82"/>
                      <a:pt x="3" y="88"/>
                      <a:pt x="5" y="95"/>
                    </a:cubicBezTo>
                    <a:cubicBezTo>
                      <a:pt x="8" y="108"/>
                      <a:pt x="17" y="119"/>
                      <a:pt x="28" y="126"/>
                    </a:cubicBezTo>
                    <a:cubicBezTo>
                      <a:pt x="33" y="130"/>
                      <a:pt x="39" y="132"/>
                      <a:pt x="46" y="134"/>
                    </a:cubicBezTo>
                    <a:cubicBezTo>
                      <a:pt x="52" y="135"/>
                      <a:pt x="58" y="135"/>
                      <a:pt x="65" y="135"/>
                    </a:cubicBezTo>
                    <a:cubicBezTo>
                      <a:pt x="78" y="135"/>
                      <a:pt x="91" y="135"/>
                      <a:pt x="104" y="135"/>
                    </a:cubicBezTo>
                    <a:cubicBezTo>
                      <a:pt x="130" y="135"/>
                      <a:pt x="156" y="135"/>
                      <a:pt x="180" y="135"/>
                    </a:cubicBezTo>
                    <a:cubicBezTo>
                      <a:pt x="279" y="135"/>
                      <a:pt x="368" y="135"/>
                      <a:pt x="443" y="136"/>
                    </a:cubicBezTo>
                    <a:cubicBezTo>
                      <a:pt x="518" y="136"/>
                      <a:pt x="579" y="136"/>
                      <a:pt x="620" y="136"/>
                    </a:cubicBezTo>
                    <a:cubicBezTo>
                      <a:pt x="641" y="136"/>
                      <a:pt x="658" y="136"/>
                      <a:pt x="669" y="136"/>
                    </a:cubicBezTo>
                    <a:cubicBezTo>
                      <a:pt x="674" y="136"/>
                      <a:pt x="678" y="136"/>
                      <a:pt x="681" y="136"/>
                    </a:cubicBezTo>
                    <a:cubicBezTo>
                      <a:pt x="684" y="136"/>
                      <a:pt x="685" y="137"/>
                      <a:pt x="685" y="137"/>
                    </a:cubicBezTo>
                    <a:cubicBezTo>
                      <a:pt x="685" y="137"/>
                      <a:pt x="684" y="137"/>
                      <a:pt x="681" y="137"/>
                    </a:cubicBezTo>
                    <a:cubicBezTo>
                      <a:pt x="678" y="137"/>
                      <a:pt x="674" y="137"/>
                      <a:pt x="669" y="137"/>
                    </a:cubicBezTo>
                    <a:cubicBezTo>
                      <a:pt x="657" y="137"/>
                      <a:pt x="641" y="137"/>
                      <a:pt x="620" y="137"/>
                    </a:cubicBezTo>
                    <a:cubicBezTo>
                      <a:pt x="579" y="137"/>
                      <a:pt x="518" y="137"/>
                      <a:pt x="443" y="137"/>
                    </a:cubicBezTo>
                    <a:cubicBezTo>
                      <a:pt x="368" y="138"/>
                      <a:pt x="279" y="138"/>
                      <a:pt x="180" y="138"/>
                    </a:cubicBezTo>
                    <a:cubicBezTo>
                      <a:pt x="156" y="138"/>
                      <a:pt x="130" y="138"/>
                      <a:pt x="104" y="138"/>
                    </a:cubicBezTo>
                    <a:cubicBezTo>
                      <a:pt x="91" y="138"/>
                      <a:pt x="78" y="138"/>
                      <a:pt x="65" y="138"/>
                    </a:cubicBezTo>
                    <a:cubicBezTo>
                      <a:pt x="59" y="138"/>
                      <a:pt x="52" y="138"/>
                      <a:pt x="45" y="136"/>
                    </a:cubicBezTo>
                    <a:cubicBezTo>
                      <a:pt x="38" y="135"/>
                      <a:pt x="32" y="132"/>
                      <a:pt x="26" y="128"/>
                    </a:cubicBezTo>
                    <a:cubicBezTo>
                      <a:pt x="15" y="121"/>
                      <a:pt x="6" y="109"/>
                      <a:pt x="2" y="95"/>
                    </a:cubicBezTo>
                    <a:cubicBezTo>
                      <a:pt x="0" y="89"/>
                      <a:pt x="0" y="81"/>
                      <a:pt x="0" y="75"/>
                    </a:cubicBezTo>
                    <a:cubicBezTo>
                      <a:pt x="0" y="68"/>
                      <a:pt x="0" y="61"/>
                      <a:pt x="0" y="54"/>
                    </a:cubicBezTo>
                    <a:cubicBezTo>
                      <a:pt x="1" y="39"/>
                      <a:pt x="8" y="26"/>
                      <a:pt x="19" y="16"/>
                    </a:cubicBezTo>
                    <a:cubicBezTo>
                      <a:pt x="29" y="6"/>
                      <a:pt x="44" y="0"/>
                      <a:pt x="58" y="0"/>
                    </a:cubicBezTo>
                    <a:cubicBezTo>
                      <a:pt x="286" y="0"/>
                      <a:pt x="493" y="1"/>
                      <a:pt x="643" y="1"/>
                    </a:cubicBezTo>
                    <a:cubicBezTo>
                      <a:pt x="652" y="1"/>
                      <a:pt x="661" y="1"/>
                      <a:pt x="670" y="1"/>
                    </a:cubicBezTo>
                    <a:cubicBezTo>
                      <a:pt x="679" y="1"/>
                      <a:pt x="688" y="0"/>
                      <a:pt x="696" y="2"/>
                    </a:cubicBezTo>
                    <a:cubicBezTo>
                      <a:pt x="713" y="5"/>
                      <a:pt x="727" y="16"/>
                      <a:pt x="735" y="29"/>
                    </a:cubicBezTo>
                    <a:cubicBezTo>
                      <a:pt x="739" y="35"/>
                      <a:pt x="741" y="42"/>
                      <a:pt x="742" y="49"/>
                    </a:cubicBezTo>
                    <a:cubicBezTo>
                      <a:pt x="743" y="56"/>
                      <a:pt x="743" y="63"/>
                      <a:pt x="743" y="69"/>
                    </a:cubicBezTo>
                    <a:cubicBezTo>
                      <a:pt x="743" y="75"/>
                      <a:pt x="743" y="81"/>
                      <a:pt x="742" y="87"/>
                    </a:cubicBezTo>
                    <a:cubicBezTo>
                      <a:pt x="742" y="93"/>
                      <a:pt x="740" y="98"/>
                      <a:pt x="738" y="103"/>
                    </a:cubicBezTo>
                    <a:cubicBezTo>
                      <a:pt x="733" y="113"/>
                      <a:pt x="727" y="120"/>
                      <a:pt x="720" y="125"/>
                    </a:cubicBezTo>
                    <a:cubicBezTo>
                      <a:pt x="714" y="130"/>
                      <a:pt x="708" y="133"/>
                      <a:pt x="702" y="134"/>
                    </a:cubicBezTo>
                    <a:cubicBezTo>
                      <a:pt x="697" y="136"/>
                      <a:pt x="693" y="136"/>
                      <a:pt x="690" y="136"/>
                    </a:cubicBezTo>
                    <a:cubicBezTo>
                      <a:pt x="687" y="136"/>
                      <a:pt x="686" y="136"/>
                      <a:pt x="686" y="136"/>
                    </a:cubicBezTo>
                    <a:lnTo>
                      <a:pt x="685" y="137"/>
                    </a:lnTo>
                    <a:close/>
                  </a:path>
                </a:pathLst>
              </a:custGeom>
              <a:solidFill>
                <a:schemeClr val="dk1"/>
              </a:solidFill>
              <a:ln>
                <a:noFill/>
              </a:ln>
            </p:spPr>
            <p:txBody>
              <a:bodyPr spcFirstLastPara="1" wrap="square" lIns="90000" tIns="4675" rIns="90000" bIns="46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8" name="Google Shape;228;g34be3e9c41b_0_4098"/>
              <p:cNvSpPr/>
              <p:nvPr/>
            </p:nvSpPr>
            <p:spPr>
              <a:xfrm>
                <a:off x="-527076" y="2571748"/>
                <a:ext cx="783483" cy="5466"/>
              </a:xfrm>
              <a:custGeom>
                <a:avLst/>
                <a:gdLst/>
                <a:ahLst/>
                <a:cxnLst/>
                <a:rect l="l" t="t" r="r" b="b"/>
                <a:pathLst>
                  <a:path w="430" h="3" extrusionOk="0">
                    <a:moveTo>
                      <a:pt x="430" y="2"/>
                    </a:moveTo>
                    <a:cubicBezTo>
                      <a:pt x="430" y="2"/>
                      <a:pt x="334" y="3"/>
                      <a:pt x="215" y="3"/>
                    </a:cubicBezTo>
                    <a:cubicBezTo>
                      <a:pt x="96" y="3"/>
                      <a:pt x="0" y="2"/>
                      <a:pt x="0" y="2"/>
                    </a:cubicBezTo>
                    <a:cubicBezTo>
                      <a:pt x="0" y="1"/>
                      <a:pt x="96" y="0"/>
                      <a:pt x="215" y="0"/>
                    </a:cubicBezTo>
                    <a:cubicBezTo>
                      <a:pt x="334" y="0"/>
                      <a:pt x="430" y="1"/>
                      <a:pt x="43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9" name="Google Shape;229;g34be3e9c41b_0_4098"/>
              <p:cNvSpPr/>
              <p:nvPr/>
            </p:nvSpPr>
            <p:spPr>
              <a:xfrm>
                <a:off x="-527076" y="2999929"/>
                <a:ext cx="792593" cy="5466"/>
              </a:xfrm>
              <a:custGeom>
                <a:avLst/>
                <a:gdLst/>
                <a:ahLst/>
                <a:cxnLst/>
                <a:rect l="l" t="t" r="r" b="b"/>
                <a:pathLst>
                  <a:path w="435" h="3" extrusionOk="0">
                    <a:moveTo>
                      <a:pt x="435" y="1"/>
                    </a:moveTo>
                    <a:cubicBezTo>
                      <a:pt x="435" y="2"/>
                      <a:pt x="337" y="3"/>
                      <a:pt x="217" y="3"/>
                    </a:cubicBezTo>
                    <a:cubicBezTo>
                      <a:pt x="97" y="3"/>
                      <a:pt x="0" y="2"/>
                      <a:pt x="0" y="1"/>
                    </a:cubicBezTo>
                    <a:cubicBezTo>
                      <a:pt x="0" y="1"/>
                      <a:pt x="96" y="0"/>
                      <a:pt x="217" y="0"/>
                    </a:cubicBezTo>
                    <a:cubicBezTo>
                      <a:pt x="337" y="0"/>
                      <a:pt x="435" y="1"/>
                      <a:pt x="4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0" name="Google Shape;230;g34be3e9c41b_0_4098"/>
              <p:cNvSpPr/>
              <p:nvPr/>
            </p:nvSpPr>
            <p:spPr>
              <a:xfrm>
                <a:off x="-527076" y="3065523"/>
                <a:ext cx="783483" cy="3644"/>
              </a:xfrm>
              <a:custGeom>
                <a:avLst/>
                <a:gdLst/>
                <a:ahLst/>
                <a:cxnLst/>
                <a:rect l="l" t="t" r="r" b="b"/>
                <a:pathLst>
                  <a:path w="430" h="2" extrusionOk="0">
                    <a:moveTo>
                      <a:pt x="430" y="1"/>
                    </a:moveTo>
                    <a:cubicBezTo>
                      <a:pt x="430" y="2"/>
                      <a:pt x="334" y="2"/>
                      <a:pt x="215" y="2"/>
                    </a:cubicBezTo>
                    <a:cubicBezTo>
                      <a:pt x="96" y="2"/>
                      <a:pt x="0" y="2"/>
                      <a:pt x="0" y="1"/>
                    </a:cubicBezTo>
                    <a:cubicBezTo>
                      <a:pt x="0" y="0"/>
                      <a:pt x="96" y="0"/>
                      <a:pt x="215" y="0"/>
                    </a:cubicBezTo>
                    <a:cubicBezTo>
                      <a:pt x="334" y="0"/>
                      <a:pt x="430" y="0"/>
                      <a:pt x="43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1" name="Google Shape;231;g34be3e9c41b_0_4098"/>
              <p:cNvSpPr/>
              <p:nvPr/>
            </p:nvSpPr>
            <p:spPr>
              <a:xfrm>
                <a:off x="-527076" y="3491882"/>
                <a:ext cx="792593" cy="5466"/>
              </a:xfrm>
              <a:custGeom>
                <a:avLst/>
                <a:gdLst/>
                <a:ahLst/>
                <a:cxnLst/>
                <a:rect l="l" t="t" r="r" b="b"/>
                <a:pathLst>
                  <a:path w="435" h="3" extrusionOk="0">
                    <a:moveTo>
                      <a:pt x="435" y="2"/>
                    </a:moveTo>
                    <a:cubicBezTo>
                      <a:pt x="435" y="2"/>
                      <a:pt x="337" y="3"/>
                      <a:pt x="217" y="3"/>
                    </a:cubicBezTo>
                    <a:cubicBezTo>
                      <a:pt x="97" y="3"/>
                      <a:pt x="0" y="2"/>
                      <a:pt x="0" y="2"/>
                    </a:cubicBezTo>
                    <a:cubicBezTo>
                      <a:pt x="0" y="1"/>
                      <a:pt x="96" y="0"/>
                      <a:pt x="217" y="0"/>
                    </a:cubicBezTo>
                    <a:cubicBezTo>
                      <a:pt x="337" y="0"/>
                      <a:pt x="435" y="1"/>
                      <a:pt x="43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2" name="Google Shape;232;g34be3e9c41b_0_4098"/>
              <p:cNvSpPr/>
              <p:nvPr/>
            </p:nvSpPr>
            <p:spPr>
              <a:xfrm>
                <a:off x="-527076" y="3557476"/>
                <a:ext cx="783483" cy="5466"/>
              </a:xfrm>
              <a:custGeom>
                <a:avLst/>
                <a:gdLst/>
                <a:ahLst/>
                <a:cxnLst/>
                <a:rect l="l" t="t" r="r" b="b"/>
                <a:pathLst>
                  <a:path w="430" h="3" extrusionOk="0">
                    <a:moveTo>
                      <a:pt x="430" y="1"/>
                    </a:moveTo>
                    <a:cubicBezTo>
                      <a:pt x="430" y="2"/>
                      <a:pt x="334" y="3"/>
                      <a:pt x="215" y="3"/>
                    </a:cubicBezTo>
                    <a:cubicBezTo>
                      <a:pt x="96" y="3"/>
                      <a:pt x="0" y="2"/>
                      <a:pt x="0" y="1"/>
                    </a:cubicBezTo>
                    <a:cubicBezTo>
                      <a:pt x="0" y="0"/>
                      <a:pt x="96" y="0"/>
                      <a:pt x="215" y="0"/>
                    </a:cubicBezTo>
                    <a:cubicBezTo>
                      <a:pt x="334" y="0"/>
                      <a:pt x="430" y="0"/>
                      <a:pt x="43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3" name="Google Shape;233;g34be3e9c41b_0_4098"/>
              <p:cNvSpPr/>
              <p:nvPr/>
            </p:nvSpPr>
            <p:spPr>
              <a:xfrm>
                <a:off x="-527076" y="3982013"/>
                <a:ext cx="792593" cy="3644"/>
              </a:xfrm>
              <a:custGeom>
                <a:avLst/>
                <a:gdLst/>
                <a:ahLst/>
                <a:cxnLst/>
                <a:rect l="l" t="t" r="r" b="b"/>
                <a:pathLst>
                  <a:path w="435" h="2" extrusionOk="0">
                    <a:moveTo>
                      <a:pt x="435" y="1"/>
                    </a:moveTo>
                    <a:cubicBezTo>
                      <a:pt x="435" y="2"/>
                      <a:pt x="337" y="2"/>
                      <a:pt x="217" y="2"/>
                    </a:cubicBezTo>
                    <a:cubicBezTo>
                      <a:pt x="97" y="2"/>
                      <a:pt x="0" y="2"/>
                      <a:pt x="0" y="1"/>
                    </a:cubicBezTo>
                    <a:cubicBezTo>
                      <a:pt x="0" y="0"/>
                      <a:pt x="96" y="0"/>
                      <a:pt x="217" y="0"/>
                    </a:cubicBezTo>
                    <a:cubicBezTo>
                      <a:pt x="337" y="0"/>
                      <a:pt x="435" y="0"/>
                      <a:pt x="4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4" name="Google Shape;234;g34be3e9c41b_0_4098"/>
              <p:cNvSpPr/>
              <p:nvPr/>
            </p:nvSpPr>
            <p:spPr>
              <a:xfrm>
                <a:off x="-527076" y="4045784"/>
                <a:ext cx="783483" cy="5466"/>
              </a:xfrm>
              <a:custGeom>
                <a:avLst/>
                <a:gdLst/>
                <a:ahLst/>
                <a:cxnLst/>
                <a:rect l="l" t="t" r="r" b="b"/>
                <a:pathLst>
                  <a:path w="430" h="3" extrusionOk="0">
                    <a:moveTo>
                      <a:pt x="430" y="2"/>
                    </a:moveTo>
                    <a:cubicBezTo>
                      <a:pt x="430" y="2"/>
                      <a:pt x="334" y="3"/>
                      <a:pt x="215" y="3"/>
                    </a:cubicBezTo>
                    <a:cubicBezTo>
                      <a:pt x="96" y="3"/>
                      <a:pt x="0" y="2"/>
                      <a:pt x="0" y="2"/>
                    </a:cubicBezTo>
                    <a:cubicBezTo>
                      <a:pt x="0" y="1"/>
                      <a:pt x="96" y="0"/>
                      <a:pt x="215" y="0"/>
                    </a:cubicBezTo>
                    <a:cubicBezTo>
                      <a:pt x="334" y="0"/>
                      <a:pt x="430" y="1"/>
                      <a:pt x="43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235" name="Google Shape;235;g34be3e9c41b_0_4098"/>
            <p:cNvGrpSpPr/>
            <p:nvPr/>
          </p:nvGrpSpPr>
          <p:grpSpPr>
            <a:xfrm>
              <a:off x="-187189" y="139313"/>
              <a:ext cx="9083616" cy="5226445"/>
              <a:chOff x="-187189" y="139313"/>
              <a:chExt cx="9083616" cy="5226445"/>
            </a:xfrm>
          </p:grpSpPr>
          <p:grpSp>
            <p:nvGrpSpPr>
              <p:cNvPr id="236" name="Google Shape;236;g34be3e9c41b_0_4098"/>
              <p:cNvGrpSpPr/>
              <p:nvPr/>
            </p:nvGrpSpPr>
            <p:grpSpPr>
              <a:xfrm>
                <a:off x="-187189" y="139313"/>
                <a:ext cx="1065901" cy="619495"/>
                <a:chOff x="-192639" y="64613"/>
                <a:chExt cx="1065901" cy="619495"/>
              </a:xfrm>
            </p:grpSpPr>
            <p:sp>
              <p:nvSpPr>
                <p:cNvPr id="237" name="Google Shape;237;g34be3e9c41b_0_4098"/>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8" name="Google Shape;238;g34be3e9c41b_0_4098"/>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9" name="Google Shape;239;g34be3e9c41b_0_4098"/>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0" name="Google Shape;240;g34be3e9c41b_0_4098"/>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g34be3e9c41b_0_4098"/>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g34be3e9c41b_0_4098"/>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3" name="Google Shape;243;g34be3e9c41b_0_4098"/>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44" name="Google Shape;244;g34be3e9c41b_0_4098"/>
              <p:cNvGrpSpPr/>
              <p:nvPr/>
            </p:nvGrpSpPr>
            <p:grpSpPr>
              <a:xfrm flipH="1">
                <a:off x="7830526" y="4746263"/>
                <a:ext cx="1065901" cy="619495"/>
                <a:chOff x="-192639" y="64613"/>
                <a:chExt cx="1065901" cy="619495"/>
              </a:xfrm>
            </p:grpSpPr>
            <p:sp>
              <p:nvSpPr>
                <p:cNvPr id="245" name="Google Shape;245;g34be3e9c41b_0_4098"/>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6" name="Google Shape;246;g34be3e9c41b_0_4098"/>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7" name="Google Shape;247;g34be3e9c41b_0_4098"/>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g34be3e9c41b_0_4098"/>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9" name="Google Shape;249;g34be3e9c41b_0_4098"/>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 name="Google Shape;250;g34be3e9c41b_0_4098"/>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 name="Google Shape;251;g34be3e9c41b_0_4098"/>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grpSp>
        <p:nvGrpSpPr>
          <p:cNvPr id="252" name="Google Shape;252;g34be3e9c41b_0_4098"/>
          <p:cNvGrpSpPr/>
          <p:nvPr/>
        </p:nvGrpSpPr>
        <p:grpSpPr>
          <a:xfrm>
            <a:off x="-467821" y="5472041"/>
            <a:ext cx="1293604" cy="2538283"/>
            <a:chOff x="-467821" y="4104134"/>
            <a:chExt cx="1293604" cy="1903761"/>
          </a:xfrm>
        </p:grpSpPr>
        <p:grpSp>
          <p:nvGrpSpPr>
            <p:cNvPr id="253" name="Google Shape;253;g34be3e9c41b_0_4098"/>
            <p:cNvGrpSpPr/>
            <p:nvPr/>
          </p:nvGrpSpPr>
          <p:grpSpPr>
            <a:xfrm rot="5400000">
              <a:off x="-243697" y="4938415"/>
              <a:ext cx="1629906" cy="509054"/>
              <a:chOff x="5401930" y="789587"/>
              <a:chExt cx="1629906" cy="509054"/>
            </a:xfrm>
          </p:grpSpPr>
          <p:sp>
            <p:nvSpPr>
              <p:cNvPr id="254" name="Google Shape;254;g34be3e9c41b_0_4098"/>
              <p:cNvSpPr/>
              <p:nvPr/>
            </p:nvSpPr>
            <p:spPr>
              <a:xfrm>
                <a:off x="5401930" y="1244155"/>
                <a:ext cx="54486" cy="54486"/>
              </a:xfrm>
              <a:custGeom>
                <a:avLst/>
                <a:gdLst/>
                <a:ahLst/>
                <a:cxnLst/>
                <a:rect l="l" t="t" r="r" b="b"/>
                <a:pathLst>
                  <a:path w="35" h="35" extrusionOk="0">
                    <a:moveTo>
                      <a:pt x="35" y="17"/>
                    </a:moveTo>
                    <a:cubicBezTo>
                      <a:pt x="35" y="27"/>
                      <a:pt x="27" y="35"/>
                      <a:pt x="17" y="35"/>
                    </a:cubicBezTo>
                    <a:cubicBezTo>
                      <a:pt x="8" y="35"/>
                      <a:pt x="0" y="27"/>
                      <a:pt x="0" y="17"/>
                    </a:cubicBezTo>
                    <a:cubicBezTo>
                      <a:pt x="0" y="8"/>
                      <a:pt x="8" y="0"/>
                      <a:pt x="17" y="0"/>
                    </a:cubicBezTo>
                    <a:cubicBezTo>
                      <a:pt x="27" y="0"/>
                      <a:pt x="35" y="8"/>
                      <a:pt x="35" y="17"/>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5" name="Google Shape;255;g34be3e9c41b_0_4098"/>
              <p:cNvSpPr/>
              <p:nvPr/>
            </p:nvSpPr>
            <p:spPr>
              <a:xfrm>
                <a:off x="5423724" y="789587"/>
                <a:ext cx="1608112" cy="470135"/>
              </a:xfrm>
              <a:custGeom>
                <a:avLst/>
                <a:gdLst/>
                <a:ahLst/>
                <a:cxnLst/>
                <a:rect l="l" t="t" r="r" b="b"/>
                <a:pathLst>
                  <a:path w="1033" h="302" extrusionOk="0">
                    <a:moveTo>
                      <a:pt x="6" y="302"/>
                    </a:moveTo>
                    <a:lnTo>
                      <a:pt x="0" y="302"/>
                    </a:lnTo>
                    <a:lnTo>
                      <a:pt x="0" y="96"/>
                    </a:lnTo>
                    <a:cubicBezTo>
                      <a:pt x="0" y="43"/>
                      <a:pt x="43" y="0"/>
                      <a:pt x="95" y="0"/>
                    </a:cubicBezTo>
                    <a:lnTo>
                      <a:pt x="937" y="0"/>
                    </a:lnTo>
                    <a:cubicBezTo>
                      <a:pt x="990" y="0"/>
                      <a:pt x="1033" y="43"/>
                      <a:pt x="1033" y="96"/>
                    </a:cubicBezTo>
                    <a:lnTo>
                      <a:pt x="1033" y="129"/>
                    </a:lnTo>
                    <a:lnTo>
                      <a:pt x="1026" y="129"/>
                    </a:lnTo>
                    <a:lnTo>
                      <a:pt x="1026" y="96"/>
                    </a:lnTo>
                    <a:cubicBezTo>
                      <a:pt x="1026" y="47"/>
                      <a:pt x="986" y="7"/>
                      <a:pt x="937" y="7"/>
                    </a:cubicBezTo>
                    <a:lnTo>
                      <a:pt x="95" y="7"/>
                    </a:lnTo>
                    <a:cubicBezTo>
                      <a:pt x="46" y="7"/>
                      <a:pt x="6" y="47"/>
                      <a:pt x="6" y="96"/>
                    </a:cubicBezTo>
                    <a:lnTo>
                      <a:pt x="6" y="30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256" name="Google Shape;256;g34be3e9c41b_0_4098"/>
            <p:cNvSpPr/>
            <p:nvPr/>
          </p:nvSpPr>
          <p:spPr>
            <a:xfrm rot="-5400000" flipH="1">
              <a:off x="-467821" y="4104134"/>
              <a:ext cx="652200" cy="652200"/>
            </a:xfrm>
            <a:prstGeom prst="roundRect">
              <a:avLst>
                <a:gd name="adj" fmla="val 30579"/>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grpSp>
      <p:grpSp>
        <p:nvGrpSpPr>
          <p:cNvPr id="257" name="Google Shape;257;g34be3e9c41b_0_4098"/>
          <p:cNvGrpSpPr/>
          <p:nvPr/>
        </p:nvGrpSpPr>
        <p:grpSpPr>
          <a:xfrm>
            <a:off x="-467813" y="-518737"/>
            <a:ext cx="9963094" cy="3543152"/>
            <a:chOff x="-467813" y="-389062"/>
            <a:chExt cx="9963094" cy="2657430"/>
          </a:xfrm>
        </p:grpSpPr>
        <p:sp>
          <p:nvSpPr>
            <p:cNvPr id="258" name="Google Shape;258;g34be3e9c41b_0_4098"/>
            <p:cNvSpPr/>
            <p:nvPr/>
          </p:nvSpPr>
          <p:spPr>
            <a:xfrm>
              <a:off x="-467813" y="917813"/>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 name="Google Shape;259;g34be3e9c41b_0_4098"/>
            <p:cNvSpPr/>
            <p:nvPr/>
          </p:nvSpPr>
          <p:spPr>
            <a:xfrm>
              <a:off x="64225" y="1991417"/>
              <a:ext cx="275130" cy="276951"/>
            </a:xfrm>
            <a:custGeom>
              <a:avLst/>
              <a:gdLst/>
              <a:ahLst/>
              <a:cxnLst/>
              <a:rect l="l" t="t" r="r" b="b"/>
              <a:pathLst>
                <a:path w="151" h="152" extrusionOk="0">
                  <a:moveTo>
                    <a:pt x="85" y="139"/>
                  </a:moveTo>
                  <a:cubicBezTo>
                    <a:pt x="80" y="140"/>
                    <a:pt x="74" y="140"/>
                    <a:pt x="69" y="139"/>
                  </a:cubicBezTo>
                  <a:lnTo>
                    <a:pt x="60" y="152"/>
                  </a:lnTo>
                  <a:lnTo>
                    <a:pt x="36" y="143"/>
                  </a:lnTo>
                  <a:lnTo>
                    <a:pt x="38" y="128"/>
                  </a:lnTo>
                  <a:cubicBezTo>
                    <a:pt x="34" y="124"/>
                    <a:pt x="30" y="120"/>
                    <a:pt x="26" y="116"/>
                  </a:cubicBezTo>
                  <a:lnTo>
                    <a:pt x="11" y="119"/>
                  </a:lnTo>
                  <a:lnTo>
                    <a:pt x="0" y="96"/>
                  </a:lnTo>
                  <a:lnTo>
                    <a:pt x="13" y="86"/>
                  </a:lnTo>
                  <a:cubicBezTo>
                    <a:pt x="12" y="81"/>
                    <a:pt x="12" y="75"/>
                    <a:pt x="13" y="69"/>
                  </a:cubicBezTo>
                  <a:lnTo>
                    <a:pt x="0" y="61"/>
                  </a:lnTo>
                  <a:lnTo>
                    <a:pt x="9" y="37"/>
                  </a:lnTo>
                  <a:lnTo>
                    <a:pt x="24" y="39"/>
                  </a:lnTo>
                  <a:cubicBezTo>
                    <a:pt x="27" y="35"/>
                    <a:pt x="31" y="30"/>
                    <a:pt x="36" y="27"/>
                  </a:cubicBezTo>
                  <a:lnTo>
                    <a:pt x="33" y="12"/>
                  </a:lnTo>
                  <a:lnTo>
                    <a:pt x="56" y="1"/>
                  </a:lnTo>
                  <a:lnTo>
                    <a:pt x="66" y="14"/>
                  </a:lnTo>
                  <a:cubicBezTo>
                    <a:pt x="71" y="13"/>
                    <a:pt x="77" y="13"/>
                    <a:pt x="82" y="13"/>
                  </a:cubicBezTo>
                  <a:lnTo>
                    <a:pt x="91" y="0"/>
                  </a:lnTo>
                  <a:lnTo>
                    <a:pt x="115" y="10"/>
                  </a:lnTo>
                  <a:lnTo>
                    <a:pt x="113" y="25"/>
                  </a:lnTo>
                  <a:cubicBezTo>
                    <a:pt x="117" y="28"/>
                    <a:pt x="121" y="32"/>
                    <a:pt x="125" y="37"/>
                  </a:cubicBezTo>
                  <a:lnTo>
                    <a:pt x="140" y="34"/>
                  </a:lnTo>
                  <a:lnTo>
                    <a:pt x="151" y="57"/>
                  </a:lnTo>
                  <a:lnTo>
                    <a:pt x="138" y="66"/>
                  </a:lnTo>
                  <a:cubicBezTo>
                    <a:pt x="139" y="72"/>
                    <a:pt x="139" y="78"/>
                    <a:pt x="138" y="83"/>
                  </a:cubicBezTo>
                  <a:lnTo>
                    <a:pt x="151" y="92"/>
                  </a:lnTo>
                  <a:lnTo>
                    <a:pt x="142" y="116"/>
                  </a:lnTo>
                  <a:lnTo>
                    <a:pt x="127" y="114"/>
                  </a:lnTo>
                  <a:cubicBezTo>
                    <a:pt x="124" y="118"/>
                    <a:pt x="120" y="122"/>
                    <a:pt x="115" y="126"/>
                  </a:cubicBezTo>
                  <a:lnTo>
                    <a:pt x="118" y="141"/>
                  </a:lnTo>
                  <a:lnTo>
                    <a:pt x="95" y="151"/>
                  </a:lnTo>
                  <a:lnTo>
                    <a:pt x="85" y="139"/>
                  </a:lnTo>
                  <a:moveTo>
                    <a:pt x="86" y="102"/>
                  </a:moveTo>
                  <a:cubicBezTo>
                    <a:pt x="99" y="96"/>
                    <a:pt x="106" y="79"/>
                    <a:pt x="100" y="66"/>
                  </a:cubicBezTo>
                  <a:cubicBezTo>
                    <a:pt x="93" y="52"/>
                    <a:pt x="77" y="45"/>
                    <a:pt x="63" y="52"/>
                  </a:cubicBezTo>
                  <a:cubicBezTo>
                    <a:pt x="49" y="58"/>
                    <a:pt x="43" y="74"/>
                    <a:pt x="49" y="88"/>
                  </a:cubicBezTo>
                  <a:cubicBezTo>
                    <a:pt x="55" y="102"/>
                    <a:pt x="72" y="108"/>
                    <a:pt x="86" y="102"/>
                  </a:cubicBezTo>
                  <a:close/>
                </a:path>
              </a:pathLst>
            </a:custGeom>
            <a:solidFill>
              <a:schemeClr val="lt2"/>
            </a:solidFill>
            <a:ln>
              <a:noFill/>
            </a:ln>
          </p:spPr>
          <p:txBody>
            <a:bodyPr spcFirstLastPara="1" wrap="square" lIns="90000" tIns="9700" rIns="90000" bIns="97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 name="Google Shape;260;g34be3e9c41b_0_4098"/>
            <p:cNvSpPr/>
            <p:nvPr/>
          </p:nvSpPr>
          <p:spPr>
            <a:xfrm>
              <a:off x="8688112" y="-389062"/>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20"/>
        <p:cNvGrpSpPr/>
        <p:nvPr/>
      </p:nvGrpSpPr>
      <p:grpSpPr>
        <a:xfrm>
          <a:off x="0" y="0"/>
          <a:ext cx="0" cy="0"/>
          <a:chOff x="0" y="0"/>
          <a:chExt cx="0" cy="0"/>
        </a:xfrm>
      </p:grpSpPr>
      <p:sp>
        <p:nvSpPr>
          <p:cNvPr id="21" name="Google Shape;21;p2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2" name="Google Shape;22;p2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23" name="Google Shape;23;p2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 name="Google Shape;25;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1"/>
        <p:cNvGrpSpPr/>
        <p:nvPr/>
      </p:nvGrpSpPr>
      <p:grpSpPr>
        <a:xfrm>
          <a:off x="0" y="0"/>
          <a:ext cx="0" cy="0"/>
          <a:chOff x="0" y="0"/>
          <a:chExt cx="0" cy="0"/>
        </a:xfrm>
      </p:grpSpPr>
      <p:grpSp>
        <p:nvGrpSpPr>
          <p:cNvPr id="262" name="Google Shape;262;g34be3e9c41b_0_5068"/>
          <p:cNvGrpSpPr/>
          <p:nvPr/>
        </p:nvGrpSpPr>
        <p:grpSpPr>
          <a:xfrm>
            <a:off x="8685438" y="342908"/>
            <a:ext cx="1864287" cy="2764108"/>
            <a:chOff x="8685438" y="257187"/>
            <a:chExt cx="1864287" cy="2073133"/>
          </a:xfrm>
        </p:grpSpPr>
        <p:grpSp>
          <p:nvGrpSpPr>
            <p:cNvPr id="263" name="Google Shape;263;g34be3e9c41b_0_5068"/>
            <p:cNvGrpSpPr/>
            <p:nvPr/>
          </p:nvGrpSpPr>
          <p:grpSpPr>
            <a:xfrm>
              <a:off x="8795082" y="1612434"/>
              <a:ext cx="1754643" cy="717886"/>
              <a:chOff x="-1340531" y="3895472"/>
              <a:chExt cx="1754643" cy="717886"/>
            </a:xfrm>
          </p:grpSpPr>
          <p:sp>
            <p:nvSpPr>
              <p:cNvPr id="264" name="Google Shape;264;g34be3e9c41b_0_5068"/>
              <p:cNvSpPr/>
              <p:nvPr/>
            </p:nvSpPr>
            <p:spPr>
              <a:xfrm>
                <a:off x="-1340525" y="3895472"/>
                <a:ext cx="1754637" cy="717886"/>
              </a:xfrm>
              <a:custGeom>
                <a:avLst/>
                <a:gdLst/>
                <a:ahLst/>
                <a:cxnLst/>
                <a:rect l="l" t="t" r="r" b="b"/>
                <a:pathLst>
                  <a:path w="963" h="394" extrusionOk="0">
                    <a:moveTo>
                      <a:pt x="962" y="393"/>
                    </a:moveTo>
                    <a:cubicBezTo>
                      <a:pt x="962" y="393"/>
                      <a:pt x="962" y="390"/>
                      <a:pt x="962" y="386"/>
                    </a:cubicBezTo>
                    <a:cubicBezTo>
                      <a:pt x="962" y="381"/>
                      <a:pt x="962" y="374"/>
                      <a:pt x="962" y="365"/>
                    </a:cubicBezTo>
                    <a:cubicBezTo>
                      <a:pt x="962" y="348"/>
                      <a:pt x="962" y="321"/>
                      <a:pt x="962" y="288"/>
                    </a:cubicBezTo>
                    <a:cubicBezTo>
                      <a:pt x="962" y="220"/>
                      <a:pt x="961" y="123"/>
                      <a:pt x="961" y="2"/>
                    </a:cubicBezTo>
                    <a:lnTo>
                      <a:pt x="962" y="3"/>
                    </a:lnTo>
                    <a:cubicBezTo>
                      <a:pt x="718" y="3"/>
                      <a:pt x="377" y="3"/>
                      <a:pt x="1" y="4"/>
                    </a:cubicBezTo>
                    <a:lnTo>
                      <a:pt x="1" y="4"/>
                    </a:lnTo>
                    <a:lnTo>
                      <a:pt x="3" y="2"/>
                    </a:lnTo>
                    <a:cubicBezTo>
                      <a:pt x="3" y="139"/>
                      <a:pt x="3" y="271"/>
                      <a:pt x="3" y="393"/>
                    </a:cubicBezTo>
                    <a:lnTo>
                      <a:pt x="1" y="391"/>
                    </a:lnTo>
                    <a:cubicBezTo>
                      <a:pt x="280" y="391"/>
                      <a:pt x="520" y="392"/>
                      <a:pt x="690" y="392"/>
                    </a:cubicBezTo>
                    <a:cubicBezTo>
                      <a:pt x="776" y="392"/>
                      <a:pt x="844" y="392"/>
                      <a:pt x="890" y="392"/>
                    </a:cubicBezTo>
                    <a:cubicBezTo>
                      <a:pt x="914" y="392"/>
                      <a:pt x="932" y="392"/>
                      <a:pt x="944" y="392"/>
                    </a:cubicBezTo>
                    <a:cubicBezTo>
                      <a:pt x="950" y="392"/>
                      <a:pt x="954" y="392"/>
                      <a:pt x="958" y="392"/>
                    </a:cubicBezTo>
                    <a:cubicBezTo>
                      <a:pt x="961" y="392"/>
                      <a:pt x="962" y="392"/>
                      <a:pt x="962" y="392"/>
                    </a:cubicBezTo>
                    <a:cubicBezTo>
                      <a:pt x="962" y="392"/>
                      <a:pt x="961" y="392"/>
                      <a:pt x="958" y="393"/>
                    </a:cubicBezTo>
                    <a:cubicBezTo>
                      <a:pt x="955" y="393"/>
                      <a:pt x="950" y="393"/>
                      <a:pt x="944" y="393"/>
                    </a:cubicBezTo>
                    <a:cubicBezTo>
                      <a:pt x="932" y="393"/>
                      <a:pt x="914" y="393"/>
                      <a:pt x="891" y="393"/>
                    </a:cubicBezTo>
                    <a:cubicBezTo>
                      <a:pt x="844" y="393"/>
                      <a:pt x="776" y="393"/>
                      <a:pt x="691" y="393"/>
                    </a:cubicBezTo>
                    <a:cubicBezTo>
                      <a:pt x="521" y="393"/>
                      <a:pt x="280" y="394"/>
                      <a:pt x="1" y="394"/>
                    </a:cubicBezTo>
                    <a:lnTo>
                      <a:pt x="0" y="394"/>
                    </a:lnTo>
                    <a:lnTo>
                      <a:pt x="0" y="392"/>
                    </a:lnTo>
                    <a:cubicBezTo>
                      <a:pt x="0" y="271"/>
                      <a:pt x="0" y="139"/>
                      <a:pt x="0" y="2"/>
                    </a:cubicBezTo>
                    <a:lnTo>
                      <a:pt x="0" y="0"/>
                    </a:lnTo>
                    <a:lnTo>
                      <a:pt x="1" y="0"/>
                    </a:lnTo>
                    <a:cubicBezTo>
                      <a:pt x="378" y="1"/>
                      <a:pt x="718" y="1"/>
                      <a:pt x="962" y="1"/>
                    </a:cubicBezTo>
                    <a:lnTo>
                      <a:pt x="963" y="1"/>
                    </a:lnTo>
                    <a:lnTo>
                      <a:pt x="963" y="2"/>
                    </a:lnTo>
                    <a:cubicBezTo>
                      <a:pt x="963" y="123"/>
                      <a:pt x="963" y="221"/>
                      <a:pt x="963" y="288"/>
                    </a:cubicBezTo>
                    <a:cubicBezTo>
                      <a:pt x="963" y="322"/>
                      <a:pt x="963" y="348"/>
                      <a:pt x="963" y="366"/>
                    </a:cubicBezTo>
                    <a:cubicBezTo>
                      <a:pt x="963" y="374"/>
                      <a:pt x="963" y="381"/>
                      <a:pt x="962" y="386"/>
                    </a:cubicBezTo>
                    <a:cubicBezTo>
                      <a:pt x="962" y="390"/>
                      <a:pt x="962" y="392"/>
                      <a:pt x="962" y="392"/>
                    </a:cubicBezTo>
                    <a:lnTo>
                      <a:pt x="962" y="393"/>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5" name="Google Shape;265;g34be3e9c41b_0_5068"/>
              <p:cNvSpPr/>
              <p:nvPr/>
            </p:nvSpPr>
            <p:spPr>
              <a:xfrm>
                <a:off x="-1340531" y="3989303"/>
                <a:ext cx="1749170" cy="5466"/>
              </a:xfrm>
              <a:custGeom>
                <a:avLst/>
                <a:gdLst/>
                <a:ahLst/>
                <a:cxnLst/>
                <a:rect l="l" t="t" r="r" b="b"/>
                <a:pathLst>
                  <a:path w="960" h="3" extrusionOk="0">
                    <a:moveTo>
                      <a:pt x="0" y="2"/>
                    </a:moveTo>
                    <a:cubicBezTo>
                      <a:pt x="0" y="1"/>
                      <a:pt x="215" y="0"/>
                      <a:pt x="480" y="0"/>
                    </a:cubicBezTo>
                    <a:cubicBezTo>
                      <a:pt x="745" y="0"/>
                      <a:pt x="960" y="1"/>
                      <a:pt x="960" y="2"/>
                    </a:cubicBezTo>
                    <a:cubicBezTo>
                      <a:pt x="960" y="3"/>
                      <a:pt x="745" y="3"/>
                      <a:pt x="480" y="3"/>
                    </a:cubicBezTo>
                    <a:cubicBezTo>
                      <a:pt x="215" y="3"/>
                      <a:pt x="0" y="3"/>
                      <a:pt x="0" y="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g34be3e9c41b_0_5068"/>
              <p:cNvSpPr/>
              <p:nvPr/>
            </p:nvSpPr>
            <p:spPr>
              <a:xfrm>
                <a:off x="-1291336" y="3936463"/>
                <a:ext cx="23687" cy="25509"/>
              </a:xfrm>
              <a:custGeom>
                <a:avLst/>
                <a:gdLst/>
                <a:ahLst/>
                <a:cxnLst/>
                <a:rect l="l" t="t" r="r" b="b"/>
                <a:pathLst>
                  <a:path w="13" h="14" extrusionOk="0">
                    <a:moveTo>
                      <a:pt x="13" y="7"/>
                    </a:moveTo>
                    <a:cubicBezTo>
                      <a:pt x="13" y="8"/>
                      <a:pt x="13" y="10"/>
                      <a:pt x="13" y="11"/>
                    </a:cubicBezTo>
                    <a:cubicBezTo>
                      <a:pt x="12" y="12"/>
                      <a:pt x="11" y="12"/>
                      <a:pt x="10" y="13"/>
                    </a:cubicBezTo>
                    <a:cubicBezTo>
                      <a:pt x="9" y="13"/>
                      <a:pt x="7" y="14"/>
                      <a:pt x="6" y="14"/>
                    </a:cubicBezTo>
                    <a:cubicBezTo>
                      <a:pt x="4" y="14"/>
                      <a:pt x="4" y="13"/>
                      <a:pt x="3" y="13"/>
                    </a:cubicBezTo>
                    <a:cubicBezTo>
                      <a:pt x="2" y="12"/>
                      <a:pt x="0" y="12"/>
                      <a:pt x="0" y="11"/>
                    </a:cubicBezTo>
                    <a:cubicBezTo>
                      <a:pt x="-1" y="10"/>
                      <a:pt x="0" y="8"/>
                      <a:pt x="0" y="7"/>
                    </a:cubicBezTo>
                    <a:cubicBezTo>
                      <a:pt x="0" y="6"/>
                      <a:pt x="0" y="5"/>
                      <a:pt x="0" y="4"/>
                    </a:cubicBezTo>
                    <a:cubicBezTo>
                      <a:pt x="1" y="3"/>
                      <a:pt x="2" y="2"/>
                      <a:pt x="3" y="1"/>
                    </a:cubicBezTo>
                    <a:cubicBezTo>
                      <a:pt x="4" y="0"/>
                      <a:pt x="5" y="0"/>
                      <a:pt x="6" y="0"/>
                    </a:cubicBezTo>
                    <a:cubicBezTo>
                      <a:pt x="8" y="0"/>
                      <a:pt x="9" y="0"/>
                      <a:pt x="10" y="1"/>
                    </a:cubicBezTo>
                    <a:cubicBezTo>
                      <a:pt x="11" y="2"/>
                      <a:pt x="12" y="3"/>
                      <a:pt x="13" y="4"/>
                    </a:cubicBezTo>
                    <a:cubicBezTo>
                      <a:pt x="13" y="5"/>
                      <a:pt x="13" y="6"/>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g34be3e9c41b_0_5068"/>
              <p:cNvSpPr/>
              <p:nvPr/>
            </p:nvSpPr>
            <p:spPr>
              <a:xfrm>
                <a:off x="-1249428" y="3936463"/>
                <a:ext cx="25509" cy="25509"/>
              </a:xfrm>
              <a:custGeom>
                <a:avLst/>
                <a:gdLst/>
                <a:ahLst/>
                <a:cxnLst/>
                <a:rect l="l" t="t" r="r" b="b"/>
                <a:pathLst>
                  <a:path w="14" h="14" extrusionOk="0">
                    <a:moveTo>
                      <a:pt x="14" y="7"/>
                    </a:moveTo>
                    <a:cubicBezTo>
                      <a:pt x="14" y="8"/>
                      <a:pt x="13" y="10"/>
                      <a:pt x="13" y="11"/>
                    </a:cubicBezTo>
                    <a:cubicBezTo>
                      <a:pt x="12" y="12"/>
                      <a:pt x="12" y="12"/>
                      <a:pt x="11" y="13"/>
                    </a:cubicBezTo>
                    <a:cubicBezTo>
                      <a:pt x="10" y="13"/>
                      <a:pt x="8" y="14"/>
                      <a:pt x="7" y="14"/>
                    </a:cubicBezTo>
                    <a:cubicBezTo>
                      <a:pt x="5" y="14"/>
                      <a:pt x="5" y="13"/>
                      <a:pt x="4" y="13"/>
                    </a:cubicBezTo>
                    <a:cubicBezTo>
                      <a:pt x="3" y="12"/>
                      <a:pt x="1" y="12"/>
                      <a:pt x="1" y="11"/>
                    </a:cubicBezTo>
                    <a:cubicBezTo>
                      <a:pt x="0" y="10"/>
                      <a:pt x="0" y="8"/>
                      <a:pt x="0" y="7"/>
                    </a:cubicBezTo>
                    <a:cubicBezTo>
                      <a:pt x="0" y="6"/>
                      <a:pt x="1" y="5"/>
                      <a:pt x="1" y="4"/>
                    </a:cubicBezTo>
                    <a:cubicBezTo>
                      <a:pt x="2" y="3"/>
                      <a:pt x="3" y="2"/>
                      <a:pt x="4" y="1"/>
                    </a:cubicBezTo>
                    <a:cubicBezTo>
                      <a:pt x="5" y="0"/>
                      <a:pt x="6" y="0"/>
                      <a:pt x="7" y="0"/>
                    </a:cubicBezTo>
                    <a:cubicBezTo>
                      <a:pt x="9" y="0"/>
                      <a:pt x="10" y="0"/>
                      <a:pt x="11" y="1"/>
                    </a:cubicBezTo>
                    <a:cubicBezTo>
                      <a:pt x="12" y="2"/>
                      <a:pt x="13"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g34be3e9c41b_0_5068"/>
              <p:cNvSpPr/>
              <p:nvPr/>
            </p:nvSpPr>
            <p:spPr>
              <a:xfrm>
                <a:off x="-1205699" y="3936463"/>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9" name="Google Shape;269;g34be3e9c41b_0_5068"/>
              <p:cNvSpPr/>
              <p:nvPr/>
            </p:nvSpPr>
            <p:spPr>
              <a:xfrm>
                <a:off x="-1214111" y="4086569"/>
                <a:ext cx="422716" cy="422714"/>
              </a:xfrm>
              <a:custGeom>
                <a:avLst/>
                <a:gdLst/>
                <a:ahLst/>
                <a:cxnLst/>
                <a:rect l="l" t="t" r="r" b="b"/>
                <a:pathLst>
                  <a:path w="232" h="232" extrusionOk="0">
                    <a:moveTo>
                      <a:pt x="0" y="0"/>
                    </a:moveTo>
                    <a:lnTo>
                      <a:pt x="232" y="0"/>
                    </a:lnTo>
                    <a:lnTo>
                      <a:pt x="232" y="232"/>
                    </a:lnTo>
                    <a:lnTo>
                      <a:pt x="0" y="232"/>
                    </a:lnTo>
                    <a:lnTo>
                      <a:pt x="0" y="0"/>
                    </a:lnTo>
                    <a:close/>
                  </a:path>
                </a:pathLst>
              </a:custGeom>
              <a:solidFill>
                <a:schemeClr val="accent2"/>
              </a:solidFill>
              <a:ln>
                <a:noFill/>
              </a:ln>
            </p:spPr>
            <p:txBody>
              <a:bodyPr spcFirstLastPara="1" wrap="square" lIns="90000" tIns="38500" rIns="90000" bIns="385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0" name="Google Shape;270;g34be3e9c41b_0_5068"/>
              <p:cNvSpPr/>
              <p:nvPr/>
            </p:nvSpPr>
            <p:spPr>
              <a:xfrm>
                <a:off x="-681493" y="4344218"/>
                <a:ext cx="972976" cy="5466"/>
              </a:xfrm>
              <a:custGeom>
                <a:avLst/>
                <a:gdLst/>
                <a:ahLst/>
                <a:cxnLst/>
                <a:rect l="l" t="t" r="r" b="b"/>
                <a:pathLst>
                  <a:path w="534" h="3" extrusionOk="0">
                    <a:moveTo>
                      <a:pt x="534" y="1"/>
                    </a:moveTo>
                    <a:cubicBezTo>
                      <a:pt x="534" y="2"/>
                      <a:pt x="414" y="3"/>
                      <a:pt x="267" y="3"/>
                    </a:cubicBezTo>
                    <a:cubicBezTo>
                      <a:pt x="120" y="3"/>
                      <a:pt x="0" y="2"/>
                      <a:pt x="0" y="1"/>
                    </a:cubicBezTo>
                    <a:cubicBezTo>
                      <a:pt x="0" y="1"/>
                      <a:pt x="120" y="0"/>
                      <a:pt x="267" y="0"/>
                    </a:cubicBezTo>
                    <a:cubicBezTo>
                      <a:pt x="414" y="0"/>
                      <a:pt x="534" y="1"/>
                      <a:pt x="53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1" name="Google Shape;271;g34be3e9c41b_0_5068"/>
              <p:cNvSpPr/>
              <p:nvPr/>
            </p:nvSpPr>
            <p:spPr>
              <a:xfrm>
                <a:off x="-681493" y="4429855"/>
                <a:ext cx="972976" cy="5466"/>
              </a:xfrm>
              <a:custGeom>
                <a:avLst/>
                <a:gdLst/>
                <a:ahLst/>
                <a:cxnLst/>
                <a:rect l="l" t="t" r="r" b="b"/>
                <a:pathLst>
                  <a:path w="534" h="3" extrusionOk="0">
                    <a:moveTo>
                      <a:pt x="534" y="2"/>
                    </a:moveTo>
                    <a:cubicBezTo>
                      <a:pt x="534" y="3"/>
                      <a:pt x="414" y="3"/>
                      <a:pt x="267" y="3"/>
                    </a:cubicBezTo>
                    <a:cubicBezTo>
                      <a:pt x="120" y="3"/>
                      <a:pt x="0" y="3"/>
                      <a:pt x="0" y="2"/>
                    </a:cubicBezTo>
                    <a:cubicBezTo>
                      <a:pt x="0" y="1"/>
                      <a:pt x="120" y="0"/>
                      <a:pt x="267" y="0"/>
                    </a:cubicBezTo>
                    <a:cubicBezTo>
                      <a:pt x="414" y="0"/>
                      <a:pt x="534" y="1"/>
                      <a:pt x="534"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2" name="Google Shape;272;g34be3e9c41b_0_5068"/>
              <p:cNvSpPr/>
              <p:nvPr/>
            </p:nvSpPr>
            <p:spPr>
              <a:xfrm>
                <a:off x="-335303" y="4517313"/>
                <a:ext cx="626786" cy="3644"/>
              </a:xfrm>
              <a:custGeom>
                <a:avLst/>
                <a:gdLst/>
                <a:ahLst/>
                <a:cxnLst/>
                <a:rect l="l" t="t" r="r" b="b"/>
                <a:pathLst>
                  <a:path w="344" h="2" extrusionOk="0">
                    <a:moveTo>
                      <a:pt x="344" y="1"/>
                    </a:moveTo>
                    <a:cubicBezTo>
                      <a:pt x="344" y="1"/>
                      <a:pt x="343" y="1"/>
                      <a:pt x="340" y="1"/>
                    </a:cubicBezTo>
                    <a:cubicBezTo>
                      <a:pt x="338" y="1"/>
                      <a:pt x="334" y="2"/>
                      <a:pt x="330" y="2"/>
                    </a:cubicBezTo>
                    <a:cubicBezTo>
                      <a:pt x="321" y="2"/>
                      <a:pt x="309" y="2"/>
                      <a:pt x="293" y="2"/>
                    </a:cubicBezTo>
                    <a:cubicBezTo>
                      <a:pt x="262" y="2"/>
                      <a:pt x="219" y="2"/>
                      <a:pt x="172" y="2"/>
                    </a:cubicBezTo>
                    <a:cubicBezTo>
                      <a:pt x="125" y="2"/>
                      <a:pt x="82" y="2"/>
                      <a:pt x="51" y="2"/>
                    </a:cubicBezTo>
                    <a:cubicBezTo>
                      <a:pt x="35" y="2"/>
                      <a:pt x="23" y="2"/>
                      <a:pt x="14" y="2"/>
                    </a:cubicBezTo>
                    <a:cubicBezTo>
                      <a:pt x="10" y="1"/>
                      <a:pt x="6" y="1"/>
                      <a:pt x="4" y="1"/>
                    </a:cubicBezTo>
                    <a:cubicBezTo>
                      <a:pt x="2" y="1"/>
                      <a:pt x="0" y="1"/>
                      <a:pt x="0" y="1"/>
                    </a:cubicBezTo>
                    <a:cubicBezTo>
                      <a:pt x="0" y="1"/>
                      <a:pt x="2" y="1"/>
                      <a:pt x="4" y="1"/>
                    </a:cubicBezTo>
                    <a:cubicBezTo>
                      <a:pt x="6" y="1"/>
                      <a:pt x="10" y="0"/>
                      <a:pt x="14" y="0"/>
                    </a:cubicBezTo>
                    <a:cubicBezTo>
                      <a:pt x="23" y="0"/>
                      <a:pt x="35" y="0"/>
                      <a:pt x="51" y="0"/>
                    </a:cubicBezTo>
                    <a:cubicBezTo>
                      <a:pt x="82" y="0"/>
                      <a:pt x="125" y="0"/>
                      <a:pt x="172" y="0"/>
                    </a:cubicBezTo>
                    <a:cubicBezTo>
                      <a:pt x="219" y="0"/>
                      <a:pt x="262" y="0"/>
                      <a:pt x="293" y="0"/>
                    </a:cubicBezTo>
                    <a:cubicBezTo>
                      <a:pt x="309" y="0"/>
                      <a:pt x="321" y="0"/>
                      <a:pt x="330" y="0"/>
                    </a:cubicBezTo>
                    <a:cubicBezTo>
                      <a:pt x="334" y="1"/>
                      <a:pt x="338" y="1"/>
                      <a:pt x="340" y="1"/>
                    </a:cubicBezTo>
                    <a:cubicBezTo>
                      <a:pt x="343" y="1"/>
                      <a:pt x="344" y="1"/>
                      <a:pt x="34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3" name="Google Shape;273;g34be3e9c41b_0_5068"/>
              <p:cNvSpPr/>
              <p:nvPr/>
            </p:nvSpPr>
            <p:spPr>
              <a:xfrm>
                <a:off x="-428227" y="41172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4" name="Google Shape;274;g34be3e9c41b_0_5068"/>
              <p:cNvSpPr/>
              <p:nvPr/>
            </p:nvSpPr>
            <p:spPr>
              <a:xfrm>
                <a:off x="-428227" y="41955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5" name="Google Shape;275;g34be3e9c41b_0_5068"/>
              <p:cNvSpPr/>
              <p:nvPr/>
            </p:nvSpPr>
            <p:spPr>
              <a:xfrm>
                <a:off x="-133055" y="42720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76" name="Google Shape;276;g34be3e9c41b_0_5068"/>
            <p:cNvGrpSpPr/>
            <p:nvPr/>
          </p:nvGrpSpPr>
          <p:grpSpPr>
            <a:xfrm>
              <a:off x="8685438" y="257187"/>
              <a:ext cx="1550567" cy="1051320"/>
              <a:chOff x="-872012" y="2723887"/>
              <a:chExt cx="1550567" cy="1051320"/>
            </a:xfrm>
          </p:grpSpPr>
          <p:sp>
            <p:nvSpPr>
              <p:cNvPr id="277" name="Google Shape;277;g34be3e9c41b_0_5068"/>
              <p:cNvSpPr/>
              <p:nvPr/>
            </p:nvSpPr>
            <p:spPr>
              <a:xfrm>
                <a:off x="-872012" y="2723887"/>
                <a:ext cx="1550567" cy="1051320"/>
              </a:xfrm>
              <a:custGeom>
                <a:avLst/>
                <a:gdLst/>
                <a:ahLst/>
                <a:cxnLst/>
                <a:rect l="l" t="t" r="r" b="b"/>
                <a:pathLst>
                  <a:path w="851" h="577" extrusionOk="0">
                    <a:moveTo>
                      <a:pt x="850" y="576"/>
                    </a:moveTo>
                    <a:cubicBezTo>
                      <a:pt x="850" y="576"/>
                      <a:pt x="850" y="572"/>
                      <a:pt x="850" y="565"/>
                    </a:cubicBezTo>
                    <a:cubicBezTo>
                      <a:pt x="850" y="558"/>
                      <a:pt x="850" y="548"/>
                      <a:pt x="850" y="535"/>
                    </a:cubicBezTo>
                    <a:cubicBezTo>
                      <a:pt x="850" y="508"/>
                      <a:pt x="850" y="469"/>
                      <a:pt x="850" y="420"/>
                    </a:cubicBezTo>
                    <a:cubicBezTo>
                      <a:pt x="849" y="320"/>
                      <a:pt x="849" y="177"/>
                      <a:pt x="849" y="2"/>
                    </a:cubicBezTo>
                    <a:lnTo>
                      <a:pt x="850" y="3"/>
                    </a:lnTo>
                    <a:cubicBezTo>
                      <a:pt x="616" y="3"/>
                      <a:pt x="321" y="3"/>
                      <a:pt x="1" y="3"/>
                    </a:cubicBezTo>
                    <a:lnTo>
                      <a:pt x="1" y="3"/>
                    </a:lnTo>
                    <a:lnTo>
                      <a:pt x="3" y="2"/>
                    </a:lnTo>
                    <a:cubicBezTo>
                      <a:pt x="3" y="206"/>
                      <a:pt x="3" y="401"/>
                      <a:pt x="3" y="576"/>
                    </a:cubicBezTo>
                    <a:lnTo>
                      <a:pt x="1" y="574"/>
                    </a:lnTo>
                    <a:cubicBezTo>
                      <a:pt x="251" y="574"/>
                      <a:pt x="463" y="575"/>
                      <a:pt x="613" y="575"/>
                    </a:cubicBezTo>
                    <a:cubicBezTo>
                      <a:pt x="688" y="575"/>
                      <a:pt x="747" y="575"/>
                      <a:pt x="788" y="575"/>
                    </a:cubicBezTo>
                    <a:cubicBezTo>
                      <a:pt x="808" y="575"/>
                      <a:pt x="823" y="575"/>
                      <a:pt x="834" y="576"/>
                    </a:cubicBezTo>
                    <a:cubicBezTo>
                      <a:pt x="839" y="576"/>
                      <a:pt x="843" y="576"/>
                      <a:pt x="846" y="576"/>
                    </a:cubicBezTo>
                    <a:cubicBezTo>
                      <a:pt x="849" y="576"/>
                      <a:pt x="850" y="576"/>
                      <a:pt x="850" y="576"/>
                    </a:cubicBezTo>
                    <a:cubicBezTo>
                      <a:pt x="850" y="576"/>
                      <a:pt x="849" y="576"/>
                      <a:pt x="846" y="576"/>
                    </a:cubicBezTo>
                    <a:cubicBezTo>
                      <a:pt x="844" y="576"/>
                      <a:pt x="840" y="576"/>
                      <a:pt x="834" y="576"/>
                    </a:cubicBezTo>
                    <a:cubicBezTo>
                      <a:pt x="824" y="576"/>
                      <a:pt x="808" y="576"/>
                      <a:pt x="788" y="576"/>
                    </a:cubicBezTo>
                    <a:cubicBezTo>
                      <a:pt x="748" y="576"/>
                      <a:pt x="689" y="576"/>
                      <a:pt x="614" y="576"/>
                    </a:cubicBezTo>
                    <a:cubicBezTo>
                      <a:pt x="464" y="577"/>
                      <a:pt x="251" y="577"/>
                      <a:pt x="1" y="577"/>
                    </a:cubicBezTo>
                    <a:lnTo>
                      <a:pt x="0" y="577"/>
                    </a:lnTo>
                    <a:lnTo>
                      <a:pt x="0" y="576"/>
                    </a:lnTo>
                    <a:cubicBezTo>
                      <a:pt x="0" y="401"/>
                      <a:pt x="0" y="206"/>
                      <a:pt x="0" y="2"/>
                    </a:cubicBezTo>
                    <a:lnTo>
                      <a:pt x="0" y="0"/>
                    </a:lnTo>
                    <a:lnTo>
                      <a:pt x="1" y="0"/>
                    </a:lnTo>
                    <a:cubicBezTo>
                      <a:pt x="321" y="0"/>
                      <a:pt x="616" y="1"/>
                      <a:pt x="850" y="1"/>
                    </a:cubicBezTo>
                    <a:lnTo>
                      <a:pt x="851" y="1"/>
                    </a:lnTo>
                    <a:lnTo>
                      <a:pt x="851" y="2"/>
                    </a:lnTo>
                    <a:cubicBezTo>
                      <a:pt x="851" y="177"/>
                      <a:pt x="851" y="320"/>
                      <a:pt x="851" y="420"/>
                    </a:cubicBezTo>
                    <a:cubicBezTo>
                      <a:pt x="851" y="470"/>
                      <a:pt x="851" y="509"/>
                      <a:pt x="850" y="535"/>
                    </a:cubicBezTo>
                    <a:cubicBezTo>
                      <a:pt x="850" y="549"/>
                      <a:pt x="850" y="559"/>
                      <a:pt x="850" y="565"/>
                    </a:cubicBezTo>
                    <a:cubicBezTo>
                      <a:pt x="850" y="572"/>
                      <a:pt x="850" y="576"/>
                      <a:pt x="850" y="57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8" name="Google Shape;278;g34be3e9c41b_0_5068"/>
              <p:cNvSpPr/>
              <p:nvPr/>
            </p:nvSpPr>
            <p:spPr>
              <a:xfrm>
                <a:off x="-870190" y="2818634"/>
                <a:ext cx="1545101" cy="5466"/>
              </a:xfrm>
              <a:custGeom>
                <a:avLst/>
                <a:gdLst/>
                <a:ahLst/>
                <a:cxnLst/>
                <a:rect l="l" t="t" r="r" b="b"/>
                <a:pathLst>
                  <a:path w="848" h="3" extrusionOk="0">
                    <a:moveTo>
                      <a:pt x="0" y="1"/>
                    </a:moveTo>
                    <a:cubicBezTo>
                      <a:pt x="0" y="0"/>
                      <a:pt x="190" y="0"/>
                      <a:pt x="424" y="0"/>
                    </a:cubicBezTo>
                    <a:cubicBezTo>
                      <a:pt x="658" y="0"/>
                      <a:pt x="848" y="0"/>
                      <a:pt x="848" y="1"/>
                    </a:cubicBezTo>
                    <a:cubicBezTo>
                      <a:pt x="848" y="2"/>
                      <a:pt x="658" y="3"/>
                      <a:pt x="424" y="3"/>
                    </a:cubicBezTo>
                    <a:cubicBezTo>
                      <a:pt x="189" y="3"/>
                      <a:pt x="0" y="2"/>
                      <a:pt x="0" y="1"/>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9" name="Google Shape;279;g34be3e9c41b_0_5068"/>
              <p:cNvSpPr/>
              <p:nvPr/>
            </p:nvSpPr>
            <p:spPr>
              <a:xfrm>
                <a:off x="-833749" y="2760328"/>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0" name="Google Shape;280;g34be3e9c41b_0_5068"/>
              <p:cNvSpPr/>
              <p:nvPr/>
            </p:nvSpPr>
            <p:spPr>
              <a:xfrm>
                <a:off x="-791842" y="2760328"/>
                <a:ext cx="25509" cy="25509"/>
              </a:xfrm>
              <a:custGeom>
                <a:avLst/>
                <a:gdLst/>
                <a:ahLst/>
                <a:cxnLst/>
                <a:rect l="l" t="t" r="r" b="b"/>
                <a:pathLst>
                  <a:path w="14" h="14" extrusionOk="0">
                    <a:moveTo>
                      <a:pt x="14" y="7"/>
                    </a:moveTo>
                    <a:cubicBezTo>
                      <a:pt x="14" y="8"/>
                      <a:pt x="14" y="10"/>
                      <a:pt x="13" y="11"/>
                    </a:cubicBezTo>
                    <a:cubicBezTo>
                      <a:pt x="12" y="12"/>
                      <a:pt x="12" y="12"/>
                      <a:pt x="11"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1" y="1"/>
                    </a:cubicBezTo>
                    <a:cubicBezTo>
                      <a:pt x="13"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1" name="Google Shape;281;g34be3e9c41b_0_5068"/>
              <p:cNvSpPr/>
              <p:nvPr/>
            </p:nvSpPr>
            <p:spPr>
              <a:xfrm>
                <a:off x="-749935" y="2760328"/>
                <a:ext cx="25509" cy="25509"/>
              </a:xfrm>
              <a:custGeom>
                <a:avLst/>
                <a:gdLst/>
                <a:ahLst/>
                <a:cxnLst/>
                <a:rect l="l" t="t" r="r" b="b"/>
                <a:pathLst>
                  <a:path w="14" h="14" extrusionOk="0">
                    <a:moveTo>
                      <a:pt x="14" y="7"/>
                    </a:moveTo>
                    <a:cubicBezTo>
                      <a:pt x="14" y="8"/>
                      <a:pt x="14" y="10"/>
                      <a:pt x="13" y="11"/>
                    </a:cubicBezTo>
                    <a:cubicBezTo>
                      <a:pt x="12" y="12"/>
                      <a:pt x="11" y="12"/>
                      <a:pt x="10"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0" y="1"/>
                    </a:cubicBezTo>
                    <a:cubicBezTo>
                      <a:pt x="11"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2" name="Google Shape;282;g34be3e9c41b_0_5068"/>
              <p:cNvSpPr/>
              <p:nvPr/>
            </p:nvSpPr>
            <p:spPr>
              <a:xfrm>
                <a:off x="-737180" y="2929779"/>
                <a:ext cx="413606" cy="415426"/>
              </a:xfrm>
              <a:custGeom>
                <a:avLst/>
                <a:gdLst/>
                <a:ahLst/>
                <a:cxnLst/>
                <a:rect l="l" t="t" r="r" b="b"/>
                <a:pathLst>
                  <a:path w="227" h="228" extrusionOk="0">
                    <a:moveTo>
                      <a:pt x="0" y="0"/>
                    </a:moveTo>
                    <a:lnTo>
                      <a:pt x="227" y="0"/>
                    </a:lnTo>
                    <a:lnTo>
                      <a:pt x="227" y="228"/>
                    </a:lnTo>
                    <a:lnTo>
                      <a:pt x="0" y="228"/>
                    </a:lnTo>
                    <a:lnTo>
                      <a:pt x="0" y="0"/>
                    </a:ln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3" name="Google Shape;283;g34be3e9c41b_0_5068"/>
              <p:cNvSpPr/>
              <p:nvPr/>
            </p:nvSpPr>
            <p:spPr>
              <a:xfrm>
                <a:off x="-749922"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4" name="Google Shape;284;g34be3e9c41b_0_5068"/>
              <p:cNvSpPr/>
              <p:nvPr/>
            </p:nvSpPr>
            <p:spPr>
              <a:xfrm>
                <a:off x="-39826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5" name="Google Shape;285;g34be3e9c41b_0_5068"/>
              <p:cNvSpPr/>
              <p:nvPr/>
            </p:nvSpPr>
            <p:spPr>
              <a:xfrm>
                <a:off x="-46610"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6" name="Google Shape;286;g34be3e9c41b_0_5068"/>
              <p:cNvSpPr/>
              <p:nvPr/>
            </p:nvSpPr>
            <p:spPr>
              <a:xfrm>
                <a:off x="30504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7" name="Google Shape;287;g34be3e9c41b_0_5068"/>
              <p:cNvSpPr/>
              <p:nvPr/>
            </p:nvSpPr>
            <p:spPr>
              <a:xfrm>
                <a:off x="-215912" y="31841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8" name="Google Shape;288;g34be3e9c41b_0_5068"/>
              <p:cNvSpPr/>
              <p:nvPr/>
            </p:nvSpPr>
            <p:spPr>
              <a:xfrm>
                <a:off x="-215912" y="32624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9" name="Google Shape;289;g34be3e9c41b_0_5068"/>
              <p:cNvSpPr/>
              <p:nvPr/>
            </p:nvSpPr>
            <p:spPr>
              <a:xfrm>
                <a:off x="-215912" y="33389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290" name="Google Shape;290;g34be3e9c41b_0_5068"/>
          <p:cNvGrpSpPr/>
          <p:nvPr/>
        </p:nvGrpSpPr>
        <p:grpSpPr>
          <a:xfrm>
            <a:off x="-110481" y="-239963"/>
            <a:ext cx="8691574" cy="7299179"/>
            <a:chOff x="-110481" y="-179977"/>
            <a:chExt cx="8691574" cy="5474521"/>
          </a:xfrm>
        </p:grpSpPr>
        <p:grpSp>
          <p:nvGrpSpPr>
            <p:cNvPr id="291" name="Google Shape;291;g34be3e9c41b_0_5068"/>
            <p:cNvGrpSpPr/>
            <p:nvPr/>
          </p:nvGrpSpPr>
          <p:grpSpPr>
            <a:xfrm rot="5400000">
              <a:off x="8057253" y="43224"/>
              <a:ext cx="747041" cy="300638"/>
              <a:chOff x="7676966" y="144400"/>
              <a:chExt cx="747041" cy="300638"/>
            </a:xfrm>
          </p:grpSpPr>
          <p:sp>
            <p:nvSpPr>
              <p:cNvPr id="292" name="Google Shape;292;g34be3e9c41b_0_5068"/>
              <p:cNvSpPr/>
              <p:nvPr/>
            </p:nvSpPr>
            <p:spPr>
              <a:xfrm>
                <a:off x="8360235" y="144400"/>
                <a:ext cx="63772" cy="63772"/>
              </a:xfrm>
              <a:custGeom>
                <a:avLst/>
                <a:gdLst/>
                <a:ahLst/>
                <a:cxnLst/>
                <a:rect l="l" t="t" r="r" b="b"/>
                <a:pathLst>
                  <a:path w="35" h="35" extrusionOk="0">
                    <a:moveTo>
                      <a:pt x="17" y="0"/>
                    </a:moveTo>
                    <a:cubicBezTo>
                      <a:pt x="27" y="0"/>
                      <a:pt x="35" y="7"/>
                      <a:pt x="35" y="17"/>
                    </a:cubicBezTo>
                    <a:cubicBezTo>
                      <a:pt x="35" y="26"/>
                      <a:pt x="26" y="35"/>
                      <a:pt x="17" y="35"/>
                    </a:cubicBezTo>
                    <a:cubicBezTo>
                      <a:pt x="7" y="35"/>
                      <a:pt x="0" y="26"/>
                      <a:pt x="0" y="17"/>
                    </a:cubicBezTo>
                    <a:cubicBezTo>
                      <a:pt x="0" y="7"/>
                      <a:pt x="8" y="0"/>
                      <a:pt x="17" y="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93" name="Google Shape;293;g34be3e9c41b_0_5068"/>
              <p:cNvSpPr/>
              <p:nvPr/>
            </p:nvSpPr>
            <p:spPr>
              <a:xfrm>
                <a:off x="7676966" y="173553"/>
                <a:ext cx="723355" cy="271485"/>
              </a:xfrm>
              <a:custGeom>
                <a:avLst/>
                <a:gdLst/>
                <a:ahLst/>
                <a:cxnLst/>
                <a:rect l="l" t="t" r="r" b="b"/>
                <a:pathLst>
                  <a:path w="397" h="149" extrusionOk="0">
                    <a:moveTo>
                      <a:pt x="397" y="0"/>
                    </a:moveTo>
                    <a:lnTo>
                      <a:pt x="397" y="97"/>
                    </a:lnTo>
                    <a:cubicBezTo>
                      <a:pt x="397" y="125"/>
                      <a:pt x="374" y="149"/>
                      <a:pt x="345" y="149"/>
                    </a:cubicBezTo>
                    <a:lnTo>
                      <a:pt x="51" y="149"/>
                    </a:lnTo>
                    <a:cubicBezTo>
                      <a:pt x="23" y="149"/>
                      <a:pt x="0" y="125"/>
                      <a:pt x="0" y="97"/>
                    </a:cubicBezTo>
                    <a:lnTo>
                      <a:pt x="0" y="12"/>
                    </a:lnTo>
                    <a:lnTo>
                      <a:pt x="6" y="12"/>
                    </a:lnTo>
                    <a:lnTo>
                      <a:pt x="6" y="97"/>
                    </a:lnTo>
                    <a:cubicBezTo>
                      <a:pt x="6" y="122"/>
                      <a:pt x="27" y="142"/>
                      <a:pt x="51" y="142"/>
                    </a:cubicBezTo>
                    <a:lnTo>
                      <a:pt x="345" y="142"/>
                    </a:lnTo>
                    <a:cubicBezTo>
                      <a:pt x="370" y="142"/>
                      <a:pt x="390" y="122"/>
                      <a:pt x="390" y="97"/>
                    </a:cubicBezTo>
                    <a:lnTo>
                      <a:pt x="390" y="0"/>
                    </a:lnTo>
                    <a:lnTo>
                      <a:pt x="397" y="0"/>
                    </a:lnTo>
                    <a:close/>
                  </a:path>
                </a:pathLst>
              </a:custGeom>
              <a:solidFill>
                <a:schemeClr val="lt2"/>
              </a:solidFill>
              <a:ln>
                <a:noFill/>
              </a:ln>
            </p:spPr>
            <p:txBody>
              <a:bodyPr spcFirstLastPara="1" wrap="square" lIns="90000" tIns="8625" rIns="90000" bIns="862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294" name="Google Shape;294;g34be3e9c41b_0_5068"/>
            <p:cNvGrpSpPr/>
            <p:nvPr/>
          </p:nvGrpSpPr>
          <p:grpSpPr>
            <a:xfrm>
              <a:off x="-110481" y="4410851"/>
              <a:ext cx="728821" cy="883693"/>
              <a:chOff x="-110481" y="4410851"/>
              <a:chExt cx="728821" cy="883693"/>
            </a:xfrm>
          </p:grpSpPr>
          <p:grpSp>
            <p:nvGrpSpPr>
              <p:cNvPr id="295" name="Google Shape;295;g34be3e9c41b_0_5068"/>
              <p:cNvGrpSpPr/>
              <p:nvPr/>
            </p:nvGrpSpPr>
            <p:grpSpPr>
              <a:xfrm flipH="1">
                <a:off x="-110481" y="4959287"/>
                <a:ext cx="521107" cy="335257"/>
                <a:chOff x="488808" y="2271112"/>
                <a:chExt cx="521107" cy="335257"/>
              </a:xfrm>
            </p:grpSpPr>
            <p:sp>
              <p:nvSpPr>
                <p:cNvPr id="296" name="Google Shape;296;g34be3e9c41b_0_5068"/>
                <p:cNvSpPr/>
                <p:nvPr/>
              </p:nvSpPr>
              <p:spPr>
                <a:xfrm>
                  <a:off x="488808" y="2271112"/>
                  <a:ext cx="61950" cy="67416"/>
                </a:xfrm>
                <a:custGeom>
                  <a:avLst/>
                  <a:gdLst/>
                  <a:ahLst/>
                  <a:cxnLst/>
                  <a:rect l="l" t="t" r="r" b="b"/>
                  <a:pathLst>
                    <a:path w="34" h="37" extrusionOk="0">
                      <a:moveTo>
                        <a:pt x="0" y="19"/>
                      </a:moveTo>
                      <a:cubicBezTo>
                        <a:pt x="0" y="9"/>
                        <a:pt x="7" y="0"/>
                        <a:pt x="17" y="0"/>
                      </a:cubicBezTo>
                      <a:cubicBezTo>
                        <a:pt x="26" y="0"/>
                        <a:pt x="34" y="9"/>
                        <a:pt x="34" y="19"/>
                      </a:cubicBezTo>
                      <a:cubicBezTo>
                        <a:pt x="34" y="29"/>
                        <a:pt x="26" y="37"/>
                        <a:pt x="17" y="37"/>
                      </a:cubicBezTo>
                      <a:cubicBezTo>
                        <a:pt x="7" y="37"/>
                        <a:pt x="0" y="29"/>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97" name="Google Shape;297;g34be3e9c41b_0_5068"/>
                <p:cNvSpPr/>
                <p:nvPr/>
              </p:nvSpPr>
              <p:spPr>
                <a:xfrm>
                  <a:off x="519783" y="2298443"/>
                  <a:ext cx="490132" cy="307926"/>
                </a:xfrm>
                <a:custGeom>
                  <a:avLst/>
                  <a:gdLst/>
                  <a:ahLst/>
                  <a:cxnLst/>
                  <a:rect l="l" t="t" r="r" b="b"/>
                  <a:pathLst>
                    <a:path w="269" h="169" extrusionOk="0">
                      <a:moveTo>
                        <a:pt x="0" y="0"/>
                      </a:moveTo>
                      <a:lnTo>
                        <a:pt x="58" y="0"/>
                      </a:lnTo>
                      <a:cubicBezTo>
                        <a:pt x="111" y="0"/>
                        <a:pt x="154" y="46"/>
                        <a:pt x="154" y="102"/>
                      </a:cubicBezTo>
                      <a:cubicBezTo>
                        <a:pt x="154" y="139"/>
                        <a:pt x="156" y="162"/>
                        <a:pt x="187" y="162"/>
                      </a:cubicBezTo>
                      <a:lnTo>
                        <a:pt x="269" y="162"/>
                      </a:lnTo>
                      <a:lnTo>
                        <a:pt x="269" y="169"/>
                      </a:lnTo>
                      <a:lnTo>
                        <a:pt x="187" y="169"/>
                      </a:lnTo>
                      <a:cubicBezTo>
                        <a:pt x="148" y="169"/>
                        <a:pt x="148" y="134"/>
                        <a:pt x="148" y="102"/>
                      </a:cubicBezTo>
                      <a:cubicBezTo>
                        <a:pt x="148" y="50"/>
                        <a:pt x="108" y="7"/>
                        <a:pt x="58" y="7"/>
                      </a:cubicBezTo>
                      <a:lnTo>
                        <a:pt x="0" y="7"/>
                      </a:lnTo>
                      <a:lnTo>
                        <a:pt x="0" y="0"/>
                      </a:lnTo>
                      <a:close/>
                    </a:path>
                  </a:pathLst>
                </a:custGeom>
                <a:solidFill>
                  <a:schemeClr val="dk1"/>
                </a:solidFill>
                <a:ln>
                  <a:noFill/>
                </a:ln>
              </p:spPr>
              <p:txBody>
                <a:bodyPr spcFirstLastPara="1" wrap="square" lIns="90000" tIns="15825" rIns="90000" bIns="1582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298" name="Google Shape;298;g34be3e9c41b_0_5068"/>
              <p:cNvSpPr/>
              <p:nvPr/>
            </p:nvSpPr>
            <p:spPr>
              <a:xfrm flipH="1">
                <a:off x="170115" y="4410851"/>
                <a:ext cx="448225" cy="448223"/>
              </a:xfrm>
              <a:custGeom>
                <a:avLst/>
                <a:gdLst/>
                <a:ahLst/>
                <a:cxnLst/>
                <a:rect l="l" t="t" r="r" b="b"/>
                <a:pathLst>
                  <a:path w="246" h="246" extrusionOk="0">
                    <a:moveTo>
                      <a:pt x="123" y="246"/>
                    </a:moveTo>
                    <a:lnTo>
                      <a:pt x="169" y="246"/>
                    </a:lnTo>
                    <a:cubicBezTo>
                      <a:pt x="211" y="246"/>
                      <a:pt x="246" y="212"/>
                      <a:pt x="246" y="170"/>
                    </a:cubicBezTo>
                    <a:lnTo>
                      <a:pt x="246" y="76"/>
                    </a:lnTo>
                    <a:cubicBezTo>
                      <a:pt x="246" y="34"/>
                      <a:pt x="211" y="0"/>
                      <a:pt x="169" y="0"/>
                    </a:cubicBezTo>
                    <a:lnTo>
                      <a:pt x="76" y="0"/>
                    </a:lnTo>
                    <a:cubicBezTo>
                      <a:pt x="34" y="0"/>
                      <a:pt x="0" y="34"/>
                      <a:pt x="0" y="76"/>
                    </a:cubicBezTo>
                    <a:lnTo>
                      <a:pt x="0" y="170"/>
                    </a:lnTo>
                    <a:cubicBezTo>
                      <a:pt x="0" y="212"/>
                      <a:pt x="34" y="246"/>
                      <a:pt x="76" y="246"/>
                    </a:cubicBezTo>
                    <a:lnTo>
                      <a:pt x="123" y="246"/>
                    </a:lnTo>
                    <a:close/>
                  </a:path>
                </a:pathLst>
              </a:custGeom>
              <a:solidFill>
                <a:schemeClr val="accent2"/>
              </a:solidFill>
              <a:ln>
                <a:noFill/>
              </a:ln>
            </p:spPr>
            <p:txBody>
              <a:bodyPr spcFirstLastPara="1" wrap="square" lIns="90000" tIns="43550" rIns="90000" bIns="4355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9" name="Google Shape;299;g34be3e9c41b_0_5068"/>
              <p:cNvSpPr/>
              <p:nvPr/>
            </p:nvSpPr>
            <p:spPr>
              <a:xfrm flipH="1">
                <a:off x="310413" y="4589412"/>
                <a:ext cx="158519" cy="18220"/>
              </a:xfrm>
              <a:custGeom>
                <a:avLst/>
                <a:gdLst/>
                <a:ahLst/>
                <a:cxnLst/>
                <a:rect l="l" t="t" r="r" b="b"/>
                <a:pathLst>
                  <a:path w="87" h="10" extrusionOk="0">
                    <a:moveTo>
                      <a:pt x="0" y="0"/>
                    </a:moveTo>
                    <a:lnTo>
                      <a:pt x="87" y="0"/>
                    </a:lnTo>
                    <a:lnTo>
                      <a:pt x="87" y="10"/>
                    </a:lnTo>
                    <a:lnTo>
                      <a:pt x="0" y="10"/>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 name="Google Shape;300;g34be3e9c41b_0_5068"/>
              <p:cNvSpPr/>
              <p:nvPr/>
            </p:nvSpPr>
            <p:spPr>
              <a:xfrm flipH="1">
                <a:off x="310413" y="4629497"/>
                <a:ext cx="158519" cy="18220"/>
              </a:xfrm>
              <a:custGeom>
                <a:avLst/>
                <a:gdLst/>
                <a:ahLst/>
                <a:cxnLst/>
                <a:rect l="l" t="t" r="r" b="b"/>
                <a:pathLst>
                  <a:path w="87" h="10" extrusionOk="0">
                    <a:moveTo>
                      <a:pt x="0" y="0"/>
                    </a:moveTo>
                    <a:lnTo>
                      <a:pt x="87" y="0"/>
                    </a:lnTo>
                    <a:lnTo>
                      <a:pt x="87" y="10"/>
                    </a:lnTo>
                    <a:lnTo>
                      <a:pt x="0" y="10"/>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 name="Google Shape;301;g34be3e9c41b_0_5068"/>
              <p:cNvSpPr/>
              <p:nvPr/>
            </p:nvSpPr>
            <p:spPr>
              <a:xfrm flipH="1">
                <a:off x="310413" y="4669582"/>
                <a:ext cx="158519" cy="18220"/>
              </a:xfrm>
              <a:custGeom>
                <a:avLst/>
                <a:gdLst/>
                <a:ahLst/>
                <a:cxnLst/>
                <a:rect l="l" t="t" r="r" b="b"/>
                <a:pathLst>
                  <a:path w="87" h="10" extrusionOk="0">
                    <a:moveTo>
                      <a:pt x="0" y="0"/>
                    </a:moveTo>
                    <a:lnTo>
                      <a:pt x="87" y="0"/>
                    </a:lnTo>
                    <a:lnTo>
                      <a:pt x="87" y="10"/>
                    </a:lnTo>
                    <a:lnTo>
                      <a:pt x="0" y="10"/>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302" name="Google Shape;302;g34be3e9c41b_0_5068"/>
          <p:cNvGrpSpPr/>
          <p:nvPr/>
        </p:nvGrpSpPr>
        <p:grpSpPr>
          <a:xfrm rot="4718273">
            <a:off x="-176997" y="524278"/>
            <a:ext cx="1133345" cy="704305"/>
            <a:chOff x="163587" y="135917"/>
            <a:chExt cx="862748" cy="686659"/>
          </a:xfrm>
        </p:grpSpPr>
        <p:sp>
          <p:nvSpPr>
            <p:cNvPr id="303" name="Google Shape;303;g34be3e9c41b_0_5068"/>
            <p:cNvSpPr/>
            <p:nvPr/>
          </p:nvSpPr>
          <p:spPr>
            <a:xfrm>
              <a:off x="490652" y="288717"/>
              <a:ext cx="535683" cy="533859"/>
            </a:xfrm>
            <a:custGeom>
              <a:avLst/>
              <a:gdLst/>
              <a:ahLst/>
              <a:cxnLst/>
              <a:rect l="l" t="t" r="r" b="b"/>
              <a:pathLst>
                <a:path w="294" h="293" extrusionOk="0">
                  <a:moveTo>
                    <a:pt x="166" y="268"/>
                  </a:moveTo>
                  <a:cubicBezTo>
                    <a:pt x="156" y="269"/>
                    <a:pt x="145" y="270"/>
                    <a:pt x="134" y="269"/>
                  </a:cubicBezTo>
                  <a:lnTo>
                    <a:pt x="117" y="293"/>
                  </a:lnTo>
                  <a:lnTo>
                    <a:pt x="71" y="276"/>
                  </a:lnTo>
                  <a:lnTo>
                    <a:pt x="75" y="246"/>
                  </a:lnTo>
                  <a:cubicBezTo>
                    <a:pt x="67" y="240"/>
                    <a:pt x="59" y="232"/>
                    <a:pt x="52" y="224"/>
                  </a:cubicBezTo>
                  <a:lnTo>
                    <a:pt x="22" y="229"/>
                  </a:lnTo>
                  <a:lnTo>
                    <a:pt x="2" y="184"/>
                  </a:lnTo>
                  <a:lnTo>
                    <a:pt x="26" y="166"/>
                  </a:lnTo>
                  <a:cubicBezTo>
                    <a:pt x="24" y="155"/>
                    <a:pt x="24" y="144"/>
                    <a:pt x="25" y="134"/>
                  </a:cubicBezTo>
                  <a:lnTo>
                    <a:pt x="0" y="117"/>
                  </a:lnTo>
                  <a:lnTo>
                    <a:pt x="18" y="71"/>
                  </a:lnTo>
                  <a:lnTo>
                    <a:pt x="48" y="75"/>
                  </a:lnTo>
                  <a:cubicBezTo>
                    <a:pt x="54" y="66"/>
                    <a:pt x="62" y="58"/>
                    <a:pt x="70" y="51"/>
                  </a:cubicBezTo>
                  <a:lnTo>
                    <a:pt x="64" y="22"/>
                  </a:lnTo>
                  <a:lnTo>
                    <a:pt x="110" y="2"/>
                  </a:lnTo>
                  <a:lnTo>
                    <a:pt x="128" y="26"/>
                  </a:lnTo>
                  <a:cubicBezTo>
                    <a:pt x="139" y="24"/>
                    <a:pt x="150" y="24"/>
                    <a:pt x="160" y="25"/>
                  </a:cubicBezTo>
                  <a:lnTo>
                    <a:pt x="177" y="0"/>
                  </a:lnTo>
                  <a:lnTo>
                    <a:pt x="223" y="18"/>
                  </a:lnTo>
                  <a:lnTo>
                    <a:pt x="219" y="48"/>
                  </a:lnTo>
                  <a:cubicBezTo>
                    <a:pt x="228" y="54"/>
                    <a:pt x="236" y="61"/>
                    <a:pt x="242" y="70"/>
                  </a:cubicBezTo>
                  <a:lnTo>
                    <a:pt x="272" y="64"/>
                  </a:lnTo>
                  <a:lnTo>
                    <a:pt x="292" y="110"/>
                  </a:lnTo>
                  <a:lnTo>
                    <a:pt x="268" y="127"/>
                  </a:lnTo>
                  <a:cubicBezTo>
                    <a:pt x="270" y="138"/>
                    <a:pt x="270" y="149"/>
                    <a:pt x="269" y="160"/>
                  </a:cubicBezTo>
                  <a:lnTo>
                    <a:pt x="294" y="177"/>
                  </a:lnTo>
                  <a:lnTo>
                    <a:pt x="276" y="223"/>
                  </a:lnTo>
                  <a:lnTo>
                    <a:pt x="246" y="219"/>
                  </a:lnTo>
                  <a:cubicBezTo>
                    <a:pt x="240" y="227"/>
                    <a:pt x="232" y="235"/>
                    <a:pt x="224" y="242"/>
                  </a:cubicBezTo>
                  <a:lnTo>
                    <a:pt x="230" y="272"/>
                  </a:lnTo>
                  <a:lnTo>
                    <a:pt x="184" y="292"/>
                  </a:lnTo>
                  <a:lnTo>
                    <a:pt x="166" y="268"/>
                  </a:lnTo>
                  <a:moveTo>
                    <a:pt x="167" y="196"/>
                  </a:moveTo>
                  <a:cubicBezTo>
                    <a:pt x="194" y="184"/>
                    <a:pt x="206" y="153"/>
                    <a:pt x="194" y="126"/>
                  </a:cubicBezTo>
                  <a:cubicBezTo>
                    <a:pt x="182" y="99"/>
                    <a:pt x="150" y="87"/>
                    <a:pt x="123" y="99"/>
                  </a:cubicBezTo>
                  <a:cubicBezTo>
                    <a:pt x="97" y="111"/>
                    <a:pt x="84" y="142"/>
                    <a:pt x="96" y="169"/>
                  </a:cubicBezTo>
                  <a:cubicBezTo>
                    <a:pt x="108" y="196"/>
                    <a:pt x="140" y="208"/>
                    <a:pt x="167" y="19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4" name="Google Shape;304;g34be3e9c41b_0_5068"/>
            <p:cNvSpPr/>
            <p:nvPr/>
          </p:nvSpPr>
          <p:spPr>
            <a:xfrm>
              <a:off x="163587" y="135917"/>
              <a:ext cx="275130" cy="276951"/>
            </a:xfrm>
            <a:custGeom>
              <a:avLst/>
              <a:gdLst/>
              <a:ahLst/>
              <a:cxnLst/>
              <a:rect l="l" t="t" r="r" b="b"/>
              <a:pathLst>
                <a:path w="151" h="152" extrusionOk="0">
                  <a:moveTo>
                    <a:pt x="85" y="139"/>
                  </a:moveTo>
                  <a:cubicBezTo>
                    <a:pt x="80" y="140"/>
                    <a:pt x="74" y="140"/>
                    <a:pt x="69" y="139"/>
                  </a:cubicBezTo>
                  <a:lnTo>
                    <a:pt x="60" y="152"/>
                  </a:lnTo>
                  <a:lnTo>
                    <a:pt x="36" y="143"/>
                  </a:lnTo>
                  <a:lnTo>
                    <a:pt x="38" y="128"/>
                  </a:lnTo>
                  <a:cubicBezTo>
                    <a:pt x="34" y="124"/>
                    <a:pt x="30" y="120"/>
                    <a:pt x="26" y="116"/>
                  </a:cubicBezTo>
                  <a:lnTo>
                    <a:pt x="11" y="119"/>
                  </a:lnTo>
                  <a:lnTo>
                    <a:pt x="0" y="96"/>
                  </a:lnTo>
                  <a:lnTo>
                    <a:pt x="13" y="86"/>
                  </a:lnTo>
                  <a:cubicBezTo>
                    <a:pt x="12" y="81"/>
                    <a:pt x="12" y="75"/>
                    <a:pt x="13" y="69"/>
                  </a:cubicBezTo>
                  <a:lnTo>
                    <a:pt x="0" y="61"/>
                  </a:lnTo>
                  <a:lnTo>
                    <a:pt x="9" y="37"/>
                  </a:lnTo>
                  <a:lnTo>
                    <a:pt x="24" y="39"/>
                  </a:lnTo>
                  <a:cubicBezTo>
                    <a:pt x="27" y="35"/>
                    <a:pt x="31" y="30"/>
                    <a:pt x="36" y="27"/>
                  </a:cubicBezTo>
                  <a:lnTo>
                    <a:pt x="33" y="12"/>
                  </a:lnTo>
                  <a:lnTo>
                    <a:pt x="56" y="1"/>
                  </a:lnTo>
                  <a:lnTo>
                    <a:pt x="66" y="14"/>
                  </a:lnTo>
                  <a:cubicBezTo>
                    <a:pt x="71" y="13"/>
                    <a:pt x="77" y="13"/>
                    <a:pt x="82" y="13"/>
                  </a:cubicBezTo>
                  <a:lnTo>
                    <a:pt x="91" y="0"/>
                  </a:lnTo>
                  <a:lnTo>
                    <a:pt x="115" y="10"/>
                  </a:lnTo>
                  <a:lnTo>
                    <a:pt x="113" y="25"/>
                  </a:lnTo>
                  <a:cubicBezTo>
                    <a:pt x="117" y="28"/>
                    <a:pt x="121" y="32"/>
                    <a:pt x="125" y="37"/>
                  </a:cubicBezTo>
                  <a:lnTo>
                    <a:pt x="140" y="34"/>
                  </a:lnTo>
                  <a:lnTo>
                    <a:pt x="151" y="57"/>
                  </a:lnTo>
                  <a:lnTo>
                    <a:pt x="138" y="66"/>
                  </a:lnTo>
                  <a:cubicBezTo>
                    <a:pt x="139" y="72"/>
                    <a:pt x="139" y="78"/>
                    <a:pt x="138" y="83"/>
                  </a:cubicBezTo>
                  <a:lnTo>
                    <a:pt x="151" y="92"/>
                  </a:lnTo>
                  <a:lnTo>
                    <a:pt x="142" y="116"/>
                  </a:lnTo>
                  <a:lnTo>
                    <a:pt x="127" y="114"/>
                  </a:lnTo>
                  <a:cubicBezTo>
                    <a:pt x="124" y="118"/>
                    <a:pt x="120" y="122"/>
                    <a:pt x="115" y="126"/>
                  </a:cubicBezTo>
                  <a:lnTo>
                    <a:pt x="118" y="141"/>
                  </a:lnTo>
                  <a:lnTo>
                    <a:pt x="95" y="151"/>
                  </a:lnTo>
                  <a:lnTo>
                    <a:pt x="85" y="139"/>
                  </a:lnTo>
                  <a:moveTo>
                    <a:pt x="86" y="102"/>
                  </a:moveTo>
                  <a:cubicBezTo>
                    <a:pt x="99" y="96"/>
                    <a:pt x="106" y="79"/>
                    <a:pt x="100" y="66"/>
                  </a:cubicBezTo>
                  <a:cubicBezTo>
                    <a:pt x="93" y="52"/>
                    <a:pt x="77" y="45"/>
                    <a:pt x="63" y="52"/>
                  </a:cubicBezTo>
                  <a:cubicBezTo>
                    <a:pt x="49" y="58"/>
                    <a:pt x="43" y="74"/>
                    <a:pt x="49" y="88"/>
                  </a:cubicBezTo>
                  <a:cubicBezTo>
                    <a:pt x="55" y="102"/>
                    <a:pt x="72" y="108"/>
                    <a:pt x="86" y="102"/>
                  </a:cubicBezTo>
                  <a:close/>
                </a:path>
              </a:pathLst>
            </a:custGeom>
            <a:solidFill>
              <a:schemeClr val="lt2"/>
            </a:solidFill>
            <a:ln>
              <a:noFill/>
            </a:ln>
          </p:spPr>
          <p:txBody>
            <a:bodyPr spcFirstLastPara="1" wrap="square" lIns="90000" tIns="9700" rIns="90000" bIns="97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05"/>
        <p:cNvGrpSpPr/>
        <p:nvPr/>
      </p:nvGrpSpPr>
      <p:grpSpPr>
        <a:xfrm>
          <a:off x="0" y="0"/>
          <a:ext cx="0" cy="0"/>
          <a:chOff x="0" y="0"/>
          <a:chExt cx="0" cy="0"/>
        </a:xfrm>
      </p:grpSpPr>
      <p:grpSp>
        <p:nvGrpSpPr>
          <p:cNvPr id="306" name="Google Shape;306;g34be3e9c41b_0_5112"/>
          <p:cNvGrpSpPr/>
          <p:nvPr/>
        </p:nvGrpSpPr>
        <p:grpSpPr>
          <a:xfrm>
            <a:off x="-187189" y="185746"/>
            <a:ext cx="10397451" cy="6968420"/>
            <a:chOff x="-187189" y="139313"/>
            <a:chExt cx="10397451" cy="5226445"/>
          </a:xfrm>
        </p:grpSpPr>
        <p:grpSp>
          <p:nvGrpSpPr>
            <p:cNvPr id="307" name="Google Shape;307;g34be3e9c41b_0_5112"/>
            <p:cNvGrpSpPr/>
            <p:nvPr/>
          </p:nvGrpSpPr>
          <p:grpSpPr>
            <a:xfrm>
              <a:off x="-187189" y="139313"/>
              <a:ext cx="1065901" cy="619495"/>
              <a:chOff x="-192639" y="64613"/>
              <a:chExt cx="1065901" cy="619495"/>
            </a:xfrm>
          </p:grpSpPr>
          <p:sp>
            <p:nvSpPr>
              <p:cNvPr id="308" name="Google Shape;308;g34be3e9c41b_0_5112"/>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9" name="Google Shape;309;g34be3e9c41b_0_5112"/>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0" name="Google Shape;310;g34be3e9c41b_0_5112"/>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1" name="Google Shape;311;g34be3e9c41b_0_5112"/>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2" name="Google Shape;312;g34be3e9c41b_0_5112"/>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 name="Google Shape;313;g34be3e9c41b_0_5112"/>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4" name="Google Shape;314;g34be3e9c41b_0_5112"/>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15" name="Google Shape;315;g34be3e9c41b_0_5112"/>
            <p:cNvGrpSpPr/>
            <p:nvPr/>
          </p:nvGrpSpPr>
          <p:grpSpPr>
            <a:xfrm flipH="1">
              <a:off x="8552194" y="917833"/>
              <a:ext cx="1658068" cy="3498326"/>
              <a:chOff x="-1133549" y="822583"/>
              <a:chExt cx="1658068" cy="3498326"/>
            </a:xfrm>
          </p:grpSpPr>
          <p:sp>
            <p:nvSpPr>
              <p:cNvPr id="316" name="Google Shape;316;g34be3e9c41b_0_5112"/>
              <p:cNvSpPr/>
              <p:nvPr/>
            </p:nvSpPr>
            <p:spPr>
              <a:xfrm>
                <a:off x="-1133549" y="822583"/>
                <a:ext cx="1658068" cy="3498326"/>
              </a:xfrm>
              <a:custGeom>
                <a:avLst/>
                <a:gdLst/>
                <a:ahLst/>
                <a:cxnLst/>
                <a:rect l="l" t="t" r="r" b="b"/>
                <a:pathLst>
                  <a:path w="910" h="1920" extrusionOk="0">
                    <a:moveTo>
                      <a:pt x="803" y="1"/>
                    </a:moveTo>
                    <a:cubicBezTo>
                      <a:pt x="803" y="1"/>
                      <a:pt x="804" y="1"/>
                      <a:pt x="807" y="2"/>
                    </a:cubicBezTo>
                    <a:cubicBezTo>
                      <a:pt x="809" y="2"/>
                      <a:pt x="813" y="2"/>
                      <a:pt x="817" y="2"/>
                    </a:cubicBezTo>
                    <a:cubicBezTo>
                      <a:pt x="827" y="3"/>
                      <a:pt x="841" y="7"/>
                      <a:pt x="857" y="16"/>
                    </a:cubicBezTo>
                    <a:cubicBezTo>
                      <a:pt x="865" y="21"/>
                      <a:pt x="873" y="27"/>
                      <a:pt x="881" y="36"/>
                    </a:cubicBezTo>
                    <a:cubicBezTo>
                      <a:pt x="888" y="44"/>
                      <a:pt x="897" y="55"/>
                      <a:pt x="902" y="68"/>
                    </a:cubicBezTo>
                    <a:cubicBezTo>
                      <a:pt x="907" y="80"/>
                      <a:pt x="910" y="95"/>
                      <a:pt x="910" y="111"/>
                    </a:cubicBezTo>
                    <a:cubicBezTo>
                      <a:pt x="910" y="126"/>
                      <a:pt x="910" y="143"/>
                      <a:pt x="910" y="161"/>
                    </a:cubicBezTo>
                    <a:cubicBezTo>
                      <a:pt x="910" y="302"/>
                      <a:pt x="910" y="507"/>
                      <a:pt x="910" y="761"/>
                    </a:cubicBezTo>
                    <a:cubicBezTo>
                      <a:pt x="910" y="1014"/>
                      <a:pt x="910" y="1315"/>
                      <a:pt x="910" y="1650"/>
                    </a:cubicBezTo>
                    <a:cubicBezTo>
                      <a:pt x="910" y="1692"/>
                      <a:pt x="910" y="1734"/>
                      <a:pt x="910" y="1777"/>
                    </a:cubicBezTo>
                    <a:lnTo>
                      <a:pt x="910" y="1809"/>
                    </a:lnTo>
                    <a:cubicBezTo>
                      <a:pt x="910" y="1820"/>
                      <a:pt x="909" y="1831"/>
                      <a:pt x="906" y="1842"/>
                    </a:cubicBezTo>
                    <a:cubicBezTo>
                      <a:pt x="903" y="1852"/>
                      <a:pt x="899" y="1862"/>
                      <a:pt x="893" y="1872"/>
                    </a:cubicBezTo>
                    <a:cubicBezTo>
                      <a:pt x="886" y="1881"/>
                      <a:pt x="879" y="1889"/>
                      <a:pt x="870" y="1896"/>
                    </a:cubicBezTo>
                    <a:cubicBezTo>
                      <a:pt x="853" y="1910"/>
                      <a:pt x="831" y="1919"/>
                      <a:pt x="809" y="1920"/>
                    </a:cubicBezTo>
                    <a:cubicBezTo>
                      <a:pt x="787" y="1921"/>
                      <a:pt x="765" y="1920"/>
                      <a:pt x="742" y="1920"/>
                    </a:cubicBezTo>
                    <a:cubicBezTo>
                      <a:pt x="698" y="1920"/>
                      <a:pt x="652" y="1920"/>
                      <a:pt x="607" y="1920"/>
                    </a:cubicBezTo>
                    <a:cubicBezTo>
                      <a:pt x="516" y="1920"/>
                      <a:pt x="423" y="1920"/>
                      <a:pt x="329" y="1920"/>
                    </a:cubicBezTo>
                    <a:cubicBezTo>
                      <a:pt x="282" y="1920"/>
                      <a:pt x="235" y="1920"/>
                      <a:pt x="187" y="1920"/>
                    </a:cubicBezTo>
                    <a:cubicBezTo>
                      <a:pt x="163" y="1920"/>
                      <a:pt x="139" y="1920"/>
                      <a:pt x="115" y="1920"/>
                    </a:cubicBezTo>
                    <a:cubicBezTo>
                      <a:pt x="91" y="1921"/>
                      <a:pt x="66" y="1915"/>
                      <a:pt x="46" y="1901"/>
                    </a:cubicBezTo>
                    <a:cubicBezTo>
                      <a:pt x="26" y="1887"/>
                      <a:pt x="11" y="1866"/>
                      <a:pt x="4" y="1843"/>
                    </a:cubicBezTo>
                    <a:cubicBezTo>
                      <a:pt x="0" y="1831"/>
                      <a:pt x="0" y="1819"/>
                      <a:pt x="0" y="1807"/>
                    </a:cubicBezTo>
                    <a:cubicBezTo>
                      <a:pt x="0" y="1795"/>
                      <a:pt x="0" y="1783"/>
                      <a:pt x="0" y="1771"/>
                    </a:cubicBezTo>
                    <a:cubicBezTo>
                      <a:pt x="0" y="1723"/>
                      <a:pt x="0" y="1676"/>
                      <a:pt x="0" y="1629"/>
                    </a:cubicBezTo>
                    <a:cubicBezTo>
                      <a:pt x="0" y="1535"/>
                      <a:pt x="0" y="1442"/>
                      <a:pt x="0" y="1351"/>
                    </a:cubicBezTo>
                    <a:cubicBezTo>
                      <a:pt x="0" y="1169"/>
                      <a:pt x="0" y="993"/>
                      <a:pt x="0" y="826"/>
                    </a:cubicBezTo>
                    <a:cubicBezTo>
                      <a:pt x="0" y="658"/>
                      <a:pt x="0" y="499"/>
                      <a:pt x="0" y="350"/>
                    </a:cubicBezTo>
                    <a:cubicBezTo>
                      <a:pt x="0" y="276"/>
                      <a:pt x="0" y="204"/>
                      <a:pt x="0" y="135"/>
                    </a:cubicBezTo>
                    <a:cubicBezTo>
                      <a:pt x="0" y="126"/>
                      <a:pt x="0" y="118"/>
                      <a:pt x="0" y="109"/>
                    </a:cubicBezTo>
                    <a:cubicBezTo>
                      <a:pt x="0" y="105"/>
                      <a:pt x="1" y="100"/>
                      <a:pt x="1" y="96"/>
                    </a:cubicBezTo>
                    <a:cubicBezTo>
                      <a:pt x="2" y="92"/>
                      <a:pt x="2" y="88"/>
                      <a:pt x="3" y="83"/>
                    </a:cubicBezTo>
                    <a:cubicBezTo>
                      <a:pt x="7" y="67"/>
                      <a:pt x="15" y="51"/>
                      <a:pt x="25" y="38"/>
                    </a:cubicBezTo>
                    <a:cubicBezTo>
                      <a:pt x="36" y="26"/>
                      <a:pt x="50" y="16"/>
                      <a:pt x="65" y="9"/>
                    </a:cubicBezTo>
                    <a:cubicBezTo>
                      <a:pt x="80" y="2"/>
                      <a:pt x="96" y="0"/>
                      <a:pt x="112" y="0"/>
                    </a:cubicBezTo>
                    <a:cubicBezTo>
                      <a:pt x="144" y="0"/>
                      <a:pt x="175" y="0"/>
                      <a:pt x="205" y="0"/>
                    </a:cubicBezTo>
                    <a:cubicBezTo>
                      <a:pt x="220" y="0"/>
                      <a:pt x="235" y="0"/>
                      <a:pt x="249" y="0"/>
                    </a:cubicBezTo>
                    <a:cubicBezTo>
                      <a:pt x="257" y="0"/>
                      <a:pt x="264" y="0"/>
                      <a:pt x="271" y="0"/>
                    </a:cubicBezTo>
                    <a:cubicBezTo>
                      <a:pt x="278" y="0"/>
                      <a:pt x="286" y="2"/>
                      <a:pt x="292" y="6"/>
                    </a:cubicBezTo>
                    <a:cubicBezTo>
                      <a:pt x="298" y="10"/>
                      <a:pt x="303" y="16"/>
                      <a:pt x="305" y="23"/>
                    </a:cubicBezTo>
                    <a:cubicBezTo>
                      <a:pt x="308" y="30"/>
                      <a:pt x="307" y="37"/>
                      <a:pt x="307" y="44"/>
                    </a:cubicBezTo>
                    <a:cubicBezTo>
                      <a:pt x="307" y="48"/>
                      <a:pt x="307" y="50"/>
                      <a:pt x="307" y="54"/>
                    </a:cubicBezTo>
                    <a:cubicBezTo>
                      <a:pt x="307" y="57"/>
                      <a:pt x="307" y="61"/>
                      <a:pt x="307" y="65"/>
                    </a:cubicBezTo>
                    <a:cubicBezTo>
                      <a:pt x="308" y="71"/>
                      <a:pt x="311" y="77"/>
                      <a:pt x="315" y="82"/>
                    </a:cubicBezTo>
                    <a:cubicBezTo>
                      <a:pt x="320" y="87"/>
                      <a:pt x="325" y="91"/>
                      <a:pt x="332" y="92"/>
                    </a:cubicBezTo>
                    <a:cubicBezTo>
                      <a:pt x="335" y="93"/>
                      <a:pt x="338" y="93"/>
                      <a:pt x="341" y="93"/>
                    </a:cubicBezTo>
                    <a:cubicBezTo>
                      <a:pt x="345" y="93"/>
                      <a:pt x="348" y="93"/>
                      <a:pt x="351" y="93"/>
                    </a:cubicBezTo>
                    <a:cubicBezTo>
                      <a:pt x="364" y="93"/>
                      <a:pt x="377" y="93"/>
                      <a:pt x="389" y="93"/>
                    </a:cubicBezTo>
                    <a:cubicBezTo>
                      <a:pt x="440" y="93"/>
                      <a:pt x="486" y="94"/>
                      <a:pt x="529" y="94"/>
                    </a:cubicBezTo>
                    <a:cubicBezTo>
                      <a:pt x="551" y="94"/>
                      <a:pt x="572" y="94"/>
                      <a:pt x="591" y="94"/>
                    </a:cubicBezTo>
                    <a:cubicBezTo>
                      <a:pt x="596" y="94"/>
                      <a:pt x="601" y="94"/>
                      <a:pt x="606" y="94"/>
                    </a:cubicBezTo>
                    <a:cubicBezTo>
                      <a:pt x="610" y="93"/>
                      <a:pt x="615" y="91"/>
                      <a:pt x="619" y="89"/>
                    </a:cubicBezTo>
                    <a:cubicBezTo>
                      <a:pt x="627" y="84"/>
                      <a:pt x="632" y="76"/>
                      <a:pt x="634" y="68"/>
                    </a:cubicBezTo>
                    <a:cubicBezTo>
                      <a:pt x="635" y="63"/>
                      <a:pt x="634" y="59"/>
                      <a:pt x="634" y="55"/>
                    </a:cubicBezTo>
                    <a:cubicBezTo>
                      <a:pt x="634" y="50"/>
                      <a:pt x="634" y="46"/>
                      <a:pt x="634" y="42"/>
                    </a:cubicBezTo>
                    <a:cubicBezTo>
                      <a:pt x="634" y="38"/>
                      <a:pt x="634" y="34"/>
                      <a:pt x="635" y="29"/>
                    </a:cubicBezTo>
                    <a:cubicBezTo>
                      <a:pt x="636" y="25"/>
                      <a:pt x="637" y="22"/>
                      <a:pt x="639" y="18"/>
                    </a:cubicBezTo>
                    <a:cubicBezTo>
                      <a:pt x="643" y="11"/>
                      <a:pt x="649" y="6"/>
                      <a:pt x="656" y="3"/>
                    </a:cubicBezTo>
                    <a:cubicBezTo>
                      <a:pt x="663" y="0"/>
                      <a:pt x="670" y="1"/>
                      <a:pt x="677" y="1"/>
                    </a:cubicBezTo>
                    <a:cubicBezTo>
                      <a:pt x="704" y="1"/>
                      <a:pt x="727" y="1"/>
                      <a:pt x="746" y="1"/>
                    </a:cubicBezTo>
                    <a:cubicBezTo>
                      <a:pt x="765" y="1"/>
                      <a:pt x="779" y="1"/>
                      <a:pt x="788" y="1"/>
                    </a:cubicBezTo>
                    <a:cubicBezTo>
                      <a:pt x="798" y="1"/>
                      <a:pt x="803" y="1"/>
                      <a:pt x="803" y="1"/>
                    </a:cubicBezTo>
                    <a:cubicBezTo>
                      <a:pt x="803" y="1"/>
                      <a:pt x="798" y="1"/>
                      <a:pt x="788" y="1"/>
                    </a:cubicBezTo>
                    <a:cubicBezTo>
                      <a:pt x="779" y="1"/>
                      <a:pt x="765" y="2"/>
                      <a:pt x="746" y="2"/>
                    </a:cubicBezTo>
                    <a:cubicBezTo>
                      <a:pt x="727" y="2"/>
                      <a:pt x="704" y="2"/>
                      <a:pt x="677" y="2"/>
                    </a:cubicBezTo>
                    <a:cubicBezTo>
                      <a:pt x="670" y="2"/>
                      <a:pt x="663" y="1"/>
                      <a:pt x="656" y="4"/>
                    </a:cubicBezTo>
                    <a:cubicBezTo>
                      <a:pt x="650" y="7"/>
                      <a:pt x="644" y="12"/>
                      <a:pt x="640" y="19"/>
                    </a:cubicBezTo>
                    <a:cubicBezTo>
                      <a:pt x="638" y="22"/>
                      <a:pt x="637" y="26"/>
                      <a:pt x="636" y="30"/>
                    </a:cubicBezTo>
                    <a:cubicBezTo>
                      <a:pt x="635" y="34"/>
                      <a:pt x="636" y="38"/>
                      <a:pt x="636" y="42"/>
                    </a:cubicBezTo>
                    <a:cubicBezTo>
                      <a:pt x="636" y="46"/>
                      <a:pt x="636" y="50"/>
                      <a:pt x="636" y="55"/>
                    </a:cubicBezTo>
                    <a:cubicBezTo>
                      <a:pt x="636" y="59"/>
                      <a:pt x="636" y="63"/>
                      <a:pt x="635" y="68"/>
                    </a:cubicBezTo>
                    <a:cubicBezTo>
                      <a:pt x="633" y="77"/>
                      <a:pt x="627" y="85"/>
                      <a:pt x="619" y="90"/>
                    </a:cubicBezTo>
                    <a:cubicBezTo>
                      <a:pt x="615" y="93"/>
                      <a:pt x="611" y="94"/>
                      <a:pt x="606" y="95"/>
                    </a:cubicBezTo>
                    <a:cubicBezTo>
                      <a:pt x="601" y="95"/>
                      <a:pt x="596" y="95"/>
                      <a:pt x="591" y="95"/>
                    </a:cubicBezTo>
                    <a:cubicBezTo>
                      <a:pt x="571" y="95"/>
                      <a:pt x="551" y="95"/>
                      <a:pt x="529" y="95"/>
                    </a:cubicBezTo>
                    <a:cubicBezTo>
                      <a:pt x="486" y="95"/>
                      <a:pt x="439" y="95"/>
                      <a:pt x="389" y="95"/>
                    </a:cubicBezTo>
                    <a:cubicBezTo>
                      <a:pt x="377" y="95"/>
                      <a:pt x="364" y="95"/>
                      <a:pt x="351" y="95"/>
                    </a:cubicBezTo>
                    <a:cubicBezTo>
                      <a:pt x="348" y="95"/>
                      <a:pt x="344" y="95"/>
                      <a:pt x="341" y="95"/>
                    </a:cubicBezTo>
                    <a:cubicBezTo>
                      <a:pt x="338" y="95"/>
                      <a:pt x="334" y="95"/>
                      <a:pt x="331" y="94"/>
                    </a:cubicBezTo>
                    <a:cubicBezTo>
                      <a:pt x="324" y="92"/>
                      <a:pt x="318" y="89"/>
                      <a:pt x="314" y="83"/>
                    </a:cubicBezTo>
                    <a:cubicBezTo>
                      <a:pt x="309" y="78"/>
                      <a:pt x="306" y="72"/>
                      <a:pt x="305" y="65"/>
                    </a:cubicBezTo>
                    <a:cubicBezTo>
                      <a:pt x="305" y="61"/>
                      <a:pt x="305" y="58"/>
                      <a:pt x="305" y="54"/>
                    </a:cubicBezTo>
                    <a:cubicBezTo>
                      <a:pt x="305" y="51"/>
                      <a:pt x="305" y="47"/>
                      <a:pt x="305" y="44"/>
                    </a:cubicBezTo>
                    <a:cubicBezTo>
                      <a:pt x="305" y="37"/>
                      <a:pt x="306" y="30"/>
                      <a:pt x="303" y="24"/>
                    </a:cubicBezTo>
                    <a:cubicBezTo>
                      <a:pt x="301" y="17"/>
                      <a:pt x="296" y="11"/>
                      <a:pt x="291" y="7"/>
                    </a:cubicBezTo>
                    <a:cubicBezTo>
                      <a:pt x="285" y="3"/>
                      <a:pt x="278" y="2"/>
                      <a:pt x="271" y="2"/>
                    </a:cubicBezTo>
                    <a:lnTo>
                      <a:pt x="249" y="2"/>
                    </a:lnTo>
                    <a:cubicBezTo>
                      <a:pt x="234" y="2"/>
                      <a:pt x="220" y="2"/>
                      <a:pt x="204" y="2"/>
                    </a:cubicBezTo>
                    <a:cubicBezTo>
                      <a:pt x="174" y="2"/>
                      <a:pt x="144" y="2"/>
                      <a:pt x="112" y="2"/>
                    </a:cubicBezTo>
                    <a:cubicBezTo>
                      <a:pt x="96" y="2"/>
                      <a:pt x="80" y="4"/>
                      <a:pt x="65" y="11"/>
                    </a:cubicBezTo>
                    <a:cubicBezTo>
                      <a:pt x="51" y="17"/>
                      <a:pt x="37" y="27"/>
                      <a:pt x="27" y="40"/>
                    </a:cubicBezTo>
                    <a:cubicBezTo>
                      <a:pt x="16" y="52"/>
                      <a:pt x="9" y="67"/>
                      <a:pt x="5" y="84"/>
                    </a:cubicBezTo>
                    <a:cubicBezTo>
                      <a:pt x="4" y="88"/>
                      <a:pt x="4" y="92"/>
                      <a:pt x="3" y="96"/>
                    </a:cubicBezTo>
                    <a:cubicBezTo>
                      <a:pt x="3" y="100"/>
                      <a:pt x="2" y="105"/>
                      <a:pt x="2" y="109"/>
                    </a:cubicBezTo>
                    <a:cubicBezTo>
                      <a:pt x="2" y="117"/>
                      <a:pt x="2" y="126"/>
                      <a:pt x="2" y="135"/>
                    </a:cubicBezTo>
                    <a:cubicBezTo>
                      <a:pt x="2" y="204"/>
                      <a:pt x="2" y="276"/>
                      <a:pt x="2" y="350"/>
                    </a:cubicBezTo>
                    <a:cubicBezTo>
                      <a:pt x="2" y="499"/>
                      <a:pt x="2" y="657"/>
                      <a:pt x="2" y="825"/>
                    </a:cubicBezTo>
                    <a:cubicBezTo>
                      <a:pt x="2" y="992"/>
                      <a:pt x="2" y="1169"/>
                      <a:pt x="2" y="1351"/>
                    </a:cubicBezTo>
                    <a:cubicBezTo>
                      <a:pt x="2" y="1442"/>
                      <a:pt x="2" y="1535"/>
                      <a:pt x="2" y="1629"/>
                    </a:cubicBezTo>
                    <a:cubicBezTo>
                      <a:pt x="2" y="1676"/>
                      <a:pt x="2" y="1723"/>
                      <a:pt x="2" y="1771"/>
                    </a:cubicBezTo>
                    <a:cubicBezTo>
                      <a:pt x="2" y="1783"/>
                      <a:pt x="2" y="1795"/>
                      <a:pt x="2" y="1807"/>
                    </a:cubicBezTo>
                    <a:cubicBezTo>
                      <a:pt x="2" y="1819"/>
                      <a:pt x="3" y="1830"/>
                      <a:pt x="7" y="1842"/>
                    </a:cubicBezTo>
                    <a:cubicBezTo>
                      <a:pt x="13" y="1864"/>
                      <a:pt x="28" y="1885"/>
                      <a:pt x="48" y="1898"/>
                    </a:cubicBezTo>
                    <a:cubicBezTo>
                      <a:pt x="67" y="1912"/>
                      <a:pt x="91" y="1918"/>
                      <a:pt x="115" y="1917"/>
                    </a:cubicBezTo>
                    <a:cubicBezTo>
                      <a:pt x="139" y="1917"/>
                      <a:pt x="163" y="1917"/>
                      <a:pt x="187" y="1917"/>
                    </a:cubicBezTo>
                    <a:cubicBezTo>
                      <a:pt x="234" y="1917"/>
                      <a:pt x="282" y="1917"/>
                      <a:pt x="329" y="1917"/>
                    </a:cubicBezTo>
                    <a:cubicBezTo>
                      <a:pt x="423" y="1917"/>
                      <a:pt x="516" y="1917"/>
                      <a:pt x="607" y="1917"/>
                    </a:cubicBezTo>
                    <a:cubicBezTo>
                      <a:pt x="652" y="1917"/>
                      <a:pt x="697" y="1917"/>
                      <a:pt x="742" y="1917"/>
                    </a:cubicBezTo>
                    <a:cubicBezTo>
                      <a:pt x="764" y="1917"/>
                      <a:pt x="787" y="1918"/>
                      <a:pt x="809" y="1917"/>
                    </a:cubicBezTo>
                    <a:cubicBezTo>
                      <a:pt x="830" y="1916"/>
                      <a:pt x="852" y="1907"/>
                      <a:pt x="868" y="1894"/>
                    </a:cubicBezTo>
                    <a:cubicBezTo>
                      <a:pt x="877" y="1887"/>
                      <a:pt x="884" y="1879"/>
                      <a:pt x="890" y="1870"/>
                    </a:cubicBezTo>
                    <a:cubicBezTo>
                      <a:pt x="896" y="1861"/>
                      <a:pt x="900" y="1851"/>
                      <a:pt x="903" y="1841"/>
                    </a:cubicBezTo>
                    <a:cubicBezTo>
                      <a:pt x="906" y="1830"/>
                      <a:pt x="907" y="1820"/>
                      <a:pt x="907" y="1809"/>
                    </a:cubicBezTo>
                    <a:cubicBezTo>
                      <a:pt x="907" y="1798"/>
                      <a:pt x="907" y="1788"/>
                      <a:pt x="907" y="1777"/>
                    </a:cubicBezTo>
                    <a:cubicBezTo>
                      <a:pt x="907" y="1734"/>
                      <a:pt x="907" y="1692"/>
                      <a:pt x="907" y="1650"/>
                    </a:cubicBezTo>
                    <a:cubicBezTo>
                      <a:pt x="907" y="1315"/>
                      <a:pt x="907" y="1013"/>
                      <a:pt x="908" y="760"/>
                    </a:cubicBezTo>
                    <a:cubicBezTo>
                      <a:pt x="908" y="507"/>
                      <a:pt x="908" y="302"/>
                      <a:pt x="908" y="161"/>
                    </a:cubicBezTo>
                    <a:cubicBezTo>
                      <a:pt x="908" y="143"/>
                      <a:pt x="908" y="126"/>
                      <a:pt x="908" y="110"/>
                    </a:cubicBezTo>
                    <a:cubicBezTo>
                      <a:pt x="908" y="95"/>
                      <a:pt x="906" y="80"/>
                      <a:pt x="901" y="68"/>
                    </a:cubicBezTo>
                    <a:cubicBezTo>
                      <a:pt x="895" y="55"/>
                      <a:pt x="888" y="44"/>
                      <a:pt x="881" y="36"/>
                    </a:cubicBezTo>
                    <a:cubicBezTo>
                      <a:pt x="873" y="28"/>
                      <a:pt x="865" y="21"/>
                      <a:pt x="857" y="16"/>
                    </a:cubicBezTo>
                    <a:cubicBezTo>
                      <a:pt x="841" y="7"/>
                      <a:pt x="826" y="4"/>
                      <a:pt x="817" y="2"/>
                    </a:cubicBezTo>
                    <a:cubicBezTo>
                      <a:pt x="812" y="2"/>
                      <a:pt x="809" y="2"/>
                      <a:pt x="806" y="1"/>
                    </a:cubicBezTo>
                    <a:cubicBezTo>
                      <a:pt x="804" y="1"/>
                      <a:pt x="803" y="1"/>
                      <a:pt x="80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7" name="Google Shape;317;g34be3e9c41b_0_5112"/>
              <p:cNvSpPr/>
              <p:nvPr/>
            </p:nvSpPr>
            <p:spPr>
              <a:xfrm>
                <a:off x="207210" y="1137797"/>
                <a:ext cx="142120" cy="3644"/>
              </a:xfrm>
              <a:custGeom>
                <a:avLst/>
                <a:gdLst/>
                <a:ahLst/>
                <a:cxnLst/>
                <a:rect l="l" t="t" r="r" b="b"/>
                <a:pathLst>
                  <a:path w="78" h="2" extrusionOk="0">
                    <a:moveTo>
                      <a:pt x="78" y="1"/>
                    </a:moveTo>
                    <a:cubicBezTo>
                      <a:pt x="78" y="1"/>
                      <a:pt x="61" y="2"/>
                      <a:pt x="39" y="2"/>
                    </a:cubicBezTo>
                    <a:cubicBezTo>
                      <a:pt x="18" y="2"/>
                      <a:pt x="0" y="2"/>
                      <a:pt x="0" y="1"/>
                    </a:cubicBezTo>
                    <a:cubicBezTo>
                      <a:pt x="0" y="1"/>
                      <a:pt x="18" y="0"/>
                      <a:pt x="39" y="0"/>
                    </a:cubicBezTo>
                    <a:cubicBezTo>
                      <a:pt x="61" y="0"/>
                      <a:pt x="78" y="0"/>
                      <a:pt x="78"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8" name="Google Shape;318;g34be3e9c41b_0_5112"/>
              <p:cNvSpPr/>
              <p:nvPr/>
            </p:nvSpPr>
            <p:spPr>
              <a:xfrm>
                <a:off x="207210" y="1174238"/>
                <a:ext cx="143942" cy="3644"/>
              </a:xfrm>
              <a:custGeom>
                <a:avLst/>
                <a:gdLst/>
                <a:ahLst/>
                <a:cxnLst/>
                <a:rect l="l" t="t" r="r" b="b"/>
                <a:pathLst>
                  <a:path w="79" h="2" extrusionOk="0">
                    <a:moveTo>
                      <a:pt x="79" y="1"/>
                    </a:moveTo>
                    <a:cubicBezTo>
                      <a:pt x="79" y="1"/>
                      <a:pt x="61" y="2"/>
                      <a:pt x="39" y="2"/>
                    </a:cubicBezTo>
                    <a:cubicBezTo>
                      <a:pt x="18" y="2"/>
                      <a:pt x="0" y="2"/>
                      <a:pt x="0" y="1"/>
                    </a:cubicBezTo>
                    <a:cubicBezTo>
                      <a:pt x="0" y="1"/>
                      <a:pt x="18" y="0"/>
                      <a:pt x="39" y="0"/>
                    </a:cubicBezTo>
                    <a:cubicBezTo>
                      <a:pt x="61" y="0"/>
                      <a:pt x="79" y="0"/>
                      <a:pt x="79"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9" name="Google Shape;319;g34be3e9c41b_0_5112"/>
              <p:cNvSpPr/>
              <p:nvPr/>
            </p:nvSpPr>
            <p:spPr>
              <a:xfrm>
                <a:off x="207210" y="1210679"/>
                <a:ext cx="143942" cy="3644"/>
              </a:xfrm>
              <a:custGeom>
                <a:avLst/>
                <a:gdLst/>
                <a:ahLst/>
                <a:cxnLst/>
                <a:rect l="l" t="t" r="r" b="b"/>
                <a:pathLst>
                  <a:path w="79" h="2" extrusionOk="0">
                    <a:moveTo>
                      <a:pt x="79" y="1"/>
                    </a:moveTo>
                    <a:cubicBezTo>
                      <a:pt x="79" y="1"/>
                      <a:pt x="61" y="2"/>
                      <a:pt x="40" y="2"/>
                    </a:cubicBezTo>
                    <a:cubicBezTo>
                      <a:pt x="18" y="2"/>
                      <a:pt x="0" y="2"/>
                      <a:pt x="0" y="1"/>
                    </a:cubicBezTo>
                    <a:cubicBezTo>
                      <a:pt x="0" y="1"/>
                      <a:pt x="18" y="0"/>
                      <a:pt x="40" y="0"/>
                    </a:cubicBezTo>
                    <a:cubicBezTo>
                      <a:pt x="61" y="0"/>
                      <a:pt x="79" y="0"/>
                      <a:pt x="79"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0" name="Google Shape;320;g34be3e9c41b_0_5112"/>
              <p:cNvSpPr/>
              <p:nvPr/>
            </p:nvSpPr>
            <p:spPr>
              <a:xfrm>
                <a:off x="-1009920" y="1443901"/>
                <a:ext cx="1353785" cy="251442"/>
              </a:xfrm>
              <a:custGeom>
                <a:avLst/>
                <a:gdLst/>
                <a:ahLst/>
                <a:cxnLst/>
                <a:rect l="l" t="t" r="r" b="b"/>
                <a:pathLst>
                  <a:path w="743" h="138" extrusionOk="0">
                    <a:moveTo>
                      <a:pt x="685" y="137"/>
                    </a:moveTo>
                    <a:cubicBezTo>
                      <a:pt x="685" y="137"/>
                      <a:pt x="687" y="136"/>
                      <a:pt x="690" y="136"/>
                    </a:cubicBezTo>
                    <a:cubicBezTo>
                      <a:pt x="693" y="136"/>
                      <a:pt x="697" y="135"/>
                      <a:pt x="702" y="134"/>
                    </a:cubicBezTo>
                    <a:cubicBezTo>
                      <a:pt x="707" y="132"/>
                      <a:pt x="713" y="129"/>
                      <a:pt x="720" y="124"/>
                    </a:cubicBezTo>
                    <a:cubicBezTo>
                      <a:pt x="726" y="120"/>
                      <a:pt x="732" y="113"/>
                      <a:pt x="737" y="103"/>
                    </a:cubicBezTo>
                    <a:cubicBezTo>
                      <a:pt x="739" y="98"/>
                      <a:pt x="741" y="93"/>
                      <a:pt x="741" y="87"/>
                    </a:cubicBezTo>
                    <a:cubicBezTo>
                      <a:pt x="742" y="82"/>
                      <a:pt x="742" y="76"/>
                      <a:pt x="742" y="69"/>
                    </a:cubicBezTo>
                    <a:cubicBezTo>
                      <a:pt x="742" y="63"/>
                      <a:pt x="742" y="56"/>
                      <a:pt x="741" y="49"/>
                    </a:cubicBezTo>
                    <a:cubicBezTo>
                      <a:pt x="740" y="43"/>
                      <a:pt x="737" y="36"/>
                      <a:pt x="733" y="30"/>
                    </a:cubicBezTo>
                    <a:cubicBezTo>
                      <a:pt x="726" y="17"/>
                      <a:pt x="712" y="7"/>
                      <a:pt x="696" y="4"/>
                    </a:cubicBezTo>
                    <a:cubicBezTo>
                      <a:pt x="688" y="2"/>
                      <a:pt x="679" y="3"/>
                      <a:pt x="670" y="3"/>
                    </a:cubicBezTo>
                    <a:cubicBezTo>
                      <a:pt x="661" y="3"/>
                      <a:pt x="652" y="3"/>
                      <a:pt x="643" y="3"/>
                    </a:cubicBezTo>
                    <a:cubicBezTo>
                      <a:pt x="493" y="3"/>
                      <a:pt x="286" y="3"/>
                      <a:pt x="58" y="3"/>
                    </a:cubicBezTo>
                    <a:cubicBezTo>
                      <a:pt x="44" y="3"/>
                      <a:pt x="30" y="9"/>
                      <a:pt x="20" y="18"/>
                    </a:cubicBezTo>
                    <a:cubicBezTo>
                      <a:pt x="10" y="27"/>
                      <a:pt x="4" y="40"/>
                      <a:pt x="3" y="54"/>
                    </a:cubicBezTo>
                    <a:cubicBezTo>
                      <a:pt x="2" y="61"/>
                      <a:pt x="3" y="68"/>
                      <a:pt x="3" y="75"/>
                    </a:cubicBezTo>
                    <a:cubicBezTo>
                      <a:pt x="2" y="82"/>
                      <a:pt x="3" y="88"/>
                      <a:pt x="5" y="95"/>
                    </a:cubicBezTo>
                    <a:cubicBezTo>
                      <a:pt x="8" y="108"/>
                      <a:pt x="17" y="119"/>
                      <a:pt x="28" y="126"/>
                    </a:cubicBezTo>
                    <a:cubicBezTo>
                      <a:pt x="33" y="130"/>
                      <a:pt x="39" y="132"/>
                      <a:pt x="46" y="134"/>
                    </a:cubicBezTo>
                    <a:cubicBezTo>
                      <a:pt x="52" y="135"/>
                      <a:pt x="58" y="135"/>
                      <a:pt x="65" y="135"/>
                    </a:cubicBezTo>
                    <a:cubicBezTo>
                      <a:pt x="78" y="135"/>
                      <a:pt x="91" y="135"/>
                      <a:pt x="104" y="135"/>
                    </a:cubicBezTo>
                    <a:cubicBezTo>
                      <a:pt x="130" y="135"/>
                      <a:pt x="156" y="135"/>
                      <a:pt x="180" y="135"/>
                    </a:cubicBezTo>
                    <a:cubicBezTo>
                      <a:pt x="279" y="135"/>
                      <a:pt x="368" y="135"/>
                      <a:pt x="443" y="136"/>
                    </a:cubicBezTo>
                    <a:cubicBezTo>
                      <a:pt x="518" y="136"/>
                      <a:pt x="579" y="136"/>
                      <a:pt x="620" y="136"/>
                    </a:cubicBezTo>
                    <a:cubicBezTo>
                      <a:pt x="641" y="136"/>
                      <a:pt x="658" y="136"/>
                      <a:pt x="669" y="136"/>
                    </a:cubicBezTo>
                    <a:cubicBezTo>
                      <a:pt x="674" y="136"/>
                      <a:pt x="678" y="136"/>
                      <a:pt x="681" y="136"/>
                    </a:cubicBezTo>
                    <a:cubicBezTo>
                      <a:pt x="684" y="136"/>
                      <a:pt x="685" y="137"/>
                      <a:pt x="685" y="137"/>
                    </a:cubicBezTo>
                    <a:cubicBezTo>
                      <a:pt x="685" y="137"/>
                      <a:pt x="684" y="137"/>
                      <a:pt x="681" y="137"/>
                    </a:cubicBezTo>
                    <a:cubicBezTo>
                      <a:pt x="678" y="137"/>
                      <a:pt x="674" y="137"/>
                      <a:pt x="669" y="137"/>
                    </a:cubicBezTo>
                    <a:cubicBezTo>
                      <a:pt x="657" y="137"/>
                      <a:pt x="641" y="137"/>
                      <a:pt x="620" y="137"/>
                    </a:cubicBezTo>
                    <a:cubicBezTo>
                      <a:pt x="579" y="137"/>
                      <a:pt x="518" y="137"/>
                      <a:pt x="443" y="137"/>
                    </a:cubicBezTo>
                    <a:cubicBezTo>
                      <a:pt x="368" y="138"/>
                      <a:pt x="279" y="138"/>
                      <a:pt x="180" y="138"/>
                    </a:cubicBezTo>
                    <a:cubicBezTo>
                      <a:pt x="156" y="138"/>
                      <a:pt x="130" y="138"/>
                      <a:pt x="104" y="138"/>
                    </a:cubicBezTo>
                    <a:cubicBezTo>
                      <a:pt x="91" y="138"/>
                      <a:pt x="78" y="138"/>
                      <a:pt x="65" y="138"/>
                    </a:cubicBezTo>
                    <a:cubicBezTo>
                      <a:pt x="59" y="138"/>
                      <a:pt x="52" y="138"/>
                      <a:pt x="45" y="136"/>
                    </a:cubicBezTo>
                    <a:cubicBezTo>
                      <a:pt x="38" y="135"/>
                      <a:pt x="32" y="132"/>
                      <a:pt x="26" y="128"/>
                    </a:cubicBezTo>
                    <a:cubicBezTo>
                      <a:pt x="15" y="121"/>
                      <a:pt x="6" y="109"/>
                      <a:pt x="2" y="95"/>
                    </a:cubicBezTo>
                    <a:cubicBezTo>
                      <a:pt x="0" y="89"/>
                      <a:pt x="0" y="81"/>
                      <a:pt x="0" y="75"/>
                    </a:cubicBezTo>
                    <a:cubicBezTo>
                      <a:pt x="0" y="68"/>
                      <a:pt x="0" y="61"/>
                      <a:pt x="0" y="54"/>
                    </a:cubicBezTo>
                    <a:cubicBezTo>
                      <a:pt x="1" y="39"/>
                      <a:pt x="8" y="26"/>
                      <a:pt x="19" y="16"/>
                    </a:cubicBezTo>
                    <a:cubicBezTo>
                      <a:pt x="29" y="6"/>
                      <a:pt x="44" y="0"/>
                      <a:pt x="58" y="0"/>
                    </a:cubicBezTo>
                    <a:cubicBezTo>
                      <a:pt x="286" y="0"/>
                      <a:pt x="493" y="1"/>
                      <a:pt x="643" y="1"/>
                    </a:cubicBezTo>
                    <a:cubicBezTo>
                      <a:pt x="652" y="1"/>
                      <a:pt x="661" y="1"/>
                      <a:pt x="670" y="1"/>
                    </a:cubicBezTo>
                    <a:cubicBezTo>
                      <a:pt x="679" y="1"/>
                      <a:pt x="688" y="0"/>
                      <a:pt x="696" y="2"/>
                    </a:cubicBezTo>
                    <a:cubicBezTo>
                      <a:pt x="713" y="5"/>
                      <a:pt x="727" y="16"/>
                      <a:pt x="735" y="29"/>
                    </a:cubicBezTo>
                    <a:cubicBezTo>
                      <a:pt x="739" y="35"/>
                      <a:pt x="741" y="42"/>
                      <a:pt x="742" y="49"/>
                    </a:cubicBezTo>
                    <a:cubicBezTo>
                      <a:pt x="743" y="56"/>
                      <a:pt x="743" y="63"/>
                      <a:pt x="743" y="69"/>
                    </a:cubicBezTo>
                    <a:cubicBezTo>
                      <a:pt x="743" y="75"/>
                      <a:pt x="743" y="81"/>
                      <a:pt x="742" y="87"/>
                    </a:cubicBezTo>
                    <a:cubicBezTo>
                      <a:pt x="742" y="93"/>
                      <a:pt x="740" y="98"/>
                      <a:pt x="738" y="103"/>
                    </a:cubicBezTo>
                    <a:cubicBezTo>
                      <a:pt x="733" y="113"/>
                      <a:pt x="727" y="120"/>
                      <a:pt x="720" y="125"/>
                    </a:cubicBezTo>
                    <a:cubicBezTo>
                      <a:pt x="714" y="130"/>
                      <a:pt x="708" y="133"/>
                      <a:pt x="702" y="134"/>
                    </a:cubicBezTo>
                    <a:cubicBezTo>
                      <a:pt x="697" y="136"/>
                      <a:pt x="693" y="136"/>
                      <a:pt x="690" y="136"/>
                    </a:cubicBezTo>
                    <a:cubicBezTo>
                      <a:pt x="687" y="136"/>
                      <a:pt x="686" y="136"/>
                      <a:pt x="686" y="136"/>
                    </a:cubicBezTo>
                    <a:lnTo>
                      <a:pt x="685" y="137"/>
                    </a:lnTo>
                    <a:close/>
                  </a:path>
                </a:pathLst>
              </a:custGeom>
              <a:solidFill>
                <a:schemeClr val="dk1"/>
              </a:solidFill>
              <a:ln>
                <a:noFill/>
              </a:ln>
            </p:spPr>
            <p:txBody>
              <a:bodyPr spcFirstLastPara="1" wrap="square" lIns="90000" tIns="4675" rIns="90000" bIns="46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1" name="Google Shape;321;g34be3e9c41b_0_5112"/>
              <p:cNvSpPr/>
              <p:nvPr/>
            </p:nvSpPr>
            <p:spPr>
              <a:xfrm>
                <a:off x="-527076" y="2571748"/>
                <a:ext cx="783483" cy="5466"/>
              </a:xfrm>
              <a:custGeom>
                <a:avLst/>
                <a:gdLst/>
                <a:ahLst/>
                <a:cxnLst/>
                <a:rect l="l" t="t" r="r" b="b"/>
                <a:pathLst>
                  <a:path w="430" h="3" extrusionOk="0">
                    <a:moveTo>
                      <a:pt x="430" y="2"/>
                    </a:moveTo>
                    <a:cubicBezTo>
                      <a:pt x="430" y="2"/>
                      <a:pt x="334" y="3"/>
                      <a:pt x="215" y="3"/>
                    </a:cubicBezTo>
                    <a:cubicBezTo>
                      <a:pt x="96" y="3"/>
                      <a:pt x="0" y="2"/>
                      <a:pt x="0" y="2"/>
                    </a:cubicBezTo>
                    <a:cubicBezTo>
                      <a:pt x="0" y="1"/>
                      <a:pt x="96" y="0"/>
                      <a:pt x="215" y="0"/>
                    </a:cubicBezTo>
                    <a:cubicBezTo>
                      <a:pt x="334" y="0"/>
                      <a:pt x="430" y="1"/>
                      <a:pt x="43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2" name="Google Shape;322;g34be3e9c41b_0_5112"/>
              <p:cNvSpPr/>
              <p:nvPr/>
            </p:nvSpPr>
            <p:spPr>
              <a:xfrm>
                <a:off x="-527076" y="2999929"/>
                <a:ext cx="792593" cy="5466"/>
              </a:xfrm>
              <a:custGeom>
                <a:avLst/>
                <a:gdLst/>
                <a:ahLst/>
                <a:cxnLst/>
                <a:rect l="l" t="t" r="r" b="b"/>
                <a:pathLst>
                  <a:path w="435" h="3" extrusionOk="0">
                    <a:moveTo>
                      <a:pt x="435" y="1"/>
                    </a:moveTo>
                    <a:cubicBezTo>
                      <a:pt x="435" y="2"/>
                      <a:pt x="337" y="3"/>
                      <a:pt x="217" y="3"/>
                    </a:cubicBezTo>
                    <a:cubicBezTo>
                      <a:pt x="97" y="3"/>
                      <a:pt x="0" y="2"/>
                      <a:pt x="0" y="1"/>
                    </a:cubicBezTo>
                    <a:cubicBezTo>
                      <a:pt x="0" y="1"/>
                      <a:pt x="96" y="0"/>
                      <a:pt x="217" y="0"/>
                    </a:cubicBezTo>
                    <a:cubicBezTo>
                      <a:pt x="337" y="0"/>
                      <a:pt x="435" y="1"/>
                      <a:pt x="4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3" name="Google Shape;323;g34be3e9c41b_0_5112"/>
              <p:cNvSpPr/>
              <p:nvPr/>
            </p:nvSpPr>
            <p:spPr>
              <a:xfrm>
                <a:off x="-527076" y="3065523"/>
                <a:ext cx="783483" cy="3644"/>
              </a:xfrm>
              <a:custGeom>
                <a:avLst/>
                <a:gdLst/>
                <a:ahLst/>
                <a:cxnLst/>
                <a:rect l="l" t="t" r="r" b="b"/>
                <a:pathLst>
                  <a:path w="430" h="2" extrusionOk="0">
                    <a:moveTo>
                      <a:pt x="430" y="1"/>
                    </a:moveTo>
                    <a:cubicBezTo>
                      <a:pt x="430" y="2"/>
                      <a:pt x="334" y="2"/>
                      <a:pt x="215" y="2"/>
                    </a:cubicBezTo>
                    <a:cubicBezTo>
                      <a:pt x="96" y="2"/>
                      <a:pt x="0" y="2"/>
                      <a:pt x="0" y="1"/>
                    </a:cubicBezTo>
                    <a:cubicBezTo>
                      <a:pt x="0" y="0"/>
                      <a:pt x="96" y="0"/>
                      <a:pt x="215" y="0"/>
                    </a:cubicBezTo>
                    <a:cubicBezTo>
                      <a:pt x="334" y="0"/>
                      <a:pt x="430" y="0"/>
                      <a:pt x="43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4" name="Google Shape;324;g34be3e9c41b_0_5112"/>
              <p:cNvSpPr/>
              <p:nvPr/>
            </p:nvSpPr>
            <p:spPr>
              <a:xfrm>
                <a:off x="-527076" y="3491882"/>
                <a:ext cx="792593" cy="5466"/>
              </a:xfrm>
              <a:custGeom>
                <a:avLst/>
                <a:gdLst/>
                <a:ahLst/>
                <a:cxnLst/>
                <a:rect l="l" t="t" r="r" b="b"/>
                <a:pathLst>
                  <a:path w="435" h="3" extrusionOk="0">
                    <a:moveTo>
                      <a:pt x="435" y="2"/>
                    </a:moveTo>
                    <a:cubicBezTo>
                      <a:pt x="435" y="2"/>
                      <a:pt x="337" y="3"/>
                      <a:pt x="217" y="3"/>
                    </a:cubicBezTo>
                    <a:cubicBezTo>
                      <a:pt x="97" y="3"/>
                      <a:pt x="0" y="2"/>
                      <a:pt x="0" y="2"/>
                    </a:cubicBezTo>
                    <a:cubicBezTo>
                      <a:pt x="0" y="1"/>
                      <a:pt x="96" y="0"/>
                      <a:pt x="217" y="0"/>
                    </a:cubicBezTo>
                    <a:cubicBezTo>
                      <a:pt x="337" y="0"/>
                      <a:pt x="435" y="1"/>
                      <a:pt x="43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5" name="Google Shape;325;g34be3e9c41b_0_5112"/>
              <p:cNvSpPr/>
              <p:nvPr/>
            </p:nvSpPr>
            <p:spPr>
              <a:xfrm>
                <a:off x="-527076" y="3557476"/>
                <a:ext cx="783483" cy="5466"/>
              </a:xfrm>
              <a:custGeom>
                <a:avLst/>
                <a:gdLst/>
                <a:ahLst/>
                <a:cxnLst/>
                <a:rect l="l" t="t" r="r" b="b"/>
                <a:pathLst>
                  <a:path w="430" h="3" extrusionOk="0">
                    <a:moveTo>
                      <a:pt x="430" y="1"/>
                    </a:moveTo>
                    <a:cubicBezTo>
                      <a:pt x="430" y="2"/>
                      <a:pt x="334" y="3"/>
                      <a:pt x="215" y="3"/>
                    </a:cubicBezTo>
                    <a:cubicBezTo>
                      <a:pt x="96" y="3"/>
                      <a:pt x="0" y="2"/>
                      <a:pt x="0" y="1"/>
                    </a:cubicBezTo>
                    <a:cubicBezTo>
                      <a:pt x="0" y="0"/>
                      <a:pt x="96" y="0"/>
                      <a:pt x="215" y="0"/>
                    </a:cubicBezTo>
                    <a:cubicBezTo>
                      <a:pt x="334" y="0"/>
                      <a:pt x="430" y="0"/>
                      <a:pt x="43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6" name="Google Shape;326;g34be3e9c41b_0_5112"/>
              <p:cNvSpPr/>
              <p:nvPr/>
            </p:nvSpPr>
            <p:spPr>
              <a:xfrm>
                <a:off x="-527076" y="3982013"/>
                <a:ext cx="792593" cy="3644"/>
              </a:xfrm>
              <a:custGeom>
                <a:avLst/>
                <a:gdLst/>
                <a:ahLst/>
                <a:cxnLst/>
                <a:rect l="l" t="t" r="r" b="b"/>
                <a:pathLst>
                  <a:path w="435" h="2" extrusionOk="0">
                    <a:moveTo>
                      <a:pt x="435" y="1"/>
                    </a:moveTo>
                    <a:cubicBezTo>
                      <a:pt x="435" y="2"/>
                      <a:pt x="337" y="2"/>
                      <a:pt x="217" y="2"/>
                    </a:cubicBezTo>
                    <a:cubicBezTo>
                      <a:pt x="97" y="2"/>
                      <a:pt x="0" y="2"/>
                      <a:pt x="0" y="1"/>
                    </a:cubicBezTo>
                    <a:cubicBezTo>
                      <a:pt x="0" y="0"/>
                      <a:pt x="96" y="0"/>
                      <a:pt x="217" y="0"/>
                    </a:cubicBezTo>
                    <a:cubicBezTo>
                      <a:pt x="337" y="0"/>
                      <a:pt x="435" y="0"/>
                      <a:pt x="4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7" name="Google Shape;327;g34be3e9c41b_0_5112"/>
              <p:cNvSpPr/>
              <p:nvPr/>
            </p:nvSpPr>
            <p:spPr>
              <a:xfrm>
                <a:off x="-527076" y="4045784"/>
                <a:ext cx="783483" cy="5466"/>
              </a:xfrm>
              <a:custGeom>
                <a:avLst/>
                <a:gdLst/>
                <a:ahLst/>
                <a:cxnLst/>
                <a:rect l="l" t="t" r="r" b="b"/>
                <a:pathLst>
                  <a:path w="430" h="3" extrusionOk="0">
                    <a:moveTo>
                      <a:pt x="430" y="2"/>
                    </a:moveTo>
                    <a:cubicBezTo>
                      <a:pt x="430" y="2"/>
                      <a:pt x="334" y="3"/>
                      <a:pt x="215" y="3"/>
                    </a:cubicBezTo>
                    <a:cubicBezTo>
                      <a:pt x="96" y="3"/>
                      <a:pt x="0" y="2"/>
                      <a:pt x="0" y="2"/>
                    </a:cubicBezTo>
                    <a:cubicBezTo>
                      <a:pt x="0" y="1"/>
                      <a:pt x="96" y="0"/>
                      <a:pt x="215" y="0"/>
                    </a:cubicBezTo>
                    <a:cubicBezTo>
                      <a:pt x="334" y="0"/>
                      <a:pt x="430" y="1"/>
                      <a:pt x="43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328" name="Google Shape;328;g34be3e9c41b_0_5112"/>
            <p:cNvGrpSpPr/>
            <p:nvPr/>
          </p:nvGrpSpPr>
          <p:grpSpPr>
            <a:xfrm flipH="1">
              <a:off x="7830526" y="4746263"/>
              <a:ext cx="1065901" cy="619495"/>
              <a:chOff x="-192639" y="64613"/>
              <a:chExt cx="1065901" cy="619495"/>
            </a:xfrm>
          </p:grpSpPr>
          <p:sp>
            <p:nvSpPr>
              <p:cNvPr id="329" name="Google Shape;329;g34be3e9c41b_0_5112"/>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 name="Google Shape;330;g34be3e9c41b_0_5112"/>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 name="Google Shape;331;g34be3e9c41b_0_5112"/>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2" name="Google Shape;332;g34be3e9c41b_0_5112"/>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3" name="Google Shape;333;g34be3e9c41b_0_5112"/>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4" name="Google Shape;334;g34be3e9c41b_0_5112"/>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5" name="Google Shape;335;g34be3e9c41b_0_5112"/>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336" name="Google Shape;336;g34be3e9c41b_0_5112"/>
          <p:cNvGrpSpPr/>
          <p:nvPr/>
        </p:nvGrpSpPr>
        <p:grpSpPr>
          <a:xfrm>
            <a:off x="-467821" y="5472041"/>
            <a:ext cx="1293604" cy="2538283"/>
            <a:chOff x="-467821" y="4104134"/>
            <a:chExt cx="1293604" cy="1903761"/>
          </a:xfrm>
        </p:grpSpPr>
        <p:grpSp>
          <p:nvGrpSpPr>
            <p:cNvPr id="337" name="Google Shape;337;g34be3e9c41b_0_5112"/>
            <p:cNvGrpSpPr/>
            <p:nvPr/>
          </p:nvGrpSpPr>
          <p:grpSpPr>
            <a:xfrm rot="5400000">
              <a:off x="-243697" y="4938415"/>
              <a:ext cx="1629906" cy="509054"/>
              <a:chOff x="5401930" y="789587"/>
              <a:chExt cx="1629906" cy="509054"/>
            </a:xfrm>
          </p:grpSpPr>
          <p:sp>
            <p:nvSpPr>
              <p:cNvPr id="338" name="Google Shape;338;g34be3e9c41b_0_5112"/>
              <p:cNvSpPr/>
              <p:nvPr/>
            </p:nvSpPr>
            <p:spPr>
              <a:xfrm>
                <a:off x="5401930" y="1244155"/>
                <a:ext cx="54486" cy="54486"/>
              </a:xfrm>
              <a:custGeom>
                <a:avLst/>
                <a:gdLst/>
                <a:ahLst/>
                <a:cxnLst/>
                <a:rect l="l" t="t" r="r" b="b"/>
                <a:pathLst>
                  <a:path w="35" h="35" extrusionOk="0">
                    <a:moveTo>
                      <a:pt x="35" y="17"/>
                    </a:moveTo>
                    <a:cubicBezTo>
                      <a:pt x="35" y="27"/>
                      <a:pt x="27" y="35"/>
                      <a:pt x="17" y="35"/>
                    </a:cubicBezTo>
                    <a:cubicBezTo>
                      <a:pt x="8" y="35"/>
                      <a:pt x="0" y="27"/>
                      <a:pt x="0" y="17"/>
                    </a:cubicBezTo>
                    <a:cubicBezTo>
                      <a:pt x="0" y="8"/>
                      <a:pt x="8" y="0"/>
                      <a:pt x="17" y="0"/>
                    </a:cubicBezTo>
                    <a:cubicBezTo>
                      <a:pt x="27" y="0"/>
                      <a:pt x="35" y="8"/>
                      <a:pt x="35" y="17"/>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39" name="Google Shape;339;g34be3e9c41b_0_5112"/>
              <p:cNvSpPr/>
              <p:nvPr/>
            </p:nvSpPr>
            <p:spPr>
              <a:xfrm>
                <a:off x="5423724" y="789587"/>
                <a:ext cx="1608112" cy="470135"/>
              </a:xfrm>
              <a:custGeom>
                <a:avLst/>
                <a:gdLst/>
                <a:ahLst/>
                <a:cxnLst/>
                <a:rect l="l" t="t" r="r" b="b"/>
                <a:pathLst>
                  <a:path w="1033" h="302" extrusionOk="0">
                    <a:moveTo>
                      <a:pt x="6" y="302"/>
                    </a:moveTo>
                    <a:lnTo>
                      <a:pt x="0" y="302"/>
                    </a:lnTo>
                    <a:lnTo>
                      <a:pt x="0" y="96"/>
                    </a:lnTo>
                    <a:cubicBezTo>
                      <a:pt x="0" y="43"/>
                      <a:pt x="43" y="0"/>
                      <a:pt x="95" y="0"/>
                    </a:cubicBezTo>
                    <a:lnTo>
                      <a:pt x="937" y="0"/>
                    </a:lnTo>
                    <a:cubicBezTo>
                      <a:pt x="990" y="0"/>
                      <a:pt x="1033" y="43"/>
                      <a:pt x="1033" y="96"/>
                    </a:cubicBezTo>
                    <a:lnTo>
                      <a:pt x="1033" y="129"/>
                    </a:lnTo>
                    <a:lnTo>
                      <a:pt x="1026" y="129"/>
                    </a:lnTo>
                    <a:lnTo>
                      <a:pt x="1026" y="96"/>
                    </a:lnTo>
                    <a:cubicBezTo>
                      <a:pt x="1026" y="47"/>
                      <a:pt x="986" y="7"/>
                      <a:pt x="937" y="7"/>
                    </a:cubicBezTo>
                    <a:lnTo>
                      <a:pt x="95" y="7"/>
                    </a:lnTo>
                    <a:cubicBezTo>
                      <a:pt x="46" y="7"/>
                      <a:pt x="6" y="47"/>
                      <a:pt x="6" y="96"/>
                    </a:cubicBezTo>
                    <a:lnTo>
                      <a:pt x="6" y="30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340" name="Google Shape;340;g34be3e9c41b_0_5112"/>
            <p:cNvSpPr/>
            <p:nvPr/>
          </p:nvSpPr>
          <p:spPr>
            <a:xfrm rot="-5400000" flipH="1">
              <a:off x="-467821" y="4104134"/>
              <a:ext cx="652200" cy="652200"/>
            </a:xfrm>
            <a:prstGeom prst="roundRect">
              <a:avLst>
                <a:gd name="adj" fmla="val 30579"/>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grpSp>
      <p:grpSp>
        <p:nvGrpSpPr>
          <p:cNvPr id="341" name="Google Shape;341;g34be3e9c41b_0_5112"/>
          <p:cNvGrpSpPr/>
          <p:nvPr/>
        </p:nvGrpSpPr>
        <p:grpSpPr>
          <a:xfrm>
            <a:off x="-467813" y="-518737"/>
            <a:ext cx="9963094" cy="3009361"/>
            <a:chOff x="-467813" y="-389062"/>
            <a:chExt cx="9963094" cy="2257077"/>
          </a:xfrm>
        </p:grpSpPr>
        <p:sp>
          <p:nvSpPr>
            <p:cNvPr id="342" name="Google Shape;342;g34be3e9c41b_0_5112"/>
            <p:cNvSpPr/>
            <p:nvPr/>
          </p:nvSpPr>
          <p:spPr>
            <a:xfrm>
              <a:off x="-467813" y="917813"/>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343" name="Google Shape;343;g34be3e9c41b_0_5112"/>
            <p:cNvGrpSpPr/>
            <p:nvPr/>
          </p:nvGrpSpPr>
          <p:grpSpPr>
            <a:xfrm>
              <a:off x="431852" y="1589242"/>
              <a:ext cx="278774" cy="278773"/>
              <a:chOff x="2013865" y="139317"/>
              <a:chExt cx="278774" cy="278773"/>
            </a:xfrm>
          </p:grpSpPr>
          <p:sp>
            <p:nvSpPr>
              <p:cNvPr id="344" name="Google Shape;344;g34be3e9c41b_0_5112"/>
              <p:cNvSpPr/>
              <p:nvPr/>
            </p:nvSpPr>
            <p:spPr>
              <a:xfrm>
                <a:off x="2015687" y="139317"/>
                <a:ext cx="275130" cy="276951"/>
              </a:xfrm>
              <a:custGeom>
                <a:avLst/>
                <a:gdLst/>
                <a:ahLst/>
                <a:cxnLst/>
                <a:rect l="l" t="t" r="r" b="b"/>
                <a:pathLst>
                  <a:path w="151" h="152" extrusionOk="0">
                    <a:moveTo>
                      <a:pt x="85" y="139"/>
                    </a:moveTo>
                    <a:cubicBezTo>
                      <a:pt x="80" y="140"/>
                      <a:pt x="74" y="140"/>
                      <a:pt x="69" y="139"/>
                    </a:cubicBezTo>
                    <a:lnTo>
                      <a:pt x="60" y="152"/>
                    </a:lnTo>
                    <a:lnTo>
                      <a:pt x="36" y="143"/>
                    </a:lnTo>
                    <a:lnTo>
                      <a:pt x="38" y="128"/>
                    </a:lnTo>
                    <a:cubicBezTo>
                      <a:pt x="34" y="124"/>
                      <a:pt x="30" y="120"/>
                      <a:pt x="26" y="116"/>
                    </a:cubicBezTo>
                    <a:lnTo>
                      <a:pt x="11" y="119"/>
                    </a:lnTo>
                    <a:lnTo>
                      <a:pt x="0" y="96"/>
                    </a:lnTo>
                    <a:lnTo>
                      <a:pt x="13" y="86"/>
                    </a:lnTo>
                    <a:cubicBezTo>
                      <a:pt x="12" y="81"/>
                      <a:pt x="12" y="75"/>
                      <a:pt x="13" y="69"/>
                    </a:cubicBezTo>
                    <a:lnTo>
                      <a:pt x="0" y="61"/>
                    </a:lnTo>
                    <a:lnTo>
                      <a:pt x="9" y="37"/>
                    </a:lnTo>
                    <a:lnTo>
                      <a:pt x="24" y="39"/>
                    </a:lnTo>
                    <a:cubicBezTo>
                      <a:pt x="27" y="35"/>
                      <a:pt x="31" y="30"/>
                      <a:pt x="36" y="27"/>
                    </a:cubicBezTo>
                    <a:lnTo>
                      <a:pt x="33" y="12"/>
                    </a:lnTo>
                    <a:lnTo>
                      <a:pt x="56" y="1"/>
                    </a:lnTo>
                    <a:lnTo>
                      <a:pt x="66" y="14"/>
                    </a:lnTo>
                    <a:cubicBezTo>
                      <a:pt x="71" y="13"/>
                      <a:pt x="77" y="13"/>
                      <a:pt x="82" y="13"/>
                    </a:cubicBezTo>
                    <a:lnTo>
                      <a:pt x="91" y="0"/>
                    </a:lnTo>
                    <a:lnTo>
                      <a:pt x="115" y="10"/>
                    </a:lnTo>
                    <a:lnTo>
                      <a:pt x="113" y="25"/>
                    </a:lnTo>
                    <a:cubicBezTo>
                      <a:pt x="117" y="28"/>
                      <a:pt x="121" y="32"/>
                      <a:pt x="125" y="37"/>
                    </a:cubicBezTo>
                    <a:lnTo>
                      <a:pt x="140" y="34"/>
                    </a:lnTo>
                    <a:lnTo>
                      <a:pt x="151" y="57"/>
                    </a:lnTo>
                    <a:lnTo>
                      <a:pt x="138" y="66"/>
                    </a:lnTo>
                    <a:cubicBezTo>
                      <a:pt x="139" y="72"/>
                      <a:pt x="139" y="78"/>
                      <a:pt x="138" y="83"/>
                    </a:cubicBezTo>
                    <a:lnTo>
                      <a:pt x="151" y="92"/>
                    </a:lnTo>
                    <a:lnTo>
                      <a:pt x="142" y="116"/>
                    </a:lnTo>
                    <a:lnTo>
                      <a:pt x="127" y="114"/>
                    </a:lnTo>
                    <a:cubicBezTo>
                      <a:pt x="124" y="118"/>
                      <a:pt x="120" y="122"/>
                      <a:pt x="115" y="126"/>
                    </a:cubicBezTo>
                    <a:lnTo>
                      <a:pt x="118" y="141"/>
                    </a:lnTo>
                    <a:lnTo>
                      <a:pt x="95" y="151"/>
                    </a:lnTo>
                    <a:lnTo>
                      <a:pt x="85" y="139"/>
                    </a:lnTo>
                    <a:moveTo>
                      <a:pt x="86" y="102"/>
                    </a:moveTo>
                    <a:cubicBezTo>
                      <a:pt x="99" y="96"/>
                      <a:pt x="106" y="79"/>
                      <a:pt x="100" y="66"/>
                    </a:cubicBezTo>
                    <a:cubicBezTo>
                      <a:pt x="93" y="52"/>
                      <a:pt x="77" y="45"/>
                      <a:pt x="63" y="52"/>
                    </a:cubicBezTo>
                    <a:cubicBezTo>
                      <a:pt x="49" y="58"/>
                      <a:pt x="43" y="74"/>
                      <a:pt x="49" y="88"/>
                    </a:cubicBezTo>
                    <a:cubicBezTo>
                      <a:pt x="55" y="102"/>
                      <a:pt x="72" y="108"/>
                      <a:pt x="86" y="102"/>
                    </a:cubicBezTo>
                    <a:close/>
                  </a:path>
                </a:pathLst>
              </a:custGeom>
              <a:solidFill>
                <a:schemeClr val="lt2"/>
              </a:solidFill>
              <a:ln>
                <a:noFill/>
              </a:ln>
            </p:spPr>
            <p:txBody>
              <a:bodyPr spcFirstLastPara="1" wrap="square" lIns="90000" tIns="9700" rIns="90000" bIns="97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 name="Google Shape;345;g34be3e9c41b_0_5112"/>
              <p:cNvSpPr/>
              <p:nvPr/>
            </p:nvSpPr>
            <p:spPr>
              <a:xfrm>
                <a:off x="2099501" y="226775"/>
                <a:ext cx="102035" cy="103857"/>
              </a:xfrm>
              <a:custGeom>
                <a:avLst/>
                <a:gdLst/>
                <a:ahLst/>
                <a:cxnLst/>
                <a:rect l="l" t="t" r="r" b="b"/>
                <a:pathLst>
                  <a:path w="56" h="57" extrusionOk="0">
                    <a:moveTo>
                      <a:pt x="40" y="54"/>
                    </a:moveTo>
                    <a:cubicBezTo>
                      <a:pt x="40" y="54"/>
                      <a:pt x="38" y="55"/>
                      <a:pt x="33" y="56"/>
                    </a:cubicBezTo>
                    <a:cubicBezTo>
                      <a:pt x="29" y="57"/>
                      <a:pt x="22" y="57"/>
                      <a:pt x="15" y="53"/>
                    </a:cubicBezTo>
                    <a:cubicBezTo>
                      <a:pt x="11" y="52"/>
                      <a:pt x="8" y="49"/>
                      <a:pt x="5" y="45"/>
                    </a:cubicBezTo>
                    <a:cubicBezTo>
                      <a:pt x="2" y="41"/>
                      <a:pt x="0" y="36"/>
                      <a:pt x="0" y="31"/>
                    </a:cubicBezTo>
                    <a:cubicBezTo>
                      <a:pt x="0" y="28"/>
                      <a:pt x="0" y="25"/>
                      <a:pt x="1" y="23"/>
                    </a:cubicBezTo>
                    <a:cubicBezTo>
                      <a:pt x="1" y="20"/>
                      <a:pt x="2" y="17"/>
                      <a:pt x="4" y="15"/>
                    </a:cubicBezTo>
                    <a:cubicBezTo>
                      <a:pt x="7" y="10"/>
                      <a:pt x="11" y="5"/>
                      <a:pt x="17" y="3"/>
                    </a:cubicBezTo>
                    <a:cubicBezTo>
                      <a:pt x="22" y="0"/>
                      <a:pt x="29" y="0"/>
                      <a:pt x="34" y="1"/>
                    </a:cubicBezTo>
                    <a:cubicBezTo>
                      <a:pt x="37" y="2"/>
                      <a:pt x="40" y="3"/>
                      <a:pt x="42" y="4"/>
                    </a:cubicBezTo>
                    <a:cubicBezTo>
                      <a:pt x="45" y="5"/>
                      <a:pt x="47" y="7"/>
                      <a:pt x="49" y="9"/>
                    </a:cubicBezTo>
                    <a:cubicBezTo>
                      <a:pt x="53" y="13"/>
                      <a:pt x="55" y="18"/>
                      <a:pt x="56" y="22"/>
                    </a:cubicBezTo>
                    <a:cubicBezTo>
                      <a:pt x="57" y="27"/>
                      <a:pt x="57" y="31"/>
                      <a:pt x="56" y="35"/>
                    </a:cubicBezTo>
                    <a:cubicBezTo>
                      <a:pt x="54" y="43"/>
                      <a:pt x="49" y="48"/>
                      <a:pt x="46" y="51"/>
                    </a:cubicBezTo>
                    <a:cubicBezTo>
                      <a:pt x="42" y="53"/>
                      <a:pt x="40" y="54"/>
                      <a:pt x="40" y="54"/>
                    </a:cubicBezTo>
                    <a:cubicBezTo>
                      <a:pt x="39" y="54"/>
                      <a:pt x="42" y="53"/>
                      <a:pt x="45" y="50"/>
                    </a:cubicBezTo>
                    <a:cubicBezTo>
                      <a:pt x="48" y="48"/>
                      <a:pt x="53" y="43"/>
                      <a:pt x="55" y="35"/>
                    </a:cubicBezTo>
                    <a:cubicBezTo>
                      <a:pt x="55" y="31"/>
                      <a:pt x="56" y="27"/>
                      <a:pt x="55" y="23"/>
                    </a:cubicBezTo>
                    <a:cubicBezTo>
                      <a:pt x="53" y="18"/>
                      <a:pt x="51" y="14"/>
                      <a:pt x="48" y="10"/>
                    </a:cubicBezTo>
                    <a:cubicBezTo>
                      <a:pt x="46" y="8"/>
                      <a:pt x="44" y="7"/>
                      <a:pt x="42" y="6"/>
                    </a:cubicBezTo>
                    <a:cubicBezTo>
                      <a:pt x="39" y="4"/>
                      <a:pt x="37" y="3"/>
                      <a:pt x="34" y="3"/>
                    </a:cubicBezTo>
                    <a:cubicBezTo>
                      <a:pt x="29" y="1"/>
                      <a:pt x="23" y="2"/>
                      <a:pt x="17" y="4"/>
                    </a:cubicBezTo>
                    <a:cubicBezTo>
                      <a:pt x="12" y="7"/>
                      <a:pt x="8" y="11"/>
                      <a:pt x="5" y="16"/>
                    </a:cubicBezTo>
                    <a:cubicBezTo>
                      <a:pt x="4" y="18"/>
                      <a:pt x="3" y="20"/>
                      <a:pt x="2" y="23"/>
                    </a:cubicBezTo>
                    <a:cubicBezTo>
                      <a:pt x="2" y="26"/>
                      <a:pt x="1" y="28"/>
                      <a:pt x="2" y="31"/>
                    </a:cubicBezTo>
                    <a:cubicBezTo>
                      <a:pt x="2" y="36"/>
                      <a:pt x="4" y="40"/>
                      <a:pt x="6" y="44"/>
                    </a:cubicBezTo>
                    <a:cubicBezTo>
                      <a:pt x="9" y="48"/>
                      <a:pt x="12" y="51"/>
                      <a:pt x="15" y="53"/>
                    </a:cubicBezTo>
                    <a:cubicBezTo>
                      <a:pt x="22" y="56"/>
                      <a:pt x="29" y="56"/>
                      <a:pt x="33" y="56"/>
                    </a:cubicBezTo>
                    <a:cubicBezTo>
                      <a:pt x="37" y="55"/>
                      <a:pt x="40" y="54"/>
                      <a:pt x="40"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 name="Google Shape;346;g34be3e9c41b_0_5112"/>
              <p:cNvSpPr/>
              <p:nvPr/>
            </p:nvSpPr>
            <p:spPr>
              <a:xfrm>
                <a:off x="2013865" y="139317"/>
                <a:ext cx="278774" cy="278773"/>
              </a:xfrm>
              <a:custGeom>
                <a:avLst/>
                <a:gdLst/>
                <a:ahLst/>
                <a:cxnLst/>
                <a:rect l="l" t="t" r="r" b="b"/>
                <a:pathLst>
                  <a:path w="153" h="153" extrusionOk="0">
                    <a:moveTo>
                      <a:pt x="86" y="139"/>
                    </a:moveTo>
                    <a:cubicBezTo>
                      <a:pt x="86" y="139"/>
                      <a:pt x="87" y="139"/>
                      <a:pt x="87" y="140"/>
                    </a:cubicBezTo>
                    <a:lnTo>
                      <a:pt x="89" y="142"/>
                    </a:lnTo>
                    <a:cubicBezTo>
                      <a:pt x="90" y="144"/>
                      <a:pt x="93" y="147"/>
                      <a:pt x="96" y="151"/>
                    </a:cubicBezTo>
                    <a:lnTo>
                      <a:pt x="96" y="151"/>
                    </a:lnTo>
                    <a:cubicBezTo>
                      <a:pt x="102" y="148"/>
                      <a:pt x="109" y="145"/>
                      <a:pt x="119" y="141"/>
                    </a:cubicBezTo>
                    <a:lnTo>
                      <a:pt x="119" y="141"/>
                    </a:lnTo>
                    <a:cubicBezTo>
                      <a:pt x="118" y="136"/>
                      <a:pt x="117" y="131"/>
                      <a:pt x="116" y="126"/>
                    </a:cubicBezTo>
                    <a:lnTo>
                      <a:pt x="116" y="125"/>
                    </a:lnTo>
                    <a:lnTo>
                      <a:pt x="116" y="125"/>
                    </a:lnTo>
                    <a:cubicBezTo>
                      <a:pt x="120" y="122"/>
                      <a:pt x="124" y="118"/>
                      <a:pt x="127" y="113"/>
                    </a:cubicBezTo>
                    <a:lnTo>
                      <a:pt x="128" y="113"/>
                    </a:lnTo>
                    <a:lnTo>
                      <a:pt x="128" y="113"/>
                    </a:lnTo>
                    <a:cubicBezTo>
                      <a:pt x="133" y="114"/>
                      <a:pt x="138" y="114"/>
                      <a:pt x="143" y="115"/>
                    </a:cubicBezTo>
                    <a:lnTo>
                      <a:pt x="143" y="116"/>
                    </a:lnTo>
                    <a:cubicBezTo>
                      <a:pt x="146" y="108"/>
                      <a:pt x="149" y="100"/>
                      <a:pt x="152" y="92"/>
                    </a:cubicBezTo>
                    <a:lnTo>
                      <a:pt x="152" y="92"/>
                    </a:lnTo>
                    <a:cubicBezTo>
                      <a:pt x="148" y="90"/>
                      <a:pt x="144" y="87"/>
                      <a:pt x="139" y="84"/>
                    </a:cubicBezTo>
                    <a:lnTo>
                      <a:pt x="139" y="83"/>
                    </a:lnTo>
                    <a:lnTo>
                      <a:pt x="139" y="83"/>
                    </a:lnTo>
                    <a:cubicBezTo>
                      <a:pt x="139" y="78"/>
                      <a:pt x="139" y="72"/>
                      <a:pt x="138" y="67"/>
                    </a:cubicBezTo>
                    <a:lnTo>
                      <a:pt x="138" y="66"/>
                    </a:lnTo>
                    <a:lnTo>
                      <a:pt x="139" y="66"/>
                    </a:lnTo>
                    <a:cubicBezTo>
                      <a:pt x="143" y="63"/>
                      <a:pt x="147" y="60"/>
                      <a:pt x="151" y="57"/>
                    </a:cubicBezTo>
                    <a:lnTo>
                      <a:pt x="151" y="57"/>
                    </a:lnTo>
                    <a:cubicBezTo>
                      <a:pt x="148" y="50"/>
                      <a:pt x="144" y="42"/>
                      <a:pt x="141" y="34"/>
                    </a:cubicBezTo>
                    <a:lnTo>
                      <a:pt x="141" y="34"/>
                    </a:lnTo>
                    <a:cubicBezTo>
                      <a:pt x="137" y="35"/>
                      <a:pt x="131" y="36"/>
                      <a:pt x="126" y="37"/>
                    </a:cubicBezTo>
                    <a:lnTo>
                      <a:pt x="126" y="37"/>
                    </a:lnTo>
                    <a:lnTo>
                      <a:pt x="125" y="37"/>
                    </a:lnTo>
                    <a:cubicBezTo>
                      <a:pt x="122" y="33"/>
                      <a:pt x="118" y="29"/>
                      <a:pt x="113" y="26"/>
                    </a:cubicBezTo>
                    <a:lnTo>
                      <a:pt x="113" y="26"/>
                    </a:lnTo>
                    <a:lnTo>
                      <a:pt x="113" y="25"/>
                    </a:lnTo>
                    <a:cubicBezTo>
                      <a:pt x="114" y="20"/>
                      <a:pt x="115" y="15"/>
                      <a:pt x="115" y="10"/>
                    </a:cubicBezTo>
                    <a:lnTo>
                      <a:pt x="116" y="11"/>
                    </a:lnTo>
                    <a:cubicBezTo>
                      <a:pt x="108" y="8"/>
                      <a:pt x="100" y="4"/>
                      <a:pt x="92" y="1"/>
                    </a:cubicBezTo>
                    <a:lnTo>
                      <a:pt x="93" y="1"/>
                    </a:lnTo>
                    <a:cubicBezTo>
                      <a:pt x="90" y="5"/>
                      <a:pt x="87" y="9"/>
                      <a:pt x="84" y="14"/>
                    </a:cubicBezTo>
                    <a:lnTo>
                      <a:pt x="84" y="14"/>
                    </a:lnTo>
                    <a:lnTo>
                      <a:pt x="83" y="14"/>
                    </a:lnTo>
                    <a:cubicBezTo>
                      <a:pt x="78" y="14"/>
                      <a:pt x="72" y="14"/>
                      <a:pt x="67" y="15"/>
                    </a:cubicBezTo>
                    <a:lnTo>
                      <a:pt x="67" y="15"/>
                    </a:lnTo>
                    <a:cubicBezTo>
                      <a:pt x="66" y="14"/>
                      <a:pt x="68" y="15"/>
                      <a:pt x="66" y="14"/>
                    </a:cubicBezTo>
                    <a:lnTo>
                      <a:pt x="66" y="14"/>
                    </a:lnTo>
                    <a:lnTo>
                      <a:pt x="66" y="14"/>
                    </a:lnTo>
                    <a:lnTo>
                      <a:pt x="66" y="14"/>
                    </a:lnTo>
                    <a:lnTo>
                      <a:pt x="65" y="14"/>
                    </a:lnTo>
                    <a:lnTo>
                      <a:pt x="65" y="13"/>
                    </a:lnTo>
                    <a:lnTo>
                      <a:pt x="64" y="11"/>
                    </a:lnTo>
                    <a:lnTo>
                      <a:pt x="61" y="8"/>
                    </a:lnTo>
                    <a:cubicBezTo>
                      <a:pt x="60" y="6"/>
                      <a:pt x="58" y="4"/>
                      <a:pt x="57" y="2"/>
                    </a:cubicBezTo>
                    <a:lnTo>
                      <a:pt x="58" y="2"/>
                    </a:lnTo>
                    <a:cubicBezTo>
                      <a:pt x="50" y="6"/>
                      <a:pt x="42" y="9"/>
                      <a:pt x="34" y="13"/>
                    </a:cubicBezTo>
                    <a:lnTo>
                      <a:pt x="35" y="12"/>
                    </a:lnTo>
                    <a:cubicBezTo>
                      <a:pt x="36" y="17"/>
                      <a:pt x="37" y="22"/>
                      <a:pt x="38" y="27"/>
                    </a:cubicBezTo>
                    <a:lnTo>
                      <a:pt x="38" y="27"/>
                    </a:lnTo>
                    <a:lnTo>
                      <a:pt x="37" y="28"/>
                    </a:lnTo>
                    <a:cubicBezTo>
                      <a:pt x="33" y="31"/>
                      <a:pt x="29" y="35"/>
                      <a:pt x="26" y="40"/>
                    </a:cubicBezTo>
                    <a:lnTo>
                      <a:pt x="26" y="40"/>
                    </a:lnTo>
                    <a:lnTo>
                      <a:pt x="25" y="40"/>
                    </a:lnTo>
                    <a:cubicBezTo>
                      <a:pt x="20" y="39"/>
                      <a:pt x="15" y="39"/>
                      <a:pt x="10" y="38"/>
                    </a:cubicBezTo>
                    <a:lnTo>
                      <a:pt x="11" y="37"/>
                    </a:lnTo>
                    <a:cubicBezTo>
                      <a:pt x="8" y="46"/>
                      <a:pt x="4" y="53"/>
                      <a:pt x="1" y="61"/>
                    </a:cubicBezTo>
                    <a:lnTo>
                      <a:pt x="1" y="60"/>
                    </a:lnTo>
                    <a:cubicBezTo>
                      <a:pt x="6" y="63"/>
                      <a:pt x="10" y="66"/>
                      <a:pt x="14" y="69"/>
                    </a:cubicBezTo>
                    <a:lnTo>
                      <a:pt x="14" y="69"/>
                    </a:lnTo>
                    <a:lnTo>
                      <a:pt x="14" y="70"/>
                    </a:lnTo>
                    <a:cubicBezTo>
                      <a:pt x="14" y="75"/>
                      <a:pt x="14" y="81"/>
                      <a:pt x="15" y="86"/>
                    </a:cubicBezTo>
                    <a:lnTo>
                      <a:pt x="15" y="87"/>
                    </a:lnTo>
                    <a:lnTo>
                      <a:pt x="14" y="87"/>
                    </a:lnTo>
                    <a:cubicBezTo>
                      <a:pt x="10" y="90"/>
                      <a:pt x="6" y="93"/>
                      <a:pt x="2" y="96"/>
                    </a:cubicBezTo>
                    <a:lnTo>
                      <a:pt x="2" y="96"/>
                    </a:lnTo>
                    <a:cubicBezTo>
                      <a:pt x="6" y="104"/>
                      <a:pt x="9" y="112"/>
                      <a:pt x="13" y="119"/>
                    </a:cubicBezTo>
                    <a:lnTo>
                      <a:pt x="12" y="119"/>
                    </a:lnTo>
                    <a:cubicBezTo>
                      <a:pt x="17" y="118"/>
                      <a:pt x="22" y="117"/>
                      <a:pt x="27" y="116"/>
                    </a:cubicBezTo>
                    <a:lnTo>
                      <a:pt x="27" y="116"/>
                    </a:lnTo>
                    <a:lnTo>
                      <a:pt x="28" y="116"/>
                    </a:lnTo>
                    <a:cubicBezTo>
                      <a:pt x="31" y="121"/>
                      <a:pt x="35" y="124"/>
                      <a:pt x="40" y="127"/>
                    </a:cubicBezTo>
                    <a:lnTo>
                      <a:pt x="40" y="128"/>
                    </a:lnTo>
                    <a:lnTo>
                      <a:pt x="40" y="128"/>
                    </a:lnTo>
                    <a:cubicBezTo>
                      <a:pt x="39" y="134"/>
                      <a:pt x="38" y="139"/>
                      <a:pt x="38" y="143"/>
                    </a:cubicBezTo>
                    <a:lnTo>
                      <a:pt x="37" y="143"/>
                    </a:lnTo>
                    <a:cubicBezTo>
                      <a:pt x="47" y="146"/>
                      <a:pt x="55" y="150"/>
                      <a:pt x="61" y="152"/>
                    </a:cubicBezTo>
                    <a:lnTo>
                      <a:pt x="61" y="152"/>
                    </a:lnTo>
                    <a:cubicBezTo>
                      <a:pt x="64" y="147"/>
                      <a:pt x="67" y="143"/>
                      <a:pt x="70" y="139"/>
                    </a:cubicBezTo>
                    <a:lnTo>
                      <a:pt x="70" y="139"/>
                    </a:lnTo>
                    <a:lnTo>
                      <a:pt x="70" y="139"/>
                    </a:lnTo>
                    <a:cubicBezTo>
                      <a:pt x="75" y="140"/>
                      <a:pt x="80" y="140"/>
                      <a:pt x="82" y="140"/>
                    </a:cubicBezTo>
                    <a:lnTo>
                      <a:pt x="85" y="139"/>
                    </a:lnTo>
                    <a:cubicBezTo>
                      <a:pt x="86" y="139"/>
                      <a:pt x="87" y="139"/>
                      <a:pt x="87" y="139"/>
                    </a:cubicBezTo>
                    <a:cubicBezTo>
                      <a:pt x="87" y="139"/>
                      <a:pt x="85" y="138"/>
                      <a:pt x="85" y="139"/>
                    </a:cubicBezTo>
                    <a:cubicBezTo>
                      <a:pt x="84" y="140"/>
                      <a:pt x="84" y="140"/>
                      <a:pt x="82" y="140"/>
                    </a:cubicBezTo>
                    <a:cubicBezTo>
                      <a:pt x="80" y="140"/>
                      <a:pt x="75" y="140"/>
                      <a:pt x="70" y="140"/>
                    </a:cubicBezTo>
                    <a:lnTo>
                      <a:pt x="70" y="140"/>
                    </a:lnTo>
                    <a:cubicBezTo>
                      <a:pt x="68" y="143"/>
                      <a:pt x="65" y="148"/>
                      <a:pt x="61" y="153"/>
                    </a:cubicBezTo>
                    <a:lnTo>
                      <a:pt x="61" y="153"/>
                    </a:lnTo>
                    <a:lnTo>
                      <a:pt x="61" y="153"/>
                    </a:lnTo>
                    <a:cubicBezTo>
                      <a:pt x="54" y="150"/>
                      <a:pt x="46" y="147"/>
                      <a:pt x="37" y="144"/>
                    </a:cubicBezTo>
                    <a:lnTo>
                      <a:pt x="37" y="144"/>
                    </a:lnTo>
                    <a:lnTo>
                      <a:pt x="37" y="143"/>
                    </a:lnTo>
                    <a:cubicBezTo>
                      <a:pt x="37" y="138"/>
                      <a:pt x="38" y="133"/>
                      <a:pt x="39" y="128"/>
                    </a:cubicBezTo>
                    <a:lnTo>
                      <a:pt x="39" y="128"/>
                    </a:lnTo>
                    <a:cubicBezTo>
                      <a:pt x="35" y="125"/>
                      <a:pt x="31" y="121"/>
                      <a:pt x="27" y="117"/>
                    </a:cubicBezTo>
                    <a:lnTo>
                      <a:pt x="27" y="117"/>
                    </a:lnTo>
                    <a:cubicBezTo>
                      <a:pt x="23" y="118"/>
                      <a:pt x="17" y="119"/>
                      <a:pt x="12" y="120"/>
                    </a:cubicBezTo>
                    <a:lnTo>
                      <a:pt x="12" y="120"/>
                    </a:lnTo>
                    <a:lnTo>
                      <a:pt x="11" y="120"/>
                    </a:lnTo>
                    <a:cubicBezTo>
                      <a:pt x="8" y="112"/>
                      <a:pt x="5" y="104"/>
                      <a:pt x="1" y="96"/>
                    </a:cubicBezTo>
                    <a:lnTo>
                      <a:pt x="1" y="96"/>
                    </a:lnTo>
                    <a:lnTo>
                      <a:pt x="1" y="95"/>
                    </a:lnTo>
                    <a:cubicBezTo>
                      <a:pt x="5" y="92"/>
                      <a:pt x="9" y="89"/>
                      <a:pt x="14" y="86"/>
                    </a:cubicBezTo>
                    <a:lnTo>
                      <a:pt x="13" y="87"/>
                    </a:lnTo>
                    <a:cubicBezTo>
                      <a:pt x="12" y="81"/>
                      <a:pt x="12" y="76"/>
                      <a:pt x="13" y="70"/>
                    </a:cubicBezTo>
                    <a:lnTo>
                      <a:pt x="13" y="70"/>
                    </a:lnTo>
                    <a:cubicBezTo>
                      <a:pt x="9" y="68"/>
                      <a:pt x="5" y="65"/>
                      <a:pt x="0" y="62"/>
                    </a:cubicBezTo>
                    <a:lnTo>
                      <a:pt x="0" y="61"/>
                    </a:lnTo>
                    <a:lnTo>
                      <a:pt x="0" y="61"/>
                    </a:lnTo>
                    <a:cubicBezTo>
                      <a:pt x="3" y="53"/>
                      <a:pt x="6" y="45"/>
                      <a:pt x="9" y="37"/>
                    </a:cubicBezTo>
                    <a:lnTo>
                      <a:pt x="10" y="36"/>
                    </a:lnTo>
                    <a:lnTo>
                      <a:pt x="10" y="36"/>
                    </a:lnTo>
                    <a:cubicBezTo>
                      <a:pt x="15" y="37"/>
                      <a:pt x="20" y="38"/>
                      <a:pt x="25" y="39"/>
                    </a:cubicBezTo>
                    <a:lnTo>
                      <a:pt x="25" y="39"/>
                    </a:lnTo>
                    <a:cubicBezTo>
                      <a:pt x="28" y="34"/>
                      <a:pt x="32" y="30"/>
                      <a:pt x="36" y="27"/>
                    </a:cubicBezTo>
                    <a:lnTo>
                      <a:pt x="36" y="27"/>
                    </a:lnTo>
                    <a:cubicBezTo>
                      <a:pt x="35" y="22"/>
                      <a:pt x="34" y="17"/>
                      <a:pt x="33" y="12"/>
                    </a:cubicBezTo>
                    <a:lnTo>
                      <a:pt x="33" y="12"/>
                    </a:lnTo>
                    <a:lnTo>
                      <a:pt x="34" y="11"/>
                    </a:lnTo>
                    <a:cubicBezTo>
                      <a:pt x="41" y="8"/>
                      <a:pt x="49" y="4"/>
                      <a:pt x="57" y="1"/>
                    </a:cubicBezTo>
                    <a:lnTo>
                      <a:pt x="58" y="1"/>
                    </a:lnTo>
                    <a:lnTo>
                      <a:pt x="58" y="1"/>
                    </a:lnTo>
                    <a:lnTo>
                      <a:pt x="63" y="7"/>
                    </a:lnTo>
                    <a:lnTo>
                      <a:pt x="65" y="11"/>
                    </a:lnTo>
                    <a:lnTo>
                      <a:pt x="66" y="12"/>
                    </a:lnTo>
                    <a:lnTo>
                      <a:pt x="67" y="13"/>
                    </a:lnTo>
                    <a:lnTo>
                      <a:pt x="67" y="13"/>
                    </a:lnTo>
                    <a:lnTo>
                      <a:pt x="67" y="13"/>
                    </a:lnTo>
                    <a:lnTo>
                      <a:pt x="67" y="14"/>
                    </a:lnTo>
                    <a:lnTo>
                      <a:pt x="67" y="14"/>
                    </a:lnTo>
                    <a:cubicBezTo>
                      <a:pt x="66" y="13"/>
                      <a:pt x="67" y="14"/>
                      <a:pt x="67" y="13"/>
                    </a:cubicBezTo>
                    <a:lnTo>
                      <a:pt x="67" y="13"/>
                    </a:lnTo>
                    <a:cubicBezTo>
                      <a:pt x="72" y="12"/>
                      <a:pt x="78" y="12"/>
                      <a:pt x="84" y="13"/>
                    </a:cubicBezTo>
                    <a:lnTo>
                      <a:pt x="83" y="13"/>
                    </a:lnTo>
                    <a:cubicBezTo>
                      <a:pt x="86" y="9"/>
                      <a:pt x="89" y="4"/>
                      <a:pt x="91" y="0"/>
                    </a:cubicBezTo>
                    <a:lnTo>
                      <a:pt x="92" y="0"/>
                    </a:lnTo>
                    <a:lnTo>
                      <a:pt x="92" y="0"/>
                    </a:lnTo>
                    <a:cubicBezTo>
                      <a:pt x="101" y="3"/>
                      <a:pt x="109" y="6"/>
                      <a:pt x="116" y="9"/>
                    </a:cubicBezTo>
                    <a:lnTo>
                      <a:pt x="117" y="10"/>
                    </a:lnTo>
                    <a:lnTo>
                      <a:pt x="117" y="10"/>
                    </a:lnTo>
                    <a:cubicBezTo>
                      <a:pt x="116" y="15"/>
                      <a:pt x="115" y="21"/>
                      <a:pt x="115" y="25"/>
                    </a:cubicBezTo>
                    <a:lnTo>
                      <a:pt x="114" y="25"/>
                    </a:lnTo>
                    <a:cubicBezTo>
                      <a:pt x="119" y="28"/>
                      <a:pt x="123" y="32"/>
                      <a:pt x="127" y="36"/>
                    </a:cubicBezTo>
                    <a:lnTo>
                      <a:pt x="126" y="36"/>
                    </a:lnTo>
                    <a:cubicBezTo>
                      <a:pt x="131" y="35"/>
                      <a:pt x="136" y="34"/>
                      <a:pt x="141" y="33"/>
                    </a:cubicBezTo>
                    <a:lnTo>
                      <a:pt x="142" y="33"/>
                    </a:lnTo>
                    <a:lnTo>
                      <a:pt x="142" y="34"/>
                    </a:lnTo>
                    <a:cubicBezTo>
                      <a:pt x="146" y="42"/>
                      <a:pt x="149" y="50"/>
                      <a:pt x="152" y="57"/>
                    </a:cubicBezTo>
                    <a:lnTo>
                      <a:pt x="153" y="58"/>
                    </a:lnTo>
                    <a:lnTo>
                      <a:pt x="152" y="58"/>
                    </a:lnTo>
                    <a:cubicBezTo>
                      <a:pt x="148" y="61"/>
                      <a:pt x="144" y="64"/>
                      <a:pt x="140" y="67"/>
                    </a:cubicBezTo>
                    <a:lnTo>
                      <a:pt x="140" y="67"/>
                    </a:lnTo>
                    <a:cubicBezTo>
                      <a:pt x="141" y="72"/>
                      <a:pt x="141" y="78"/>
                      <a:pt x="140" y="84"/>
                    </a:cubicBezTo>
                    <a:lnTo>
                      <a:pt x="140" y="83"/>
                    </a:lnTo>
                    <a:cubicBezTo>
                      <a:pt x="145" y="86"/>
                      <a:pt x="149" y="89"/>
                      <a:pt x="153" y="92"/>
                    </a:cubicBezTo>
                    <a:lnTo>
                      <a:pt x="153" y="92"/>
                    </a:lnTo>
                    <a:lnTo>
                      <a:pt x="153" y="92"/>
                    </a:lnTo>
                    <a:cubicBezTo>
                      <a:pt x="150" y="101"/>
                      <a:pt x="147" y="109"/>
                      <a:pt x="144" y="116"/>
                    </a:cubicBezTo>
                    <a:lnTo>
                      <a:pt x="144" y="117"/>
                    </a:lnTo>
                    <a:lnTo>
                      <a:pt x="143" y="117"/>
                    </a:lnTo>
                    <a:cubicBezTo>
                      <a:pt x="138" y="116"/>
                      <a:pt x="133" y="115"/>
                      <a:pt x="128" y="114"/>
                    </a:cubicBezTo>
                    <a:lnTo>
                      <a:pt x="128" y="114"/>
                    </a:lnTo>
                    <a:cubicBezTo>
                      <a:pt x="125" y="119"/>
                      <a:pt x="121" y="123"/>
                      <a:pt x="117" y="126"/>
                    </a:cubicBezTo>
                    <a:lnTo>
                      <a:pt x="117" y="126"/>
                    </a:lnTo>
                    <a:cubicBezTo>
                      <a:pt x="118" y="132"/>
                      <a:pt x="119" y="137"/>
                      <a:pt x="120" y="141"/>
                    </a:cubicBezTo>
                    <a:lnTo>
                      <a:pt x="120" y="142"/>
                    </a:lnTo>
                    <a:lnTo>
                      <a:pt x="120" y="142"/>
                    </a:lnTo>
                    <a:cubicBezTo>
                      <a:pt x="110" y="146"/>
                      <a:pt x="102" y="149"/>
                      <a:pt x="96" y="152"/>
                    </a:cubicBezTo>
                    <a:lnTo>
                      <a:pt x="96" y="152"/>
                    </a:lnTo>
                    <a:cubicBezTo>
                      <a:pt x="93" y="148"/>
                      <a:pt x="90" y="145"/>
                      <a:pt x="89" y="143"/>
                    </a:cubicBezTo>
                    <a:lnTo>
                      <a:pt x="87" y="140"/>
                    </a:lnTo>
                    <a:lnTo>
                      <a:pt x="87" y="139"/>
                    </a:lnTo>
                    <a:lnTo>
                      <a:pt x="86" y="139"/>
                    </a:lnTo>
                    <a:close/>
                  </a:path>
                </a:pathLst>
              </a:custGeom>
              <a:solidFill>
                <a:schemeClr val="dk1"/>
              </a:solidFill>
              <a:ln>
                <a:noFill/>
              </a:ln>
            </p:spPr>
            <p:txBody>
              <a:bodyPr spcFirstLastPara="1" wrap="square" lIns="90000" tIns="10075" rIns="90000" bIns="100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7" name="Google Shape;347;g34be3e9c41b_0_5112"/>
            <p:cNvSpPr/>
            <p:nvPr/>
          </p:nvSpPr>
          <p:spPr>
            <a:xfrm>
              <a:off x="8688112" y="-389062"/>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7"/>
        <p:cNvGrpSpPr/>
        <p:nvPr/>
      </p:nvGrpSpPr>
      <p:grpSpPr>
        <a:xfrm>
          <a:off x="0" y="0"/>
          <a:ext cx="0" cy="0"/>
          <a:chOff x="0" y="0"/>
          <a:chExt cx="0" cy="0"/>
        </a:xfrm>
      </p:grpSpPr>
      <p:sp>
        <p:nvSpPr>
          <p:cNvPr id="28" name="Google Shape;28;p66"/>
          <p:cNvSpPr txBox="1">
            <a:spLocks noGrp="1"/>
          </p:cNvSpPr>
          <p:nvPr>
            <p:ph type="ctrTitle"/>
          </p:nvPr>
        </p:nvSpPr>
        <p:spPr>
          <a:xfrm>
            <a:off x="645225" y="3683633"/>
            <a:ext cx="6736500" cy="15464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4400"/>
              <a:buNone/>
              <a:defRPr sz="44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a:endParaRPr/>
          </a:p>
        </p:txBody>
      </p:sp>
      <p:sp>
        <p:nvSpPr>
          <p:cNvPr id="29" name="Google Shape;29;p66"/>
          <p:cNvSpPr/>
          <p:nvPr/>
        </p:nvSpPr>
        <p:spPr>
          <a:xfrm>
            <a:off x="5938246" y="3377551"/>
            <a:ext cx="721800" cy="102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66"/>
          <p:cNvSpPr/>
          <p:nvPr/>
        </p:nvSpPr>
        <p:spPr>
          <a:xfrm>
            <a:off x="6659861" y="3377551"/>
            <a:ext cx="721800" cy="102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66"/>
          <p:cNvSpPr/>
          <p:nvPr/>
        </p:nvSpPr>
        <p:spPr>
          <a:xfrm>
            <a:off x="-1" y="3377551"/>
            <a:ext cx="721800" cy="102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6"/>
          <p:cNvSpPr/>
          <p:nvPr/>
        </p:nvSpPr>
        <p:spPr>
          <a:xfrm>
            <a:off x="721425" y="3377551"/>
            <a:ext cx="5216700" cy="102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5"/>
          <p:cNvSpPr/>
          <p:nvPr/>
        </p:nvSpPr>
        <p:spPr>
          <a:xfrm>
            <a:off x="7356366" y="6755100"/>
            <a:ext cx="893700" cy="102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65"/>
          <p:cNvSpPr/>
          <p:nvPr/>
        </p:nvSpPr>
        <p:spPr>
          <a:xfrm>
            <a:off x="8250312" y="6755100"/>
            <a:ext cx="893700" cy="102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65"/>
          <p:cNvSpPr/>
          <p:nvPr/>
        </p:nvSpPr>
        <p:spPr>
          <a:xfrm>
            <a:off x="0" y="6755100"/>
            <a:ext cx="893700" cy="102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65"/>
          <p:cNvSpPr/>
          <p:nvPr/>
        </p:nvSpPr>
        <p:spPr>
          <a:xfrm>
            <a:off x="893710" y="6755100"/>
            <a:ext cx="6462600" cy="102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65"/>
          <p:cNvSpPr txBox="1">
            <a:spLocks noGrp="1"/>
          </p:cNvSpPr>
          <p:nvPr>
            <p:ph type="title"/>
          </p:nvPr>
        </p:nvSpPr>
        <p:spPr>
          <a:xfrm>
            <a:off x="893700" y="477851"/>
            <a:ext cx="6462600" cy="11432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9" name="Google Shape;39;p65"/>
          <p:cNvSpPr txBox="1">
            <a:spLocks noGrp="1"/>
          </p:cNvSpPr>
          <p:nvPr>
            <p:ph type="sldNum" idx="12"/>
          </p:nvPr>
        </p:nvSpPr>
        <p:spPr>
          <a:xfrm>
            <a:off x="8480575" y="6262577"/>
            <a:ext cx="548700" cy="418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40"/>
        <p:cNvGrpSpPr/>
        <p:nvPr/>
      </p:nvGrpSpPr>
      <p:grpSpPr>
        <a:xfrm>
          <a:off x="0" y="0"/>
          <a:ext cx="0" cy="0"/>
          <a:chOff x="0" y="0"/>
          <a:chExt cx="0" cy="0"/>
        </a:xfrm>
      </p:grpSpPr>
      <p:sp>
        <p:nvSpPr>
          <p:cNvPr id="41" name="Google Shape;41;p29"/>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42" name="Google Shape;42;p2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43" name="Google Shape;43;p29"/>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9"/>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5" name="Google Shape;45;p29"/>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6" name="Google Shape;46;p2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48"/>
        <p:cNvGrpSpPr/>
        <p:nvPr/>
      </p:nvGrpSpPr>
      <p:grpSpPr>
        <a:xfrm>
          <a:off x="0" y="0"/>
          <a:ext cx="0" cy="0"/>
          <a:chOff x="0" y="0"/>
          <a:chExt cx="0" cy="0"/>
        </a:xfrm>
      </p:grpSpPr>
      <p:sp>
        <p:nvSpPr>
          <p:cNvPr id="49" name="Google Shape;49;g2781bf4e331_0_787"/>
          <p:cNvSpPr txBox="1">
            <a:spLocks noGrp="1"/>
          </p:cNvSpPr>
          <p:nvPr>
            <p:ph type="ctrTitle"/>
          </p:nvPr>
        </p:nvSpPr>
        <p:spPr>
          <a:xfrm>
            <a:off x="311708" y="992767"/>
            <a:ext cx="8520600" cy="27369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0" name="Google Shape;50;g2781bf4e331_0_787"/>
          <p:cNvSpPr txBox="1">
            <a:spLocks noGrp="1"/>
          </p:cNvSpPr>
          <p:nvPr>
            <p:ph type="subTitle" idx="1"/>
          </p:nvPr>
        </p:nvSpPr>
        <p:spPr>
          <a:xfrm>
            <a:off x="311700" y="3778833"/>
            <a:ext cx="8520600" cy="10569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2800"/>
              <a:buNone/>
              <a:defRPr sz="2800"/>
            </a:lvl1pPr>
            <a:lvl2pPr lvl="1" algn="ctr">
              <a:lnSpc>
                <a:spcPct val="100000"/>
              </a:lnSpc>
              <a:spcBef>
                <a:spcPts val="375"/>
              </a:spcBef>
              <a:spcAft>
                <a:spcPts val="0"/>
              </a:spcAft>
              <a:buSzPts val="2800"/>
              <a:buNone/>
              <a:defRPr sz="2800"/>
            </a:lvl2pPr>
            <a:lvl3pPr lvl="2" algn="ctr">
              <a:lnSpc>
                <a:spcPct val="100000"/>
              </a:lnSpc>
              <a:spcBef>
                <a:spcPts val="375"/>
              </a:spcBef>
              <a:spcAft>
                <a:spcPts val="0"/>
              </a:spcAft>
              <a:buSzPts val="2800"/>
              <a:buNone/>
              <a:defRPr sz="2800"/>
            </a:lvl3pPr>
            <a:lvl4pPr lvl="3" algn="ctr">
              <a:lnSpc>
                <a:spcPct val="100000"/>
              </a:lnSpc>
              <a:spcBef>
                <a:spcPts val="375"/>
              </a:spcBef>
              <a:spcAft>
                <a:spcPts val="0"/>
              </a:spcAft>
              <a:buSzPts val="2800"/>
              <a:buNone/>
              <a:defRPr sz="2800"/>
            </a:lvl4pPr>
            <a:lvl5pPr lvl="4" algn="ctr">
              <a:lnSpc>
                <a:spcPct val="100000"/>
              </a:lnSpc>
              <a:spcBef>
                <a:spcPts val="375"/>
              </a:spcBef>
              <a:spcAft>
                <a:spcPts val="0"/>
              </a:spcAft>
              <a:buSzPts val="2800"/>
              <a:buNone/>
              <a:defRPr sz="2800"/>
            </a:lvl5pPr>
            <a:lvl6pPr lvl="5" algn="ctr">
              <a:lnSpc>
                <a:spcPct val="100000"/>
              </a:lnSpc>
              <a:spcBef>
                <a:spcPts val="375"/>
              </a:spcBef>
              <a:spcAft>
                <a:spcPts val="0"/>
              </a:spcAft>
              <a:buSzPts val="2800"/>
              <a:buNone/>
              <a:defRPr sz="2800"/>
            </a:lvl6pPr>
            <a:lvl7pPr lvl="6" algn="ctr">
              <a:lnSpc>
                <a:spcPct val="100000"/>
              </a:lnSpc>
              <a:spcBef>
                <a:spcPts val="375"/>
              </a:spcBef>
              <a:spcAft>
                <a:spcPts val="0"/>
              </a:spcAft>
              <a:buSzPts val="2800"/>
              <a:buNone/>
              <a:defRPr sz="2800"/>
            </a:lvl7pPr>
            <a:lvl8pPr lvl="7" algn="ctr">
              <a:lnSpc>
                <a:spcPct val="100000"/>
              </a:lnSpc>
              <a:spcBef>
                <a:spcPts val="375"/>
              </a:spcBef>
              <a:spcAft>
                <a:spcPts val="0"/>
              </a:spcAft>
              <a:buSzPts val="2800"/>
              <a:buNone/>
              <a:defRPr sz="2800"/>
            </a:lvl8pPr>
            <a:lvl9pPr lvl="8" algn="ctr">
              <a:lnSpc>
                <a:spcPct val="100000"/>
              </a:lnSpc>
              <a:spcBef>
                <a:spcPts val="375"/>
              </a:spcBef>
              <a:spcAft>
                <a:spcPts val="0"/>
              </a:spcAft>
              <a:buSzPts val="2800"/>
              <a:buNone/>
              <a:defRPr sz="2800"/>
            </a:lvl9pPr>
          </a:lstStyle>
          <a:p>
            <a:endParaRPr/>
          </a:p>
        </p:txBody>
      </p:sp>
      <p:sp>
        <p:nvSpPr>
          <p:cNvPr id="51" name="Google Shape;51;g2781bf4e331_0_787"/>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
        <p:cNvGrpSpPr/>
        <p:nvPr/>
      </p:nvGrpSpPr>
      <p:grpSpPr>
        <a:xfrm>
          <a:off x="0" y="0"/>
          <a:ext cx="0" cy="0"/>
          <a:chOff x="0" y="0"/>
          <a:chExt cx="0" cy="0"/>
        </a:xfrm>
      </p:grpSpPr>
      <p:sp>
        <p:nvSpPr>
          <p:cNvPr id="53" name="Google Shape;53;p67"/>
          <p:cNvSpPr txBox="1">
            <a:spLocks noGrp="1"/>
          </p:cNvSpPr>
          <p:nvPr>
            <p:ph type="title"/>
          </p:nvPr>
        </p:nvSpPr>
        <p:spPr>
          <a:xfrm>
            <a:off x="720000" y="593367"/>
            <a:ext cx="7704000" cy="7636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grpSp>
        <p:nvGrpSpPr>
          <p:cNvPr id="54" name="Google Shape;54;p67"/>
          <p:cNvGrpSpPr/>
          <p:nvPr/>
        </p:nvGrpSpPr>
        <p:grpSpPr>
          <a:xfrm>
            <a:off x="88650" y="137167"/>
            <a:ext cx="8811289" cy="6565869"/>
            <a:chOff x="88650" y="102875"/>
            <a:chExt cx="8811289" cy="4924402"/>
          </a:xfrm>
        </p:grpSpPr>
        <p:sp>
          <p:nvSpPr>
            <p:cNvPr id="55" name="Google Shape;55;p67"/>
            <p:cNvSpPr/>
            <p:nvPr/>
          </p:nvSpPr>
          <p:spPr>
            <a:xfrm>
              <a:off x="7688600" y="102875"/>
              <a:ext cx="1211339" cy="298098"/>
            </a:xfrm>
            <a:custGeom>
              <a:avLst/>
              <a:gdLst/>
              <a:ahLst/>
              <a:cxnLst/>
              <a:rect l="l" t="t" r="r" b="b"/>
              <a:pathLst>
                <a:path w="8566" h="2108" extrusionOk="0">
                  <a:moveTo>
                    <a:pt x="5199" y="0"/>
                  </a:moveTo>
                  <a:cubicBezTo>
                    <a:pt x="4936" y="0"/>
                    <a:pt x="4665" y="101"/>
                    <a:pt x="4425" y="222"/>
                  </a:cubicBezTo>
                  <a:cubicBezTo>
                    <a:pt x="4079" y="396"/>
                    <a:pt x="3739" y="615"/>
                    <a:pt x="3354" y="639"/>
                  </a:cubicBezTo>
                  <a:cubicBezTo>
                    <a:pt x="3325" y="641"/>
                    <a:pt x="3295" y="642"/>
                    <a:pt x="3266" y="642"/>
                  </a:cubicBezTo>
                  <a:cubicBezTo>
                    <a:pt x="3095" y="642"/>
                    <a:pt x="2920" y="614"/>
                    <a:pt x="2752" y="614"/>
                  </a:cubicBezTo>
                  <a:cubicBezTo>
                    <a:pt x="2614" y="614"/>
                    <a:pt x="2482" y="633"/>
                    <a:pt x="2361" y="700"/>
                  </a:cubicBezTo>
                  <a:cubicBezTo>
                    <a:pt x="2143" y="822"/>
                    <a:pt x="2028" y="1074"/>
                    <a:pt x="1826" y="1223"/>
                  </a:cubicBezTo>
                  <a:cubicBezTo>
                    <a:pt x="1629" y="1368"/>
                    <a:pt x="1372" y="1399"/>
                    <a:pt x="1127" y="1413"/>
                  </a:cubicBezTo>
                  <a:cubicBezTo>
                    <a:pt x="883" y="1425"/>
                    <a:pt x="630" y="1429"/>
                    <a:pt x="407" y="1530"/>
                  </a:cubicBezTo>
                  <a:cubicBezTo>
                    <a:pt x="185" y="1632"/>
                    <a:pt x="0" y="1867"/>
                    <a:pt x="47" y="2107"/>
                  </a:cubicBezTo>
                  <a:lnTo>
                    <a:pt x="8501" y="2024"/>
                  </a:lnTo>
                  <a:cubicBezTo>
                    <a:pt x="8565" y="1554"/>
                    <a:pt x="7902" y="1168"/>
                    <a:pt x="7404" y="1128"/>
                  </a:cubicBezTo>
                  <a:cubicBezTo>
                    <a:pt x="7166" y="1109"/>
                    <a:pt x="6920" y="1145"/>
                    <a:pt x="6694" y="1067"/>
                  </a:cubicBezTo>
                  <a:cubicBezTo>
                    <a:pt x="6206" y="896"/>
                    <a:pt x="6012" y="267"/>
                    <a:pt x="5535" y="65"/>
                  </a:cubicBezTo>
                  <a:cubicBezTo>
                    <a:pt x="5427" y="20"/>
                    <a:pt x="5314" y="0"/>
                    <a:pt x="5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67"/>
            <p:cNvSpPr/>
            <p:nvPr/>
          </p:nvSpPr>
          <p:spPr>
            <a:xfrm>
              <a:off x="88650" y="4454577"/>
              <a:ext cx="705515" cy="572700"/>
            </a:xfrm>
            <a:custGeom>
              <a:avLst/>
              <a:gdLst/>
              <a:ahLst/>
              <a:cxnLst/>
              <a:rect l="l" t="t" r="r" b="b"/>
              <a:pathLst>
                <a:path w="4643" h="3769" extrusionOk="0">
                  <a:moveTo>
                    <a:pt x="2513" y="1"/>
                  </a:moveTo>
                  <a:cubicBezTo>
                    <a:pt x="2345" y="1"/>
                    <a:pt x="2177" y="36"/>
                    <a:pt x="2040" y="104"/>
                  </a:cubicBezTo>
                  <a:cubicBezTo>
                    <a:pt x="1715" y="265"/>
                    <a:pt x="1506" y="634"/>
                    <a:pt x="1536" y="996"/>
                  </a:cubicBezTo>
                  <a:cubicBezTo>
                    <a:pt x="1390" y="875"/>
                    <a:pt x="1205" y="819"/>
                    <a:pt x="1018" y="819"/>
                  </a:cubicBezTo>
                  <a:cubicBezTo>
                    <a:pt x="693" y="819"/>
                    <a:pt x="362" y="988"/>
                    <a:pt x="222" y="1285"/>
                  </a:cubicBezTo>
                  <a:cubicBezTo>
                    <a:pt x="0" y="1752"/>
                    <a:pt x="322" y="2388"/>
                    <a:pt x="829" y="2485"/>
                  </a:cubicBezTo>
                  <a:cubicBezTo>
                    <a:pt x="807" y="3116"/>
                    <a:pt x="1342" y="3716"/>
                    <a:pt x="1972" y="3766"/>
                  </a:cubicBezTo>
                  <a:cubicBezTo>
                    <a:pt x="2000" y="3768"/>
                    <a:pt x="2029" y="3769"/>
                    <a:pt x="2057" y="3769"/>
                  </a:cubicBezTo>
                  <a:cubicBezTo>
                    <a:pt x="2657" y="3769"/>
                    <a:pt x="3227" y="3278"/>
                    <a:pt x="3299" y="2679"/>
                  </a:cubicBezTo>
                  <a:cubicBezTo>
                    <a:pt x="3437" y="2831"/>
                    <a:pt x="3643" y="2912"/>
                    <a:pt x="3848" y="2912"/>
                  </a:cubicBezTo>
                  <a:cubicBezTo>
                    <a:pt x="3982" y="2912"/>
                    <a:pt x="4116" y="2877"/>
                    <a:pt x="4229" y="2805"/>
                  </a:cubicBezTo>
                  <a:cubicBezTo>
                    <a:pt x="4516" y="2624"/>
                    <a:pt x="4643" y="2224"/>
                    <a:pt x="4512" y="1910"/>
                  </a:cubicBezTo>
                  <a:cubicBezTo>
                    <a:pt x="4400" y="1643"/>
                    <a:pt x="4113" y="1464"/>
                    <a:pt x="3825" y="1464"/>
                  </a:cubicBezTo>
                  <a:cubicBezTo>
                    <a:pt x="3776" y="1464"/>
                    <a:pt x="3726" y="1469"/>
                    <a:pt x="3678" y="1480"/>
                  </a:cubicBezTo>
                  <a:cubicBezTo>
                    <a:pt x="3948" y="1016"/>
                    <a:pt x="3653" y="331"/>
                    <a:pt x="3131" y="207"/>
                  </a:cubicBezTo>
                  <a:cubicBezTo>
                    <a:pt x="2975" y="67"/>
                    <a:pt x="2744" y="1"/>
                    <a:pt x="25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67"/>
            <p:cNvSpPr/>
            <p:nvPr/>
          </p:nvSpPr>
          <p:spPr>
            <a:xfrm>
              <a:off x="400028" y="4218825"/>
              <a:ext cx="313191" cy="313373"/>
            </a:xfrm>
            <a:custGeom>
              <a:avLst/>
              <a:gdLst/>
              <a:ahLst/>
              <a:cxnLst/>
              <a:rect l="l" t="t" r="r" b="b"/>
              <a:pathLst>
                <a:path w="3450" h="3452" extrusionOk="0">
                  <a:moveTo>
                    <a:pt x="1725" y="1"/>
                  </a:moveTo>
                  <a:cubicBezTo>
                    <a:pt x="773" y="1"/>
                    <a:pt x="0" y="774"/>
                    <a:pt x="0" y="1726"/>
                  </a:cubicBezTo>
                  <a:cubicBezTo>
                    <a:pt x="0" y="2679"/>
                    <a:pt x="773" y="3452"/>
                    <a:pt x="1725" y="3452"/>
                  </a:cubicBezTo>
                  <a:cubicBezTo>
                    <a:pt x="2678" y="3452"/>
                    <a:pt x="3450" y="2679"/>
                    <a:pt x="3450" y="1726"/>
                  </a:cubicBezTo>
                  <a:cubicBezTo>
                    <a:pt x="3450" y="774"/>
                    <a:pt x="2678" y="1"/>
                    <a:pt x="17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67"/>
            <p:cNvSpPr/>
            <p:nvPr/>
          </p:nvSpPr>
          <p:spPr>
            <a:xfrm>
              <a:off x="232734" y="4174851"/>
              <a:ext cx="144068" cy="144159"/>
            </a:xfrm>
            <a:custGeom>
              <a:avLst/>
              <a:gdLst/>
              <a:ahLst/>
              <a:cxnLst/>
              <a:rect l="l" t="t" r="r" b="b"/>
              <a:pathLst>
                <a:path w="1587" h="1588" extrusionOk="0">
                  <a:moveTo>
                    <a:pt x="793" y="0"/>
                  </a:moveTo>
                  <a:cubicBezTo>
                    <a:pt x="356" y="0"/>
                    <a:pt x="0" y="356"/>
                    <a:pt x="0" y="794"/>
                  </a:cubicBezTo>
                  <a:cubicBezTo>
                    <a:pt x="0" y="1233"/>
                    <a:pt x="356" y="1587"/>
                    <a:pt x="793" y="1587"/>
                  </a:cubicBezTo>
                  <a:cubicBezTo>
                    <a:pt x="1232" y="1587"/>
                    <a:pt x="1587" y="1233"/>
                    <a:pt x="1587" y="794"/>
                  </a:cubicBezTo>
                  <a:cubicBezTo>
                    <a:pt x="1587" y="356"/>
                    <a:pt x="1232"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 name="Google Shape;59;p67"/>
          <p:cNvGrpSpPr/>
          <p:nvPr/>
        </p:nvGrpSpPr>
        <p:grpSpPr>
          <a:xfrm>
            <a:off x="88653" y="239838"/>
            <a:ext cx="8569088" cy="5803100"/>
            <a:chOff x="88653" y="179878"/>
            <a:chExt cx="8569088" cy="4352325"/>
          </a:xfrm>
        </p:grpSpPr>
        <p:sp>
          <p:nvSpPr>
            <p:cNvPr id="60" name="Google Shape;60;p67"/>
            <p:cNvSpPr/>
            <p:nvPr/>
          </p:nvSpPr>
          <p:spPr>
            <a:xfrm>
              <a:off x="8513666" y="300941"/>
              <a:ext cx="144075" cy="144075"/>
            </a:xfrm>
            <a:custGeom>
              <a:avLst/>
              <a:gdLst/>
              <a:ahLst/>
              <a:cxnLst/>
              <a:rect l="l" t="t" r="r" b="b"/>
              <a:pathLst>
                <a:path w="387" h="387" extrusionOk="0">
                  <a:moveTo>
                    <a:pt x="189" y="0"/>
                  </a:moveTo>
                  <a:lnTo>
                    <a:pt x="156" y="137"/>
                  </a:lnTo>
                  <a:cubicBezTo>
                    <a:pt x="153" y="147"/>
                    <a:pt x="146" y="154"/>
                    <a:pt x="137" y="157"/>
                  </a:cubicBezTo>
                  <a:lnTo>
                    <a:pt x="1" y="197"/>
                  </a:lnTo>
                  <a:lnTo>
                    <a:pt x="138" y="231"/>
                  </a:lnTo>
                  <a:cubicBezTo>
                    <a:pt x="147" y="233"/>
                    <a:pt x="156" y="241"/>
                    <a:pt x="158" y="250"/>
                  </a:cubicBezTo>
                  <a:lnTo>
                    <a:pt x="198" y="386"/>
                  </a:lnTo>
                  <a:lnTo>
                    <a:pt x="232" y="248"/>
                  </a:lnTo>
                  <a:cubicBezTo>
                    <a:pt x="234" y="239"/>
                    <a:pt x="241" y="231"/>
                    <a:pt x="251" y="228"/>
                  </a:cubicBezTo>
                  <a:lnTo>
                    <a:pt x="387" y="188"/>
                  </a:lnTo>
                  <a:lnTo>
                    <a:pt x="249" y="154"/>
                  </a:lnTo>
                  <a:cubicBezTo>
                    <a:pt x="240" y="152"/>
                    <a:pt x="232" y="146"/>
                    <a:pt x="230" y="136"/>
                  </a:cubicBezTo>
                  <a:lnTo>
                    <a:pt x="18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67"/>
            <p:cNvSpPr/>
            <p:nvPr/>
          </p:nvSpPr>
          <p:spPr>
            <a:xfrm>
              <a:off x="8358728" y="179878"/>
              <a:ext cx="144075" cy="144075"/>
            </a:xfrm>
            <a:custGeom>
              <a:avLst/>
              <a:gdLst/>
              <a:ahLst/>
              <a:cxnLst/>
              <a:rect l="l" t="t" r="r" b="b"/>
              <a:pathLst>
                <a:path w="387" h="387" extrusionOk="0">
                  <a:moveTo>
                    <a:pt x="189" y="0"/>
                  </a:moveTo>
                  <a:lnTo>
                    <a:pt x="156" y="137"/>
                  </a:lnTo>
                  <a:cubicBezTo>
                    <a:pt x="153" y="147"/>
                    <a:pt x="146" y="154"/>
                    <a:pt x="137" y="157"/>
                  </a:cubicBezTo>
                  <a:lnTo>
                    <a:pt x="1" y="197"/>
                  </a:lnTo>
                  <a:lnTo>
                    <a:pt x="138" y="231"/>
                  </a:lnTo>
                  <a:cubicBezTo>
                    <a:pt x="147" y="233"/>
                    <a:pt x="156" y="241"/>
                    <a:pt x="158" y="250"/>
                  </a:cubicBezTo>
                  <a:lnTo>
                    <a:pt x="198" y="386"/>
                  </a:lnTo>
                  <a:lnTo>
                    <a:pt x="232" y="248"/>
                  </a:lnTo>
                  <a:cubicBezTo>
                    <a:pt x="234" y="239"/>
                    <a:pt x="241" y="231"/>
                    <a:pt x="251" y="228"/>
                  </a:cubicBezTo>
                  <a:lnTo>
                    <a:pt x="387" y="188"/>
                  </a:lnTo>
                  <a:lnTo>
                    <a:pt x="249" y="154"/>
                  </a:lnTo>
                  <a:cubicBezTo>
                    <a:pt x="240" y="152"/>
                    <a:pt x="232" y="146"/>
                    <a:pt x="230" y="136"/>
                  </a:cubicBezTo>
                  <a:lnTo>
                    <a:pt x="1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67"/>
            <p:cNvSpPr/>
            <p:nvPr/>
          </p:nvSpPr>
          <p:spPr>
            <a:xfrm>
              <a:off x="88653" y="4388128"/>
              <a:ext cx="144075" cy="144075"/>
            </a:xfrm>
            <a:custGeom>
              <a:avLst/>
              <a:gdLst/>
              <a:ahLst/>
              <a:cxnLst/>
              <a:rect l="l" t="t" r="r" b="b"/>
              <a:pathLst>
                <a:path w="387" h="387" extrusionOk="0">
                  <a:moveTo>
                    <a:pt x="189" y="0"/>
                  </a:moveTo>
                  <a:lnTo>
                    <a:pt x="156" y="137"/>
                  </a:lnTo>
                  <a:cubicBezTo>
                    <a:pt x="153" y="147"/>
                    <a:pt x="146" y="154"/>
                    <a:pt x="137" y="157"/>
                  </a:cubicBezTo>
                  <a:lnTo>
                    <a:pt x="1" y="197"/>
                  </a:lnTo>
                  <a:lnTo>
                    <a:pt x="138" y="231"/>
                  </a:lnTo>
                  <a:cubicBezTo>
                    <a:pt x="147" y="233"/>
                    <a:pt x="156" y="241"/>
                    <a:pt x="158" y="250"/>
                  </a:cubicBezTo>
                  <a:lnTo>
                    <a:pt x="198" y="386"/>
                  </a:lnTo>
                  <a:lnTo>
                    <a:pt x="232" y="248"/>
                  </a:lnTo>
                  <a:cubicBezTo>
                    <a:pt x="234" y="239"/>
                    <a:pt x="241" y="231"/>
                    <a:pt x="251" y="228"/>
                  </a:cubicBezTo>
                  <a:lnTo>
                    <a:pt x="387" y="188"/>
                  </a:lnTo>
                  <a:lnTo>
                    <a:pt x="249" y="154"/>
                  </a:lnTo>
                  <a:cubicBezTo>
                    <a:pt x="240" y="152"/>
                    <a:pt x="232" y="146"/>
                    <a:pt x="230" y="136"/>
                  </a:cubicBezTo>
                  <a:lnTo>
                    <a:pt x="1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67"/>
            <p:cNvSpPr/>
            <p:nvPr/>
          </p:nvSpPr>
          <p:spPr>
            <a:xfrm>
              <a:off x="369376" y="4030776"/>
              <a:ext cx="86425" cy="86425"/>
            </a:xfrm>
            <a:custGeom>
              <a:avLst/>
              <a:gdLst/>
              <a:ahLst/>
              <a:cxnLst/>
              <a:rect l="l" t="t" r="r" b="b"/>
              <a:pathLst>
                <a:path w="387" h="387" extrusionOk="0">
                  <a:moveTo>
                    <a:pt x="189" y="0"/>
                  </a:moveTo>
                  <a:lnTo>
                    <a:pt x="156" y="137"/>
                  </a:lnTo>
                  <a:cubicBezTo>
                    <a:pt x="153" y="147"/>
                    <a:pt x="146" y="154"/>
                    <a:pt x="137" y="157"/>
                  </a:cubicBezTo>
                  <a:lnTo>
                    <a:pt x="1" y="197"/>
                  </a:lnTo>
                  <a:lnTo>
                    <a:pt x="138" y="231"/>
                  </a:lnTo>
                  <a:cubicBezTo>
                    <a:pt x="147" y="233"/>
                    <a:pt x="156" y="241"/>
                    <a:pt x="158" y="250"/>
                  </a:cubicBezTo>
                  <a:lnTo>
                    <a:pt x="198" y="386"/>
                  </a:lnTo>
                  <a:lnTo>
                    <a:pt x="232" y="248"/>
                  </a:lnTo>
                  <a:cubicBezTo>
                    <a:pt x="234" y="239"/>
                    <a:pt x="241" y="231"/>
                    <a:pt x="251" y="228"/>
                  </a:cubicBezTo>
                  <a:lnTo>
                    <a:pt x="387" y="188"/>
                  </a:lnTo>
                  <a:lnTo>
                    <a:pt x="249" y="154"/>
                  </a:lnTo>
                  <a:cubicBezTo>
                    <a:pt x="240" y="152"/>
                    <a:pt x="232" y="146"/>
                    <a:pt x="230" y="136"/>
                  </a:cubicBezTo>
                  <a:lnTo>
                    <a:pt x="18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28"/>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66" name="Google Shape;66;p28"/>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67" name="Google Shape;67;p28"/>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8"/>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69" name="Google Shape;69;p2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71"/>
        <p:cNvGrpSpPr/>
        <p:nvPr/>
      </p:nvGrpSpPr>
      <p:grpSpPr>
        <a:xfrm>
          <a:off x="0" y="0"/>
          <a:ext cx="0" cy="0"/>
          <a:chOff x="0" y="0"/>
          <a:chExt cx="0" cy="0"/>
        </a:xfrm>
      </p:grpSpPr>
      <p:sp>
        <p:nvSpPr>
          <p:cNvPr id="72" name="Google Shape;72;p3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73" name="Google Shape;73;p3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74" name="Google Shape;74;p3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6" name="Google Shape;76;p3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77" name="Google Shape;77;p3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889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asccc-oeri.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one.libretext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hyperlink" Target="https://tinyurl.com/LTADAP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drive.google.com/file/d/1hkG8kFaNYPb7mBf0GcamiKmm98kTclNJ/vie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ne.libretexts.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unsplash.com/photos/dog-sitting-in-front-of-book-Zqy-x7K5Qcg?utm_source=unsplash&amp;utm_medium=referral&amp;utm_content=creditCopyText" TargetMode="External"/><Relationship Id="rId4" Type="http://schemas.openxmlformats.org/officeDocument/2006/relationships/hyperlink" Target="https://unsplash.com/@jamie452?utm_source=unsplash&amp;utm_medium=referral&amp;utm_content=creditCopyTex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one.libretexts.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creativecommons.org/licenses/by/4.0" TargetMode="External"/><Relationship Id="rId4" Type="http://schemas.openxmlformats.org/officeDocument/2006/relationships/hyperlink" Target="http://asccc-oeri.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libretexts.org/contact-us" TargetMode="External"/><Relationship Id="rId3" Type="http://schemas.openxmlformats.org/officeDocument/2006/relationships/image" Target="../media/image63.png"/><Relationship Id="rId7" Type="http://schemas.openxmlformats.org/officeDocument/2006/relationships/hyperlink" Target="https://libretexts.or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www.youtube.com/@LibreTexts/videos" TargetMode="External"/><Relationship Id="rId5" Type="http://schemas.openxmlformats.org/officeDocument/2006/relationships/hyperlink" Target="https://libretexts.org/event/webinar-introduction-adapt-0" TargetMode="External"/><Relationship Id="rId4" Type="http://schemas.openxmlformats.org/officeDocument/2006/relationships/hyperlink" Target="https://libretexts.org/academy"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eventbrite.com/e/introduction-to-remixing-and-open-homework-systems-regional-meeting-north-tickets-1985460662288?utm-campaign=social&amp;utm-content=attendeeshare&amp;utm-medium=discovery&amp;utm-term=listing&amp;utm-source=cp&amp;aff=ebdsshcopyur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onlineteachingconference.org/pre-conference-workshops/" TargetMode="External"/><Relationship Id="rId5" Type="http://schemas.openxmlformats.org/officeDocument/2006/relationships/hyperlink" Target="https://www.eventbrite.com/e/introduction-to-remixing-and-open-homework-systems-regional-meeting-south-tickets-1985074535372?utm-campaign=social&amp;utm-content=attendeeshare&amp;utm-medium=discovery&amp;utm-term=listing&amp;utm-source=cp&amp;aff=ebdsshcopyurl" TargetMode="External"/><Relationship Id="rId4" Type="http://schemas.openxmlformats.org/officeDocument/2006/relationships/hyperlink" Target="https://www.eventbrite.com/e/introduction-to-remixing-and-open-homework-systems-regional-meeting-south-tickets-1985836920687?utm-campaign=social&amp;utm-content=attendeeshare&amp;utm-medium=discovery&amp;utm-term=listing&amp;utm-source=cp&amp;aff=ebdsshcopyur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asccc-oeri.org/tag/libretexts/" TargetMode="External"/><Relationship Id="rId13" Type="http://schemas.openxmlformats.org/officeDocument/2006/relationships/hyperlink" Target="https://asccc-oeri.org/2025/10/30/re-examine-adapt-to-create-chemistry-problems/" TargetMode="External"/><Relationship Id="rId18" Type="http://schemas.openxmlformats.org/officeDocument/2006/relationships/hyperlink" Target="https://asccc-oeri.org/tag/homework/" TargetMode="External"/><Relationship Id="rId26" Type="http://schemas.openxmlformats.org/officeDocument/2006/relationships/hyperlink" Target="https://asccc-oeri.org/tag/canvas/" TargetMode="External"/><Relationship Id="rId3" Type="http://schemas.openxmlformats.org/officeDocument/2006/relationships/hyperlink" Target="https://asccc-oeri.org/webinars-and-events/" TargetMode="External"/><Relationship Id="rId21" Type="http://schemas.openxmlformats.org/officeDocument/2006/relationships/hyperlink" Target="https://asccc-oeri.org/2025/06/30/adapt-level-3-fostering-oral-interaction-with-adapts-discuss-it-question-type/" TargetMode="External"/><Relationship Id="rId7" Type="http://schemas.openxmlformats.org/officeDocument/2006/relationships/hyperlink" Target="https://asccc-oeri.org/tag/artificial-intelligence/" TargetMode="External"/><Relationship Id="rId12" Type="http://schemas.openxmlformats.org/officeDocument/2006/relationships/hyperlink" Target="https://asccc-oeri.org/tag/discuss-it/" TargetMode="External"/><Relationship Id="rId17" Type="http://schemas.openxmlformats.org/officeDocument/2006/relationships/hyperlink" Target="https://asccc-oeri.org/tag/adapt-series/" TargetMode="External"/><Relationship Id="rId25" Type="http://schemas.openxmlformats.org/officeDocument/2006/relationships/hyperlink" Target="https://asccc-oeri.org/2025/04/16/libretexts-adapt-homework-platform-and-the-new-discuss-it/" TargetMode="External"/><Relationship Id="rId2" Type="http://schemas.openxmlformats.org/officeDocument/2006/relationships/notesSlide" Target="../notesSlides/notesSlide60.xml"/><Relationship Id="rId16" Type="http://schemas.openxmlformats.org/officeDocument/2006/relationships/hyperlink" Target="https://asccc-oeri.org/2025/07/07/adapt-level-4-question-banks-and-adapt-canvas-integration/" TargetMode="External"/><Relationship Id="rId20" Type="http://schemas.openxmlformats.org/officeDocument/2006/relationships/hyperlink" Target="https://asccc-oeri.org/tag/librestudio/" TargetMode="External"/><Relationship Id="rId1" Type="http://schemas.openxmlformats.org/officeDocument/2006/relationships/slideLayout" Target="../slideLayouts/slideLayout2.xml"/><Relationship Id="rId6" Type="http://schemas.openxmlformats.org/officeDocument/2006/relationships/hyperlink" Target="https://asccc-oeri.org/tag/ai/" TargetMode="External"/><Relationship Id="rId11" Type="http://schemas.openxmlformats.org/officeDocument/2006/relationships/hyperlink" Target="https://asccc-oeri.org/2025/11/12/beyond-the-discussion-board-reimagining-online-conversations-with-discuss-it/" TargetMode="External"/><Relationship Id="rId24" Type="http://schemas.openxmlformats.org/officeDocument/2006/relationships/hyperlink" Target="https://asccc-oeri.org/2025/06/13/adapt-level-1-accessing-adapt-and-finding-existing-assessments-2/" TargetMode="External"/><Relationship Id="rId5" Type="http://schemas.openxmlformats.org/officeDocument/2006/relationships/hyperlink" Target="https://asccc-oeri.org/tag/adapt/" TargetMode="External"/><Relationship Id="rId15" Type="http://schemas.openxmlformats.org/officeDocument/2006/relationships/hyperlink" Target="https://asccc-oeri.org/tag/discipline-webinar/" TargetMode="External"/><Relationship Id="rId23" Type="http://schemas.openxmlformats.org/officeDocument/2006/relationships/hyperlink" Target="https://asccc-oeri.org/2025/06/20/adapt-level-2-creating-in-adapt-2/" TargetMode="External"/><Relationship Id="rId28" Type="http://schemas.openxmlformats.org/officeDocument/2006/relationships/hyperlink" Target="https://asccc-oeri.org/tag/economics/" TargetMode="External"/><Relationship Id="rId10" Type="http://schemas.openxmlformats.org/officeDocument/2006/relationships/hyperlink" Target="https://asccc-oeri.org/tag/the-forge/" TargetMode="External"/><Relationship Id="rId19" Type="http://schemas.openxmlformats.org/officeDocument/2006/relationships/hyperlink" Target="https://asccc-oeri.org/tag/libreone/" TargetMode="External"/><Relationship Id="rId4" Type="http://schemas.openxmlformats.org/officeDocument/2006/relationships/hyperlink" Target="https://asccc-oeri.org/2026/02/20/measuring-effort-and-analytics-with-the-forge/" TargetMode="External"/><Relationship Id="rId9" Type="http://schemas.openxmlformats.org/officeDocument/2006/relationships/hyperlink" Target="https://asccc-oeri.org/tag/libretexts-adapt/" TargetMode="External"/><Relationship Id="rId14" Type="http://schemas.openxmlformats.org/officeDocument/2006/relationships/hyperlink" Target="https://asccc-oeri.org/tag/chemistry/" TargetMode="External"/><Relationship Id="rId22" Type="http://schemas.openxmlformats.org/officeDocument/2006/relationships/hyperlink" Target="https://asccc-oeri.org/tag/homework-systems/" TargetMode="External"/><Relationship Id="rId27" Type="http://schemas.openxmlformats.org/officeDocument/2006/relationships/hyperlink" Target="https://asccc-oeri.org/2025/03/18/addressing-the-homework-needs-of-economics-adaptive-homework-assignments-and-graphing-technology/"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asccc-oeri.or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asccc-oeri.org"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oeri@asccc.or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asccc-oeri.org/about-u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s://www.pexels.com/photo/girl-holding-dandelion-flower-1857068/?utm_content=attributionCopyText&amp;utm_medium=referral&amp;utm_source=pexels" TargetMode="External"/><Relationship Id="rId4" Type="http://schemas.openxmlformats.org/officeDocument/2006/relationships/hyperlink" Target="https://www.pexels.com/@thgusstavo?utm_content=attributionCopyText&amp;utm_medium=referral&amp;utm_source=pexel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3d3f3ca36fa_2_2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dirty="0"/>
              <a:t>Welcome!</a:t>
            </a:r>
            <a:endParaRPr sz="3600" dirty="0"/>
          </a:p>
        </p:txBody>
      </p:sp>
      <p:sp>
        <p:nvSpPr>
          <p:cNvPr id="354" name="Google Shape;354;g3d3f3ca36fa_2_20"/>
          <p:cNvSpPr txBox="1">
            <a:spLocks noGrp="1"/>
          </p:cNvSpPr>
          <p:nvPr>
            <p:ph type="body" idx="1"/>
          </p:nvPr>
        </p:nvSpPr>
        <p:spPr>
          <a:xfrm>
            <a:off x="1088675" y="2015724"/>
            <a:ext cx="7202400" cy="4526400"/>
          </a:xfrm>
          <a:prstGeom prst="rect">
            <a:avLst/>
          </a:prstGeom>
        </p:spPr>
        <p:txBody>
          <a:bodyPr spcFirstLastPara="1" wrap="square" lIns="91425" tIns="45700" rIns="91425" bIns="45700" anchor="t" anchorCtr="0">
            <a:normAutofit fontScale="32500" lnSpcReduction="20000"/>
          </a:bodyPr>
          <a:lstStyle/>
          <a:p>
            <a:pPr marL="457200" lvl="0" indent="-341313" algn="l" rtl="0">
              <a:lnSpc>
                <a:spcPct val="120000"/>
              </a:lnSpc>
              <a:spcBef>
                <a:spcPts val="0"/>
              </a:spcBef>
              <a:spcAft>
                <a:spcPts val="0"/>
              </a:spcAft>
              <a:buSzPct val="100000"/>
              <a:buChar char="●"/>
            </a:pPr>
            <a:r>
              <a:rPr lang="en-US" sz="7100"/>
              <a:t>On behalf of the ASCCC OERI we are pleased to have you here for “ADAPT Hackathon Training.”</a:t>
            </a:r>
            <a:endParaRPr sz="7100"/>
          </a:p>
          <a:p>
            <a:pPr marL="457200" lvl="0" indent="-341313" algn="l" rtl="0">
              <a:lnSpc>
                <a:spcPct val="120000"/>
              </a:lnSpc>
              <a:spcBef>
                <a:spcPts val="0"/>
              </a:spcBef>
              <a:spcAft>
                <a:spcPts val="0"/>
              </a:spcAft>
              <a:buSzPct val="100000"/>
              <a:buChar char="●"/>
            </a:pPr>
            <a:r>
              <a:rPr lang="en-US" sz="7100"/>
              <a:t>If you are not already muted, please mute yourself upon arrival. </a:t>
            </a:r>
            <a:endParaRPr sz="7100"/>
          </a:p>
          <a:p>
            <a:pPr marL="457200" lvl="0" indent="-341313" algn="l" rtl="0">
              <a:lnSpc>
                <a:spcPct val="120000"/>
              </a:lnSpc>
              <a:spcBef>
                <a:spcPts val="0"/>
              </a:spcBef>
              <a:spcAft>
                <a:spcPts val="0"/>
              </a:spcAft>
              <a:buSzPct val="100000"/>
              <a:buChar char="●"/>
            </a:pPr>
            <a:r>
              <a:rPr lang="en-US" sz="7100"/>
              <a:t>As this is set up as a meeting, we will be able to have an actual discussion – but we need all those who are not speaking to be muted.You are also encouraged to use the “chat” feature.</a:t>
            </a:r>
            <a:endParaRPr sz="7100"/>
          </a:p>
          <a:p>
            <a:pPr marL="457200" lvl="0" indent="-341313" algn="l" rtl="0">
              <a:lnSpc>
                <a:spcPct val="120000"/>
              </a:lnSpc>
              <a:spcBef>
                <a:spcPts val="0"/>
              </a:spcBef>
              <a:spcAft>
                <a:spcPts val="0"/>
              </a:spcAft>
              <a:buSzPct val="100000"/>
              <a:buChar char="●"/>
            </a:pPr>
            <a:r>
              <a:rPr lang="en-US" sz="7100"/>
              <a:t>This event will be recorded and available to you on the </a:t>
            </a:r>
            <a:r>
              <a:rPr lang="en-US" sz="7100" u="sng">
                <a:solidFill>
                  <a:schemeClr val="hlink"/>
                </a:solidFill>
                <a:hlinkClick r:id="rId3"/>
              </a:rPr>
              <a:t>OERI website</a:t>
            </a:r>
            <a:r>
              <a:rPr lang="en-US" sz="7100"/>
              <a:t> (</a:t>
            </a:r>
            <a:r>
              <a:rPr lang="en-US" sz="7100" u="sng">
                <a:solidFill>
                  <a:schemeClr val="hlink"/>
                </a:solidFill>
                <a:hlinkClick r:id="rId3"/>
              </a:rPr>
              <a:t>asccc-oeri.org</a:t>
            </a:r>
            <a:r>
              <a:rPr lang="en-US" sz="7100"/>
              <a:t>).</a:t>
            </a:r>
            <a:endParaRPr sz="7100"/>
          </a:p>
          <a:p>
            <a:pPr marL="457200" lvl="0" indent="-341313" algn="l" rtl="0">
              <a:lnSpc>
                <a:spcPct val="120000"/>
              </a:lnSpc>
              <a:spcBef>
                <a:spcPts val="0"/>
              </a:spcBef>
              <a:spcAft>
                <a:spcPts val="0"/>
              </a:spcAft>
              <a:buSzPct val="100000"/>
              <a:buChar char="●"/>
            </a:pPr>
            <a:r>
              <a:rPr lang="en-US" sz="7100"/>
              <a:t>In order to participate fully, you need to have a LibreTexts instructor account. </a:t>
            </a:r>
            <a:endParaRPr sz="7100"/>
          </a:p>
          <a:p>
            <a:pPr marL="457200" lvl="0" indent="-341313" algn="l" rtl="0">
              <a:lnSpc>
                <a:spcPct val="120000"/>
              </a:lnSpc>
              <a:spcBef>
                <a:spcPts val="0"/>
              </a:spcBef>
              <a:spcAft>
                <a:spcPts val="0"/>
              </a:spcAft>
              <a:buSzPct val="100000"/>
              <a:buChar char="●"/>
            </a:pPr>
            <a:r>
              <a:rPr lang="en-US" sz="7100" u="sng">
                <a:solidFill>
                  <a:schemeClr val="hlink"/>
                </a:solidFill>
                <a:hlinkClick r:id="rId4"/>
              </a:rPr>
              <a:t>Log into LibreOne</a:t>
            </a:r>
            <a:r>
              <a:rPr lang="en-US" sz="7100"/>
              <a:t> (</a:t>
            </a:r>
            <a:r>
              <a:rPr lang="en-US" sz="7100" u="sng">
                <a:solidFill>
                  <a:schemeClr val="dk1"/>
                </a:solidFill>
                <a:hlinkClick r:id="rId4">
                  <a:extLst>
                    <a:ext uri="{A12FA001-AC4F-418D-AE19-62706E023703}">
                      <ahyp:hlinkClr xmlns:ahyp="http://schemas.microsoft.com/office/drawing/2018/hyperlinkcolor" val="tx"/>
                    </a:ext>
                  </a:extLst>
                </a:hlinkClick>
              </a:rPr>
              <a:t>https://one.libretexts.org/</a:t>
            </a:r>
            <a:r>
              <a:rPr lang="en-US" sz="7100"/>
              <a:t>)</a:t>
            </a:r>
            <a:endParaRPr sz="7100"/>
          </a:p>
          <a:p>
            <a:pPr marL="0" lvl="0" indent="0" algn="l" rtl="0">
              <a:lnSpc>
                <a:spcPct val="120000"/>
              </a:lnSpc>
              <a:spcBef>
                <a:spcPts val="800"/>
              </a:spcBef>
              <a:spcAft>
                <a:spcPts val="0"/>
              </a:spcAft>
              <a:buNone/>
            </a:pPr>
            <a:endParaRPr sz="5900"/>
          </a:p>
          <a:p>
            <a:pPr marL="0" lvl="0" indent="0" algn="l" rtl="0">
              <a:lnSpc>
                <a:spcPct val="120000"/>
              </a:lnSpc>
              <a:spcBef>
                <a:spcPts val="800"/>
              </a:spcBef>
              <a:spcAft>
                <a:spcPts val="0"/>
              </a:spcAft>
              <a:buNone/>
            </a:pPr>
            <a:endParaRPr sz="2200"/>
          </a:p>
          <a:p>
            <a:pPr marL="0" lvl="0" indent="0" algn="l" rtl="0">
              <a:lnSpc>
                <a:spcPct val="120000"/>
              </a:lnSpc>
              <a:spcBef>
                <a:spcPts val="800"/>
              </a:spcBef>
              <a:spcAft>
                <a:spcPts val="0"/>
              </a:spcAft>
              <a:buNone/>
            </a:pPr>
            <a:endParaRPr sz="2200"/>
          </a:p>
          <a:p>
            <a:pPr marL="0" lvl="0" indent="0" algn="l" rtl="0">
              <a:spcBef>
                <a:spcPts val="75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dcf460ff31_1_149"/>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600"/>
              <a:t>Beyond the Canvas QTL </a:t>
            </a:r>
            <a:endParaRPr sz="3600"/>
          </a:p>
          <a:p>
            <a:pPr marL="0" lvl="0" indent="0" algn="ctr" rtl="0">
              <a:spcBef>
                <a:spcPts val="0"/>
              </a:spcBef>
              <a:spcAft>
                <a:spcPts val="0"/>
              </a:spcAft>
              <a:buNone/>
            </a:pPr>
            <a:r>
              <a:rPr lang="en-US" sz="3600"/>
              <a:t>Question Types</a:t>
            </a:r>
            <a:endParaRPr sz="3600"/>
          </a:p>
        </p:txBody>
      </p:sp>
      <p:pic>
        <p:nvPicPr>
          <p:cNvPr id="417" name="Google Shape;417;g3dcf460ff31_1_149" descr="screenshot of ADAPT Native Question type"/>
          <p:cNvPicPr preferRelativeResize="0"/>
          <p:nvPr/>
        </p:nvPicPr>
        <p:blipFill>
          <a:blip r:embed="rId3">
            <a:alphaModFix/>
          </a:blip>
          <a:stretch>
            <a:fillRect/>
          </a:stretch>
        </p:blipFill>
        <p:spPr>
          <a:xfrm>
            <a:off x="1558208" y="1872800"/>
            <a:ext cx="5763084" cy="49851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3d3d563de8b_0_345"/>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Preview of New - and Newer - Question Types</a:t>
            </a:r>
            <a:endParaRPr sz="3600"/>
          </a:p>
        </p:txBody>
      </p:sp>
      <p:sp>
        <p:nvSpPr>
          <p:cNvPr id="424" name="Google Shape;424;g3d3d563de8b_0_345"/>
          <p:cNvSpPr txBox="1">
            <a:spLocks noGrp="1"/>
          </p:cNvSpPr>
          <p:nvPr>
            <p:ph type="body" idx="1"/>
          </p:nvPr>
        </p:nvSpPr>
        <p:spPr>
          <a:xfrm>
            <a:off x="970811" y="2473610"/>
            <a:ext cx="7202400" cy="4039200"/>
          </a:xfrm>
          <a:prstGeom prst="rect">
            <a:avLst/>
          </a:prstGeom>
        </p:spPr>
        <p:txBody>
          <a:bodyPr spcFirstLastPara="1" wrap="square" lIns="91425" tIns="45700" rIns="91425" bIns="45700" anchor="t" anchorCtr="0">
            <a:normAutofit/>
          </a:bodyPr>
          <a:lstStyle/>
          <a:p>
            <a:pPr marL="457200" lvl="0" indent="-381000" algn="l" rtl="0">
              <a:spcBef>
                <a:spcPts val="750"/>
              </a:spcBef>
              <a:spcAft>
                <a:spcPts val="0"/>
              </a:spcAft>
              <a:buSzPts val="2400"/>
              <a:buChar char="•"/>
            </a:pPr>
            <a:r>
              <a:rPr lang="en-US" sz="2400"/>
              <a:t>Discuss-It</a:t>
            </a:r>
            <a:endParaRPr sz="2400"/>
          </a:p>
          <a:p>
            <a:pPr marL="457200" lvl="0" indent="-381000" algn="l" rtl="0">
              <a:spcBef>
                <a:spcPts val="0"/>
              </a:spcBef>
              <a:spcAft>
                <a:spcPts val="0"/>
              </a:spcAft>
              <a:buSzPts val="2400"/>
              <a:buChar char="•"/>
            </a:pPr>
            <a:r>
              <a:rPr lang="en-US" sz="2400"/>
              <a:t>The Forge </a:t>
            </a:r>
            <a:endParaRPr sz="2400"/>
          </a:p>
          <a:p>
            <a:pPr marL="457200" lvl="0" indent="-381000" algn="l" rtl="0">
              <a:spcBef>
                <a:spcPts val="0"/>
              </a:spcBef>
              <a:spcAft>
                <a:spcPts val="0"/>
              </a:spcAft>
              <a:buSzPts val="2400"/>
              <a:buChar char="•"/>
            </a:pPr>
            <a:r>
              <a:rPr lang="en-US" sz="2400"/>
              <a:t>Flashcards</a:t>
            </a:r>
            <a:endParaRPr sz="2400"/>
          </a:p>
          <a:p>
            <a:pPr marL="457200" lvl="0" indent="-381000" algn="l" rtl="0">
              <a:spcBef>
                <a:spcPts val="0"/>
              </a:spcBef>
              <a:spcAft>
                <a:spcPts val="0"/>
              </a:spcAft>
              <a:buSzPts val="2400"/>
              <a:buChar char="•"/>
            </a:pPr>
            <a:r>
              <a:rPr lang="en-US" sz="2400"/>
              <a:t>Accounting (in development)</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3" name="Google Shape;433;g3dcf460ff31_1_1060"/>
          <p:cNvSpPr txBox="1">
            <a:spLocks noGrp="1"/>
          </p:cNvSpPr>
          <p:nvPr>
            <p:ph type="title"/>
          </p:nvPr>
        </p:nvSpPr>
        <p:spPr>
          <a:xfrm>
            <a:off x="1024236" y="4201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500"/>
              <a:t>What is Discuss-It?</a:t>
            </a:r>
            <a:endParaRPr sz="3500"/>
          </a:p>
        </p:txBody>
      </p:sp>
      <p:sp>
        <p:nvSpPr>
          <p:cNvPr id="434" name="Google Shape;434;g3dcf460ff31_1_1060"/>
          <p:cNvSpPr txBox="1"/>
          <p:nvPr/>
        </p:nvSpPr>
        <p:spPr>
          <a:xfrm>
            <a:off x="374700" y="1962300"/>
            <a:ext cx="8394600" cy="10494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Clr>
                <a:srgbClr val="002452"/>
              </a:buClr>
              <a:buSzPts val="1100"/>
              <a:buFont typeface="Arial"/>
              <a:buNone/>
            </a:pPr>
            <a:r>
              <a:rPr lang="en-US" sz="2200">
                <a:solidFill>
                  <a:srgbClr val="060606"/>
                </a:solidFill>
              </a:rPr>
              <a:t>A specialized question type within the LibreTexts ADAPT platform ideal for addressing the regular and substantive interaction (RSI).</a:t>
            </a:r>
            <a:endParaRPr sz="3400">
              <a:solidFill>
                <a:srgbClr val="060606"/>
              </a:solidFill>
            </a:endParaRPr>
          </a:p>
        </p:txBody>
      </p:sp>
      <p:pic>
        <p:nvPicPr>
          <p:cNvPr id="432" name="Google Shape;432;g3dcf460ff31_1_1060" descr="Discuss-It assignment showcasing video capabilities of the platform"/>
          <p:cNvPicPr preferRelativeResize="0"/>
          <p:nvPr/>
        </p:nvPicPr>
        <p:blipFill>
          <a:blip r:embed="rId3">
            <a:alphaModFix/>
          </a:blip>
          <a:stretch>
            <a:fillRect/>
          </a:stretch>
        </p:blipFill>
        <p:spPr>
          <a:xfrm>
            <a:off x="462975" y="3385200"/>
            <a:ext cx="3803139" cy="2623410"/>
          </a:xfrm>
          <a:prstGeom prst="rect">
            <a:avLst/>
          </a:prstGeom>
          <a:noFill/>
          <a:ln>
            <a:noFill/>
          </a:ln>
        </p:spPr>
      </p:pic>
      <p:cxnSp>
        <p:nvCxnSpPr>
          <p:cNvPr id="429" name="Google Shape;429;g3dcf460ff31_1_1060">
            <a:extLst>
              <a:ext uri="{C183D7F6-B498-43B3-948B-1728B52AA6E4}">
                <adec:decorative xmlns:adec="http://schemas.microsoft.com/office/drawing/2017/decorative" val="1"/>
              </a:ext>
            </a:extLst>
          </p:cNvPr>
          <p:cNvCxnSpPr/>
          <p:nvPr/>
        </p:nvCxnSpPr>
        <p:spPr>
          <a:xfrm>
            <a:off x="685800" y="6154341"/>
            <a:ext cx="524400" cy="0"/>
          </a:xfrm>
          <a:prstGeom prst="straightConnector1">
            <a:avLst/>
          </a:prstGeom>
          <a:noFill/>
          <a:ln w="35725" cap="flat" cmpd="sng">
            <a:solidFill>
              <a:srgbClr val="1825C3"/>
            </a:solidFill>
            <a:prstDash val="solid"/>
            <a:round/>
            <a:headEnd type="none" w="sm" len="sm"/>
            <a:tailEnd type="none" w="sm" len="sm"/>
          </a:ln>
        </p:spPr>
      </p:cxnSp>
      <p:sp>
        <p:nvSpPr>
          <p:cNvPr id="431" name="Google Shape;431;g3dcf460ff31_1_1060"/>
          <p:cNvSpPr txBox="1"/>
          <p:nvPr/>
        </p:nvSpPr>
        <p:spPr>
          <a:xfrm>
            <a:off x="4357950" y="2702103"/>
            <a:ext cx="4506900" cy="4155900"/>
          </a:xfrm>
          <a:prstGeom prst="rect">
            <a:avLst/>
          </a:prstGeom>
          <a:noFill/>
          <a:ln>
            <a:noFill/>
          </a:ln>
        </p:spPr>
        <p:txBody>
          <a:bodyPr spcFirstLastPara="1" wrap="square" lIns="91425" tIns="91425" rIns="91425" bIns="91425" anchor="t" anchorCtr="0">
            <a:spAutoFit/>
          </a:bodyPr>
          <a:lstStyle/>
          <a:p>
            <a:pPr marL="0" lvl="0" indent="0" algn="l" rtl="0">
              <a:spcBef>
                <a:spcPts val="300"/>
              </a:spcBef>
              <a:spcAft>
                <a:spcPts val="0"/>
              </a:spcAft>
              <a:buNone/>
            </a:pPr>
            <a:endParaRPr sz="1500">
              <a:solidFill>
                <a:schemeClr val="dk1"/>
              </a:solidFill>
              <a:latin typeface="Commissioner"/>
              <a:ea typeface="Commissioner"/>
              <a:cs typeface="Commissioner"/>
              <a:sym typeface="Commissioner"/>
            </a:endParaRPr>
          </a:p>
          <a:p>
            <a:pPr marL="0" lvl="0" indent="0" algn="l" rtl="0">
              <a:spcBef>
                <a:spcPts val="300"/>
              </a:spcBef>
              <a:spcAft>
                <a:spcPts val="0"/>
              </a:spcAft>
              <a:buNone/>
            </a:pPr>
            <a:r>
              <a:rPr lang="en-US" sz="1700">
                <a:solidFill>
                  <a:srgbClr val="060606"/>
                </a:solidFill>
              </a:rPr>
              <a:t>   </a:t>
            </a:r>
            <a:r>
              <a:rPr lang="en-US" sz="1900">
                <a:solidFill>
                  <a:srgbClr val="060606"/>
                </a:solidFill>
              </a:rPr>
              <a:t>Features:</a:t>
            </a:r>
            <a:endParaRPr sz="1900">
              <a:solidFill>
                <a:srgbClr val="060606"/>
              </a:solidFill>
            </a:endParaRPr>
          </a:p>
          <a:p>
            <a:pPr marL="457200" lvl="0" indent="-349250" algn="l" rtl="0">
              <a:spcBef>
                <a:spcPts val="300"/>
              </a:spcBef>
              <a:spcAft>
                <a:spcPts val="0"/>
              </a:spcAft>
              <a:buClr>
                <a:srgbClr val="060606"/>
              </a:buClr>
              <a:buSzPts val="1900"/>
              <a:buChar char="•"/>
            </a:pPr>
            <a:r>
              <a:rPr lang="en-US" sz="1900">
                <a:solidFill>
                  <a:srgbClr val="060606"/>
                </a:solidFill>
              </a:rPr>
              <a:t>Ability to post video, audio, or text responses (warning if copy/paste occurs) </a:t>
            </a:r>
            <a:endParaRPr sz="1900">
              <a:solidFill>
                <a:srgbClr val="060606"/>
              </a:solidFill>
            </a:endParaRPr>
          </a:p>
          <a:p>
            <a:pPr marL="457200" lvl="0" indent="-349250" algn="l" rtl="0">
              <a:spcBef>
                <a:spcPts val="300"/>
              </a:spcBef>
              <a:spcAft>
                <a:spcPts val="0"/>
              </a:spcAft>
              <a:buClr>
                <a:srgbClr val="060606"/>
              </a:buClr>
              <a:buSzPts val="1900"/>
              <a:buChar char="•"/>
            </a:pPr>
            <a:r>
              <a:rPr lang="en-US" sz="1900">
                <a:solidFill>
                  <a:srgbClr val="060606"/>
                </a:solidFill>
              </a:rPr>
              <a:t>Auto-captioning and transcription with high accuracy using Whisper AI for multiple languages.</a:t>
            </a:r>
            <a:endParaRPr sz="1900">
              <a:solidFill>
                <a:srgbClr val="060606"/>
              </a:solidFill>
            </a:endParaRPr>
          </a:p>
          <a:p>
            <a:pPr marL="457200" lvl="0" indent="-349250" algn="l" rtl="0">
              <a:spcBef>
                <a:spcPts val="300"/>
              </a:spcBef>
              <a:spcAft>
                <a:spcPts val="0"/>
              </a:spcAft>
              <a:buClr>
                <a:srgbClr val="060606"/>
              </a:buClr>
              <a:buSzPts val="1900"/>
              <a:buChar char="•"/>
            </a:pPr>
            <a:r>
              <a:rPr lang="en-US" sz="1900">
                <a:solidFill>
                  <a:srgbClr val="060606"/>
                </a:solidFill>
              </a:rPr>
              <a:t>Easy cloning (or copying) of all public questions. </a:t>
            </a:r>
            <a:endParaRPr sz="1900">
              <a:solidFill>
                <a:srgbClr val="060606"/>
              </a:solidFill>
            </a:endParaRPr>
          </a:p>
          <a:p>
            <a:pPr marL="457200" lvl="0" indent="-349250" algn="l" rtl="0">
              <a:spcBef>
                <a:spcPts val="300"/>
              </a:spcBef>
              <a:spcAft>
                <a:spcPts val="0"/>
              </a:spcAft>
              <a:buClr>
                <a:srgbClr val="060606"/>
              </a:buClr>
              <a:buSzPts val="1900"/>
              <a:buChar char="•"/>
            </a:pPr>
            <a:r>
              <a:rPr lang="en-US" sz="1900">
                <a:solidFill>
                  <a:srgbClr val="060606"/>
                </a:solidFill>
              </a:rPr>
              <a:t>Canvas integration with automatic gradebook syncing.</a:t>
            </a:r>
            <a:endParaRPr sz="1900">
              <a:solidFill>
                <a:srgbClr val="060606"/>
              </a:solidFill>
            </a:endParaRPr>
          </a:p>
          <a:p>
            <a:pPr marL="457200" lvl="0" indent="-349250" algn="l" rtl="0">
              <a:spcBef>
                <a:spcPts val="300"/>
              </a:spcBef>
              <a:spcAft>
                <a:spcPts val="0"/>
              </a:spcAft>
              <a:buClr>
                <a:srgbClr val="060606"/>
              </a:buClr>
              <a:buSzPts val="1900"/>
              <a:buChar char="•"/>
            </a:pPr>
            <a:r>
              <a:rPr lang="en-US" sz="1900">
                <a:solidFill>
                  <a:srgbClr val="060606"/>
                </a:solidFill>
              </a:rPr>
              <a:t>Rubric for grading.</a:t>
            </a:r>
            <a:endParaRPr sz="1900">
              <a:solidFill>
                <a:srgbClr val="06060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cxnSp>
        <p:nvCxnSpPr>
          <p:cNvPr id="439" name="Google Shape;439;g3d3f3ca36fa_1_621">
            <a:extLst>
              <a:ext uri="{C183D7F6-B498-43B3-948B-1728B52AA6E4}">
                <adec:decorative xmlns:adec="http://schemas.microsoft.com/office/drawing/2017/decorative" val="1"/>
              </a:ext>
            </a:extLst>
          </p:cNvPr>
          <p:cNvCxnSpPr/>
          <p:nvPr/>
        </p:nvCxnSpPr>
        <p:spPr>
          <a:xfrm>
            <a:off x="685800" y="6154341"/>
            <a:ext cx="524400" cy="0"/>
          </a:xfrm>
          <a:prstGeom prst="straightConnector1">
            <a:avLst/>
          </a:prstGeom>
          <a:noFill/>
          <a:ln w="35725" cap="flat" cmpd="sng">
            <a:solidFill>
              <a:srgbClr val="1825C3"/>
            </a:solidFill>
            <a:prstDash val="solid"/>
            <a:round/>
            <a:headEnd type="none" w="sm" len="sm"/>
            <a:tailEnd type="none" w="sm" len="sm"/>
          </a:ln>
        </p:spPr>
      </p:cxnSp>
      <p:sp>
        <p:nvSpPr>
          <p:cNvPr id="440" name="Google Shape;440;g3d3f3ca36fa_1_621"/>
          <p:cNvSpPr txBox="1">
            <a:spLocks noGrp="1"/>
          </p:cNvSpPr>
          <p:nvPr>
            <p:ph type="title" idx="4294967295"/>
          </p:nvPr>
        </p:nvSpPr>
        <p:spPr>
          <a:xfrm>
            <a:off x="454800" y="806875"/>
            <a:ext cx="81300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4000" b="0" i="0" u="none" strike="noStrike" kern="0" cap="none" spc="0" normalizeH="0" baseline="0" noProof="0" dirty="0">
                <a:ln>
                  <a:noFill/>
                </a:ln>
                <a:solidFill>
                  <a:schemeClr val="dk2"/>
                </a:solidFill>
                <a:effectLst/>
                <a:uLnTx/>
                <a:uFillTx/>
                <a:latin typeface="Arial"/>
                <a:ea typeface="Arial"/>
                <a:cs typeface="Arial"/>
                <a:sym typeface="Arial"/>
              </a:rPr>
              <a:t>Discuss-It Demo Site</a:t>
            </a:r>
            <a:endParaRPr kumimoji="0" lang="en-US" sz="3800" b="0" i="0" u="none" strike="noStrike" kern="0" cap="none" spc="0" normalizeH="0" baseline="0" noProof="0" dirty="0">
              <a:ln>
                <a:noFill/>
              </a:ln>
              <a:solidFill>
                <a:schemeClr val="dk2"/>
              </a:solidFill>
              <a:effectLst/>
              <a:uLnTx/>
              <a:uFillTx/>
              <a:latin typeface="Arial"/>
              <a:ea typeface="Arial"/>
              <a:cs typeface="Arial"/>
              <a:sym typeface="Arial"/>
            </a:endParaRPr>
          </a:p>
        </p:txBody>
      </p:sp>
      <p:pic>
        <p:nvPicPr>
          <p:cNvPr id="441" name="Google Shape;441;g3d3f3ca36fa_1_621" descr="https://adapt.libretexts.org/students/assignments/94618/init-formative "/>
          <p:cNvPicPr preferRelativeResize="0"/>
          <p:nvPr/>
        </p:nvPicPr>
        <p:blipFill rotWithShape="1">
          <a:blip r:embed="rId3">
            <a:alphaModFix/>
          </a:blip>
          <a:srcRect/>
          <a:stretch/>
        </p:blipFill>
        <p:spPr>
          <a:xfrm>
            <a:off x="2732068" y="1734138"/>
            <a:ext cx="3679853" cy="3660865"/>
          </a:xfrm>
          <a:prstGeom prst="rect">
            <a:avLst/>
          </a:prstGeom>
          <a:noFill/>
          <a:ln>
            <a:noFill/>
          </a:ln>
        </p:spPr>
      </p:pic>
      <p:sp>
        <p:nvSpPr>
          <p:cNvPr id="442" name="Google Shape;442;g3d3f3ca36fa_1_621"/>
          <p:cNvSpPr txBox="1"/>
          <p:nvPr/>
        </p:nvSpPr>
        <p:spPr>
          <a:xfrm>
            <a:off x="2359150" y="5656850"/>
            <a:ext cx="5262900" cy="6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100" u="sng">
                <a:solidFill>
                  <a:schemeClr val="hlink"/>
                </a:solidFill>
                <a:hlinkClick r:id="rId4"/>
              </a:rPr>
              <a:t>tinyurl.com/LTADAPT</a:t>
            </a:r>
            <a:r>
              <a:rPr lang="en-US" sz="3100" u="sng">
                <a:solidFill>
                  <a:schemeClr val="hlink"/>
                </a:solidFill>
              </a:rPr>
              <a:t> </a:t>
            </a:r>
            <a:endParaRPr sz="5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3d3c68bfa2b_0_32"/>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What is the Forge?</a:t>
            </a:r>
            <a:endParaRPr sz="3600"/>
          </a:p>
        </p:txBody>
      </p:sp>
      <p:sp>
        <p:nvSpPr>
          <p:cNvPr id="449" name="Google Shape;449;g3d3c68bfa2b_0_32"/>
          <p:cNvSpPr txBox="1">
            <a:spLocks noGrp="1"/>
          </p:cNvSpPr>
          <p:nvPr>
            <p:ph type="body" idx="1"/>
          </p:nvPr>
        </p:nvSpPr>
        <p:spPr>
          <a:xfrm>
            <a:off x="829175" y="2117475"/>
            <a:ext cx="7721400" cy="46896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US" sz="2000"/>
              <a:t>A platform designed to support writing</a:t>
            </a:r>
            <a:endParaRPr sz="2000"/>
          </a:p>
          <a:p>
            <a:pPr marL="0" lvl="0" indent="0" algn="l" rtl="0">
              <a:lnSpc>
                <a:spcPct val="100000"/>
              </a:lnSpc>
              <a:spcBef>
                <a:spcPts val="750"/>
              </a:spcBef>
              <a:spcAft>
                <a:spcPts val="0"/>
              </a:spcAft>
              <a:buNone/>
            </a:pPr>
            <a:r>
              <a:rPr lang="en-US" sz="2000"/>
              <a:t>What It Does</a:t>
            </a:r>
            <a:endParaRPr sz="2000"/>
          </a:p>
          <a:p>
            <a:pPr marL="457200" lvl="0" indent="-355600" algn="l" rtl="0">
              <a:lnSpc>
                <a:spcPct val="100000"/>
              </a:lnSpc>
              <a:spcBef>
                <a:spcPts val="750"/>
              </a:spcBef>
              <a:spcAft>
                <a:spcPts val="0"/>
              </a:spcAft>
              <a:buSzPts val="2000"/>
              <a:buChar char="•"/>
            </a:pPr>
            <a:r>
              <a:rPr lang="en-US" sz="2000"/>
              <a:t>Shifts from product to process</a:t>
            </a:r>
            <a:endParaRPr sz="2000"/>
          </a:p>
          <a:p>
            <a:pPr marL="457200" lvl="0" indent="-355600" algn="l" rtl="0">
              <a:lnSpc>
                <a:spcPct val="100000"/>
              </a:lnSpc>
              <a:spcBef>
                <a:spcPts val="0"/>
              </a:spcBef>
              <a:spcAft>
                <a:spcPts val="0"/>
              </a:spcAft>
              <a:buSzPts val="2000"/>
              <a:buChar char="•"/>
            </a:pPr>
            <a:r>
              <a:rPr lang="en-US" sz="2000"/>
              <a:t>Builds authentic learning and academic integrity</a:t>
            </a:r>
            <a:endParaRPr sz="2000"/>
          </a:p>
          <a:p>
            <a:pPr marL="457200" lvl="0" indent="-355600" algn="l" rtl="0">
              <a:lnSpc>
                <a:spcPct val="100000"/>
              </a:lnSpc>
              <a:spcBef>
                <a:spcPts val="0"/>
              </a:spcBef>
              <a:spcAft>
                <a:spcPts val="0"/>
              </a:spcAft>
              <a:buSzPts val="2000"/>
              <a:buChar char="•"/>
            </a:pPr>
            <a:r>
              <a:rPr lang="en-US" sz="2000"/>
              <a:t>Centers student voice and development over compliance</a:t>
            </a:r>
            <a:endParaRPr sz="2000"/>
          </a:p>
          <a:p>
            <a:pPr marL="0" lvl="0" indent="0" algn="l" rtl="0">
              <a:lnSpc>
                <a:spcPct val="100000"/>
              </a:lnSpc>
              <a:spcBef>
                <a:spcPts val="750"/>
              </a:spcBef>
              <a:spcAft>
                <a:spcPts val="0"/>
              </a:spcAft>
              <a:buNone/>
            </a:pPr>
            <a:r>
              <a:rPr lang="en-US" sz="2000"/>
              <a:t>Privacy by Design</a:t>
            </a:r>
            <a:endParaRPr sz="2000"/>
          </a:p>
          <a:p>
            <a:pPr marL="457200" lvl="0" indent="-355600" algn="l" rtl="0">
              <a:lnSpc>
                <a:spcPct val="100000"/>
              </a:lnSpc>
              <a:spcBef>
                <a:spcPts val="750"/>
              </a:spcBef>
              <a:spcAft>
                <a:spcPts val="0"/>
              </a:spcAft>
              <a:buSzPts val="2000"/>
              <a:buChar char="•"/>
            </a:pPr>
            <a:r>
              <a:rPr lang="en-US" sz="2000"/>
              <a:t>No student data sold</a:t>
            </a:r>
            <a:endParaRPr sz="2000"/>
          </a:p>
          <a:p>
            <a:pPr marL="457200" lvl="0" indent="-355600" algn="l" rtl="0">
              <a:lnSpc>
                <a:spcPct val="100000"/>
              </a:lnSpc>
              <a:spcBef>
                <a:spcPts val="0"/>
              </a:spcBef>
              <a:spcAft>
                <a:spcPts val="0"/>
              </a:spcAft>
              <a:buSzPts val="2000"/>
              <a:buChar char="•"/>
            </a:pPr>
            <a:r>
              <a:rPr lang="en-US" sz="2000"/>
              <a:t>No external AI database submissions</a:t>
            </a:r>
            <a:endParaRPr sz="2000"/>
          </a:p>
          <a:p>
            <a:pPr marL="457200" lvl="0" indent="-355600" algn="l" rtl="0">
              <a:lnSpc>
                <a:spcPct val="100000"/>
              </a:lnSpc>
              <a:spcBef>
                <a:spcPts val="0"/>
              </a:spcBef>
              <a:spcAft>
                <a:spcPts val="0"/>
              </a:spcAft>
              <a:buSzPts val="2000"/>
              <a:buChar char="•"/>
            </a:pPr>
            <a:r>
              <a:rPr lang="en-US" sz="2000"/>
              <a:t>Self-hosted and GDPR-compliant options</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7" name="Google Shape;457;g3d3f3ca36fa_1_733"/>
          <p:cNvSpPr txBox="1">
            <a:spLocks noGrp="1"/>
          </p:cNvSpPr>
          <p:nvPr>
            <p:ph type="title" idx="4294967295"/>
          </p:nvPr>
        </p:nvSpPr>
        <p:spPr>
          <a:xfrm>
            <a:off x="507088" y="745825"/>
            <a:ext cx="81300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The Forge Tools</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455" name="Google Shape;455;g3d3f3ca36fa_1_733" descr="Icons for Writer, Calc, Impress, and Draw apps showing documents, spreadsheets, presentations, and graphics tools."/>
          <p:cNvPicPr preferRelativeResize="0"/>
          <p:nvPr/>
        </p:nvPicPr>
        <p:blipFill>
          <a:blip r:embed="rId3">
            <a:alphaModFix/>
          </a:blip>
          <a:stretch>
            <a:fillRect/>
          </a:stretch>
        </p:blipFill>
        <p:spPr>
          <a:xfrm>
            <a:off x="657113" y="1915763"/>
            <a:ext cx="7829751" cy="2244350"/>
          </a:xfrm>
          <a:prstGeom prst="rect">
            <a:avLst/>
          </a:prstGeom>
          <a:noFill/>
          <a:ln>
            <a:noFill/>
          </a:ln>
        </p:spPr>
      </p:pic>
      <p:sp>
        <p:nvSpPr>
          <p:cNvPr id="456" name="Google Shape;456;g3d3f3ca36fa_1_733"/>
          <p:cNvSpPr txBox="1"/>
          <p:nvPr/>
        </p:nvSpPr>
        <p:spPr>
          <a:xfrm>
            <a:off x="657124" y="4365100"/>
            <a:ext cx="8153400" cy="223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t>Within Forge, instructors can assign individualized, editable documents using four tools: </a:t>
            </a:r>
            <a:endParaRPr sz="1900"/>
          </a:p>
          <a:p>
            <a:pPr marL="0" lvl="0" indent="0" algn="l" rtl="0">
              <a:spcBef>
                <a:spcPts val="0"/>
              </a:spcBef>
              <a:spcAft>
                <a:spcPts val="0"/>
              </a:spcAft>
              <a:buNone/>
            </a:pPr>
            <a:endParaRPr sz="1900"/>
          </a:p>
          <a:p>
            <a:pPr marL="457200" lvl="0" indent="-349250" algn="l" rtl="0">
              <a:spcBef>
                <a:spcPts val="0"/>
              </a:spcBef>
              <a:spcAft>
                <a:spcPts val="0"/>
              </a:spcAft>
              <a:buSzPts val="1900"/>
              <a:buFont typeface="Barlow"/>
              <a:buChar char="●"/>
            </a:pPr>
            <a:r>
              <a:rPr lang="en-US" sz="1900"/>
              <a:t>Writer for word processing</a:t>
            </a:r>
            <a:endParaRPr sz="1900"/>
          </a:p>
          <a:p>
            <a:pPr marL="457200" lvl="0" indent="-349250" algn="l" rtl="0">
              <a:spcBef>
                <a:spcPts val="0"/>
              </a:spcBef>
              <a:spcAft>
                <a:spcPts val="0"/>
              </a:spcAft>
              <a:buSzPts val="1900"/>
              <a:buFont typeface="Barlow"/>
              <a:buChar char="●"/>
            </a:pPr>
            <a:r>
              <a:rPr lang="en-US" sz="1900"/>
              <a:t>Calc for spreadsheets</a:t>
            </a:r>
            <a:endParaRPr sz="1900"/>
          </a:p>
          <a:p>
            <a:pPr marL="457200" lvl="0" indent="-349250" algn="l" rtl="0">
              <a:spcBef>
                <a:spcPts val="0"/>
              </a:spcBef>
              <a:spcAft>
                <a:spcPts val="0"/>
              </a:spcAft>
              <a:buSzPts val="1900"/>
              <a:buFont typeface="Barlow"/>
              <a:buChar char="●"/>
            </a:pPr>
            <a:r>
              <a:rPr lang="en-US" sz="1900"/>
              <a:t>Impress for presentations</a:t>
            </a:r>
            <a:endParaRPr sz="1900"/>
          </a:p>
          <a:p>
            <a:pPr marL="457200" lvl="0" indent="-349250" algn="l" rtl="0">
              <a:spcBef>
                <a:spcPts val="0"/>
              </a:spcBef>
              <a:spcAft>
                <a:spcPts val="0"/>
              </a:spcAft>
              <a:buSzPts val="1900"/>
              <a:buFont typeface="Barlow"/>
              <a:buChar char="●"/>
            </a:pPr>
            <a:r>
              <a:rPr lang="en-US" sz="1900"/>
              <a:t>Draw for vector graphics</a:t>
            </a:r>
            <a:endParaRPr sz="1850">
              <a:solidFill>
                <a:srgbClr val="696969"/>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3d3d563de8b_0_351"/>
          <p:cNvSpPr txBox="1">
            <a:spLocks noGrp="1"/>
          </p:cNvSpPr>
          <p:nvPr>
            <p:ph type="title" idx="4294967295"/>
          </p:nvPr>
        </p:nvSpPr>
        <p:spPr>
          <a:xfrm>
            <a:off x="654600" y="516025"/>
            <a:ext cx="7834800" cy="1110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dirty="0">
                <a:ln>
                  <a:noFill/>
                </a:ln>
                <a:solidFill>
                  <a:schemeClr val="lt1"/>
                </a:solidFill>
                <a:effectLst/>
                <a:uLnTx/>
                <a:uFillTx/>
                <a:latin typeface="Arial"/>
                <a:ea typeface="Arial"/>
                <a:cs typeface="Arial"/>
                <a:sym typeface="Arial"/>
              </a:rPr>
              <a:t>Student View</a:t>
            </a:r>
          </a:p>
        </p:txBody>
      </p:sp>
      <p:pic>
        <p:nvPicPr>
          <p:cNvPr id="464" name="Google Shape;464;g3d3d563de8b_0_351" descr="screenshot of The Forge student view with the assignment summary"/>
          <p:cNvPicPr preferRelativeResize="0"/>
          <p:nvPr/>
        </p:nvPicPr>
        <p:blipFill>
          <a:blip r:embed="rId3">
            <a:alphaModFix/>
          </a:blip>
          <a:stretch>
            <a:fillRect/>
          </a:stretch>
        </p:blipFill>
        <p:spPr>
          <a:xfrm>
            <a:off x="296512" y="2026400"/>
            <a:ext cx="8550973" cy="4697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Google Shape;471;g3dcf460ff31_1_1968"/>
          <p:cNvSpPr txBox="1">
            <a:spLocks noGrp="1"/>
          </p:cNvSpPr>
          <p:nvPr>
            <p:ph type="title" idx="4294967295"/>
          </p:nvPr>
        </p:nvSpPr>
        <p:spPr>
          <a:xfrm>
            <a:off x="959850" y="719567"/>
            <a:ext cx="7224300" cy="1185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500" b="0" i="0" u="none" strike="noStrike" kern="0" cap="none" spc="0" normalizeH="0" baseline="0" noProof="0" dirty="0">
                <a:ln>
                  <a:noFill/>
                </a:ln>
                <a:solidFill>
                  <a:schemeClr val="lt1"/>
                </a:solidFill>
                <a:effectLst/>
                <a:uLnTx/>
                <a:uFillTx/>
                <a:latin typeface="Arial"/>
                <a:ea typeface="Arial"/>
                <a:cs typeface="Arial"/>
                <a:sym typeface="Arial"/>
              </a:rPr>
              <a:t>Analytics: “Rewinding” Documents</a:t>
            </a:r>
            <a:endParaRPr kumimoji="0" lang="en-US" sz="3450" b="0" i="0" u="none" strike="noStrike" kern="0" cap="none" spc="0" normalizeH="0" baseline="0" noProof="0" dirty="0">
              <a:ln>
                <a:noFill/>
              </a:ln>
              <a:solidFill>
                <a:schemeClr val="lt1"/>
              </a:solidFill>
              <a:effectLst/>
              <a:highlight>
                <a:srgbClr val="FFFFFF"/>
              </a:highligh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1" i="0" u="none" strike="noStrike" kern="0" cap="none" spc="0" normalizeH="0" baseline="0" noProof="0" dirty="0">
              <a:ln>
                <a:noFill/>
              </a:ln>
              <a:solidFill>
                <a:schemeClr val="dk1"/>
              </a:solidFill>
              <a:effectLst/>
              <a:uLnTx/>
              <a:uFillTx/>
              <a:latin typeface="Red Hat Text"/>
              <a:ea typeface="Red Hat Text"/>
              <a:cs typeface="Red Hat Text"/>
              <a:sym typeface="Red Hat Text"/>
            </a:endParaRPr>
          </a:p>
        </p:txBody>
      </p:sp>
      <p:pic>
        <p:nvPicPr>
          <p:cNvPr id="472" name="Google Shape;472;g3dcf460ff31_1_1968" title="Forge rewind.mp4">
            <a:hlinkClick r:id="rId3"/>
          </p:cNvPr>
          <p:cNvPicPr preferRelativeResize="0"/>
          <p:nvPr/>
        </p:nvPicPr>
        <p:blipFill>
          <a:blip r:embed="rId4">
            <a:alphaModFix/>
          </a:blip>
          <a:stretch>
            <a:fillRect/>
          </a:stretch>
        </p:blipFill>
        <p:spPr>
          <a:xfrm>
            <a:off x="1312513" y="2025667"/>
            <a:ext cx="6813575" cy="3844631"/>
          </a:xfrm>
          <a:prstGeom prst="rect">
            <a:avLst/>
          </a:prstGeom>
          <a:noFill/>
          <a:ln>
            <a:noFill/>
          </a:ln>
        </p:spPr>
      </p:pic>
      <p:pic>
        <p:nvPicPr>
          <p:cNvPr id="470" name="Google Shape;470;g3dcf460ff31_1_1968" descr="Essay editor with timeline showing revisions; new text in green, edits in orange, and deletions in red"/>
          <p:cNvPicPr preferRelativeResize="0"/>
          <p:nvPr/>
        </p:nvPicPr>
        <p:blipFill rotWithShape="1">
          <a:blip r:embed="rId5">
            <a:alphaModFix/>
          </a:blip>
          <a:srcRect l="2763" t="86008" r="963"/>
          <a:stretch/>
        </p:blipFill>
        <p:spPr>
          <a:xfrm>
            <a:off x="2014675" y="5991100"/>
            <a:ext cx="5114876" cy="6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89" name="Google Shape;489;g3d3f3ca36fa_1_1069"/>
          <p:cNvSpPr txBox="1">
            <a:spLocks noGrp="1"/>
          </p:cNvSpPr>
          <p:nvPr>
            <p:ph type="title" idx="4294967295"/>
          </p:nvPr>
        </p:nvSpPr>
        <p:spPr>
          <a:xfrm>
            <a:off x="614725" y="400850"/>
            <a:ext cx="8520600" cy="763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solidFill>
                  <a:srgbClr val="002F6D"/>
                </a:solidFill>
              </a:rPr>
              <a:t>Forge: Long-form writing Analytics &amp; Assessment</a:t>
            </a:r>
            <a:endParaRPr dirty="0">
              <a:solidFill>
                <a:srgbClr val="002F6D"/>
              </a:solidFill>
            </a:endParaRPr>
          </a:p>
        </p:txBody>
      </p:sp>
      <p:sp>
        <p:nvSpPr>
          <p:cNvPr id="484" name="Google Shape;484;g3d3f3ca36fa_1_1069"/>
          <p:cNvSpPr txBox="1"/>
          <p:nvPr/>
        </p:nvSpPr>
        <p:spPr>
          <a:xfrm>
            <a:off x="2349750" y="1104000"/>
            <a:ext cx="3000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solidFill>
                  <a:srgbClr val="FF9900"/>
                </a:solidFill>
                <a:latin typeface="Open Sans"/>
                <a:ea typeface="Open Sans"/>
                <a:cs typeface="Open Sans"/>
                <a:sym typeface="Open Sans"/>
              </a:rPr>
              <a:t>Copy/Paste Chunks</a:t>
            </a:r>
            <a:endParaRPr>
              <a:solidFill>
                <a:srgbClr val="FF9900"/>
              </a:solidFill>
              <a:latin typeface="Open Sans"/>
              <a:ea typeface="Open Sans"/>
              <a:cs typeface="Open Sans"/>
              <a:sym typeface="Open Sans"/>
            </a:endParaRPr>
          </a:p>
        </p:txBody>
      </p:sp>
      <p:sp>
        <p:nvSpPr>
          <p:cNvPr id="483" name="Google Shape;483;g3d3f3ca36fa_1_1069"/>
          <p:cNvSpPr txBox="1"/>
          <p:nvPr/>
        </p:nvSpPr>
        <p:spPr>
          <a:xfrm rot="-5400000">
            <a:off x="-433775" y="3250800"/>
            <a:ext cx="2651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Open Sans"/>
                <a:ea typeface="Open Sans"/>
                <a:cs typeface="Open Sans"/>
                <a:sym typeface="Open Sans"/>
              </a:rPr>
              <a:t>Word Count</a:t>
            </a:r>
            <a:endParaRPr>
              <a:latin typeface="Open Sans"/>
              <a:ea typeface="Open Sans"/>
              <a:cs typeface="Open Sans"/>
              <a:sym typeface="Open Sans"/>
            </a:endParaRPr>
          </a:p>
        </p:txBody>
      </p:sp>
      <p:cxnSp>
        <p:nvCxnSpPr>
          <p:cNvPr id="482" name="Google Shape;482;g3d3f3ca36fa_1_1069">
            <a:extLst>
              <a:ext uri="{C183D7F6-B498-43B3-948B-1728B52AA6E4}">
                <adec:decorative xmlns:adec="http://schemas.microsoft.com/office/drawing/2017/decorative" val="1"/>
              </a:ext>
            </a:extLst>
          </p:cNvPr>
          <p:cNvCxnSpPr/>
          <p:nvPr/>
        </p:nvCxnSpPr>
        <p:spPr>
          <a:xfrm>
            <a:off x="1099475" y="2193833"/>
            <a:ext cx="0" cy="3044100"/>
          </a:xfrm>
          <a:prstGeom prst="straightConnector1">
            <a:avLst/>
          </a:prstGeom>
          <a:noFill/>
          <a:ln w="28575" cap="flat" cmpd="sng">
            <a:solidFill>
              <a:schemeClr val="dk2"/>
            </a:solidFill>
            <a:prstDash val="solid"/>
            <a:round/>
            <a:headEnd type="none" w="med" len="med"/>
            <a:tailEnd type="triangle" w="med" len="med"/>
          </a:ln>
        </p:spPr>
      </p:cxnSp>
      <p:pic>
        <p:nvPicPr>
          <p:cNvPr id="478" name="Google Shape;478;g3d3f3ca36fa_1_1069" descr="screenshot of analytics with word count on the y axis and time count on the x axis "/>
          <p:cNvPicPr preferRelativeResize="0"/>
          <p:nvPr/>
        </p:nvPicPr>
        <p:blipFill rotWithShape="1">
          <a:blip r:embed="rId3">
            <a:alphaModFix/>
          </a:blip>
          <a:srcRect r="51823"/>
          <a:stretch/>
        </p:blipFill>
        <p:spPr>
          <a:xfrm>
            <a:off x="1254950" y="1986200"/>
            <a:ext cx="3089800" cy="3659575"/>
          </a:xfrm>
          <a:prstGeom prst="rect">
            <a:avLst/>
          </a:prstGeom>
          <a:noFill/>
          <a:ln w="9525" cap="flat" cmpd="sng">
            <a:solidFill>
              <a:srgbClr val="000000"/>
            </a:solidFill>
            <a:prstDash val="solid"/>
            <a:round/>
            <a:headEnd type="none" w="sm" len="sm"/>
            <a:tailEnd type="none" w="sm" len="sm"/>
          </a:ln>
        </p:spPr>
      </p:pic>
      <p:cxnSp>
        <p:nvCxnSpPr>
          <p:cNvPr id="486" name="Google Shape;486;g3d3f3ca36fa_1_1069">
            <a:extLst>
              <a:ext uri="{C183D7F6-B498-43B3-948B-1728B52AA6E4}">
                <adec:decorative xmlns:adec="http://schemas.microsoft.com/office/drawing/2017/decorative" val="1"/>
              </a:ext>
            </a:extLst>
          </p:cNvPr>
          <p:cNvCxnSpPr/>
          <p:nvPr/>
        </p:nvCxnSpPr>
        <p:spPr>
          <a:xfrm flipH="1">
            <a:off x="2893325" y="1641342"/>
            <a:ext cx="456900" cy="1055100"/>
          </a:xfrm>
          <a:prstGeom prst="straightConnector1">
            <a:avLst/>
          </a:prstGeom>
          <a:noFill/>
          <a:ln w="19050" cap="flat" cmpd="sng">
            <a:solidFill>
              <a:srgbClr val="FF9900"/>
            </a:solidFill>
            <a:prstDash val="solid"/>
            <a:round/>
            <a:headEnd type="none" w="med" len="med"/>
            <a:tailEnd type="triangle" w="med" len="med"/>
          </a:ln>
        </p:spPr>
      </p:cxnSp>
      <p:cxnSp>
        <p:nvCxnSpPr>
          <p:cNvPr id="480" name="Google Shape;480;g3d3f3ca36fa_1_1069">
            <a:extLst>
              <a:ext uri="{C183D7F6-B498-43B3-948B-1728B52AA6E4}">
                <adec:decorative xmlns:adec="http://schemas.microsoft.com/office/drawing/2017/decorative" val="1"/>
              </a:ext>
            </a:extLst>
          </p:cNvPr>
          <p:cNvCxnSpPr/>
          <p:nvPr/>
        </p:nvCxnSpPr>
        <p:spPr>
          <a:xfrm>
            <a:off x="1345950" y="5691667"/>
            <a:ext cx="2526300" cy="0"/>
          </a:xfrm>
          <a:prstGeom prst="straightConnector1">
            <a:avLst/>
          </a:prstGeom>
          <a:noFill/>
          <a:ln w="28575" cap="flat" cmpd="sng">
            <a:solidFill>
              <a:schemeClr val="dk2"/>
            </a:solidFill>
            <a:prstDash val="solid"/>
            <a:round/>
            <a:headEnd type="none" w="med" len="med"/>
            <a:tailEnd type="triangle" w="med" len="med"/>
          </a:ln>
        </p:spPr>
      </p:cxnSp>
      <p:sp>
        <p:nvSpPr>
          <p:cNvPr id="481" name="Google Shape;481;g3d3f3ca36fa_1_1069"/>
          <p:cNvSpPr txBox="1"/>
          <p:nvPr/>
        </p:nvSpPr>
        <p:spPr>
          <a:xfrm>
            <a:off x="2107150" y="5691667"/>
            <a:ext cx="110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Open Sans"/>
                <a:ea typeface="Open Sans"/>
                <a:cs typeface="Open Sans"/>
                <a:sym typeface="Open Sans"/>
              </a:rPr>
              <a:t>Time</a:t>
            </a:r>
            <a:endParaRPr/>
          </a:p>
        </p:txBody>
      </p:sp>
      <p:sp>
        <p:nvSpPr>
          <p:cNvPr id="485" name="Google Shape;485;g3d3f3ca36fa_1_1069"/>
          <p:cNvSpPr txBox="1"/>
          <p:nvPr/>
        </p:nvSpPr>
        <p:spPr>
          <a:xfrm>
            <a:off x="6360925" y="1164350"/>
            <a:ext cx="3000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solidFill>
                  <a:srgbClr val="FF9900"/>
                </a:solidFill>
                <a:latin typeface="Open Sans"/>
                <a:ea typeface="Open Sans"/>
                <a:cs typeface="Open Sans"/>
                <a:sym typeface="Open Sans"/>
              </a:rPr>
              <a:t>Later Editing</a:t>
            </a:r>
            <a:endParaRPr>
              <a:solidFill>
                <a:srgbClr val="FF9900"/>
              </a:solidFill>
              <a:latin typeface="Open Sans"/>
              <a:ea typeface="Open Sans"/>
              <a:cs typeface="Open Sans"/>
              <a:sym typeface="Open Sans"/>
            </a:endParaRPr>
          </a:p>
        </p:txBody>
      </p:sp>
      <p:pic>
        <p:nvPicPr>
          <p:cNvPr id="479" name="Google Shape;479;g3d3f3ca36fa_1_1069" descr="Screenshot Comparison of two line graphs in The Forge: the left shows large green circles indicating &quot;Copy/Paste Chunks&quot; of text, while the right shows a dense trail of small dots representing authentic &quot;Later Editing&quot; and revisions."/>
          <p:cNvPicPr preferRelativeResize="0"/>
          <p:nvPr/>
        </p:nvPicPr>
        <p:blipFill rotWithShape="1">
          <a:blip r:embed="rId3">
            <a:alphaModFix/>
          </a:blip>
          <a:srcRect l="50855"/>
          <a:stretch/>
        </p:blipFill>
        <p:spPr>
          <a:xfrm>
            <a:off x="5074725" y="1986200"/>
            <a:ext cx="3089800" cy="3569400"/>
          </a:xfrm>
          <a:prstGeom prst="rect">
            <a:avLst/>
          </a:prstGeom>
          <a:noFill/>
          <a:ln w="9525" cap="flat" cmpd="sng">
            <a:solidFill>
              <a:srgbClr val="000000"/>
            </a:solidFill>
            <a:prstDash val="solid"/>
            <a:round/>
            <a:headEnd type="none" w="sm" len="sm"/>
            <a:tailEnd type="none" w="sm" len="sm"/>
          </a:ln>
        </p:spPr>
      </p:pic>
      <p:cxnSp>
        <p:nvCxnSpPr>
          <p:cNvPr id="487" name="Google Shape;487;g3d3f3ca36fa_1_1069">
            <a:extLst>
              <a:ext uri="{C183D7F6-B498-43B3-948B-1728B52AA6E4}">
                <adec:decorative xmlns:adec="http://schemas.microsoft.com/office/drawing/2017/decorative" val="1"/>
              </a:ext>
            </a:extLst>
          </p:cNvPr>
          <p:cNvCxnSpPr/>
          <p:nvPr/>
        </p:nvCxnSpPr>
        <p:spPr>
          <a:xfrm flipH="1">
            <a:off x="6749825" y="1677433"/>
            <a:ext cx="124500" cy="515100"/>
          </a:xfrm>
          <a:prstGeom prst="straightConnector1">
            <a:avLst/>
          </a:prstGeom>
          <a:noFill/>
          <a:ln w="19050" cap="flat" cmpd="sng">
            <a:solidFill>
              <a:srgbClr val="FF9900"/>
            </a:solidFill>
            <a:prstDash val="solid"/>
            <a:round/>
            <a:headEnd type="none" w="med" len="med"/>
            <a:tailEnd type="triangle" w="med" len="med"/>
          </a:ln>
        </p:spPr>
      </p:cxnSp>
      <p:cxnSp>
        <p:nvCxnSpPr>
          <p:cNvPr id="488" name="Google Shape;488;g3d3f3ca36fa_1_1069">
            <a:extLst>
              <a:ext uri="{C183D7F6-B498-43B3-948B-1728B52AA6E4}">
                <adec:decorative xmlns:adec="http://schemas.microsoft.com/office/drawing/2017/decorative" val="1"/>
              </a:ext>
            </a:extLst>
          </p:cNvPr>
          <p:cNvCxnSpPr/>
          <p:nvPr/>
        </p:nvCxnSpPr>
        <p:spPr>
          <a:xfrm>
            <a:off x="7009000" y="1581008"/>
            <a:ext cx="436800" cy="1420500"/>
          </a:xfrm>
          <a:prstGeom prst="straightConnector1">
            <a:avLst/>
          </a:prstGeom>
          <a:noFill/>
          <a:ln w="19050" cap="flat" cmpd="sng">
            <a:solidFill>
              <a:srgbClr val="FF9900"/>
            </a:solidFill>
            <a:prstDash val="solid"/>
            <a:round/>
            <a:headEnd type="none" w="med" len="med"/>
            <a:tailEnd type="triangle" w="med" len="med"/>
          </a:ln>
        </p:spPr>
      </p:cxnSp>
      <p:sp>
        <p:nvSpPr>
          <p:cNvPr id="477" name="Google Shape;477;g3d3f3ca36fa_1_1069"/>
          <p:cNvSpPr txBox="1">
            <a:spLocks noGrp="1"/>
          </p:cNvSpPr>
          <p:nvPr>
            <p:ph type="sldNum" idx="12"/>
          </p:nvPr>
        </p:nvSpPr>
        <p:spPr>
          <a:xfrm>
            <a:off x="8480575" y="8350103"/>
            <a:ext cx="548700" cy="557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05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3d3c68bfa2b_0_38"/>
          <p:cNvSpPr txBox="1">
            <a:spLocks noGrp="1"/>
          </p:cNvSpPr>
          <p:nvPr>
            <p:ph type="title"/>
          </p:nvPr>
        </p:nvSpPr>
        <p:spPr>
          <a:xfrm>
            <a:off x="1088686" y="5234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dirty="0"/>
              <a:t>Flashcards - Text, Images, Audio, Video</a:t>
            </a:r>
            <a:endParaRPr sz="3600" dirty="0"/>
          </a:p>
        </p:txBody>
      </p:sp>
      <p:pic>
        <p:nvPicPr>
          <p:cNvPr id="497" name="Google Shape;497;g3d3c68bfa2b_0_38" descr="screenshot of front card of flashcard with ¿cuál es el color? and a pile of green powder with two leaves"/>
          <p:cNvPicPr preferRelativeResize="0"/>
          <p:nvPr/>
        </p:nvPicPr>
        <p:blipFill>
          <a:blip r:embed="rId3">
            <a:alphaModFix/>
          </a:blip>
          <a:stretch>
            <a:fillRect/>
          </a:stretch>
        </p:blipFill>
        <p:spPr>
          <a:xfrm>
            <a:off x="716341" y="1853800"/>
            <a:ext cx="3650684" cy="2322701"/>
          </a:xfrm>
          <a:prstGeom prst="rect">
            <a:avLst/>
          </a:prstGeom>
          <a:noFill/>
          <a:ln>
            <a:noFill/>
          </a:ln>
        </p:spPr>
      </p:pic>
      <p:pic>
        <p:nvPicPr>
          <p:cNvPr id="498" name="Google Shape;498;g3d3c68bfa2b_0_38" descr="screenshot of What is the word? and a man standing in front of a green background"/>
          <p:cNvPicPr preferRelativeResize="0"/>
          <p:nvPr/>
        </p:nvPicPr>
        <p:blipFill>
          <a:blip r:embed="rId4">
            <a:alphaModFix/>
          </a:blip>
          <a:stretch>
            <a:fillRect/>
          </a:stretch>
        </p:blipFill>
        <p:spPr>
          <a:xfrm>
            <a:off x="796550" y="4176500"/>
            <a:ext cx="3490275" cy="2693725"/>
          </a:xfrm>
          <a:prstGeom prst="rect">
            <a:avLst/>
          </a:prstGeom>
          <a:noFill/>
          <a:ln>
            <a:noFill/>
          </a:ln>
        </p:spPr>
      </p:pic>
      <p:pic>
        <p:nvPicPr>
          <p:cNvPr id="496" name="Google Shape;496;g3d3c68bfa2b_0_38" descr="back side of flashcard with the word verde "/>
          <p:cNvPicPr preferRelativeResize="0"/>
          <p:nvPr/>
        </p:nvPicPr>
        <p:blipFill>
          <a:blip r:embed="rId5">
            <a:alphaModFix/>
          </a:blip>
          <a:stretch>
            <a:fillRect/>
          </a:stretch>
        </p:blipFill>
        <p:spPr>
          <a:xfrm>
            <a:off x="4519425" y="1928050"/>
            <a:ext cx="3677558" cy="2322700"/>
          </a:xfrm>
          <a:prstGeom prst="rect">
            <a:avLst/>
          </a:prstGeom>
          <a:noFill/>
          <a:ln>
            <a:noFill/>
          </a:ln>
        </p:spPr>
      </p:pic>
      <p:pic>
        <p:nvPicPr>
          <p:cNvPr id="499" name="Google Shape;499;g3d3c68bfa2b_0_38" descr="screenshot of the back side of the flashcard with the word tornado"/>
          <p:cNvPicPr preferRelativeResize="0"/>
          <p:nvPr/>
        </p:nvPicPr>
        <p:blipFill>
          <a:blip r:embed="rId6">
            <a:alphaModFix/>
          </a:blip>
          <a:stretch>
            <a:fillRect/>
          </a:stretch>
        </p:blipFill>
        <p:spPr>
          <a:xfrm>
            <a:off x="4572000" y="4170225"/>
            <a:ext cx="3624975" cy="2706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3d3f3ca36fa_0_33"/>
          <p:cNvSpPr txBox="1">
            <a:spLocks noGrp="1"/>
          </p:cNvSpPr>
          <p:nvPr>
            <p:ph type="title"/>
          </p:nvPr>
        </p:nvSpPr>
        <p:spPr>
          <a:xfrm>
            <a:off x="1461401" y="528750"/>
            <a:ext cx="6548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3600"/>
              <a:t>Create an Account and </a:t>
            </a:r>
            <a:endParaRPr sz="3600"/>
          </a:p>
          <a:p>
            <a:pPr marL="0" lvl="0" indent="0" algn="ctr" rtl="0">
              <a:lnSpc>
                <a:spcPct val="90000"/>
              </a:lnSpc>
              <a:spcBef>
                <a:spcPts val="0"/>
              </a:spcBef>
              <a:spcAft>
                <a:spcPts val="0"/>
              </a:spcAft>
              <a:buSzPts val="3200"/>
              <a:buNone/>
            </a:pPr>
            <a:r>
              <a:rPr lang="en-US" sz="3600"/>
              <a:t>Log Into LibreOne</a:t>
            </a:r>
            <a:endParaRPr sz="3600"/>
          </a:p>
        </p:txBody>
      </p:sp>
      <p:pic>
        <p:nvPicPr>
          <p:cNvPr id="360" name="Google Shape;360;g3d3f3ca36fa_0_33" descr="Screenshot of the LibreTexts login interface featuring the &quot;Login with LibreOne&quot; portal. It shows fields for Email and Password, along with social login options for Google Workspace and Microsoft Active Directory."/>
          <p:cNvPicPr preferRelativeResize="0"/>
          <p:nvPr/>
        </p:nvPicPr>
        <p:blipFill rotWithShape="1">
          <a:blip r:embed="rId3">
            <a:alphaModFix/>
          </a:blip>
          <a:srcRect/>
          <a:stretch/>
        </p:blipFill>
        <p:spPr>
          <a:xfrm>
            <a:off x="1333650" y="1866375"/>
            <a:ext cx="6676149" cy="4048476"/>
          </a:xfrm>
          <a:prstGeom prst="rect">
            <a:avLst/>
          </a:prstGeom>
          <a:noFill/>
          <a:ln>
            <a:noFill/>
          </a:ln>
        </p:spPr>
      </p:pic>
      <p:sp>
        <p:nvSpPr>
          <p:cNvPr id="361" name="Google Shape;361;g3d3f3ca36fa_0_33"/>
          <p:cNvSpPr txBox="1"/>
          <p:nvPr/>
        </p:nvSpPr>
        <p:spPr>
          <a:xfrm>
            <a:off x="468050" y="6043575"/>
            <a:ext cx="8384400" cy="66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sng" strike="noStrike" cap="none">
                <a:solidFill>
                  <a:schemeClr val="hlink"/>
                </a:solidFill>
                <a:latin typeface="Arial"/>
                <a:ea typeface="Arial"/>
                <a:cs typeface="Arial"/>
                <a:sym typeface="Arial"/>
                <a:hlinkClick r:id="rId4"/>
              </a:rPr>
              <a:t>LibreOne link</a:t>
            </a:r>
            <a:r>
              <a:rPr lang="en-US" sz="2200" b="0" i="0" u="none" strike="noStrike" cap="none">
                <a:solidFill>
                  <a:schemeClr val="dk1"/>
                </a:solidFill>
                <a:latin typeface="Arial"/>
                <a:ea typeface="Arial"/>
                <a:cs typeface="Arial"/>
                <a:sym typeface="Arial"/>
              </a:rPr>
              <a:t> (</a:t>
            </a:r>
            <a:r>
              <a:rPr lang="en-US" sz="22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https://one.libretexts.org/</a:t>
            </a:r>
            <a:r>
              <a:rPr lang="en-US" sz="2200" b="0" i="0" u="none" strike="noStrike" cap="none">
                <a:solidFill>
                  <a:schemeClr val="dk1"/>
                </a:solidFill>
                <a:latin typeface="Arial"/>
                <a:ea typeface="Arial"/>
                <a:cs typeface="Arial"/>
                <a:sym typeface="Arial"/>
              </a:rPr>
              <a:t>) </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500"/>
              <a:t>Once you have the account, start with “Consult Insight” for training videos and instructions.</a:t>
            </a:r>
            <a:endParaRPr sz="1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Google Shape;505;g3d3d563de8b_0_247"/>
          <p:cNvSpPr txBox="1">
            <a:spLocks noGrp="1"/>
          </p:cNvSpPr>
          <p:nvPr>
            <p:ph type="title" idx="4294967295"/>
          </p:nvPr>
        </p:nvSpPr>
        <p:spPr>
          <a:xfrm>
            <a:off x="1444861" y="706585"/>
            <a:ext cx="6684900" cy="1059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600" b="0" i="0" u="none" strike="noStrike" kern="0" cap="none" spc="0" normalizeH="0" baseline="0" noProof="0" dirty="0">
                <a:ln>
                  <a:noFill/>
                </a:ln>
                <a:solidFill>
                  <a:schemeClr val="lt1"/>
                </a:solidFill>
                <a:effectLst/>
                <a:uLnTx/>
                <a:uFillTx/>
                <a:latin typeface="Barlow Medium"/>
                <a:ea typeface="Barlow Medium"/>
                <a:cs typeface="Barlow Medium"/>
                <a:sym typeface="Barlow Medium"/>
              </a:rPr>
              <a:t>Let’s Start the Hackathon</a:t>
            </a:r>
            <a:endParaRPr kumimoji="0" lang="en-US" sz="3600" b="0" i="0" u="none" strike="noStrike" kern="0" cap="none" spc="0" normalizeH="0" baseline="0" noProof="0" dirty="0">
              <a:ln>
                <a:noFill/>
              </a:ln>
              <a:solidFill>
                <a:schemeClr val="lt1"/>
              </a:solidFill>
              <a:effectLst/>
              <a:uLnTx/>
              <a:uFillTx/>
              <a:latin typeface="Calibri"/>
              <a:ea typeface="Calibri"/>
              <a:cs typeface="Calibri"/>
              <a:sym typeface="Calibri"/>
            </a:endParaRPr>
          </a:p>
        </p:txBody>
      </p:sp>
      <p:pic>
        <p:nvPicPr>
          <p:cNvPr id="506" name="Google Shape;506;g3d3d563de8b_0_247" descr="A brown dog wearing black glasses sits at a table with an open magazine in front of it."/>
          <p:cNvPicPr preferRelativeResize="0"/>
          <p:nvPr/>
        </p:nvPicPr>
        <p:blipFill rotWithShape="1">
          <a:blip r:embed="rId3">
            <a:alphaModFix/>
          </a:blip>
          <a:srcRect t="10290"/>
          <a:stretch/>
        </p:blipFill>
        <p:spPr>
          <a:xfrm>
            <a:off x="2958249" y="1943400"/>
            <a:ext cx="3658125" cy="4354300"/>
          </a:xfrm>
          <a:prstGeom prst="rect">
            <a:avLst/>
          </a:prstGeom>
          <a:noFill/>
          <a:ln>
            <a:noFill/>
          </a:ln>
        </p:spPr>
      </p:pic>
      <p:sp>
        <p:nvSpPr>
          <p:cNvPr id="3" name="TextBox 2">
            <a:extLst>
              <a:ext uri="{FF2B5EF4-FFF2-40B4-BE49-F238E27FC236}">
                <a16:creationId xmlns:a16="http://schemas.microsoft.com/office/drawing/2014/main" id="{054D9182-2A67-0FBB-2C60-B4FDCF1B2592}"/>
              </a:ext>
            </a:extLst>
          </p:cNvPr>
          <p:cNvSpPr txBox="1"/>
          <p:nvPr/>
        </p:nvSpPr>
        <p:spPr>
          <a:xfrm>
            <a:off x="2958249" y="6474615"/>
            <a:ext cx="4572000" cy="307777"/>
          </a:xfrm>
          <a:prstGeom prst="rect">
            <a:avLst/>
          </a:prstGeom>
          <a:noFill/>
        </p:spPr>
        <p:txBody>
          <a:bodyPr wrap="square">
            <a:spAutoFit/>
          </a:bodyPr>
          <a:lstStyle/>
          <a:p>
            <a:r>
              <a:rPr kumimoji="0" lang="en-US" sz="1400" b="0" i="0" u="none" strike="noStrike" kern="0" cap="none" spc="0" normalizeH="0" baseline="0" noProof="0" dirty="0">
                <a:ln>
                  <a:noFill/>
                </a:ln>
                <a:solidFill>
                  <a:schemeClr val="dk1"/>
                </a:solidFill>
                <a:effectLst/>
                <a:uLnTx/>
                <a:uFillTx/>
                <a:latin typeface="Arial"/>
                <a:ea typeface="Arial"/>
                <a:cs typeface="Arial"/>
                <a:sym typeface="Arial"/>
              </a:rPr>
              <a:t>Photo by</a:t>
            </a:r>
            <a:r>
              <a:rPr kumimoji="0" lang="en-US" sz="1400" b="0" i="0" u="none" strike="noStrike" kern="0" cap="none" spc="0" normalizeH="0" baseline="0" noProof="0" dirty="0">
                <a:ln>
                  <a:noFill/>
                </a:ln>
                <a:solidFill>
                  <a:schemeClr val="dk1"/>
                </a:solidFill>
                <a:effectLst/>
                <a:uLnTx/>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kumimoji="0" lang="en-US" sz="1400" b="0" i="0" u="sng" strike="noStrike" kern="0" cap="none" spc="0" normalizeH="0" baseline="0" noProof="0" dirty="0">
                <a:ln>
                  <a:noFill/>
                </a:ln>
                <a:solidFill>
                  <a:schemeClr val="hlink"/>
                </a:solidFill>
                <a:effectLst/>
                <a:uLnTx/>
                <a:uFillTx/>
                <a:latin typeface="Arial"/>
                <a:ea typeface="Arial"/>
                <a:cs typeface="Arial"/>
                <a:sym typeface="Arial"/>
                <a:hlinkClick r:id="rId4"/>
              </a:rPr>
              <a:t>Jamie Street</a:t>
            </a:r>
            <a:r>
              <a:rPr kumimoji="0" lang="en-US" sz="1400" b="0" i="0" u="none" strike="noStrike" kern="0" cap="none" spc="0" normalizeH="0" baseline="0" noProof="0" dirty="0">
                <a:ln>
                  <a:noFill/>
                </a:ln>
                <a:solidFill>
                  <a:schemeClr val="dk1"/>
                </a:solidFill>
                <a:effectLst/>
                <a:uLnTx/>
                <a:uFillTx/>
                <a:latin typeface="Arial"/>
                <a:ea typeface="Arial"/>
                <a:cs typeface="Arial"/>
                <a:sym typeface="Arial"/>
              </a:rPr>
              <a:t> on</a:t>
            </a:r>
            <a:r>
              <a:rPr kumimoji="0" lang="en-US" sz="1400" b="0" i="0" u="none" strike="noStrike" kern="0" cap="none" spc="0" normalizeH="0" baseline="0" noProof="0" dirty="0">
                <a:ln>
                  <a:noFill/>
                </a:ln>
                <a:solidFill>
                  <a:schemeClr val="dk1"/>
                </a:solidFill>
                <a:effectLst/>
                <a:uLnTx/>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kumimoji="0" lang="en-US" sz="1400" b="0" i="0" u="sng" strike="noStrike" kern="0" cap="none" spc="0" normalizeH="0" baseline="0" noProof="0" dirty="0" err="1">
                <a:ln>
                  <a:noFill/>
                </a:ln>
                <a:solidFill>
                  <a:schemeClr val="hlink"/>
                </a:solidFill>
                <a:effectLst/>
                <a:uLnTx/>
                <a:uFillTx/>
                <a:latin typeface="Arial"/>
                <a:ea typeface="Arial"/>
                <a:cs typeface="Arial"/>
                <a:sym typeface="Arial"/>
                <a:hlinkClick r:id="rId5"/>
              </a:rPr>
              <a:t>Unsplash</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3d46a2dccef_1_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Agenda for the Hackathon</a:t>
            </a:r>
            <a:endParaRPr sz="3600"/>
          </a:p>
        </p:txBody>
      </p:sp>
      <p:sp>
        <p:nvSpPr>
          <p:cNvPr id="514" name="Google Shape;514;g3d46a2dccef_1_0"/>
          <p:cNvSpPr txBox="1">
            <a:spLocks noGrp="1"/>
          </p:cNvSpPr>
          <p:nvPr>
            <p:ph type="body" idx="1"/>
          </p:nvPr>
        </p:nvSpPr>
        <p:spPr>
          <a:xfrm>
            <a:off x="970811" y="2201960"/>
            <a:ext cx="7202400" cy="4039200"/>
          </a:xfrm>
          <a:prstGeom prst="rect">
            <a:avLst/>
          </a:prstGeom>
        </p:spPr>
        <p:txBody>
          <a:bodyPr spcFirstLastPara="1" wrap="square" lIns="91425" tIns="45700" rIns="91425" bIns="45700" anchor="t" anchorCtr="0">
            <a:normAutofit/>
          </a:bodyPr>
          <a:lstStyle/>
          <a:p>
            <a:pPr marL="457200" lvl="0" indent="-400050" algn="l" rtl="0">
              <a:spcBef>
                <a:spcPts val="750"/>
              </a:spcBef>
              <a:spcAft>
                <a:spcPts val="0"/>
              </a:spcAft>
              <a:buSzPts val="2700"/>
              <a:buChar char="•"/>
            </a:pPr>
            <a:r>
              <a:rPr lang="en-US" sz="2700"/>
              <a:t>Import the OERI ADAPT Demo Course. </a:t>
            </a:r>
            <a:endParaRPr sz="2700"/>
          </a:p>
          <a:p>
            <a:pPr marL="457200" lvl="0" indent="-400050" algn="l" rtl="0">
              <a:spcBef>
                <a:spcPts val="1000"/>
              </a:spcBef>
              <a:spcAft>
                <a:spcPts val="0"/>
              </a:spcAft>
              <a:buSzPts val="2700"/>
              <a:buChar char="•"/>
            </a:pPr>
            <a:r>
              <a:rPr lang="en-US" sz="2700"/>
              <a:t>Go over cloning and editing with Select Choice and Flashcard examples.</a:t>
            </a:r>
            <a:endParaRPr sz="2700"/>
          </a:p>
          <a:p>
            <a:pPr marL="457200" lvl="0" indent="-400050" algn="l" rtl="0">
              <a:spcBef>
                <a:spcPts val="1000"/>
              </a:spcBef>
              <a:spcAft>
                <a:spcPts val="0"/>
              </a:spcAft>
              <a:buSzPts val="2700"/>
              <a:buChar char="•"/>
            </a:pPr>
            <a:r>
              <a:rPr lang="en-US" sz="2700"/>
              <a:t>Breakout Rooms: Practice in small groups.</a:t>
            </a:r>
            <a:endParaRPr sz="2700"/>
          </a:p>
          <a:p>
            <a:pPr marL="457200" lvl="0" indent="-400050" algn="l" rtl="0">
              <a:spcBef>
                <a:spcPts val="1000"/>
              </a:spcBef>
              <a:spcAft>
                <a:spcPts val="1000"/>
              </a:spcAft>
              <a:buSzPts val="2700"/>
              <a:buChar char="•"/>
            </a:pPr>
            <a:r>
              <a:rPr lang="en-US" sz="2700"/>
              <a:t>Go over resources and what is to come.</a:t>
            </a:r>
            <a:endParaRPr sz="27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34be3e9c41b_0_277"/>
          <p:cNvSpPr txBox="1">
            <a:spLocks noGrp="1"/>
          </p:cNvSpPr>
          <p:nvPr>
            <p:ph type="title"/>
          </p:nvPr>
        </p:nvSpPr>
        <p:spPr>
          <a:xfrm>
            <a:off x="1461401" y="528750"/>
            <a:ext cx="6548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3600"/>
              <a:t>Log into LibreOne</a:t>
            </a:r>
            <a:endParaRPr sz="3600"/>
          </a:p>
        </p:txBody>
      </p:sp>
      <p:pic>
        <p:nvPicPr>
          <p:cNvPr id="520" name="Google Shape;520;g34be3e9c41b_0_277" descr="Screenshot of the LibreTexts login interface featuring the &quot;Login with LibreOne&quot; portal. It shows fields for Email and Password, along with social login options for Google Workspace and Microsoft Active Directory."/>
          <p:cNvPicPr preferRelativeResize="0"/>
          <p:nvPr/>
        </p:nvPicPr>
        <p:blipFill rotWithShape="1">
          <a:blip r:embed="rId3">
            <a:alphaModFix/>
          </a:blip>
          <a:srcRect/>
          <a:stretch/>
        </p:blipFill>
        <p:spPr>
          <a:xfrm>
            <a:off x="1333650" y="1866375"/>
            <a:ext cx="6676149" cy="4048476"/>
          </a:xfrm>
          <a:prstGeom prst="rect">
            <a:avLst/>
          </a:prstGeom>
          <a:noFill/>
          <a:ln>
            <a:noFill/>
          </a:ln>
        </p:spPr>
      </p:pic>
      <p:sp>
        <p:nvSpPr>
          <p:cNvPr id="521" name="Google Shape;521;g34be3e9c41b_0_277"/>
          <p:cNvSpPr txBox="1"/>
          <p:nvPr/>
        </p:nvSpPr>
        <p:spPr>
          <a:xfrm>
            <a:off x="468050" y="6043575"/>
            <a:ext cx="8384400" cy="66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sng" strike="noStrike" cap="none">
                <a:solidFill>
                  <a:schemeClr val="hlink"/>
                </a:solidFill>
                <a:latin typeface="Arial"/>
                <a:ea typeface="Arial"/>
                <a:cs typeface="Arial"/>
                <a:sym typeface="Arial"/>
                <a:hlinkClick r:id="rId4"/>
              </a:rPr>
              <a:t>LibreOne link</a:t>
            </a:r>
            <a:r>
              <a:rPr lang="en-US" sz="2200" b="0" i="0" u="none" strike="noStrike" cap="none">
                <a:solidFill>
                  <a:schemeClr val="dk1"/>
                </a:solidFill>
                <a:latin typeface="Arial"/>
                <a:ea typeface="Arial"/>
                <a:cs typeface="Arial"/>
                <a:sym typeface="Arial"/>
              </a:rPr>
              <a:t> (</a:t>
            </a:r>
            <a:r>
              <a:rPr lang="en-US" sz="22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https://one.libretexts.org/</a:t>
            </a:r>
            <a:r>
              <a:rPr lang="en-US" sz="2200" b="0" i="0" u="none" strike="noStrike" cap="none">
                <a:solidFill>
                  <a:schemeClr val="dk1"/>
                </a:solidFill>
                <a:latin typeface="Arial"/>
                <a:ea typeface="Arial"/>
                <a:cs typeface="Arial"/>
                <a:sym typeface="Arial"/>
              </a:rPr>
              <a:t>) </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500"/>
              <a:t>Once you have the account, start with “Consult Insight” for training videos and instructions.</a:t>
            </a: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34be3e9c41b_0_412"/>
          <p:cNvSpPr txBox="1">
            <a:spLocks noGrp="1"/>
          </p:cNvSpPr>
          <p:nvPr>
            <p:ph type="title"/>
          </p:nvPr>
        </p:nvSpPr>
        <p:spPr>
          <a:xfrm>
            <a:off x="1070011" y="461953"/>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3600"/>
              <a:t>Finding ADAPT</a:t>
            </a:r>
            <a:r>
              <a:rPr lang="en-US" sz="3800" b="1">
                <a:solidFill>
                  <a:schemeClr val="dk1"/>
                </a:solidFill>
              </a:rPr>
              <a:t>T</a:t>
            </a:r>
            <a:endParaRPr/>
          </a:p>
        </p:txBody>
      </p:sp>
      <p:pic>
        <p:nvPicPr>
          <p:cNvPr id="527" name="Google Shape;527;g34be3e9c41b_0_412" descr="screenshot of LibreVerse with the ADAPT tile box in a red frame "/>
          <p:cNvPicPr preferRelativeResize="0"/>
          <p:nvPr/>
        </p:nvPicPr>
        <p:blipFill>
          <a:blip r:embed="rId3">
            <a:alphaModFix/>
          </a:blip>
          <a:stretch>
            <a:fillRect/>
          </a:stretch>
        </p:blipFill>
        <p:spPr>
          <a:xfrm>
            <a:off x="152400" y="2351978"/>
            <a:ext cx="8839200" cy="34403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3d3d563de8b_0_143"/>
          <p:cNvSpPr txBox="1">
            <a:spLocks noGrp="1"/>
          </p:cNvSpPr>
          <p:nvPr>
            <p:ph type="title"/>
          </p:nvPr>
        </p:nvSpPr>
        <p:spPr>
          <a:xfrm>
            <a:off x="1181436" y="606453"/>
            <a:ext cx="7202400" cy="893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600"/>
              <a:t>Import OERI ADAPT Demo Course</a:t>
            </a:r>
            <a:endParaRPr sz="3600"/>
          </a:p>
        </p:txBody>
      </p:sp>
      <p:pic>
        <p:nvPicPr>
          <p:cNvPr id="534" name="Google Shape;534;g3d3d563de8b_0_143" descr="Dashboard with Public Courses highlighted around a red box"/>
          <p:cNvPicPr preferRelativeResize="0"/>
          <p:nvPr/>
        </p:nvPicPr>
        <p:blipFill>
          <a:blip r:embed="rId3">
            <a:alphaModFix/>
          </a:blip>
          <a:stretch>
            <a:fillRect/>
          </a:stretch>
        </p:blipFill>
        <p:spPr>
          <a:xfrm>
            <a:off x="1557875" y="1929425"/>
            <a:ext cx="1874175" cy="2556825"/>
          </a:xfrm>
          <a:prstGeom prst="rect">
            <a:avLst/>
          </a:prstGeom>
          <a:noFill/>
          <a:ln>
            <a:noFill/>
          </a:ln>
        </p:spPr>
      </p:pic>
      <p:sp>
        <p:nvSpPr>
          <p:cNvPr id="535" name="Google Shape;535;g3d3d563de8b_0_143"/>
          <p:cNvSpPr txBox="1"/>
          <p:nvPr/>
        </p:nvSpPr>
        <p:spPr>
          <a:xfrm>
            <a:off x="3657925" y="2531350"/>
            <a:ext cx="5400600" cy="6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3D372F"/>
                </a:solidFill>
              </a:rPr>
              <a:t>First, find the Dashboard and select Public Courses.</a:t>
            </a:r>
            <a:endParaRPr sz="1800">
              <a:solidFill>
                <a:srgbClr val="3D372F"/>
              </a:solidFill>
            </a:endParaRPr>
          </a:p>
        </p:txBody>
      </p:sp>
      <p:pic>
        <p:nvPicPr>
          <p:cNvPr id="536" name="Google Shape;536;g3d3d563de8b_0_143" descr="Screenshot of the ADAPT dashboard and search interface. A red circle highlights &quot;Public Courses&quot; in the menu, and a red arrow points to the &quot;Import&quot; icon next to the &quot;OERI ADAPT Demo Course&quot; in the search results."/>
          <p:cNvPicPr preferRelativeResize="0"/>
          <p:nvPr/>
        </p:nvPicPr>
        <p:blipFill>
          <a:blip r:embed="rId4">
            <a:alphaModFix/>
          </a:blip>
          <a:stretch>
            <a:fillRect/>
          </a:stretch>
        </p:blipFill>
        <p:spPr>
          <a:xfrm>
            <a:off x="61050" y="4242055"/>
            <a:ext cx="5288190" cy="2556825"/>
          </a:xfrm>
          <a:prstGeom prst="rect">
            <a:avLst/>
          </a:prstGeom>
          <a:noFill/>
          <a:ln>
            <a:noFill/>
          </a:ln>
        </p:spPr>
      </p:pic>
      <p:sp>
        <p:nvSpPr>
          <p:cNvPr id="537" name="Google Shape;537;g3d3d563de8b_0_143"/>
          <p:cNvSpPr txBox="1"/>
          <p:nvPr/>
        </p:nvSpPr>
        <p:spPr>
          <a:xfrm>
            <a:off x="3577736" y="4068586"/>
            <a:ext cx="4725900" cy="18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3D372F"/>
                </a:solidFill>
              </a:rPr>
              <a:t>Next, under Title, type </a:t>
            </a:r>
            <a:r>
              <a:rPr lang="en-US" sz="1800" b="1">
                <a:solidFill>
                  <a:srgbClr val="3D372F"/>
                </a:solidFill>
              </a:rPr>
              <a:t>OERI ADAPT</a:t>
            </a:r>
            <a:r>
              <a:rPr lang="en-US" sz="1800">
                <a:solidFill>
                  <a:srgbClr val="3D372F"/>
                </a:solidFill>
              </a:rPr>
              <a:t> </a:t>
            </a:r>
            <a:r>
              <a:rPr lang="en-US" sz="1800" b="1">
                <a:solidFill>
                  <a:srgbClr val="3D372F"/>
                </a:solidFill>
              </a:rPr>
              <a:t>Demo Course</a:t>
            </a:r>
            <a:r>
              <a:rPr lang="en-US" sz="1800">
                <a:solidFill>
                  <a:srgbClr val="3D372F"/>
                </a:solidFill>
              </a:rPr>
              <a:t> and then select the import (down arrow).</a:t>
            </a:r>
            <a:endParaRPr sz="1800">
              <a:solidFill>
                <a:srgbClr val="3D372F"/>
              </a:solidFill>
            </a:endParaRPr>
          </a:p>
        </p:txBody>
      </p:sp>
      <p:cxnSp>
        <p:nvCxnSpPr>
          <p:cNvPr id="538" name="Google Shape;538;g3d3d563de8b_0_143">
            <a:extLst>
              <a:ext uri="{C183D7F6-B498-43B3-948B-1728B52AA6E4}">
                <adec:decorative xmlns:adec="http://schemas.microsoft.com/office/drawing/2017/decorative" val="1"/>
              </a:ext>
            </a:extLst>
          </p:cNvPr>
          <p:cNvCxnSpPr/>
          <p:nvPr/>
        </p:nvCxnSpPr>
        <p:spPr>
          <a:xfrm flipH="1">
            <a:off x="5166100" y="4823100"/>
            <a:ext cx="1090200" cy="1820400"/>
          </a:xfrm>
          <a:prstGeom prst="straightConnector1">
            <a:avLst/>
          </a:prstGeom>
          <a:noFill/>
          <a:ln w="38100" cap="flat" cmpd="sng">
            <a:solidFill>
              <a:srgbClr val="DE1F37"/>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3dd01ac0495_0_6"/>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600"/>
              <a:t>Importing a Public Course - Step-by-Step</a:t>
            </a:r>
            <a:endParaRPr sz="3600"/>
          </a:p>
        </p:txBody>
      </p:sp>
      <p:sp>
        <p:nvSpPr>
          <p:cNvPr id="545" name="Google Shape;545;g3dd01ac0495_0_6"/>
          <p:cNvSpPr txBox="1">
            <a:spLocks noGrp="1"/>
          </p:cNvSpPr>
          <p:nvPr>
            <p:ph type="body" idx="1"/>
          </p:nvPr>
        </p:nvSpPr>
        <p:spPr>
          <a:xfrm>
            <a:off x="1088675" y="2015725"/>
            <a:ext cx="7384500" cy="4039200"/>
          </a:xfrm>
          <a:prstGeom prst="rect">
            <a:avLst/>
          </a:prstGeom>
        </p:spPr>
        <p:txBody>
          <a:bodyPr spcFirstLastPara="1" wrap="square" lIns="91425" tIns="45700" rIns="91425" bIns="45700" anchor="t" anchorCtr="0">
            <a:normAutofit/>
          </a:bodyPr>
          <a:lstStyle/>
          <a:p>
            <a:pPr marL="457200" lvl="0" indent="-330200" algn="l" rtl="0">
              <a:spcBef>
                <a:spcPts val="750"/>
              </a:spcBef>
              <a:spcAft>
                <a:spcPts val="0"/>
              </a:spcAft>
              <a:buSzPts val="1600"/>
              <a:buAutoNum type="arabicPeriod"/>
            </a:pPr>
            <a:r>
              <a:rPr lang="en-US"/>
              <a:t>Log into LibreTexts. </a:t>
            </a:r>
            <a:endParaRPr/>
          </a:p>
          <a:p>
            <a:pPr marL="457200" lvl="0" indent="-330200" algn="l" rtl="0">
              <a:spcBef>
                <a:spcPts val="0"/>
              </a:spcBef>
              <a:spcAft>
                <a:spcPts val="0"/>
              </a:spcAft>
              <a:buSzPts val="1600"/>
              <a:buAutoNum type="arabicPeriod"/>
            </a:pPr>
            <a:r>
              <a:rPr lang="en-US"/>
              <a:t>Navigate to ADAPT.</a:t>
            </a:r>
            <a:endParaRPr/>
          </a:p>
          <a:p>
            <a:pPr marL="457200" lvl="0" indent="-330200" algn="l" rtl="0">
              <a:spcBef>
                <a:spcPts val="0"/>
              </a:spcBef>
              <a:spcAft>
                <a:spcPts val="0"/>
              </a:spcAft>
              <a:buSzPts val="1600"/>
              <a:buAutoNum type="arabicPeriod"/>
            </a:pPr>
            <a:r>
              <a:rPr lang="en-US"/>
              <a:t>If you are logged in as an Instructor, your Dashboard will be in the upper right of your screen no matter where in ADAPT you are.</a:t>
            </a:r>
            <a:endParaRPr/>
          </a:p>
          <a:p>
            <a:pPr marL="457200" lvl="0" indent="-330200" algn="l" rtl="0">
              <a:spcBef>
                <a:spcPts val="0"/>
              </a:spcBef>
              <a:spcAft>
                <a:spcPts val="0"/>
              </a:spcAft>
              <a:buSzPts val="1600"/>
              <a:buAutoNum type="arabicPeriod"/>
            </a:pPr>
            <a:r>
              <a:rPr lang="en-US"/>
              <a:t>Select “Public Courses.”</a:t>
            </a:r>
            <a:endParaRPr/>
          </a:p>
          <a:p>
            <a:pPr marL="457200" lvl="0" indent="-330200" algn="l" rtl="0">
              <a:spcBef>
                <a:spcPts val="0"/>
              </a:spcBef>
              <a:spcAft>
                <a:spcPts val="0"/>
              </a:spcAft>
              <a:buSzPts val="1600"/>
              <a:buAutoNum type="arabicPeriod"/>
            </a:pPr>
            <a:r>
              <a:rPr lang="en-US"/>
              <a:t>Leave the “Discipline” field as it as and then enter “OERI ADAPT” or “OERI ADAPT Demo” in the “Title” field.</a:t>
            </a:r>
            <a:endParaRPr/>
          </a:p>
          <a:p>
            <a:pPr marL="457200" lvl="0" indent="-330200" algn="l" rtl="0">
              <a:spcBef>
                <a:spcPts val="0"/>
              </a:spcBef>
              <a:spcAft>
                <a:spcPts val="0"/>
              </a:spcAft>
              <a:buSzPts val="1600"/>
              <a:buAutoNum type="arabicPeriod"/>
            </a:pPr>
            <a:r>
              <a:rPr lang="en-US"/>
              <a:t>Select “Update.”</a:t>
            </a:r>
            <a:endParaRPr/>
          </a:p>
          <a:p>
            <a:pPr marL="457200" lvl="0" indent="-330200" algn="l" rtl="0">
              <a:spcBef>
                <a:spcPts val="0"/>
              </a:spcBef>
              <a:spcAft>
                <a:spcPts val="0"/>
              </a:spcAft>
              <a:buSzPts val="1600"/>
              <a:buAutoNum type="arabicPeriod"/>
            </a:pPr>
            <a:r>
              <a:rPr lang="en-US"/>
              <a:t>You should now have the OERI ADAPT Demo Course available for you to import into your courses.</a:t>
            </a:r>
            <a:endParaRPr/>
          </a:p>
          <a:p>
            <a:pPr marL="457200" lvl="0" indent="-330200" algn="l" rtl="0">
              <a:spcBef>
                <a:spcPts val="0"/>
              </a:spcBef>
              <a:spcAft>
                <a:spcPts val="0"/>
              </a:spcAft>
              <a:buSzPts val="1600"/>
              <a:buAutoNum type="arabicPeriod"/>
            </a:pPr>
            <a:r>
              <a:rPr lang="en-US"/>
              <a:t> Select the down arrow under actions (on the far right) to import the course.</a:t>
            </a:r>
            <a:endParaRPr/>
          </a:p>
        </p:txBody>
      </p:sp>
      <p:pic>
        <p:nvPicPr>
          <p:cNvPr id="546" name="Google Shape;546;g3dd01ac0495_0_6" descr="OERI ADAPT Demo Course screenshot"/>
          <p:cNvPicPr preferRelativeResize="0"/>
          <p:nvPr/>
        </p:nvPicPr>
        <p:blipFill>
          <a:blip r:embed="rId3">
            <a:alphaModFix/>
          </a:blip>
          <a:stretch>
            <a:fillRect/>
          </a:stretch>
        </p:blipFill>
        <p:spPr>
          <a:xfrm>
            <a:off x="117875" y="5646134"/>
            <a:ext cx="9144003" cy="8215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3d3d563de8b_0_470"/>
          <p:cNvSpPr txBox="1">
            <a:spLocks noGrp="1"/>
          </p:cNvSpPr>
          <p:nvPr>
            <p:ph type="title"/>
          </p:nvPr>
        </p:nvSpPr>
        <p:spPr>
          <a:xfrm>
            <a:off x="866275" y="216150"/>
            <a:ext cx="73452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a:t>OERI ADAPT Demo Course Assignments</a:t>
            </a:r>
            <a:endParaRPr sz="3600"/>
          </a:p>
        </p:txBody>
      </p:sp>
      <p:pic>
        <p:nvPicPr>
          <p:cNvPr id="553" name="Google Shape;553;g3d3d563de8b_0_470" descr="Screenshot of the ADAPT course dashboard showing four assignments: Basic native questions, Flashcards, Discuss-It, and The Forge. Status columns indicate they are open and manually graded."/>
          <p:cNvPicPr preferRelativeResize="0"/>
          <p:nvPr/>
        </p:nvPicPr>
        <p:blipFill>
          <a:blip r:embed="rId3">
            <a:alphaModFix/>
          </a:blip>
          <a:stretch>
            <a:fillRect/>
          </a:stretch>
        </p:blipFill>
        <p:spPr>
          <a:xfrm>
            <a:off x="152400" y="1511850"/>
            <a:ext cx="8839204" cy="51576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3d3f3ca36fa_0_89"/>
          <p:cNvSpPr txBox="1">
            <a:spLocks noGrp="1"/>
          </p:cNvSpPr>
          <p:nvPr>
            <p:ph type="ctrTitle"/>
          </p:nvPr>
        </p:nvSpPr>
        <p:spPr>
          <a:xfrm>
            <a:off x="635725" y="1707933"/>
            <a:ext cx="6736500" cy="15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Select Choice Question</a:t>
            </a:r>
            <a:endParaRPr/>
          </a:p>
        </p:txBody>
      </p:sp>
      <p:pic>
        <p:nvPicPr>
          <p:cNvPr id="560" name="Google Shape;560;g3d3f3ca36fa_0_89" descr="ADAPT Screenshot for select choice question"/>
          <p:cNvPicPr preferRelativeResize="0"/>
          <p:nvPr/>
        </p:nvPicPr>
        <p:blipFill>
          <a:blip r:embed="rId3">
            <a:alphaModFix/>
          </a:blip>
          <a:stretch>
            <a:fillRect/>
          </a:stretch>
        </p:blipFill>
        <p:spPr>
          <a:xfrm>
            <a:off x="513625" y="3919624"/>
            <a:ext cx="7428025" cy="2324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34be3e9c41b_0_5201"/>
          <p:cNvSpPr txBox="1">
            <a:spLocks noGrp="1"/>
          </p:cNvSpPr>
          <p:nvPr>
            <p:ph type="title"/>
          </p:nvPr>
        </p:nvSpPr>
        <p:spPr>
          <a:xfrm>
            <a:off x="706050" y="-207925"/>
            <a:ext cx="7731900" cy="1143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3600" dirty="0"/>
              <a:t>Clone (Copy) an ADAPT Question</a:t>
            </a:r>
            <a:endParaRPr sz="3600" dirty="0"/>
          </a:p>
        </p:txBody>
      </p:sp>
      <p:pic>
        <p:nvPicPr>
          <p:cNvPr id="568" name="Google Shape;568;g34be3e9c41b_0_5201" descr="Screenshot of the ADAPT course dashboard showing four assignments: Basic native questions, Flashcards, Discuss-It, and The Forge. Status columns indicate they are open and manually graded."/>
          <p:cNvPicPr preferRelativeResize="0"/>
          <p:nvPr/>
        </p:nvPicPr>
        <p:blipFill>
          <a:blip r:embed="rId3">
            <a:alphaModFix/>
          </a:blip>
          <a:stretch>
            <a:fillRect/>
          </a:stretch>
        </p:blipFill>
        <p:spPr>
          <a:xfrm>
            <a:off x="62300" y="1144025"/>
            <a:ext cx="5810883" cy="3413350"/>
          </a:xfrm>
          <a:prstGeom prst="rect">
            <a:avLst/>
          </a:prstGeom>
          <a:noFill/>
          <a:ln>
            <a:noFill/>
          </a:ln>
        </p:spPr>
      </p:pic>
      <p:pic>
        <p:nvPicPr>
          <p:cNvPr id="567" name="Google Shape;567;g34be3e9c41b_0_5201" descr="Screenshot of the ADAPT question list. A red circle highlights the &quot;Clone&quot; icon (overlapping squares) next to an ESL example question, illustrating how to copy a question into a new assignment."/>
          <p:cNvPicPr preferRelativeResize="0"/>
          <p:nvPr/>
        </p:nvPicPr>
        <p:blipFill>
          <a:blip r:embed="rId4">
            <a:alphaModFix/>
          </a:blip>
          <a:stretch>
            <a:fillRect/>
          </a:stretch>
        </p:blipFill>
        <p:spPr>
          <a:xfrm>
            <a:off x="125125" y="4557375"/>
            <a:ext cx="5685224" cy="1323058"/>
          </a:xfrm>
          <a:prstGeom prst="rect">
            <a:avLst/>
          </a:prstGeom>
          <a:noFill/>
          <a:ln>
            <a:noFill/>
          </a:ln>
        </p:spPr>
      </p:pic>
      <p:sp>
        <p:nvSpPr>
          <p:cNvPr id="566" name="Google Shape;566;g34be3e9c41b_0_5201"/>
          <p:cNvSpPr txBox="1"/>
          <p:nvPr/>
        </p:nvSpPr>
        <p:spPr>
          <a:xfrm>
            <a:off x="6013250" y="2113700"/>
            <a:ext cx="2887800" cy="237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1900">
                <a:latin typeface="Lato"/>
                <a:ea typeface="Lato"/>
                <a:cs typeface="Lato"/>
                <a:sym typeface="Lato"/>
              </a:rPr>
              <a:t>Choose the ESL example to clone. Select the clone icon under the Actions heading.</a:t>
            </a:r>
            <a:endParaRPr sz="1900">
              <a:latin typeface="Lato"/>
              <a:ea typeface="Lato"/>
              <a:cs typeface="Lato"/>
              <a:sym typeface="Lato"/>
            </a:endParaRPr>
          </a:p>
          <a:p>
            <a:pPr marL="0" marR="0" lvl="0" indent="0" algn="l" rtl="0">
              <a:lnSpc>
                <a:spcPct val="100000"/>
              </a:lnSpc>
              <a:spcBef>
                <a:spcPts val="0"/>
              </a:spcBef>
              <a:spcAft>
                <a:spcPts val="0"/>
              </a:spcAft>
              <a:buClr>
                <a:srgbClr val="000000"/>
              </a:buClr>
              <a:buSzPts val="2300"/>
              <a:buFont typeface="Arial"/>
              <a:buNone/>
            </a:pPr>
            <a:endParaRPr sz="1900">
              <a:latin typeface="Lato"/>
              <a:ea typeface="Lato"/>
              <a:cs typeface="Lato"/>
              <a:sym typeface="Lato"/>
            </a:endParaRPr>
          </a:p>
          <a:p>
            <a:pPr marL="0" marR="0" lvl="0" indent="0" algn="l" rtl="0">
              <a:lnSpc>
                <a:spcPct val="100000"/>
              </a:lnSpc>
              <a:spcBef>
                <a:spcPts val="0"/>
              </a:spcBef>
              <a:spcAft>
                <a:spcPts val="0"/>
              </a:spcAft>
              <a:buClr>
                <a:srgbClr val="000000"/>
              </a:buClr>
              <a:buSzPts val="2300"/>
              <a:buFont typeface="Arial"/>
              <a:buNone/>
            </a:pPr>
            <a:r>
              <a:rPr lang="en-US" sz="1900">
                <a:latin typeface="Lato"/>
                <a:ea typeface="Lato"/>
                <a:cs typeface="Lato"/>
                <a:sym typeface="Lato"/>
              </a:rPr>
              <a:t>Your cloned question will be at the bottom of the page in your Basic native questions assignment.</a:t>
            </a:r>
            <a:endParaRPr sz="1900">
              <a:latin typeface="Lato"/>
              <a:ea typeface="Lato"/>
              <a:cs typeface="Lato"/>
              <a:sym typeface="Lato"/>
            </a:endParaRPr>
          </a:p>
          <a:p>
            <a:pPr marL="0" marR="0" lvl="0" indent="0" algn="l" rtl="0">
              <a:lnSpc>
                <a:spcPct val="100000"/>
              </a:lnSpc>
              <a:spcBef>
                <a:spcPts val="0"/>
              </a:spcBef>
              <a:spcAft>
                <a:spcPts val="0"/>
              </a:spcAft>
              <a:buClr>
                <a:srgbClr val="000000"/>
              </a:buClr>
              <a:buSzPts val="2300"/>
              <a:buFont typeface="Arial"/>
              <a:buNone/>
            </a:pPr>
            <a:endParaRPr sz="1900">
              <a:latin typeface="Lato"/>
              <a:ea typeface="Lato"/>
              <a:cs typeface="Lato"/>
              <a:sym typeface="Lato"/>
            </a:endParaRPr>
          </a:p>
          <a:p>
            <a:pPr marL="0" marR="0" lvl="0" indent="0" algn="l" rtl="0">
              <a:lnSpc>
                <a:spcPct val="100000"/>
              </a:lnSpc>
              <a:spcBef>
                <a:spcPts val="0"/>
              </a:spcBef>
              <a:spcAft>
                <a:spcPts val="0"/>
              </a:spcAft>
              <a:buClr>
                <a:srgbClr val="000000"/>
              </a:buClr>
              <a:buSzPts val="2300"/>
              <a:buFont typeface="Arial"/>
              <a:buNone/>
            </a:pPr>
            <a:endParaRPr sz="1900">
              <a:latin typeface="Lato"/>
              <a:ea typeface="Lato"/>
              <a:cs typeface="Lato"/>
              <a:sym typeface="Lato"/>
            </a:endParaRPr>
          </a:p>
          <a:p>
            <a:pPr marL="0" marR="0" lvl="0" indent="0" algn="l" rtl="0">
              <a:lnSpc>
                <a:spcPct val="100000"/>
              </a:lnSpc>
              <a:spcBef>
                <a:spcPts val="0"/>
              </a:spcBef>
              <a:spcAft>
                <a:spcPts val="0"/>
              </a:spcAft>
              <a:buClr>
                <a:srgbClr val="000000"/>
              </a:buClr>
              <a:buSzPts val="2300"/>
              <a:buFont typeface="Arial"/>
              <a:buNone/>
            </a:pPr>
            <a:endParaRPr sz="1900">
              <a:latin typeface="Lato"/>
              <a:ea typeface="Lato"/>
              <a:cs typeface="Lato"/>
              <a:sym typeface="Lato"/>
            </a:endParaRPr>
          </a:p>
          <a:p>
            <a:pPr marL="0" marR="0" lvl="0" indent="0" algn="l" rtl="0">
              <a:lnSpc>
                <a:spcPct val="100000"/>
              </a:lnSpc>
              <a:spcBef>
                <a:spcPts val="0"/>
              </a:spcBef>
              <a:spcAft>
                <a:spcPts val="0"/>
              </a:spcAft>
              <a:buClr>
                <a:srgbClr val="000000"/>
              </a:buClr>
              <a:buSzPts val="2300"/>
              <a:buFont typeface="Arial"/>
              <a:buNone/>
            </a:pPr>
            <a:endParaRPr sz="1900">
              <a:latin typeface="Lato"/>
              <a:ea typeface="Lato"/>
              <a:cs typeface="Lato"/>
              <a:sym typeface="Lato"/>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3d3f3ca36fa_2_28"/>
          <p:cNvSpPr txBox="1">
            <a:spLocks noGrp="1"/>
          </p:cNvSpPr>
          <p:nvPr>
            <p:ph type="title"/>
          </p:nvPr>
        </p:nvSpPr>
        <p:spPr>
          <a:xfrm>
            <a:off x="893700" y="477851"/>
            <a:ext cx="6462600" cy="114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a:t>After Cloning</a:t>
            </a:r>
            <a:endParaRPr sz="3600"/>
          </a:p>
        </p:txBody>
      </p:sp>
      <p:pic>
        <p:nvPicPr>
          <p:cNvPr id="575" name="Google Shape;575;g3d3f3ca36fa_2_28" descr="Screenshot of the &quot;Clone ESL example&quot; dialog box in ADAPT. It shows a message explaining editing rights for cloned questions and includes dropdown menus to select the destination folder and assignment." title="Screenshot 2026-04-02 at 6.26.22 AM.png"/>
          <p:cNvPicPr preferRelativeResize="0"/>
          <p:nvPr/>
        </p:nvPicPr>
        <p:blipFill>
          <a:blip r:embed="rId3">
            <a:alphaModFix/>
          </a:blip>
          <a:stretch>
            <a:fillRect/>
          </a:stretch>
        </p:blipFill>
        <p:spPr>
          <a:xfrm>
            <a:off x="152400" y="2044376"/>
            <a:ext cx="8839201" cy="43976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5"/>
          <p:cNvSpPr txBox="1">
            <a:spLocks noGrp="1"/>
          </p:cNvSpPr>
          <p:nvPr>
            <p:ph type="ctrTitle"/>
          </p:nvPr>
        </p:nvSpPr>
        <p:spPr>
          <a:xfrm>
            <a:off x="818775" y="1443674"/>
            <a:ext cx="7612500" cy="27372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SzPts val="2800"/>
              <a:buNone/>
            </a:pPr>
            <a:r>
              <a:rPr lang="en-US" sz="4200"/>
              <a:t>ADAPT Hackathon Training</a:t>
            </a:r>
            <a:endParaRPr sz="3400">
              <a:solidFill>
                <a:srgbClr val="00427E"/>
              </a:solidFill>
              <a:highlight>
                <a:srgbClr val="FFFFFF"/>
              </a:highlight>
            </a:endParaRPr>
          </a:p>
          <a:p>
            <a:pPr marL="0" marR="0" lvl="0" indent="0" algn="ctr" rtl="0">
              <a:lnSpc>
                <a:spcPct val="90000"/>
              </a:lnSpc>
              <a:spcBef>
                <a:spcPts val="0"/>
              </a:spcBef>
              <a:spcAft>
                <a:spcPts val="0"/>
              </a:spcAft>
              <a:buSzPts val="2520"/>
              <a:buNone/>
            </a:pPr>
            <a:endParaRPr sz="3900"/>
          </a:p>
        </p:txBody>
      </p:sp>
      <p:sp>
        <p:nvSpPr>
          <p:cNvPr id="368" name="Google Shape;368;p15"/>
          <p:cNvSpPr txBox="1">
            <a:spLocks noGrp="1"/>
          </p:cNvSpPr>
          <p:nvPr>
            <p:ph type="subTitle" idx="1"/>
          </p:nvPr>
        </p:nvSpPr>
        <p:spPr>
          <a:xfrm>
            <a:off x="399751" y="5524809"/>
            <a:ext cx="8344500" cy="1333200"/>
          </a:xfrm>
          <a:prstGeom prst="rect">
            <a:avLst/>
          </a:prstGeom>
          <a:noFill/>
          <a:ln>
            <a:noFill/>
          </a:ln>
        </p:spPr>
        <p:txBody>
          <a:bodyPr spcFirstLastPara="1" wrap="square" lIns="91425" tIns="91425" rIns="91425" bIns="91425" anchor="t" anchorCtr="0">
            <a:normAutofit/>
          </a:bodyPr>
          <a:lstStyle/>
          <a:p>
            <a:pPr marL="0" lvl="0" indent="0" algn="l" rtl="0">
              <a:lnSpc>
                <a:spcPct val="120000"/>
              </a:lnSpc>
              <a:spcBef>
                <a:spcPts val="750"/>
              </a:spcBef>
              <a:spcAft>
                <a:spcPts val="0"/>
              </a:spcAft>
              <a:buSzPts val="2286"/>
              <a:buNone/>
            </a:pPr>
            <a:r>
              <a:rPr lang="en-US" sz="1200"/>
              <a:t>This presentation last modified April 3, 2026.</a:t>
            </a:r>
            <a:br>
              <a:rPr lang="en-US" sz="2000"/>
            </a:br>
            <a:r>
              <a:rPr lang="en-US" sz="1200"/>
              <a:t>This work is licensed under a </a:t>
            </a:r>
            <a:r>
              <a:rPr lang="en-US" sz="1200" u="sng">
                <a:solidFill>
                  <a:schemeClr val="hlink"/>
                </a:solidFill>
                <a:hlinkClick r:id="rId3"/>
              </a:rPr>
              <a:t>Creative Commons Attribution 4.0 International License</a:t>
            </a:r>
            <a:r>
              <a:rPr lang="en-US" sz="1200"/>
              <a:t>. </a:t>
            </a:r>
            <a:endParaRPr sz="1200"/>
          </a:p>
          <a:p>
            <a:pPr marL="0" lvl="0" indent="0" algn="l" rtl="0">
              <a:lnSpc>
                <a:spcPct val="120000"/>
              </a:lnSpc>
              <a:spcBef>
                <a:spcPts val="750"/>
              </a:spcBef>
              <a:spcAft>
                <a:spcPts val="0"/>
              </a:spcAft>
              <a:buSzPts val="2286"/>
              <a:buNone/>
            </a:pPr>
            <a:r>
              <a:rPr lang="en-US" sz="1200"/>
              <a:t>Attribute this slide deck as: “ADAPT Hackathon Training” by </a:t>
            </a:r>
            <a:r>
              <a:rPr lang="en-US" sz="1200" u="sng">
                <a:solidFill>
                  <a:schemeClr val="hlink"/>
                </a:solidFill>
                <a:hlinkClick r:id="rId4"/>
              </a:rPr>
              <a:t>ASCCC OERI</a:t>
            </a:r>
            <a:r>
              <a:rPr lang="en-US" sz="1200"/>
              <a:t> is licensed under </a:t>
            </a:r>
            <a:r>
              <a:rPr lang="en-US" sz="1200" u="sng">
                <a:solidFill>
                  <a:schemeClr val="hlink"/>
                </a:solidFill>
                <a:hlinkClick r:id="rId5"/>
              </a:rPr>
              <a:t>CC BY 4.0</a:t>
            </a:r>
            <a:r>
              <a:rPr lang="en-US" sz="1200"/>
              <a:t>.</a:t>
            </a:r>
            <a:endParaRPr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3d3f3ca36fa_2_34"/>
          <p:cNvSpPr txBox="1">
            <a:spLocks noGrp="1"/>
          </p:cNvSpPr>
          <p:nvPr>
            <p:ph type="title"/>
          </p:nvPr>
        </p:nvSpPr>
        <p:spPr>
          <a:xfrm>
            <a:off x="893700" y="477851"/>
            <a:ext cx="64626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a:t>To Access Your Copy, Select Its Title</a:t>
            </a:r>
            <a:endParaRPr sz="3600"/>
          </a:p>
        </p:txBody>
      </p:sp>
      <p:pic>
        <p:nvPicPr>
          <p:cNvPr id="582" name="Google Shape;582;g3d3f3ca36fa_2_34" descr="Screenshot of the ADAPT question list showing a cloned question titled &quot;ESL example (select choice) copy.&quot;" title="Screenshot 2026-04-02 at 6.27.28 AM.png"/>
          <p:cNvPicPr preferRelativeResize="0"/>
          <p:nvPr/>
        </p:nvPicPr>
        <p:blipFill>
          <a:blip r:embed="rId3">
            <a:alphaModFix/>
          </a:blip>
          <a:stretch>
            <a:fillRect/>
          </a:stretch>
        </p:blipFill>
        <p:spPr>
          <a:xfrm>
            <a:off x="152400" y="5200326"/>
            <a:ext cx="8839201" cy="1195337"/>
          </a:xfrm>
          <a:prstGeom prst="rect">
            <a:avLst/>
          </a:prstGeom>
          <a:noFill/>
          <a:ln>
            <a:noFill/>
          </a:ln>
        </p:spPr>
      </p:pic>
      <p:sp>
        <p:nvSpPr>
          <p:cNvPr id="583" name="Google Shape;583;g3d3f3ca36fa_2_34"/>
          <p:cNvSpPr txBox="1"/>
          <p:nvPr/>
        </p:nvSpPr>
        <p:spPr>
          <a:xfrm>
            <a:off x="893700" y="2063750"/>
            <a:ext cx="7315500" cy="25860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3D372F"/>
              </a:buClr>
              <a:buSzPts val="2000"/>
              <a:buChar char="●"/>
            </a:pPr>
            <a:r>
              <a:rPr lang="en-US" sz="2000">
                <a:solidFill>
                  <a:srgbClr val="3D372F"/>
                </a:solidFill>
              </a:rPr>
              <a:t>You can modify the title of your question by selecting the pencil icon at the end of the title either before or after accessing all elements of your copy.</a:t>
            </a:r>
            <a:endParaRPr sz="2000">
              <a:solidFill>
                <a:srgbClr val="3D372F"/>
              </a:solidFill>
            </a:endParaRPr>
          </a:p>
          <a:p>
            <a:pPr marL="457200" lvl="0" indent="-355600" algn="l" rtl="0">
              <a:spcBef>
                <a:spcPts val="0"/>
              </a:spcBef>
              <a:spcAft>
                <a:spcPts val="0"/>
              </a:spcAft>
              <a:buClr>
                <a:srgbClr val="3D372F"/>
              </a:buClr>
              <a:buSzPts val="2000"/>
              <a:buChar char="●"/>
            </a:pPr>
            <a:r>
              <a:rPr lang="en-US" sz="2000">
                <a:solidFill>
                  <a:srgbClr val="3D372F"/>
                </a:solidFill>
              </a:rPr>
              <a:t>Upon accessing your question for editing, you will make edits in just two sections:</a:t>
            </a:r>
            <a:endParaRPr sz="2000">
              <a:solidFill>
                <a:srgbClr val="3D372F"/>
              </a:solidFill>
            </a:endParaRPr>
          </a:p>
          <a:p>
            <a:pPr marL="914400" lvl="1" indent="-355600" algn="l" rtl="0">
              <a:spcBef>
                <a:spcPts val="0"/>
              </a:spcBef>
              <a:spcAft>
                <a:spcPts val="0"/>
              </a:spcAft>
              <a:buClr>
                <a:srgbClr val="3D372F"/>
              </a:buClr>
              <a:buSzPts val="2000"/>
              <a:buChar char="○"/>
            </a:pPr>
            <a:r>
              <a:rPr lang="en-US" sz="2000">
                <a:solidFill>
                  <a:srgbClr val="3D372F"/>
                </a:solidFill>
              </a:rPr>
              <a:t>Properties</a:t>
            </a:r>
            <a:endParaRPr sz="2000">
              <a:solidFill>
                <a:srgbClr val="3D372F"/>
              </a:solidFill>
            </a:endParaRPr>
          </a:p>
          <a:p>
            <a:pPr marL="914400" lvl="1" indent="-355600" algn="l" rtl="0">
              <a:spcBef>
                <a:spcPts val="0"/>
              </a:spcBef>
              <a:spcAft>
                <a:spcPts val="0"/>
              </a:spcAft>
              <a:buClr>
                <a:srgbClr val="3D372F"/>
              </a:buClr>
              <a:buSzPts val="2000"/>
              <a:buChar char="○"/>
            </a:pPr>
            <a:r>
              <a:rPr lang="en-US" sz="2000">
                <a:solidFill>
                  <a:srgbClr val="3D372F"/>
                </a:solidFill>
              </a:rPr>
              <a:t>Primary Content</a:t>
            </a:r>
            <a:endParaRPr sz="2000">
              <a:solidFill>
                <a:srgbClr val="3D372F"/>
              </a:solidFill>
            </a:endParaRPr>
          </a:p>
          <a:p>
            <a:pPr marL="0" lvl="0" indent="0" algn="l" rtl="0">
              <a:spcBef>
                <a:spcPts val="0"/>
              </a:spcBef>
              <a:spcAft>
                <a:spcPts val="0"/>
              </a:spcAft>
              <a:buNone/>
            </a:pPr>
            <a:endParaRPr sz="1600">
              <a:solidFill>
                <a:srgbClr val="3D372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3d3d563de8b_0_464"/>
          <p:cNvSpPr txBox="1">
            <a:spLocks noGrp="1"/>
          </p:cNvSpPr>
          <p:nvPr>
            <p:ph type="title"/>
          </p:nvPr>
        </p:nvSpPr>
        <p:spPr>
          <a:xfrm>
            <a:off x="866625" y="279326"/>
            <a:ext cx="64626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a:t>Properties: Edit the Properties of Your Select Choice Question</a:t>
            </a:r>
            <a:endParaRPr sz="3000"/>
          </a:p>
        </p:txBody>
      </p:sp>
      <p:pic>
        <p:nvPicPr>
          <p:cNvPr id="590" name="Google Shape;590;g3d3d563de8b_0_464" descr="Screenshot of the &quot;Edit Question&quot; properties tab in ADAPT. A blue circle highlights the &quot;C&quot; clone icon next to the title, and the form shows fields for Title, Description, Public status (set to No), and the Folder location (set to Cloned Questions)."/>
          <p:cNvPicPr preferRelativeResize="0"/>
          <p:nvPr/>
        </p:nvPicPr>
        <p:blipFill>
          <a:blip r:embed="rId3">
            <a:alphaModFix/>
          </a:blip>
          <a:stretch>
            <a:fillRect/>
          </a:stretch>
        </p:blipFill>
        <p:spPr>
          <a:xfrm>
            <a:off x="1660487" y="1422628"/>
            <a:ext cx="4874873" cy="485179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3d3d563de8b_0_481"/>
          <p:cNvSpPr txBox="1">
            <a:spLocks noGrp="1"/>
          </p:cNvSpPr>
          <p:nvPr>
            <p:ph type="title" idx="4294967295"/>
          </p:nvPr>
        </p:nvSpPr>
        <p:spPr>
          <a:xfrm>
            <a:off x="970811" y="239828"/>
            <a:ext cx="7202400" cy="893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a:t>Primary Content: Instructions for Creating a Select Choice Question</a:t>
            </a:r>
            <a:endParaRPr sz="3200"/>
          </a:p>
        </p:txBody>
      </p:sp>
      <p:pic>
        <p:nvPicPr>
          <p:cNvPr id="597" name="Google Shape;597;g3d3d563de8b_0_481" descr="Screenshot of the ADAPT &quot;Primary Content&quot; editor. The &quot;Native&quot; and &quot;Select Choice&quot; options are selected."/>
          <p:cNvPicPr preferRelativeResize="0"/>
          <p:nvPr/>
        </p:nvPicPr>
        <p:blipFill>
          <a:blip r:embed="rId3">
            <a:alphaModFix/>
          </a:blip>
          <a:stretch>
            <a:fillRect/>
          </a:stretch>
        </p:blipFill>
        <p:spPr>
          <a:xfrm>
            <a:off x="651325" y="1277300"/>
            <a:ext cx="5289827" cy="1211000"/>
          </a:xfrm>
          <a:prstGeom prst="rect">
            <a:avLst/>
          </a:prstGeom>
          <a:noFill/>
          <a:ln>
            <a:noFill/>
          </a:ln>
        </p:spPr>
      </p:pic>
      <p:pic>
        <p:nvPicPr>
          <p:cNvPr id="598" name="Google Shape;598;g3d3d563de8b_0_481" descr="Screenshot of Native question type with select choice "/>
          <p:cNvPicPr preferRelativeResize="0"/>
          <p:nvPr/>
        </p:nvPicPr>
        <p:blipFill>
          <a:blip r:embed="rId4">
            <a:alphaModFix/>
          </a:blip>
          <a:stretch>
            <a:fillRect/>
          </a:stretch>
        </p:blipFill>
        <p:spPr>
          <a:xfrm>
            <a:off x="651325" y="2687125"/>
            <a:ext cx="5190675" cy="3945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3d3f3ca36fa_0_5"/>
          <p:cNvSpPr txBox="1">
            <a:spLocks noGrp="1"/>
          </p:cNvSpPr>
          <p:nvPr>
            <p:ph type="title" idx="4294967295"/>
          </p:nvPr>
        </p:nvSpPr>
        <p:spPr>
          <a:xfrm>
            <a:off x="970811" y="239828"/>
            <a:ext cx="7202400" cy="893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600"/>
              <a:t>Modify Select Choice Primary Content and Question Preview </a:t>
            </a:r>
            <a:endParaRPr sz="3600"/>
          </a:p>
        </p:txBody>
      </p:sp>
      <p:pic>
        <p:nvPicPr>
          <p:cNvPr id="605" name="Google Shape;605;g3d3f3ca36fa_0_5" descr="screenshot of select choice question edit window"/>
          <p:cNvPicPr preferRelativeResize="0"/>
          <p:nvPr/>
        </p:nvPicPr>
        <p:blipFill>
          <a:blip r:embed="rId3">
            <a:alphaModFix/>
          </a:blip>
          <a:stretch>
            <a:fillRect/>
          </a:stretch>
        </p:blipFill>
        <p:spPr>
          <a:xfrm>
            <a:off x="175600" y="1477475"/>
            <a:ext cx="4550625" cy="5026749"/>
          </a:xfrm>
          <a:prstGeom prst="rect">
            <a:avLst/>
          </a:prstGeom>
          <a:noFill/>
          <a:ln>
            <a:noFill/>
          </a:ln>
        </p:spPr>
      </p:pic>
      <p:pic>
        <p:nvPicPr>
          <p:cNvPr id="606" name="Google Shape;606;g3d3f3ca36fa_0_5" descr="Screenshot of preview question of a select choice example "/>
          <p:cNvPicPr preferRelativeResize="0"/>
          <p:nvPr/>
        </p:nvPicPr>
        <p:blipFill>
          <a:blip r:embed="rId4">
            <a:alphaModFix/>
          </a:blip>
          <a:stretch>
            <a:fillRect/>
          </a:stretch>
        </p:blipFill>
        <p:spPr>
          <a:xfrm>
            <a:off x="4787899" y="1878700"/>
            <a:ext cx="4194626" cy="34039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3d3d563de8b_0_487"/>
          <p:cNvSpPr txBox="1">
            <a:spLocks noGrp="1"/>
          </p:cNvSpPr>
          <p:nvPr>
            <p:ph type="title"/>
          </p:nvPr>
        </p:nvSpPr>
        <p:spPr>
          <a:xfrm>
            <a:off x="1073425" y="343076"/>
            <a:ext cx="64626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a:t>Editing/Creating a Select Choice Question</a:t>
            </a:r>
            <a:endParaRPr sz="3600"/>
          </a:p>
        </p:txBody>
      </p:sp>
      <p:sp>
        <p:nvSpPr>
          <p:cNvPr id="613" name="Google Shape;613;g3d3d563de8b_0_487"/>
          <p:cNvSpPr txBox="1"/>
          <p:nvPr/>
        </p:nvSpPr>
        <p:spPr>
          <a:xfrm>
            <a:off x="793750" y="1634200"/>
            <a:ext cx="7954200" cy="4570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3D372F"/>
              </a:buClr>
              <a:buSzPts val="1800"/>
              <a:buChar char="●"/>
            </a:pPr>
            <a:r>
              <a:rPr lang="en-US" sz="1800">
                <a:solidFill>
                  <a:srgbClr val="3D372F"/>
                </a:solidFill>
              </a:rPr>
              <a:t>Instructions (available in the bottom half of the Primary Content screen):</a:t>
            </a:r>
            <a:endParaRPr sz="1800">
              <a:solidFill>
                <a:srgbClr val="3D372F"/>
              </a:solidFill>
            </a:endParaRPr>
          </a:p>
          <a:p>
            <a:pPr marL="914400" lvl="1" indent="-342900" algn="l" rtl="0">
              <a:spcBef>
                <a:spcPts val="0"/>
              </a:spcBef>
              <a:spcAft>
                <a:spcPts val="0"/>
              </a:spcAft>
              <a:buClr>
                <a:srgbClr val="3D372F"/>
              </a:buClr>
              <a:buSzPts val="1800"/>
              <a:buChar char="○"/>
            </a:pPr>
            <a:r>
              <a:rPr lang="en-US" sz="1800">
                <a:solidFill>
                  <a:srgbClr val="3D372F"/>
                </a:solidFill>
              </a:rPr>
              <a:t>Using brackets [ ], place the correct answer in the location that you want the select choice to appear. </a:t>
            </a:r>
            <a:endParaRPr sz="1800">
              <a:solidFill>
                <a:srgbClr val="3D372F"/>
              </a:solidFill>
            </a:endParaRPr>
          </a:p>
          <a:p>
            <a:pPr marL="914400" lvl="1" indent="-342900" algn="l" rtl="0">
              <a:spcBef>
                <a:spcPts val="0"/>
              </a:spcBef>
              <a:spcAft>
                <a:spcPts val="0"/>
              </a:spcAft>
              <a:buClr>
                <a:srgbClr val="3D372F"/>
              </a:buClr>
              <a:buSzPts val="1800"/>
              <a:buChar char="○"/>
            </a:pPr>
            <a:r>
              <a:rPr lang="en-US" sz="1800">
                <a:solidFill>
                  <a:srgbClr val="3D372F"/>
                </a:solidFill>
              </a:rPr>
              <a:t>Then, add the choices below.</a:t>
            </a:r>
            <a:endParaRPr sz="1800">
              <a:solidFill>
                <a:srgbClr val="3D372F"/>
              </a:solidFill>
            </a:endParaRPr>
          </a:p>
          <a:p>
            <a:pPr marL="457200" lvl="0" indent="-342900" algn="l" rtl="0">
              <a:spcBef>
                <a:spcPts val="0"/>
              </a:spcBef>
              <a:spcAft>
                <a:spcPts val="0"/>
              </a:spcAft>
              <a:buClr>
                <a:srgbClr val="3D372F"/>
              </a:buClr>
              <a:buSzPts val="1800"/>
              <a:buChar char="●"/>
            </a:pPr>
            <a:r>
              <a:rPr lang="en-US" sz="1800">
                <a:solidFill>
                  <a:srgbClr val="3D372F"/>
                </a:solidFill>
              </a:rPr>
              <a:t>Begin by pasting in the content you want to use to create your Select Choice question. </a:t>
            </a:r>
            <a:endParaRPr sz="1800">
              <a:solidFill>
                <a:srgbClr val="3D372F"/>
              </a:solidFill>
            </a:endParaRPr>
          </a:p>
          <a:p>
            <a:pPr marL="457200" lvl="0" indent="-342900" algn="l" rtl="0">
              <a:lnSpc>
                <a:spcPct val="115000"/>
              </a:lnSpc>
              <a:spcBef>
                <a:spcPts val="0"/>
              </a:spcBef>
              <a:spcAft>
                <a:spcPts val="0"/>
              </a:spcAft>
              <a:buClr>
                <a:srgbClr val="3D372F"/>
              </a:buClr>
              <a:buSzPts val="1800"/>
              <a:buChar char="●"/>
            </a:pPr>
            <a:r>
              <a:rPr lang="en-US" sz="1800"/>
              <a:t>During synaptic transmission, an action potential in a neuron – the </a:t>
            </a:r>
            <a:r>
              <a:rPr lang="en-US" sz="1800" b="1"/>
              <a:t>presynaptic neuron</a:t>
            </a:r>
            <a:r>
              <a:rPr lang="en-US" sz="1800"/>
              <a:t> – causes a neurotransmitter to be released into a tiny gap called the </a:t>
            </a:r>
            <a:r>
              <a:rPr lang="en-US" sz="1800" b="1"/>
              <a:t>synaptic cleft </a:t>
            </a:r>
            <a:r>
              <a:rPr lang="en-US" sz="1800"/>
              <a:t>between two neurons. The neurotransmitter diffuses across the synaptic cleft and binds to receptors on the neuron receiving the signal – the </a:t>
            </a:r>
            <a:r>
              <a:rPr lang="en-US" sz="1800" b="1"/>
              <a:t>postsynaptic neuron</a:t>
            </a:r>
            <a:r>
              <a:rPr lang="en-US" sz="1800"/>
              <a:t>, which produces a change in the postsynaptic cell. Looking into this process in more detail, we can split the processes of synaptic transmission into a number of separate steps (Figure 3.27):</a:t>
            </a:r>
            <a:endParaRPr sz="1800"/>
          </a:p>
          <a:p>
            <a:pPr marL="457200" lvl="0" indent="-342900" algn="l" rtl="0">
              <a:lnSpc>
                <a:spcPct val="115000"/>
              </a:lnSpc>
              <a:spcBef>
                <a:spcPts val="0"/>
              </a:spcBef>
              <a:spcAft>
                <a:spcPts val="0"/>
              </a:spcAft>
              <a:buClr>
                <a:srgbClr val="3D372F"/>
              </a:buClr>
              <a:buSzPts val="1800"/>
              <a:buChar char="●"/>
            </a:pPr>
            <a:r>
              <a:rPr lang="en-US" sz="1800"/>
              <a:t>Then add in your brackets. [correct answer]</a:t>
            </a:r>
            <a:endParaRPr sz="1800"/>
          </a:p>
          <a:p>
            <a:pPr marL="457200" lvl="0" indent="-342900" algn="l" rtl="0">
              <a:spcBef>
                <a:spcPts val="0"/>
              </a:spcBef>
              <a:spcAft>
                <a:spcPts val="0"/>
              </a:spcAft>
              <a:buClr>
                <a:srgbClr val="3D372F"/>
              </a:buClr>
              <a:buSzPts val="1800"/>
              <a:buChar char="●"/>
            </a:pPr>
            <a:r>
              <a:rPr lang="en-US" sz="1800">
                <a:solidFill>
                  <a:srgbClr val="3D372F"/>
                </a:solidFill>
              </a:rPr>
              <a:t>And add in the choices.</a:t>
            </a:r>
            <a:endParaRPr sz="1800">
              <a:solidFill>
                <a:srgbClr val="3D372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3d3f3ca36fa_2_54"/>
          <p:cNvSpPr txBox="1">
            <a:spLocks noGrp="1"/>
          </p:cNvSpPr>
          <p:nvPr>
            <p:ph type="title"/>
          </p:nvPr>
        </p:nvSpPr>
        <p:spPr>
          <a:xfrm>
            <a:off x="1434188" y="543226"/>
            <a:ext cx="64626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a:t>Formatted Select Choice Question</a:t>
            </a:r>
            <a:endParaRPr sz="3600"/>
          </a:p>
        </p:txBody>
      </p:sp>
      <p:pic>
        <p:nvPicPr>
          <p:cNvPr id="620" name="Google Shape;620;g3d3f3ca36fa_2_54" descr="Screenshot of the ADAPT question editor showing a &quot;Native&quot; Select Choice question about synaptic transmission." title="Screenshot 2026-04-02 at 6.52.53 AM.png"/>
          <p:cNvPicPr preferRelativeResize="0"/>
          <p:nvPr/>
        </p:nvPicPr>
        <p:blipFill>
          <a:blip r:embed="rId3">
            <a:alphaModFix/>
          </a:blip>
          <a:stretch>
            <a:fillRect/>
          </a:stretch>
        </p:blipFill>
        <p:spPr>
          <a:xfrm>
            <a:off x="893700" y="1736201"/>
            <a:ext cx="7543567" cy="49320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3d3f3ca36fa_2_48"/>
          <p:cNvSpPr txBox="1">
            <a:spLocks noGrp="1"/>
          </p:cNvSpPr>
          <p:nvPr>
            <p:ph type="title"/>
          </p:nvPr>
        </p:nvSpPr>
        <p:spPr>
          <a:xfrm>
            <a:off x="1145825" y="235076"/>
            <a:ext cx="6462600" cy="114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a:t>New Select Choice Question</a:t>
            </a:r>
            <a:endParaRPr sz="3600"/>
          </a:p>
        </p:txBody>
      </p:sp>
      <p:pic>
        <p:nvPicPr>
          <p:cNvPr id="627" name="Google Shape;627;g3d3f3ca36fa_2_48" descr="Screenshot of the ADAPT question preview for a biology question on &quot;Synaptic Transmission.&quot;" title="Screenshot 2026-04-02 at 6.54.10 AM.png"/>
          <p:cNvPicPr preferRelativeResize="0"/>
          <p:nvPr/>
        </p:nvPicPr>
        <p:blipFill>
          <a:blip r:embed="rId3">
            <a:alphaModFix/>
          </a:blip>
          <a:stretch>
            <a:fillRect/>
          </a:stretch>
        </p:blipFill>
        <p:spPr>
          <a:xfrm>
            <a:off x="1011525" y="1670801"/>
            <a:ext cx="6456935" cy="4932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3d3f3ca36fa_2_6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Notes</a:t>
            </a:r>
            <a:endParaRPr sz="3600"/>
          </a:p>
        </p:txBody>
      </p:sp>
      <p:sp>
        <p:nvSpPr>
          <p:cNvPr id="634" name="Google Shape;634;g3d3f3ca36fa_2_60"/>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457200" lvl="0" indent="-355600" algn="l" rtl="0">
              <a:spcBef>
                <a:spcPts val="750"/>
              </a:spcBef>
              <a:spcAft>
                <a:spcPts val="0"/>
              </a:spcAft>
              <a:buSzPts val="2000"/>
              <a:buChar char="•"/>
            </a:pPr>
            <a:r>
              <a:rPr lang="en-US" sz="2000"/>
              <a:t>You will be prompted to explain your changes. You don’t have to explain yourself.</a:t>
            </a:r>
            <a:endParaRPr sz="2000"/>
          </a:p>
          <a:p>
            <a:pPr marL="457200" lvl="0" indent="-355600" algn="l" rtl="0">
              <a:spcBef>
                <a:spcPts val="0"/>
              </a:spcBef>
              <a:spcAft>
                <a:spcPts val="0"/>
              </a:spcAft>
              <a:buSzPts val="2000"/>
              <a:buChar char="•"/>
            </a:pPr>
            <a:r>
              <a:rPr lang="en-US" sz="2000"/>
              <a:t>If you have issues with the formatting of your question, you can remove or add headers by selecting “Format” or, if you are really fancy, select “Source” and modify the HTML.</a:t>
            </a:r>
            <a:endParaRPr sz="2000"/>
          </a:p>
        </p:txBody>
      </p:sp>
      <p:pic>
        <p:nvPicPr>
          <p:cNvPr id="635" name="Google Shape;635;g3d3f3ca36fa_2_60" descr="Screenshot of the ADAPT editor highlighting the &quot;Format&quot; and &quot;Source&quot; buttons." title="Screenshot 2026-04-02 at 7.04.49 AM.png"/>
          <p:cNvPicPr preferRelativeResize="0"/>
          <p:nvPr/>
        </p:nvPicPr>
        <p:blipFill>
          <a:blip r:embed="rId3">
            <a:alphaModFix/>
          </a:blip>
          <a:stretch>
            <a:fillRect/>
          </a:stretch>
        </p:blipFill>
        <p:spPr>
          <a:xfrm>
            <a:off x="3604575" y="3948275"/>
            <a:ext cx="3876675" cy="28215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d3f3ca36fa_0_94"/>
          <p:cNvSpPr txBox="1">
            <a:spLocks noGrp="1"/>
          </p:cNvSpPr>
          <p:nvPr>
            <p:ph type="ctrTitle"/>
          </p:nvPr>
        </p:nvSpPr>
        <p:spPr>
          <a:xfrm>
            <a:off x="1091650" y="1793408"/>
            <a:ext cx="6736500" cy="15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Flashcard Question</a:t>
            </a:r>
            <a:endParaRPr/>
          </a:p>
        </p:txBody>
      </p:sp>
      <p:pic>
        <p:nvPicPr>
          <p:cNvPr id="642" name="Google Shape;642;g3d3f3ca36fa_0_94" descr="Screenshot of the ADAPT Flashcard interface with a question in Spanish with a video"/>
          <p:cNvPicPr preferRelativeResize="0"/>
          <p:nvPr/>
        </p:nvPicPr>
        <p:blipFill>
          <a:blip r:embed="rId3">
            <a:alphaModFix/>
          </a:blip>
          <a:stretch>
            <a:fillRect/>
          </a:stretch>
        </p:blipFill>
        <p:spPr>
          <a:xfrm>
            <a:off x="152400" y="3492308"/>
            <a:ext cx="4174891" cy="3213292"/>
          </a:xfrm>
          <a:prstGeom prst="rect">
            <a:avLst/>
          </a:prstGeom>
          <a:noFill/>
          <a:ln>
            <a:noFill/>
          </a:ln>
        </p:spPr>
      </p:pic>
      <p:pic>
        <p:nvPicPr>
          <p:cNvPr id="643" name="Google Shape;643;g3d3f3ca36fa_0_94" descr="Screenshot of the back side of the flashcard with the words El asado"/>
          <p:cNvPicPr preferRelativeResize="0"/>
          <p:nvPr/>
        </p:nvPicPr>
        <p:blipFill>
          <a:blip r:embed="rId4">
            <a:alphaModFix/>
          </a:blip>
          <a:stretch>
            <a:fillRect/>
          </a:stretch>
        </p:blipFill>
        <p:spPr>
          <a:xfrm>
            <a:off x="4479691" y="3492308"/>
            <a:ext cx="4172946" cy="321329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3d3f3ca36fa_2_13"/>
          <p:cNvSpPr txBox="1">
            <a:spLocks noGrp="1"/>
          </p:cNvSpPr>
          <p:nvPr>
            <p:ph type="title"/>
          </p:nvPr>
        </p:nvSpPr>
        <p:spPr>
          <a:xfrm>
            <a:off x="893700" y="253200"/>
            <a:ext cx="6462600" cy="62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a:t>Clone a Flashcard</a:t>
            </a:r>
            <a:endParaRPr sz="3600" dirty="0"/>
          </a:p>
        </p:txBody>
      </p:sp>
      <p:sp>
        <p:nvSpPr>
          <p:cNvPr id="650" name="Google Shape;650;g3d3f3ca36fa_2_13"/>
          <p:cNvSpPr txBox="1"/>
          <p:nvPr/>
        </p:nvSpPr>
        <p:spPr>
          <a:xfrm>
            <a:off x="781775" y="880500"/>
            <a:ext cx="7548000" cy="1143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3D372F"/>
              </a:buClr>
              <a:buSzPts val="1800"/>
              <a:buChar char="●"/>
            </a:pPr>
            <a:r>
              <a:rPr lang="en-US" sz="1800">
                <a:solidFill>
                  <a:srgbClr val="3D372F"/>
                </a:solidFill>
              </a:rPr>
              <a:t>Return to your imported demo course.</a:t>
            </a:r>
            <a:endParaRPr sz="1800">
              <a:solidFill>
                <a:srgbClr val="3D372F"/>
              </a:solidFill>
            </a:endParaRPr>
          </a:p>
          <a:p>
            <a:pPr marL="457200" lvl="0" indent="-342900" algn="l" rtl="0">
              <a:spcBef>
                <a:spcPts val="0"/>
              </a:spcBef>
              <a:spcAft>
                <a:spcPts val="0"/>
              </a:spcAft>
              <a:buClr>
                <a:srgbClr val="3D372F"/>
              </a:buClr>
              <a:buSzPts val="1800"/>
              <a:buChar char="●"/>
            </a:pPr>
            <a:r>
              <a:rPr lang="en-US" sz="1800">
                <a:solidFill>
                  <a:srgbClr val="3D372F"/>
                </a:solidFill>
              </a:rPr>
              <a:t>Navigate to the Flashcards assignment.</a:t>
            </a:r>
            <a:endParaRPr sz="1800">
              <a:solidFill>
                <a:srgbClr val="3D372F"/>
              </a:solidFill>
            </a:endParaRPr>
          </a:p>
          <a:p>
            <a:pPr marL="457200" lvl="0" indent="-342900" algn="l" rtl="0">
              <a:spcBef>
                <a:spcPts val="0"/>
              </a:spcBef>
              <a:spcAft>
                <a:spcPts val="0"/>
              </a:spcAft>
              <a:buClr>
                <a:srgbClr val="3D372F"/>
              </a:buClr>
              <a:buSzPts val="1800"/>
              <a:buChar char="●"/>
            </a:pPr>
            <a:r>
              <a:rPr lang="en-US" sz="1800">
                <a:solidFill>
                  <a:srgbClr val="3D372F"/>
                </a:solidFill>
              </a:rPr>
              <a:t>Clone the Flashcard of your choice.</a:t>
            </a:r>
            <a:endParaRPr sz="1800">
              <a:solidFill>
                <a:srgbClr val="3D372F"/>
              </a:solidFill>
            </a:endParaRPr>
          </a:p>
          <a:p>
            <a:pPr marL="0" lvl="0" indent="0" algn="l" rtl="0">
              <a:spcBef>
                <a:spcPts val="0"/>
              </a:spcBef>
              <a:spcAft>
                <a:spcPts val="0"/>
              </a:spcAft>
              <a:buNone/>
            </a:pPr>
            <a:endParaRPr sz="1600">
              <a:solidFill>
                <a:srgbClr val="3D372F"/>
              </a:solidFill>
            </a:endParaRPr>
          </a:p>
        </p:txBody>
      </p:sp>
      <p:pic>
        <p:nvPicPr>
          <p:cNvPr id="652" name="Google Shape;652;g3d3f3ca36fa_2_13" descr="Screenshot of the ADAPT dashboard with a red bok highlighting Flashcards assignments "/>
          <p:cNvPicPr preferRelativeResize="0"/>
          <p:nvPr/>
        </p:nvPicPr>
        <p:blipFill>
          <a:blip r:embed="rId3">
            <a:alphaModFix/>
          </a:blip>
          <a:stretch>
            <a:fillRect/>
          </a:stretch>
        </p:blipFill>
        <p:spPr>
          <a:xfrm>
            <a:off x="781775" y="2023801"/>
            <a:ext cx="6739376" cy="2721900"/>
          </a:xfrm>
          <a:prstGeom prst="rect">
            <a:avLst/>
          </a:prstGeom>
          <a:noFill/>
          <a:ln>
            <a:noFill/>
          </a:ln>
        </p:spPr>
      </p:pic>
      <p:pic>
        <p:nvPicPr>
          <p:cNvPr id="651" name="Google Shape;651;g3d3f3ca36fa_2_13" descr="Screenshot of the ADAPT question list. A red box highlights a Spanish flashcard question, and a red circle highlights the &quot;Clone&quot; icon (two overlapping squares) in the Actions column to show how to copy the question."/>
          <p:cNvPicPr preferRelativeResize="0"/>
          <p:nvPr/>
        </p:nvPicPr>
        <p:blipFill>
          <a:blip r:embed="rId4">
            <a:alphaModFix/>
          </a:blip>
          <a:stretch>
            <a:fillRect/>
          </a:stretch>
        </p:blipFill>
        <p:spPr>
          <a:xfrm>
            <a:off x="893700" y="4819925"/>
            <a:ext cx="6562576" cy="1314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3d3c68bfa2b_0_1"/>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000"/>
              <a:t>Event Description</a:t>
            </a:r>
            <a:endParaRPr sz="4000"/>
          </a:p>
        </p:txBody>
      </p:sp>
      <p:sp>
        <p:nvSpPr>
          <p:cNvPr id="375" name="Google Shape;375;g3d3c68bfa2b_0_1"/>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sz="2400"/>
              <a:t>Are you interested in developing openly licensed assessments for your discipline? Have you heard about Discuss-It and The Forge? Would you like to learn how to quickly develop new questions in the ADAPT homework system? Join us for this inaugural hackathon training as we prepare to build out assessments for a variety of disciplines.</a:t>
            </a: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3d3f3ca36fa_0_39"/>
          <p:cNvSpPr txBox="1">
            <a:spLocks noGrp="1"/>
          </p:cNvSpPr>
          <p:nvPr>
            <p:ph type="title"/>
          </p:nvPr>
        </p:nvSpPr>
        <p:spPr>
          <a:xfrm>
            <a:off x="725550" y="-287700"/>
            <a:ext cx="8014800" cy="114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Flashcard Primary Content and Preview </a:t>
            </a:r>
            <a:endParaRPr dirty="0"/>
          </a:p>
        </p:txBody>
      </p:sp>
      <p:pic>
        <p:nvPicPr>
          <p:cNvPr id="662" name="Google Shape;662;g3d3f3ca36fa_0_39" descr="Flashcard Primary Content and Preview "/>
          <p:cNvPicPr preferRelativeResize="0"/>
          <p:nvPr/>
        </p:nvPicPr>
        <p:blipFill>
          <a:blip r:embed="rId3">
            <a:alphaModFix/>
          </a:blip>
          <a:stretch>
            <a:fillRect/>
          </a:stretch>
        </p:blipFill>
        <p:spPr>
          <a:xfrm>
            <a:off x="993725" y="855606"/>
            <a:ext cx="4086425" cy="1843720"/>
          </a:xfrm>
          <a:prstGeom prst="rect">
            <a:avLst/>
          </a:prstGeom>
          <a:noFill/>
          <a:ln>
            <a:noFill/>
          </a:ln>
        </p:spPr>
      </p:pic>
      <p:pic>
        <p:nvPicPr>
          <p:cNvPr id="659" name="Google Shape;659;g3d3f3ca36fa_0_39" descr="Side-by-side view of the ADAPT flashcard creator. The left side shows the &quot;Primary Content&quot; editor with a Spanish question and an image of yerba mate in the &quot;FRONT&quot; section, and the word &quot;Verde&quot; with an audio player in the &quot;BACK&quot; section. The right side shows the &quot;Preview&quot; of the interactive card as it would appear to a student."/>
          <p:cNvPicPr preferRelativeResize="0"/>
          <p:nvPr/>
        </p:nvPicPr>
        <p:blipFill>
          <a:blip r:embed="rId4">
            <a:alphaModFix/>
          </a:blip>
          <a:stretch>
            <a:fillRect/>
          </a:stretch>
        </p:blipFill>
        <p:spPr>
          <a:xfrm>
            <a:off x="1095475" y="2648461"/>
            <a:ext cx="3677550" cy="4023015"/>
          </a:xfrm>
          <a:prstGeom prst="rect">
            <a:avLst/>
          </a:prstGeom>
          <a:noFill/>
          <a:ln>
            <a:noFill/>
          </a:ln>
        </p:spPr>
      </p:pic>
      <p:sp>
        <p:nvSpPr>
          <p:cNvPr id="663" name="Google Shape;663;g3d3f3ca36fa_0_39"/>
          <p:cNvSpPr txBox="1"/>
          <p:nvPr/>
        </p:nvSpPr>
        <p:spPr>
          <a:xfrm>
            <a:off x="5385700" y="987875"/>
            <a:ext cx="2963700" cy="6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rgbClr val="3D372F"/>
                </a:solidFill>
              </a:rPr>
              <a:t>Preview</a:t>
            </a:r>
            <a:endParaRPr sz="2200">
              <a:solidFill>
                <a:srgbClr val="3D372F"/>
              </a:solidFill>
            </a:endParaRPr>
          </a:p>
        </p:txBody>
      </p:sp>
      <p:pic>
        <p:nvPicPr>
          <p:cNvPr id="660" name="Google Shape;660;g3d3f3ca36fa_0_39" descr="Flashcard Primary Content and Preview "/>
          <p:cNvPicPr preferRelativeResize="0"/>
          <p:nvPr/>
        </p:nvPicPr>
        <p:blipFill>
          <a:blip r:embed="rId5">
            <a:alphaModFix/>
          </a:blip>
          <a:stretch>
            <a:fillRect/>
          </a:stretch>
        </p:blipFill>
        <p:spPr>
          <a:xfrm>
            <a:off x="5324316" y="1668625"/>
            <a:ext cx="3650684" cy="2322701"/>
          </a:xfrm>
          <a:prstGeom prst="rect">
            <a:avLst/>
          </a:prstGeom>
          <a:noFill/>
          <a:ln>
            <a:noFill/>
          </a:ln>
        </p:spPr>
      </p:pic>
      <p:pic>
        <p:nvPicPr>
          <p:cNvPr id="661" name="Google Shape;661;g3d3f3ca36fa_0_39" descr="Flashcard Primary Content and Preview "/>
          <p:cNvPicPr preferRelativeResize="0"/>
          <p:nvPr/>
        </p:nvPicPr>
        <p:blipFill>
          <a:blip r:embed="rId6">
            <a:alphaModFix/>
          </a:blip>
          <a:stretch>
            <a:fillRect/>
          </a:stretch>
        </p:blipFill>
        <p:spPr>
          <a:xfrm>
            <a:off x="5240988" y="4095350"/>
            <a:ext cx="3677558" cy="2322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3d3f3ca36fa_2_67"/>
          <p:cNvSpPr txBox="1">
            <a:spLocks noGrp="1"/>
          </p:cNvSpPr>
          <p:nvPr>
            <p:ph type="title"/>
          </p:nvPr>
        </p:nvSpPr>
        <p:spPr>
          <a:xfrm>
            <a:off x="884375" y="533876"/>
            <a:ext cx="64626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a:t>Primary Content: Instructions for Creating a Flashcard </a:t>
            </a:r>
            <a:endParaRPr sz="3200"/>
          </a:p>
          <a:p>
            <a:pPr marL="0" lvl="0" indent="0" algn="l" rtl="0">
              <a:spcBef>
                <a:spcPts val="0"/>
              </a:spcBef>
              <a:spcAft>
                <a:spcPts val="0"/>
              </a:spcAft>
              <a:buNone/>
            </a:pPr>
            <a:endParaRPr/>
          </a:p>
        </p:txBody>
      </p:sp>
      <p:pic>
        <p:nvPicPr>
          <p:cNvPr id="670" name="Google Shape;670;g3d3f3ca36fa_2_67" descr="Screenshot on how to create a flashcard in ADAPT"/>
          <p:cNvPicPr preferRelativeResize="0"/>
          <p:nvPr/>
        </p:nvPicPr>
        <p:blipFill>
          <a:blip r:embed="rId3">
            <a:alphaModFix/>
          </a:blip>
          <a:stretch>
            <a:fillRect/>
          </a:stretch>
        </p:blipFill>
        <p:spPr>
          <a:xfrm>
            <a:off x="1505600" y="1450413"/>
            <a:ext cx="5289827" cy="1211000"/>
          </a:xfrm>
          <a:prstGeom prst="rect">
            <a:avLst/>
          </a:prstGeom>
          <a:noFill/>
          <a:ln>
            <a:noFill/>
          </a:ln>
        </p:spPr>
      </p:pic>
      <p:pic>
        <p:nvPicPr>
          <p:cNvPr id="671" name="Google Shape;671;g3d3f3ca36fa_2_67" descr="Screenshot of the ADAPT question editor showing the &quot;Primary Content&quot; tab. Under &quot;Auto-Grade Tech Block,&quot; the &quot;Native&quot; option is selected. Below, under &quot;Native Question Type,&quot; the &quot;Flashcard&quot; radio button is chosen, revealing the &quot;FRONT&quot; editing section with a &quot;Text &amp; Media&quot; option selected."/>
          <p:cNvPicPr preferRelativeResize="0"/>
          <p:nvPr/>
        </p:nvPicPr>
        <p:blipFill>
          <a:blip r:embed="rId4">
            <a:alphaModFix/>
          </a:blip>
          <a:stretch>
            <a:fillRect/>
          </a:stretch>
        </p:blipFill>
        <p:spPr>
          <a:xfrm>
            <a:off x="1413875" y="2661393"/>
            <a:ext cx="5792925" cy="354060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3d3f3ca36fa_1_77"/>
          <p:cNvSpPr txBox="1">
            <a:spLocks noGrp="1"/>
          </p:cNvSpPr>
          <p:nvPr>
            <p:ph type="title" idx="4294967295"/>
          </p:nvPr>
        </p:nvSpPr>
        <p:spPr>
          <a:xfrm>
            <a:off x="431536" y="341578"/>
            <a:ext cx="7202400" cy="893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Go to Assignment Properties to find Flashcard Settings</a:t>
            </a:r>
            <a:endParaRPr/>
          </a:p>
        </p:txBody>
      </p:sp>
      <p:pic>
        <p:nvPicPr>
          <p:cNvPr id="678" name="Google Shape;678;g3d3f3ca36fa_1_77" descr="Screenshot of the ADAPT Flashcard Settings menu. On the left, toggle switches for &quot;Autoplay,&quot; &quot;Random Shuffle,&quot; and &quot;Show Hint&quot; are all set to &quot;On.&quot; On the right, a checklist reminds the instructor to verify these settings, including text-to-speech and captions."/>
          <p:cNvPicPr preferRelativeResize="0"/>
          <p:nvPr/>
        </p:nvPicPr>
        <p:blipFill>
          <a:blip r:embed="rId3">
            <a:alphaModFix/>
          </a:blip>
          <a:stretch>
            <a:fillRect/>
          </a:stretch>
        </p:blipFill>
        <p:spPr>
          <a:xfrm>
            <a:off x="-40925" y="1811175"/>
            <a:ext cx="6626075" cy="4118675"/>
          </a:xfrm>
          <a:prstGeom prst="rect">
            <a:avLst/>
          </a:prstGeom>
          <a:noFill/>
          <a:ln>
            <a:noFill/>
          </a:ln>
        </p:spPr>
      </p:pic>
      <p:sp>
        <p:nvSpPr>
          <p:cNvPr id="679" name="Google Shape;679;g3d3f3ca36fa_1_77"/>
          <p:cNvSpPr txBox="1"/>
          <p:nvPr/>
        </p:nvSpPr>
        <p:spPr>
          <a:xfrm>
            <a:off x="6725725" y="1811175"/>
            <a:ext cx="2177400" cy="46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3D372F"/>
                </a:solidFill>
              </a:rPr>
              <a:t>Confirm that all the settings are correct for the Flashcard assignment that you just created.</a:t>
            </a:r>
            <a:endParaRPr sz="1800">
              <a:solidFill>
                <a:srgbClr val="3D372F"/>
              </a:solidFill>
            </a:endParaRPr>
          </a:p>
          <a:p>
            <a:pPr marL="0" lvl="0" indent="0" algn="l" rtl="0">
              <a:spcBef>
                <a:spcPts val="0"/>
              </a:spcBef>
              <a:spcAft>
                <a:spcPts val="0"/>
              </a:spcAft>
              <a:buNone/>
            </a:pPr>
            <a:endParaRPr sz="1800">
              <a:solidFill>
                <a:srgbClr val="3D372F"/>
              </a:solidFill>
            </a:endParaRPr>
          </a:p>
          <a:p>
            <a:pPr marL="0" lvl="0" indent="0" algn="l" rtl="0">
              <a:spcBef>
                <a:spcPts val="0"/>
              </a:spcBef>
              <a:spcAft>
                <a:spcPts val="0"/>
              </a:spcAft>
              <a:buNone/>
            </a:pPr>
            <a:r>
              <a:rPr lang="en-US" sz="1800">
                <a:solidFill>
                  <a:srgbClr val="3D372F"/>
                </a:solidFill>
              </a:rPr>
              <a:t>Check:</a:t>
            </a:r>
            <a:endParaRPr sz="1800">
              <a:solidFill>
                <a:srgbClr val="3D372F"/>
              </a:solidFill>
            </a:endParaRPr>
          </a:p>
          <a:p>
            <a:pPr marL="457200" lvl="0" indent="-342900" algn="l" rtl="0">
              <a:spcBef>
                <a:spcPts val="0"/>
              </a:spcBef>
              <a:spcAft>
                <a:spcPts val="0"/>
              </a:spcAft>
              <a:buClr>
                <a:srgbClr val="3D372F"/>
              </a:buClr>
              <a:buSzPts val="1800"/>
              <a:buChar char="●"/>
            </a:pPr>
            <a:r>
              <a:rPr lang="en-US" sz="1800">
                <a:solidFill>
                  <a:srgbClr val="3D372F"/>
                </a:solidFill>
              </a:rPr>
              <a:t>autoplay</a:t>
            </a:r>
            <a:endParaRPr sz="1800">
              <a:solidFill>
                <a:srgbClr val="3D372F"/>
              </a:solidFill>
            </a:endParaRPr>
          </a:p>
          <a:p>
            <a:pPr marL="457200" lvl="0" indent="-342900" algn="l" rtl="0">
              <a:spcBef>
                <a:spcPts val="0"/>
              </a:spcBef>
              <a:spcAft>
                <a:spcPts val="0"/>
              </a:spcAft>
              <a:buClr>
                <a:srgbClr val="3D372F"/>
              </a:buClr>
              <a:buSzPts val="1800"/>
              <a:buChar char="●"/>
            </a:pPr>
            <a:r>
              <a:rPr lang="en-US" sz="1800">
                <a:solidFill>
                  <a:srgbClr val="3D372F"/>
                </a:solidFill>
              </a:rPr>
              <a:t>random shuffle</a:t>
            </a:r>
            <a:endParaRPr sz="1800">
              <a:solidFill>
                <a:srgbClr val="3D372F"/>
              </a:solidFill>
            </a:endParaRPr>
          </a:p>
          <a:p>
            <a:pPr marL="457200" lvl="0" indent="-342900" algn="l" rtl="0">
              <a:spcBef>
                <a:spcPts val="0"/>
              </a:spcBef>
              <a:spcAft>
                <a:spcPts val="0"/>
              </a:spcAft>
              <a:buClr>
                <a:srgbClr val="3D372F"/>
              </a:buClr>
              <a:buSzPts val="1800"/>
              <a:buChar char="●"/>
            </a:pPr>
            <a:r>
              <a:rPr lang="en-US" sz="1800">
                <a:solidFill>
                  <a:srgbClr val="3D372F"/>
                </a:solidFill>
              </a:rPr>
              <a:t>show hit</a:t>
            </a:r>
            <a:endParaRPr sz="1800">
              <a:solidFill>
                <a:srgbClr val="3D372F"/>
              </a:solidFill>
            </a:endParaRPr>
          </a:p>
          <a:p>
            <a:pPr marL="457200" lvl="0" indent="-342900" algn="l" rtl="0">
              <a:spcBef>
                <a:spcPts val="0"/>
              </a:spcBef>
              <a:spcAft>
                <a:spcPts val="0"/>
              </a:spcAft>
              <a:buClr>
                <a:srgbClr val="3D372F"/>
              </a:buClr>
              <a:buSzPts val="1800"/>
              <a:buChar char="●"/>
            </a:pPr>
            <a:r>
              <a:rPr lang="en-US" sz="1800">
                <a:solidFill>
                  <a:srgbClr val="3D372F"/>
                </a:solidFill>
              </a:rPr>
              <a:t>text to speech</a:t>
            </a:r>
            <a:endParaRPr sz="1800">
              <a:solidFill>
                <a:srgbClr val="3D372F"/>
              </a:solidFill>
            </a:endParaRPr>
          </a:p>
          <a:p>
            <a:pPr marL="457200" lvl="0" indent="-342900" algn="l" rtl="0">
              <a:spcBef>
                <a:spcPts val="0"/>
              </a:spcBef>
              <a:spcAft>
                <a:spcPts val="0"/>
              </a:spcAft>
              <a:buClr>
                <a:srgbClr val="3D372F"/>
              </a:buClr>
              <a:buSzPts val="1800"/>
              <a:buChar char="●"/>
            </a:pPr>
            <a:r>
              <a:rPr lang="en-US" sz="1800">
                <a:solidFill>
                  <a:srgbClr val="3D372F"/>
                </a:solidFill>
              </a:rPr>
              <a:t>captions</a:t>
            </a:r>
            <a:endParaRPr sz="1800">
              <a:solidFill>
                <a:srgbClr val="3D372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3d3f3ca36fa_0_55"/>
          <p:cNvSpPr txBox="1">
            <a:spLocks noGrp="1"/>
          </p:cNvSpPr>
          <p:nvPr>
            <p:ph type="title"/>
          </p:nvPr>
        </p:nvSpPr>
        <p:spPr>
          <a:xfrm>
            <a:off x="1073425" y="343076"/>
            <a:ext cx="64626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a:t>Editing/Creating a Flashcard Question</a:t>
            </a:r>
            <a:endParaRPr sz="3000"/>
          </a:p>
        </p:txBody>
      </p:sp>
      <p:sp>
        <p:nvSpPr>
          <p:cNvPr id="686" name="Google Shape;686;g3d3f3ca36fa_0_55"/>
          <p:cNvSpPr txBox="1"/>
          <p:nvPr/>
        </p:nvSpPr>
        <p:spPr>
          <a:xfrm>
            <a:off x="798275" y="1750775"/>
            <a:ext cx="7674600" cy="4463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rgbClr val="3D372F"/>
              </a:buClr>
              <a:buSzPts val="1800"/>
              <a:buChar char="●"/>
            </a:pPr>
            <a:r>
              <a:rPr lang="en-US" sz="1800">
                <a:solidFill>
                  <a:srgbClr val="3D372F"/>
                </a:solidFill>
              </a:rPr>
              <a:t>Questions can consist of either pure HTML (text-based question), an auto-graded technology for automatic scoring, or may also consist of both types. Though the combined type is less common, it provides a way to incorporate additional resources such as video or other embedded media to complement the auto-graded portion of the question.</a:t>
            </a:r>
            <a:endParaRPr sz="1800">
              <a:solidFill>
                <a:srgbClr val="3D372F"/>
              </a:solidFill>
            </a:endParaRPr>
          </a:p>
          <a:p>
            <a:pPr marL="914400" lvl="1" indent="-342900" algn="l" rtl="0">
              <a:lnSpc>
                <a:spcPct val="115000"/>
              </a:lnSpc>
              <a:spcBef>
                <a:spcPts val="0"/>
              </a:spcBef>
              <a:spcAft>
                <a:spcPts val="0"/>
              </a:spcAft>
              <a:buClr>
                <a:srgbClr val="3D372F"/>
              </a:buClr>
              <a:buSzPts val="1800"/>
              <a:buChar char="○"/>
            </a:pPr>
            <a:r>
              <a:rPr lang="en-US" sz="1800">
                <a:solidFill>
                  <a:srgbClr val="3D372F"/>
                </a:solidFill>
              </a:rPr>
              <a:t>Both blocks are rendered in problem to students.</a:t>
            </a:r>
            <a:endParaRPr sz="1800">
              <a:solidFill>
                <a:srgbClr val="3D372F"/>
              </a:solidFill>
            </a:endParaRPr>
          </a:p>
          <a:p>
            <a:pPr marL="457200" lvl="0" indent="-342900" algn="l" rtl="0">
              <a:lnSpc>
                <a:spcPct val="115000"/>
              </a:lnSpc>
              <a:spcBef>
                <a:spcPts val="0"/>
              </a:spcBef>
              <a:spcAft>
                <a:spcPts val="0"/>
              </a:spcAft>
              <a:buClr>
                <a:srgbClr val="3D372F"/>
              </a:buClr>
              <a:buSzPts val="1800"/>
              <a:buChar char="●"/>
            </a:pPr>
            <a:r>
              <a:rPr lang="en-US" sz="1800">
                <a:solidFill>
                  <a:srgbClr val="3D372F"/>
                </a:solidFill>
              </a:rPr>
              <a:t>Front and Back options</a:t>
            </a:r>
            <a:endParaRPr sz="1800">
              <a:solidFill>
                <a:srgbClr val="3D372F"/>
              </a:solidFill>
            </a:endParaRPr>
          </a:p>
          <a:p>
            <a:pPr marL="914400" lvl="1" indent="-342900" algn="l" rtl="0">
              <a:lnSpc>
                <a:spcPct val="115000"/>
              </a:lnSpc>
              <a:spcBef>
                <a:spcPts val="0"/>
              </a:spcBef>
              <a:spcAft>
                <a:spcPts val="0"/>
              </a:spcAft>
              <a:buClr>
                <a:srgbClr val="3D372F"/>
              </a:buClr>
              <a:buSzPts val="1800"/>
              <a:buChar char="○"/>
            </a:pPr>
            <a:r>
              <a:rPr lang="en-US" sz="1800">
                <a:solidFill>
                  <a:srgbClr val="3D372F"/>
                </a:solidFill>
              </a:rPr>
              <a:t>Text only</a:t>
            </a:r>
            <a:endParaRPr sz="1800">
              <a:solidFill>
                <a:srgbClr val="3D372F"/>
              </a:solidFill>
            </a:endParaRPr>
          </a:p>
          <a:p>
            <a:pPr marL="914400" lvl="1" indent="-342900" algn="l" rtl="0">
              <a:lnSpc>
                <a:spcPct val="115000"/>
              </a:lnSpc>
              <a:spcBef>
                <a:spcPts val="0"/>
              </a:spcBef>
              <a:spcAft>
                <a:spcPts val="0"/>
              </a:spcAft>
              <a:buClr>
                <a:srgbClr val="3D372F"/>
              </a:buClr>
              <a:buSzPts val="1800"/>
              <a:buChar char="○"/>
            </a:pPr>
            <a:r>
              <a:rPr lang="en-US" sz="1800">
                <a:solidFill>
                  <a:srgbClr val="3D372F"/>
                </a:solidFill>
              </a:rPr>
              <a:t>Text and media</a:t>
            </a:r>
            <a:endParaRPr sz="1800">
              <a:solidFill>
                <a:srgbClr val="3D372F"/>
              </a:solidFill>
            </a:endParaRPr>
          </a:p>
          <a:p>
            <a:pPr marL="914400" lvl="1" indent="-342900" algn="l" rtl="0">
              <a:lnSpc>
                <a:spcPct val="115000"/>
              </a:lnSpc>
              <a:spcBef>
                <a:spcPts val="0"/>
              </a:spcBef>
              <a:spcAft>
                <a:spcPts val="0"/>
              </a:spcAft>
              <a:buClr>
                <a:srgbClr val="3D372F"/>
              </a:buClr>
              <a:buSzPts val="1800"/>
              <a:buChar char="○"/>
            </a:pPr>
            <a:r>
              <a:rPr lang="en-US" sz="1800">
                <a:solidFill>
                  <a:srgbClr val="3D372F"/>
                </a:solidFill>
              </a:rPr>
              <a:t>Free-form</a:t>
            </a:r>
            <a:endParaRPr sz="1800">
              <a:solidFill>
                <a:srgbClr val="3D372F"/>
              </a:solidFill>
            </a:endParaRPr>
          </a:p>
          <a:p>
            <a:pPr marL="914400" lvl="1" indent="-342900" algn="l" rtl="0">
              <a:lnSpc>
                <a:spcPct val="115000"/>
              </a:lnSpc>
              <a:spcBef>
                <a:spcPts val="0"/>
              </a:spcBef>
              <a:spcAft>
                <a:spcPts val="0"/>
              </a:spcAft>
              <a:buClr>
                <a:srgbClr val="3D372F"/>
              </a:buClr>
              <a:buSzPts val="1800"/>
              <a:buChar char="○"/>
            </a:pPr>
            <a:r>
              <a:rPr lang="en-US" sz="1800">
                <a:solidFill>
                  <a:srgbClr val="3D372F"/>
                </a:solidFill>
              </a:rPr>
              <a:t>Media</a:t>
            </a:r>
            <a:endParaRPr sz="1800">
              <a:solidFill>
                <a:srgbClr val="3D372F"/>
              </a:solidFill>
            </a:endParaRPr>
          </a:p>
          <a:p>
            <a:pPr marL="457200" lvl="0" indent="-342900" algn="l" rtl="0">
              <a:lnSpc>
                <a:spcPct val="115000"/>
              </a:lnSpc>
              <a:spcBef>
                <a:spcPts val="0"/>
              </a:spcBef>
              <a:spcAft>
                <a:spcPts val="0"/>
              </a:spcAft>
              <a:buClr>
                <a:srgbClr val="3D372F"/>
              </a:buClr>
              <a:buSzPts val="1800"/>
              <a:buChar char="●"/>
            </a:pPr>
            <a:r>
              <a:rPr lang="en-US" sz="1800">
                <a:solidFill>
                  <a:srgbClr val="3D372F"/>
                </a:solidFill>
              </a:rPr>
              <a:t>Hint (optional)</a:t>
            </a:r>
            <a:endParaRPr sz="1800">
              <a:solidFill>
                <a:srgbClr val="3D372F"/>
              </a:solidFill>
            </a:endParaRPr>
          </a:p>
          <a:p>
            <a:pPr marL="0" lvl="0" indent="0" algn="l" rtl="0">
              <a:lnSpc>
                <a:spcPct val="115000"/>
              </a:lnSpc>
              <a:spcBef>
                <a:spcPts val="1200"/>
              </a:spcBef>
              <a:spcAft>
                <a:spcPts val="0"/>
              </a:spcAft>
              <a:buNone/>
            </a:pPr>
            <a:endParaRPr sz="1800">
              <a:solidFill>
                <a:srgbClr val="3D372F"/>
              </a:solidFill>
            </a:endParaRPr>
          </a:p>
          <a:p>
            <a:pPr marL="0" lvl="0" indent="0" algn="l" rtl="0">
              <a:spcBef>
                <a:spcPts val="1200"/>
              </a:spcBef>
              <a:spcAft>
                <a:spcPts val="0"/>
              </a:spcAft>
              <a:buNone/>
            </a:pPr>
            <a:endParaRPr sz="1600">
              <a:solidFill>
                <a:srgbClr val="3D372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3d3f3ca36fa_2_75"/>
          <p:cNvSpPr txBox="1">
            <a:spLocks noGrp="1"/>
          </p:cNvSpPr>
          <p:nvPr>
            <p:ph type="title"/>
          </p:nvPr>
        </p:nvSpPr>
        <p:spPr>
          <a:xfrm>
            <a:off x="996425" y="160351"/>
            <a:ext cx="64626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a:t>Flashcard - Spanish Example</a:t>
            </a:r>
            <a:endParaRPr sz="3200"/>
          </a:p>
        </p:txBody>
      </p:sp>
      <p:pic>
        <p:nvPicPr>
          <p:cNvPr id="693" name="Google Shape;693;g3d3f3ca36fa_2_75" descr="Screenshot of the ADAPT Flashcard editor for a Spanish question. The &quot;Front&quot; section features a Spanish question about Argentine culture and an embedded video player; the &quot;Back&quot; section shows the answer &quot;El asado&quot; with a hint provided at the bottom." title="Screenshot 2026-04-02 at 7.20.50 AM.png"/>
          <p:cNvPicPr preferRelativeResize="0"/>
          <p:nvPr/>
        </p:nvPicPr>
        <p:blipFill>
          <a:blip r:embed="rId3">
            <a:alphaModFix/>
          </a:blip>
          <a:stretch>
            <a:fillRect/>
          </a:stretch>
        </p:blipFill>
        <p:spPr>
          <a:xfrm>
            <a:off x="1777275" y="1549451"/>
            <a:ext cx="5798415" cy="49320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3d428d55e6a_0_0"/>
          <p:cNvSpPr txBox="1">
            <a:spLocks noGrp="1"/>
          </p:cNvSpPr>
          <p:nvPr>
            <p:ph type="title"/>
          </p:nvPr>
        </p:nvSpPr>
        <p:spPr>
          <a:xfrm>
            <a:off x="1057475" y="-266999"/>
            <a:ext cx="6462600" cy="11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a:t>Flashcard - New Example</a:t>
            </a:r>
            <a:endParaRPr sz="3200"/>
          </a:p>
        </p:txBody>
      </p:sp>
      <p:pic>
        <p:nvPicPr>
          <p:cNvPr id="700" name="Google Shape;700;g3d428d55e6a_0_0" descr="Screenshot of the ADAPT Flashcard editor. The &quot;Front&quot; section shows a question about neuroimaging alongside a placeholder image of a brain scan. The &quot;Back&quot; section contains a text description of Functional Magnetic Resonance Imaging (fMRI) as a type of brain scan."/>
          <p:cNvPicPr preferRelativeResize="0"/>
          <p:nvPr/>
        </p:nvPicPr>
        <p:blipFill>
          <a:blip r:embed="rId3">
            <a:alphaModFix/>
          </a:blip>
          <a:stretch>
            <a:fillRect/>
          </a:stretch>
        </p:blipFill>
        <p:spPr>
          <a:xfrm>
            <a:off x="1374350" y="1351325"/>
            <a:ext cx="5950950" cy="57883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3d428d55e6a_0_10"/>
          <p:cNvSpPr txBox="1">
            <a:spLocks noGrp="1"/>
          </p:cNvSpPr>
          <p:nvPr>
            <p:ph type="title"/>
          </p:nvPr>
        </p:nvSpPr>
        <p:spPr>
          <a:xfrm>
            <a:off x="1290775" y="1"/>
            <a:ext cx="6462600" cy="114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Flash Card - New Example - Preview</a:t>
            </a:r>
            <a:endParaRPr/>
          </a:p>
        </p:txBody>
      </p:sp>
      <p:pic>
        <p:nvPicPr>
          <p:cNvPr id="707" name="Google Shape;707;g3d428d55e6a_0_10" descr="Screenshot on what the preview looks like with a flashcard on ADAPT."/>
          <p:cNvPicPr preferRelativeResize="0"/>
          <p:nvPr/>
        </p:nvPicPr>
        <p:blipFill>
          <a:blip r:embed="rId3">
            <a:alphaModFix/>
          </a:blip>
          <a:stretch>
            <a:fillRect/>
          </a:stretch>
        </p:blipFill>
        <p:spPr>
          <a:xfrm>
            <a:off x="0" y="1277650"/>
            <a:ext cx="5097976" cy="2728874"/>
          </a:xfrm>
          <a:prstGeom prst="rect">
            <a:avLst/>
          </a:prstGeom>
          <a:noFill/>
          <a:ln>
            <a:noFill/>
          </a:ln>
        </p:spPr>
      </p:pic>
      <p:pic>
        <p:nvPicPr>
          <p:cNvPr id="708" name="Google Shape;708;g3d428d55e6a_0_10" descr="Screenshot on what the preview looks like with a flashcard on ADAPT."/>
          <p:cNvPicPr preferRelativeResize="0"/>
          <p:nvPr/>
        </p:nvPicPr>
        <p:blipFill>
          <a:blip r:embed="rId4">
            <a:alphaModFix/>
          </a:blip>
          <a:stretch>
            <a:fillRect/>
          </a:stretch>
        </p:blipFill>
        <p:spPr>
          <a:xfrm>
            <a:off x="3879175" y="3734800"/>
            <a:ext cx="5349699" cy="2933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3d3f3ca36fa_1_892"/>
          <p:cNvSpPr txBox="1">
            <a:spLocks noGrp="1"/>
          </p:cNvSpPr>
          <p:nvPr>
            <p:ph type="ctrTitle"/>
          </p:nvPr>
        </p:nvSpPr>
        <p:spPr>
          <a:xfrm>
            <a:off x="635725" y="1707933"/>
            <a:ext cx="6736500" cy="15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Highlight Text Question</a:t>
            </a:r>
            <a:endParaRPr/>
          </a:p>
        </p:txBody>
      </p:sp>
      <p:pic>
        <p:nvPicPr>
          <p:cNvPr id="715" name="Google Shape;715;g3d3f3ca36fa_1_892" descr="Screenshot of the ADAPT student interface for a &quot;Highlight Text&quot; question."/>
          <p:cNvPicPr preferRelativeResize="0"/>
          <p:nvPr/>
        </p:nvPicPr>
        <p:blipFill>
          <a:blip r:embed="rId3">
            <a:alphaModFix/>
          </a:blip>
          <a:stretch>
            <a:fillRect/>
          </a:stretch>
        </p:blipFill>
        <p:spPr>
          <a:xfrm>
            <a:off x="152400" y="3581625"/>
            <a:ext cx="8345276" cy="2953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3d3f3ca36fa_1_898"/>
          <p:cNvSpPr txBox="1">
            <a:spLocks noGrp="1"/>
          </p:cNvSpPr>
          <p:nvPr>
            <p:ph type="title"/>
          </p:nvPr>
        </p:nvSpPr>
        <p:spPr>
          <a:xfrm>
            <a:off x="884725" y="325101"/>
            <a:ext cx="6462600" cy="114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Highlight Text Primary Content and Question Preview </a:t>
            </a:r>
            <a:endParaRPr/>
          </a:p>
        </p:txBody>
      </p:sp>
      <p:pic>
        <p:nvPicPr>
          <p:cNvPr id="722" name="Google Shape;722;g3d3f3ca36fa_1_898" descr="Side-by-side view of the ADAPT editor for a &quot;Highlight Text&quot; question. The left &quot;Prompt&quot; box shows a paragraph about a field expedition with certain animal names in square brackets; the right &quot;Preview Question&quot; shows the student view where those animal names"/>
          <p:cNvPicPr preferRelativeResize="0"/>
          <p:nvPr/>
        </p:nvPicPr>
        <p:blipFill>
          <a:blip r:embed="rId3">
            <a:alphaModFix/>
          </a:blip>
          <a:stretch>
            <a:fillRect/>
          </a:stretch>
        </p:blipFill>
        <p:spPr>
          <a:xfrm>
            <a:off x="0" y="1621150"/>
            <a:ext cx="5246000" cy="4504250"/>
          </a:xfrm>
          <a:prstGeom prst="rect">
            <a:avLst/>
          </a:prstGeom>
          <a:noFill/>
          <a:ln>
            <a:noFill/>
          </a:ln>
        </p:spPr>
      </p:pic>
      <p:pic>
        <p:nvPicPr>
          <p:cNvPr id="723" name="Google Shape;723;g3d3f3ca36fa_1_898" descr="Highlighting and previewing questions on LibreTexts ADAPT"/>
          <p:cNvPicPr preferRelativeResize="0"/>
          <p:nvPr/>
        </p:nvPicPr>
        <p:blipFill>
          <a:blip r:embed="rId4">
            <a:alphaModFix/>
          </a:blip>
          <a:stretch>
            <a:fillRect/>
          </a:stretch>
        </p:blipFill>
        <p:spPr>
          <a:xfrm>
            <a:off x="5296550" y="2200900"/>
            <a:ext cx="3683650" cy="25813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3d3f3ca36fa_1_905"/>
          <p:cNvSpPr txBox="1">
            <a:spLocks noGrp="1"/>
          </p:cNvSpPr>
          <p:nvPr>
            <p:ph type="title" idx="4294967295"/>
          </p:nvPr>
        </p:nvSpPr>
        <p:spPr>
          <a:xfrm>
            <a:off x="970811" y="239828"/>
            <a:ext cx="7202400" cy="893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Instructions for Creating a Highlight Text Question</a:t>
            </a:r>
            <a:endParaRPr/>
          </a:p>
        </p:txBody>
      </p:sp>
      <p:pic>
        <p:nvPicPr>
          <p:cNvPr id="730" name="Google Shape;730;g3d3f3ca36fa_1_905" descr="Screenshot of the ADAPT question editor. The &quot;Native&quot; and &quot;Highlight Text&quot; options are selected. An instruction box at the bottom explains that text within square brackets will become highlighted, allowing the instructor to then designate each as a correct answer or a distractor."/>
          <p:cNvPicPr preferRelativeResize="0"/>
          <p:nvPr/>
        </p:nvPicPr>
        <p:blipFill>
          <a:blip r:embed="rId3">
            <a:alphaModFix/>
          </a:blip>
          <a:stretch>
            <a:fillRect/>
          </a:stretch>
        </p:blipFill>
        <p:spPr>
          <a:xfrm>
            <a:off x="1210950" y="1205113"/>
            <a:ext cx="5289827" cy="1211000"/>
          </a:xfrm>
          <a:prstGeom prst="rect">
            <a:avLst/>
          </a:prstGeom>
          <a:noFill/>
          <a:ln>
            <a:noFill/>
          </a:ln>
        </p:spPr>
      </p:pic>
      <p:pic>
        <p:nvPicPr>
          <p:cNvPr id="731" name="Google Shape;731;g3d3f3ca36fa_1_905" descr="Highlighting and previewing questions on LibreTexts ADAPT"/>
          <p:cNvPicPr preferRelativeResize="0"/>
          <p:nvPr/>
        </p:nvPicPr>
        <p:blipFill>
          <a:blip r:embed="rId4">
            <a:alphaModFix/>
          </a:blip>
          <a:stretch>
            <a:fillRect/>
          </a:stretch>
        </p:blipFill>
        <p:spPr>
          <a:xfrm>
            <a:off x="1159725" y="2488300"/>
            <a:ext cx="5722001" cy="40649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d3c68bfa2b_0_7"/>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Presenters</a:t>
            </a:r>
            <a:endParaRPr sz="3600"/>
          </a:p>
        </p:txBody>
      </p:sp>
      <p:sp>
        <p:nvSpPr>
          <p:cNvPr id="382" name="Google Shape;382;g3d3c68bfa2b_0_7"/>
          <p:cNvSpPr txBox="1">
            <a:spLocks noGrp="1"/>
          </p:cNvSpPr>
          <p:nvPr>
            <p:ph type="body" idx="1"/>
          </p:nvPr>
        </p:nvSpPr>
        <p:spPr>
          <a:xfrm>
            <a:off x="970811" y="2024760"/>
            <a:ext cx="7202400" cy="4039200"/>
          </a:xfrm>
          <a:prstGeom prst="rect">
            <a:avLst/>
          </a:prstGeom>
        </p:spPr>
        <p:txBody>
          <a:bodyPr spcFirstLastPara="1" wrap="square" lIns="91425" tIns="45700" rIns="91425" bIns="45700" anchor="t" anchorCtr="0">
            <a:normAutofit/>
          </a:bodyPr>
          <a:lstStyle/>
          <a:p>
            <a:pPr marL="457200" lvl="0" indent="-381000" algn="l" rtl="0">
              <a:spcBef>
                <a:spcPts val="750"/>
              </a:spcBef>
              <a:spcAft>
                <a:spcPts val="0"/>
              </a:spcAft>
              <a:buSzPts val="2400"/>
              <a:buChar char="•"/>
            </a:pPr>
            <a:r>
              <a:rPr lang="en-US" sz="2400"/>
              <a:t>Cristina Moon, Spanish, Chabot College</a:t>
            </a:r>
            <a:endParaRPr sz="2400"/>
          </a:p>
          <a:p>
            <a:pPr marL="914400" lvl="1" indent="-381000" algn="l" rtl="0">
              <a:spcBef>
                <a:spcPts val="0"/>
              </a:spcBef>
              <a:spcAft>
                <a:spcPts val="0"/>
              </a:spcAft>
              <a:buSzPts val="2400"/>
              <a:buChar char="•"/>
            </a:pPr>
            <a:r>
              <a:rPr lang="en-US" sz="2400"/>
              <a:t>OERI Region B Lead </a:t>
            </a:r>
            <a:endParaRPr sz="2400"/>
          </a:p>
          <a:p>
            <a:pPr marL="914400" lvl="1" indent="-381000" algn="l" rtl="0">
              <a:spcBef>
                <a:spcPts val="0"/>
              </a:spcBef>
              <a:spcAft>
                <a:spcPts val="0"/>
              </a:spcAft>
              <a:buSzPts val="2400"/>
              <a:buChar char="•"/>
            </a:pPr>
            <a:r>
              <a:rPr lang="en-US" sz="2400"/>
              <a:t>OERI ADAPT Lead</a:t>
            </a:r>
            <a:endParaRPr sz="2400"/>
          </a:p>
          <a:p>
            <a:pPr marL="457200" lvl="0" indent="-381000" algn="l" rtl="0">
              <a:spcBef>
                <a:spcPts val="0"/>
              </a:spcBef>
              <a:spcAft>
                <a:spcPts val="0"/>
              </a:spcAft>
              <a:buSzPts val="2400"/>
              <a:buChar char="•"/>
            </a:pPr>
            <a:r>
              <a:rPr lang="en-US" sz="2400"/>
              <a:t>Michelle Pilati, Psychology, Rio Hondo College</a:t>
            </a:r>
            <a:endParaRPr sz="2400"/>
          </a:p>
          <a:p>
            <a:pPr marL="914400" lvl="1" indent="-381000" algn="l" rtl="0">
              <a:spcBef>
                <a:spcPts val="0"/>
              </a:spcBef>
              <a:spcAft>
                <a:spcPts val="0"/>
              </a:spcAft>
              <a:buSzPts val="2400"/>
              <a:buChar char="•"/>
            </a:pPr>
            <a:r>
              <a:rPr lang="en-US" sz="2400"/>
              <a:t>OERI Project Director</a:t>
            </a:r>
            <a:endParaRPr sz="2400"/>
          </a:p>
        </p:txBody>
      </p:sp>
      <p:pic>
        <p:nvPicPr>
          <p:cNvPr id="383" name="Google Shape;383;g3d3c68bfa2b_0_7" descr="A photograph of a small, white fluffy dog sitting on a wooden floor, looking up at the camera." title="Simon.jpg"/>
          <p:cNvPicPr preferRelativeResize="0"/>
          <p:nvPr/>
        </p:nvPicPr>
        <p:blipFill rotWithShape="1">
          <a:blip r:embed="rId3">
            <a:alphaModFix/>
          </a:blip>
          <a:srcRect b="15182"/>
          <a:stretch/>
        </p:blipFill>
        <p:spPr>
          <a:xfrm>
            <a:off x="5433825" y="3921975"/>
            <a:ext cx="2557402" cy="28921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3d3f3ca36fa_1_840"/>
          <p:cNvSpPr txBox="1">
            <a:spLocks noGrp="1"/>
          </p:cNvSpPr>
          <p:nvPr>
            <p:ph type="ctrTitle"/>
          </p:nvPr>
        </p:nvSpPr>
        <p:spPr>
          <a:xfrm>
            <a:off x="635725" y="1707933"/>
            <a:ext cx="6736500" cy="15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Matching Question</a:t>
            </a:r>
            <a:endParaRPr/>
          </a:p>
        </p:txBody>
      </p:sp>
      <p:pic>
        <p:nvPicPr>
          <p:cNvPr id="738" name="Google Shape;738;g3d3f3ca36fa_1_840" descr="Screenshot of an ADAPT matching question. The top shows a microscope image with numbered parts (5, 7, 8, 10). Below, a &quot;Term to match&quot; table lists numbers, and a &quot;Chosen match&quot; dropdown menu shows options like &quot;objective lenses&quot; and &quot;coarse focus.&quot;"/>
          <p:cNvPicPr preferRelativeResize="0"/>
          <p:nvPr/>
        </p:nvPicPr>
        <p:blipFill>
          <a:blip r:embed="rId3">
            <a:alphaModFix/>
          </a:blip>
          <a:stretch>
            <a:fillRect/>
          </a:stretch>
        </p:blipFill>
        <p:spPr>
          <a:xfrm>
            <a:off x="1271650" y="3559233"/>
            <a:ext cx="4661436" cy="329876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3d3f3ca36fa_1_846"/>
          <p:cNvSpPr txBox="1">
            <a:spLocks noGrp="1"/>
          </p:cNvSpPr>
          <p:nvPr>
            <p:ph type="title"/>
          </p:nvPr>
        </p:nvSpPr>
        <p:spPr>
          <a:xfrm>
            <a:off x="893700" y="477851"/>
            <a:ext cx="6462600" cy="114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Matching Primary Content and Question Preview </a:t>
            </a:r>
            <a:endParaRPr/>
          </a:p>
        </p:txBody>
      </p:sp>
      <p:pic>
        <p:nvPicPr>
          <p:cNvPr id="745" name="Google Shape;745;g3d3f3ca36fa_1_846" descr="Side-by-side view of the ADAPT matching question editor. The left &quot;Prompt&quot; and &quot;Matching&quot; sections show fields for entering terms like &quot;pentane&quot; and &quot;magnesium chloride&quot; alongside their matching terms; the right &quot;Preview Question&quot; shows the student view with interactive dropdown menus for selecting matches."/>
          <p:cNvPicPr preferRelativeResize="0"/>
          <p:nvPr/>
        </p:nvPicPr>
        <p:blipFill>
          <a:blip r:embed="rId3">
            <a:alphaModFix/>
          </a:blip>
          <a:stretch>
            <a:fillRect/>
          </a:stretch>
        </p:blipFill>
        <p:spPr>
          <a:xfrm>
            <a:off x="681500" y="1621151"/>
            <a:ext cx="3785060" cy="4932048"/>
          </a:xfrm>
          <a:prstGeom prst="rect">
            <a:avLst/>
          </a:prstGeom>
          <a:noFill/>
          <a:ln>
            <a:noFill/>
          </a:ln>
        </p:spPr>
      </p:pic>
      <p:pic>
        <p:nvPicPr>
          <p:cNvPr id="746" name="Google Shape;746;g3d3f3ca36fa_1_846" descr="Questions preview screenshot on LibreTexts ADAPT"/>
          <p:cNvPicPr preferRelativeResize="0"/>
          <p:nvPr/>
        </p:nvPicPr>
        <p:blipFill>
          <a:blip r:embed="rId4">
            <a:alphaModFix/>
          </a:blip>
          <a:stretch>
            <a:fillRect/>
          </a:stretch>
        </p:blipFill>
        <p:spPr>
          <a:xfrm>
            <a:off x="4618960" y="1773551"/>
            <a:ext cx="4372640" cy="452998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3d3f3ca36fa_1_853"/>
          <p:cNvSpPr txBox="1">
            <a:spLocks noGrp="1"/>
          </p:cNvSpPr>
          <p:nvPr>
            <p:ph type="title" idx="4294967295"/>
          </p:nvPr>
        </p:nvSpPr>
        <p:spPr>
          <a:xfrm>
            <a:off x="970811" y="239828"/>
            <a:ext cx="7202400" cy="893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Instructions for Creating a Matching Question</a:t>
            </a:r>
            <a:endParaRPr dirty="0"/>
          </a:p>
        </p:txBody>
      </p:sp>
      <p:pic>
        <p:nvPicPr>
          <p:cNvPr id="753" name="Google Shape;753;g3d3f3ca36fa_1_853" descr="Screenshot of the ADAPT question editor with the &quot;Native&quot; and &quot;Matching&quot; options selected. A blue box highlights the &quot;Primary Content&quot; tab, and an instruction box at the bottom explains how to create a list of terms to match, including options for media and distractors."/>
          <p:cNvPicPr preferRelativeResize="0"/>
          <p:nvPr/>
        </p:nvPicPr>
        <p:blipFill>
          <a:blip r:embed="rId3">
            <a:alphaModFix/>
          </a:blip>
          <a:stretch>
            <a:fillRect/>
          </a:stretch>
        </p:blipFill>
        <p:spPr>
          <a:xfrm>
            <a:off x="1210950" y="1205113"/>
            <a:ext cx="5289827" cy="1211000"/>
          </a:xfrm>
          <a:prstGeom prst="rect">
            <a:avLst/>
          </a:prstGeom>
          <a:noFill/>
          <a:ln>
            <a:noFill/>
          </a:ln>
        </p:spPr>
      </p:pic>
      <p:pic>
        <p:nvPicPr>
          <p:cNvPr id="754" name="Google Shape;754;g3d3f3ca36fa_1_853" descr="Instructions for Creating a Matching Question"/>
          <p:cNvPicPr preferRelativeResize="0"/>
          <p:nvPr/>
        </p:nvPicPr>
        <p:blipFill>
          <a:blip r:embed="rId4">
            <a:alphaModFix/>
          </a:blip>
          <a:stretch>
            <a:fillRect/>
          </a:stretch>
        </p:blipFill>
        <p:spPr>
          <a:xfrm>
            <a:off x="457650" y="2488312"/>
            <a:ext cx="7611944" cy="413708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d3f3ca36fa_1_866"/>
          <p:cNvSpPr txBox="1">
            <a:spLocks noGrp="1"/>
          </p:cNvSpPr>
          <p:nvPr>
            <p:ph type="ctrTitle"/>
          </p:nvPr>
        </p:nvSpPr>
        <p:spPr>
          <a:xfrm>
            <a:off x="635725" y="1707933"/>
            <a:ext cx="6736500" cy="15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Fill in the blank Question</a:t>
            </a:r>
            <a:endParaRPr/>
          </a:p>
        </p:txBody>
      </p:sp>
      <p:pic>
        <p:nvPicPr>
          <p:cNvPr id="761" name="Google Shape;761;g3d3f3ca36fa_1_866" descr="Screenshot of the ADAPT student view for a fill-in-the-blank question. It shows three sentences about states of matter, each containing an empty text box for students to type their answers, with a blue &quot;Submit&quot; button at the bottom."/>
          <p:cNvPicPr preferRelativeResize="0"/>
          <p:nvPr/>
        </p:nvPicPr>
        <p:blipFill>
          <a:blip r:embed="rId3">
            <a:alphaModFix/>
          </a:blip>
          <a:stretch>
            <a:fillRect/>
          </a:stretch>
        </p:blipFill>
        <p:spPr>
          <a:xfrm>
            <a:off x="419775" y="3581492"/>
            <a:ext cx="6736501" cy="318698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3d3f3ca36fa_1_872"/>
          <p:cNvSpPr txBox="1">
            <a:spLocks noGrp="1"/>
          </p:cNvSpPr>
          <p:nvPr>
            <p:ph type="title"/>
          </p:nvPr>
        </p:nvSpPr>
        <p:spPr>
          <a:xfrm>
            <a:off x="893700" y="477851"/>
            <a:ext cx="6462600" cy="114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Fill in the blank Primary Content and Question Preview </a:t>
            </a:r>
            <a:endParaRPr dirty="0"/>
          </a:p>
        </p:txBody>
      </p:sp>
      <p:pic>
        <p:nvPicPr>
          <p:cNvPr id="768" name="Google Shape;768;g3d3f3ca36fa_1_872" descr="Side-by-side view of the ADAPT editor for a fill-in-the-blank question. The left side shows the &quot;Primary Content&quot; box where text contains bracketed answers; the right side shows the &quot;Preview Question&quot; pane with open text fields for student input."/>
          <p:cNvPicPr preferRelativeResize="0"/>
          <p:nvPr/>
        </p:nvPicPr>
        <p:blipFill>
          <a:blip r:embed="rId3">
            <a:alphaModFix/>
          </a:blip>
          <a:stretch>
            <a:fillRect/>
          </a:stretch>
        </p:blipFill>
        <p:spPr>
          <a:xfrm>
            <a:off x="0" y="1984150"/>
            <a:ext cx="5575025" cy="4508000"/>
          </a:xfrm>
          <a:prstGeom prst="rect">
            <a:avLst/>
          </a:prstGeom>
          <a:noFill/>
          <a:ln>
            <a:noFill/>
          </a:ln>
        </p:spPr>
      </p:pic>
      <p:pic>
        <p:nvPicPr>
          <p:cNvPr id="769" name="Google Shape;769;g3d3f3ca36fa_1_872" descr="Fill in the blank Primary Content and Question Preview "/>
          <p:cNvPicPr preferRelativeResize="0"/>
          <p:nvPr/>
        </p:nvPicPr>
        <p:blipFill>
          <a:blip r:embed="rId4">
            <a:alphaModFix/>
          </a:blip>
          <a:stretch>
            <a:fillRect/>
          </a:stretch>
        </p:blipFill>
        <p:spPr>
          <a:xfrm>
            <a:off x="5575025" y="2333175"/>
            <a:ext cx="3457050" cy="258446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3d3f3ca36fa_1_879"/>
          <p:cNvSpPr txBox="1">
            <a:spLocks noGrp="1"/>
          </p:cNvSpPr>
          <p:nvPr>
            <p:ph type="title" idx="4294967295"/>
          </p:nvPr>
        </p:nvSpPr>
        <p:spPr>
          <a:xfrm>
            <a:off x="970811" y="239828"/>
            <a:ext cx="7202400" cy="893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Instructions for Creating a Fill in the blank Question</a:t>
            </a:r>
            <a:endParaRPr/>
          </a:p>
        </p:txBody>
      </p:sp>
      <p:pic>
        <p:nvPicPr>
          <p:cNvPr id="776" name="Google Shape;776;g3d3f3ca36fa_1_879" descr="Screenshot of primary content "/>
          <p:cNvPicPr preferRelativeResize="0"/>
          <p:nvPr/>
        </p:nvPicPr>
        <p:blipFill>
          <a:blip r:embed="rId3">
            <a:alphaModFix/>
          </a:blip>
          <a:stretch>
            <a:fillRect/>
          </a:stretch>
        </p:blipFill>
        <p:spPr>
          <a:xfrm>
            <a:off x="1243500" y="1132927"/>
            <a:ext cx="5931599" cy="1357894"/>
          </a:xfrm>
          <a:prstGeom prst="rect">
            <a:avLst/>
          </a:prstGeom>
          <a:noFill/>
          <a:ln>
            <a:noFill/>
          </a:ln>
        </p:spPr>
      </p:pic>
      <p:pic>
        <p:nvPicPr>
          <p:cNvPr id="777" name="Google Shape;777;g3d3f3ca36fa_1_879" descr="Screenshot of the ADAPT question editor. The &quot;Native&quot; and &quot;Fill-in-the-blank&quot; options are selected."/>
          <p:cNvPicPr preferRelativeResize="0"/>
          <p:nvPr/>
        </p:nvPicPr>
        <p:blipFill>
          <a:blip r:embed="rId4">
            <a:alphaModFix/>
          </a:blip>
          <a:stretch>
            <a:fillRect/>
          </a:stretch>
        </p:blipFill>
        <p:spPr>
          <a:xfrm>
            <a:off x="970800" y="2731299"/>
            <a:ext cx="6857375" cy="3882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273a370fe45_0_134"/>
          <p:cNvSpPr txBox="1">
            <a:spLocks noGrp="1"/>
          </p:cNvSpPr>
          <p:nvPr>
            <p:ph type="ctrTitle"/>
          </p:nvPr>
        </p:nvSpPr>
        <p:spPr>
          <a:xfrm>
            <a:off x="638300" y="1849950"/>
            <a:ext cx="7511400" cy="1159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4400"/>
              <a:buNone/>
            </a:pPr>
            <a:r>
              <a:rPr lang="en-US"/>
              <a:t>Looking for more Resources?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9" name="Google Shape;789;g3d3d563de8b_0_2"/>
          <p:cNvSpPr txBox="1">
            <a:spLocks noGrp="1"/>
          </p:cNvSpPr>
          <p:nvPr>
            <p:ph type="title"/>
          </p:nvPr>
        </p:nvSpPr>
        <p:spPr>
          <a:xfrm>
            <a:off x="1088686" y="665853"/>
            <a:ext cx="7202400" cy="893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100" dirty="0"/>
              <a:t>Assistance: The Insight Knowledge Base</a:t>
            </a:r>
            <a:endParaRPr sz="3100" dirty="0"/>
          </a:p>
        </p:txBody>
      </p:sp>
      <p:pic>
        <p:nvPicPr>
          <p:cNvPr id="788" name="Google Shape;788;g3d3d563de8b_0_2" descr="LibreTexts Support Center page titled “Student Registration and Enrollment in ADAPT,” explaining LMS-enabled and access code enrollment options."/>
          <p:cNvPicPr preferRelativeResize="0"/>
          <p:nvPr/>
        </p:nvPicPr>
        <p:blipFill>
          <a:blip r:embed="rId3">
            <a:alphaModFix/>
          </a:blip>
          <a:stretch>
            <a:fillRect/>
          </a:stretch>
        </p:blipFill>
        <p:spPr>
          <a:xfrm>
            <a:off x="178338" y="1986186"/>
            <a:ext cx="8787324" cy="45872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3d3d563de8b_0_11"/>
          <p:cNvSpPr txBox="1">
            <a:spLocks noGrp="1"/>
          </p:cNvSpPr>
          <p:nvPr>
            <p:ph type="title" idx="4294967295"/>
          </p:nvPr>
        </p:nvSpPr>
        <p:spPr>
          <a:xfrm>
            <a:off x="997150" y="932800"/>
            <a:ext cx="76401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32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LibreTexts Support</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795" name="Google Shape;795;g3d3d563de8b_0_11" descr="LibreTexts log with owl wearing a blue an I heart OER"/>
          <p:cNvPicPr preferRelativeResize="0"/>
          <p:nvPr/>
        </p:nvPicPr>
        <p:blipFill rotWithShape="1">
          <a:blip r:embed="rId3">
            <a:alphaModFix/>
          </a:blip>
          <a:srcRect b="19348"/>
          <a:stretch/>
        </p:blipFill>
        <p:spPr>
          <a:xfrm>
            <a:off x="5470173" y="545863"/>
            <a:ext cx="2997800" cy="1076125"/>
          </a:xfrm>
          <a:prstGeom prst="rect">
            <a:avLst/>
          </a:prstGeom>
          <a:noFill/>
          <a:ln>
            <a:noFill/>
          </a:ln>
        </p:spPr>
      </p:pic>
      <p:sp>
        <p:nvSpPr>
          <p:cNvPr id="796" name="Google Shape;796;g3d3d563de8b_0_11"/>
          <p:cNvSpPr txBox="1"/>
          <p:nvPr/>
        </p:nvSpPr>
        <p:spPr>
          <a:xfrm>
            <a:off x="736175" y="2391875"/>
            <a:ext cx="7322400" cy="29142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2400">
                <a:solidFill>
                  <a:srgbClr val="262626"/>
                </a:solidFill>
              </a:rPr>
              <a:t>Visit the </a:t>
            </a:r>
            <a:r>
              <a:rPr lang="en-US" sz="2400" u="sng">
                <a:solidFill>
                  <a:srgbClr val="9C486D"/>
                </a:solidFill>
                <a:hlinkClick r:id="rId4">
                  <a:extLst>
                    <a:ext uri="{A12FA001-AC4F-418D-AE19-62706E023703}">
                      <ahyp:hlinkClr xmlns:ahyp="http://schemas.microsoft.com/office/drawing/2018/hyperlinkcolor" val="tx"/>
                    </a:ext>
                  </a:extLst>
                </a:hlinkClick>
              </a:rPr>
              <a:t>LibreTexts Academy</a:t>
            </a:r>
            <a:r>
              <a:rPr lang="en-US" sz="2400">
                <a:solidFill>
                  <a:srgbClr val="262626"/>
                </a:solidFill>
              </a:rPr>
              <a:t> for more professional development services.</a:t>
            </a:r>
            <a:endParaRPr sz="2400">
              <a:solidFill>
                <a:srgbClr val="262626"/>
              </a:solidFill>
            </a:endParaRPr>
          </a:p>
          <a:p>
            <a:pPr marL="457200" lvl="0" indent="-381000" algn="l" rtl="0">
              <a:spcBef>
                <a:spcPts val="1000"/>
              </a:spcBef>
              <a:spcAft>
                <a:spcPts val="0"/>
              </a:spcAft>
              <a:buClr>
                <a:schemeClr val="dk1"/>
              </a:buClr>
              <a:buSzPts val="2400"/>
              <a:buChar char="•"/>
            </a:pPr>
            <a:r>
              <a:rPr lang="en-US" sz="2400" u="sng">
                <a:solidFill>
                  <a:srgbClr val="9C486D"/>
                </a:solidFill>
                <a:hlinkClick r:id="rId5">
                  <a:extLst>
                    <a:ext uri="{A12FA001-AC4F-418D-AE19-62706E023703}">
                      <ahyp:hlinkClr xmlns:ahyp="http://schemas.microsoft.com/office/drawing/2018/hyperlinkcolor" val="tx"/>
                    </a:ext>
                  </a:extLst>
                </a:hlinkClick>
              </a:rPr>
              <a:t>General Introduction to ADAPT</a:t>
            </a:r>
            <a:endParaRPr/>
          </a:p>
          <a:p>
            <a:pPr marL="457200" lvl="0" indent="-381000" algn="l" rtl="0">
              <a:spcBef>
                <a:spcPts val="1000"/>
              </a:spcBef>
              <a:spcAft>
                <a:spcPts val="0"/>
              </a:spcAft>
              <a:buClr>
                <a:schemeClr val="dk1"/>
              </a:buClr>
              <a:buSzPts val="2400"/>
              <a:buChar char="•"/>
            </a:pPr>
            <a:r>
              <a:rPr lang="en-US" sz="2400" u="sng">
                <a:solidFill>
                  <a:srgbClr val="9C486D"/>
                </a:solidFill>
                <a:hlinkClick r:id="rId6">
                  <a:extLst>
                    <a:ext uri="{A12FA001-AC4F-418D-AE19-62706E023703}">
                      <ahyp:hlinkClr xmlns:ahyp="http://schemas.microsoft.com/office/drawing/2018/hyperlinkcolor" val="tx"/>
                    </a:ext>
                  </a:extLst>
                </a:hlinkClick>
              </a:rPr>
              <a:t>LibreTexts Workshop Recordings</a:t>
            </a:r>
            <a:r>
              <a:rPr lang="en-US" sz="2400">
                <a:solidFill>
                  <a:srgbClr val="262626"/>
                </a:solidFill>
              </a:rPr>
              <a:t>  </a:t>
            </a:r>
            <a:endParaRPr sz="2400">
              <a:solidFill>
                <a:srgbClr val="262626"/>
              </a:solidFill>
            </a:endParaRPr>
          </a:p>
          <a:p>
            <a:pPr marL="457200" lvl="0" indent="-381000" algn="l" rtl="0">
              <a:spcBef>
                <a:spcPts val="1000"/>
              </a:spcBef>
              <a:spcAft>
                <a:spcPts val="0"/>
              </a:spcAft>
              <a:buClr>
                <a:schemeClr val="dk1"/>
              </a:buClr>
              <a:buSzPts val="2400"/>
              <a:buChar char="•"/>
            </a:pPr>
            <a:r>
              <a:rPr lang="en-US" sz="2400" u="sng">
                <a:solidFill>
                  <a:srgbClr val="9C486D"/>
                </a:solidFill>
                <a:hlinkClick r:id="rId7">
                  <a:extLst>
                    <a:ext uri="{A12FA001-AC4F-418D-AE19-62706E023703}">
                      <ahyp:hlinkClr xmlns:ahyp="http://schemas.microsoft.com/office/drawing/2018/hyperlinkcolor" val="tx"/>
                    </a:ext>
                  </a:extLst>
                </a:hlinkClick>
              </a:rPr>
              <a:t>LibreTexts</a:t>
            </a:r>
            <a:r>
              <a:rPr lang="en-US" sz="2400">
                <a:solidFill>
                  <a:srgbClr val="262626"/>
                </a:solidFill>
              </a:rPr>
              <a:t> (https://libretexts.org)</a:t>
            </a:r>
            <a:endParaRPr sz="2400">
              <a:solidFill>
                <a:srgbClr val="262626"/>
              </a:solidFill>
            </a:endParaRPr>
          </a:p>
          <a:p>
            <a:pPr marL="457200" lvl="0" indent="-381000" algn="l" rtl="0">
              <a:spcBef>
                <a:spcPts val="1000"/>
              </a:spcBef>
              <a:spcAft>
                <a:spcPts val="1000"/>
              </a:spcAft>
              <a:buClr>
                <a:schemeClr val="dk1"/>
              </a:buClr>
              <a:buSzPts val="2400"/>
              <a:buChar char="•"/>
            </a:pPr>
            <a:r>
              <a:rPr lang="en-US" sz="2400" u="sng">
                <a:solidFill>
                  <a:srgbClr val="9C486D"/>
                </a:solidFill>
                <a:hlinkClick r:id="rId8">
                  <a:extLst>
                    <a:ext uri="{A12FA001-AC4F-418D-AE19-62706E023703}">
                      <ahyp:hlinkClr xmlns:ahyp="http://schemas.microsoft.com/office/drawing/2018/hyperlinkcolor" val="tx"/>
                    </a:ext>
                  </a:extLst>
                </a:hlinkClick>
              </a:rPr>
              <a:t>Office hours</a:t>
            </a:r>
            <a:r>
              <a:rPr lang="en-US" sz="2400">
                <a:solidFill>
                  <a:srgbClr val="9C486D"/>
                </a:solidFill>
              </a:rPr>
              <a:t> </a:t>
            </a:r>
            <a:r>
              <a:rPr lang="en-US" sz="2400">
                <a:solidFill>
                  <a:schemeClr val="dk1"/>
                </a:solidFill>
              </a:rPr>
              <a:t>(TTh 9:00-10:00 am)</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3d3d563de8b_0_21"/>
          <p:cNvSpPr txBox="1">
            <a:spLocks noGrp="1"/>
          </p:cNvSpPr>
          <p:nvPr>
            <p:ph type="title" idx="4294967295"/>
          </p:nvPr>
        </p:nvSpPr>
        <p:spPr>
          <a:xfrm>
            <a:off x="507000" y="638720"/>
            <a:ext cx="8130000" cy="1662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500" b="0" i="0" u="none" strike="noStrike" kern="0" cap="none" spc="0" normalizeH="0" baseline="0" noProof="0" dirty="0">
                <a:ln>
                  <a:noFill/>
                </a:ln>
                <a:solidFill>
                  <a:schemeClr val="lt1"/>
                </a:solidFill>
                <a:effectLst/>
                <a:uLnTx/>
                <a:uFillTx/>
                <a:latin typeface="Arial"/>
                <a:ea typeface="Arial"/>
                <a:cs typeface="Arial"/>
                <a:sym typeface="Arial"/>
              </a:rPr>
              <a:t>Upcoming LibreTexts and ADAPT in-person Trainings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800" b="0" i="0" u="none" strike="noStrike" kern="0" cap="none" spc="0" normalizeH="0" baseline="0" noProof="0" dirty="0">
              <a:ln>
                <a:noFill/>
              </a:ln>
              <a:solidFill>
                <a:schemeClr val="lt1"/>
              </a:solidFill>
              <a:effectLst/>
              <a:uLnTx/>
              <a:uFillTx/>
              <a:latin typeface="Barlow"/>
              <a:ea typeface="Barlow"/>
              <a:cs typeface="Barlow"/>
              <a:sym typeface="Barlow"/>
            </a:endParaRPr>
          </a:p>
        </p:txBody>
      </p:sp>
      <p:sp>
        <p:nvSpPr>
          <p:cNvPr id="802" name="Google Shape;802;g3d3d563de8b_0_21"/>
          <p:cNvSpPr txBox="1"/>
          <p:nvPr/>
        </p:nvSpPr>
        <p:spPr>
          <a:xfrm>
            <a:off x="644750" y="2013558"/>
            <a:ext cx="8319600" cy="404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t>Regional Trainings:</a:t>
            </a:r>
            <a:endParaRPr sz="2500"/>
          </a:p>
          <a:p>
            <a:pPr marL="457200" lvl="0" indent="-368300" algn="l" rtl="0">
              <a:spcBef>
                <a:spcPts val="1000"/>
              </a:spcBef>
              <a:spcAft>
                <a:spcPts val="0"/>
              </a:spcAft>
              <a:buSzPts val="2200"/>
              <a:buChar char="●"/>
            </a:pPr>
            <a:r>
              <a:rPr lang="en-US" sz="2200">
                <a:solidFill>
                  <a:schemeClr val="dk2"/>
                </a:solidFill>
                <a:uFill>
                  <a:noFill/>
                </a:uFill>
                <a:hlinkClick r:id="rId3">
                  <a:extLst>
                    <a:ext uri="{A12FA001-AC4F-418D-AE19-62706E023703}">
                      <ahyp:hlinkClr xmlns:ahyp="http://schemas.microsoft.com/office/drawing/2018/hyperlinkcolor" val="tx"/>
                    </a:ext>
                  </a:extLst>
                </a:hlinkClick>
              </a:rPr>
              <a:t>Register for Saturday, April 25, 8:30 am – 3:30 pm</a:t>
            </a:r>
            <a:endParaRPr/>
          </a:p>
          <a:p>
            <a:pPr marL="457200" lvl="0" indent="0" algn="l" rtl="0">
              <a:spcBef>
                <a:spcPts val="0"/>
              </a:spcBef>
              <a:spcAft>
                <a:spcPts val="0"/>
              </a:spcAft>
              <a:buNone/>
            </a:pPr>
            <a:r>
              <a:rPr lang="en-US" sz="2200" u="sng">
                <a:solidFill>
                  <a:schemeClr val="hlink"/>
                </a:solidFill>
                <a:hlinkClick r:id="rId3"/>
              </a:rPr>
              <a:t>OERI Regional at Cañada College</a:t>
            </a:r>
            <a:endParaRPr sz="2200"/>
          </a:p>
          <a:p>
            <a:pPr marL="457200" lvl="0" indent="-368300" algn="l" rtl="0">
              <a:spcBef>
                <a:spcPts val="0"/>
              </a:spcBef>
              <a:spcAft>
                <a:spcPts val="0"/>
              </a:spcAft>
              <a:buClr>
                <a:schemeClr val="dk2"/>
              </a:buClr>
              <a:buSzPts val="2200"/>
              <a:buChar char="●"/>
            </a:pPr>
            <a:r>
              <a:rPr lang="en-US" sz="2200">
                <a:solidFill>
                  <a:schemeClr val="dk2"/>
                </a:solidFill>
                <a:uFill>
                  <a:noFill/>
                </a:uFill>
                <a:hlinkClick r:id="rId4">
                  <a:extLst>
                    <a:ext uri="{A12FA001-AC4F-418D-AE19-62706E023703}">
                      <ahyp:hlinkClr xmlns:ahyp="http://schemas.microsoft.com/office/drawing/2018/hyperlinkcolor" val="tx"/>
                    </a:ext>
                  </a:extLst>
                </a:hlinkClick>
              </a:rPr>
              <a:t>Register for Saturday, May 2, 8:30 am – 3:30 pm </a:t>
            </a:r>
            <a:endParaRPr>
              <a:solidFill>
                <a:schemeClr val="dk2"/>
              </a:solidFill>
            </a:endParaRPr>
          </a:p>
          <a:p>
            <a:pPr marL="457200" lvl="0" indent="0" algn="l" rtl="0">
              <a:spcBef>
                <a:spcPts val="0"/>
              </a:spcBef>
              <a:spcAft>
                <a:spcPts val="0"/>
              </a:spcAft>
              <a:buNone/>
            </a:pPr>
            <a:r>
              <a:rPr lang="en-US" sz="2200" u="sng">
                <a:solidFill>
                  <a:schemeClr val="hlink"/>
                </a:solidFill>
                <a:hlinkClick r:id="rId4"/>
              </a:rPr>
              <a:t>OERI Regional at Saddleback College</a:t>
            </a:r>
            <a:endParaRPr sz="2200"/>
          </a:p>
          <a:p>
            <a:pPr marL="457200" lvl="0" indent="-368300" algn="l" rtl="0">
              <a:spcBef>
                <a:spcPts val="0"/>
              </a:spcBef>
              <a:spcAft>
                <a:spcPts val="0"/>
              </a:spcAft>
              <a:buClr>
                <a:schemeClr val="dk2"/>
              </a:buClr>
              <a:buSzPts val="2200"/>
              <a:buChar char="●"/>
            </a:pPr>
            <a:r>
              <a:rPr lang="en-US" sz="2200">
                <a:solidFill>
                  <a:schemeClr val="dk2"/>
                </a:solidFill>
                <a:uFill>
                  <a:noFill/>
                </a:uFill>
                <a:hlinkClick r:id="rId5">
                  <a:extLst>
                    <a:ext uri="{A12FA001-AC4F-418D-AE19-62706E023703}">
                      <ahyp:hlinkClr xmlns:ahyp="http://schemas.microsoft.com/office/drawing/2018/hyperlinkcolor" val="tx"/>
                    </a:ext>
                  </a:extLst>
                </a:hlinkClick>
              </a:rPr>
              <a:t>Register for Friday, August 14, 8:30 am – 3:30 pm</a:t>
            </a:r>
            <a:endParaRPr>
              <a:solidFill>
                <a:schemeClr val="dk2"/>
              </a:solidFill>
            </a:endParaRPr>
          </a:p>
          <a:p>
            <a:pPr marL="457200" lvl="0" indent="0" algn="l" rtl="0">
              <a:spcBef>
                <a:spcPts val="0"/>
              </a:spcBef>
              <a:spcAft>
                <a:spcPts val="0"/>
              </a:spcAft>
              <a:buNone/>
            </a:pPr>
            <a:r>
              <a:rPr lang="en-US" sz="2200" u="sng">
                <a:solidFill>
                  <a:schemeClr val="hlink"/>
                </a:solidFill>
                <a:hlinkClick r:id="rId5"/>
              </a:rPr>
              <a:t>OERI Regional at Allan Hancock</a:t>
            </a:r>
            <a:endParaRPr sz="3100"/>
          </a:p>
          <a:p>
            <a:pPr marL="0" lvl="0" indent="0" algn="l" rtl="0">
              <a:spcBef>
                <a:spcPts val="0"/>
              </a:spcBef>
              <a:spcAft>
                <a:spcPts val="0"/>
              </a:spcAft>
              <a:buNone/>
            </a:pPr>
            <a:endParaRPr sz="2300"/>
          </a:p>
          <a:p>
            <a:pPr marL="0" lvl="0" indent="0" algn="l" rtl="0">
              <a:spcBef>
                <a:spcPts val="1000"/>
              </a:spcBef>
              <a:spcAft>
                <a:spcPts val="0"/>
              </a:spcAft>
              <a:buNone/>
            </a:pPr>
            <a:r>
              <a:rPr lang="en-US" sz="2300" u="sng">
                <a:solidFill>
                  <a:schemeClr val="hlink"/>
                </a:solidFill>
                <a:hlinkClick r:id="rId6"/>
              </a:rPr>
              <a:t>Online Teaching Conference</a:t>
            </a:r>
            <a:r>
              <a:rPr lang="en-US" sz="2300"/>
              <a:t>:</a:t>
            </a:r>
            <a:endParaRPr sz="2300"/>
          </a:p>
          <a:p>
            <a:pPr marL="457200" lvl="0" indent="-374650" algn="l" rtl="0">
              <a:spcBef>
                <a:spcPts val="1000"/>
              </a:spcBef>
              <a:spcAft>
                <a:spcPts val="1000"/>
              </a:spcAft>
              <a:buSzPts val="2300"/>
              <a:buChar char="●"/>
            </a:pPr>
            <a:r>
              <a:rPr lang="en-US" sz="2300">
                <a:solidFill>
                  <a:srgbClr val="222222"/>
                </a:solidFill>
                <a:highlight>
                  <a:srgbClr val="FFFFFF"/>
                </a:highlight>
              </a:rPr>
              <a:t>Tuesday, June 23, 9:00 am-12:00 pm</a:t>
            </a:r>
            <a:endParaRPr sz="2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3d3c68bfa2b_0_14"/>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Overview</a:t>
            </a:r>
            <a:endParaRPr sz="3600"/>
          </a:p>
        </p:txBody>
      </p:sp>
      <p:sp>
        <p:nvSpPr>
          <p:cNvPr id="390" name="Google Shape;390;g3d3c68bfa2b_0_14"/>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457200" lvl="0" indent="-381000" algn="l" rtl="0">
              <a:spcBef>
                <a:spcPts val="750"/>
              </a:spcBef>
              <a:spcAft>
                <a:spcPts val="0"/>
              </a:spcAft>
              <a:buSzPts val="2400"/>
              <a:buChar char="•"/>
            </a:pPr>
            <a:r>
              <a:rPr lang="en-US" sz="2400"/>
              <a:t>What is ADAPT?</a:t>
            </a:r>
            <a:endParaRPr sz="2400"/>
          </a:p>
          <a:p>
            <a:pPr marL="457200" lvl="0" indent="-381000" algn="l" rtl="0">
              <a:spcBef>
                <a:spcPts val="0"/>
              </a:spcBef>
              <a:spcAft>
                <a:spcPts val="0"/>
              </a:spcAft>
              <a:buSzPts val="2400"/>
              <a:buChar char="•"/>
            </a:pPr>
            <a:r>
              <a:rPr lang="en-US" sz="2400"/>
              <a:t>Why ADAPT?</a:t>
            </a:r>
            <a:endParaRPr sz="2400"/>
          </a:p>
          <a:p>
            <a:pPr marL="457200" lvl="0" indent="-381000" algn="l" rtl="0">
              <a:spcBef>
                <a:spcPts val="0"/>
              </a:spcBef>
              <a:spcAft>
                <a:spcPts val="0"/>
              </a:spcAft>
              <a:buSzPts val="2400"/>
              <a:buChar char="•"/>
            </a:pPr>
            <a:r>
              <a:rPr lang="en-US" sz="2400"/>
              <a:t>Accessing ADAPT</a:t>
            </a:r>
            <a:endParaRPr sz="2400"/>
          </a:p>
          <a:p>
            <a:pPr marL="457200" lvl="0" indent="-381000" algn="l" rtl="0">
              <a:spcBef>
                <a:spcPts val="0"/>
              </a:spcBef>
              <a:spcAft>
                <a:spcPts val="0"/>
              </a:spcAft>
              <a:buSzPts val="2400"/>
              <a:buChar char="•"/>
            </a:pPr>
            <a:r>
              <a:rPr lang="en-US" sz="2400"/>
              <a:t>ADAPT Non-Native Questions</a:t>
            </a:r>
            <a:endParaRPr sz="2400"/>
          </a:p>
          <a:p>
            <a:pPr marL="457200" lvl="0" indent="-381000" algn="l" rtl="0">
              <a:spcBef>
                <a:spcPts val="0"/>
              </a:spcBef>
              <a:spcAft>
                <a:spcPts val="0"/>
              </a:spcAft>
              <a:buSzPts val="2400"/>
              <a:buChar char="•"/>
            </a:pPr>
            <a:r>
              <a:rPr lang="en-US" sz="2400"/>
              <a:t>ADAPT Native Questions</a:t>
            </a:r>
            <a:endParaRPr sz="2400"/>
          </a:p>
          <a:p>
            <a:pPr marL="457200" lvl="0" indent="-381000" algn="l" rtl="0">
              <a:spcBef>
                <a:spcPts val="0"/>
              </a:spcBef>
              <a:spcAft>
                <a:spcPts val="0"/>
              </a:spcAft>
              <a:buSzPts val="2400"/>
              <a:buChar char="•"/>
            </a:pPr>
            <a:r>
              <a:rPr lang="en-US" sz="2400"/>
              <a:t>Cloning ADAPT Questions</a:t>
            </a:r>
            <a:endParaRPr sz="2400"/>
          </a:p>
          <a:p>
            <a:pPr marL="457200" lvl="0" indent="0" algn="l" rtl="0">
              <a:spcBef>
                <a:spcPts val="750"/>
              </a:spcBef>
              <a:spcAft>
                <a:spcPts val="0"/>
              </a:spcAft>
              <a:buNone/>
            </a:pPr>
            <a:endParaRPr sz="2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3d3d563de8b_0_29"/>
          <p:cNvSpPr txBox="1">
            <a:spLocks noGrp="1"/>
          </p:cNvSpPr>
          <p:nvPr>
            <p:ph type="title" idx="4294967295"/>
          </p:nvPr>
        </p:nvSpPr>
        <p:spPr>
          <a:xfrm>
            <a:off x="800323" y="497238"/>
            <a:ext cx="8130000" cy="615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sng" strike="noStrike" kern="0" cap="none" spc="0" normalizeH="0" baseline="0" noProof="0" dirty="0">
                <a:ln>
                  <a:noFill/>
                </a:ln>
                <a:solidFill>
                  <a:schemeClr val="lt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ASCCC OERI Webinars</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graphicFrame>
        <p:nvGraphicFramePr>
          <p:cNvPr id="808" name="Google Shape;808;g3d3d563de8b_0_29"/>
          <p:cNvGraphicFramePr/>
          <p:nvPr>
            <p:extLst>
              <p:ext uri="{D42A27DB-BD31-4B8C-83A1-F6EECF244321}">
                <p14:modId xmlns:p14="http://schemas.microsoft.com/office/powerpoint/2010/main" val="4207321556"/>
              </p:ext>
            </p:extLst>
          </p:nvPr>
        </p:nvGraphicFramePr>
        <p:xfrm>
          <a:off x="726170" y="1957400"/>
          <a:ext cx="7834100" cy="4800469"/>
        </p:xfrm>
        <a:graphic>
          <a:graphicData uri="http://schemas.openxmlformats.org/drawingml/2006/table">
            <a:tbl>
              <a:tblPr firstRow="1">
                <a:noFill/>
                <a:tableStyleId>{F61A5694-06AE-4CEA-9800-925D7DDB0744}</a:tableStyleId>
              </a:tblPr>
              <a:tblGrid>
                <a:gridCol w="3756925">
                  <a:extLst>
                    <a:ext uri="{9D8B030D-6E8A-4147-A177-3AD203B41FA5}">
                      <a16:colId xmlns:a16="http://schemas.microsoft.com/office/drawing/2014/main" val="20000"/>
                    </a:ext>
                  </a:extLst>
                </a:gridCol>
                <a:gridCol w="1089175">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412825">
                <a:tc>
                  <a:txBody>
                    <a:bodyPr/>
                    <a:lstStyle/>
                    <a:p>
                      <a:pPr marL="0" lvl="0" indent="0" algn="l" rtl="0">
                        <a:spcBef>
                          <a:spcPts val="0"/>
                        </a:spcBef>
                        <a:spcAft>
                          <a:spcPts val="0"/>
                        </a:spcAft>
                        <a:buNone/>
                      </a:pPr>
                      <a:r>
                        <a:rPr lang="en-US" sz="1200" b="1"/>
                        <a:t>Title</a:t>
                      </a:r>
                      <a:endParaRPr sz="1200" b="1"/>
                    </a:p>
                  </a:txBody>
                  <a:tcPr marL="95250" marR="247650" marT="95250" marB="952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200" b="1"/>
                        <a:t>Date</a:t>
                      </a:r>
                      <a:endParaRPr sz="1200" b="1"/>
                    </a:p>
                  </a:txBody>
                  <a:tcPr marL="95250" marR="247650" marT="95250" marB="952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200" b="1"/>
                        <a:t>Tags</a:t>
                      </a:r>
                      <a:endParaRPr sz="1200" b="1"/>
                    </a:p>
                  </a:txBody>
                  <a:tcPr marL="95250" marR="247650" marT="95250" marB="952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2657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Measuring Effort and Analytics with The Forge</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February 20, 2026</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ADAPT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AI</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Artificial Intelligence</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LibreTexts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LibreTexts ADAPT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The Forge</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8462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Beyond the Discussion Board: Reimagining Online Conversations with Discuss-It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November 12, 2025</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ADAPT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2">
                            <a:extLst>
                              <a:ext uri="{A12FA001-AC4F-418D-AE19-62706E023703}">
                                <ahyp:hlinkClr xmlns:ahyp="http://schemas.microsoft.com/office/drawing/2018/hyperlinkcolor" val="tx"/>
                              </a:ext>
                            </a:extLst>
                          </a:hlinkClick>
                        </a:rPr>
                        <a:t>Discuss-It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LibreTexts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LibreTexts ADAPT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extLst>
                  <a:ext uri="{0D108BD9-81ED-4DB2-BD59-A6C34878D82A}">
                    <a16:rowId xmlns:a16="http://schemas.microsoft.com/office/drawing/2014/main" val="10002"/>
                  </a:ext>
                </a:extLst>
              </a:tr>
              <a:tr h="48462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13">
                            <a:extLst>
                              <a:ext uri="{A12FA001-AC4F-418D-AE19-62706E023703}">
                                <ahyp:hlinkClr xmlns:ahyp="http://schemas.microsoft.com/office/drawing/2018/hyperlinkcolor" val="tx"/>
                              </a:ext>
                            </a:extLst>
                          </a:hlinkClick>
                        </a:rPr>
                        <a:t>Re-examine ADAPT to Create Chemistry Problems</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October 30, 2025</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14">
                            <a:extLst>
                              <a:ext uri="{A12FA001-AC4F-418D-AE19-62706E023703}">
                                <ahyp:hlinkClr xmlns:ahyp="http://schemas.microsoft.com/office/drawing/2018/hyperlinkcolor" val="tx"/>
                              </a:ext>
                            </a:extLst>
                          </a:hlinkClick>
                        </a:rPr>
                        <a:t>Chemistry</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5">
                            <a:extLst>
                              <a:ext uri="{A12FA001-AC4F-418D-AE19-62706E023703}">
                                <ahyp:hlinkClr xmlns:ahyp="http://schemas.microsoft.com/office/drawing/2018/hyperlinkcolor" val="tx"/>
                              </a:ext>
                            </a:extLst>
                          </a:hlinkClick>
                        </a:rPr>
                        <a:t>Discipline Webinar</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8462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16">
                            <a:extLst>
                              <a:ext uri="{A12FA001-AC4F-418D-AE19-62706E023703}">
                                <ahyp:hlinkClr xmlns:ahyp="http://schemas.microsoft.com/office/drawing/2018/hyperlinkcolor" val="tx"/>
                              </a:ext>
                            </a:extLst>
                          </a:hlinkClick>
                        </a:rPr>
                        <a:t>ADAPT Level 4 – Question Banks and ADAPT Canvas Integration</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July 7, 2025</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chemeClr val="dk2"/>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ADAPT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7">
                            <a:extLst>
                              <a:ext uri="{A12FA001-AC4F-418D-AE19-62706E023703}">
                                <ahyp:hlinkClr xmlns:ahyp="http://schemas.microsoft.com/office/drawing/2018/hyperlinkcolor" val="tx"/>
                              </a:ext>
                            </a:extLst>
                          </a:hlinkClick>
                        </a:rPr>
                        <a:t>ADAPT Series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8">
                            <a:extLst>
                              <a:ext uri="{A12FA001-AC4F-418D-AE19-62706E023703}">
                                <ahyp:hlinkClr xmlns:ahyp="http://schemas.microsoft.com/office/drawing/2018/hyperlinkcolor" val="tx"/>
                              </a:ext>
                            </a:extLst>
                          </a:hlinkClick>
                        </a:rPr>
                        <a:t>Homework</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9">
                            <a:extLst>
                              <a:ext uri="{A12FA001-AC4F-418D-AE19-62706E023703}">
                                <ahyp:hlinkClr xmlns:ahyp="http://schemas.microsoft.com/office/drawing/2018/hyperlinkcolor" val="tx"/>
                              </a:ext>
                            </a:extLst>
                          </a:hlinkClick>
                        </a:rPr>
                        <a:t>LibreOne</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20">
                            <a:extLst>
                              <a:ext uri="{A12FA001-AC4F-418D-AE19-62706E023703}">
                                <ahyp:hlinkClr xmlns:ahyp="http://schemas.microsoft.com/office/drawing/2018/hyperlinkcolor" val="tx"/>
                              </a:ext>
                            </a:extLst>
                          </a:hlinkClick>
                        </a:rPr>
                        <a:t>LibreStudio</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LibreTexts ADAPT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chemeClr val="dk2"/>
                      </a:solidFill>
                      <a:prstDash val="solid"/>
                      <a:round/>
                      <a:headEnd type="none" w="sm" len="sm"/>
                      <a:tailEnd type="none" w="sm" len="sm"/>
                    </a:lnL>
                    <a:lnR cap="flat" cmpd="sng">
                      <a:solidFill>
                        <a:schemeClr val="dk2"/>
                      </a:solidFill>
                      <a:prstDash val="solid"/>
                      <a:round/>
                      <a:headEnd type="none" w="sm" len="sm"/>
                      <a:tailEnd type="none" w="sm" len="sm"/>
                    </a:lnR>
                    <a:lnT cap="flat" cmpd="sng">
                      <a:solidFill>
                        <a:schemeClr val="dk2"/>
                      </a:solidFill>
                      <a:prstDash val="solid"/>
                      <a:round/>
                      <a:headEnd type="none" w="sm" len="sm"/>
                      <a:tailEnd type="none" w="sm" len="sm"/>
                    </a:lnT>
                    <a:lnB cap="flat" cmpd="sng">
                      <a:solidFill>
                        <a:schemeClr val="dk2"/>
                      </a:solidFill>
                      <a:prstDash val="solid"/>
                      <a:round/>
                      <a:headEnd type="none" w="sm" len="sm"/>
                      <a:tailEnd type="none" w="sm" len="sm"/>
                    </a:lnB>
                    <a:solidFill>
                      <a:srgbClr val="FDFDFD"/>
                    </a:solidFill>
                  </a:tcPr>
                </a:tc>
                <a:extLst>
                  <a:ext uri="{0D108BD9-81ED-4DB2-BD59-A6C34878D82A}">
                    <a16:rowId xmlns:a16="http://schemas.microsoft.com/office/drawing/2014/main" val="10004"/>
                  </a:ext>
                </a:extLst>
              </a:tr>
              <a:tr h="48462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21">
                            <a:extLst>
                              <a:ext uri="{A12FA001-AC4F-418D-AE19-62706E023703}">
                                <ahyp:hlinkClr xmlns:ahyp="http://schemas.microsoft.com/office/drawing/2018/hyperlinkcolor" val="tx"/>
                              </a:ext>
                            </a:extLst>
                          </a:hlinkClick>
                        </a:rPr>
                        <a:t>ADAPT Level 3 – Fostering Oral Interaction with ADAPT’s Discuss-It Question Type</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June 30, 2025</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ADAPT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7">
                            <a:extLst>
                              <a:ext uri="{A12FA001-AC4F-418D-AE19-62706E023703}">
                                <ahyp:hlinkClr xmlns:ahyp="http://schemas.microsoft.com/office/drawing/2018/hyperlinkcolor" val="tx"/>
                              </a:ext>
                            </a:extLst>
                          </a:hlinkClick>
                        </a:rPr>
                        <a:t>ADAPT Series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22">
                            <a:extLst>
                              <a:ext uri="{A12FA001-AC4F-418D-AE19-62706E023703}">
                                <ahyp:hlinkClr xmlns:ahyp="http://schemas.microsoft.com/office/drawing/2018/hyperlinkcolor" val="tx"/>
                              </a:ext>
                            </a:extLst>
                          </a:hlinkClick>
                        </a:rPr>
                        <a:t>Homework Systems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9">
                            <a:extLst>
                              <a:ext uri="{A12FA001-AC4F-418D-AE19-62706E023703}">
                                <ahyp:hlinkClr xmlns:ahyp="http://schemas.microsoft.com/office/drawing/2018/hyperlinkcolor" val="tx"/>
                              </a:ext>
                            </a:extLst>
                          </a:hlinkClick>
                        </a:rPr>
                        <a:t>LibreOne</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LibreTexts ADAPT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chemeClr val="dk2"/>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48462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23">
                            <a:extLst>
                              <a:ext uri="{A12FA001-AC4F-418D-AE19-62706E023703}">
                                <ahyp:hlinkClr xmlns:ahyp="http://schemas.microsoft.com/office/drawing/2018/hyperlinkcolor" val="tx"/>
                              </a:ext>
                            </a:extLst>
                          </a:hlinkClick>
                        </a:rPr>
                        <a:t>ADAPT Level 2 – Creating in ADAPT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June 20, 2025</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ADAPT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7">
                            <a:extLst>
                              <a:ext uri="{A12FA001-AC4F-418D-AE19-62706E023703}">
                                <ahyp:hlinkClr xmlns:ahyp="http://schemas.microsoft.com/office/drawing/2018/hyperlinkcolor" val="tx"/>
                              </a:ext>
                            </a:extLst>
                          </a:hlinkClick>
                        </a:rPr>
                        <a:t>ADAPT Series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22">
                            <a:extLst>
                              <a:ext uri="{A12FA001-AC4F-418D-AE19-62706E023703}">
                                <ahyp:hlinkClr xmlns:ahyp="http://schemas.microsoft.com/office/drawing/2018/hyperlinkcolor" val="tx"/>
                              </a:ext>
                            </a:extLst>
                          </a:hlinkClick>
                        </a:rPr>
                        <a:t>Homework Systems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9">
                            <a:extLst>
                              <a:ext uri="{A12FA001-AC4F-418D-AE19-62706E023703}">
                                <ahyp:hlinkClr xmlns:ahyp="http://schemas.microsoft.com/office/drawing/2018/hyperlinkcolor" val="tx"/>
                              </a:ext>
                            </a:extLst>
                          </a:hlinkClick>
                        </a:rPr>
                        <a:t>LibreOne</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LibreTexts ADAPT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extLst>
                  <a:ext uri="{0D108BD9-81ED-4DB2-BD59-A6C34878D82A}">
                    <a16:rowId xmlns:a16="http://schemas.microsoft.com/office/drawing/2014/main" val="10006"/>
                  </a:ext>
                </a:extLst>
              </a:tr>
              <a:tr h="48462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24">
                            <a:extLst>
                              <a:ext uri="{A12FA001-AC4F-418D-AE19-62706E023703}">
                                <ahyp:hlinkClr xmlns:ahyp="http://schemas.microsoft.com/office/drawing/2018/hyperlinkcolor" val="tx"/>
                              </a:ext>
                            </a:extLst>
                          </a:hlinkClick>
                        </a:rPr>
                        <a:t>ADAPT Level 1 – Accessing ADAPT and Finding Existing Assessments</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June 13, 2025</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ADAPT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LibreTexts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LibreTexts ADAPT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1412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25">
                            <a:extLst>
                              <a:ext uri="{A12FA001-AC4F-418D-AE19-62706E023703}">
                                <ahyp:hlinkClr xmlns:ahyp="http://schemas.microsoft.com/office/drawing/2018/hyperlinkcolor" val="tx"/>
                              </a:ext>
                            </a:extLst>
                          </a:hlinkClick>
                        </a:rPr>
                        <a:t>LibreTexts’ ADAPT Homework Platform and the new Discuss-It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April 16, 2025</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ADAPT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26">
                            <a:extLst>
                              <a:ext uri="{A12FA001-AC4F-418D-AE19-62706E023703}">
                                <ahyp:hlinkClr xmlns:ahyp="http://schemas.microsoft.com/office/drawing/2018/hyperlinkcolor" val="tx"/>
                              </a:ext>
                            </a:extLst>
                          </a:hlinkClick>
                        </a:rPr>
                        <a:t>Canvas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5">
                            <a:extLst>
                              <a:ext uri="{A12FA001-AC4F-418D-AE19-62706E023703}">
                                <ahyp:hlinkClr xmlns:ahyp="http://schemas.microsoft.com/office/drawing/2018/hyperlinkcolor" val="tx"/>
                              </a:ext>
                            </a:extLst>
                          </a:hlinkClick>
                        </a:rPr>
                        <a:t>Discipline Webinar</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12">
                            <a:extLst>
                              <a:ext uri="{A12FA001-AC4F-418D-AE19-62706E023703}">
                                <ahyp:hlinkClr xmlns:ahyp="http://schemas.microsoft.com/office/drawing/2018/hyperlinkcolor" val="tx"/>
                              </a:ext>
                            </a:extLst>
                          </a:hlinkClick>
                        </a:rPr>
                        <a:t>Discuss-It</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LibreTexts</a:t>
                      </a:r>
                      <a:r>
                        <a:rPr lang="en-US" sz="900">
                          <a:solidFill>
                            <a:srgbClr val="161616"/>
                          </a:solidFill>
                          <a:highlight>
                            <a:srgbClr val="F0F0F0"/>
                          </a:highlight>
                          <a:latin typeface="Montserrat"/>
                          <a:ea typeface="Montserrat"/>
                          <a:cs typeface="Montserrat"/>
                          <a:sym typeface="Montserrat"/>
                        </a:rPr>
                        <a:t>, </a:t>
                      </a:r>
                      <a:r>
                        <a:rPr lang="en-US" sz="900" u="sng">
                          <a:solidFill>
                            <a:srgbClr val="600000"/>
                          </a:solidFill>
                          <a:highlight>
                            <a:srgbClr val="F0F0F0"/>
                          </a:highlight>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LibreTexts ADAPT</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extLst>
                  <a:ext uri="{0D108BD9-81ED-4DB2-BD59-A6C34878D82A}">
                    <a16:rowId xmlns:a16="http://schemas.microsoft.com/office/drawing/2014/main" val="10008"/>
                  </a:ext>
                </a:extLst>
              </a:tr>
              <a:tr h="484625">
                <a:tc>
                  <a:txBody>
                    <a:bodyPr/>
                    <a:lstStyle/>
                    <a:p>
                      <a:pPr marL="0" lvl="0" indent="0" algn="l" rtl="0">
                        <a:lnSpc>
                          <a:spcPct val="120000"/>
                        </a:lnSpc>
                        <a:spcBef>
                          <a:spcPts val="0"/>
                        </a:spcBef>
                        <a:spcAft>
                          <a:spcPts val="0"/>
                        </a:spcAft>
                        <a:buNone/>
                      </a:pPr>
                      <a:r>
                        <a:rPr lang="en-US" sz="900" u="sng">
                          <a:solidFill>
                            <a:srgbClr val="600000"/>
                          </a:solidFill>
                          <a:highlight>
                            <a:srgbClr val="F0F0F0"/>
                          </a:highlight>
                          <a:latin typeface="Montserrat"/>
                          <a:ea typeface="Montserrat"/>
                          <a:cs typeface="Montserrat"/>
                          <a:sym typeface="Montserrat"/>
                          <a:hlinkClick r:id="rId27">
                            <a:extLst>
                              <a:ext uri="{A12FA001-AC4F-418D-AE19-62706E023703}">
                                <ahyp:hlinkClr xmlns:ahyp="http://schemas.microsoft.com/office/drawing/2018/hyperlinkcolor" val="tx"/>
                              </a:ext>
                            </a:extLst>
                          </a:hlinkClick>
                        </a:rPr>
                        <a:t>Addressing the Homework Needs of Economics: Adaptive Homework Assignments and Graphing Technology</a:t>
                      </a:r>
                      <a:endParaRPr sz="900" u="sng">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a:solidFill>
                            <a:srgbClr val="161616"/>
                          </a:solidFill>
                          <a:highlight>
                            <a:srgbClr val="F0F0F0"/>
                          </a:highlight>
                          <a:latin typeface="Montserrat"/>
                          <a:ea typeface="Montserrat"/>
                          <a:cs typeface="Montserrat"/>
                          <a:sym typeface="Montserrat"/>
                        </a:rPr>
                        <a:t>March 18, 2025</a:t>
                      </a:r>
                      <a:endParaRPr sz="900">
                        <a:solidFill>
                          <a:srgbClr val="161616"/>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lnSpc>
                          <a:spcPct val="120000"/>
                        </a:lnSpc>
                        <a:spcBef>
                          <a:spcPts val="0"/>
                        </a:spcBef>
                        <a:spcAft>
                          <a:spcPts val="0"/>
                        </a:spcAft>
                        <a:buNone/>
                      </a:pPr>
                      <a:r>
                        <a:rPr lang="en-US" sz="900" u="sng" dirty="0">
                          <a:solidFill>
                            <a:srgbClr val="600000"/>
                          </a:solidFill>
                          <a:highlight>
                            <a:srgbClr val="F0F0F0"/>
                          </a:highlight>
                          <a:latin typeface="Montserrat"/>
                          <a:ea typeface="Montserrat"/>
                          <a:cs typeface="Montserrat"/>
                          <a:sym typeface="Montserrat"/>
                          <a:hlinkClick r:id="rId15">
                            <a:extLst>
                              <a:ext uri="{A12FA001-AC4F-418D-AE19-62706E023703}">
                                <ahyp:hlinkClr xmlns:ahyp="http://schemas.microsoft.com/office/drawing/2018/hyperlinkcolor" val="tx"/>
                              </a:ext>
                            </a:extLst>
                          </a:hlinkClick>
                        </a:rPr>
                        <a:t>Discipline Webinar</a:t>
                      </a:r>
                      <a:r>
                        <a:rPr lang="en-US" sz="900" dirty="0">
                          <a:solidFill>
                            <a:srgbClr val="161616"/>
                          </a:solidFill>
                          <a:highlight>
                            <a:srgbClr val="F0F0F0"/>
                          </a:highlight>
                          <a:latin typeface="Montserrat"/>
                          <a:ea typeface="Montserrat"/>
                          <a:cs typeface="Montserrat"/>
                          <a:sym typeface="Montserrat"/>
                        </a:rPr>
                        <a:t>, </a:t>
                      </a:r>
                      <a:r>
                        <a:rPr lang="en-US" sz="900" u="sng" dirty="0">
                          <a:solidFill>
                            <a:srgbClr val="600000"/>
                          </a:solidFill>
                          <a:highlight>
                            <a:srgbClr val="F0F0F0"/>
                          </a:highlight>
                          <a:latin typeface="Montserrat"/>
                          <a:ea typeface="Montserrat"/>
                          <a:cs typeface="Montserrat"/>
                          <a:sym typeface="Montserrat"/>
                          <a:hlinkClick r:id="rId28">
                            <a:extLst>
                              <a:ext uri="{A12FA001-AC4F-418D-AE19-62706E023703}">
                                <ahyp:hlinkClr xmlns:ahyp="http://schemas.microsoft.com/office/drawing/2018/hyperlinkcolor" val="tx"/>
                              </a:ext>
                            </a:extLst>
                          </a:hlinkClick>
                        </a:rPr>
                        <a:t>Economics</a:t>
                      </a:r>
                      <a:r>
                        <a:rPr lang="en-US" sz="900" dirty="0">
                          <a:solidFill>
                            <a:srgbClr val="161616"/>
                          </a:solidFill>
                          <a:highlight>
                            <a:srgbClr val="F0F0F0"/>
                          </a:highlight>
                          <a:latin typeface="Montserrat"/>
                          <a:ea typeface="Montserrat"/>
                          <a:cs typeface="Montserrat"/>
                          <a:sym typeface="Montserrat"/>
                        </a:rPr>
                        <a:t>, </a:t>
                      </a:r>
                      <a:r>
                        <a:rPr lang="en-US" sz="900" u="sng" dirty="0">
                          <a:solidFill>
                            <a:srgbClr val="600000"/>
                          </a:solidFill>
                          <a:highlight>
                            <a:srgbClr val="F0F0F0"/>
                          </a:highlight>
                          <a:latin typeface="Montserrat"/>
                          <a:ea typeface="Montserrat"/>
                          <a:cs typeface="Montserrat"/>
                          <a:sym typeface="Montserrat"/>
                          <a:hlinkClick r:id="rId22">
                            <a:extLst>
                              <a:ext uri="{A12FA001-AC4F-418D-AE19-62706E023703}">
                                <ahyp:hlinkClr xmlns:ahyp="http://schemas.microsoft.com/office/drawing/2018/hyperlinkcolor" val="tx"/>
                              </a:ext>
                            </a:extLst>
                          </a:hlinkClick>
                        </a:rPr>
                        <a:t>Homework Systems</a:t>
                      </a:r>
                      <a:endParaRPr sz="900" u="sng" dirty="0">
                        <a:solidFill>
                          <a:srgbClr val="600000"/>
                        </a:solidFill>
                        <a:highlight>
                          <a:srgbClr val="F0F0F0"/>
                        </a:highlight>
                        <a:latin typeface="Montserrat"/>
                        <a:ea typeface="Montserrat"/>
                        <a:cs typeface="Montserrat"/>
                        <a:sym typeface="Montserrat"/>
                      </a:endParaRPr>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3d3d563de8b_0_38"/>
          <p:cNvSpPr txBox="1">
            <a:spLocks noGrp="1"/>
          </p:cNvSpPr>
          <p:nvPr>
            <p:ph type="title" idx="4294967295"/>
          </p:nvPr>
        </p:nvSpPr>
        <p:spPr>
          <a:xfrm>
            <a:off x="454800" y="806875"/>
            <a:ext cx="81300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dk1"/>
              </a:buClr>
              <a:buSzPts val="26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More Information</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814" name="Google Shape;814;g3d3d563de8b_0_38"/>
          <p:cNvSpPr txBox="1"/>
          <p:nvPr/>
        </p:nvSpPr>
        <p:spPr>
          <a:xfrm>
            <a:off x="949275" y="2034150"/>
            <a:ext cx="7245600" cy="1545300"/>
          </a:xfrm>
          <a:prstGeom prst="rect">
            <a:avLst/>
          </a:prstGeom>
          <a:noFill/>
          <a:ln>
            <a:noFill/>
          </a:ln>
        </p:spPr>
        <p:txBody>
          <a:bodyPr spcFirstLastPara="1" wrap="square" lIns="91425" tIns="91425" rIns="91425" bIns="91425" anchor="t" anchorCtr="0">
            <a:spAutoFit/>
          </a:bodyPr>
          <a:lstStyle/>
          <a:p>
            <a:pPr marL="457200" lvl="0" indent="-393700" algn="l" rtl="0">
              <a:lnSpc>
                <a:spcPct val="120000"/>
              </a:lnSpc>
              <a:spcBef>
                <a:spcPts val="0"/>
              </a:spcBef>
              <a:spcAft>
                <a:spcPts val="0"/>
              </a:spcAft>
              <a:buClr>
                <a:schemeClr val="dk1"/>
              </a:buClr>
              <a:buSzPts val="2600"/>
              <a:buChar char="•"/>
            </a:pPr>
            <a:r>
              <a:rPr lang="en-US" sz="2600" u="sng">
                <a:solidFill>
                  <a:schemeClr val="hlink"/>
                </a:solidFill>
                <a:hlinkClick r:id="rId3"/>
              </a:rPr>
              <a:t>ASCCC OERI Website </a:t>
            </a:r>
            <a:r>
              <a:rPr lang="en-US" sz="2600">
                <a:solidFill>
                  <a:schemeClr val="dk1"/>
                </a:solidFill>
              </a:rPr>
              <a:t>(</a:t>
            </a:r>
            <a:r>
              <a:rPr lang="en-US" sz="2600" u="sng">
                <a:solidFill>
                  <a:schemeClr val="hlink"/>
                </a:solidFill>
                <a:hlinkClick r:id="rId4"/>
              </a:rPr>
              <a:t>asccc-oeri.org</a:t>
            </a:r>
            <a:r>
              <a:rPr lang="en-US" sz="2600">
                <a:solidFill>
                  <a:schemeClr val="dk1"/>
                </a:solidFill>
              </a:rPr>
              <a:t>)</a:t>
            </a:r>
            <a:endParaRPr sz="2600">
              <a:solidFill>
                <a:schemeClr val="dk1"/>
              </a:solidFill>
            </a:endParaRPr>
          </a:p>
          <a:p>
            <a:pPr marL="914400" lvl="1" indent="-393700" algn="l" rtl="0">
              <a:lnSpc>
                <a:spcPct val="120000"/>
              </a:lnSpc>
              <a:spcBef>
                <a:spcPts val="0"/>
              </a:spcBef>
              <a:spcAft>
                <a:spcPts val="0"/>
              </a:spcAft>
              <a:buClr>
                <a:schemeClr val="dk1"/>
              </a:buClr>
              <a:buSzPts val="2600"/>
              <a:buChar char="•"/>
            </a:pPr>
            <a:r>
              <a:rPr lang="en-US" sz="2600">
                <a:solidFill>
                  <a:schemeClr val="dk1"/>
                </a:solidFill>
              </a:rPr>
              <a:t>Resources</a:t>
            </a:r>
            <a:endParaRPr sz="2600">
              <a:solidFill>
                <a:schemeClr val="dk1"/>
              </a:solidFill>
            </a:endParaRPr>
          </a:p>
          <a:p>
            <a:pPr marL="914400" lvl="1" indent="-393700" algn="l" rtl="0">
              <a:lnSpc>
                <a:spcPct val="120000"/>
              </a:lnSpc>
              <a:spcBef>
                <a:spcPts val="0"/>
              </a:spcBef>
              <a:spcAft>
                <a:spcPts val="0"/>
              </a:spcAft>
              <a:buClr>
                <a:schemeClr val="dk1"/>
              </a:buClr>
              <a:buSzPts val="2600"/>
              <a:buChar char="•"/>
            </a:pPr>
            <a:r>
              <a:rPr lang="en-US" sz="2600">
                <a:solidFill>
                  <a:schemeClr val="dk1"/>
                </a:solidFill>
              </a:rPr>
              <a:t>Webinars and Events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273a370fe45_0_162"/>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latin typeface="Arial"/>
                <a:ea typeface="Arial"/>
                <a:cs typeface="Arial"/>
                <a:sym typeface="Arial"/>
              </a:rPr>
              <a:t>And to </a:t>
            </a:r>
            <a:r>
              <a:rPr lang="en-US" sz="4400"/>
              <a:t>C</a:t>
            </a:r>
            <a:r>
              <a:rPr lang="en-US" sz="4400">
                <a:latin typeface="Arial"/>
                <a:ea typeface="Arial"/>
                <a:cs typeface="Arial"/>
                <a:sym typeface="Arial"/>
              </a:rPr>
              <a:t>ontact </a:t>
            </a:r>
            <a:r>
              <a:rPr lang="en-US" sz="4400"/>
              <a:t>U</a:t>
            </a:r>
            <a:r>
              <a:rPr lang="en-US" sz="4400">
                <a:latin typeface="Arial"/>
                <a:ea typeface="Arial"/>
                <a:cs typeface="Arial"/>
                <a:sym typeface="Arial"/>
              </a:rPr>
              <a:t>s…</a:t>
            </a:r>
            <a:endParaRPr sz="4400">
              <a:latin typeface="Arial"/>
              <a:ea typeface="Arial"/>
              <a:cs typeface="Arial"/>
              <a:sym typeface="Arial"/>
            </a:endParaRPr>
          </a:p>
        </p:txBody>
      </p:sp>
      <p:sp>
        <p:nvSpPr>
          <p:cNvPr id="821" name="Google Shape;821;g273a370fe45_0_162"/>
          <p:cNvSpPr txBox="1">
            <a:spLocks noGrp="1"/>
          </p:cNvSpPr>
          <p:nvPr>
            <p:ph type="body" idx="1"/>
          </p:nvPr>
        </p:nvSpPr>
        <p:spPr>
          <a:xfrm>
            <a:off x="1088686" y="2249760"/>
            <a:ext cx="7202400" cy="4039200"/>
          </a:xfrm>
          <a:prstGeom prst="rect">
            <a:avLst/>
          </a:prstGeom>
          <a:noFill/>
          <a:ln>
            <a:noFill/>
          </a:ln>
        </p:spPr>
        <p:txBody>
          <a:bodyPr spcFirstLastPara="1" wrap="square" lIns="91425" tIns="45700" rIns="91425" bIns="45700" anchor="t" anchorCtr="0">
            <a:normAutofit/>
          </a:bodyPr>
          <a:lstStyle/>
          <a:p>
            <a:pPr marL="171446" lvl="0" indent="-177800" algn="l" rtl="0">
              <a:lnSpc>
                <a:spcPct val="120000"/>
              </a:lnSpc>
              <a:spcBef>
                <a:spcPts val="0"/>
              </a:spcBef>
              <a:spcAft>
                <a:spcPts val="0"/>
              </a:spcAft>
              <a:buSzPts val="2800"/>
              <a:buChar char="•"/>
            </a:pPr>
            <a:r>
              <a:rPr lang="en-US" sz="2800">
                <a:latin typeface="Arial"/>
                <a:ea typeface="Arial"/>
                <a:cs typeface="Arial"/>
                <a:sym typeface="Arial"/>
              </a:rPr>
              <a:t>General OERI E-Mail: </a:t>
            </a:r>
            <a:endParaRPr sz="2800">
              <a:latin typeface="Arial"/>
              <a:ea typeface="Arial"/>
              <a:cs typeface="Arial"/>
              <a:sym typeface="Arial"/>
            </a:endParaRPr>
          </a:p>
          <a:p>
            <a:pPr marL="457200" lvl="0" indent="0" algn="l" rtl="0">
              <a:lnSpc>
                <a:spcPct val="120000"/>
              </a:lnSpc>
              <a:spcBef>
                <a:spcPts val="0"/>
              </a:spcBef>
              <a:spcAft>
                <a:spcPts val="0"/>
              </a:spcAft>
              <a:buSzPts val="1600"/>
              <a:buNone/>
            </a:pPr>
            <a:r>
              <a:rPr lang="en-US" sz="2800" u="sng">
                <a:solidFill>
                  <a:schemeClr val="hlink"/>
                </a:solidFill>
                <a:latin typeface="Arial"/>
                <a:ea typeface="Arial"/>
                <a:cs typeface="Arial"/>
                <a:sym typeface="Arial"/>
                <a:hlinkClick r:id="rId3"/>
              </a:rPr>
              <a:t>oeri@asccc.org</a:t>
            </a:r>
            <a:endParaRPr sz="2800"/>
          </a:p>
          <a:p>
            <a:pPr marL="0" lvl="0" indent="0" algn="l" rtl="0">
              <a:lnSpc>
                <a:spcPct val="120000"/>
              </a:lnSpc>
              <a:spcBef>
                <a:spcPts val="0"/>
              </a:spcBef>
              <a:spcAft>
                <a:spcPts val="0"/>
              </a:spcAft>
              <a:buSzPts val="1600"/>
              <a:buNone/>
            </a:pPr>
            <a:endParaRPr sz="2800"/>
          </a:p>
          <a:p>
            <a:pPr marL="171446" lvl="0" indent="-177800" algn="l" rtl="0">
              <a:lnSpc>
                <a:spcPct val="120000"/>
              </a:lnSpc>
              <a:spcBef>
                <a:spcPts val="0"/>
              </a:spcBef>
              <a:spcAft>
                <a:spcPts val="0"/>
              </a:spcAft>
              <a:buSzPts val="2800"/>
              <a:buChar char="•"/>
            </a:pPr>
            <a:r>
              <a:rPr lang="en-US" sz="2800">
                <a:latin typeface="Arial"/>
                <a:ea typeface="Arial"/>
                <a:cs typeface="Arial"/>
                <a:sym typeface="Arial"/>
              </a:rPr>
              <a:t>Find everyone’s </a:t>
            </a:r>
            <a:r>
              <a:rPr lang="en-US" sz="2800"/>
              <a:t>email</a:t>
            </a:r>
            <a:r>
              <a:rPr lang="en-US" sz="2800">
                <a:latin typeface="Arial"/>
                <a:ea typeface="Arial"/>
                <a:cs typeface="Arial"/>
                <a:sym typeface="Arial"/>
              </a:rPr>
              <a:t> at: </a:t>
            </a:r>
            <a:r>
              <a:rPr lang="en-US" sz="2800" u="sng">
                <a:solidFill>
                  <a:schemeClr val="hlink"/>
                </a:solidFill>
                <a:latin typeface="Arial"/>
                <a:ea typeface="Arial"/>
                <a:cs typeface="Arial"/>
                <a:sym typeface="Arial"/>
                <a:hlinkClick r:id="rId4"/>
              </a:rPr>
              <a:t>https://asccc-oeri.org/about-us/</a:t>
            </a:r>
            <a:endParaRPr sz="2800"/>
          </a:p>
          <a:p>
            <a:pPr marL="0" lvl="0" indent="0" algn="l" rtl="0">
              <a:lnSpc>
                <a:spcPct val="120000"/>
              </a:lnSpc>
              <a:spcBef>
                <a:spcPts val="0"/>
              </a:spcBef>
              <a:spcAft>
                <a:spcPts val="0"/>
              </a:spcAft>
              <a:buSzPts val="1600"/>
              <a:buNone/>
            </a:pPr>
            <a:endParaRPr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273a370fe45_0_173"/>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t>Thanks!</a:t>
            </a:r>
            <a:endParaRPr sz="3200"/>
          </a:p>
        </p:txBody>
      </p:sp>
      <p:pic>
        <p:nvPicPr>
          <p:cNvPr id="827" name="Google Shape;827;g273a370fe45_0_173" descr="A photograph of a young girl smiling and holding a flower"/>
          <p:cNvPicPr preferRelativeResize="0">
            <a:picLocks noGrp="1"/>
          </p:cNvPicPr>
          <p:nvPr>
            <p:ph type="body" idx="1"/>
          </p:nvPr>
        </p:nvPicPr>
        <p:blipFill rotWithShape="1">
          <a:blip r:embed="rId3">
            <a:alphaModFix/>
          </a:blip>
          <a:srcRect/>
          <a:stretch/>
        </p:blipFill>
        <p:spPr>
          <a:xfrm>
            <a:off x="1744407" y="2214245"/>
            <a:ext cx="2691300" cy="4038600"/>
          </a:xfrm>
          <a:prstGeom prst="rect">
            <a:avLst/>
          </a:prstGeom>
          <a:noFill/>
          <a:ln>
            <a:noFill/>
          </a:ln>
        </p:spPr>
      </p:pic>
      <p:sp>
        <p:nvSpPr>
          <p:cNvPr id="828" name="Google Shape;828;g273a370fe45_0_173"/>
          <p:cNvSpPr/>
          <p:nvPr/>
        </p:nvSpPr>
        <p:spPr>
          <a:xfrm>
            <a:off x="5214550" y="3451672"/>
            <a:ext cx="2545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Photo by </a:t>
            </a:r>
            <a:r>
              <a:rPr lang="en-US" sz="18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Thgusstavo Santana</a:t>
            </a:r>
            <a:r>
              <a:rPr lang="en-US" sz="1800" b="0" i="0" u="none" strike="noStrike" cap="none">
                <a:solidFill>
                  <a:schemeClr val="dk1"/>
                </a:solidFill>
                <a:latin typeface="Arial"/>
                <a:ea typeface="Arial"/>
                <a:cs typeface="Arial"/>
                <a:sym typeface="Arial"/>
              </a:rPr>
              <a:t> from </a:t>
            </a:r>
            <a:r>
              <a:rPr lang="en-US" sz="18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Pexels</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3dcf460ff31_1_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Today’s Goal</a:t>
            </a:r>
            <a:endParaRPr sz="3600"/>
          </a:p>
        </p:txBody>
      </p:sp>
      <p:sp>
        <p:nvSpPr>
          <p:cNvPr id="396" name="Google Shape;396;g3dcf460ff31_1_0"/>
          <p:cNvSpPr txBox="1"/>
          <p:nvPr/>
        </p:nvSpPr>
        <p:spPr>
          <a:xfrm>
            <a:off x="819750" y="1701408"/>
            <a:ext cx="7504500" cy="544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a:p>
            <a:pPr marL="0" lvl="0" indent="0" algn="l" rtl="0">
              <a:spcBef>
                <a:spcPts val="0"/>
              </a:spcBef>
              <a:spcAft>
                <a:spcPts val="0"/>
              </a:spcAft>
              <a:buNone/>
            </a:pPr>
            <a:r>
              <a:rPr lang="en-US" sz="2400"/>
              <a:t>Learn how to use “cloning” to quickly create ADAPT questions.</a:t>
            </a:r>
            <a:br>
              <a:rPr lang="en-US" sz="2400"/>
            </a:br>
            <a:endParaRPr sz="2400"/>
          </a:p>
          <a:p>
            <a:pPr marL="457200" lvl="0" indent="-381000" algn="l" rtl="0">
              <a:spcBef>
                <a:spcPts val="0"/>
              </a:spcBef>
              <a:spcAft>
                <a:spcPts val="0"/>
              </a:spcAft>
              <a:buSzPts val="2400"/>
              <a:buChar char="●"/>
            </a:pPr>
            <a:r>
              <a:rPr lang="en-US" sz="2400"/>
              <a:t>Beginner Level</a:t>
            </a:r>
            <a:endParaRPr sz="2400"/>
          </a:p>
          <a:p>
            <a:pPr marL="914400" lvl="1" indent="-381000" algn="l" rtl="0">
              <a:spcBef>
                <a:spcPts val="0"/>
              </a:spcBef>
              <a:spcAft>
                <a:spcPts val="0"/>
              </a:spcAft>
              <a:buSzPts val="2400"/>
              <a:buChar char="○"/>
            </a:pPr>
            <a:r>
              <a:rPr lang="en-US" sz="2400"/>
              <a:t>Select choice </a:t>
            </a:r>
            <a:endParaRPr sz="2400"/>
          </a:p>
          <a:p>
            <a:pPr marL="914400" lvl="1" indent="-381000" algn="l" rtl="0">
              <a:spcBef>
                <a:spcPts val="0"/>
              </a:spcBef>
              <a:spcAft>
                <a:spcPts val="0"/>
              </a:spcAft>
              <a:buSzPts val="2400"/>
              <a:buChar char="○"/>
            </a:pPr>
            <a:r>
              <a:rPr lang="en-US" sz="2400"/>
              <a:t>Highlight text</a:t>
            </a:r>
            <a:endParaRPr sz="2400"/>
          </a:p>
          <a:p>
            <a:pPr marL="914400" lvl="1" indent="-381000" algn="l" rtl="0">
              <a:spcBef>
                <a:spcPts val="0"/>
              </a:spcBef>
              <a:spcAft>
                <a:spcPts val="0"/>
              </a:spcAft>
              <a:buSzPts val="2400"/>
              <a:buChar char="○"/>
            </a:pPr>
            <a:r>
              <a:rPr lang="en-US" sz="2400"/>
              <a:t>Matching</a:t>
            </a:r>
            <a:endParaRPr sz="2400"/>
          </a:p>
          <a:p>
            <a:pPr marL="457200" lvl="0" indent="-381000" algn="l" rtl="0">
              <a:spcBef>
                <a:spcPts val="0"/>
              </a:spcBef>
              <a:spcAft>
                <a:spcPts val="0"/>
              </a:spcAft>
              <a:buSzPts val="2400"/>
              <a:buChar char="●"/>
            </a:pPr>
            <a:r>
              <a:rPr lang="en-US" sz="2400"/>
              <a:t>Intermediate Level</a:t>
            </a:r>
            <a:endParaRPr sz="2400"/>
          </a:p>
          <a:p>
            <a:pPr marL="914400" lvl="1" indent="-381000" algn="l" rtl="0">
              <a:spcBef>
                <a:spcPts val="0"/>
              </a:spcBef>
              <a:spcAft>
                <a:spcPts val="0"/>
              </a:spcAft>
              <a:buSzPts val="2400"/>
              <a:buChar char="○"/>
            </a:pPr>
            <a:r>
              <a:rPr lang="en-US" sz="2400"/>
              <a:t>Flashcard</a:t>
            </a:r>
            <a:endParaRPr sz="2400"/>
          </a:p>
          <a:p>
            <a:pPr marL="457200" lvl="0" indent="-381000" algn="l" rtl="0">
              <a:spcBef>
                <a:spcPts val="0"/>
              </a:spcBef>
              <a:spcAft>
                <a:spcPts val="0"/>
              </a:spcAft>
              <a:buSzPts val="2400"/>
              <a:buChar char="●"/>
            </a:pPr>
            <a:r>
              <a:rPr lang="en-US" sz="2400"/>
              <a:t>Advanced Level</a:t>
            </a:r>
            <a:endParaRPr sz="2400"/>
          </a:p>
          <a:p>
            <a:pPr marL="914400" lvl="1" indent="-381000" algn="l" rtl="0">
              <a:spcBef>
                <a:spcPts val="0"/>
              </a:spcBef>
              <a:spcAft>
                <a:spcPts val="0"/>
              </a:spcAft>
              <a:buSzPts val="2400"/>
              <a:buChar char="○"/>
            </a:pPr>
            <a:r>
              <a:rPr lang="en-US" sz="2400"/>
              <a:t>Discuss-It</a:t>
            </a:r>
            <a:endParaRPr sz="2400"/>
          </a:p>
          <a:p>
            <a:pPr marL="914400" lvl="1" indent="-381000" algn="l" rtl="0">
              <a:spcBef>
                <a:spcPts val="0"/>
              </a:spcBef>
              <a:spcAft>
                <a:spcPts val="0"/>
              </a:spcAft>
              <a:buSzPts val="2400"/>
              <a:buChar char="○"/>
            </a:pPr>
            <a:r>
              <a:rPr lang="en-US" sz="2400"/>
              <a:t>The Forge</a:t>
            </a:r>
            <a:endParaRPr sz="2400"/>
          </a:p>
          <a:p>
            <a:pPr marL="342900" lvl="0" indent="0" algn="l" rtl="0">
              <a:spcBef>
                <a:spcPts val="0"/>
              </a:spcBef>
              <a:spcAft>
                <a:spcPts val="0"/>
              </a:spcAft>
              <a:buNone/>
            </a:pPr>
            <a:endParaRPr sz="1600">
              <a:solidFill>
                <a:srgbClr val="202124"/>
              </a:solidFill>
              <a:highlight>
                <a:srgbClr val="FFFFFF"/>
              </a:highlight>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34be3e9c41b_0_141"/>
          <p:cNvSpPr txBox="1">
            <a:spLocks noGrp="1"/>
          </p:cNvSpPr>
          <p:nvPr>
            <p:ph type="title"/>
          </p:nvPr>
        </p:nvSpPr>
        <p:spPr>
          <a:xfrm>
            <a:off x="2276128" y="510950"/>
            <a:ext cx="53067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4900"/>
              <a:t>What is ADAPT?</a:t>
            </a:r>
            <a:endParaRPr sz="4900"/>
          </a:p>
        </p:txBody>
      </p:sp>
      <p:sp>
        <p:nvSpPr>
          <p:cNvPr id="402" name="Google Shape;402;g34be3e9c41b_0_141"/>
          <p:cNvSpPr txBox="1"/>
          <p:nvPr/>
        </p:nvSpPr>
        <p:spPr>
          <a:xfrm>
            <a:off x="233900" y="2112350"/>
            <a:ext cx="3205200" cy="417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700" b="0" i="0" u="none" strike="noStrike" cap="none">
                <a:solidFill>
                  <a:srgbClr val="000000"/>
                </a:solidFill>
                <a:latin typeface="Arial"/>
                <a:ea typeface="Arial"/>
                <a:cs typeface="Arial"/>
                <a:sym typeface="Arial"/>
              </a:rPr>
              <a:t>ADAPT is a comprehensive online assessment/homework infrastructure that provides faculty the ability to include auto-graded and non-auto-graded activities from different platforms such as </a:t>
            </a:r>
            <a:r>
              <a:rPr lang="en-US" sz="1700" b="1" i="0" u="none" strike="noStrike" cap="none">
                <a:solidFill>
                  <a:srgbClr val="000000"/>
                </a:solidFill>
                <a:latin typeface="Arial"/>
                <a:ea typeface="Arial"/>
                <a:cs typeface="Arial"/>
                <a:sym typeface="Arial"/>
              </a:rPr>
              <a:t>H5P</a:t>
            </a:r>
            <a:r>
              <a:rPr lang="en-US" sz="1700" b="0" i="0" u="none" strike="noStrike" cap="none">
                <a:solidFill>
                  <a:srgbClr val="000000"/>
                </a:solidFill>
                <a:latin typeface="Arial"/>
                <a:ea typeface="Arial"/>
                <a:cs typeface="Arial"/>
                <a:sym typeface="Arial"/>
              </a:rPr>
              <a:t>, </a:t>
            </a:r>
            <a:r>
              <a:rPr lang="en-US" sz="1700" b="1" i="0" u="none" strike="noStrike" cap="none">
                <a:solidFill>
                  <a:srgbClr val="000000"/>
                </a:solidFill>
                <a:latin typeface="Arial"/>
                <a:ea typeface="Arial"/>
                <a:cs typeface="Arial"/>
                <a:sym typeface="Arial"/>
              </a:rPr>
              <a:t>MyOpenMath</a:t>
            </a:r>
            <a:r>
              <a:rPr lang="en-US" sz="1700" b="0" i="0" u="none" strike="noStrike" cap="none">
                <a:solidFill>
                  <a:srgbClr val="000000"/>
                </a:solidFill>
                <a:latin typeface="Arial"/>
                <a:ea typeface="Arial"/>
                <a:cs typeface="Arial"/>
                <a:sym typeface="Arial"/>
              </a:rPr>
              <a:t>, </a:t>
            </a:r>
            <a:r>
              <a:rPr lang="en-US" sz="1700" b="1" i="0" u="none" strike="noStrike" cap="none">
                <a:solidFill>
                  <a:srgbClr val="000000"/>
                </a:solidFill>
                <a:latin typeface="Arial"/>
                <a:ea typeface="Arial"/>
                <a:cs typeface="Arial"/>
                <a:sym typeface="Arial"/>
              </a:rPr>
              <a:t>WeBWork</a:t>
            </a:r>
            <a:r>
              <a:rPr lang="en-US" sz="1700" b="0" i="0" u="none" strike="noStrike" cap="none">
                <a:solidFill>
                  <a:srgbClr val="000000"/>
                </a:solidFill>
                <a:latin typeface="Arial"/>
                <a:ea typeface="Arial"/>
                <a:cs typeface="Arial"/>
                <a:sym typeface="Arial"/>
              </a:rPr>
              <a:t>, and its own </a:t>
            </a:r>
            <a:r>
              <a:rPr lang="en-US" sz="1700" b="1" i="0" u="none" strike="noStrike" cap="none">
                <a:solidFill>
                  <a:srgbClr val="000000"/>
                </a:solidFill>
                <a:latin typeface="Arial"/>
                <a:ea typeface="Arial"/>
                <a:cs typeface="Arial"/>
                <a:sym typeface="Arial"/>
              </a:rPr>
              <a:t>native </a:t>
            </a:r>
            <a:r>
              <a:rPr lang="en-US" sz="1700" b="0" i="0" u="none" strike="noStrike" cap="none">
                <a:solidFill>
                  <a:srgbClr val="000000"/>
                </a:solidFill>
                <a:latin typeface="Arial"/>
                <a:ea typeface="Arial"/>
                <a:cs typeface="Arial"/>
                <a:sym typeface="Arial"/>
              </a:rPr>
              <a:t>ADAPT questions.</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2000" b="0" i="0" u="none" strike="noStrike" cap="none">
                <a:solidFill>
                  <a:srgbClr val="000000"/>
                </a:solidFill>
                <a:latin typeface="Arial"/>
                <a:ea typeface="Arial"/>
                <a:cs typeface="Arial"/>
                <a:sym typeface="Arial"/>
              </a:rPr>
              <a:t>ADAPT can be integrated into Canvas or it </a:t>
            </a:r>
            <a:r>
              <a:rPr lang="en-US" sz="2000"/>
              <a:t>can</a:t>
            </a:r>
            <a:r>
              <a:rPr lang="en-US" sz="2000" b="0" i="0" u="none" strike="noStrike" cap="none">
                <a:solidFill>
                  <a:srgbClr val="000000"/>
                </a:solidFill>
                <a:latin typeface="Arial"/>
                <a:ea typeface="Arial"/>
                <a:cs typeface="Arial"/>
                <a:sym typeface="Arial"/>
              </a:rPr>
              <a:t> be run independently.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  </a:t>
            </a:r>
            <a:endParaRPr sz="1200" b="0" i="0" u="none" strike="noStrike" cap="none">
              <a:solidFill>
                <a:srgbClr val="000000"/>
              </a:solidFill>
              <a:latin typeface="Raleway"/>
              <a:ea typeface="Raleway"/>
              <a:cs typeface="Raleway"/>
              <a:sym typeface="Raleway"/>
            </a:endParaRPr>
          </a:p>
        </p:txBody>
      </p:sp>
      <p:pic>
        <p:nvPicPr>
          <p:cNvPr id="403" name="Google Shape;403;g34be3e9c41b_0_141" descr="screenshot of Public Courses with Chemistry courses listed "/>
          <p:cNvPicPr preferRelativeResize="0"/>
          <p:nvPr/>
        </p:nvPicPr>
        <p:blipFill>
          <a:blip r:embed="rId3">
            <a:alphaModFix/>
          </a:blip>
          <a:stretch>
            <a:fillRect/>
          </a:stretch>
        </p:blipFill>
        <p:spPr>
          <a:xfrm>
            <a:off x="3717075" y="2000425"/>
            <a:ext cx="4860525" cy="4651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d3c68bfa2b_0_2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Why ADAPT?</a:t>
            </a:r>
            <a:endParaRPr sz="3600"/>
          </a:p>
        </p:txBody>
      </p:sp>
      <p:sp>
        <p:nvSpPr>
          <p:cNvPr id="410" name="Google Shape;410;g3d3c68bfa2b_0_20"/>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457200" lvl="0" indent="-381000" algn="l" rtl="0">
              <a:spcBef>
                <a:spcPts val="750"/>
              </a:spcBef>
              <a:spcAft>
                <a:spcPts val="0"/>
              </a:spcAft>
              <a:buSzPts val="2400"/>
              <a:buChar char="•"/>
            </a:pPr>
            <a:r>
              <a:rPr lang="en-US" sz="2400"/>
              <a:t>Allows for the creation of a wide array of questions and activities. </a:t>
            </a:r>
            <a:endParaRPr sz="2400"/>
          </a:p>
          <a:p>
            <a:pPr marL="457200" lvl="0" indent="-381000" algn="l" rtl="0">
              <a:spcBef>
                <a:spcPts val="0"/>
              </a:spcBef>
              <a:spcAft>
                <a:spcPts val="0"/>
              </a:spcAft>
              <a:buSzPts val="2400"/>
              <a:buChar char="•"/>
            </a:pPr>
            <a:r>
              <a:rPr lang="en-US" sz="2400"/>
              <a:t>Implement independently - or integrate into Canvas.</a:t>
            </a:r>
            <a:endParaRPr sz="2400"/>
          </a:p>
          <a:p>
            <a:pPr marL="457200" lvl="0" indent="-381000" algn="l" rtl="0">
              <a:spcBef>
                <a:spcPts val="0"/>
              </a:spcBef>
              <a:spcAft>
                <a:spcPts val="0"/>
              </a:spcAft>
              <a:buSzPts val="2400"/>
              <a:buChar char="•"/>
            </a:pPr>
            <a:r>
              <a:rPr lang="en-US" sz="2400"/>
              <a:t>The development of new question types - and enhancements to existing ones - is ongoing.</a:t>
            </a:r>
            <a:endParaRPr sz="2400"/>
          </a:p>
          <a:p>
            <a:pPr marL="0" lvl="0" indent="0" algn="l" rtl="0">
              <a:spcBef>
                <a:spcPts val="750"/>
              </a:spcBef>
              <a:spcAft>
                <a:spcPts val="0"/>
              </a:spcAft>
              <a:buNone/>
            </a:pPr>
            <a:endParaRPr sz="2400">
              <a:highlight>
                <a:srgbClr val="FFFF00"/>
              </a:highlight>
            </a:endParaRPr>
          </a:p>
        </p:txBody>
      </p:sp>
    </p:spTree>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2143</Words>
  <Application>Microsoft Office PowerPoint</Application>
  <PresentationFormat>On-screen Show (4:3)</PresentationFormat>
  <Paragraphs>312</Paragraphs>
  <Slides>63</Slides>
  <Notes>63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63</vt:i4>
      </vt:variant>
    </vt:vector>
  </HeadingPairs>
  <TitlesOfParts>
    <vt:vector size="77" baseType="lpstr">
      <vt:lpstr>Calibri</vt:lpstr>
      <vt:lpstr>Gill Sans</vt:lpstr>
      <vt:lpstr>Barlow</vt:lpstr>
      <vt:lpstr>Open Sans</vt:lpstr>
      <vt:lpstr>Raleway</vt:lpstr>
      <vt:lpstr>Nunito Light</vt:lpstr>
      <vt:lpstr>Montserrat</vt:lpstr>
      <vt:lpstr>Arial</vt:lpstr>
      <vt:lpstr>Lato</vt:lpstr>
      <vt:lpstr>Commissioner</vt:lpstr>
      <vt:lpstr>Red Hat Text</vt:lpstr>
      <vt:lpstr>Roboto</vt:lpstr>
      <vt:lpstr>Barlow Medium</vt:lpstr>
      <vt:lpstr>Gallery</vt:lpstr>
      <vt:lpstr>Welcome!</vt:lpstr>
      <vt:lpstr>Create an Account and  Log Into LibreOne</vt:lpstr>
      <vt:lpstr>ADAPT Hackathon Training </vt:lpstr>
      <vt:lpstr>Event Description</vt:lpstr>
      <vt:lpstr>Presenters</vt:lpstr>
      <vt:lpstr>Overview</vt:lpstr>
      <vt:lpstr>Today’s Goal</vt:lpstr>
      <vt:lpstr>What is ADAPT?</vt:lpstr>
      <vt:lpstr>Why ADAPT?</vt:lpstr>
      <vt:lpstr>Beyond the Canvas QTL  Question Types</vt:lpstr>
      <vt:lpstr>Preview of New - and Newer - Question Types</vt:lpstr>
      <vt:lpstr>What is Discuss-It?</vt:lpstr>
      <vt:lpstr>Discuss-It Demo Site</vt:lpstr>
      <vt:lpstr>What is the Forge?</vt:lpstr>
      <vt:lpstr>The Forge Tools</vt:lpstr>
      <vt:lpstr>Student View</vt:lpstr>
      <vt:lpstr>Analytics: “Rewinding” Documents </vt:lpstr>
      <vt:lpstr>Forge: Long-form writing Analytics &amp; Assessment</vt:lpstr>
      <vt:lpstr>Flashcards - Text, Images, Audio, Video</vt:lpstr>
      <vt:lpstr>Let’s Start the Hackathon</vt:lpstr>
      <vt:lpstr>Agenda for the Hackathon</vt:lpstr>
      <vt:lpstr>Log into LibreOne</vt:lpstr>
      <vt:lpstr>Finding ADAPTT</vt:lpstr>
      <vt:lpstr>Import OERI ADAPT Demo Course</vt:lpstr>
      <vt:lpstr>Importing a Public Course - Step-by-Step</vt:lpstr>
      <vt:lpstr>OERI ADAPT Demo Course Assignments</vt:lpstr>
      <vt:lpstr>Select Choice Question</vt:lpstr>
      <vt:lpstr>Clone (Copy) an ADAPT Question</vt:lpstr>
      <vt:lpstr>After Cloning</vt:lpstr>
      <vt:lpstr>To Access Your Copy, Select Its Title</vt:lpstr>
      <vt:lpstr>Properties: Edit the Properties of Your Select Choice Question</vt:lpstr>
      <vt:lpstr>Primary Content: Instructions for Creating a Select Choice Question</vt:lpstr>
      <vt:lpstr>Modify Select Choice Primary Content and Question Preview </vt:lpstr>
      <vt:lpstr>Editing/Creating a Select Choice Question</vt:lpstr>
      <vt:lpstr>Formatted Select Choice Question</vt:lpstr>
      <vt:lpstr>New Select Choice Question</vt:lpstr>
      <vt:lpstr>Notes</vt:lpstr>
      <vt:lpstr>Flashcard Question</vt:lpstr>
      <vt:lpstr>Clone a Flashcard</vt:lpstr>
      <vt:lpstr>Flashcard Primary Content and Preview </vt:lpstr>
      <vt:lpstr>Primary Content: Instructions for Creating a Flashcard  </vt:lpstr>
      <vt:lpstr>Go to Assignment Properties to find Flashcard Settings</vt:lpstr>
      <vt:lpstr>Editing/Creating a Flashcard Question</vt:lpstr>
      <vt:lpstr>Flashcard - Spanish Example</vt:lpstr>
      <vt:lpstr>Flashcard - New Example</vt:lpstr>
      <vt:lpstr>Flash Card - New Example - Preview</vt:lpstr>
      <vt:lpstr>Highlight Text Question</vt:lpstr>
      <vt:lpstr>Highlight Text Primary Content and Question Preview </vt:lpstr>
      <vt:lpstr>Instructions for Creating a Highlight Text Question</vt:lpstr>
      <vt:lpstr>Matching Question</vt:lpstr>
      <vt:lpstr>Matching Primary Content and Question Preview </vt:lpstr>
      <vt:lpstr>Instructions for Creating a Matching Question</vt:lpstr>
      <vt:lpstr>Fill in the blank Question</vt:lpstr>
      <vt:lpstr>Fill in the blank Primary Content and Question Preview </vt:lpstr>
      <vt:lpstr>Instructions for Creating a Fill in the blank Question</vt:lpstr>
      <vt:lpstr>Looking for more Resources?</vt:lpstr>
      <vt:lpstr>Assistance: The Insight Knowledge Base</vt:lpstr>
      <vt:lpstr>LibreTexts Support</vt:lpstr>
      <vt:lpstr>Upcoming LibreTexts and ADAPT in-person Trainings  </vt:lpstr>
      <vt:lpstr>ASCCC OERI Webinars</vt:lpstr>
      <vt:lpstr>More Information</vt:lpstr>
      <vt:lpstr>And to Contact Us…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Katie Nash</dc:creator>
  <cp:lastModifiedBy>ASCCC1</cp:lastModifiedBy>
  <cp:revision>2</cp:revision>
  <dcterms:created xsi:type="dcterms:W3CDTF">2020-03-05T11:04:57Z</dcterms:created>
  <dcterms:modified xsi:type="dcterms:W3CDTF">2026-04-09T16:44:53Z</dcterms:modified>
</cp:coreProperties>
</file>