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Instrument Sans" panose="020B0604020202020204" charset="0"/>
      <p:regular r:id="rId13"/>
      <p:bold r:id="rId14"/>
      <p:italic r:id="rId15"/>
      <p:boldItalic r:id="rId16"/>
    </p:embeddedFont>
    <p:embeddedFont>
      <p:font typeface="Instrument Sans Medium" panose="020B0604020202020204" charset="0"/>
      <p:regular r:id="rId17"/>
      <p:bold r:id="rId18"/>
      <p:italic r:id="rId19"/>
      <p:boldItalic r:id="rId20"/>
    </p:embeddedFont>
    <p:embeddedFont>
      <p:font typeface="Instrument Sans SemiBol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92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cd6f0a0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cd6f0a03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ce8cbfbe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ce8cbfbe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cd6f0a032b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cd6f0a032b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ce8cbfbe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ce8cbfbe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ce8cbfbe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ce8cbfbe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d00973b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d00973b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ce8cbfbe0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ce8cbfbe0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ce8cbfbe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ce8cbfbe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ce8cbfbe0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ce8cbfbe0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cf730131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cf730131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motions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pic>
        <p:nvPicPr>
          <p:cNvPr id="12" name="Google Shape;12;p2" descr="A portrait of a smiling woman in casual attire. "/>
          <p:cNvPicPr preferRelativeResize="0"/>
          <p:nvPr/>
        </p:nvPicPr>
        <p:blipFill rotWithShape="1">
          <a:blip r:embed="rId2">
            <a:alphaModFix/>
          </a:blip>
          <a:srcRect l="26958" r="35833" b="23378"/>
          <a:stretch/>
        </p:blipFill>
        <p:spPr>
          <a:xfrm>
            <a:off x="284700" y="1847700"/>
            <a:ext cx="2055000" cy="2820900"/>
          </a:xfrm>
          <a:prstGeom prst="roundRect">
            <a:avLst>
              <a:gd name="adj" fmla="val 15597"/>
            </a:avLst>
          </a:prstGeom>
          <a:noFill/>
          <a:ln>
            <a:noFill/>
          </a:ln>
        </p:spPr>
      </p:pic>
      <p:pic>
        <p:nvPicPr>
          <p:cNvPr id="13" name="Google Shape;13;p2" descr="A confident man stands with his arms crossed in front of a white background. "/>
          <p:cNvPicPr preferRelativeResize="0"/>
          <p:nvPr/>
        </p:nvPicPr>
        <p:blipFill rotWithShape="1">
          <a:blip r:embed="rId3">
            <a:alphaModFix/>
          </a:blip>
          <a:srcRect l="28621" r="23422" b="1225"/>
          <a:stretch/>
        </p:blipFill>
        <p:spPr>
          <a:xfrm>
            <a:off x="4629476" y="1847700"/>
            <a:ext cx="2055000" cy="2820900"/>
          </a:xfrm>
          <a:prstGeom prst="roundRect">
            <a:avLst>
              <a:gd name="adj" fmla="val 15616"/>
            </a:avLst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84700" y="598950"/>
            <a:ext cx="6615900" cy="450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3"/>
          </p:nvPr>
        </p:nvSpPr>
        <p:spPr>
          <a:xfrm>
            <a:off x="2541625" y="2578075"/>
            <a:ext cx="1796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4"/>
          </p:nvPr>
        </p:nvSpPr>
        <p:spPr>
          <a:xfrm>
            <a:off x="2640775" y="2819575"/>
            <a:ext cx="14856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5"/>
          </p:nvPr>
        </p:nvSpPr>
        <p:spPr>
          <a:xfrm>
            <a:off x="6895261" y="2578075"/>
            <a:ext cx="1796700" cy="3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6"/>
          </p:nvPr>
        </p:nvSpPr>
        <p:spPr>
          <a:xfrm>
            <a:off x="6895261" y="2819575"/>
            <a:ext cx="14856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7"/>
          </p:nvPr>
        </p:nvSpPr>
        <p:spPr>
          <a:xfrm>
            <a:off x="2541000" y="3617250"/>
            <a:ext cx="18999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8"/>
          </p:nvPr>
        </p:nvSpPr>
        <p:spPr>
          <a:xfrm>
            <a:off x="6886656" y="3627975"/>
            <a:ext cx="18999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2">
  <p:cSld name="BLANK_1_1_1_2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4629600" y="474750"/>
            <a:ext cx="4227300" cy="4194000"/>
          </a:xfrm>
          <a:prstGeom prst="roundRect">
            <a:avLst>
              <a:gd name="adj" fmla="val 10510"/>
            </a:avLst>
          </a:prstGeom>
          <a:noFill/>
          <a:ln>
            <a:noFill/>
          </a:ln>
        </p:spPr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3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4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3">
  <p:cSld name="BLANK_1_1_1_2_3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>
            <a:spLocks noGrp="1"/>
          </p:cNvSpPr>
          <p:nvPr>
            <p:ph type="pic" idx="2"/>
          </p:nvPr>
        </p:nvSpPr>
        <p:spPr>
          <a:xfrm>
            <a:off x="4629600" y="474750"/>
            <a:ext cx="4227300" cy="4194000"/>
          </a:xfrm>
          <a:prstGeom prst="roundRect">
            <a:avLst>
              <a:gd name="adj" fmla="val 10640"/>
            </a:avLst>
          </a:prstGeom>
          <a:noFill/>
          <a:ln>
            <a:noFill/>
          </a:ln>
        </p:spPr>
      </p:sp>
      <p:sp>
        <p:nvSpPr>
          <p:cNvPr id="141" name="Google Shape;141;p12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4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4">
  <p:cSld name="BLANK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/>
          <p:nvPr/>
        </p:nvSpPr>
        <p:spPr>
          <a:xfrm>
            <a:off x="284700" y="2630400"/>
            <a:ext cx="8572200" cy="2038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463993" y="2779498"/>
            <a:ext cx="1783200" cy="178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9" name="Google Shape;149;p13"/>
          <p:cNvSpPr>
            <a:spLocks noGrp="1"/>
          </p:cNvSpPr>
          <p:nvPr>
            <p:ph type="pic" idx="2"/>
          </p:nvPr>
        </p:nvSpPr>
        <p:spPr>
          <a:xfrm>
            <a:off x="446675" y="2758375"/>
            <a:ext cx="1783200" cy="178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4227300" cy="49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4"/>
          </p:nvPr>
        </p:nvSpPr>
        <p:spPr>
          <a:xfrm>
            <a:off x="284700" y="1208750"/>
            <a:ext cx="4227300" cy="9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5"/>
          </p:nvPr>
        </p:nvSpPr>
        <p:spPr>
          <a:xfrm>
            <a:off x="2457150" y="3051277"/>
            <a:ext cx="4227300" cy="498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locks- two ideas">
  <p:cSld name="CUSTOM_5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elements">
  <p:cSld name="CUSTOM_6"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284700" y="2630400"/>
            <a:ext cx="2055000" cy="2038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>
            <a:spLocks noGrp="1"/>
          </p:cNvSpPr>
          <p:nvPr>
            <p:ph type="pic" idx="2"/>
          </p:nvPr>
        </p:nvSpPr>
        <p:spPr>
          <a:xfrm>
            <a:off x="4629600" y="2630549"/>
            <a:ext cx="4227300" cy="2038200"/>
          </a:xfrm>
          <a:prstGeom prst="roundRect">
            <a:avLst>
              <a:gd name="adj" fmla="val 9982"/>
            </a:avLst>
          </a:prstGeom>
          <a:noFill/>
          <a:ln>
            <a:noFill/>
          </a:ln>
        </p:spPr>
      </p:sp>
      <p:sp>
        <p:nvSpPr>
          <p:cNvPr id="163" name="Google Shape;163;p15"/>
          <p:cNvSpPr txBox="1">
            <a:spLocks noGrp="1"/>
          </p:cNvSpPr>
          <p:nvPr>
            <p:ph type="subTitle" idx="3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4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ous boxes">
  <p:cSld name="CUSTOM_6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>
            <a:spLocks noGrp="1"/>
          </p:cNvSpPr>
          <p:nvPr>
            <p:ph type="pic" idx="2"/>
          </p:nvPr>
        </p:nvSpPr>
        <p:spPr>
          <a:xfrm>
            <a:off x="4630975" y="1365900"/>
            <a:ext cx="2055000" cy="3302700"/>
          </a:xfrm>
          <a:prstGeom prst="roundRect">
            <a:avLst>
              <a:gd name="adj" fmla="val 11973"/>
            </a:avLst>
          </a:prstGeom>
          <a:noFill/>
          <a:ln>
            <a:noFill/>
          </a:ln>
        </p:spPr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417625" y="2720125"/>
            <a:ext cx="3754500" cy="48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3"/>
          </p:nvPr>
        </p:nvSpPr>
        <p:spPr>
          <a:xfrm>
            <a:off x="417625" y="3990775"/>
            <a:ext cx="1875600" cy="5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 i="1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 i="1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 i="1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 i="1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 i="1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 i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 i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 i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 i="1"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4"/>
          </p:nvPr>
        </p:nvSpPr>
        <p:spPr>
          <a:xfrm>
            <a:off x="2457075" y="4311325"/>
            <a:ext cx="2053500" cy="3543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5"/>
          </p:nvPr>
        </p:nvSpPr>
        <p:spPr>
          <a:xfrm>
            <a:off x="6801300" y="2498700"/>
            <a:ext cx="2055000" cy="12045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288350" y="1365975"/>
            <a:ext cx="4227300" cy="1156500"/>
          </a:xfrm>
          <a:prstGeom prst="rect">
            <a:avLst/>
          </a:prstGeom>
        </p:spPr>
        <p:txBody>
          <a:bodyPr spcFirstLastPara="1" wrap="square" lIns="182875" tIns="182875" rIns="182875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subTitle" idx="6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7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subTitle" idx="8"/>
          </p:nvPr>
        </p:nvSpPr>
        <p:spPr>
          <a:xfrm>
            <a:off x="2454063" y="3535641"/>
            <a:ext cx="2051400" cy="422700"/>
          </a:xfrm>
          <a:prstGeom prst="rect">
            <a:avLst/>
          </a:prstGeom>
        </p:spPr>
        <p:txBody>
          <a:bodyPr spcFirstLastPara="1" wrap="square" lIns="182875" tIns="18287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strument Sans SemiBold"/>
              <a:buNone/>
              <a:defRPr sz="24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9"/>
          </p:nvPr>
        </p:nvSpPr>
        <p:spPr>
          <a:xfrm>
            <a:off x="6801300" y="1957926"/>
            <a:ext cx="2051400" cy="452700"/>
          </a:xfrm>
          <a:prstGeom prst="rect">
            <a:avLst/>
          </a:prstGeom>
        </p:spPr>
        <p:txBody>
          <a:bodyPr spcFirstLastPara="1" wrap="square" lIns="182875" tIns="182875" rIns="18287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9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ALT 3">
  <p:cSld name="BLANK_1_1_1_1_1_1_1_1_1_1_1_1_1_1_3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>
            <a:spLocks noGrp="1"/>
          </p:cNvSpPr>
          <p:nvPr>
            <p:ph type="pic" idx="2"/>
          </p:nvPr>
        </p:nvSpPr>
        <p:spPr>
          <a:xfrm>
            <a:off x="6802025" y="1372800"/>
            <a:ext cx="2058600" cy="3296700"/>
          </a:xfrm>
          <a:prstGeom prst="roundRect">
            <a:avLst>
              <a:gd name="adj" fmla="val 11530"/>
            </a:avLst>
          </a:prstGeom>
          <a:noFill/>
          <a:ln>
            <a:noFill/>
          </a:ln>
        </p:spPr>
      </p:sp>
      <p:sp>
        <p:nvSpPr>
          <p:cNvPr id="180" name="Google Shape;180;p17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4"/>
          </p:nvPr>
        </p:nvSpPr>
        <p:spPr>
          <a:xfrm>
            <a:off x="284700" y="2792774"/>
            <a:ext cx="2053500" cy="1569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title" idx="5"/>
          </p:nvPr>
        </p:nvSpPr>
        <p:spPr>
          <a:xfrm>
            <a:off x="284700" y="2053175"/>
            <a:ext cx="2058600" cy="49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title" idx="6"/>
          </p:nvPr>
        </p:nvSpPr>
        <p:spPr>
          <a:xfrm>
            <a:off x="284700" y="1557525"/>
            <a:ext cx="1068000" cy="440700"/>
          </a:xfrm>
          <a:prstGeom prst="rect">
            <a:avLst/>
          </a:prstGeom>
          <a:noFill/>
        </p:spPr>
        <p:txBody>
          <a:bodyPr spcFirstLastPara="1" wrap="square" lIns="182875" tIns="0" rIns="18287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7"/>
          </p:nvPr>
        </p:nvSpPr>
        <p:spPr>
          <a:xfrm>
            <a:off x="2457088" y="2792774"/>
            <a:ext cx="2053500" cy="1569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title" idx="8"/>
          </p:nvPr>
        </p:nvSpPr>
        <p:spPr>
          <a:xfrm>
            <a:off x="2457088" y="2053175"/>
            <a:ext cx="2058600" cy="49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 idx="9"/>
          </p:nvPr>
        </p:nvSpPr>
        <p:spPr>
          <a:xfrm>
            <a:off x="2457088" y="1557525"/>
            <a:ext cx="1068000" cy="440700"/>
          </a:xfrm>
          <a:prstGeom prst="rect">
            <a:avLst/>
          </a:prstGeom>
          <a:noFill/>
        </p:spPr>
        <p:txBody>
          <a:bodyPr spcFirstLastPara="1" wrap="square" lIns="182875" tIns="0" rIns="18287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3"/>
          </p:nvPr>
        </p:nvSpPr>
        <p:spPr>
          <a:xfrm>
            <a:off x="4629475" y="2792774"/>
            <a:ext cx="2053500" cy="15699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title" idx="14"/>
          </p:nvPr>
        </p:nvSpPr>
        <p:spPr>
          <a:xfrm>
            <a:off x="4629475" y="2053175"/>
            <a:ext cx="2058600" cy="498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title" idx="15"/>
          </p:nvPr>
        </p:nvSpPr>
        <p:spPr>
          <a:xfrm>
            <a:off x="4629475" y="1557525"/>
            <a:ext cx="1068000" cy="440700"/>
          </a:xfrm>
          <a:prstGeom prst="rect">
            <a:avLst/>
          </a:prstGeom>
          <a:noFill/>
        </p:spPr>
        <p:txBody>
          <a:bodyPr spcFirstLastPara="1" wrap="square" lIns="182875" tIns="0" rIns="18287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BLANK_1_1_1_1_2_2_3">
    <p:bg>
      <p:bgPr>
        <a:solidFill>
          <a:schemeClr val="lt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3"/>
          </p:nvPr>
        </p:nvSpPr>
        <p:spPr>
          <a:xfrm>
            <a:off x="385925" y="1306050"/>
            <a:ext cx="16179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4"/>
          </p:nvPr>
        </p:nvSpPr>
        <p:spPr>
          <a:xfrm>
            <a:off x="2650250" y="1306050"/>
            <a:ext cx="16179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5"/>
          </p:nvPr>
        </p:nvSpPr>
        <p:spPr>
          <a:xfrm>
            <a:off x="4721750" y="1306050"/>
            <a:ext cx="16179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6"/>
          </p:nvPr>
        </p:nvSpPr>
        <p:spPr>
          <a:xfrm>
            <a:off x="6986075" y="1306050"/>
            <a:ext cx="16179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7"/>
          </p:nvPr>
        </p:nvSpPr>
        <p:spPr>
          <a:xfrm>
            <a:off x="284700" y="4170025"/>
            <a:ext cx="2772600" cy="69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8"/>
          </p:nvPr>
        </p:nvSpPr>
        <p:spPr>
          <a:xfrm>
            <a:off x="284700" y="3693600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9"/>
          </p:nvPr>
        </p:nvSpPr>
        <p:spPr>
          <a:xfrm>
            <a:off x="284700" y="3880329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 i="1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3"/>
          </p:nvPr>
        </p:nvSpPr>
        <p:spPr>
          <a:xfrm>
            <a:off x="3185700" y="4170025"/>
            <a:ext cx="2772600" cy="69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4"/>
          </p:nvPr>
        </p:nvSpPr>
        <p:spPr>
          <a:xfrm>
            <a:off x="3185700" y="3693600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5"/>
          </p:nvPr>
        </p:nvSpPr>
        <p:spPr>
          <a:xfrm>
            <a:off x="3185700" y="3880329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 i="1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6"/>
          </p:nvPr>
        </p:nvSpPr>
        <p:spPr>
          <a:xfrm>
            <a:off x="6086700" y="4170025"/>
            <a:ext cx="2772600" cy="69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17"/>
          </p:nvPr>
        </p:nvSpPr>
        <p:spPr>
          <a:xfrm>
            <a:off x="6086700" y="3693600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18"/>
          </p:nvPr>
        </p:nvSpPr>
        <p:spPr>
          <a:xfrm>
            <a:off x="6086700" y="3880329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 i="1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BLANK_1_1_1_1_2_2_3_1"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3"/>
          </p:nvPr>
        </p:nvSpPr>
        <p:spPr>
          <a:xfrm>
            <a:off x="284700" y="3703925"/>
            <a:ext cx="2772600" cy="69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4"/>
          </p:nvPr>
        </p:nvSpPr>
        <p:spPr>
          <a:xfrm>
            <a:off x="284700" y="3227500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5"/>
          </p:nvPr>
        </p:nvSpPr>
        <p:spPr>
          <a:xfrm>
            <a:off x="284700" y="3414229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 i="1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body" idx="6"/>
          </p:nvPr>
        </p:nvSpPr>
        <p:spPr>
          <a:xfrm>
            <a:off x="3185700" y="3703925"/>
            <a:ext cx="2772600" cy="69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7"/>
          </p:nvPr>
        </p:nvSpPr>
        <p:spPr>
          <a:xfrm>
            <a:off x="3185700" y="3227500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8"/>
          </p:nvPr>
        </p:nvSpPr>
        <p:spPr>
          <a:xfrm>
            <a:off x="3185700" y="3414229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 i="1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9"/>
          </p:nvPr>
        </p:nvSpPr>
        <p:spPr>
          <a:xfrm>
            <a:off x="6086700" y="3703925"/>
            <a:ext cx="2772600" cy="69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subTitle" idx="13"/>
          </p:nvPr>
        </p:nvSpPr>
        <p:spPr>
          <a:xfrm>
            <a:off x="6086700" y="3227500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14"/>
          </p:nvPr>
        </p:nvSpPr>
        <p:spPr>
          <a:xfrm>
            <a:off x="6086700" y="3414229"/>
            <a:ext cx="27726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 i="1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cxnSp>
        <p:nvCxnSpPr>
          <p:cNvPr id="224" name="Google Shape;224;p19"/>
          <p:cNvCxnSpPr/>
          <p:nvPr/>
        </p:nvCxnSpPr>
        <p:spPr>
          <a:xfrm>
            <a:off x="306250" y="2632300"/>
            <a:ext cx="85455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">
  <p:cSld name="BLANK_1_1_1_1_2_2_3_1_1">
    <p:bg>
      <p:bgPr>
        <a:solidFill>
          <a:schemeClr val="l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3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4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5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6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7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8"/>
          </p:nvPr>
        </p:nvSpPr>
        <p:spPr>
          <a:xfrm>
            <a:off x="71015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9"/>
          </p:nvPr>
        </p:nvSpPr>
        <p:spPr>
          <a:xfrm>
            <a:off x="7997125" y="1305637"/>
            <a:ext cx="826500" cy="12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3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14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15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16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17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18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19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20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21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22"/>
          </p:nvPr>
        </p:nvSpPr>
        <p:spPr>
          <a:xfrm>
            <a:off x="430525" y="3944691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23"/>
          </p:nvPr>
        </p:nvSpPr>
        <p:spPr>
          <a:xfrm>
            <a:off x="430525" y="4210620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ubTitle" idx="24"/>
          </p:nvPr>
        </p:nvSpPr>
        <p:spPr>
          <a:xfrm>
            <a:off x="430525" y="4476550"/>
            <a:ext cx="2126400" cy="19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BLANK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>
              <a:alphaModFix/>
            </a:blip>
            <a:srcRect b="18778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3">
              <a:alphaModFix/>
            </a:blip>
            <a:srcRect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>
            <a:spLocks noGrp="1"/>
          </p:cNvSpPr>
          <p:nvPr>
            <p:ph type="pic" idx="2"/>
          </p:nvPr>
        </p:nvSpPr>
        <p:spPr>
          <a:xfrm>
            <a:off x="284700" y="1440150"/>
            <a:ext cx="605100" cy="1413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252" name="Google Shape;252;p21"/>
          <p:cNvSpPr>
            <a:spLocks noGrp="1"/>
          </p:cNvSpPr>
          <p:nvPr>
            <p:ph type="pic" idx="3"/>
          </p:nvPr>
        </p:nvSpPr>
        <p:spPr>
          <a:xfrm>
            <a:off x="1002300" y="1440150"/>
            <a:ext cx="2055000" cy="1413900"/>
          </a:xfrm>
          <a:prstGeom prst="roundRect">
            <a:avLst>
              <a:gd name="adj" fmla="val 16960"/>
            </a:avLst>
          </a:prstGeom>
          <a:noFill/>
          <a:ln>
            <a:noFill/>
          </a:ln>
        </p:spPr>
      </p:sp>
      <p:sp>
        <p:nvSpPr>
          <p:cNvPr id="253" name="Google Shape;253;p21"/>
          <p:cNvSpPr>
            <a:spLocks noGrp="1"/>
          </p:cNvSpPr>
          <p:nvPr>
            <p:ph type="pic" idx="4"/>
          </p:nvPr>
        </p:nvSpPr>
        <p:spPr>
          <a:xfrm>
            <a:off x="3185700" y="1440150"/>
            <a:ext cx="605100" cy="1413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254" name="Google Shape;254;p21"/>
          <p:cNvSpPr>
            <a:spLocks noGrp="1"/>
          </p:cNvSpPr>
          <p:nvPr>
            <p:ph type="pic" idx="5"/>
          </p:nvPr>
        </p:nvSpPr>
        <p:spPr>
          <a:xfrm>
            <a:off x="3903300" y="1440150"/>
            <a:ext cx="2055000" cy="1413900"/>
          </a:xfrm>
          <a:prstGeom prst="roundRect">
            <a:avLst>
              <a:gd name="adj" fmla="val 16960"/>
            </a:avLst>
          </a:prstGeom>
          <a:noFill/>
          <a:ln>
            <a:noFill/>
          </a:ln>
        </p:spPr>
      </p:sp>
      <p:sp>
        <p:nvSpPr>
          <p:cNvPr id="255" name="Google Shape;255;p21"/>
          <p:cNvSpPr>
            <a:spLocks noGrp="1"/>
          </p:cNvSpPr>
          <p:nvPr>
            <p:ph type="pic" idx="6"/>
          </p:nvPr>
        </p:nvSpPr>
        <p:spPr>
          <a:xfrm>
            <a:off x="6086700" y="1440150"/>
            <a:ext cx="605100" cy="14139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256" name="Google Shape;256;p21"/>
          <p:cNvSpPr>
            <a:spLocks noGrp="1"/>
          </p:cNvSpPr>
          <p:nvPr>
            <p:ph type="pic" idx="7"/>
          </p:nvPr>
        </p:nvSpPr>
        <p:spPr>
          <a:xfrm>
            <a:off x="6804300" y="1440150"/>
            <a:ext cx="2055000" cy="1413900"/>
          </a:xfrm>
          <a:prstGeom prst="roundRect">
            <a:avLst>
              <a:gd name="adj" fmla="val 16960"/>
            </a:avLst>
          </a:prstGeom>
          <a:noFill/>
          <a:ln>
            <a:noFill/>
          </a:ln>
        </p:spPr>
      </p:sp>
      <p:sp>
        <p:nvSpPr>
          <p:cNvPr id="257" name="Google Shape;257;p21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1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8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9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body" idx="14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ubTitle" idx="15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16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ubTitle" idx="17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text and images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>
            <a:spLocks noGrp="1"/>
          </p:cNvSpPr>
          <p:nvPr>
            <p:ph type="pic" idx="2"/>
          </p:nvPr>
        </p:nvSpPr>
        <p:spPr>
          <a:xfrm>
            <a:off x="284700" y="2901150"/>
            <a:ext cx="2772600" cy="177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69" name="Google Shape;269;p22"/>
          <p:cNvSpPr>
            <a:spLocks noGrp="1"/>
          </p:cNvSpPr>
          <p:nvPr>
            <p:ph type="pic" idx="3"/>
          </p:nvPr>
        </p:nvSpPr>
        <p:spPr>
          <a:xfrm>
            <a:off x="3185800" y="2901150"/>
            <a:ext cx="2772600" cy="177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70" name="Google Shape;270;p22"/>
          <p:cNvSpPr>
            <a:spLocks noGrp="1"/>
          </p:cNvSpPr>
          <p:nvPr>
            <p:ph type="pic" idx="4"/>
          </p:nvPr>
        </p:nvSpPr>
        <p:spPr>
          <a:xfrm>
            <a:off x="3185800" y="1440150"/>
            <a:ext cx="2772600" cy="134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71" name="Google Shape;271;p22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subTitle" idx="5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6"/>
          </p:nvPr>
        </p:nvSpPr>
        <p:spPr>
          <a:xfrm>
            <a:off x="284700" y="1440225"/>
            <a:ext cx="2772600" cy="965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7"/>
          </p:nvPr>
        </p:nvSpPr>
        <p:spPr>
          <a:xfrm>
            <a:off x="6086900" y="3095300"/>
            <a:ext cx="2772600" cy="6555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subTitle" idx="8"/>
          </p:nvPr>
        </p:nvSpPr>
        <p:spPr>
          <a:xfrm>
            <a:off x="6084175" y="2787750"/>
            <a:ext cx="2772600" cy="1920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/ left box">
  <p:cSld name="BLANK_1_1_1_1_1_1_1_1_1_1_1_1_1_1_1_1_1_1_1_1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>
            <a:spLocks noGrp="1"/>
          </p:cNvSpPr>
          <p:nvPr>
            <p:ph type="pic" idx="2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3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body" idx="4"/>
          </p:nvPr>
        </p:nvSpPr>
        <p:spPr>
          <a:xfrm>
            <a:off x="284800" y="3713250"/>
            <a:ext cx="4227300" cy="955200"/>
          </a:xfrm>
          <a:prstGeom prst="rect">
            <a:avLst/>
          </a:prstGeom>
        </p:spPr>
        <p:txBody>
          <a:bodyPr spcFirstLastPara="1" wrap="square" lIns="182875" tIns="0" rIns="182875" bIns="18287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/ right box ">
  <p:cSld name="BLANK_1_1_1_1_1_1_1_1_1_1_1_1_1_1_1_1_1_1_1_1_2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>
            <a:spLocks noGrp="1"/>
          </p:cNvSpPr>
          <p:nvPr>
            <p:ph type="pic" idx="2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24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subTitle" idx="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4"/>
          </p:nvPr>
        </p:nvSpPr>
        <p:spPr>
          <a:xfrm>
            <a:off x="5078626" y="3728550"/>
            <a:ext cx="3767400" cy="941700"/>
          </a:xfrm>
          <a:prstGeom prst="rect">
            <a:avLst/>
          </a:prstGeom>
        </p:spPr>
        <p:txBody>
          <a:bodyPr spcFirstLastPara="1" wrap="square" lIns="182875" tIns="0" rIns="182875" bIns="182875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4344900" cy="9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images and block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body" idx="3"/>
          </p:nvPr>
        </p:nvSpPr>
        <p:spPr>
          <a:xfrm>
            <a:off x="284700" y="1862325"/>
            <a:ext cx="42192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>
            <a:spLocks noGrp="1"/>
          </p:cNvSpPr>
          <p:nvPr>
            <p:ph type="pic" idx="4"/>
          </p:nvPr>
        </p:nvSpPr>
        <p:spPr>
          <a:xfrm>
            <a:off x="4623425" y="672675"/>
            <a:ext cx="4247100" cy="1839300"/>
          </a:xfrm>
          <a:prstGeom prst="roundRect">
            <a:avLst>
              <a:gd name="adj" fmla="val 14674"/>
            </a:avLst>
          </a:prstGeom>
          <a:noFill/>
          <a:ln>
            <a:noFill/>
          </a:ln>
        </p:spPr>
      </p:sp>
      <p:sp>
        <p:nvSpPr>
          <p:cNvPr id="297" name="Google Shape;297;p25"/>
          <p:cNvSpPr>
            <a:spLocks noGrp="1"/>
          </p:cNvSpPr>
          <p:nvPr>
            <p:ph type="pic" idx="5"/>
          </p:nvPr>
        </p:nvSpPr>
        <p:spPr>
          <a:xfrm>
            <a:off x="4623425" y="2629425"/>
            <a:ext cx="4227600" cy="107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298" name="Google Shape;298;p25"/>
          <p:cNvSpPr txBox="1">
            <a:spLocks noGrp="1"/>
          </p:cNvSpPr>
          <p:nvPr>
            <p:ph type="body" idx="6"/>
          </p:nvPr>
        </p:nvSpPr>
        <p:spPr>
          <a:xfrm>
            <a:off x="4627625" y="4055988"/>
            <a:ext cx="4219200" cy="61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7"/>
          </p:nvPr>
        </p:nvSpPr>
        <p:spPr>
          <a:xfrm>
            <a:off x="2450475" y="3154450"/>
            <a:ext cx="2055000" cy="546000"/>
          </a:xfrm>
          <a:prstGeom prst="rect">
            <a:avLst/>
          </a:prstGeom>
        </p:spPr>
        <p:txBody>
          <a:bodyPr spcFirstLastPara="1" wrap="square" lIns="182875" tIns="0" rIns="182875" bIns="18287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body" idx="8"/>
          </p:nvPr>
        </p:nvSpPr>
        <p:spPr>
          <a:xfrm>
            <a:off x="284700" y="3154450"/>
            <a:ext cx="2051400" cy="549000"/>
          </a:xfrm>
          <a:prstGeom prst="rect">
            <a:avLst/>
          </a:prstGeom>
        </p:spPr>
        <p:txBody>
          <a:bodyPr spcFirstLastPara="1" wrap="square" lIns="182875" tIns="0" rIns="182875" bIns="18287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284700" y="672675"/>
            <a:ext cx="4219200" cy="7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9"/>
          </p:nvPr>
        </p:nvSpPr>
        <p:spPr>
          <a:xfrm>
            <a:off x="284700" y="2630400"/>
            <a:ext cx="2051400" cy="498900"/>
          </a:xfrm>
          <a:prstGeom prst="rect">
            <a:avLst/>
          </a:prstGeom>
        </p:spPr>
        <p:txBody>
          <a:bodyPr spcFirstLastPara="1" wrap="square" lIns="182875" tIns="182875" rIns="18287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13"/>
          </p:nvPr>
        </p:nvSpPr>
        <p:spPr>
          <a:xfrm>
            <a:off x="2454069" y="2630400"/>
            <a:ext cx="2051400" cy="498900"/>
          </a:xfrm>
          <a:prstGeom prst="rect">
            <a:avLst/>
          </a:prstGeom>
        </p:spPr>
        <p:txBody>
          <a:bodyPr spcFirstLastPara="1" wrap="square" lIns="182875" tIns="182875" rIns="18287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details">
  <p:cSld name="CUSTOM_8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name="adj" fmla="val 552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6" name="Google Shape;306;p26"/>
          <p:cNvSpPr txBox="1">
            <a:spLocks noGrp="1"/>
          </p:cNvSpPr>
          <p:nvPr>
            <p:ph type="body" idx="1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body" idx="2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>
            <a:spLocks noGrp="1"/>
          </p:cNvSpPr>
          <p:nvPr>
            <p:ph type="pic" idx="3"/>
          </p:nvPr>
        </p:nvSpPr>
        <p:spPr>
          <a:xfrm>
            <a:off x="6806700" y="1335775"/>
            <a:ext cx="1821600" cy="2563500"/>
          </a:xfrm>
          <a:prstGeom prst="roundRect">
            <a:avLst>
              <a:gd name="adj" fmla="val 13098"/>
            </a:avLst>
          </a:prstGeom>
          <a:noFill/>
          <a:ln>
            <a:noFill/>
          </a:ln>
        </p:spPr>
      </p: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4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5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body" idx="6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7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details 2">
  <p:cSld name="CUSTOM_8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name="adj" fmla="val 552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17" name="Google Shape;317;p27"/>
          <p:cNvSpPr txBox="1">
            <a:spLocks noGrp="1"/>
          </p:cNvSpPr>
          <p:nvPr>
            <p:ph type="body" idx="1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2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20" name="Google Shape;320;p27"/>
          <p:cNvSpPr txBox="1">
            <a:spLocks noGrp="1"/>
          </p:cNvSpPr>
          <p:nvPr>
            <p:ph type="subTitle" idx="3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subTitle" idx="4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body" idx="5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6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 and image">
  <p:cSld name="CUSTOM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6084175" y="474900"/>
            <a:ext cx="2771400" cy="4193700"/>
          </a:xfrm>
          <a:prstGeom prst="roundRect">
            <a:avLst>
              <a:gd name="adj" fmla="val 733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7" name="Google Shape;327;p28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288400" y="474900"/>
            <a:ext cx="5670000" cy="4193700"/>
          </a:xfrm>
          <a:prstGeom prst="roundRect">
            <a:avLst>
              <a:gd name="adj" fmla="val 40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567700" y="4089150"/>
            <a:ext cx="1112100" cy="350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1679742" y="4089150"/>
            <a:ext cx="1112100" cy="350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1" name="Google Shape;331;p28"/>
          <p:cNvSpPr/>
          <p:nvPr/>
        </p:nvSpPr>
        <p:spPr>
          <a:xfrm>
            <a:off x="2791783" y="4089150"/>
            <a:ext cx="1112100" cy="350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586125" y="745875"/>
            <a:ext cx="4471200" cy="9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body" idx="1"/>
          </p:nvPr>
        </p:nvSpPr>
        <p:spPr>
          <a:xfrm>
            <a:off x="6379950" y="3477525"/>
            <a:ext cx="2121300" cy="96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subTitle" idx="2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ubTitle" idx="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36" name="Google Shape;336;p28"/>
          <p:cNvSpPr>
            <a:spLocks noGrp="1"/>
          </p:cNvSpPr>
          <p:nvPr>
            <p:ph type="pic" idx="4"/>
          </p:nvPr>
        </p:nvSpPr>
        <p:spPr>
          <a:xfrm>
            <a:off x="6084175" y="474750"/>
            <a:ext cx="2771400" cy="1458300"/>
          </a:xfrm>
          <a:prstGeom prst="roundRect">
            <a:avLst>
              <a:gd name="adj" fmla="val 1104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steps 4 elements 1">
  <p:cSld name="CUSTOM_10_3">
    <p:bg>
      <p:bgPr>
        <a:solidFill>
          <a:schemeClr val="dk2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9"/>
          <p:cNvPicPr preferRelativeResize="0"/>
          <p:nvPr/>
        </p:nvPicPr>
        <p:blipFill rotWithShape="1">
          <a:blip r:embed="rId2">
            <a:alphaModFix/>
          </a:blip>
          <a:srcRect t="12335" r="33444" b="3141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40" name="Google Shape;340;p29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title"/>
          </p:nvPr>
        </p:nvSpPr>
        <p:spPr>
          <a:xfrm>
            <a:off x="288400" y="476400"/>
            <a:ext cx="2769000" cy="49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3"/>
          </p:nvPr>
        </p:nvSpPr>
        <p:spPr>
          <a:xfrm>
            <a:off x="284701" y="1716225"/>
            <a:ext cx="854700" cy="646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subTitle" idx="4"/>
          </p:nvPr>
        </p:nvSpPr>
        <p:spPr>
          <a:xfrm>
            <a:off x="1148000" y="1713825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5"/>
          </p:nvPr>
        </p:nvSpPr>
        <p:spPr>
          <a:xfrm>
            <a:off x="5842012" y="1713825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45" name="Google Shape;345;p29"/>
          <p:cNvSpPr txBox="1">
            <a:spLocks noGrp="1"/>
          </p:cNvSpPr>
          <p:nvPr>
            <p:ph type="subTitle" idx="6"/>
          </p:nvPr>
        </p:nvSpPr>
        <p:spPr>
          <a:xfrm>
            <a:off x="284701" y="2506919"/>
            <a:ext cx="854700" cy="646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subTitle" idx="7"/>
          </p:nvPr>
        </p:nvSpPr>
        <p:spPr>
          <a:xfrm>
            <a:off x="1148000" y="2504519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subTitle" idx="8"/>
          </p:nvPr>
        </p:nvSpPr>
        <p:spPr>
          <a:xfrm>
            <a:off x="5842012" y="2504519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48" name="Google Shape;348;p29"/>
          <p:cNvSpPr txBox="1">
            <a:spLocks noGrp="1"/>
          </p:cNvSpPr>
          <p:nvPr>
            <p:ph type="subTitle" idx="9"/>
          </p:nvPr>
        </p:nvSpPr>
        <p:spPr>
          <a:xfrm>
            <a:off x="284701" y="3255713"/>
            <a:ext cx="854700" cy="646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29"/>
          <p:cNvSpPr txBox="1">
            <a:spLocks noGrp="1"/>
          </p:cNvSpPr>
          <p:nvPr>
            <p:ph type="subTitle" idx="13"/>
          </p:nvPr>
        </p:nvSpPr>
        <p:spPr>
          <a:xfrm>
            <a:off x="1148000" y="3253313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50" name="Google Shape;350;p29"/>
          <p:cNvSpPr txBox="1">
            <a:spLocks noGrp="1"/>
          </p:cNvSpPr>
          <p:nvPr>
            <p:ph type="subTitle" idx="14"/>
          </p:nvPr>
        </p:nvSpPr>
        <p:spPr>
          <a:xfrm>
            <a:off x="5842012" y="3253313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51" name="Google Shape;351;p29"/>
          <p:cNvSpPr txBox="1">
            <a:spLocks noGrp="1"/>
          </p:cNvSpPr>
          <p:nvPr>
            <p:ph type="subTitle" idx="15"/>
          </p:nvPr>
        </p:nvSpPr>
        <p:spPr>
          <a:xfrm>
            <a:off x="284701" y="4029675"/>
            <a:ext cx="854700" cy="646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9"/>
          <p:cNvSpPr txBox="1">
            <a:spLocks noGrp="1"/>
          </p:cNvSpPr>
          <p:nvPr>
            <p:ph type="subTitle" idx="16"/>
          </p:nvPr>
        </p:nvSpPr>
        <p:spPr>
          <a:xfrm>
            <a:off x="1148000" y="4027275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53" name="Google Shape;353;p29"/>
          <p:cNvSpPr txBox="1">
            <a:spLocks noGrp="1"/>
          </p:cNvSpPr>
          <p:nvPr>
            <p:ph type="subTitle" idx="17"/>
          </p:nvPr>
        </p:nvSpPr>
        <p:spPr>
          <a:xfrm>
            <a:off x="5842012" y="4027275"/>
            <a:ext cx="24486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54" name="Google Shape;354;p29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57" name="Google Shape;357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2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608106" y="3907013"/>
            <a:ext cx="571200" cy="57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98225" y="3900375"/>
            <a:ext cx="571200" cy="57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1416800" y="3864575"/>
            <a:ext cx="2908800" cy="3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3"/>
          </p:nvPr>
        </p:nvSpPr>
        <p:spPr>
          <a:xfrm>
            <a:off x="1416800" y="4185969"/>
            <a:ext cx="2908800" cy="3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35" name="Google Shape;35;p4"/>
            <p:cNvPicPr preferRelativeResize="0"/>
            <p:nvPr/>
          </p:nvPicPr>
          <p:blipFill rotWithShape="1">
            <a:blip r:embed="rId2">
              <a:alphaModFix/>
            </a:blip>
            <a:srcRect b="18778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 rotWithShape="1">
            <a:blip r:embed="rId3">
              <a:alphaModFix/>
            </a:blip>
            <a:srcRect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6" name="Google Shape;376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7" name="Google Shape;377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4 elements">
  <p:cSld name="BLANK_1_1_1_1_1_1_1_1_1_1_1_2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12335" r="33444" b="3141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628175" y="2623228"/>
            <a:ext cx="2055000" cy="1281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3"/>
          </p:nvPr>
        </p:nvSpPr>
        <p:spPr>
          <a:xfrm>
            <a:off x="280875" y="2623228"/>
            <a:ext cx="2055000" cy="1281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4"/>
          </p:nvPr>
        </p:nvSpPr>
        <p:spPr>
          <a:xfrm>
            <a:off x="2454525" y="2623228"/>
            <a:ext cx="2055000" cy="1281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5"/>
          </p:nvPr>
        </p:nvSpPr>
        <p:spPr>
          <a:xfrm>
            <a:off x="289100" y="4018750"/>
            <a:ext cx="20550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6"/>
          </p:nvPr>
        </p:nvSpPr>
        <p:spPr>
          <a:xfrm>
            <a:off x="2459475" y="4018750"/>
            <a:ext cx="20550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7"/>
          </p:nvPr>
        </p:nvSpPr>
        <p:spPr>
          <a:xfrm>
            <a:off x="4629100" y="4018750"/>
            <a:ext cx="20550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8"/>
          </p:nvPr>
        </p:nvSpPr>
        <p:spPr>
          <a:xfrm>
            <a:off x="6807639" y="4018750"/>
            <a:ext cx="20550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9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3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14"/>
          </p:nvPr>
        </p:nvSpPr>
        <p:spPr>
          <a:xfrm>
            <a:off x="282950" y="2144530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5"/>
          </p:nvPr>
        </p:nvSpPr>
        <p:spPr>
          <a:xfrm>
            <a:off x="2456213" y="2144530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6"/>
          </p:nvPr>
        </p:nvSpPr>
        <p:spPr>
          <a:xfrm>
            <a:off x="4629025" y="2144530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7"/>
          </p:nvPr>
        </p:nvSpPr>
        <p:spPr>
          <a:xfrm>
            <a:off x="6801875" y="2144530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1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4" name="Google Shape;394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98" name="Google Shape;398;p43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43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0" name="Google Shape;400;p43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5" name="Google Shape;405;p4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406" name="Google Shape;406;p44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7" name="Google Shape;407;p44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8" name="Google Shape;408;p44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45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416" name="Google Shape;416;p45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7" name="Google Shape;417;p45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8" name="Google Shape;418;p45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9" name="Google Shape;419;p45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46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5" name="Google Shape;425;p47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7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7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8" name="Google Shape;42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9" name="Google Shape;429;p47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47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3" name="Google Shape;433;p48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48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48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6" name="Google Shape;436;p48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48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8" name="Google Shape;438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48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0" name="Google Shape;440;p48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1" name="Google Shape;441;p48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0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0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0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0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0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0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2" name="Google Shape;452;p50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0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0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6 elements">
  <p:cSld name="BLANK_1_1_1_1_1_1_1_1_1_1_1_2_1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 t="12335" r="33444" b="3141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281050" y="2623225"/>
            <a:ext cx="1363500" cy="1323600"/>
          </a:xfrm>
          <a:prstGeom prst="rect">
            <a:avLst/>
          </a:prstGeom>
        </p:spPr>
        <p:txBody>
          <a:bodyPr spcFirstLastPara="1" wrap="square" lIns="137150" tIns="91425" rIns="90250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1721100" y="2623225"/>
            <a:ext cx="1372500" cy="1323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3166974" y="2623225"/>
            <a:ext cx="1372500" cy="1323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4608100" y="2623225"/>
            <a:ext cx="1372500" cy="1323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5"/>
          </p:nvPr>
        </p:nvSpPr>
        <p:spPr>
          <a:xfrm>
            <a:off x="6053974" y="2623225"/>
            <a:ext cx="1372500" cy="1323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6"/>
          </p:nvPr>
        </p:nvSpPr>
        <p:spPr>
          <a:xfrm>
            <a:off x="7495100" y="2623225"/>
            <a:ext cx="1372500" cy="1323600"/>
          </a:xfrm>
          <a:prstGeom prst="rect">
            <a:avLst/>
          </a:prstGeom>
        </p:spPr>
        <p:txBody>
          <a:bodyPr spcFirstLastPara="1" wrap="square" lIns="137150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ubTitle" idx="7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8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9"/>
          </p:nvPr>
        </p:nvSpPr>
        <p:spPr>
          <a:xfrm>
            <a:off x="282950" y="2148761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13"/>
          </p:nvPr>
        </p:nvSpPr>
        <p:spPr>
          <a:xfrm>
            <a:off x="1724950" y="2148761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14"/>
          </p:nvPr>
        </p:nvSpPr>
        <p:spPr>
          <a:xfrm>
            <a:off x="3166525" y="2148761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ubTitle" idx="15"/>
          </p:nvPr>
        </p:nvSpPr>
        <p:spPr>
          <a:xfrm>
            <a:off x="4607875" y="2148761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16"/>
          </p:nvPr>
        </p:nvSpPr>
        <p:spPr>
          <a:xfrm>
            <a:off x="6049225" y="2148761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17"/>
          </p:nvPr>
        </p:nvSpPr>
        <p:spPr>
          <a:xfrm>
            <a:off x="7490575" y="2148761"/>
            <a:ext cx="900900" cy="312600"/>
          </a:xfrm>
          <a:prstGeom prst="rect">
            <a:avLst/>
          </a:prstGeom>
          <a:noFill/>
        </p:spPr>
        <p:txBody>
          <a:bodyPr spcFirstLastPara="1" wrap="square" lIns="13715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18"/>
          </p:nvPr>
        </p:nvSpPr>
        <p:spPr>
          <a:xfrm>
            <a:off x="289100" y="4018750"/>
            <a:ext cx="13635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19"/>
          </p:nvPr>
        </p:nvSpPr>
        <p:spPr>
          <a:xfrm>
            <a:off x="1728038" y="4018750"/>
            <a:ext cx="13635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20"/>
          </p:nvPr>
        </p:nvSpPr>
        <p:spPr>
          <a:xfrm>
            <a:off x="3168063" y="4018750"/>
            <a:ext cx="13635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21"/>
          </p:nvPr>
        </p:nvSpPr>
        <p:spPr>
          <a:xfrm>
            <a:off x="4608638" y="4018750"/>
            <a:ext cx="13635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ubTitle" idx="22"/>
          </p:nvPr>
        </p:nvSpPr>
        <p:spPr>
          <a:xfrm>
            <a:off x="6051325" y="4018750"/>
            <a:ext cx="13635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ubTitle" idx="23"/>
          </p:nvPr>
        </p:nvSpPr>
        <p:spPr>
          <a:xfrm>
            <a:off x="7490350" y="4018750"/>
            <a:ext cx="1363500" cy="498600"/>
          </a:xfrm>
          <a:prstGeom prst="rect">
            <a:avLst/>
          </a:prstGeom>
        </p:spPr>
        <p:txBody>
          <a:bodyPr spcFirstLastPara="1" wrap="square" lIns="137150" tIns="0" rIns="13715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">
  <p:cSld name="BLANK_1_1_1_1_1_1_1_1_1_1_1_2_1_1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7"/>
          <p:cNvSpPr>
            <a:spLocks noGrp="1"/>
          </p:cNvSpPr>
          <p:nvPr>
            <p:ph type="pic" idx="2"/>
          </p:nvPr>
        </p:nvSpPr>
        <p:spPr>
          <a:xfrm>
            <a:off x="47723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7"/>
          <p:cNvSpPr>
            <a:spLocks noGrp="1"/>
          </p:cNvSpPr>
          <p:nvPr>
            <p:ph type="pic" idx="3"/>
          </p:nvPr>
        </p:nvSpPr>
        <p:spPr>
          <a:xfrm>
            <a:off x="186735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7"/>
          <p:cNvSpPr>
            <a:spLocks noGrp="1"/>
          </p:cNvSpPr>
          <p:nvPr>
            <p:ph type="pic" idx="4"/>
          </p:nvPr>
        </p:nvSpPr>
        <p:spPr>
          <a:xfrm>
            <a:off x="325748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7"/>
          <p:cNvSpPr>
            <a:spLocks noGrp="1"/>
          </p:cNvSpPr>
          <p:nvPr>
            <p:ph type="pic" idx="5"/>
          </p:nvPr>
        </p:nvSpPr>
        <p:spPr>
          <a:xfrm>
            <a:off x="464760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7"/>
          <p:cNvSpPr>
            <a:spLocks noGrp="1"/>
          </p:cNvSpPr>
          <p:nvPr>
            <p:ph type="pic" idx="6"/>
          </p:nvPr>
        </p:nvSpPr>
        <p:spPr>
          <a:xfrm>
            <a:off x="6037732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7"/>
          <p:cNvSpPr>
            <a:spLocks noGrp="1"/>
          </p:cNvSpPr>
          <p:nvPr>
            <p:ph type="pic" idx="7"/>
          </p:nvPr>
        </p:nvSpPr>
        <p:spPr>
          <a:xfrm>
            <a:off x="7427857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7"/>
          <p:cNvSpPr txBox="1">
            <a:spLocks noGrp="1"/>
          </p:cNvSpPr>
          <p:nvPr>
            <p:ph type="body" idx="1"/>
          </p:nvPr>
        </p:nvSpPr>
        <p:spPr>
          <a:xfrm>
            <a:off x="475200" y="3765475"/>
            <a:ext cx="1243500" cy="5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8"/>
          </p:nvPr>
        </p:nvSpPr>
        <p:spPr>
          <a:xfrm>
            <a:off x="1865730" y="3765475"/>
            <a:ext cx="1243500" cy="5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 algn="ctr">
              <a:spcBef>
                <a:spcPts val="800"/>
              </a:spcBef>
              <a:spcAft>
                <a:spcPts val="80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9"/>
          </p:nvPr>
        </p:nvSpPr>
        <p:spPr>
          <a:xfrm>
            <a:off x="3256260" y="3765475"/>
            <a:ext cx="1243500" cy="5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3"/>
          </p:nvPr>
        </p:nvSpPr>
        <p:spPr>
          <a:xfrm>
            <a:off x="4646790" y="3765475"/>
            <a:ext cx="1243500" cy="5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14"/>
          </p:nvPr>
        </p:nvSpPr>
        <p:spPr>
          <a:xfrm>
            <a:off x="6037320" y="3765475"/>
            <a:ext cx="1243500" cy="5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5"/>
          </p:nvPr>
        </p:nvSpPr>
        <p:spPr>
          <a:xfrm>
            <a:off x="7427850" y="3765475"/>
            <a:ext cx="1243500" cy="58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6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subTitle" idx="17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 2">
  <p:cSld name="BLANK_1_1_1_1_1_1_1_1_1_1_1_2_1_1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1"/>
          </p:nvPr>
        </p:nvSpPr>
        <p:spPr>
          <a:xfrm>
            <a:off x="282017" y="2832891"/>
            <a:ext cx="13077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2"/>
          </p:nvPr>
        </p:nvSpPr>
        <p:spPr>
          <a:xfrm>
            <a:off x="1735443" y="2832891"/>
            <a:ext cx="13077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3"/>
          </p:nvPr>
        </p:nvSpPr>
        <p:spPr>
          <a:xfrm>
            <a:off x="3188870" y="2832891"/>
            <a:ext cx="13077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4"/>
          </p:nvPr>
        </p:nvSpPr>
        <p:spPr>
          <a:xfrm>
            <a:off x="4642297" y="2832891"/>
            <a:ext cx="13077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5"/>
          </p:nvPr>
        </p:nvSpPr>
        <p:spPr>
          <a:xfrm>
            <a:off x="6095723" y="2832891"/>
            <a:ext cx="13077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6"/>
          </p:nvPr>
        </p:nvSpPr>
        <p:spPr>
          <a:xfrm>
            <a:off x="7549150" y="2832891"/>
            <a:ext cx="13077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7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subTitle" idx="8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8" name="Google Shape;108;p8"/>
          <p:cNvSpPr>
            <a:spLocks noGrp="1"/>
          </p:cNvSpPr>
          <p:nvPr>
            <p:ph type="pic" idx="9"/>
          </p:nvPr>
        </p:nvSpPr>
        <p:spPr>
          <a:xfrm>
            <a:off x="282017" y="1446074"/>
            <a:ext cx="1307700" cy="1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9" name="Google Shape;109;p8"/>
          <p:cNvSpPr>
            <a:spLocks noGrp="1"/>
          </p:cNvSpPr>
          <p:nvPr>
            <p:ph type="pic" idx="13"/>
          </p:nvPr>
        </p:nvSpPr>
        <p:spPr>
          <a:xfrm>
            <a:off x="1735443" y="1446074"/>
            <a:ext cx="1307700" cy="1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0" name="Google Shape;110;p8"/>
          <p:cNvSpPr>
            <a:spLocks noGrp="1"/>
          </p:cNvSpPr>
          <p:nvPr>
            <p:ph type="pic" idx="14"/>
          </p:nvPr>
        </p:nvSpPr>
        <p:spPr>
          <a:xfrm>
            <a:off x="3188870" y="1446074"/>
            <a:ext cx="1307700" cy="1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1" name="Google Shape;111;p8"/>
          <p:cNvSpPr>
            <a:spLocks noGrp="1"/>
          </p:cNvSpPr>
          <p:nvPr>
            <p:ph type="pic" idx="15"/>
          </p:nvPr>
        </p:nvSpPr>
        <p:spPr>
          <a:xfrm>
            <a:off x="4642297" y="1446074"/>
            <a:ext cx="1307700" cy="1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2" name="Google Shape;112;p8"/>
          <p:cNvSpPr>
            <a:spLocks noGrp="1"/>
          </p:cNvSpPr>
          <p:nvPr>
            <p:ph type="pic" idx="16"/>
          </p:nvPr>
        </p:nvSpPr>
        <p:spPr>
          <a:xfrm>
            <a:off x="6095723" y="1446074"/>
            <a:ext cx="1307700" cy="1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3" name="Google Shape;113;p8"/>
          <p:cNvSpPr>
            <a:spLocks noGrp="1"/>
          </p:cNvSpPr>
          <p:nvPr>
            <p:ph type="pic" idx="17"/>
          </p:nvPr>
        </p:nvSpPr>
        <p:spPr>
          <a:xfrm>
            <a:off x="7549150" y="1446074"/>
            <a:ext cx="1307700" cy="130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>
            <a:spLocks noGrp="1"/>
          </p:cNvSpPr>
          <p:nvPr>
            <p:ph type="body" idx="18"/>
          </p:nvPr>
        </p:nvSpPr>
        <p:spPr>
          <a:xfrm>
            <a:off x="279292" y="3564958"/>
            <a:ext cx="13077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9"/>
          </p:nvPr>
        </p:nvSpPr>
        <p:spPr>
          <a:xfrm>
            <a:off x="1732718" y="3564958"/>
            <a:ext cx="13077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0"/>
          </p:nvPr>
        </p:nvSpPr>
        <p:spPr>
          <a:xfrm>
            <a:off x="3186145" y="3564958"/>
            <a:ext cx="13077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21"/>
          </p:nvPr>
        </p:nvSpPr>
        <p:spPr>
          <a:xfrm>
            <a:off x="4639572" y="3564958"/>
            <a:ext cx="13077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22"/>
          </p:nvPr>
        </p:nvSpPr>
        <p:spPr>
          <a:xfrm>
            <a:off x="6092998" y="3564958"/>
            <a:ext cx="13077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3"/>
          </p:nvPr>
        </p:nvSpPr>
        <p:spPr>
          <a:xfrm>
            <a:off x="7546425" y="3564958"/>
            <a:ext cx="13077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subTitle" idx="2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3"/>
          </p:nvPr>
        </p:nvSpPr>
        <p:spPr>
          <a:xfrm>
            <a:off x="360300" y="2181900"/>
            <a:ext cx="8496600" cy="2486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marL="914400" lvl="1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marL="1371600" lvl="2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marL="1828800" lvl="3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marL="2286000" lvl="4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marL="2743200" lvl="5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marL="3200400" lvl="6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marL="3657600" lvl="7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marL="4114800" lvl="8" indent="-228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1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7" name="Google Shape;127;p10"/>
          <p:cNvSpPr>
            <a:spLocks noGrp="1"/>
          </p:cNvSpPr>
          <p:nvPr>
            <p:ph type="pic" idx="2"/>
          </p:nvPr>
        </p:nvSpPr>
        <p:spPr>
          <a:xfrm>
            <a:off x="4629600" y="474750"/>
            <a:ext cx="4227300" cy="4194000"/>
          </a:xfrm>
          <a:prstGeom prst="roundRect">
            <a:avLst>
              <a:gd name="adj" fmla="val 5294"/>
            </a:avLst>
          </a:prstGeom>
          <a:noFill/>
          <a:ln>
            <a:noFill/>
          </a:ln>
        </p:spPr>
      </p: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284700" y="3065325"/>
            <a:ext cx="2772600" cy="160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3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ubTitle" idx="4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sldNum" idx="12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28600" y="256925"/>
            <a:ext cx="86283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028050" y="1866850"/>
            <a:ext cx="3640800" cy="24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74">
          <p15:clr>
            <a:srgbClr val="E46962"/>
          </p15:clr>
        </p15:guide>
        <p15:guide id="2" pos="1548">
          <p15:clr>
            <a:srgbClr val="E46962"/>
          </p15:clr>
        </p15:guide>
        <p15:guide id="3" pos="2842">
          <p15:clr>
            <a:srgbClr val="E46962"/>
          </p15:clr>
        </p15:guide>
        <p15:guide id="4" pos="2916">
          <p15:clr>
            <a:srgbClr val="E46962"/>
          </p15:clr>
        </p15:guide>
        <p15:guide id="5" pos="4211">
          <p15:clr>
            <a:srgbClr val="E46962"/>
          </p15:clr>
        </p15:guide>
        <p15:guide id="6" pos="4285">
          <p15:clr>
            <a:srgbClr val="E46962"/>
          </p15:clr>
        </p15:guide>
        <p15:guide id="7" pos="1926">
          <p15:clr>
            <a:srgbClr val="E46962"/>
          </p15:clr>
        </p15:guide>
        <p15:guide id="8" pos="2007">
          <p15:clr>
            <a:srgbClr val="E46962"/>
          </p15:clr>
        </p15:guide>
        <p15:guide id="9" pos="3753">
          <p15:clr>
            <a:srgbClr val="E46962"/>
          </p15:clr>
        </p15:guide>
        <p15:guide id="10" pos="3833">
          <p15:clr>
            <a:srgbClr val="E46962"/>
          </p15:clr>
        </p15:guide>
        <p15:guide id="11" orient="horz" pos="299">
          <p15:clr>
            <a:srgbClr val="E46962"/>
          </p15:clr>
        </p15:guide>
        <p15:guide id="12" orient="horz" pos="907">
          <p15:clr>
            <a:srgbClr val="E46962"/>
          </p15:clr>
        </p15:guide>
        <p15:guide id="13" orient="horz" pos="981">
          <p15:clr>
            <a:srgbClr val="E46962"/>
          </p15:clr>
        </p15:guide>
        <p15:guide id="14" orient="horz" pos="1583">
          <p15:clr>
            <a:srgbClr val="E46962"/>
          </p15:clr>
        </p15:guide>
        <p15:guide id="15" orient="horz" pos="1657">
          <p15:clr>
            <a:srgbClr val="E46962"/>
          </p15:clr>
        </p15:guide>
        <p15:guide id="16" orient="horz" pos="2259">
          <p15:clr>
            <a:srgbClr val="E46962"/>
          </p15:clr>
        </p15:guide>
        <p15:guide id="17" orient="horz" pos="2333">
          <p15:clr>
            <a:srgbClr val="E46962"/>
          </p15:clr>
        </p15:guide>
        <p15:guide id="18" orient="horz" pos="2941">
          <p15:clr>
            <a:srgbClr val="E46962"/>
          </p15:clr>
        </p15:guide>
        <p15:guide id="19" pos="179">
          <p15:clr>
            <a:srgbClr val="E46962"/>
          </p15:clr>
        </p15:guide>
        <p15:guide id="20" orient="horz" pos="180">
          <p15:clr>
            <a:srgbClr val="E46962"/>
          </p15:clr>
        </p15:guide>
        <p15:guide id="21" orient="horz" pos="3061">
          <p15:clr>
            <a:srgbClr val="E46962"/>
          </p15:clr>
        </p15:guide>
        <p15:guide id="22" pos="55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ketahoecc.instructure.com/courses/1404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Learning_Objects/Interactive_Calculus_Activities/MathApplica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math.libretexts.org/Learning_Objects/Interactive_Calculus_Activities" TargetMode="External"/><Relationship Id="rId4" Type="http://schemas.openxmlformats.org/officeDocument/2006/relationships/hyperlink" Target="https://docs.google.com/presentation/d/1QI7I95ITAx8PnQ7RpjOjfKPiBFbAO1O7CrwUz2mkJIM/edit?usp=drive_li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hsTvjmkRietThsp9nTg226b2ZSuvARmisfNrvzKtbU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235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Calculus with AI Support for Learning</a:t>
            </a:r>
            <a:endParaRPr/>
          </a:p>
        </p:txBody>
      </p:sp>
      <p:sp>
        <p:nvSpPr>
          <p:cNvPr id="460" name="Google Shape;460;p51"/>
          <p:cNvSpPr txBox="1"/>
          <p:nvPr/>
        </p:nvSpPr>
        <p:spPr>
          <a:xfrm>
            <a:off x="637000" y="2920825"/>
            <a:ext cx="53805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Larry Green, Lake Tahoe Community College</a:t>
            </a:r>
            <a:endParaRPr sz="16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461" name="Google Shape;461;p51" descr="AI robot looking at the black board with math formulas and putting hand on ch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207" y="93750"/>
            <a:ext cx="3094418" cy="24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0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  <p:pic>
        <p:nvPicPr>
          <p:cNvPr id="521" name="Google Shape;521;p60" descr="AI and human doing the E.T. post on a question m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277" y="1402700"/>
            <a:ext cx="6335625" cy="35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2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New World</a:t>
            </a:r>
            <a:endParaRPr/>
          </a:p>
        </p:txBody>
      </p:sp>
      <p:sp>
        <p:nvSpPr>
          <p:cNvPr id="467" name="Google Shape;467;p52"/>
          <p:cNvSpPr txBox="1"/>
          <p:nvPr/>
        </p:nvSpPr>
        <p:spPr>
          <a:xfrm>
            <a:off x="338175" y="1360600"/>
            <a:ext cx="5620200" cy="3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strument Sans"/>
              <a:buChar char="●"/>
            </a:pPr>
            <a: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Calculus students Don’t read the textbook</a:t>
            </a:r>
            <a:b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endParaRPr sz="16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strument Sans"/>
              <a:buChar char="●"/>
            </a:pPr>
            <a: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They require basic math help along the way</a:t>
            </a:r>
            <a:b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endParaRPr sz="16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strument Sans"/>
              <a:buChar char="●"/>
            </a:pPr>
            <a: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They just ask ChatGPT to do their homework</a:t>
            </a:r>
            <a:b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endParaRPr sz="16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strument Sans"/>
              <a:buChar char="●"/>
            </a:pPr>
            <a: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They copy and paste the AI response without learning</a:t>
            </a:r>
            <a:b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</a:br>
            <a:endParaRPr sz="16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strument Sans"/>
              <a:buChar char="●"/>
            </a:pPr>
            <a:r>
              <a:rPr lang="en"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100% score on homework and 20% on exams</a:t>
            </a:r>
            <a:endParaRPr sz="16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468" name="Google Shape;468;p52" descr="AI robot with mind in spa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000" y="1126950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3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15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Do About It?</a:t>
            </a:r>
            <a:endParaRPr/>
          </a:p>
        </p:txBody>
      </p:sp>
      <p:sp>
        <p:nvSpPr>
          <p:cNvPr id="474" name="Google Shape;474;p53"/>
          <p:cNvSpPr txBox="1"/>
          <p:nvPr/>
        </p:nvSpPr>
        <p:spPr>
          <a:xfrm>
            <a:off x="402450" y="2310250"/>
            <a:ext cx="52734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strument Sans"/>
              <a:buChar char="●"/>
            </a:pPr>
            <a:r>
              <a:rPr lang="en" sz="23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Don’t pretend that AI will just go away.</a:t>
            </a:r>
            <a:endParaRPr sz="23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strument Sans"/>
              <a:buChar char="●"/>
            </a:pPr>
            <a:r>
              <a:rPr lang="en" sz="23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It is not our students’ fault that they are not prepared for calculus.</a:t>
            </a:r>
            <a:endParaRPr sz="23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strument Sans"/>
              <a:buChar char="●"/>
            </a:pPr>
            <a:r>
              <a:rPr lang="en" sz="23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We need to do our best to adapt to the new world.</a:t>
            </a:r>
            <a:endParaRPr sz="23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475" name="Google Shape;475;p53" descr="AI generated image of a robort with futuristic images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200" y="915900"/>
            <a:ext cx="26765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4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Learnvia</a:t>
            </a:r>
            <a:endParaRPr/>
          </a:p>
        </p:txBody>
      </p:sp>
      <p:sp>
        <p:nvSpPr>
          <p:cNvPr id="481" name="Google Shape;481;p54"/>
          <p:cNvSpPr txBox="1"/>
          <p:nvPr/>
        </p:nvSpPr>
        <p:spPr>
          <a:xfrm>
            <a:off x="272525" y="1443975"/>
            <a:ext cx="5241000" cy="3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Starts with a step by step very short guided video.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Students answer quick questions part way through.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Then they have step by step questions to answer.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Hints are provided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There is an AI assistant that focuses on the particular question they are working on.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Some of the questions ask the students to explain their reasoning, and AI grades it.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</a:pPr>
            <a:r>
              <a:rPr lang="en" sz="1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Gates Foundation funded, so ZTC</a:t>
            </a:r>
            <a:endParaRPr sz="18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482" name="Google Shape;482;p54" descr="individual looking at a laptop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925" y="1402700"/>
            <a:ext cx="3325674" cy="2324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5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488" name="Google Shape;488;p55"/>
          <p:cNvSpPr txBox="1"/>
          <p:nvPr/>
        </p:nvSpPr>
        <p:spPr>
          <a:xfrm>
            <a:off x="267400" y="1604400"/>
            <a:ext cx="4821000" cy="3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strument Sans"/>
              <a:buChar char="●"/>
            </a:pPr>
            <a:r>
              <a:rPr lang="en" sz="21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At every step there is a feedback button</a:t>
            </a:r>
            <a:endParaRPr sz="21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strument Sans"/>
              <a:buChar char="●"/>
            </a:pPr>
            <a:r>
              <a:rPr lang="en" sz="21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 Learnvia Support team is quick on getting things fixed</a:t>
            </a:r>
            <a:endParaRPr sz="21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strument Sans"/>
              <a:buChar char="●"/>
            </a:pPr>
            <a:r>
              <a:rPr lang="en" sz="21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Students are asked to take surveys</a:t>
            </a:r>
            <a:endParaRPr sz="21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strument Sans"/>
              <a:buChar char="●"/>
            </a:pPr>
            <a:r>
              <a:rPr lang="en" sz="21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Students and faculty can be part of a paid group</a:t>
            </a:r>
            <a:endParaRPr sz="21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489" name="Google Shape;489;p55" descr="graphics of &quot;feedback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250" y="1570150"/>
            <a:ext cx="4188000" cy="2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6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155CC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Playtime</a:t>
            </a:r>
            <a:endParaRPr b="1">
              <a:solidFill>
                <a:srgbClr val="1155CC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495" name="Google Shape;495;p56" descr="image of anime girl with trippy colors and computer screen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275" y="1381050"/>
            <a:ext cx="5666400" cy="3183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7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1282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Flipped Classroom Approach</a:t>
            </a:r>
            <a:endParaRPr sz="4900"/>
          </a:p>
        </p:txBody>
      </p:sp>
      <p:sp>
        <p:nvSpPr>
          <p:cNvPr id="501" name="Google Shape;501;p57"/>
          <p:cNvSpPr txBox="1"/>
          <p:nvPr/>
        </p:nvSpPr>
        <p:spPr>
          <a:xfrm>
            <a:off x="326650" y="1887950"/>
            <a:ext cx="5392500" cy="3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strument Sans"/>
              <a:buChar char="●"/>
            </a:pPr>
            <a:r>
              <a:rPr lang="en" sz="2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Students required to go through Learnvia before class</a:t>
            </a:r>
            <a:endParaRPr sz="2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strument Sans"/>
              <a:buChar char="●"/>
            </a:pPr>
            <a:r>
              <a:rPr lang="en" sz="2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Class begins with a quick quiz</a:t>
            </a:r>
            <a:endParaRPr sz="2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Instrument Sans"/>
              <a:buChar char="●"/>
            </a:pPr>
            <a:r>
              <a:rPr lang="en" sz="2000" b="1" u="sng">
                <a:solidFill>
                  <a:srgbClr val="1155CC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Video</a:t>
            </a:r>
            <a:endParaRPr sz="2000" b="1">
              <a:solidFill>
                <a:srgbClr val="1155CC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strument Sans"/>
              <a:buChar char="●"/>
            </a:pPr>
            <a:r>
              <a:rPr lang="en" sz="2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Then short recap by the instructor</a:t>
            </a:r>
            <a:endParaRPr sz="2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strument Sans"/>
              <a:buChar char="●"/>
            </a:pPr>
            <a:r>
              <a:rPr lang="en" sz="2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Group work with </a:t>
            </a:r>
            <a:r>
              <a:rPr lang="en" sz="2000" b="1" u="sng">
                <a:solidFill>
                  <a:srgbClr val="0B5394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handout</a:t>
            </a:r>
            <a:r>
              <a:rPr lang="en" sz="2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.</a:t>
            </a:r>
            <a:endParaRPr sz="2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strument Sans"/>
              <a:buChar char="●"/>
            </a:pPr>
            <a:r>
              <a:rPr lang="en" sz="2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Students present their solutions on the board.</a:t>
            </a:r>
            <a:endParaRPr sz="2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Instrument Sans"/>
              <a:buChar char="●"/>
            </a:pPr>
            <a:r>
              <a:rPr lang="en" sz="2000" b="1" u="sng">
                <a:solidFill>
                  <a:srgbClr val="1155CC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Online Activities</a:t>
            </a:r>
            <a:endParaRPr sz="2000" b="1">
              <a:solidFill>
                <a:srgbClr val="1155CC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502" name="Google Shape;502;p57" descr="graphic of traditional classroom vs flipped classroo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3000" y="1028750"/>
            <a:ext cx="3568750" cy="27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8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15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it in Your Class</a:t>
            </a:r>
            <a:endParaRPr/>
          </a:p>
        </p:txBody>
      </p:sp>
      <p:sp>
        <p:nvSpPr>
          <p:cNvPr id="508" name="Google Shape;508;p58"/>
          <p:cNvSpPr txBox="1"/>
          <p:nvPr/>
        </p:nvSpPr>
        <p:spPr>
          <a:xfrm>
            <a:off x="359150" y="2115350"/>
            <a:ext cx="56664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Get an Evaluation Copy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Have your IT LTI it into Canvas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Configure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Plan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nstrument Sans"/>
              <a:buChar char="●"/>
            </a:pPr>
            <a:r>
              <a:rPr lang="en" sz="22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Content</a:t>
            </a:r>
            <a:endParaRPr sz="22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509" name="Google Shape;509;p58" descr="MAt 105 01 Calculus and Analytic Geomet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700" y="3068146"/>
            <a:ext cx="5373900" cy="19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9"/>
          <p:cNvSpPr txBox="1">
            <a:spLocks noGrp="1"/>
          </p:cNvSpPr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Guide</a:t>
            </a:r>
            <a:endParaRPr/>
          </a:p>
        </p:txBody>
      </p:sp>
      <p:sp>
        <p:nvSpPr>
          <p:cNvPr id="515" name="Google Shape;515;p59"/>
          <p:cNvSpPr txBox="1"/>
          <p:nvPr/>
        </p:nvSpPr>
        <p:spPr>
          <a:xfrm>
            <a:off x="57300" y="1583700"/>
            <a:ext cx="5770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Step -by-step walkthrough on how to use Learnvia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31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tel gradients">
  <a:themeElements>
    <a:clrScheme name="Simple Light">
      <a:dk1>
        <a:srgbClr val="F4F4F4"/>
      </a:dk1>
      <a:lt1>
        <a:srgbClr val="202124"/>
      </a:lt1>
      <a:dk2>
        <a:srgbClr val="E8F0FE"/>
      </a:dk2>
      <a:lt2>
        <a:srgbClr val="FEFEFE"/>
      </a:lt2>
      <a:accent1>
        <a:srgbClr val="FFFFBE"/>
      </a:accent1>
      <a:accent2>
        <a:srgbClr val="AECBFA"/>
      </a:accent2>
      <a:accent3>
        <a:srgbClr val="FFC9C9"/>
      </a:accent3>
      <a:accent4>
        <a:srgbClr val="F9F93D"/>
      </a:accent4>
      <a:accent5>
        <a:srgbClr val="747474"/>
      </a:accent5>
      <a:accent6>
        <a:srgbClr val="5A5A5A"/>
      </a:accent6>
      <a:hlink>
        <a:srgbClr val="FFC9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Instrument Sans SemiBold</vt:lpstr>
      <vt:lpstr>Instrument Sans</vt:lpstr>
      <vt:lpstr>Arial</vt:lpstr>
      <vt:lpstr>Instrument Sans Medium</vt:lpstr>
      <vt:lpstr>Pastel gradients</vt:lpstr>
      <vt:lpstr>Calculus with AI Support for Learning</vt:lpstr>
      <vt:lpstr>Our New World</vt:lpstr>
      <vt:lpstr>What Can We Do About It?</vt:lpstr>
      <vt:lpstr>Learnvia</vt:lpstr>
      <vt:lpstr>Feedback</vt:lpstr>
      <vt:lpstr>Playtime</vt:lpstr>
      <vt:lpstr>Flipped Classroom Approach</vt:lpstr>
      <vt:lpstr>How to Get it in Your Class</vt:lpstr>
      <vt:lpstr>How to Guide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ASCCC1</cp:lastModifiedBy>
  <cp:revision>1</cp:revision>
  <dcterms:modified xsi:type="dcterms:W3CDTF">2026-04-11T15:56:52Z</dcterms:modified>
</cp:coreProperties>
</file>