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8" r:id="rId2"/>
    <p:sldId id="259" r:id="rId3"/>
    <p:sldId id="260" r:id="rId4"/>
    <p:sldId id="261" r:id="rId5"/>
    <p:sldId id="319" r:id="rId6"/>
    <p:sldId id="320" r:id="rId7"/>
    <p:sldId id="321" r:id="rId8"/>
    <p:sldId id="322" r:id="rId9"/>
    <p:sldId id="323" r:id="rId10"/>
    <p:sldId id="324" r:id="rId11"/>
    <p:sldId id="325" r:id="rId12"/>
    <p:sldId id="326" r:id="rId13"/>
    <p:sldId id="328" r:id="rId14"/>
    <p:sldId id="329" r:id="rId15"/>
    <p:sldId id="331" r:id="rId16"/>
    <p:sldId id="332" r:id="rId17"/>
    <p:sldId id="333" r:id="rId18"/>
    <p:sldId id="334" r:id="rId19"/>
  </p:sldIdLst>
  <p:sldSz cx="9144000" cy="6858000" type="screen4x3"/>
  <p:notesSz cx="6858000" cy="9144000"/>
  <p:embeddedFontLst>
    <p:embeddedFont>
      <p:font typeface="Gill Sans" panose="020B0604020202020204" charset="0"/>
      <p:regular r:id="rId21"/>
      <p:bold r:id="rId22"/>
    </p:embeddedFont>
    <p:embeddedFont>
      <p:font typeface="Nunito Light" pitchFamily="2" charset="0"/>
      <p:regular r:id="rId23"/>
      <p:italic r:id="rId24"/>
    </p:embeddedFont>
    <p:embeddedFont>
      <p:font typeface="Roboto" panose="020000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6" roundtripDataSignature="AMtx7mhA5ssUsbWwDRyaTkINklaq0SmF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61A5694-06AE-4CEA-9800-925D7DDB0744}">
  <a:tblStyle styleId="{F61A5694-06AE-4CEA-9800-925D7DDB074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78" d="100"/>
          <a:sy n="78" d="100"/>
        </p:scale>
        <p:origin x="787" y="62"/>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10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10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07"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11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ol4ed.org/admin/structure/webform/manage/ztc_resource/submission/3016"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cool4ed.org/admin/structure/webform/manage/ztc_resource/submission/2711" TargetMode="External"/><Relationship Id="rId4" Type="http://schemas.openxmlformats.org/officeDocument/2006/relationships/hyperlink" Target="https://cool4ed.org/admin/structure/webform/manage/ztc_resource/submission/3017"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65" name="Google Shape;36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3d3c68bfa2b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3d3c68bfa2b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g3d3c68bfa2b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3d3c68bfa2b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3d3c68bfa2b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g3d3c68bfa2b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3d3c68bfa2b_0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3d3c68bfa2b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g3d3c68bfa2b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sng" strike="noStrike" cap="none" dirty="0">
                <a:solidFill>
                  <a:schemeClr val="dk1"/>
                </a:solidFill>
                <a:effectLst/>
                <a:latin typeface="Calibri"/>
                <a:ea typeface="Calibri"/>
                <a:cs typeface="Calibri"/>
                <a:sym typeface="Calibri"/>
                <a:hlinkClick r:id="rId3" tooltip=" Essential Theory and Musicianship Toolbox: Guide"/>
              </a:rPr>
              <a:t> Essential Theory and Musicianship Toolbox: Guide</a:t>
            </a:r>
            <a:r>
              <a:rPr lang="en-US" dirty="0">
                <a:effectLst/>
              </a:rPr>
              <a:t> X 4</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sng" strike="noStrike" cap="none" dirty="0">
                <a:solidFill>
                  <a:schemeClr val="dk1"/>
                </a:solidFill>
                <a:effectLst/>
                <a:latin typeface="Calibri"/>
                <a:ea typeface="Calibri"/>
                <a:cs typeface="Calibri"/>
                <a:sym typeface="Calibri"/>
                <a:hlinkClick r:id="rId4" tooltip="Essential Theory and Musicianship Toolbox: Documents"/>
              </a:rPr>
              <a:t>Essential Theory and Musicianship Toolbox: Documents</a:t>
            </a:r>
            <a:r>
              <a:rPr lang="en-US" dirty="0">
                <a:effectLst/>
              </a:rPr>
              <a:t> X 4</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sng" strike="noStrike" cap="none" dirty="0">
                <a:solidFill>
                  <a:schemeClr val="dk1"/>
                </a:solidFill>
                <a:effectLst/>
                <a:latin typeface="Calibri"/>
                <a:ea typeface="Calibri"/>
                <a:cs typeface="Calibri"/>
                <a:sym typeface="Calibri"/>
                <a:hlinkClick r:id="rId5" tooltip="Biotechnology"/>
              </a:rPr>
              <a:t>Biotechnology</a:t>
            </a:r>
            <a:r>
              <a:rPr lang="en-US" dirty="0">
                <a:effectLst/>
              </a:rPr>
              <a:t> X 4</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effectLst/>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4263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Submission form link - https://iris24742.softr.app/project-update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91699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with photo">
  <p:cSld name="1_Title Slide with photo">
    <p:spTree>
      <p:nvGrpSpPr>
        <p:cNvPr id="1" name="Shape 14"/>
        <p:cNvGrpSpPr/>
        <p:nvPr/>
      </p:nvGrpSpPr>
      <p:grpSpPr>
        <a:xfrm>
          <a:off x="0" y="0"/>
          <a:ext cx="0" cy="0"/>
          <a:chOff x="0" y="0"/>
          <a:chExt cx="0" cy="0"/>
        </a:xfrm>
      </p:grpSpPr>
      <p:pic>
        <p:nvPicPr>
          <p:cNvPr id="15" name="Google Shape;15;p64"/>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16" name="Google Shape;16;p64"/>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SzPts val="2800"/>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4"/>
          <p:cNvSpPr txBox="1">
            <a:spLocks noGrp="1"/>
          </p:cNvSpPr>
          <p:nvPr>
            <p:ph type="subTitle" idx="1"/>
          </p:nvPr>
        </p:nvSpPr>
        <p:spPr>
          <a:xfrm>
            <a:off x="1813335" y="518960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rgbClr val="060606"/>
                </a:solidFill>
              </a:defRPr>
            </a:lvl1pPr>
            <a:lvl2pPr lvl="1" algn="ctr">
              <a:lnSpc>
                <a:spcPct val="120000"/>
              </a:lnSpc>
              <a:spcBef>
                <a:spcPts val="375"/>
              </a:spcBef>
              <a:spcAft>
                <a:spcPts val="0"/>
              </a:spcAft>
              <a:buSzPts val="1400"/>
              <a:buNone/>
              <a:defRPr sz="1350"/>
            </a:lvl2pPr>
            <a:lvl3pPr lvl="2" algn="ctr">
              <a:lnSpc>
                <a:spcPct val="120000"/>
              </a:lnSpc>
              <a:spcBef>
                <a:spcPts val="375"/>
              </a:spcBef>
              <a:spcAft>
                <a:spcPts val="0"/>
              </a:spcAft>
              <a:buSzPts val="1200"/>
              <a:buNone/>
              <a:defRPr sz="1350"/>
            </a:lvl3pPr>
            <a:lvl4pPr lvl="3" algn="ctr">
              <a:lnSpc>
                <a:spcPct val="120000"/>
              </a:lnSpc>
              <a:spcBef>
                <a:spcPts val="375"/>
              </a:spcBef>
              <a:spcAft>
                <a:spcPts val="0"/>
              </a:spcAft>
              <a:buSzPts val="1050"/>
              <a:buNone/>
              <a:defRPr sz="1200"/>
            </a:lvl4pPr>
            <a:lvl5pPr lvl="4" algn="ctr">
              <a:lnSpc>
                <a:spcPct val="120000"/>
              </a:lnSpc>
              <a:spcBef>
                <a:spcPts val="375"/>
              </a:spcBef>
              <a:spcAft>
                <a:spcPts val="0"/>
              </a:spcAft>
              <a:buSzPts val="900"/>
              <a:buNone/>
              <a:defRPr sz="1200"/>
            </a:lvl5pPr>
            <a:lvl6pPr lvl="5" algn="ctr">
              <a:lnSpc>
                <a:spcPct val="120000"/>
              </a:lnSpc>
              <a:spcBef>
                <a:spcPts val="375"/>
              </a:spcBef>
              <a:spcAft>
                <a:spcPts val="0"/>
              </a:spcAft>
              <a:buSzPts val="900"/>
              <a:buNone/>
              <a:defRPr sz="1200"/>
            </a:lvl6pPr>
            <a:lvl7pPr lvl="6" algn="ctr">
              <a:lnSpc>
                <a:spcPct val="120000"/>
              </a:lnSpc>
              <a:spcBef>
                <a:spcPts val="375"/>
              </a:spcBef>
              <a:spcAft>
                <a:spcPts val="0"/>
              </a:spcAft>
              <a:buSzPts val="900"/>
              <a:buNone/>
              <a:defRPr sz="1200"/>
            </a:lvl7pPr>
            <a:lvl8pPr lvl="7" algn="ctr">
              <a:lnSpc>
                <a:spcPct val="120000"/>
              </a:lnSpc>
              <a:spcBef>
                <a:spcPts val="375"/>
              </a:spcBef>
              <a:spcAft>
                <a:spcPts val="0"/>
              </a:spcAft>
              <a:buSzPts val="900"/>
              <a:buNone/>
              <a:defRPr sz="1200"/>
            </a:lvl8pPr>
            <a:lvl9pPr lvl="8" algn="ctr">
              <a:lnSpc>
                <a:spcPct val="120000"/>
              </a:lnSpc>
              <a:spcBef>
                <a:spcPts val="375"/>
              </a:spcBef>
              <a:spcAft>
                <a:spcPts val="0"/>
              </a:spcAft>
              <a:buSzPts val="900"/>
              <a:buNone/>
              <a:defRPr sz="1200"/>
            </a:lvl9pPr>
          </a:lstStyle>
          <a:p>
            <a:endParaRPr/>
          </a:p>
        </p:txBody>
      </p:sp>
      <p:cxnSp>
        <p:nvCxnSpPr>
          <p:cNvPr id="18" name="Google Shape;18;p64"/>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a:effectLst>
            <a:outerShdw blurRad="40000" dist="23000" dir="5400000" rotWithShape="0">
              <a:srgbClr val="000000">
                <a:alpha val="33333"/>
              </a:srgbClr>
            </a:outerShdw>
          </a:effectLst>
        </p:spPr>
      </p:cxnSp>
      <p:pic>
        <p:nvPicPr>
          <p:cNvPr id="19" name="Google Shape;19;p64"/>
          <p:cNvPicPr preferRelativeResize="0"/>
          <p:nvPr/>
        </p:nvPicPr>
        <p:blipFill rotWithShape="1">
          <a:blip r:embed="rId3">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94"/>
        <p:cNvGrpSpPr/>
        <p:nvPr/>
      </p:nvGrpSpPr>
      <p:grpSpPr>
        <a:xfrm>
          <a:off x="0" y="0"/>
          <a:ext cx="0" cy="0"/>
          <a:chOff x="0" y="0"/>
          <a:chExt cx="0" cy="0"/>
        </a:xfrm>
      </p:grpSpPr>
      <p:cxnSp>
        <p:nvCxnSpPr>
          <p:cNvPr id="95" name="Google Shape;95;p35"/>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96" name="Google Shape;96;p35"/>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97" name="Google Shape;97;p35"/>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8" name="Google Shape;98;p35"/>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99" name="Google Shape;99;p35"/>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0" name="Google Shape;100;p3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02" name="Google Shape;102;p3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103"/>
        <p:cNvGrpSpPr/>
        <p:nvPr/>
      </p:nvGrpSpPr>
      <p:grpSpPr>
        <a:xfrm>
          <a:off x="0" y="0"/>
          <a:ext cx="0" cy="0"/>
          <a:chOff x="0" y="0"/>
          <a:chExt cx="0" cy="0"/>
        </a:xfrm>
      </p:grpSpPr>
      <p:sp>
        <p:nvSpPr>
          <p:cNvPr id="104" name="Google Shape;104;gceb051ea18_0_123"/>
          <p:cNvSpPr txBox="1">
            <a:spLocks noGrp="1"/>
          </p:cNvSpPr>
          <p:nvPr>
            <p:ph type="body" idx="1"/>
          </p:nvPr>
        </p:nvSpPr>
        <p:spPr>
          <a:xfrm>
            <a:off x="1088686" y="2015732"/>
            <a:ext cx="7202400" cy="4040100"/>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5" name="Google Shape;105;gceb051ea18_0_123"/>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gceb051ea18_0_123"/>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cxnSp>
        <p:nvCxnSpPr>
          <p:cNvPr id="107" name="Google Shape;107;gceb051ea18_0_123"/>
          <p:cNvCxnSpPr/>
          <p:nvPr/>
        </p:nvCxnSpPr>
        <p:spPr>
          <a:xfrm>
            <a:off x="1088686" y="1859432"/>
            <a:ext cx="72024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Slide">
  <p:cSld name="2_Title Slide">
    <p:bg>
      <p:bgPr>
        <a:blipFill>
          <a:blip r:embed="rId2">
            <a:alphaModFix/>
          </a:blip>
          <a:stretch>
            <a:fillRect/>
          </a:stretch>
        </a:blipFill>
        <a:effectLst/>
      </p:bgPr>
    </p:bg>
    <p:spTree>
      <p:nvGrpSpPr>
        <p:cNvPr id="1" name="Shape 108"/>
        <p:cNvGrpSpPr/>
        <p:nvPr/>
      </p:nvGrpSpPr>
      <p:grpSpPr>
        <a:xfrm>
          <a:off x="0" y="0"/>
          <a:ext cx="0" cy="0"/>
          <a:chOff x="0" y="0"/>
          <a:chExt cx="0" cy="0"/>
        </a:xfrm>
      </p:grpSpPr>
      <p:sp>
        <p:nvSpPr>
          <p:cNvPr id="109" name="Google Shape;109;p68"/>
          <p:cNvSpPr txBox="1">
            <a:spLocks noGrp="1"/>
          </p:cNvSpPr>
          <p:nvPr>
            <p:ph type="title"/>
          </p:nvPr>
        </p:nvSpPr>
        <p:spPr>
          <a:xfrm>
            <a:off x="719254" y="4683512"/>
            <a:ext cx="7824187" cy="173666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2800"/>
              <a:buNone/>
              <a:defRPr sz="33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10"/>
        <p:cNvGrpSpPr/>
        <p:nvPr/>
      </p:nvGrpSpPr>
      <p:grpSpPr>
        <a:xfrm>
          <a:off x="0" y="0"/>
          <a:ext cx="0" cy="0"/>
          <a:chOff x="0" y="0"/>
          <a:chExt cx="0" cy="0"/>
        </a:xfrm>
      </p:grpSpPr>
      <p:sp>
        <p:nvSpPr>
          <p:cNvPr id="111" name="Google Shape;111;p69"/>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2" name="Google Shape;112;p6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6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114" name="Google Shape;114;p69"/>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115"/>
        <p:cNvGrpSpPr/>
        <p:nvPr/>
      </p:nvGrpSpPr>
      <p:grpSpPr>
        <a:xfrm>
          <a:off x="0" y="0"/>
          <a:ext cx="0" cy="0"/>
          <a:chOff x="0" y="0"/>
          <a:chExt cx="0" cy="0"/>
        </a:xfrm>
      </p:grpSpPr>
      <p:sp>
        <p:nvSpPr>
          <p:cNvPr id="116" name="Google Shape;116;g34afcabaa7e_0_469"/>
          <p:cNvSpPr txBox="1">
            <a:spLocks noGrp="1"/>
          </p:cNvSpPr>
          <p:nvPr>
            <p:ph type="title"/>
          </p:nvPr>
        </p:nvSpPr>
        <p:spPr>
          <a:xfrm>
            <a:off x="720000" y="593367"/>
            <a:ext cx="7704000" cy="7635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17" name="Google Shape;117;g34afcabaa7e_0_469"/>
          <p:cNvGrpSpPr/>
          <p:nvPr/>
        </p:nvGrpSpPr>
        <p:grpSpPr>
          <a:xfrm>
            <a:off x="-150748" y="6087287"/>
            <a:ext cx="453184" cy="606444"/>
            <a:chOff x="1031102" y="400625"/>
            <a:chExt cx="453184" cy="454844"/>
          </a:xfrm>
        </p:grpSpPr>
        <p:sp>
          <p:nvSpPr>
            <p:cNvPr id="118" name="Google Shape;118;g34afcabaa7e_0_469"/>
            <p:cNvSpPr/>
            <p:nvPr/>
          </p:nvSpPr>
          <p:spPr>
            <a:xfrm>
              <a:off x="1172203" y="546706"/>
              <a:ext cx="164341" cy="166002"/>
            </a:xfrm>
            <a:custGeom>
              <a:avLst/>
              <a:gdLst/>
              <a:ahLst/>
              <a:cxnLst/>
              <a:rect l="l" t="t" r="r" b="b"/>
              <a:pathLst>
                <a:path w="99" h="100" extrusionOk="0">
                  <a:moveTo>
                    <a:pt x="69" y="95"/>
                  </a:moveTo>
                  <a:cubicBezTo>
                    <a:pt x="69" y="95"/>
                    <a:pt x="68" y="95"/>
                    <a:pt x="67" y="96"/>
                  </a:cubicBezTo>
                  <a:cubicBezTo>
                    <a:pt x="65" y="97"/>
                    <a:pt x="62" y="98"/>
                    <a:pt x="58" y="99"/>
                  </a:cubicBezTo>
                  <a:cubicBezTo>
                    <a:pt x="51" y="101"/>
                    <a:pt x="38" y="101"/>
                    <a:pt x="26" y="94"/>
                  </a:cubicBezTo>
                  <a:cubicBezTo>
                    <a:pt x="13" y="88"/>
                    <a:pt x="1" y="73"/>
                    <a:pt x="0" y="54"/>
                  </a:cubicBezTo>
                  <a:cubicBezTo>
                    <a:pt x="-1" y="45"/>
                    <a:pt x="1" y="35"/>
                    <a:pt x="6" y="26"/>
                  </a:cubicBezTo>
                  <a:cubicBezTo>
                    <a:pt x="11" y="17"/>
                    <a:pt x="19" y="9"/>
                    <a:pt x="29" y="5"/>
                  </a:cubicBezTo>
                  <a:cubicBezTo>
                    <a:pt x="39" y="0"/>
                    <a:pt x="51" y="-1"/>
                    <a:pt x="61" y="1"/>
                  </a:cubicBezTo>
                  <a:cubicBezTo>
                    <a:pt x="71" y="4"/>
                    <a:pt x="79" y="9"/>
                    <a:pt x="86" y="16"/>
                  </a:cubicBezTo>
                  <a:cubicBezTo>
                    <a:pt x="99" y="30"/>
                    <a:pt x="102" y="49"/>
                    <a:pt x="98" y="62"/>
                  </a:cubicBezTo>
                  <a:cubicBezTo>
                    <a:pt x="95" y="76"/>
                    <a:pt x="86" y="85"/>
                    <a:pt x="80" y="89"/>
                  </a:cubicBezTo>
                  <a:cubicBezTo>
                    <a:pt x="77" y="92"/>
                    <a:pt x="74" y="93"/>
                    <a:pt x="72" y="94"/>
                  </a:cubicBezTo>
                  <a:cubicBezTo>
                    <a:pt x="70" y="95"/>
                    <a:pt x="69" y="95"/>
                    <a:pt x="69" y="95"/>
                  </a:cubicBezTo>
                  <a:cubicBezTo>
                    <a:pt x="69" y="94"/>
                    <a:pt x="73" y="93"/>
                    <a:pt x="79" y="88"/>
                  </a:cubicBezTo>
                  <a:cubicBezTo>
                    <a:pt x="85" y="83"/>
                    <a:pt x="92" y="75"/>
                    <a:pt x="95" y="61"/>
                  </a:cubicBezTo>
                  <a:cubicBezTo>
                    <a:pt x="99" y="49"/>
                    <a:pt x="96" y="31"/>
                    <a:pt x="83" y="18"/>
                  </a:cubicBezTo>
                  <a:cubicBezTo>
                    <a:pt x="77" y="12"/>
                    <a:pt x="69" y="7"/>
                    <a:pt x="60" y="5"/>
                  </a:cubicBezTo>
                  <a:cubicBezTo>
                    <a:pt x="51" y="3"/>
                    <a:pt x="40" y="4"/>
                    <a:pt x="31" y="8"/>
                  </a:cubicBezTo>
                  <a:cubicBezTo>
                    <a:pt x="22" y="12"/>
                    <a:pt x="14" y="19"/>
                    <a:pt x="10" y="28"/>
                  </a:cubicBezTo>
                  <a:cubicBezTo>
                    <a:pt x="5" y="36"/>
                    <a:pt x="3" y="45"/>
                    <a:pt x="3" y="54"/>
                  </a:cubicBezTo>
                  <a:cubicBezTo>
                    <a:pt x="5" y="71"/>
                    <a:pt x="16" y="85"/>
                    <a:pt x="27" y="92"/>
                  </a:cubicBezTo>
                  <a:cubicBezTo>
                    <a:pt x="39" y="98"/>
                    <a:pt x="51" y="99"/>
                    <a:pt x="58" y="97"/>
                  </a:cubicBezTo>
                  <a:cubicBezTo>
                    <a:pt x="65" y="96"/>
                    <a:pt x="69" y="94"/>
                    <a:pt x="69" y="95"/>
                  </a:cubicBezTo>
                  <a:close/>
                </a:path>
              </a:pathLst>
            </a:custGeom>
            <a:solidFill>
              <a:schemeClr val="dk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9" name="Google Shape;119;g34afcabaa7e_0_469"/>
            <p:cNvSpPr/>
            <p:nvPr/>
          </p:nvSpPr>
          <p:spPr>
            <a:xfrm>
              <a:off x="1032762" y="403945"/>
              <a:ext cx="448204" cy="448204"/>
            </a:xfrm>
            <a:custGeom>
              <a:avLst/>
              <a:gdLst/>
              <a:ahLst/>
              <a:cxnLst/>
              <a:rect l="l" t="t" r="r" b="b"/>
              <a:pathLst>
                <a:path w="270" h="270" extrusionOk="0">
                  <a:moveTo>
                    <a:pt x="153" y="245"/>
                  </a:moveTo>
                  <a:cubicBezTo>
                    <a:pt x="153" y="245"/>
                    <a:pt x="153" y="246"/>
                    <a:pt x="154" y="247"/>
                  </a:cubicBezTo>
                  <a:cubicBezTo>
                    <a:pt x="155" y="248"/>
                    <a:pt x="156" y="249"/>
                    <a:pt x="157" y="251"/>
                  </a:cubicBezTo>
                  <a:cubicBezTo>
                    <a:pt x="160" y="254"/>
                    <a:pt x="164" y="260"/>
                    <a:pt x="170" y="267"/>
                  </a:cubicBezTo>
                  <a:lnTo>
                    <a:pt x="169" y="267"/>
                  </a:lnTo>
                  <a:cubicBezTo>
                    <a:pt x="180" y="262"/>
                    <a:pt x="193" y="256"/>
                    <a:pt x="210" y="248"/>
                  </a:cubicBezTo>
                  <a:lnTo>
                    <a:pt x="210" y="249"/>
                  </a:lnTo>
                  <a:cubicBezTo>
                    <a:pt x="208" y="241"/>
                    <a:pt x="206" y="232"/>
                    <a:pt x="204" y="222"/>
                  </a:cubicBezTo>
                  <a:lnTo>
                    <a:pt x="204" y="222"/>
                  </a:lnTo>
                  <a:lnTo>
                    <a:pt x="205" y="221"/>
                  </a:lnTo>
                  <a:cubicBezTo>
                    <a:pt x="212" y="215"/>
                    <a:pt x="218" y="208"/>
                    <a:pt x="224" y="200"/>
                  </a:cubicBezTo>
                  <a:lnTo>
                    <a:pt x="225" y="199"/>
                  </a:lnTo>
                  <a:lnTo>
                    <a:pt x="226" y="200"/>
                  </a:lnTo>
                  <a:cubicBezTo>
                    <a:pt x="234" y="201"/>
                    <a:pt x="243" y="202"/>
                    <a:pt x="253" y="203"/>
                  </a:cubicBezTo>
                  <a:lnTo>
                    <a:pt x="251" y="204"/>
                  </a:lnTo>
                  <a:cubicBezTo>
                    <a:pt x="256" y="191"/>
                    <a:pt x="261" y="177"/>
                    <a:pt x="267" y="162"/>
                  </a:cubicBezTo>
                  <a:lnTo>
                    <a:pt x="268" y="164"/>
                  </a:lnTo>
                  <a:cubicBezTo>
                    <a:pt x="261" y="159"/>
                    <a:pt x="253" y="154"/>
                    <a:pt x="245" y="149"/>
                  </a:cubicBezTo>
                  <a:lnTo>
                    <a:pt x="244" y="148"/>
                  </a:lnTo>
                  <a:lnTo>
                    <a:pt x="244" y="147"/>
                  </a:lnTo>
                  <a:cubicBezTo>
                    <a:pt x="245" y="138"/>
                    <a:pt x="245" y="128"/>
                    <a:pt x="244" y="118"/>
                  </a:cubicBezTo>
                  <a:lnTo>
                    <a:pt x="243" y="117"/>
                  </a:lnTo>
                  <a:lnTo>
                    <a:pt x="244" y="117"/>
                  </a:lnTo>
                  <a:cubicBezTo>
                    <a:pt x="251" y="112"/>
                    <a:pt x="258" y="106"/>
                    <a:pt x="266" y="100"/>
                  </a:cubicBezTo>
                  <a:lnTo>
                    <a:pt x="265" y="103"/>
                  </a:lnTo>
                  <a:cubicBezTo>
                    <a:pt x="260" y="90"/>
                    <a:pt x="253" y="76"/>
                    <a:pt x="247" y="61"/>
                  </a:cubicBezTo>
                  <a:lnTo>
                    <a:pt x="249" y="62"/>
                  </a:lnTo>
                  <a:cubicBezTo>
                    <a:pt x="241" y="64"/>
                    <a:pt x="232" y="66"/>
                    <a:pt x="222" y="68"/>
                  </a:cubicBezTo>
                  <a:lnTo>
                    <a:pt x="221" y="68"/>
                  </a:lnTo>
                  <a:lnTo>
                    <a:pt x="221" y="67"/>
                  </a:lnTo>
                  <a:cubicBezTo>
                    <a:pt x="215" y="60"/>
                    <a:pt x="208" y="53"/>
                    <a:pt x="200" y="47"/>
                  </a:cubicBezTo>
                  <a:lnTo>
                    <a:pt x="199" y="46"/>
                  </a:lnTo>
                  <a:lnTo>
                    <a:pt x="199" y="45"/>
                  </a:lnTo>
                  <a:cubicBezTo>
                    <a:pt x="200" y="37"/>
                    <a:pt x="201" y="28"/>
                    <a:pt x="203" y="18"/>
                  </a:cubicBezTo>
                  <a:lnTo>
                    <a:pt x="204" y="20"/>
                  </a:lnTo>
                  <a:cubicBezTo>
                    <a:pt x="191" y="15"/>
                    <a:pt x="176" y="10"/>
                    <a:pt x="162" y="4"/>
                  </a:cubicBezTo>
                  <a:lnTo>
                    <a:pt x="164" y="4"/>
                  </a:lnTo>
                  <a:cubicBezTo>
                    <a:pt x="160" y="11"/>
                    <a:pt x="154" y="18"/>
                    <a:pt x="149" y="26"/>
                  </a:cubicBezTo>
                  <a:lnTo>
                    <a:pt x="148" y="27"/>
                  </a:lnTo>
                  <a:lnTo>
                    <a:pt x="147" y="27"/>
                  </a:lnTo>
                  <a:cubicBezTo>
                    <a:pt x="138" y="26"/>
                    <a:pt x="128" y="26"/>
                    <a:pt x="118" y="28"/>
                  </a:cubicBezTo>
                  <a:lnTo>
                    <a:pt x="118" y="28"/>
                  </a:lnTo>
                  <a:cubicBezTo>
                    <a:pt x="118" y="27"/>
                    <a:pt x="120" y="28"/>
                    <a:pt x="117" y="27"/>
                  </a:cubicBezTo>
                  <a:lnTo>
                    <a:pt x="117" y="27"/>
                  </a:lnTo>
                  <a:lnTo>
                    <a:pt x="117" y="27"/>
                  </a:lnTo>
                  <a:lnTo>
                    <a:pt x="116" y="27"/>
                  </a:lnTo>
                  <a:lnTo>
                    <a:pt x="116" y="26"/>
                  </a:lnTo>
                  <a:lnTo>
                    <a:pt x="116" y="26"/>
                  </a:lnTo>
                  <a:lnTo>
                    <a:pt x="115" y="24"/>
                  </a:lnTo>
                  <a:lnTo>
                    <a:pt x="112" y="21"/>
                  </a:lnTo>
                  <a:lnTo>
                    <a:pt x="108" y="16"/>
                  </a:lnTo>
                  <a:cubicBezTo>
                    <a:pt x="106" y="12"/>
                    <a:pt x="103" y="9"/>
                    <a:pt x="100" y="5"/>
                  </a:cubicBezTo>
                  <a:lnTo>
                    <a:pt x="103" y="6"/>
                  </a:lnTo>
                  <a:cubicBezTo>
                    <a:pt x="89" y="12"/>
                    <a:pt x="75" y="18"/>
                    <a:pt x="61" y="24"/>
                  </a:cubicBezTo>
                  <a:lnTo>
                    <a:pt x="63" y="22"/>
                  </a:lnTo>
                  <a:cubicBezTo>
                    <a:pt x="64" y="31"/>
                    <a:pt x="66" y="40"/>
                    <a:pt x="68" y="49"/>
                  </a:cubicBezTo>
                  <a:lnTo>
                    <a:pt x="68" y="50"/>
                  </a:lnTo>
                  <a:lnTo>
                    <a:pt x="67" y="50"/>
                  </a:lnTo>
                  <a:cubicBezTo>
                    <a:pt x="60" y="57"/>
                    <a:pt x="53" y="64"/>
                    <a:pt x="47" y="71"/>
                  </a:cubicBezTo>
                  <a:lnTo>
                    <a:pt x="47" y="72"/>
                  </a:lnTo>
                  <a:lnTo>
                    <a:pt x="45" y="72"/>
                  </a:lnTo>
                  <a:cubicBezTo>
                    <a:pt x="36" y="71"/>
                    <a:pt x="27" y="69"/>
                    <a:pt x="18" y="68"/>
                  </a:cubicBezTo>
                  <a:lnTo>
                    <a:pt x="21" y="67"/>
                  </a:lnTo>
                  <a:cubicBezTo>
                    <a:pt x="15" y="81"/>
                    <a:pt x="10" y="95"/>
                    <a:pt x="4" y="109"/>
                  </a:cubicBezTo>
                  <a:lnTo>
                    <a:pt x="4" y="107"/>
                  </a:lnTo>
                  <a:cubicBezTo>
                    <a:pt x="11" y="112"/>
                    <a:pt x="19" y="117"/>
                    <a:pt x="26" y="122"/>
                  </a:cubicBezTo>
                  <a:lnTo>
                    <a:pt x="27" y="123"/>
                  </a:lnTo>
                  <a:lnTo>
                    <a:pt x="27" y="124"/>
                  </a:lnTo>
                  <a:cubicBezTo>
                    <a:pt x="26" y="134"/>
                    <a:pt x="26" y="143"/>
                    <a:pt x="28" y="153"/>
                  </a:cubicBezTo>
                  <a:lnTo>
                    <a:pt x="28" y="154"/>
                  </a:lnTo>
                  <a:lnTo>
                    <a:pt x="27" y="154"/>
                  </a:lnTo>
                  <a:cubicBezTo>
                    <a:pt x="19" y="160"/>
                    <a:pt x="12" y="165"/>
                    <a:pt x="5" y="171"/>
                  </a:cubicBezTo>
                  <a:lnTo>
                    <a:pt x="6" y="169"/>
                  </a:lnTo>
                  <a:cubicBezTo>
                    <a:pt x="12" y="183"/>
                    <a:pt x="18" y="197"/>
                    <a:pt x="24" y="210"/>
                  </a:cubicBezTo>
                  <a:lnTo>
                    <a:pt x="22" y="209"/>
                  </a:lnTo>
                  <a:cubicBezTo>
                    <a:pt x="31" y="207"/>
                    <a:pt x="40" y="205"/>
                    <a:pt x="49" y="204"/>
                  </a:cubicBezTo>
                  <a:lnTo>
                    <a:pt x="50" y="204"/>
                  </a:lnTo>
                  <a:lnTo>
                    <a:pt x="50" y="204"/>
                  </a:lnTo>
                  <a:cubicBezTo>
                    <a:pt x="57" y="212"/>
                    <a:pt x="64" y="219"/>
                    <a:pt x="71" y="224"/>
                  </a:cubicBezTo>
                  <a:lnTo>
                    <a:pt x="72" y="225"/>
                  </a:lnTo>
                  <a:lnTo>
                    <a:pt x="72" y="226"/>
                  </a:lnTo>
                  <a:cubicBezTo>
                    <a:pt x="70" y="235"/>
                    <a:pt x="69" y="244"/>
                    <a:pt x="68" y="252"/>
                  </a:cubicBezTo>
                  <a:lnTo>
                    <a:pt x="67" y="251"/>
                  </a:lnTo>
                  <a:cubicBezTo>
                    <a:pt x="83" y="258"/>
                    <a:pt x="97" y="263"/>
                    <a:pt x="109" y="268"/>
                  </a:cubicBezTo>
                  <a:lnTo>
                    <a:pt x="108" y="268"/>
                  </a:lnTo>
                  <a:cubicBezTo>
                    <a:pt x="114" y="259"/>
                    <a:pt x="119" y="252"/>
                    <a:pt x="123" y="246"/>
                  </a:cubicBezTo>
                  <a:lnTo>
                    <a:pt x="123" y="245"/>
                  </a:lnTo>
                  <a:lnTo>
                    <a:pt x="124" y="245"/>
                  </a:lnTo>
                  <a:cubicBezTo>
                    <a:pt x="134" y="246"/>
                    <a:pt x="141" y="246"/>
                    <a:pt x="146" y="246"/>
                  </a:cubicBezTo>
                  <a:cubicBezTo>
                    <a:pt x="148" y="246"/>
                    <a:pt x="150" y="245"/>
                    <a:pt x="151" y="245"/>
                  </a:cubicBezTo>
                  <a:cubicBezTo>
                    <a:pt x="153" y="245"/>
                    <a:pt x="153" y="245"/>
                    <a:pt x="153" y="245"/>
                  </a:cubicBezTo>
                  <a:cubicBezTo>
                    <a:pt x="153" y="245"/>
                    <a:pt x="152" y="245"/>
                    <a:pt x="151" y="246"/>
                  </a:cubicBezTo>
                  <a:cubicBezTo>
                    <a:pt x="150" y="246"/>
                    <a:pt x="148" y="246"/>
                    <a:pt x="146" y="246"/>
                  </a:cubicBezTo>
                  <a:cubicBezTo>
                    <a:pt x="141" y="247"/>
                    <a:pt x="134" y="247"/>
                    <a:pt x="124" y="246"/>
                  </a:cubicBezTo>
                  <a:lnTo>
                    <a:pt x="124" y="246"/>
                  </a:lnTo>
                  <a:cubicBezTo>
                    <a:pt x="120" y="252"/>
                    <a:pt x="115" y="260"/>
                    <a:pt x="109" y="269"/>
                  </a:cubicBezTo>
                  <a:lnTo>
                    <a:pt x="109" y="270"/>
                  </a:lnTo>
                  <a:lnTo>
                    <a:pt x="108" y="269"/>
                  </a:lnTo>
                  <a:cubicBezTo>
                    <a:pt x="96" y="265"/>
                    <a:pt x="82" y="260"/>
                    <a:pt x="66" y="253"/>
                  </a:cubicBezTo>
                  <a:lnTo>
                    <a:pt x="65" y="253"/>
                  </a:lnTo>
                  <a:lnTo>
                    <a:pt x="65" y="252"/>
                  </a:lnTo>
                  <a:cubicBezTo>
                    <a:pt x="66" y="244"/>
                    <a:pt x="68" y="235"/>
                    <a:pt x="69" y="225"/>
                  </a:cubicBezTo>
                  <a:lnTo>
                    <a:pt x="70" y="226"/>
                  </a:lnTo>
                  <a:cubicBezTo>
                    <a:pt x="62" y="221"/>
                    <a:pt x="55" y="214"/>
                    <a:pt x="48" y="206"/>
                  </a:cubicBezTo>
                  <a:lnTo>
                    <a:pt x="49" y="206"/>
                  </a:lnTo>
                  <a:cubicBezTo>
                    <a:pt x="41" y="208"/>
                    <a:pt x="32" y="210"/>
                    <a:pt x="23" y="212"/>
                  </a:cubicBezTo>
                  <a:lnTo>
                    <a:pt x="21" y="212"/>
                  </a:lnTo>
                  <a:lnTo>
                    <a:pt x="21" y="211"/>
                  </a:lnTo>
                  <a:cubicBezTo>
                    <a:pt x="15" y="198"/>
                    <a:pt x="9" y="184"/>
                    <a:pt x="3" y="170"/>
                  </a:cubicBezTo>
                  <a:lnTo>
                    <a:pt x="2" y="169"/>
                  </a:lnTo>
                  <a:lnTo>
                    <a:pt x="3" y="168"/>
                  </a:lnTo>
                  <a:cubicBezTo>
                    <a:pt x="10" y="162"/>
                    <a:pt x="17" y="157"/>
                    <a:pt x="25" y="151"/>
                  </a:cubicBezTo>
                  <a:lnTo>
                    <a:pt x="24" y="153"/>
                  </a:lnTo>
                  <a:cubicBezTo>
                    <a:pt x="23" y="143"/>
                    <a:pt x="22" y="133"/>
                    <a:pt x="23" y="123"/>
                  </a:cubicBezTo>
                  <a:lnTo>
                    <a:pt x="24" y="125"/>
                  </a:lnTo>
                  <a:cubicBezTo>
                    <a:pt x="17" y="120"/>
                    <a:pt x="9" y="115"/>
                    <a:pt x="2" y="110"/>
                  </a:cubicBezTo>
                  <a:lnTo>
                    <a:pt x="0" y="109"/>
                  </a:lnTo>
                  <a:lnTo>
                    <a:pt x="1" y="108"/>
                  </a:lnTo>
                  <a:cubicBezTo>
                    <a:pt x="6" y="94"/>
                    <a:pt x="12" y="80"/>
                    <a:pt x="17" y="65"/>
                  </a:cubicBezTo>
                  <a:lnTo>
                    <a:pt x="18" y="64"/>
                  </a:lnTo>
                  <a:lnTo>
                    <a:pt x="19" y="64"/>
                  </a:lnTo>
                  <a:cubicBezTo>
                    <a:pt x="28" y="66"/>
                    <a:pt x="37" y="67"/>
                    <a:pt x="46" y="68"/>
                  </a:cubicBezTo>
                  <a:lnTo>
                    <a:pt x="44" y="69"/>
                  </a:lnTo>
                  <a:cubicBezTo>
                    <a:pt x="50" y="61"/>
                    <a:pt x="57" y="54"/>
                    <a:pt x="65" y="47"/>
                  </a:cubicBezTo>
                  <a:lnTo>
                    <a:pt x="64" y="49"/>
                  </a:lnTo>
                  <a:cubicBezTo>
                    <a:pt x="62" y="40"/>
                    <a:pt x="61" y="31"/>
                    <a:pt x="59" y="22"/>
                  </a:cubicBezTo>
                  <a:lnTo>
                    <a:pt x="58" y="21"/>
                  </a:lnTo>
                  <a:lnTo>
                    <a:pt x="60" y="20"/>
                  </a:lnTo>
                  <a:cubicBezTo>
                    <a:pt x="73" y="14"/>
                    <a:pt x="87" y="8"/>
                    <a:pt x="101" y="2"/>
                  </a:cubicBezTo>
                  <a:lnTo>
                    <a:pt x="103" y="1"/>
                  </a:lnTo>
                  <a:lnTo>
                    <a:pt x="103" y="3"/>
                  </a:lnTo>
                  <a:cubicBezTo>
                    <a:pt x="106" y="6"/>
                    <a:pt x="109" y="10"/>
                    <a:pt x="112" y="13"/>
                  </a:cubicBezTo>
                  <a:lnTo>
                    <a:pt x="116" y="19"/>
                  </a:lnTo>
                  <a:lnTo>
                    <a:pt x="118" y="22"/>
                  </a:lnTo>
                  <a:lnTo>
                    <a:pt x="119" y="23"/>
                  </a:lnTo>
                  <a:lnTo>
                    <a:pt x="119" y="24"/>
                  </a:lnTo>
                  <a:lnTo>
                    <a:pt x="120" y="24"/>
                  </a:lnTo>
                  <a:lnTo>
                    <a:pt x="120" y="24"/>
                  </a:lnTo>
                  <a:lnTo>
                    <a:pt x="120" y="24"/>
                  </a:lnTo>
                  <a:lnTo>
                    <a:pt x="120" y="24"/>
                  </a:lnTo>
                  <a:lnTo>
                    <a:pt x="120" y="24"/>
                  </a:lnTo>
                  <a:cubicBezTo>
                    <a:pt x="116" y="23"/>
                    <a:pt x="119" y="24"/>
                    <a:pt x="118" y="24"/>
                  </a:cubicBezTo>
                  <a:lnTo>
                    <a:pt x="118" y="24"/>
                  </a:lnTo>
                  <a:cubicBezTo>
                    <a:pt x="128" y="22"/>
                    <a:pt x="138" y="22"/>
                    <a:pt x="148" y="23"/>
                  </a:cubicBezTo>
                  <a:lnTo>
                    <a:pt x="146" y="24"/>
                  </a:lnTo>
                  <a:cubicBezTo>
                    <a:pt x="151" y="16"/>
                    <a:pt x="156" y="8"/>
                    <a:pt x="161" y="1"/>
                  </a:cubicBezTo>
                  <a:lnTo>
                    <a:pt x="162" y="0"/>
                  </a:lnTo>
                  <a:lnTo>
                    <a:pt x="163" y="0"/>
                  </a:lnTo>
                  <a:cubicBezTo>
                    <a:pt x="178" y="6"/>
                    <a:pt x="192" y="11"/>
                    <a:pt x="205" y="17"/>
                  </a:cubicBezTo>
                  <a:lnTo>
                    <a:pt x="207" y="17"/>
                  </a:lnTo>
                  <a:lnTo>
                    <a:pt x="207" y="19"/>
                  </a:lnTo>
                  <a:cubicBezTo>
                    <a:pt x="205" y="28"/>
                    <a:pt x="204" y="37"/>
                    <a:pt x="203" y="46"/>
                  </a:cubicBezTo>
                  <a:lnTo>
                    <a:pt x="202" y="44"/>
                  </a:lnTo>
                  <a:cubicBezTo>
                    <a:pt x="210" y="50"/>
                    <a:pt x="218" y="57"/>
                    <a:pt x="224" y="64"/>
                  </a:cubicBezTo>
                  <a:lnTo>
                    <a:pt x="222" y="64"/>
                  </a:lnTo>
                  <a:cubicBezTo>
                    <a:pt x="231" y="62"/>
                    <a:pt x="240" y="60"/>
                    <a:pt x="248" y="59"/>
                  </a:cubicBezTo>
                  <a:lnTo>
                    <a:pt x="250" y="58"/>
                  </a:lnTo>
                  <a:lnTo>
                    <a:pt x="251" y="60"/>
                  </a:lnTo>
                  <a:cubicBezTo>
                    <a:pt x="257" y="74"/>
                    <a:pt x="263" y="88"/>
                    <a:pt x="269" y="101"/>
                  </a:cubicBezTo>
                  <a:lnTo>
                    <a:pt x="269" y="102"/>
                  </a:lnTo>
                  <a:lnTo>
                    <a:pt x="268" y="103"/>
                  </a:lnTo>
                  <a:cubicBezTo>
                    <a:pt x="261" y="109"/>
                    <a:pt x="253" y="114"/>
                    <a:pt x="246" y="119"/>
                  </a:cubicBezTo>
                  <a:lnTo>
                    <a:pt x="247" y="118"/>
                  </a:lnTo>
                  <a:cubicBezTo>
                    <a:pt x="249" y="128"/>
                    <a:pt x="249" y="138"/>
                    <a:pt x="248" y="148"/>
                  </a:cubicBezTo>
                  <a:lnTo>
                    <a:pt x="247" y="146"/>
                  </a:lnTo>
                  <a:cubicBezTo>
                    <a:pt x="255" y="151"/>
                    <a:pt x="262" y="157"/>
                    <a:pt x="269" y="161"/>
                  </a:cubicBezTo>
                  <a:lnTo>
                    <a:pt x="270" y="162"/>
                  </a:lnTo>
                  <a:lnTo>
                    <a:pt x="270" y="163"/>
                  </a:lnTo>
                  <a:cubicBezTo>
                    <a:pt x="264" y="178"/>
                    <a:pt x="259" y="192"/>
                    <a:pt x="254" y="205"/>
                  </a:cubicBezTo>
                  <a:lnTo>
                    <a:pt x="253" y="206"/>
                  </a:lnTo>
                  <a:lnTo>
                    <a:pt x="252" y="206"/>
                  </a:lnTo>
                  <a:cubicBezTo>
                    <a:pt x="243" y="205"/>
                    <a:pt x="234" y="203"/>
                    <a:pt x="225" y="202"/>
                  </a:cubicBezTo>
                  <a:lnTo>
                    <a:pt x="226" y="201"/>
                  </a:lnTo>
                  <a:cubicBezTo>
                    <a:pt x="220" y="210"/>
                    <a:pt x="213" y="217"/>
                    <a:pt x="206" y="223"/>
                  </a:cubicBezTo>
                  <a:lnTo>
                    <a:pt x="206" y="222"/>
                  </a:lnTo>
                  <a:cubicBezTo>
                    <a:pt x="208" y="231"/>
                    <a:pt x="210" y="240"/>
                    <a:pt x="211" y="248"/>
                  </a:cubicBezTo>
                  <a:lnTo>
                    <a:pt x="212" y="249"/>
                  </a:lnTo>
                  <a:lnTo>
                    <a:pt x="211" y="250"/>
                  </a:lnTo>
                  <a:cubicBezTo>
                    <a:pt x="194" y="257"/>
                    <a:pt x="180" y="263"/>
                    <a:pt x="169" y="267"/>
                  </a:cubicBezTo>
                  <a:lnTo>
                    <a:pt x="169" y="268"/>
                  </a:lnTo>
                  <a:lnTo>
                    <a:pt x="169" y="267"/>
                  </a:lnTo>
                  <a:cubicBezTo>
                    <a:pt x="164" y="260"/>
                    <a:pt x="160" y="255"/>
                    <a:pt x="157" y="251"/>
                  </a:cubicBezTo>
                  <a:cubicBezTo>
                    <a:pt x="156" y="249"/>
                    <a:pt x="155" y="248"/>
                    <a:pt x="154" y="247"/>
                  </a:cubicBezTo>
                  <a:cubicBezTo>
                    <a:pt x="153" y="246"/>
                    <a:pt x="153" y="245"/>
                    <a:pt x="153" y="245"/>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0" name="Google Shape;120;g34afcabaa7e_0_469"/>
            <p:cNvSpPr/>
            <p:nvPr/>
          </p:nvSpPr>
          <p:spPr>
            <a:xfrm>
              <a:off x="1170543" y="545046"/>
              <a:ext cx="169322" cy="167662"/>
            </a:xfrm>
            <a:custGeom>
              <a:avLst/>
              <a:gdLst/>
              <a:ahLst/>
              <a:cxnLst/>
              <a:rect l="l" t="t" r="r" b="b"/>
              <a:pathLst>
                <a:path w="102" h="101" extrusionOk="0">
                  <a:moveTo>
                    <a:pt x="70" y="96"/>
                  </a:moveTo>
                  <a:lnTo>
                    <a:pt x="69" y="96"/>
                  </a:lnTo>
                  <a:cubicBezTo>
                    <a:pt x="68" y="97"/>
                    <a:pt x="67" y="97"/>
                    <a:pt x="65" y="98"/>
                  </a:cubicBezTo>
                  <a:cubicBezTo>
                    <a:pt x="61" y="99"/>
                    <a:pt x="55" y="100"/>
                    <a:pt x="47" y="100"/>
                  </a:cubicBezTo>
                  <a:cubicBezTo>
                    <a:pt x="40" y="99"/>
                    <a:pt x="30" y="97"/>
                    <a:pt x="22" y="90"/>
                  </a:cubicBezTo>
                  <a:cubicBezTo>
                    <a:pt x="13" y="84"/>
                    <a:pt x="5" y="73"/>
                    <a:pt x="3" y="59"/>
                  </a:cubicBezTo>
                  <a:cubicBezTo>
                    <a:pt x="0" y="46"/>
                    <a:pt x="4" y="29"/>
                    <a:pt x="16" y="18"/>
                  </a:cubicBezTo>
                  <a:cubicBezTo>
                    <a:pt x="27" y="6"/>
                    <a:pt x="46" y="-1"/>
                    <a:pt x="64" y="5"/>
                  </a:cubicBezTo>
                  <a:cubicBezTo>
                    <a:pt x="73" y="7"/>
                    <a:pt x="81" y="12"/>
                    <a:pt x="88" y="20"/>
                  </a:cubicBezTo>
                  <a:cubicBezTo>
                    <a:pt x="94" y="27"/>
                    <a:pt x="98" y="36"/>
                    <a:pt x="99" y="46"/>
                  </a:cubicBezTo>
                  <a:cubicBezTo>
                    <a:pt x="101" y="56"/>
                    <a:pt x="99" y="67"/>
                    <a:pt x="94" y="76"/>
                  </a:cubicBezTo>
                  <a:cubicBezTo>
                    <a:pt x="91" y="81"/>
                    <a:pt x="88" y="85"/>
                    <a:pt x="84" y="88"/>
                  </a:cubicBezTo>
                  <a:cubicBezTo>
                    <a:pt x="82" y="90"/>
                    <a:pt x="80" y="92"/>
                    <a:pt x="78" y="93"/>
                  </a:cubicBezTo>
                  <a:cubicBezTo>
                    <a:pt x="77" y="94"/>
                    <a:pt x="76" y="95"/>
                    <a:pt x="74" y="96"/>
                  </a:cubicBezTo>
                  <a:lnTo>
                    <a:pt x="73" y="96"/>
                  </a:lnTo>
                  <a:lnTo>
                    <a:pt x="72" y="97"/>
                  </a:lnTo>
                  <a:lnTo>
                    <a:pt x="72" y="97"/>
                  </a:lnTo>
                  <a:lnTo>
                    <a:pt x="72" y="97"/>
                  </a:lnTo>
                  <a:lnTo>
                    <a:pt x="72" y="97"/>
                  </a:lnTo>
                  <a:cubicBezTo>
                    <a:pt x="71" y="97"/>
                    <a:pt x="73" y="96"/>
                    <a:pt x="72" y="95"/>
                  </a:cubicBezTo>
                  <a:lnTo>
                    <a:pt x="70" y="94"/>
                  </a:lnTo>
                  <a:cubicBezTo>
                    <a:pt x="71" y="93"/>
                    <a:pt x="74" y="92"/>
                    <a:pt x="75" y="91"/>
                  </a:cubicBezTo>
                  <a:cubicBezTo>
                    <a:pt x="93" y="81"/>
                    <a:pt x="101" y="59"/>
                    <a:pt x="97" y="41"/>
                  </a:cubicBezTo>
                  <a:cubicBezTo>
                    <a:pt x="93" y="22"/>
                    <a:pt x="77" y="8"/>
                    <a:pt x="60" y="5"/>
                  </a:cubicBezTo>
                  <a:cubicBezTo>
                    <a:pt x="42" y="1"/>
                    <a:pt x="25" y="8"/>
                    <a:pt x="15" y="20"/>
                  </a:cubicBezTo>
                  <a:cubicBezTo>
                    <a:pt x="4" y="31"/>
                    <a:pt x="1" y="47"/>
                    <a:pt x="3" y="60"/>
                  </a:cubicBezTo>
                  <a:cubicBezTo>
                    <a:pt x="6" y="73"/>
                    <a:pt x="13" y="84"/>
                    <a:pt x="22" y="90"/>
                  </a:cubicBezTo>
                  <a:cubicBezTo>
                    <a:pt x="30" y="97"/>
                    <a:pt x="40" y="99"/>
                    <a:pt x="47" y="100"/>
                  </a:cubicBezTo>
                  <a:cubicBezTo>
                    <a:pt x="55" y="100"/>
                    <a:pt x="61" y="99"/>
                    <a:pt x="65" y="98"/>
                  </a:cubicBezTo>
                  <a:cubicBezTo>
                    <a:pt x="68" y="97"/>
                    <a:pt x="70" y="96"/>
                    <a:pt x="70" y="96"/>
                  </a:cubicBezTo>
                  <a:cubicBezTo>
                    <a:pt x="70" y="96"/>
                    <a:pt x="69" y="97"/>
                    <a:pt x="65" y="99"/>
                  </a:cubicBezTo>
                  <a:cubicBezTo>
                    <a:pt x="61" y="100"/>
                    <a:pt x="55" y="102"/>
                    <a:pt x="47" y="101"/>
                  </a:cubicBezTo>
                  <a:cubicBezTo>
                    <a:pt x="39" y="101"/>
                    <a:pt x="30" y="99"/>
                    <a:pt x="21" y="92"/>
                  </a:cubicBezTo>
                  <a:cubicBezTo>
                    <a:pt x="11" y="86"/>
                    <a:pt x="3" y="75"/>
                    <a:pt x="1" y="61"/>
                  </a:cubicBezTo>
                  <a:cubicBezTo>
                    <a:pt x="-2" y="47"/>
                    <a:pt x="1" y="30"/>
                    <a:pt x="12" y="18"/>
                  </a:cubicBezTo>
                  <a:cubicBezTo>
                    <a:pt x="23" y="5"/>
                    <a:pt x="42" y="-3"/>
                    <a:pt x="61" y="1"/>
                  </a:cubicBezTo>
                  <a:cubicBezTo>
                    <a:pt x="70" y="3"/>
                    <a:pt x="79" y="7"/>
                    <a:pt x="86" y="14"/>
                  </a:cubicBezTo>
                  <a:cubicBezTo>
                    <a:pt x="93" y="21"/>
                    <a:pt x="99" y="30"/>
                    <a:pt x="101" y="40"/>
                  </a:cubicBezTo>
                  <a:cubicBezTo>
                    <a:pt x="106" y="60"/>
                    <a:pt x="97" y="84"/>
                    <a:pt x="77" y="95"/>
                  </a:cubicBezTo>
                  <a:cubicBezTo>
                    <a:pt x="75" y="96"/>
                    <a:pt x="73" y="97"/>
                    <a:pt x="71" y="98"/>
                  </a:cubicBezTo>
                  <a:lnTo>
                    <a:pt x="69" y="98"/>
                  </a:lnTo>
                  <a:lnTo>
                    <a:pt x="69" y="97"/>
                  </a:lnTo>
                  <a:cubicBezTo>
                    <a:pt x="68" y="96"/>
                    <a:pt x="69" y="94"/>
                    <a:pt x="69" y="95"/>
                  </a:cubicBezTo>
                  <a:cubicBezTo>
                    <a:pt x="69" y="94"/>
                    <a:pt x="69" y="94"/>
                    <a:pt x="69" y="94"/>
                  </a:cubicBezTo>
                  <a:lnTo>
                    <a:pt x="70" y="94"/>
                  </a:lnTo>
                  <a:lnTo>
                    <a:pt x="70" y="94"/>
                  </a:lnTo>
                  <a:lnTo>
                    <a:pt x="71" y="93"/>
                  </a:lnTo>
                  <a:lnTo>
                    <a:pt x="73" y="92"/>
                  </a:lnTo>
                  <a:cubicBezTo>
                    <a:pt x="74" y="92"/>
                    <a:pt x="75" y="91"/>
                    <a:pt x="76" y="90"/>
                  </a:cubicBezTo>
                  <a:cubicBezTo>
                    <a:pt x="78" y="89"/>
                    <a:pt x="80" y="87"/>
                    <a:pt x="81" y="86"/>
                  </a:cubicBezTo>
                  <a:cubicBezTo>
                    <a:pt x="85" y="82"/>
                    <a:pt x="88" y="79"/>
                    <a:pt x="90" y="74"/>
                  </a:cubicBezTo>
                  <a:cubicBezTo>
                    <a:pt x="95" y="66"/>
                    <a:pt x="97" y="56"/>
                    <a:pt x="96" y="47"/>
                  </a:cubicBezTo>
                  <a:cubicBezTo>
                    <a:pt x="95" y="38"/>
                    <a:pt x="91" y="29"/>
                    <a:pt x="85" y="22"/>
                  </a:cubicBezTo>
                  <a:cubicBezTo>
                    <a:pt x="79" y="16"/>
                    <a:pt x="71" y="11"/>
                    <a:pt x="63" y="8"/>
                  </a:cubicBezTo>
                  <a:cubicBezTo>
                    <a:pt x="46" y="4"/>
                    <a:pt x="29" y="9"/>
                    <a:pt x="18" y="20"/>
                  </a:cubicBezTo>
                  <a:cubicBezTo>
                    <a:pt x="7" y="31"/>
                    <a:pt x="3" y="46"/>
                    <a:pt x="6" y="59"/>
                  </a:cubicBezTo>
                  <a:cubicBezTo>
                    <a:pt x="8" y="72"/>
                    <a:pt x="15" y="83"/>
                    <a:pt x="23" y="89"/>
                  </a:cubicBezTo>
                  <a:cubicBezTo>
                    <a:pt x="31" y="95"/>
                    <a:pt x="40" y="98"/>
                    <a:pt x="47" y="99"/>
                  </a:cubicBezTo>
                  <a:cubicBezTo>
                    <a:pt x="55" y="99"/>
                    <a:pt x="61" y="98"/>
                    <a:pt x="64" y="97"/>
                  </a:cubicBezTo>
                  <a:cubicBezTo>
                    <a:pt x="68" y="97"/>
                    <a:pt x="70" y="96"/>
                    <a:pt x="70" y="96"/>
                  </a:cubicBezTo>
                  <a:close/>
                </a:path>
              </a:pathLst>
            </a:custGeom>
            <a:solidFill>
              <a:schemeClr val="dk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1" name="Google Shape;121;g34afcabaa7e_0_469"/>
            <p:cNvSpPr/>
            <p:nvPr/>
          </p:nvSpPr>
          <p:spPr>
            <a:xfrm>
              <a:off x="1031102" y="400625"/>
              <a:ext cx="453184" cy="454844"/>
            </a:xfrm>
            <a:custGeom>
              <a:avLst/>
              <a:gdLst/>
              <a:ahLst/>
              <a:cxnLst/>
              <a:rect l="l" t="t" r="r" b="b"/>
              <a:pathLst>
                <a:path w="273" h="274" extrusionOk="0">
                  <a:moveTo>
                    <a:pt x="154" y="247"/>
                  </a:moveTo>
                  <a:cubicBezTo>
                    <a:pt x="156" y="250"/>
                    <a:pt x="160" y="256"/>
                    <a:pt x="171" y="270"/>
                  </a:cubicBezTo>
                  <a:lnTo>
                    <a:pt x="170" y="269"/>
                  </a:lnTo>
                  <a:cubicBezTo>
                    <a:pt x="181" y="265"/>
                    <a:pt x="195" y="258"/>
                    <a:pt x="212" y="251"/>
                  </a:cubicBezTo>
                  <a:lnTo>
                    <a:pt x="212" y="252"/>
                  </a:lnTo>
                  <a:cubicBezTo>
                    <a:pt x="210" y="243"/>
                    <a:pt x="208" y="234"/>
                    <a:pt x="206" y="224"/>
                  </a:cubicBezTo>
                  <a:lnTo>
                    <a:pt x="208" y="224"/>
                  </a:lnTo>
                  <a:lnTo>
                    <a:pt x="208" y="225"/>
                  </a:lnTo>
                  <a:lnTo>
                    <a:pt x="206" y="224"/>
                  </a:lnTo>
                  <a:cubicBezTo>
                    <a:pt x="214" y="218"/>
                    <a:pt x="221" y="211"/>
                    <a:pt x="227" y="203"/>
                  </a:cubicBezTo>
                  <a:lnTo>
                    <a:pt x="228" y="204"/>
                  </a:lnTo>
                  <a:lnTo>
                    <a:pt x="227" y="205"/>
                  </a:lnTo>
                  <a:lnTo>
                    <a:pt x="227" y="203"/>
                  </a:lnTo>
                  <a:cubicBezTo>
                    <a:pt x="235" y="204"/>
                    <a:pt x="245" y="205"/>
                    <a:pt x="254" y="207"/>
                  </a:cubicBezTo>
                  <a:lnTo>
                    <a:pt x="253" y="208"/>
                  </a:lnTo>
                  <a:cubicBezTo>
                    <a:pt x="258" y="194"/>
                    <a:pt x="264" y="179"/>
                    <a:pt x="270" y="164"/>
                  </a:cubicBezTo>
                  <a:lnTo>
                    <a:pt x="271" y="165"/>
                  </a:lnTo>
                  <a:cubicBezTo>
                    <a:pt x="263" y="161"/>
                    <a:pt x="255" y="155"/>
                    <a:pt x="247" y="150"/>
                  </a:cubicBezTo>
                  <a:lnTo>
                    <a:pt x="249" y="148"/>
                  </a:lnTo>
                  <a:lnTo>
                    <a:pt x="249" y="149"/>
                  </a:lnTo>
                  <a:lnTo>
                    <a:pt x="247" y="150"/>
                  </a:lnTo>
                  <a:cubicBezTo>
                    <a:pt x="248" y="141"/>
                    <a:pt x="248" y="130"/>
                    <a:pt x="246" y="120"/>
                  </a:cubicBezTo>
                  <a:lnTo>
                    <a:pt x="249" y="120"/>
                  </a:lnTo>
                  <a:lnTo>
                    <a:pt x="248" y="122"/>
                  </a:lnTo>
                  <a:lnTo>
                    <a:pt x="246" y="120"/>
                  </a:lnTo>
                  <a:cubicBezTo>
                    <a:pt x="253" y="115"/>
                    <a:pt x="261" y="109"/>
                    <a:pt x="269" y="103"/>
                  </a:cubicBezTo>
                  <a:lnTo>
                    <a:pt x="269" y="105"/>
                  </a:lnTo>
                  <a:cubicBezTo>
                    <a:pt x="263" y="92"/>
                    <a:pt x="256" y="77"/>
                    <a:pt x="249" y="62"/>
                  </a:cubicBezTo>
                  <a:lnTo>
                    <a:pt x="251" y="63"/>
                  </a:lnTo>
                  <a:cubicBezTo>
                    <a:pt x="243" y="64"/>
                    <a:pt x="233" y="66"/>
                    <a:pt x="223" y="68"/>
                  </a:cubicBezTo>
                  <a:lnTo>
                    <a:pt x="224" y="65"/>
                  </a:lnTo>
                  <a:lnTo>
                    <a:pt x="225" y="66"/>
                  </a:lnTo>
                  <a:lnTo>
                    <a:pt x="223" y="68"/>
                  </a:lnTo>
                  <a:cubicBezTo>
                    <a:pt x="218" y="61"/>
                    <a:pt x="210" y="54"/>
                    <a:pt x="202" y="48"/>
                  </a:cubicBezTo>
                  <a:lnTo>
                    <a:pt x="204" y="46"/>
                  </a:lnTo>
                  <a:lnTo>
                    <a:pt x="205" y="47"/>
                  </a:lnTo>
                  <a:lnTo>
                    <a:pt x="202" y="48"/>
                  </a:lnTo>
                  <a:cubicBezTo>
                    <a:pt x="203" y="39"/>
                    <a:pt x="204" y="30"/>
                    <a:pt x="206" y="20"/>
                  </a:cubicBezTo>
                  <a:lnTo>
                    <a:pt x="207" y="21"/>
                  </a:lnTo>
                  <a:cubicBezTo>
                    <a:pt x="193" y="16"/>
                    <a:pt x="178" y="10"/>
                    <a:pt x="163" y="4"/>
                  </a:cubicBezTo>
                  <a:lnTo>
                    <a:pt x="165" y="4"/>
                  </a:lnTo>
                  <a:cubicBezTo>
                    <a:pt x="160" y="11"/>
                    <a:pt x="154" y="19"/>
                    <a:pt x="149" y="27"/>
                  </a:cubicBezTo>
                  <a:lnTo>
                    <a:pt x="147" y="25"/>
                  </a:lnTo>
                  <a:lnTo>
                    <a:pt x="148" y="24"/>
                  </a:lnTo>
                  <a:lnTo>
                    <a:pt x="149" y="27"/>
                  </a:lnTo>
                  <a:cubicBezTo>
                    <a:pt x="140" y="27"/>
                    <a:pt x="130" y="27"/>
                    <a:pt x="119" y="28"/>
                  </a:cubicBezTo>
                  <a:lnTo>
                    <a:pt x="120" y="28"/>
                  </a:lnTo>
                  <a:lnTo>
                    <a:pt x="120" y="25"/>
                  </a:lnTo>
                  <a:lnTo>
                    <a:pt x="120" y="25"/>
                  </a:lnTo>
                  <a:lnTo>
                    <a:pt x="119" y="28"/>
                  </a:lnTo>
                  <a:lnTo>
                    <a:pt x="118" y="28"/>
                  </a:lnTo>
                  <a:lnTo>
                    <a:pt x="118" y="28"/>
                  </a:lnTo>
                  <a:lnTo>
                    <a:pt x="119" y="28"/>
                  </a:lnTo>
                  <a:lnTo>
                    <a:pt x="120" y="25"/>
                  </a:lnTo>
                  <a:lnTo>
                    <a:pt x="120" y="25"/>
                  </a:lnTo>
                  <a:lnTo>
                    <a:pt x="120" y="25"/>
                  </a:lnTo>
                  <a:lnTo>
                    <a:pt x="120" y="25"/>
                  </a:lnTo>
                  <a:lnTo>
                    <a:pt x="120" y="25"/>
                  </a:lnTo>
                  <a:lnTo>
                    <a:pt x="121" y="26"/>
                  </a:lnTo>
                  <a:lnTo>
                    <a:pt x="119" y="28"/>
                  </a:lnTo>
                  <a:cubicBezTo>
                    <a:pt x="114" y="21"/>
                    <a:pt x="108" y="13"/>
                    <a:pt x="102" y="5"/>
                  </a:cubicBezTo>
                  <a:lnTo>
                    <a:pt x="104" y="6"/>
                  </a:lnTo>
                  <a:cubicBezTo>
                    <a:pt x="91" y="12"/>
                    <a:pt x="76" y="19"/>
                    <a:pt x="61" y="25"/>
                  </a:cubicBezTo>
                  <a:lnTo>
                    <a:pt x="62" y="23"/>
                  </a:lnTo>
                  <a:cubicBezTo>
                    <a:pt x="64" y="32"/>
                    <a:pt x="66" y="41"/>
                    <a:pt x="68" y="51"/>
                  </a:cubicBezTo>
                  <a:lnTo>
                    <a:pt x="64" y="51"/>
                  </a:lnTo>
                  <a:lnTo>
                    <a:pt x="65" y="49"/>
                  </a:lnTo>
                  <a:lnTo>
                    <a:pt x="67" y="52"/>
                  </a:lnTo>
                  <a:cubicBezTo>
                    <a:pt x="60" y="57"/>
                    <a:pt x="53" y="64"/>
                    <a:pt x="47" y="73"/>
                  </a:cubicBezTo>
                  <a:lnTo>
                    <a:pt x="45" y="70"/>
                  </a:lnTo>
                  <a:lnTo>
                    <a:pt x="46" y="69"/>
                  </a:lnTo>
                  <a:lnTo>
                    <a:pt x="47" y="73"/>
                  </a:lnTo>
                  <a:cubicBezTo>
                    <a:pt x="38" y="72"/>
                    <a:pt x="28" y="70"/>
                    <a:pt x="19" y="69"/>
                  </a:cubicBezTo>
                  <a:lnTo>
                    <a:pt x="21" y="68"/>
                  </a:lnTo>
                  <a:cubicBezTo>
                    <a:pt x="16" y="81"/>
                    <a:pt x="10" y="97"/>
                    <a:pt x="4" y="112"/>
                  </a:cubicBezTo>
                  <a:lnTo>
                    <a:pt x="3" y="109"/>
                  </a:lnTo>
                  <a:cubicBezTo>
                    <a:pt x="11" y="114"/>
                    <a:pt x="19" y="120"/>
                    <a:pt x="27" y="125"/>
                  </a:cubicBezTo>
                  <a:lnTo>
                    <a:pt x="24" y="128"/>
                  </a:lnTo>
                  <a:lnTo>
                    <a:pt x="23" y="126"/>
                  </a:lnTo>
                  <a:lnTo>
                    <a:pt x="27" y="126"/>
                  </a:lnTo>
                  <a:cubicBezTo>
                    <a:pt x="26" y="135"/>
                    <a:pt x="26" y="145"/>
                    <a:pt x="28" y="155"/>
                  </a:cubicBezTo>
                  <a:lnTo>
                    <a:pt x="24" y="155"/>
                  </a:lnTo>
                  <a:lnTo>
                    <a:pt x="25" y="154"/>
                  </a:lnTo>
                  <a:lnTo>
                    <a:pt x="28" y="156"/>
                  </a:lnTo>
                  <a:cubicBezTo>
                    <a:pt x="21" y="161"/>
                    <a:pt x="13" y="167"/>
                    <a:pt x="5" y="173"/>
                  </a:cubicBezTo>
                  <a:lnTo>
                    <a:pt x="6" y="170"/>
                  </a:lnTo>
                  <a:cubicBezTo>
                    <a:pt x="11" y="184"/>
                    <a:pt x="18" y="198"/>
                    <a:pt x="25" y="213"/>
                  </a:cubicBezTo>
                  <a:lnTo>
                    <a:pt x="22" y="212"/>
                  </a:lnTo>
                  <a:cubicBezTo>
                    <a:pt x="31" y="210"/>
                    <a:pt x="40" y="208"/>
                    <a:pt x="50" y="207"/>
                  </a:cubicBezTo>
                  <a:lnTo>
                    <a:pt x="50" y="210"/>
                  </a:lnTo>
                  <a:lnTo>
                    <a:pt x="49" y="210"/>
                  </a:lnTo>
                  <a:lnTo>
                    <a:pt x="51" y="207"/>
                  </a:lnTo>
                  <a:cubicBezTo>
                    <a:pt x="57" y="214"/>
                    <a:pt x="64" y="221"/>
                    <a:pt x="72" y="227"/>
                  </a:cubicBezTo>
                  <a:lnTo>
                    <a:pt x="69" y="229"/>
                  </a:lnTo>
                  <a:lnTo>
                    <a:pt x="69" y="228"/>
                  </a:lnTo>
                  <a:lnTo>
                    <a:pt x="72" y="228"/>
                  </a:lnTo>
                  <a:cubicBezTo>
                    <a:pt x="71" y="237"/>
                    <a:pt x="70" y="246"/>
                    <a:pt x="69" y="256"/>
                  </a:cubicBezTo>
                  <a:lnTo>
                    <a:pt x="67" y="253"/>
                  </a:lnTo>
                  <a:cubicBezTo>
                    <a:pt x="81" y="259"/>
                    <a:pt x="96" y="264"/>
                    <a:pt x="110" y="270"/>
                  </a:cubicBezTo>
                  <a:lnTo>
                    <a:pt x="108" y="271"/>
                  </a:lnTo>
                  <a:cubicBezTo>
                    <a:pt x="113" y="263"/>
                    <a:pt x="118" y="255"/>
                    <a:pt x="123" y="247"/>
                  </a:cubicBezTo>
                  <a:lnTo>
                    <a:pt x="126" y="250"/>
                  </a:lnTo>
                  <a:lnTo>
                    <a:pt x="126" y="251"/>
                  </a:lnTo>
                  <a:lnTo>
                    <a:pt x="125" y="247"/>
                  </a:lnTo>
                  <a:cubicBezTo>
                    <a:pt x="133" y="248"/>
                    <a:pt x="141" y="248"/>
                    <a:pt x="150" y="246"/>
                  </a:cubicBezTo>
                  <a:lnTo>
                    <a:pt x="152" y="246"/>
                  </a:lnTo>
                  <a:lnTo>
                    <a:pt x="152" y="246"/>
                  </a:lnTo>
                  <a:lnTo>
                    <a:pt x="152" y="247"/>
                  </a:lnTo>
                  <a:lnTo>
                    <a:pt x="152" y="247"/>
                  </a:lnTo>
                  <a:lnTo>
                    <a:pt x="152" y="247"/>
                  </a:lnTo>
                  <a:lnTo>
                    <a:pt x="153" y="250"/>
                  </a:lnTo>
                  <a:lnTo>
                    <a:pt x="154" y="250"/>
                  </a:lnTo>
                  <a:lnTo>
                    <a:pt x="154" y="250"/>
                  </a:lnTo>
                  <a:lnTo>
                    <a:pt x="154" y="250"/>
                  </a:lnTo>
                  <a:lnTo>
                    <a:pt x="150" y="250"/>
                  </a:lnTo>
                  <a:cubicBezTo>
                    <a:pt x="147" y="250"/>
                    <a:pt x="144" y="251"/>
                    <a:pt x="141" y="251"/>
                  </a:cubicBezTo>
                  <a:cubicBezTo>
                    <a:pt x="136" y="251"/>
                    <a:pt x="130" y="251"/>
                    <a:pt x="124" y="250"/>
                  </a:cubicBezTo>
                  <a:lnTo>
                    <a:pt x="126" y="249"/>
                  </a:lnTo>
                  <a:cubicBezTo>
                    <a:pt x="121" y="257"/>
                    <a:pt x="116" y="264"/>
                    <a:pt x="111" y="272"/>
                  </a:cubicBezTo>
                  <a:lnTo>
                    <a:pt x="109" y="269"/>
                  </a:lnTo>
                  <a:lnTo>
                    <a:pt x="109" y="269"/>
                  </a:lnTo>
                  <a:lnTo>
                    <a:pt x="109" y="272"/>
                  </a:lnTo>
                  <a:cubicBezTo>
                    <a:pt x="95" y="267"/>
                    <a:pt x="81" y="261"/>
                    <a:pt x="67" y="256"/>
                  </a:cubicBezTo>
                  <a:lnTo>
                    <a:pt x="70" y="253"/>
                  </a:lnTo>
                  <a:lnTo>
                    <a:pt x="70" y="254"/>
                  </a:lnTo>
                  <a:lnTo>
                    <a:pt x="66" y="255"/>
                  </a:lnTo>
                  <a:cubicBezTo>
                    <a:pt x="68" y="245"/>
                    <a:pt x="69" y="236"/>
                    <a:pt x="71" y="227"/>
                  </a:cubicBezTo>
                  <a:lnTo>
                    <a:pt x="71" y="229"/>
                  </a:lnTo>
                  <a:cubicBezTo>
                    <a:pt x="63" y="223"/>
                    <a:pt x="55" y="216"/>
                    <a:pt x="49" y="208"/>
                  </a:cubicBezTo>
                  <a:lnTo>
                    <a:pt x="51" y="208"/>
                  </a:lnTo>
                  <a:cubicBezTo>
                    <a:pt x="42" y="210"/>
                    <a:pt x="33" y="212"/>
                    <a:pt x="24" y="214"/>
                  </a:cubicBezTo>
                  <a:lnTo>
                    <a:pt x="24" y="210"/>
                  </a:lnTo>
                  <a:lnTo>
                    <a:pt x="25" y="211"/>
                  </a:lnTo>
                  <a:lnTo>
                    <a:pt x="23" y="213"/>
                  </a:lnTo>
                  <a:cubicBezTo>
                    <a:pt x="17" y="199"/>
                    <a:pt x="11" y="185"/>
                    <a:pt x="5" y="172"/>
                  </a:cubicBezTo>
                  <a:lnTo>
                    <a:pt x="8" y="172"/>
                  </a:lnTo>
                  <a:lnTo>
                    <a:pt x="8" y="173"/>
                  </a:lnTo>
                  <a:lnTo>
                    <a:pt x="5" y="171"/>
                  </a:lnTo>
                  <a:cubicBezTo>
                    <a:pt x="12" y="165"/>
                    <a:pt x="20" y="160"/>
                    <a:pt x="27" y="154"/>
                  </a:cubicBezTo>
                  <a:lnTo>
                    <a:pt x="26" y="156"/>
                  </a:lnTo>
                  <a:cubicBezTo>
                    <a:pt x="25" y="146"/>
                    <a:pt x="24" y="135"/>
                    <a:pt x="26" y="125"/>
                  </a:cubicBezTo>
                  <a:lnTo>
                    <a:pt x="26" y="127"/>
                  </a:lnTo>
                  <a:cubicBezTo>
                    <a:pt x="19" y="122"/>
                    <a:pt x="11" y="116"/>
                    <a:pt x="3" y="111"/>
                  </a:cubicBezTo>
                  <a:lnTo>
                    <a:pt x="6" y="109"/>
                  </a:lnTo>
                  <a:lnTo>
                    <a:pt x="7" y="111"/>
                  </a:lnTo>
                  <a:lnTo>
                    <a:pt x="3" y="111"/>
                  </a:lnTo>
                  <a:cubicBezTo>
                    <a:pt x="9" y="96"/>
                    <a:pt x="14" y="82"/>
                    <a:pt x="19" y="68"/>
                  </a:cubicBezTo>
                  <a:lnTo>
                    <a:pt x="22" y="71"/>
                  </a:lnTo>
                  <a:lnTo>
                    <a:pt x="21" y="72"/>
                  </a:lnTo>
                  <a:lnTo>
                    <a:pt x="20" y="68"/>
                  </a:lnTo>
                  <a:cubicBezTo>
                    <a:pt x="29" y="70"/>
                    <a:pt x="39" y="71"/>
                    <a:pt x="48" y="72"/>
                  </a:cubicBezTo>
                  <a:lnTo>
                    <a:pt x="46" y="73"/>
                  </a:lnTo>
                  <a:cubicBezTo>
                    <a:pt x="52" y="64"/>
                    <a:pt x="59" y="57"/>
                    <a:pt x="67" y="50"/>
                  </a:cubicBezTo>
                  <a:lnTo>
                    <a:pt x="67" y="52"/>
                  </a:lnTo>
                  <a:cubicBezTo>
                    <a:pt x="65" y="43"/>
                    <a:pt x="63" y="34"/>
                    <a:pt x="61" y="25"/>
                  </a:cubicBezTo>
                  <a:lnTo>
                    <a:pt x="65" y="25"/>
                  </a:lnTo>
                  <a:lnTo>
                    <a:pt x="64" y="27"/>
                  </a:lnTo>
                  <a:lnTo>
                    <a:pt x="62" y="24"/>
                  </a:lnTo>
                  <a:cubicBezTo>
                    <a:pt x="76" y="18"/>
                    <a:pt x="89" y="12"/>
                    <a:pt x="103" y="6"/>
                  </a:cubicBezTo>
                  <a:lnTo>
                    <a:pt x="103" y="9"/>
                  </a:lnTo>
                  <a:lnTo>
                    <a:pt x="101" y="9"/>
                  </a:lnTo>
                  <a:lnTo>
                    <a:pt x="103" y="6"/>
                  </a:lnTo>
                  <a:cubicBezTo>
                    <a:pt x="109" y="14"/>
                    <a:pt x="114" y="21"/>
                    <a:pt x="119" y="28"/>
                  </a:cubicBezTo>
                  <a:lnTo>
                    <a:pt x="119" y="27"/>
                  </a:lnTo>
                  <a:lnTo>
                    <a:pt x="120" y="28"/>
                  </a:lnTo>
                  <a:lnTo>
                    <a:pt x="120" y="28"/>
                  </a:lnTo>
                  <a:lnTo>
                    <a:pt x="120" y="28"/>
                  </a:lnTo>
                  <a:lnTo>
                    <a:pt x="118" y="29"/>
                  </a:lnTo>
                  <a:lnTo>
                    <a:pt x="119" y="31"/>
                  </a:lnTo>
                  <a:lnTo>
                    <a:pt x="119" y="31"/>
                  </a:lnTo>
                  <a:lnTo>
                    <a:pt x="119" y="31"/>
                  </a:lnTo>
                  <a:lnTo>
                    <a:pt x="119" y="31"/>
                  </a:lnTo>
                  <a:lnTo>
                    <a:pt x="120" y="28"/>
                  </a:lnTo>
                  <a:lnTo>
                    <a:pt x="119" y="28"/>
                  </a:lnTo>
                  <a:cubicBezTo>
                    <a:pt x="130" y="26"/>
                    <a:pt x="140" y="26"/>
                    <a:pt x="149" y="27"/>
                  </a:cubicBezTo>
                  <a:lnTo>
                    <a:pt x="148" y="28"/>
                  </a:lnTo>
                  <a:cubicBezTo>
                    <a:pt x="153" y="20"/>
                    <a:pt x="158" y="12"/>
                    <a:pt x="164" y="4"/>
                  </a:cubicBezTo>
                  <a:lnTo>
                    <a:pt x="165" y="7"/>
                  </a:lnTo>
                  <a:lnTo>
                    <a:pt x="164" y="7"/>
                  </a:lnTo>
                  <a:lnTo>
                    <a:pt x="164" y="4"/>
                  </a:lnTo>
                  <a:cubicBezTo>
                    <a:pt x="179" y="10"/>
                    <a:pt x="192" y="15"/>
                    <a:pt x="206" y="21"/>
                  </a:cubicBezTo>
                  <a:lnTo>
                    <a:pt x="204" y="23"/>
                  </a:lnTo>
                  <a:lnTo>
                    <a:pt x="203" y="21"/>
                  </a:lnTo>
                  <a:lnTo>
                    <a:pt x="206" y="21"/>
                  </a:lnTo>
                  <a:cubicBezTo>
                    <a:pt x="205" y="31"/>
                    <a:pt x="203" y="40"/>
                    <a:pt x="202" y="48"/>
                  </a:cubicBezTo>
                  <a:lnTo>
                    <a:pt x="201" y="47"/>
                  </a:lnTo>
                  <a:cubicBezTo>
                    <a:pt x="210" y="53"/>
                    <a:pt x="218" y="61"/>
                    <a:pt x="224" y="68"/>
                  </a:cubicBezTo>
                  <a:lnTo>
                    <a:pt x="222" y="68"/>
                  </a:lnTo>
                  <a:cubicBezTo>
                    <a:pt x="232" y="66"/>
                    <a:pt x="241" y="64"/>
                    <a:pt x="250" y="62"/>
                  </a:cubicBezTo>
                  <a:lnTo>
                    <a:pt x="249" y="65"/>
                  </a:lnTo>
                  <a:lnTo>
                    <a:pt x="248" y="64"/>
                  </a:lnTo>
                  <a:lnTo>
                    <a:pt x="250" y="62"/>
                  </a:lnTo>
                  <a:cubicBezTo>
                    <a:pt x="257" y="77"/>
                    <a:pt x="263" y="91"/>
                    <a:pt x="268" y="104"/>
                  </a:cubicBezTo>
                  <a:lnTo>
                    <a:pt x="266" y="104"/>
                  </a:lnTo>
                  <a:lnTo>
                    <a:pt x="266" y="102"/>
                  </a:lnTo>
                  <a:lnTo>
                    <a:pt x="268" y="104"/>
                  </a:lnTo>
                  <a:cubicBezTo>
                    <a:pt x="260" y="110"/>
                    <a:pt x="253" y="115"/>
                    <a:pt x="246" y="121"/>
                  </a:cubicBezTo>
                  <a:lnTo>
                    <a:pt x="246" y="119"/>
                  </a:lnTo>
                  <a:cubicBezTo>
                    <a:pt x="248" y="131"/>
                    <a:pt x="248" y="141"/>
                    <a:pt x="247" y="150"/>
                  </a:cubicBezTo>
                  <a:lnTo>
                    <a:pt x="247" y="149"/>
                  </a:lnTo>
                  <a:cubicBezTo>
                    <a:pt x="255" y="155"/>
                    <a:pt x="263" y="160"/>
                    <a:pt x="270" y="165"/>
                  </a:cubicBezTo>
                  <a:lnTo>
                    <a:pt x="268" y="166"/>
                  </a:lnTo>
                  <a:lnTo>
                    <a:pt x="268" y="165"/>
                  </a:lnTo>
                  <a:lnTo>
                    <a:pt x="270" y="165"/>
                  </a:lnTo>
                  <a:cubicBezTo>
                    <a:pt x="264" y="181"/>
                    <a:pt x="258" y="194"/>
                    <a:pt x="254" y="207"/>
                  </a:cubicBezTo>
                  <a:lnTo>
                    <a:pt x="252" y="205"/>
                  </a:lnTo>
                  <a:lnTo>
                    <a:pt x="253" y="205"/>
                  </a:lnTo>
                  <a:lnTo>
                    <a:pt x="254" y="207"/>
                  </a:lnTo>
                  <a:cubicBezTo>
                    <a:pt x="243" y="205"/>
                    <a:pt x="234" y="204"/>
                    <a:pt x="226" y="203"/>
                  </a:cubicBezTo>
                  <a:lnTo>
                    <a:pt x="227" y="202"/>
                  </a:lnTo>
                  <a:cubicBezTo>
                    <a:pt x="220" y="212"/>
                    <a:pt x="213" y="219"/>
                    <a:pt x="206" y="224"/>
                  </a:cubicBezTo>
                  <a:lnTo>
                    <a:pt x="206" y="224"/>
                  </a:lnTo>
                  <a:cubicBezTo>
                    <a:pt x="209" y="235"/>
                    <a:pt x="210" y="243"/>
                    <a:pt x="212" y="251"/>
                  </a:cubicBezTo>
                  <a:lnTo>
                    <a:pt x="210" y="251"/>
                  </a:lnTo>
                  <a:lnTo>
                    <a:pt x="211" y="250"/>
                  </a:lnTo>
                  <a:lnTo>
                    <a:pt x="212" y="251"/>
                  </a:lnTo>
                  <a:cubicBezTo>
                    <a:pt x="194" y="259"/>
                    <a:pt x="181" y="265"/>
                    <a:pt x="170" y="269"/>
                  </a:cubicBezTo>
                  <a:lnTo>
                    <a:pt x="170" y="268"/>
                  </a:lnTo>
                  <a:lnTo>
                    <a:pt x="171" y="268"/>
                  </a:lnTo>
                  <a:lnTo>
                    <a:pt x="170" y="269"/>
                  </a:lnTo>
                  <a:cubicBezTo>
                    <a:pt x="160" y="255"/>
                    <a:pt x="156" y="250"/>
                    <a:pt x="154" y="247"/>
                  </a:cubicBezTo>
                  <a:cubicBezTo>
                    <a:pt x="154" y="247"/>
                    <a:pt x="156" y="249"/>
                    <a:pt x="158" y="252"/>
                  </a:cubicBezTo>
                  <a:cubicBezTo>
                    <a:pt x="161" y="256"/>
                    <a:pt x="166" y="261"/>
                    <a:pt x="171" y="269"/>
                  </a:cubicBezTo>
                  <a:lnTo>
                    <a:pt x="172" y="269"/>
                  </a:lnTo>
                  <a:lnTo>
                    <a:pt x="171" y="269"/>
                  </a:lnTo>
                  <a:lnTo>
                    <a:pt x="170" y="269"/>
                  </a:lnTo>
                  <a:lnTo>
                    <a:pt x="169" y="269"/>
                  </a:lnTo>
                  <a:lnTo>
                    <a:pt x="170" y="268"/>
                  </a:lnTo>
                  <a:cubicBezTo>
                    <a:pt x="180" y="264"/>
                    <a:pt x="193" y="258"/>
                    <a:pt x="211" y="249"/>
                  </a:cubicBezTo>
                  <a:lnTo>
                    <a:pt x="213" y="249"/>
                  </a:lnTo>
                  <a:lnTo>
                    <a:pt x="212" y="250"/>
                  </a:lnTo>
                  <a:lnTo>
                    <a:pt x="212" y="251"/>
                  </a:lnTo>
                  <a:lnTo>
                    <a:pt x="211" y="253"/>
                  </a:lnTo>
                  <a:lnTo>
                    <a:pt x="210" y="251"/>
                  </a:lnTo>
                  <a:cubicBezTo>
                    <a:pt x="209" y="243"/>
                    <a:pt x="207" y="235"/>
                    <a:pt x="205" y="224"/>
                  </a:cubicBezTo>
                  <a:lnTo>
                    <a:pt x="205" y="223"/>
                  </a:lnTo>
                  <a:lnTo>
                    <a:pt x="205" y="223"/>
                  </a:lnTo>
                  <a:cubicBezTo>
                    <a:pt x="212" y="218"/>
                    <a:pt x="218" y="211"/>
                    <a:pt x="225" y="201"/>
                  </a:cubicBezTo>
                  <a:lnTo>
                    <a:pt x="226" y="201"/>
                  </a:lnTo>
                  <a:lnTo>
                    <a:pt x="226" y="201"/>
                  </a:lnTo>
                  <a:cubicBezTo>
                    <a:pt x="234" y="202"/>
                    <a:pt x="243" y="203"/>
                    <a:pt x="254" y="205"/>
                  </a:cubicBezTo>
                  <a:lnTo>
                    <a:pt x="257" y="205"/>
                  </a:lnTo>
                  <a:lnTo>
                    <a:pt x="254" y="207"/>
                  </a:lnTo>
                  <a:lnTo>
                    <a:pt x="253" y="207"/>
                  </a:lnTo>
                  <a:lnTo>
                    <a:pt x="251" y="209"/>
                  </a:lnTo>
                  <a:lnTo>
                    <a:pt x="252" y="206"/>
                  </a:lnTo>
                  <a:cubicBezTo>
                    <a:pt x="257" y="193"/>
                    <a:pt x="262" y="180"/>
                    <a:pt x="268" y="164"/>
                  </a:cubicBezTo>
                  <a:lnTo>
                    <a:pt x="269" y="161"/>
                  </a:lnTo>
                  <a:lnTo>
                    <a:pt x="270" y="164"/>
                  </a:lnTo>
                  <a:lnTo>
                    <a:pt x="270" y="165"/>
                  </a:lnTo>
                  <a:lnTo>
                    <a:pt x="271" y="168"/>
                  </a:lnTo>
                  <a:lnTo>
                    <a:pt x="269" y="167"/>
                  </a:lnTo>
                  <a:cubicBezTo>
                    <a:pt x="261" y="162"/>
                    <a:pt x="254" y="157"/>
                    <a:pt x="245" y="151"/>
                  </a:cubicBezTo>
                  <a:lnTo>
                    <a:pt x="245" y="151"/>
                  </a:lnTo>
                  <a:lnTo>
                    <a:pt x="245" y="150"/>
                  </a:lnTo>
                  <a:cubicBezTo>
                    <a:pt x="246" y="141"/>
                    <a:pt x="246" y="131"/>
                    <a:pt x="244" y="120"/>
                  </a:cubicBezTo>
                  <a:lnTo>
                    <a:pt x="244" y="119"/>
                  </a:lnTo>
                  <a:lnTo>
                    <a:pt x="244" y="119"/>
                  </a:lnTo>
                  <a:cubicBezTo>
                    <a:pt x="251" y="113"/>
                    <a:pt x="258" y="108"/>
                    <a:pt x="267" y="102"/>
                  </a:cubicBezTo>
                  <a:lnTo>
                    <a:pt x="270" y="99"/>
                  </a:lnTo>
                  <a:lnTo>
                    <a:pt x="269" y="103"/>
                  </a:lnTo>
                  <a:lnTo>
                    <a:pt x="268" y="105"/>
                  </a:lnTo>
                  <a:lnTo>
                    <a:pt x="267" y="108"/>
                  </a:lnTo>
                  <a:lnTo>
                    <a:pt x="266" y="105"/>
                  </a:lnTo>
                  <a:cubicBezTo>
                    <a:pt x="260" y="92"/>
                    <a:pt x="254" y="79"/>
                    <a:pt x="247" y="64"/>
                  </a:cubicBezTo>
                  <a:lnTo>
                    <a:pt x="246" y="60"/>
                  </a:lnTo>
                  <a:lnTo>
                    <a:pt x="249" y="62"/>
                  </a:lnTo>
                  <a:lnTo>
                    <a:pt x="251" y="63"/>
                  </a:lnTo>
                  <a:lnTo>
                    <a:pt x="254" y="64"/>
                  </a:lnTo>
                  <a:lnTo>
                    <a:pt x="250" y="65"/>
                  </a:lnTo>
                  <a:cubicBezTo>
                    <a:pt x="242" y="67"/>
                    <a:pt x="233" y="69"/>
                    <a:pt x="223" y="71"/>
                  </a:cubicBezTo>
                  <a:lnTo>
                    <a:pt x="222" y="71"/>
                  </a:lnTo>
                  <a:lnTo>
                    <a:pt x="222" y="70"/>
                  </a:lnTo>
                  <a:cubicBezTo>
                    <a:pt x="215" y="63"/>
                    <a:pt x="208" y="56"/>
                    <a:pt x="200" y="49"/>
                  </a:cubicBezTo>
                  <a:lnTo>
                    <a:pt x="199" y="49"/>
                  </a:lnTo>
                  <a:lnTo>
                    <a:pt x="199" y="48"/>
                  </a:lnTo>
                  <a:cubicBezTo>
                    <a:pt x="200" y="39"/>
                    <a:pt x="201" y="30"/>
                    <a:pt x="203" y="20"/>
                  </a:cubicBezTo>
                  <a:lnTo>
                    <a:pt x="204" y="16"/>
                  </a:lnTo>
                  <a:lnTo>
                    <a:pt x="206" y="20"/>
                  </a:lnTo>
                  <a:lnTo>
                    <a:pt x="207" y="21"/>
                  </a:lnTo>
                  <a:lnTo>
                    <a:pt x="209" y="25"/>
                  </a:lnTo>
                  <a:lnTo>
                    <a:pt x="205" y="23"/>
                  </a:lnTo>
                  <a:cubicBezTo>
                    <a:pt x="191" y="18"/>
                    <a:pt x="177" y="13"/>
                    <a:pt x="163" y="7"/>
                  </a:cubicBezTo>
                  <a:lnTo>
                    <a:pt x="158" y="6"/>
                  </a:lnTo>
                  <a:lnTo>
                    <a:pt x="163" y="4"/>
                  </a:lnTo>
                  <a:lnTo>
                    <a:pt x="164" y="4"/>
                  </a:lnTo>
                  <a:lnTo>
                    <a:pt x="169" y="2"/>
                  </a:lnTo>
                  <a:lnTo>
                    <a:pt x="166" y="6"/>
                  </a:lnTo>
                  <a:cubicBezTo>
                    <a:pt x="161" y="14"/>
                    <a:pt x="156" y="21"/>
                    <a:pt x="151" y="29"/>
                  </a:cubicBezTo>
                  <a:lnTo>
                    <a:pt x="150" y="30"/>
                  </a:lnTo>
                  <a:lnTo>
                    <a:pt x="149" y="30"/>
                  </a:lnTo>
                  <a:cubicBezTo>
                    <a:pt x="139" y="29"/>
                    <a:pt x="130" y="29"/>
                    <a:pt x="120" y="31"/>
                  </a:cubicBezTo>
                  <a:lnTo>
                    <a:pt x="119" y="31"/>
                  </a:lnTo>
                  <a:lnTo>
                    <a:pt x="119" y="31"/>
                  </a:lnTo>
                  <a:lnTo>
                    <a:pt x="119" y="31"/>
                  </a:lnTo>
                  <a:lnTo>
                    <a:pt x="119" y="30"/>
                  </a:lnTo>
                  <a:lnTo>
                    <a:pt x="119" y="30"/>
                  </a:lnTo>
                  <a:lnTo>
                    <a:pt x="120" y="28"/>
                  </a:lnTo>
                  <a:cubicBezTo>
                    <a:pt x="120" y="27"/>
                    <a:pt x="120" y="27"/>
                    <a:pt x="120" y="27"/>
                  </a:cubicBezTo>
                  <a:lnTo>
                    <a:pt x="120" y="27"/>
                  </a:lnTo>
                  <a:lnTo>
                    <a:pt x="120" y="28"/>
                  </a:lnTo>
                  <a:lnTo>
                    <a:pt x="120" y="28"/>
                  </a:lnTo>
                  <a:lnTo>
                    <a:pt x="121" y="30"/>
                  </a:lnTo>
                  <a:lnTo>
                    <a:pt x="119" y="31"/>
                  </a:lnTo>
                  <a:lnTo>
                    <a:pt x="119" y="31"/>
                  </a:lnTo>
                  <a:lnTo>
                    <a:pt x="119" y="31"/>
                  </a:lnTo>
                  <a:lnTo>
                    <a:pt x="119" y="31"/>
                  </a:lnTo>
                  <a:lnTo>
                    <a:pt x="118" y="31"/>
                  </a:lnTo>
                  <a:lnTo>
                    <a:pt x="117" y="30"/>
                  </a:lnTo>
                  <a:lnTo>
                    <a:pt x="117" y="30"/>
                  </a:lnTo>
                  <a:lnTo>
                    <a:pt x="117" y="30"/>
                  </a:lnTo>
                  <a:cubicBezTo>
                    <a:pt x="111" y="23"/>
                    <a:pt x="106" y="15"/>
                    <a:pt x="100" y="8"/>
                  </a:cubicBezTo>
                  <a:lnTo>
                    <a:pt x="97" y="4"/>
                  </a:lnTo>
                  <a:lnTo>
                    <a:pt x="102" y="5"/>
                  </a:lnTo>
                  <a:lnTo>
                    <a:pt x="104" y="5"/>
                  </a:lnTo>
                  <a:lnTo>
                    <a:pt x="109" y="7"/>
                  </a:lnTo>
                  <a:lnTo>
                    <a:pt x="104" y="9"/>
                  </a:lnTo>
                  <a:cubicBezTo>
                    <a:pt x="91" y="15"/>
                    <a:pt x="77" y="21"/>
                    <a:pt x="63" y="27"/>
                  </a:cubicBezTo>
                  <a:lnTo>
                    <a:pt x="58" y="29"/>
                  </a:lnTo>
                  <a:lnTo>
                    <a:pt x="61" y="25"/>
                  </a:lnTo>
                  <a:lnTo>
                    <a:pt x="62" y="23"/>
                  </a:lnTo>
                  <a:lnTo>
                    <a:pt x="64" y="18"/>
                  </a:lnTo>
                  <a:lnTo>
                    <a:pt x="65" y="23"/>
                  </a:lnTo>
                  <a:cubicBezTo>
                    <a:pt x="67" y="32"/>
                    <a:pt x="68" y="42"/>
                    <a:pt x="70" y="51"/>
                  </a:cubicBezTo>
                  <a:lnTo>
                    <a:pt x="70" y="52"/>
                  </a:lnTo>
                  <a:lnTo>
                    <a:pt x="70" y="53"/>
                  </a:lnTo>
                  <a:cubicBezTo>
                    <a:pt x="62" y="59"/>
                    <a:pt x="55" y="66"/>
                    <a:pt x="49" y="75"/>
                  </a:cubicBezTo>
                  <a:lnTo>
                    <a:pt x="48" y="76"/>
                  </a:lnTo>
                  <a:lnTo>
                    <a:pt x="47" y="75"/>
                  </a:lnTo>
                  <a:cubicBezTo>
                    <a:pt x="38" y="74"/>
                    <a:pt x="29" y="73"/>
                    <a:pt x="19" y="71"/>
                  </a:cubicBezTo>
                  <a:lnTo>
                    <a:pt x="14" y="71"/>
                  </a:lnTo>
                  <a:lnTo>
                    <a:pt x="19" y="68"/>
                  </a:lnTo>
                  <a:lnTo>
                    <a:pt x="20" y="67"/>
                  </a:lnTo>
                  <a:lnTo>
                    <a:pt x="25" y="64"/>
                  </a:lnTo>
                  <a:lnTo>
                    <a:pt x="23" y="69"/>
                  </a:lnTo>
                  <a:cubicBezTo>
                    <a:pt x="17" y="83"/>
                    <a:pt x="12" y="97"/>
                    <a:pt x="6" y="111"/>
                  </a:cubicBezTo>
                  <a:lnTo>
                    <a:pt x="5" y="116"/>
                  </a:lnTo>
                  <a:lnTo>
                    <a:pt x="3" y="111"/>
                  </a:lnTo>
                  <a:lnTo>
                    <a:pt x="2" y="110"/>
                  </a:lnTo>
                  <a:lnTo>
                    <a:pt x="1" y="105"/>
                  </a:lnTo>
                  <a:lnTo>
                    <a:pt x="5" y="108"/>
                  </a:lnTo>
                  <a:cubicBezTo>
                    <a:pt x="13" y="113"/>
                    <a:pt x="21" y="118"/>
                    <a:pt x="29" y="123"/>
                  </a:cubicBezTo>
                  <a:lnTo>
                    <a:pt x="30" y="124"/>
                  </a:lnTo>
                  <a:lnTo>
                    <a:pt x="29" y="125"/>
                  </a:lnTo>
                  <a:cubicBezTo>
                    <a:pt x="28" y="135"/>
                    <a:pt x="28" y="145"/>
                    <a:pt x="30" y="155"/>
                  </a:cubicBezTo>
                  <a:lnTo>
                    <a:pt x="30" y="156"/>
                  </a:lnTo>
                  <a:lnTo>
                    <a:pt x="29" y="157"/>
                  </a:lnTo>
                  <a:cubicBezTo>
                    <a:pt x="22" y="163"/>
                    <a:pt x="15" y="168"/>
                    <a:pt x="7" y="174"/>
                  </a:cubicBezTo>
                  <a:lnTo>
                    <a:pt x="3" y="177"/>
                  </a:lnTo>
                  <a:lnTo>
                    <a:pt x="4" y="172"/>
                  </a:lnTo>
                  <a:lnTo>
                    <a:pt x="4" y="170"/>
                  </a:lnTo>
                  <a:lnTo>
                    <a:pt x="6" y="165"/>
                  </a:lnTo>
                  <a:lnTo>
                    <a:pt x="8" y="170"/>
                  </a:lnTo>
                  <a:cubicBezTo>
                    <a:pt x="14" y="184"/>
                    <a:pt x="20" y="197"/>
                    <a:pt x="26" y="211"/>
                  </a:cubicBezTo>
                  <a:lnTo>
                    <a:pt x="29" y="216"/>
                  </a:lnTo>
                  <a:lnTo>
                    <a:pt x="24" y="214"/>
                  </a:lnTo>
                  <a:lnTo>
                    <a:pt x="22" y="213"/>
                  </a:lnTo>
                  <a:lnTo>
                    <a:pt x="18" y="211"/>
                  </a:lnTo>
                  <a:lnTo>
                    <a:pt x="23" y="209"/>
                  </a:lnTo>
                  <a:cubicBezTo>
                    <a:pt x="32" y="208"/>
                    <a:pt x="41" y="206"/>
                    <a:pt x="50" y="204"/>
                  </a:cubicBezTo>
                  <a:lnTo>
                    <a:pt x="52" y="204"/>
                  </a:lnTo>
                  <a:lnTo>
                    <a:pt x="52" y="205"/>
                  </a:lnTo>
                  <a:cubicBezTo>
                    <a:pt x="58" y="213"/>
                    <a:pt x="66" y="220"/>
                    <a:pt x="74" y="225"/>
                  </a:cubicBezTo>
                  <a:lnTo>
                    <a:pt x="75" y="226"/>
                  </a:lnTo>
                  <a:lnTo>
                    <a:pt x="75" y="227"/>
                  </a:lnTo>
                  <a:cubicBezTo>
                    <a:pt x="73" y="236"/>
                    <a:pt x="72" y="246"/>
                    <a:pt x="70" y="255"/>
                  </a:cubicBezTo>
                  <a:lnTo>
                    <a:pt x="70" y="260"/>
                  </a:lnTo>
                  <a:lnTo>
                    <a:pt x="67" y="255"/>
                  </a:lnTo>
                  <a:lnTo>
                    <a:pt x="66" y="255"/>
                  </a:lnTo>
                  <a:lnTo>
                    <a:pt x="63" y="250"/>
                  </a:lnTo>
                  <a:lnTo>
                    <a:pt x="69" y="252"/>
                  </a:lnTo>
                  <a:cubicBezTo>
                    <a:pt x="83" y="257"/>
                    <a:pt x="97" y="263"/>
                    <a:pt x="111" y="268"/>
                  </a:cubicBezTo>
                  <a:lnTo>
                    <a:pt x="116" y="270"/>
                  </a:lnTo>
                  <a:lnTo>
                    <a:pt x="111" y="272"/>
                  </a:lnTo>
                  <a:lnTo>
                    <a:pt x="110" y="272"/>
                  </a:lnTo>
                  <a:lnTo>
                    <a:pt x="104" y="274"/>
                  </a:lnTo>
                  <a:lnTo>
                    <a:pt x="108" y="269"/>
                  </a:lnTo>
                  <a:cubicBezTo>
                    <a:pt x="113" y="262"/>
                    <a:pt x="118" y="254"/>
                    <a:pt x="123" y="246"/>
                  </a:cubicBezTo>
                  <a:lnTo>
                    <a:pt x="124" y="245"/>
                  </a:lnTo>
                  <a:lnTo>
                    <a:pt x="125" y="246"/>
                  </a:lnTo>
                  <a:cubicBezTo>
                    <a:pt x="130" y="246"/>
                    <a:pt x="136" y="246"/>
                    <a:pt x="141" y="246"/>
                  </a:cubicBezTo>
                  <a:cubicBezTo>
                    <a:pt x="144" y="246"/>
                    <a:pt x="147" y="246"/>
                    <a:pt x="150" y="246"/>
                  </a:cubicBezTo>
                  <a:lnTo>
                    <a:pt x="154" y="245"/>
                  </a:lnTo>
                  <a:lnTo>
                    <a:pt x="154" y="245"/>
                  </a:lnTo>
                  <a:lnTo>
                    <a:pt x="155" y="245"/>
                  </a:lnTo>
                  <a:lnTo>
                    <a:pt x="155" y="245"/>
                  </a:lnTo>
                  <a:cubicBezTo>
                    <a:pt x="156" y="245"/>
                    <a:pt x="157" y="248"/>
                    <a:pt x="156" y="248"/>
                  </a:cubicBezTo>
                  <a:lnTo>
                    <a:pt x="156" y="248"/>
                  </a:lnTo>
                  <a:lnTo>
                    <a:pt x="156" y="248"/>
                  </a:lnTo>
                  <a:lnTo>
                    <a:pt x="155" y="249"/>
                  </a:lnTo>
                  <a:cubicBezTo>
                    <a:pt x="154" y="249"/>
                    <a:pt x="153" y="250"/>
                    <a:pt x="153" y="250"/>
                  </a:cubicBezTo>
                  <a:lnTo>
                    <a:pt x="151" y="250"/>
                  </a:lnTo>
                  <a:cubicBezTo>
                    <a:pt x="142" y="251"/>
                    <a:pt x="133" y="251"/>
                    <a:pt x="125" y="250"/>
                  </a:cubicBezTo>
                  <a:lnTo>
                    <a:pt x="118" y="250"/>
                  </a:lnTo>
                  <a:lnTo>
                    <a:pt x="124" y="247"/>
                  </a:lnTo>
                  <a:lnTo>
                    <a:pt x="125" y="246"/>
                  </a:lnTo>
                  <a:lnTo>
                    <a:pt x="131" y="243"/>
                  </a:lnTo>
                  <a:lnTo>
                    <a:pt x="127" y="249"/>
                  </a:lnTo>
                  <a:cubicBezTo>
                    <a:pt x="122" y="257"/>
                    <a:pt x="117" y="265"/>
                    <a:pt x="112" y="273"/>
                  </a:cubicBezTo>
                  <a:lnTo>
                    <a:pt x="111" y="274"/>
                  </a:lnTo>
                  <a:lnTo>
                    <a:pt x="109" y="273"/>
                  </a:lnTo>
                  <a:cubicBezTo>
                    <a:pt x="95" y="268"/>
                    <a:pt x="80" y="262"/>
                    <a:pt x="66" y="257"/>
                  </a:cubicBezTo>
                  <a:lnTo>
                    <a:pt x="65" y="256"/>
                  </a:lnTo>
                  <a:lnTo>
                    <a:pt x="65" y="255"/>
                  </a:lnTo>
                  <a:cubicBezTo>
                    <a:pt x="66" y="245"/>
                    <a:pt x="68" y="236"/>
                    <a:pt x="69" y="227"/>
                  </a:cubicBezTo>
                  <a:lnTo>
                    <a:pt x="70" y="220"/>
                  </a:lnTo>
                  <a:lnTo>
                    <a:pt x="73" y="227"/>
                  </a:lnTo>
                  <a:lnTo>
                    <a:pt x="73" y="227"/>
                  </a:lnTo>
                  <a:lnTo>
                    <a:pt x="76" y="234"/>
                  </a:lnTo>
                  <a:lnTo>
                    <a:pt x="70" y="230"/>
                  </a:lnTo>
                  <a:cubicBezTo>
                    <a:pt x="62" y="224"/>
                    <a:pt x="54" y="216"/>
                    <a:pt x="48" y="209"/>
                  </a:cubicBezTo>
                  <a:lnTo>
                    <a:pt x="44" y="204"/>
                  </a:lnTo>
                  <a:lnTo>
                    <a:pt x="50" y="206"/>
                  </a:lnTo>
                  <a:lnTo>
                    <a:pt x="51" y="206"/>
                  </a:lnTo>
                  <a:lnTo>
                    <a:pt x="58" y="209"/>
                  </a:lnTo>
                  <a:lnTo>
                    <a:pt x="51" y="210"/>
                  </a:lnTo>
                  <a:cubicBezTo>
                    <a:pt x="41" y="212"/>
                    <a:pt x="32" y="214"/>
                    <a:pt x="23" y="215"/>
                  </a:cubicBezTo>
                  <a:lnTo>
                    <a:pt x="22" y="216"/>
                  </a:lnTo>
                  <a:lnTo>
                    <a:pt x="21" y="214"/>
                  </a:lnTo>
                  <a:cubicBezTo>
                    <a:pt x="15" y="200"/>
                    <a:pt x="8" y="185"/>
                    <a:pt x="2" y="172"/>
                  </a:cubicBezTo>
                  <a:lnTo>
                    <a:pt x="2" y="170"/>
                  </a:lnTo>
                  <a:lnTo>
                    <a:pt x="3" y="169"/>
                  </a:lnTo>
                  <a:cubicBezTo>
                    <a:pt x="11" y="163"/>
                    <a:pt x="18" y="158"/>
                    <a:pt x="25" y="152"/>
                  </a:cubicBezTo>
                  <a:lnTo>
                    <a:pt x="31" y="148"/>
                  </a:lnTo>
                  <a:lnTo>
                    <a:pt x="28" y="155"/>
                  </a:lnTo>
                  <a:lnTo>
                    <a:pt x="28" y="156"/>
                  </a:lnTo>
                  <a:lnTo>
                    <a:pt x="25" y="162"/>
                  </a:lnTo>
                  <a:lnTo>
                    <a:pt x="24" y="155"/>
                  </a:lnTo>
                  <a:cubicBezTo>
                    <a:pt x="22" y="145"/>
                    <a:pt x="22" y="134"/>
                    <a:pt x="23" y="125"/>
                  </a:cubicBezTo>
                  <a:lnTo>
                    <a:pt x="24" y="118"/>
                  </a:lnTo>
                  <a:lnTo>
                    <a:pt x="27" y="125"/>
                  </a:lnTo>
                  <a:lnTo>
                    <a:pt x="28" y="126"/>
                  </a:lnTo>
                  <a:lnTo>
                    <a:pt x="30" y="132"/>
                  </a:lnTo>
                  <a:lnTo>
                    <a:pt x="25" y="128"/>
                  </a:lnTo>
                  <a:cubicBezTo>
                    <a:pt x="17" y="123"/>
                    <a:pt x="9" y="117"/>
                    <a:pt x="1" y="112"/>
                  </a:cubicBezTo>
                  <a:lnTo>
                    <a:pt x="0" y="112"/>
                  </a:lnTo>
                  <a:lnTo>
                    <a:pt x="1" y="110"/>
                  </a:lnTo>
                  <a:cubicBezTo>
                    <a:pt x="6" y="95"/>
                    <a:pt x="12" y="80"/>
                    <a:pt x="18" y="66"/>
                  </a:cubicBezTo>
                  <a:lnTo>
                    <a:pt x="18" y="65"/>
                  </a:lnTo>
                  <a:lnTo>
                    <a:pt x="20" y="65"/>
                  </a:lnTo>
                  <a:cubicBezTo>
                    <a:pt x="29" y="66"/>
                    <a:pt x="39" y="68"/>
                    <a:pt x="48" y="69"/>
                  </a:cubicBezTo>
                  <a:lnTo>
                    <a:pt x="54" y="70"/>
                  </a:lnTo>
                  <a:lnTo>
                    <a:pt x="48" y="73"/>
                  </a:lnTo>
                  <a:lnTo>
                    <a:pt x="47" y="73"/>
                  </a:lnTo>
                  <a:lnTo>
                    <a:pt x="41" y="76"/>
                  </a:lnTo>
                  <a:lnTo>
                    <a:pt x="44" y="70"/>
                  </a:lnTo>
                  <a:cubicBezTo>
                    <a:pt x="51" y="62"/>
                    <a:pt x="58" y="54"/>
                    <a:pt x="65" y="48"/>
                  </a:cubicBezTo>
                  <a:lnTo>
                    <a:pt x="70" y="44"/>
                  </a:lnTo>
                  <a:lnTo>
                    <a:pt x="68" y="50"/>
                  </a:lnTo>
                  <a:lnTo>
                    <a:pt x="68" y="52"/>
                  </a:lnTo>
                  <a:lnTo>
                    <a:pt x="65" y="58"/>
                  </a:lnTo>
                  <a:lnTo>
                    <a:pt x="64" y="51"/>
                  </a:lnTo>
                  <a:cubicBezTo>
                    <a:pt x="62" y="42"/>
                    <a:pt x="60" y="32"/>
                    <a:pt x="59" y="24"/>
                  </a:cubicBezTo>
                  <a:lnTo>
                    <a:pt x="58" y="22"/>
                  </a:lnTo>
                  <a:lnTo>
                    <a:pt x="60" y="22"/>
                  </a:lnTo>
                  <a:cubicBezTo>
                    <a:pt x="75" y="15"/>
                    <a:pt x="90" y="8"/>
                    <a:pt x="103" y="2"/>
                  </a:cubicBezTo>
                  <a:lnTo>
                    <a:pt x="104" y="2"/>
                  </a:lnTo>
                  <a:lnTo>
                    <a:pt x="105" y="3"/>
                  </a:lnTo>
                  <a:cubicBezTo>
                    <a:pt x="111" y="11"/>
                    <a:pt x="117" y="19"/>
                    <a:pt x="122" y="26"/>
                  </a:cubicBezTo>
                  <a:lnTo>
                    <a:pt x="126" y="31"/>
                  </a:lnTo>
                  <a:lnTo>
                    <a:pt x="120" y="28"/>
                  </a:lnTo>
                  <a:lnTo>
                    <a:pt x="119" y="28"/>
                  </a:lnTo>
                  <a:lnTo>
                    <a:pt x="119" y="28"/>
                  </a:lnTo>
                  <a:lnTo>
                    <a:pt x="118" y="28"/>
                  </a:lnTo>
                  <a:lnTo>
                    <a:pt x="118" y="28"/>
                  </a:lnTo>
                  <a:lnTo>
                    <a:pt x="118" y="27"/>
                  </a:lnTo>
                  <a:lnTo>
                    <a:pt x="119" y="24"/>
                  </a:lnTo>
                  <a:cubicBezTo>
                    <a:pt x="120" y="24"/>
                    <a:pt x="120" y="24"/>
                    <a:pt x="120" y="25"/>
                  </a:cubicBezTo>
                  <a:lnTo>
                    <a:pt x="120" y="25"/>
                  </a:lnTo>
                  <a:lnTo>
                    <a:pt x="120" y="25"/>
                  </a:lnTo>
                  <a:lnTo>
                    <a:pt x="120" y="25"/>
                  </a:lnTo>
                  <a:cubicBezTo>
                    <a:pt x="120" y="25"/>
                    <a:pt x="120" y="24"/>
                    <a:pt x="120" y="25"/>
                  </a:cubicBezTo>
                  <a:lnTo>
                    <a:pt x="119" y="27"/>
                  </a:lnTo>
                  <a:lnTo>
                    <a:pt x="119" y="27"/>
                  </a:lnTo>
                  <a:lnTo>
                    <a:pt x="119" y="28"/>
                  </a:lnTo>
                  <a:lnTo>
                    <a:pt x="119" y="28"/>
                  </a:lnTo>
                  <a:lnTo>
                    <a:pt x="114" y="26"/>
                  </a:lnTo>
                  <a:lnTo>
                    <a:pt x="119" y="25"/>
                  </a:lnTo>
                  <a:lnTo>
                    <a:pt x="119" y="25"/>
                  </a:lnTo>
                  <a:cubicBezTo>
                    <a:pt x="129" y="23"/>
                    <a:pt x="140" y="23"/>
                    <a:pt x="149" y="24"/>
                  </a:cubicBezTo>
                  <a:lnTo>
                    <a:pt x="155" y="24"/>
                  </a:lnTo>
                  <a:lnTo>
                    <a:pt x="150" y="27"/>
                  </a:lnTo>
                  <a:lnTo>
                    <a:pt x="148" y="28"/>
                  </a:lnTo>
                  <a:lnTo>
                    <a:pt x="143" y="30"/>
                  </a:lnTo>
                  <a:lnTo>
                    <a:pt x="146" y="25"/>
                  </a:lnTo>
                  <a:cubicBezTo>
                    <a:pt x="152" y="17"/>
                    <a:pt x="157" y="9"/>
                    <a:pt x="162" y="2"/>
                  </a:cubicBezTo>
                  <a:lnTo>
                    <a:pt x="163" y="0"/>
                  </a:lnTo>
                  <a:lnTo>
                    <a:pt x="164" y="1"/>
                  </a:lnTo>
                  <a:cubicBezTo>
                    <a:pt x="179" y="7"/>
                    <a:pt x="195" y="13"/>
                    <a:pt x="208" y="18"/>
                  </a:cubicBezTo>
                  <a:lnTo>
                    <a:pt x="209" y="18"/>
                  </a:lnTo>
                  <a:lnTo>
                    <a:pt x="209" y="20"/>
                  </a:lnTo>
                  <a:cubicBezTo>
                    <a:pt x="208" y="30"/>
                    <a:pt x="206" y="39"/>
                    <a:pt x="205" y="48"/>
                  </a:cubicBezTo>
                  <a:lnTo>
                    <a:pt x="204" y="53"/>
                  </a:lnTo>
                  <a:lnTo>
                    <a:pt x="202" y="48"/>
                  </a:lnTo>
                  <a:lnTo>
                    <a:pt x="201" y="47"/>
                  </a:lnTo>
                  <a:lnTo>
                    <a:pt x="199" y="42"/>
                  </a:lnTo>
                  <a:lnTo>
                    <a:pt x="204" y="45"/>
                  </a:lnTo>
                  <a:cubicBezTo>
                    <a:pt x="212" y="51"/>
                    <a:pt x="220" y="59"/>
                    <a:pt x="226" y="66"/>
                  </a:cubicBezTo>
                  <a:lnTo>
                    <a:pt x="229" y="70"/>
                  </a:lnTo>
                  <a:lnTo>
                    <a:pt x="224" y="68"/>
                  </a:lnTo>
                  <a:lnTo>
                    <a:pt x="223" y="68"/>
                  </a:lnTo>
                  <a:lnTo>
                    <a:pt x="218" y="66"/>
                  </a:lnTo>
                  <a:lnTo>
                    <a:pt x="223" y="65"/>
                  </a:lnTo>
                  <a:cubicBezTo>
                    <a:pt x="233" y="63"/>
                    <a:pt x="242" y="61"/>
                    <a:pt x="251" y="60"/>
                  </a:cubicBezTo>
                  <a:lnTo>
                    <a:pt x="252" y="59"/>
                  </a:lnTo>
                  <a:lnTo>
                    <a:pt x="252" y="60"/>
                  </a:lnTo>
                  <a:cubicBezTo>
                    <a:pt x="259" y="75"/>
                    <a:pt x="265" y="90"/>
                    <a:pt x="271" y="103"/>
                  </a:cubicBezTo>
                  <a:lnTo>
                    <a:pt x="272" y="104"/>
                  </a:lnTo>
                  <a:lnTo>
                    <a:pt x="271" y="105"/>
                  </a:lnTo>
                  <a:cubicBezTo>
                    <a:pt x="263" y="111"/>
                    <a:pt x="255" y="117"/>
                    <a:pt x="248" y="122"/>
                  </a:cubicBezTo>
                  <a:lnTo>
                    <a:pt x="244" y="125"/>
                  </a:lnTo>
                  <a:lnTo>
                    <a:pt x="246" y="120"/>
                  </a:lnTo>
                  <a:lnTo>
                    <a:pt x="246" y="119"/>
                  </a:lnTo>
                  <a:lnTo>
                    <a:pt x="248" y="115"/>
                  </a:lnTo>
                  <a:lnTo>
                    <a:pt x="249" y="120"/>
                  </a:lnTo>
                  <a:cubicBezTo>
                    <a:pt x="251" y="130"/>
                    <a:pt x="251" y="141"/>
                    <a:pt x="250" y="150"/>
                  </a:cubicBezTo>
                  <a:lnTo>
                    <a:pt x="249" y="154"/>
                  </a:lnTo>
                  <a:lnTo>
                    <a:pt x="247" y="150"/>
                  </a:lnTo>
                  <a:lnTo>
                    <a:pt x="247" y="149"/>
                  </a:lnTo>
                  <a:lnTo>
                    <a:pt x="245" y="145"/>
                  </a:lnTo>
                  <a:lnTo>
                    <a:pt x="248" y="147"/>
                  </a:lnTo>
                  <a:cubicBezTo>
                    <a:pt x="257" y="153"/>
                    <a:pt x="265" y="158"/>
                    <a:pt x="272" y="163"/>
                  </a:cubicBezTo>
                  <a:lnTo>
                    <a:pt x="273" y="164"/>
                  </a:lnTo>
                  <a:lnTo>
                    <a:pt x="272" y="165"/>
                  </a:lnTo>
                  <a:cubicBezTo>
                    <a:pt x="266" y="180"/>
                    <a:pt x="260" y="194"/>
                    <a:pt x="255" y="208"/>
                  </a:cubicBezTo>
                  <a:lnTo>
                    <a:pt x="255" y="209"/>
                  </a:lnTo>
                  <a:lnTo>
                    <a:pt x="254" y="209"/>
                  </a:lnTo>
                  <a:cubicBezTo>
                    <a:pt x="244" y="207"/>
                    <a:pt x="235" y="206"/>
                    <a:pt x="226" y="204"/>
                  </a:cubicBezTo>
                  <a:lnTo>
                    <a:pt x="223" y="204"/>
                  </a:lnTo>
                  <a:lnTo>
                    <a:pt x="226" y="203"/>
                  </a:lnTo>
                  <a:lnTo>
                    <a:pt x="227" y="202"/>
                  </a:lnTo>
                  <a:lnTo>
                    <a:pt x="230" y="201"/>
                  </a:lnTo>
                  <a:lnTo>
                    <a:pt x="228" y="204"/>
                  </a:lnTo>
                  <a:cubicBezTo>
                    <a:pt x="222" y="212"/>
                    <a:pt x="215" y="219"/>
                    <a:pt x="207" y="225"/>
                  </a:cubicBezTo>
                  <a:lnTo>
                    <a:pt x="205" y="227"/>
                  </a:lnTo>
                  <a:lnTo>
                    <a:pt x="206" y="224"/>
                  </a:lnTo>
                  <a:lnTo>
                    <a:pt x="206" y="224"/>
                  </a:lnTo>
                  <a:lnTo>
                    <a:pt x="207" y="221"/>
                  </a:lnTo>
                  <a:lnTo>
                    <a:pt x="208" y="224"/>
                  </a:lnTo>
                  <a:cubicBezTo>
                    <a:pt x="210" y="234"/>
                    <a:pt x="211" y="243"/>
                    <a:pt x="213" y="251"/>
                  </a:cubicBezTo>
                  <a:lnTo>
                    <a:pt x="213" y="252"/>
                  </a:lnTo>
                  <a:lnTo>
                    <a:pt x="213" y="252"/>
                  </a:lnTo>
                  <a:cubicBezTo>
                    <a:pt x="195" y="259"/>
                    <a:pt x="181" y="265"/>
                    <a:pt x="170" y="270"/>
                  </a:cubicBezTo>
                  <a:lnTo>
                    <a:pt x="170" y="270"/>
                  </a:lnTo>
                  <a:lnTo>
                    <a:pt x="170" y="270"/>
                  </a:lnTo>
                  <a:cubicBezTo>
                    <a:pt x="165" y="263"/>
                    <a:pt x="161" y="257"/>
                    <a:pt x="158" y="253"/>
                  </a:cubicBezTo>
                  <a:cubicBezTo>
                    <a:pt x="157" y="251"/>
                    <a:pt x="156" y="250"/>
                    <a:pt x="155" y="249"/>
                  </a:cubicBezTo>
                  <a:cubicBezTo>
                    <a:pt x="154" y="248"/>
                    <a:pt x="154" y="247"/>
                    <a:pt x="154" y="24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22" name="Google Shape;122;g34afcabaa7e_0_469"/>
          <p:cNvGrpSpPr/>
          <p:nvPr/>
        </p:nvGrpSpPr>
        <p:grpSpPr>
          <a:xfrm>
            <a:off x="-1369756" y="4750783"/>
            <a:ext cx="1754643" cy="957157"/>
            <a:chOff x="-1340531" y="3895472"/>
            <a:chExt cx="1754643" cy="717886"/>
          </a:xfrm>
        </p:grpSpPr>
        <p:sp>
          <p:nvSpPr>
            <p:cNvPr id="123" name="Google Shape;123;g34afcabaa7e_0_469"/>
            <p:cNvSpPr/>
            <p:nvPr/>
          </p:nvSpPr>
          <p:spPr>
            <a:xfrm>
              <a:off x="-1340525" y="3895472"/>
              <a:ext cx="1754637" cy="717886"/>
            </a:xfrm>
            <a:custGeom>
              <a:avLst/>
              <a:gdLst/>
              <a:ahLst/>
              <a:cxnLst/>
              <a:rect l="l" t="t" r="r" b="b"/>
              <a:pathLst>
                <a:path w="963" h="394" extrusionOk="0">
                  <a:moveTo>
                    <a:pt x="962" y="393"/>
                  </a:moveTo>
                  <a:cubicBezTo>
                    <a:pt x="962" y="393"/>
                    <a:pt x="962" y="390"/>
                    <a:pt x="962" y="386"/>
                  </a:cubicBezTo>
                  <a:cubicBezTo>
                    <a:pt x="962" y="381"/>
                    <a:pt x="962" y="374"/>
                    <a:pt x="962" y="365"/>
                  </a:cubicBezTo>
                  <a:cubicBezTo>
                    <a:pt x="962" y="348"/>
                    <a:pt x="962" y="321"/>
                    <a:pt x="962" y="288"/>
                  </a:cubicBezTo>
                  <a:cubicBezTo>
                    <a:pt x="962" y="220"/>
                    <a:pt x="961" y="123"/>
                    <a:pt x="961" y="2"/>
                  </a:cubicBezTo>
                  <a:lnTo>
                    <a:pt x="962" y="3"/>
                  </a:lnTo>
                  <a:cubicBezTo>
                    <a:pt x="718" y="3"/>
                    <a:pt x="377" y="3"/>
                    <a:pt x="1" y="4"/>
                  </a:cubicBezTo>
                  <a:lnTo>
                    <a:pt x="1" y="4"/>
                  </a:lnTo>
                  <a:lnTo>
                    <a:pt x="3" y="2"/>
                  </a:lnTo>
                  <a:cubicBezTo>
                    <a:pt x="3" y="139"/>
                    <a:pt x="3" y="271"/>
                    <a:pt x="3" y="393"/>
                  </a:cubicBezTo>
                  <a:lnTo>
                    <a:pt x="1" y="391"/>
                  </a:lnTo>
                  <a:cubicBezTo>
                    <a:pt x="280" y="391"/>
                    <a:pt x="520" y="392"/>
                    <a:pt x="690" y="392"/>
                  </a:cubicBezTo>
                  <a:cubicBezTo>
                    <a:pt x="776" y="392"/>
                    <a:pt x="844" y="392"/>
                    <a:pt x="890" y="392"/>
                  </a:cubicBezTo>
                  <a:cubicBezTo>
                    <a:pt x="914" y="392"/>
                    <a:pt x="932" y="392"/>
                    <a:pt x="944" y="392"/>
                  </a:cubicBezTo>
                  <a:cubicBezTo>
                    <a:pt x="950" y="392"/>
                    <a:pt x="954" y="392"/>
                    <a:pt x="958" y="392"/>
                  </a:cubicBezTo>
                  <a:cubicBezTo>
                    <a:pt x="961" y="392"/>
                    <a:pt x="962" y="392"/>
                    <a:pt x="962" y="392"/>
                  </a:cubicBezTo>
                  <a:cubicBezTo>
                    <a:pt x="962" y="392"/>
                    <a:pt x="961" y="392"/>
                    <a:pt x="958" y="393"/>
                  </a:cubicBezTo>
                  <a:cubicBezTo>
                    <a:pt x="955" y="393"/>
                    <a:pt x="950" y="393"/>
                    <a:pt x="944" y="393"/>
                  </a:cubicBezTo>
                  <a:cubicBezTo>
                    <a:pt x="932" y="393"/>
                    <a:pt x="914" y="393"/>
                    <a:pt x="891" y="393"/>
                  </a:cubicBezTo>
                  <a:cubicBezTo>
                    <a:pt x="844" y="393"/>
                    <a:pt x="776" y="393"/>
                    <a:pt x="691" y="393"/>
                  </a:cubicBezTo>
                  <a:cubicBezTo>
                    <a:pt x="521" y="393"/>
                    <a:pt x="280" y="394"/>
                    <a:pt x="1" y="394"/>
                  </a:cubicBezTo>
                  <a:lnTo>
                    <a:pt x="0" y="394"/>
                  </a:lnTo>
                  <a:lnTo>
                    <a:pt x="0" y="392"/>
                  </a:lnTo>
                  <a:cubicBezTo>
                    <a:pt x="0" y="271"/>
                    <a:pt x="0" y="139"/>
                    <a:pt x="0" y="2"/>
                  </a:cubicBezTo>
                  <a:lnTo>
                    <a:pt x="0" y="0"/>
                  </a:lnTo>
                  <a:lnTo>
                    <a:pt x="1" y="0"/>
                  </a:lnTo>
                  <a:cubicBezTo>
                    <a:pt x="378" y="1"/>
                    <a:pt x="718" y="1"/>
                    <a:pt x="962" y="1"/>
                  </a:cubicBezTo>
                  <a:lnTo>
                    <a:pt x="963" y="1"/>
                  </a:lnTo>
                  <a:lnTo>
                    <a:pt x="963" y="2"/>
                  </a:lnTo>
                  <a:cubicBezTo>
                    <a:pt x="963" y="123"/>
                    <a:pt x="963" y="221"/>
                    <a:pt x="963" y="288"/>
                  </a:cubicBezTo>
                  <a:cubicBezTo>
                    <a:pt x="963" y="322"/>
                    <a:pt x="963" y="348"/>
                    <a:pt x="963" y="366"/>
                  </a:cubicBezTo>
                  <a:cubicBezTo>
                    <a:pt x="963" y="374"/>
                    <a:pt x="963" y="381"/>
                    <a:pt x="962" y="386"/>
                  </a:cubicBezTo>
                  <a:cubicBezTo>
                    <a:pt x="962" y="390"/>
                    <a:pt x="962" y="392"/>
                    <a:pt x="962" y="392"/>
                  </a:cubicBezTo>
                  <a:lnTo>
                    <a:pt x="962" y="393"/>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4" name="Google Shape;124;g34afcabaa7e_0_469"/>
            <p:cNvSpPr/>
            <p:nvPr/>
          </p:nvSpPr>
          <p:spPr>
            <a:xfrm>
              <a:off x="-1340531" y="3989303"/>
              <a:ext cx="1749170" cy="5466"/>
            </a:xfrm>
            <a:custGeom>
              <a:avLst/>
              <a:gdLst/>
              <a:ahLst/>
              <a:cxnLst/>
              <a:rect l="l" t="t" r="r" b="b"/>
              <a:pathLst>
                <a:path w="960" h="3" extrusionOk="0">
                  <a:moveTo>
                    <a:pt x="0" y="2"/>
                  </a:moveTo>
                  <a:cubicBezTo>
                    <a:pt x="0" y="1"/>
                    <a:pt x="215" y="0"/>
                    <a:pt x="480" y="0"/>
                  </a:cubicBezTo>
                  <a:cubicBezTo>
                    <a:pt x="745" y="0"/>
                    <a:pt x="960" y="1"/>
                    <a:pt x="960" y="2"/>
                  </a:cubicBezTo>
                  <a:cubicBezTo>
                    <a:pt x="960" y="3"/>
                    <a:pt x="745" y="3"/>
                    <a:pt x="480" y="3"/>
                  </a:cubicBezTo>
                  <a:cubicBezTo>
                    <a:pt x="215" y="3"/>
                    <a:pt x="0" y="3"/>
                    <a:pt x="0"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5" name="Google Shape;125;g34afcabaa7e_0_469"/>
            <p:cNvSpPr/>
            <p:nvPr/>
          </p:nvSpPr>
          <p:spPr>
            <a:xfrm>
              <a:off x="-1291336" y="3936463"/>
              <a:ext cx="23687" cy="25509"/>
            </a:xfrm>
            <a:custGeom>
              <a:avLst/>
              <a:gdLst/>
              <a:ahLst/>
              <a:cxnLst/>
              <a:rect l="l" t="t" r="r" b="b"/>
              <a:pathLst>
                <a:path w="13" h="14" extrusionOk="0">
                  <a:moveTo>
                    <a:pt x="13" y="7"/>
                  </a:moveTo>
                  <a:cubicBezTo>
                    <a:pt x="13" y="8"/>
                    <a:pt x="13" y="10"/>
                    <a:pt x="13" y="11"/>
                  </a:cubicBezTo>
                  <a:cubicBezTo>
                    <a:pt x="12" y="12"/>
                    <a:pt x="11" y="12"/>
                    <a:pt x="10" y="13"/>
                  </a:cubicBezTo>
                  <a:cubicBezTo>
                    <a:pt x="9" y="13"/>
                    <a:pt x="7" y="14"/>
                    <a:pt x="6" y="14"/>
                  </a:cubicBezTo>
                  <a:cubicBezTo>
                    <a:pt x="4" y="14"/>
                    <a:pt x="4" y="13"/>
                    <a:pt x="3" y="13"/>
                  </a:cubicBezTo>
                  <a:cubicBezTo>
                    <a:pt x="2" y="12"/>
                    <a:pt x="0" y="12"/>
                    <a:pt x="0" y="11"/>
                  </a:cubicBezTo>
                  <a:cubicBezTo>
                    <a:pt x="-1" y="10"/>
                    <a:pt x="0" y="8"/>
                    <a:pt x="0" y="7"/>
                  </a:cubicBezTo>
                  <a:cubicBezTo>
                    <a:pt x="0" y="6"/>
                    <a:pt x="0" y="5"/>
                    <a:pt x="0" y="4"/>
                  </a:cubicBezTo>
                  <a:cubicBezTo>
                    <a:pt x="1" y="3"/>
                    <a:pt x="2" y="2"/>
                    <a:pt x="3" y="1"/>
                  </a:cubicBezTo>
                  <a:cubicBezTo>
                    <a:pt x="4" y="0"/>
                    <a:pt x="5" y="0"/>
                    <a:pt x="6" y="0"/>
                  </a:cubicBezTo>
                  <a:cubicBezTo>
                    <a:pt x="8" y="0"/>
                    <a:pt x="9" y="0"/>
                    <a:pt x="10" y="1"/>
                  </a:cubicBezTo>
                  <a:cubicBezTo>
                    <a:pt x="11" y="2"/>
                    <a:pt x="12" y="3"/>
                    <a:pt x="13" y="4"/>
                  </a:cubicBezTo>
                  <a:cubicBezTo>
                    <a:pt x="13" y="5"/>
                    <a:pt x="13" y="6"/>
                    <a:pt x="13" y="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6" name="Google Shape;126;g34afcabaa7e_0_469"/>
            <p:cNvSpPr/>
            <p:nvPr/>
          </p:nvSpPr>
          <p:spPr>
            <a:xfrm>
              <a:off x="-1249428" y="3936463"/>
              <a:ext cx="25509" cy="25509"/>
            </a:xfrm>
            <a:custGeom>
              <a:avLst/>
              <a:gdLst/>
              <a:ahLst/>
              <a:cxnLst/>
              <a:rect l="l" t="t" r="r" b="b"/>
              <a:pathLst>
                <a:path w="14" h="14" extrusionOk="0">
                  <a:moveTo>
                    <a:pt x="14" y="7"/>
                  </a:moveTo>
                  <a:cubicBezTo>
                    <a:pt x="14" y="8"/>
                    <a:pt x="13" y="10"/>
                    <a:pt x="13" y="11"/>
                  </a:cubicBezTo>
                  <a:cubicBezTo>
                    <a:pt x="12" y="12"/>
                    <a:pt x="12" y="12"/>
                    <a:pt x="11" y="13"/>
                  </a:cubicBezTo>
                  <a:cubicBezTo>
                    <a:pt x="10" y="13"/>
                    <a:pt x="8" y="14"/>
                    <a:pt x="7" y="14"/>
                  </a:cubicBezTo>
                  <a:cubicBezTo>
                    <a:pt x="5" y="14"/>
                    <a:pt x="5" y="13"/>
                    <a:pt x="4" y="13"/>
                  </a:cubicBezTo>
                  <a:cubicBezTo>
                    <a:pt x="3" y="12"/>
                    <a:pt x="1" y="12"/>
                    <a:pt x="1" y="11"/>
                  </a:cubicBezTo>
                  <a:cubicBezTo>
                    <a:pt x="0" y="10"/>
                    <a:pt x="0" y="8"/>
                    <a:pt x="0" y="7"/>
                  </a:cubicBezTo>
                  <a:cubicBezTo>
                    <a:pt x="0" y="6"/>
                    <a:pt x="1" y="5"/>
                    <a:pt x="1" y="4"/>
                  </a:cubicBezTo>
                  <a:cubicBezTo>
                    <a:pt x="2" y="3"/>
                    <a:pt x="3" y="2"/>
                    <a:pt x="4" y="1"/>
                  </a:cubicBezTo>
                  <a:cubicBezTo>
                    <a:pt x="5" y="0"/>
                    <a:pt x="6" y="0"/>
                    <a:pt x="7" y="0"/>
                  </a:cubicBezTo>
                  <a:cubicBezTo>
                    <a:pt x="9" y="0"/>
                    <a:pt x="10" y="0"/>
                    <a:pt x="11" y="1"/>
                  </a:cubicBezTo>
                  <a:cubicBezTo>
                    <a:pt x="12" y="2"/>
                    <a:pt x="13" y="3"/>
                    <a:pt x="13" y="4"/>
                  </a:cubicBezTo>
                  <a:cubicBezTo>
                    <a:pt x="14" y="5"/>
                    <a:pt x="14" y="6"/>
                    <a:pt x="14" y="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7" name="Google Shape;127;g34afcabaa7e_0_469"/>
            <p:cNvSpPr/>
            <p:nvPr/>
          </p:nvSpPr>
          <p:spPr>
            <a:xfrm>
              <a:off x="-1205699" y="3936463"/>
              <a:ext cx="25509" cy="25509"/>
            </a:xfrm>
            <a:custGeom>
              <a:avLst/>
              <a:gdLst/>
              <a:ahLst/>
              <a:cxnLst/>
              <a:rect l="l" t="t" r="r" b="b"/>
              <a:pathLst>
                <a:path w="14" h="14" extrusionOk="0">
                  <a:moveTo>
                    <a:pt x="14" y="7"/>
                  </a:moveTo>
                  <a:cubicBezTo>
                    <a:pt x="14" y="11"/>
                    <a:pt x="11" y="14"/>
                    <a:pt x="7" y="14"/>
                  </a:cubicBezTo>
                  <a:cubicBezTo>
                    <a:pt x="3" y="14"/>
                    <a:pt x="0" y="11"/>
                    <a:pt x="0" y="7"/>
                  </a:cubicBezTo>
                  <a:cubicBezTo>
                    <a:pt x="0" y="3"/>
                    <a:pt x="3" y="0"/>
                    <a:pt x="7" y="0"/>
                  </a:cubicBezTo>
                  <a:cubicBezTo>
                    <a:pt x="11" y="0"/>
                    <a:pt x="14" y="3"/>
                    <a:pt x="14" y="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8" name="Google Shape;128;g34afcabaa7e_0_469"/>
            <p:cNvSpPr/>
            <p:nvPr/>
          </p:nvSpPr>
          <p:spPr>
            <a:xfrm>
              <a:off x="-1224695" y="4075986"/>
              <a:ext cx="422716" cy="422714"/>
            </a:xfrm>
            <a:custGeom>
              <a:avLst/>
              <a:gdLst/>
              <a:ahLst/>
              <a:cxnLst/>
              <a:rect l="l" t="t" r="r" b="b"/>
              <a:pathLst>
                <a:path w="232" h="232" extrusionOk="0">
                  <a:moveTo>
                    <a:pt x="0" y="0"/>
                  </a:moveTo>
                  <a:lnTo>
                    <a:pt x="232" y="0"/>
                  </a:lnTo>
                  <a:lnTo>
                    <a:pt x="232" y="232"/>
                  </a:lnTo>
                  <a:lnTo>
                    <a:pt x="0" y="232"/>
                  </a:lnTo>
                  <a:lnTo>
                    <a:pt x="0" y="0"/>
                  </a:lnTo>
                  <a:close/>
                </a:path>
              </a:pathLst>
            </a:custGeom>
            <a:solidFill>
              <a:schemeClr val="accent2"/>
            </a:solidFill>
            <a:ln>
              <a:noFill/>
            </a:ln>
          </p:spPr>
          <p:txBody>
            <a:bodyPr spcFirstLastPara="1" wrap="square" lIns="90000" tIns="38500" rIns="90000" bIns="385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9" name="Google Shape;129;g34afcabaa7e_0_469"/>
            <p:cNvSpPr/>
            <p:nvPr/>
          </p:nvSpPr>
          <p:spPr>
            <a:xfrm>
              <a:off x="-681493" y="4344218"/>
              <a:ext cx="972976" cy="5466"/>
            </a:xfrm>
            <a:custGeom>
              <a:avLst/>
              <a:gdLst/>
              <a:ahLst/>
              <a:cxnLst/>
              <a:rect l="l" t="t" r="r" b="b"/>
              <a:pathLst>
                <a:path w="534" h="3" extrusionOk="0">
                  <a:moveTo>
                    <a:pt x="534" y="1"/>
                  </a:moveTo>
                  <a:cubicBezTo>
                    <a:pt x="534" y="2"/>
                    <a:pt x="414" y="3"/>
                    <a:pt x="267" y="3"/>
                  </a:cubicBezTo>
                  <a:cubicBezTo>
                    <a:pt x="120" y="3"/>
                    <a:pt x="0" y="2"/>
                    <a:pt x="0" y="1"/>
                  </a:cubicBezTo>
                  <a:cubicBezTo>
                    <a:pt x="0" y="1"/>
                    <a:pt x="120" y="0"/>
                    <a:pt x="267" y="0"/>
                  </a:cubicBezTo>
                  <a:cubicBezTo>
                    <a:pt x="414" y="0"/>
                    <a:pt x="534" y="1"/>
                    <a:pt x="534"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0" name="Google Shape;130;g34afcabaa7e_0_469"/>
            <p:cNvSpPr/>
            <p:nvPr/>
          </p:nvSpPr>
          <p:spPr>
            <a:xfrm>
              <a:off x="-681493" y="4429855"/>
              <a:ext cx="972976" cy="5466"/>
            </a:xfrm>
            <a:custGeom>
              <a:avLst/>
              <a:gdLst/>
              <a:ahLst/>
              <a:cxnLst/>
              <a:rect l="l" t="t" r="r" b="b"/>
              <a:pathLst>
                <a:path w="534" h="3" extrusionOk="0">
                  <a:moveTo>
                    <a:pt x="534" y="2"/>
                  </a:moveTo>
                  <a:cubicBezTo>
                    <a:pt x="534" y="3"/>
                    <a:pt x="414" y="3"/>
                    <a:pt x="267" y="3"/>
                  </a:cubicBezTo>
                  <a:cubicBezTo>
                    <a:pt x="120" y="3"/>
                    <a:pt x="0" y="3"/>
                    <a:pt x="0" y="2"/>
                  </a:cubicBezTo>
                  <a:cubicBezTo>
                    <a:pt x="0" y="1"/>
                    <a:pt x="120" y="0"/>
                    <a:pt x="267" y="0"/>
                  </a:cubicBezTo>
                  <a:cubicBezTo>
                    <a:pt x="414" y="0"/>
                    <a:pt x="534" y="1"/>
                    <a:pt x="534"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1" name="Google Shape;131;g34afcabaa7e_0_469"/>
            <p:cNvSpPr/>
            <p:nvPr/>
          </p:nvSpPr>
          <p:spPr>
            <a:xfrm>
              <a:off x="-335303" y="4517313"/>
              <a:ext cx="626786" cy="3644"/>
            </a:xfrm>
            <a:custGeom>
              <a:avLst/>
              <a:gdLst/>
              <a:ahLst/>
              <a:cxnLst/>
              <a:rect l="l" t="t" r="r" b="b"/>
              <a:pathLst>
                <a:path w="344" h="2" extrusionOk="0">
                  <a:moveTo>
                    <a:pt x="344" y="1"/>
                  </a:moveTo>
                  <a:cubicBezTo>
                    <a:pt x="344" y="1"/>
                    <a:pt x="343" y="1"/>
                    <a:pt x="340" y="1"/>
                  </a:cubicBezTo>
                  <a:cubicBezTo>
                    <a:pt x="338" y="1"/>
                    <a:pt x="334" y="2"/>
                    <a:pt x="330" y="2"/>
                  </a:cubicBezTo>
                  <a:cubicBezTo>
                    <a:pt x="321" y="2"/>
                    <a:pt x="309" y="2"/>
                    <a:pt x="293" y="2"/>
                  </a:cubicBezTo>
                  <a:cubicBezTo>
                    <a:pt x="262" y="2"/>
                    <a:pt x="219" y="2"/>
                    <a:pt x="172" y="2"/>
                  </a:cubicBezTo>
                  <a:cubicBezTo>
                    <a:pt x="125" y="2"/>
                    <a:pt x="82" y="2"/>
                    <a:pt x="51" y="2"/>
                  </a:cubicBezTo>
                  <a:cubicBezTo>
                    <a:pt x="35" y="2"/>
                    <a:pt x="23" y="2"/>
                    <a:pt x="14" y="2"/>
                  </a:cubicBezTo>
                  <a:cubicBezTo>
                    <a:pt x="10" y="1"/>
                    <a:pt x="6" y="1"/>
                    <a:pt x="4" y="1"/>
                  </a:cubicBezTo>
                  <a:cubicBezTo>
                    <a:pt x="2" y="1"/>
                    <a:pt x="0" y="1"/>
                    <a:pt x="0" y="1"/>
                  </a:cubicBezTo>
                  <a:cubicBezTo>
                    <a:pt x="0" y="1"/>
                    <a:pt x="2" y="1"/>
                    <a:pt x="4" y="1"/>
                  </a:cubicBezTo>
                  <a:cubicBezTo>
                    <a:pt x="6" y="1"/>
                    <a:pt x="10" y="0"/>
                    <a:pt x="14" y="0"/>
                  </a:cubicBezTo>
                  <a:cubicBezTo>
                    <a:pt x="23" y="0"/>
                    <a:pt x="35" y="0"/>
                    <a:pt x="51" y="0"/>
                  </a:cubicBezTo>
                  <a:cubicBezTo>
                    <a:pt x="82" y="0"/>
                    <a:pt x="125" y="0"/>
                    <a:pt x="172" y="0"/>
                  </a:cubicBezTo>
                  <a:cubicBezTo>
                    <a:pt x="219" y="0"/>
                    <a:pt x="262" y="0"/>
                    <a:pt x="293" y="0"/>
                  </a:cubicBezTo>
                  <a:cubicBezTo>
                    <a:pt x="309" y="0"/>
                    <a:pt x="321" y="0"/>
                    <a:pt x="330" y="0"/>
                  </a:cubicBezTo>
                  <a:cubicBezTo>
                    <a:pt x="334" y="1"/>
                    <a:pt x="338" y="1"/>
                    <a:pt x="340" y="1"/>
                  </a:cubicBezTo>
                  <a:cubicBezTo>
                    <a:pt x="343" y="1"/>
                    <a:pt x="344" y="1"/>
                    <a:pt x="344"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2" name="Google Shape;132;g34afcabaa7e_0_469"/>
            <p:cNvSpPr/>
            <p:nvPr/>
          </p:nvSpPr>
          <p:spPr>
            <a:xfrm>
              <a:off x="-428227" y="4117218"/>
              <a:ext cx="719711" cy="7288"/>
            </a:xfrm>
            <a:custGeom>
              <a:avLst/>
              <a:gdLst/>
              <a:ahLst/>
              <a:cxnLst/>
              <a:rect l="l" t="t" r="r" b="b"/>
              <a:pathLst>
                <a:path w="395" h="4" extrusionOk="0">
                  <a:moveTo>
                    <a:pt x="395" y="2"/>
                  </a:moveTo>
                  <a:cubicBezTo>
                    <a:pt x="395" y="3"/>
                    <a:pt x="306" y="4"/>
                    <a:pt x="197" y="4"/>
                  </a:cubicBezTo>
                  <a:cubicBezTo>
                    <a:pt x="88" y="4"/>
                    <a:pt x="0" y="3"/>
                    <a:pt x="0" y="2"/>
                  </a:cubicBezTo>
                  <a:cubicBezTo>
                    <a:pt x="0" y="1"/>
                    <a:pt x="88" y="0"/>
                    <a:pt x="197" y="0"/>
                  </a:cubicBezTo>
                  <a:cubicBezTo>
                    <a:pt x="306" y="0"/>
                    <a:pt x="395" y="1"/>
                    <a:pt x="395"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3" name="Google Shape;133;g34afcabaa7e_0_469"/>
            <p:cNvSpPr/>
            <p:nvPr/>
          </p:nvSpPr>
          <p:spPr>
            <a:xfrm>
              <a:off x="-428227" y="4195567"/>
              <a:ext cx="719711" cy="5466"/>
            </a:xfrm>
            <a:custGeom>
              <a:avLst/>
              <a:gdLst/>
              <a:ahLst/>
              <a:cxnLst/>
              <a:rect l="l" t="t" r="r" b="b"/>
              <a:pathLst>
                <a:path w="395" h="3" extrusionOk="0">
                  <a:moveTo>
                    <a:pt x="395" y="1"/>
                  </a:moveTo>
                  <a:cubicBezTo>
                    <a:pt x="395" y="2"/>
                    <a:pt x="306" y="3"/>
                    <a:pt x="197" y="3"/>
                  </a:cubicBezTo>
                  <a:cubicBezTo>
                    <a:pt x="88" y="3"/>
                    <a:pt x="0" y="2"/>
                    <a:pt x="0" y="1"/>
                  </a:cubicBezTo>
                  <a:cubicBezTo>
                    <a:pt x="0" y="1"/>
                    <a:pt x="88" y="0"/>
                    <a:pt x="197" y="0"/>
                  </a:cubicBezTo>
                  <a:cubicBezTo>
                    <a:pt x="306" y="0"/>
                    <a:pt x="395" y="1"/>
                    <a:pt x="395"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4" name="Google Shape;134;g34afcabaa7e_0_469"/>
            <p:cNvSpPr/>
            <p:nvPr/>
          </p:nvSpPr>
          <p:spPr>
            <a:xfrm>
              <a:off x="-133055" y="4272093"/>
              <a:ext cx="424538" cy="5466"/>
            </a:xfrm>
            <a:custGeom>
              <a:avLst/>
              <a:gdLst/>
              <a:ahLst/>
              <a:cxnLst/>
              <a:rect l="l" t="t" r="r" b="b"/>
              <a:pathLst>
                <a:path w="233" h="3" extrusionOk="0">
                  <a:moveTo>
                    <a:pt x="233" y="2"/>
                  </a:moveTo>
                  <a:cubicBezTo>
                    <a:pt x="233" y="2"/>
                    <a:pt x="230" y="2"/>
                    <a:pt x="224" y="2"/>
                  </a:cubicBezTo>
                  <a:cubicBezTo>
                    <a:pt x="218" y="3"/>
                    <a:pt x="209" y="3"/>
                    <a:pt x="199" y="3"/>
                  </a:cubicBezTo>
                  <a:cubicBezTo>
                    <a:pt x="178" y="3"/>
                    <a:pt x="149" y="3"/>
                    <a:pt x="117" y="3"/>
                  </a:cubicBezTo>
                  <a:cubicBezTo>
                    <a:pt x="85" y="3"/>
                    <a:pt x="55" y="3"/>
                    <a:pt x="34" y="3"/>
                  </a:cubicBezTo>
                  <a:cubicBezTo>
                    <a:pt x="24" y="3"/>
                    <a:pt x="16" y="3"/>
                    <a:pt x="9" y="2"/>
                  </a:cubicBezTo>
                  <a:cubicBezTo>
                    <a:pt x="3" y="2"/>
                    <a:pt x="0" y="2"/>
                    <a:pt x="0" y="2"/>
                  </a:cubicBezTo>
                  <a:cubicBezTo>
                    <a:pt x="0" y="2"/>
                    <a:pt x="3" y="1"/>
                    <a:pt x="9" y="1"/>
                  </a:cubicBezTo>
                  <a:cubicBezTo>
                    <a:pt x="16" y="1"/>
                    <a:pt x="24" y="1"/>
                    <a:pt x="34" y="1"/>
                  </a:cubicBezTo>
                  <a:cubicBezTo>
                    <a:pt x="55" y="1"/>
                    <a:pt x="85" y="0"/>
                    <a:pt x="117" y="0"/>
                  </a:cubicBezTo>
                  <a:cubicBezTo>
                    <a:pt x="149" y="0"/>
                    <a:pt x="178" y="1"/>
                    <a:pt x="199" y="1"/>
                  </a:cubicBezTo>
                  <a:cubicBezTo>
                    <a:pt x="209" y="1"/>
                    <a:pt x="218" y="1"/>
                    <a:pt x="224" y="1"/>
                  </a:cubicBezTo>
                  <a:cubicBezTo>
                    <a:pt x="230" y="1"/>
                    <a:pt x="233" y="2"/>
                    <a:pt x="233"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35" name="Google Shape;135;g34afcabaa7e_0_469"/>
          <p:cNvGrpSpPr/>
          <p:nvPr/>
        </p:nvGrpSpPr>
        <p:grpSpPr>
          <a:xfrm>
            <a:off x="-1241887" y="491692"/>
            <a:ext cx="1550567" cy="1401725"/>
            <a:chOff x="-872012" y="2723887"/>
            <a:chExt cx="1550567" cy="1051320"/>
          </a:xfrm>
        </p:grpSpPr>
        <p:sp>
          <p:nvSpPr>
            <p:cNvPr id="136" name="Google Shape;136;g34afcabaa7e_0_469"/>
            <p:cNvSpPr/>
            <p:nvPr/>
          </p:nvSpPr>
          <p:spPr>
            <a:xfrm>
              <a:off x="-872012" y="2723887"/>
              <a:ext cx="1550567" cy="1051320"/>
            </a:xfrm>
            <a:custGeom>
              <a:avLst/>
              <a:gdLst/>
              <a:ahLst/>
              <a:cxnLst/>
              <a:rect l="l" t="t" r="r" b="b"/>
              <a:pathLst>
                <a:path w="851" h="577" extrusionOk="0">
                  <a:moveTo>
                    <a:pt x="850" y="576"/>
                  </a:moveTo>
                  <a:cubicBezTo>
                    <a:pt x="850" y="576"/>
                    <a:pt x="850" y="572"/>
                    <a:pt x="850" y="565"/>
                  </a:cubicBezTo>
                  <a:cubicBezTo>
                    <a:pt x="850" y="558"/>
                    <a:pt x="850" y="548"/>
                    <a:pt x="850" y="535"/>
                  </a:cubicBezTo>
                  <a:cubicBezTo>
                    <a:pt x="850" y="508"/>
                    <a:pt x="850" y="469"/>
                    <a:pt x="850" y="420"/>
                  </a:cubicBezTo>
                  <a:cubicBezTo>
                    <a:pt x="849" y="320"/>
                    <a:pt x="849" y="177"/>
                    <a:pt x="849" y="2"/>
                  </a:cubicBezTo>
                  <a:lnTo>
                    <a:pt x="850" y="3"/>
                  </a:lnTo>
                  <a:cubicBezTo>
                    <a:pt x="616" y="3"/>
                    <a:pt x="321" y="3"/>
                    <a:pt x="1" y="3"/>
                  </a:cubicBezTo>
                  <a:lnTo>
                    <a:pt x="1" y="3"/>
                  </a:lnTo>
                  <a:lnTo>
                    <a:pt x="3" y="2"/>
                  </a:lnTo>
                  <a:cubicBezTo>
                    <a:pt x="3" y="206"/>
                    <a:pt x="3" y="401"/>
                    <a:pt x="3" y="576"/>
                  </a:cubicBezTo>
                  <a:lnTo>
                    <a:pt x="1" y="574"/>
                  </a:lnTo>
                  <a:cubicBezTo>
                    <a:pt x="251" y="574"/>
                    <a:pt x="463" y="575"/>
                    <a:pt x="613" y="575"/>
                  </a:cubicBezTo>
                  <a:cubicBezTo>
                    <a:pt x="688" y="575"/>
                    <a:pt x="747" y="575"/>
                    <a:pt x="788" y="575"/>
                  </a:cubicBezTo>
                  <a:cubicBezTo>
                    <a:pt x="808" y="575"/>
                    <a:pt x="823" y="575"/>
                    <a:pt x="834" y="576"/>
                  </a:cubicBezTo>
                  <a:cubicBezTo>
                    <a:pt x="839" y="576"/>
                    <a:pt x="843" y="576"/>
                    <a:pt x="846" y="576"/>
                  </a:cubicBezTo>
                  <a:cubicBezTo>
                    <a:pt x="849" y="576"/>
                    <a:pt x="850" y="576"/>
                    <a:pt x="850" y="576"/>
                  </a:cubicBezTo>
                  <a:cubicBezTo>
                    <a:pt x="850" y="576"/>
                    <a:pt x="849" y="576"/>
                    <a:pt x="846" y="576"/>
                  </a:cubicBezTo>
                  <a:cubicBezTo>
                    <a:pt x="844" y="576"/>
                    <a:pt x="840" y="576"/>
                    <a:pt x="834" y="576"/>
                  </a:cubicBezTo>
                  <a:cubicBezTo>
                    <a:pt x="824" y="576"/>
                    <a:pt x="808" y="576"/>
                    <a:pt x="788" y="576"/>
                  </a:cubicBezTo>
                  <a:cubicBezTo>
                    <a:pt x="748" y="576"/>
                    <a:pt x="689" y="576"/>
                    <a:pt x="614" y="576"/>
                  </a:cubicBezTo>
                  <a:cubicBezTo>
                    <a:pt x="464" y="577"/>
                    <a:pt x="251" y="577"/>
                    <a:pt x="1" y="577"/>
                  </a:cubicBezTo>
                  <a:lnTo>
                    <a:pt x="0" y="577"/>
                  </a:lnTo>
                  <a:lnTo>
                    <a:pt x="0" y="576"/>
                  </a:lnTo>
                  <a:cubicBezTo>
                    <a:pt x="0" y="401"/>
                    <a:pt x="0" y="206"/>
                    <a:pt x="0" y="2"/>
                  </a:cubicBezTo>
                  <a:lnTo>
                    <a:pt x="0" y="0"/>
                  </a:lnTo>
                  <a:lnTo>
                    <a:pt x="1" y="0"/>
                  </a:lnTo>
                  <a:cubicBezTo>
                    <a:pt x="321" y="0"/>
                    <a:pt x="616" y="1"/>
                    <a:pt x="850" y="1"/>
                  </a:cubicBezTo>
                  <a:lnTo>
                    <a:pt x="851" y="1"/>
                  </a:lnTo>
                  <a:lnTo>
                    <a:pt x="851" y="2"/>
                  </a:lnTo>
                  <a:cubicBezTo>
                    <a:pt x="851" y="177"/>
                    <a:pt x="851" y="320"/>
                    <a:pt x="851" y="420"/>
                  </a:cubicBezTo>
                  <a:cubicBezTo>
                    <a:pt x="851" y="470"/>
                    <a:pt x="851" y="509"/>
                    <a:pt x="850" y="535"/>
                  </a:cubicBezTo>
                  <a:cubicBezTo>
                    <a:pt x="850" y="549"/>
                    <a:pt x="850" y="559"/>
                    <a:pt x="850" y="565"/>
                  </a:cubicBezTo>
                  <a:cubicBezTo>
                    <a:pt x="850" y="572"/>
                    <a:pt x="850" y="576"/>
                    <a:pt x="850" y="57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7" name="Google Shape;137;g34afcabaa7e_0_469"/>
            <p:cNvSpPr/>
            <p:nvPr/>
          </p:nvSpPr>
          <p:spPr>
            <a:xfrm>
              <a:off x="-870190" y="2818634"/>
              <a:ext cx="1545101" cy="5466"/>
            </a:xfrm>
            <a:custGeom>
              <a:avLst/>
              <a:gdLst/>
              <a:ahLst/>
              <a:cxnLst/>
              <a:rect l="l" t="t" r="r" b="b"/>
              <a:pathLst>
                <a:path w="848" h="3" extrusionOk="0">
                  <a:moveTo>
                    <a:pt x="0" y="1"/>
                  </a:moveTo>
                  <a:cubicBezTo>
                    <a:pt x="0" y="0"/>
                    <a:pt x="190" y="0"/>
                    <a:pt x="424" y="0"/>
                  </a:cubicBezTo>
                  <a:cubicBezTo>
                    <a:pt x="658" y="0"/>
                    <a:pt x="848" y="0"/>
                    <a:pt x="848" y="1"/>
                  </a:cubicBezTo>
                  <a:cubicBezTo>
                    <a:pt x="848" y="2"/>
                    <a:pt x="658" y="3"/>
                    <a:pt x="424" y="3"/>
                  </a:cubicBezTo>
                  <a:cubicBezTo>
                    <a:pt x="189" y="3"/>
                    <a:pt x="0" y="2"/>
                    <a:pt x="0"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8" name="Google Shape;138;g34afcabaa7e_0_469"/>
            <p:cNvSpPr/>
            <p:nvPr/>
          </p:nvSpPr>
          <p:spPr>
            <a:xfrm>
              <a:off x="-833749" y="2760328"/>
              <a:ext cx="25509" cy="25509"/>
            </a:xfrm>
            <a:custGeom>
              <a:avLst/>
              <a:gdLst/>
              <a:ahLst/>
              <a:cxnLst/>
              <a:rect l="l" t="t" r="r" b="b"/>
              <a:pathLst>
                <a:path w="14" h="14" extrusionOk="0">
                  <a:moveTo>
                    <a:pt x="14" y="7"/>
                  </a:moveTo>
                  <a:cubicBezTo>
                    <a:pt x="14" y="11"/>
                    <a:pt x="11" y="14"/>
                    <a:pt x="7" y="14"/>
                  </a:cubicBezTo>
                  <a:cubicBezTo>
                    <a:pt x="3" y="14"/>
                    <a:pt x="0" y="11"/>
                    <a:pt x="0" y="7"/>
                  </a:cubicBezTo>
                  <a:cubicBezTo>
                    <a:pt x="0" y="3"/>
                    <a:pt x="3" y="0"/>
                    <a:pt x="7" y="0"/>
                  </a:cubicBezTo>
                  <a:cubicBezTo>
                    <a:pt x="11" y="0"/>
                    <a:pt x="14" y="3"/>
                    <a:pt x="14" y="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9" name="Google Shape;139;g34afcabaa7e_0_469"/>
            <p:cNvSpPr/>
            <p:nvPr/>
          </p:nvSpPr>
          <p:spPr>
            <a:xfrm>
              <a:off x="-791842" y="2760328"/>
              <a:ext cx="25509" cy="25509"/>
            </a:xfrm>
            <a:custGeom>
              <a:avLst/>
              <a:gdLst/>
              <a:ahLst/>
              <a:cxnLst/>
              <a:rect l="l" t="t" r="r" b="b"/>
              <a:pathLst>
                <a:path w="14" h="14" extrusionOk="0">
                  <a:moveTo>
                    <a:pt x="14" y="7"/>
                  </a:moveTo>
                  <a:cubicBezTo>
                    <a:pt x="14" y="8"/>
                    <a:pt x="14" y="10"/>
                    <a:pt x="13" y="11"/>
                  </a:cubicBezTo>
                  <a:cubicBezTo>
                    <a:pt x="12" y="12"/>
                    <a:pt x="12" y="12"/>
                    <a:pt x="11" y="13"/>
                  </a:cubicBezTo>
                  <a:cubicBezTo>
                    <a:pt x="9" y="13"/>
                    <a:pt x="8" y="14"/>
                    <a:pt x="7" y="14"/>
                  </a:cubicBezTo>
                  <a:cubicBezTo>
                    <a:pt x="6" y="14"/>
                    <a:pt x="5" y="13"/>
                    <a:pt x="4" y="13"/>
                  </a:cubicBezTo>
                  <a:cubicBezTo>
                    <a:pt x="3" y="12"/>
                    <a:pt x="1" y="12"/>
                    <a:pt x="1" y="11"/>
                  </a:cubicBezTo>
                  <a:cubicBezTo>
                    <a:pt x="0" y="10"/>
                    <a:pt x="0" y="8"/>
                    <a:pt x="0" y="7"/>
                  </a:cubicBezTo>
                  <a:cubicBezTo>
                    <a:pt x="0" y="6"/>
                    <a:pt x="1" y="5"/>
                    <a:pt x="1" y="4"/>
                  </a:cubicBezTo>
                  <a:cubicBezTo>
                    <a:pt x="2" y="3"/>
                    <a:pt x="3" y="1"/>
                    <a:pt x="4" y="1"/>
                  </a:cubicBezTo>
                  <a:cubicBezTo>
                    <a:pt x="5" y="0"/>
                    <a:pt x="6" y="0"/>
                    <a:pt x="7" y="0"/>
                  </a:cubicBezTo>
                  <a:cubicBezTo>
                    <a:pt x="8" y="0"/>
                    <a:pt x="9" y="0"/>
                    <a:pt x="11" y="1"/>
                  </a:cubicBezTo>
                  <a:cubicBezTo>
                    <a:pt x="13" y="1"/>
                    <a:pt x="12" y="3"/>
                    <a:pt x="13" y="4"/>
                  </a:cubicBezTo>
                  <a:cubicBezTo>
                    <a:pt x="14" y="5"/>
                    <a:pt x="14" y="6"/>
                    <a:pt x="14" y="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0" name="Google Shape;140;g34afcabaa7e_0_469"/>
            <p:cNvSpPr/>
            <p:nvPr/>
          </p:nvSpPr>
          <p:spPr>
            <a:xfrm>
              <a:off x="-749935" y="2760328"/>
              <a:ext cx="25509" cy="25509"/>
            </a:xfrm>
            <a:custGeom>
              <a:avLst/>
              <a:gdLst/>
              <a:ahLst/>
              <a:cxnLst/>
              <a:rect l="l" t="t" r="r" b="b"/>
              <a:pathLst>
                <a:path w="14" h="14" extrusionOk="0">
                  <a:moveTo>
                    <a:pt x="14" y="7"/>
                  </a:moveTo>
                  <a:cubicBezTo>
                    <a:pt x="14" y="8"/>
                    <a:pt x="14" y="10"/>
                    <a:pt x="13" y="11"/>
                  </a:cubicBezTo>
                  <a:cubicBezTo>
                    <a:pt x="12" y="12"/>
                    <a:pt x="11" y="12"/>
                    <a:pt x="10" y="13"/>
                  </a:cubicBezTo>
                  <a:cubicBezTo>
                    <a:pt x="9" y="13"/>
                    <a:pt x="8" y="14"/>
                    <a:pt x="7" y="14"/>
                  </a:cubicBezTo>
                  <a:cubicBezTo>
                    <a:pt x="6" y="14"/>
                    <a:pt x="5" y="13"/>
                    <a:pt x="4" y="13"/>
                  </a:cubicBezTo>
                  <a:cubicBezTo>
                    <a:pt x="3" y="12"/>
                    <a:pt x="1" y="12"/>
                    <a:pt x="1" y="11"/>
                  </a:cubicBezTo>
                  <a:cubicBezTo>
                    <a:pt x="0" y="10"/>
                    <a:pt x="0" y="8"/>
                    <a:pt x="0" y="7"/>
                  </a:cubicBezTo>
                  <a:cubicBezTo>
                    <a:pt x="0" y="6"/>
                    <a:pt x="1" y="5"/>
                    <a:pt x="1" y="4"/>
                  </a:cubicBezTo>
                  <a:cubicBezTo>
                    <a:pt x="2" y="3"/>
                    <a:pt x="3" y="1"/>
                    <a:pt x="4" y="1"/>
                  </a:cubicBezTo>
                  <a:cubicBezTo>
                    <a:pt x="5" y="0"/>
                    <a:pt x="6" y="0"/>
                    <a:pt x="7" y="0"/>
                  </a:cubicBezTo>
                  <a:cubicBezTo>
                    <a:pt x="8" y="0"/>
                    <a:pt x="9" y="0"/>
                    <a:pt x="10" y="1"/>
                  </a:cubicBezTo>
                  <a:cubicBezTo>
                    <a:pt x="11" y="1"/>
                    <a:pt x="12" y="3"/>
                    <a:pt x="13" y="4"/>
                  </a:cubicBezTo>
                  <a:cubicBezTo>
                    <a:pt x="14" y="5"/>
                    <a:pt x="14" y="6"/>
                    <a:pt x="14" y="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1" name="Google Shape;141;g34afcabaa7e_0_469"/>
            <p:cNvSpPr/>
            <p:nvPr/>
          </p:nvSpPr>
          <p:spPr>
            <a:xfrm>
              <a:off x="-737180" y="2929779"/>
              <a:ext cx="413606" cy="415426"/>
            </a:xfrm>
            <a:custGeom>
              <a:avLst/>
              <a:gdLst/>
              <a:ahLst/>
              <a:cxnLst/>
              <a:rect l="l" t="t" r="r" b="b"/>
              <a:pathLst>
                <a:path w="227" h="228" extrusionOk="0">
                  <a:moveTo>
                    <a:pt x="0" y="0"/>
                  </a:moveTo>
                  <a:lnTo>
                    <a:pt x="227" y="0"/>
                  </a:lnTo>
                  <a:lnTo>
                    <a:pt x="227" y="228"/>
                  </a:lnTo>
                  <a:lnTo>
                    <a:pt x="0" y="228"/>
                  </a:lnTo>
                  <a:lnTo>
                    <a:pt x="0" y="0"/>
                  </a:lnTo>
                  <a:close/>
                </a:path>
              </a:pathLst>
            </a:custGeom>
            <a:solidFill>
              <a:schemeClr val="accent2"/>
            </a:solidFill>
            <a:ln>
              <a:noFill/>
            </a:ln>
          </p:spPr>
          <p:txBody>
            <a:bodyPr spcFirstLastPara="1" wrap="square" lIns="90000" tIns="37075" rIns="90000" bIns="37075"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2" name="Google Shape;142;g34afcabaa7e_0_469"/>
            <p:cNvSpPr/>
            <p:nvPr/>
          </p:nvSpPr>
          <p:spPr>
            <a:xfrm>
              <a:off x="-749922" y="3481553"/>
              <a:ext cx="194960" cy="196781"/>
            </a:xfrm>
            <a:custGeom>
              <a:avLst/>
              <a:gdLst/>
              <a:ahLst/>
              <a:cxnLst/>
              <a:rect l="l" t="t" r="r" b="b"/>
              <a:pathLst>
                <a:path w="107" h="108" extrusionOk="0">
                  <a:moveTo>
                    <a:pt x="0" y="0"/>
                  </a:moveTo>
                  <a:lnTo>
                    <a:pt x="107" y="0"/>
                  </a:lnTo>
                  <a:lnTo>
                    <a:pt x="107" y="108"/>
                  </a:lnTo>
                  <a:lnTo>
                    <a:pt x="0" y="108"/>
                  </a:lnTo>
                  <a:lnTo>
                    <a:pt x="0" y="0"/>
                  </a:lnTo>
                  <a:close/>
                </a:path>
              </a:pathLst>
            </a:custGeom>
            <a:solidFill>
              <a:schemeClr val="accen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3" name="Google Shape;143;g34afcabaa7e_0_469"/>
            <p:cNvSpPr/>
            <p:nvPr/>
          </p:nvSpPr>
          <p:spPr>
            <a:xfrm>
              <a:off x="-398266" y="3481553"/>
              <a:ext cx="194960" cy="196781"/>
            </a:xfrm>
            <a:custGeom>
              <a:avLst/>
              <a:gdLst/>
              <a:ahLst/>
              <a:cxnLst/>
              <a:rect l="l" t="t" r="r" b="b"/>
              <a:pathLst>
                <a:path w="107" h="108" extrusionOk="0">
                  <a:moveTo>
                    <a:pt x="0" y="0"/>
                  </a:moveTo>
                  <a:lnTo>
                    <a:pt x="107" y="0"/>
                  </a:lnTo>
                  <a:lnTo>
                    <a:pt x="107" y="108"/>
                  </a:lnTo>
                  <a:lnTo>
                    <a:pt x="0" y="108"/>
                  </a:lnTo>
                  <a:lnTo>
                    <a:pt x="0" y="0"/>
                  </a:lnTo>
                  <a:close/>
                </a:path>
              </a:pathLst>
            </a:custGeom>
            <a:solidFill>
              <a:schemeClr val="accen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4" name="Google Shape;144;g34afcabaa7e_0_469"/>
            <p:cNvSpPr/>
            <p:nvPr/>
          </p:nvSpPr>
          <p:spPr>
            <a:xfrm>
              <a:off x="-46610" y="3481553"/>
              <a:ext cx="194960" cy="196781"/>
            </a:xfrm>
            <a:custGeom>
              <a:avLst/>
              <a:gdLst/>
              <a:ahLst/>
              <a:cxnLst/>
              <a:rect l="l" t="t" r="r" b="b"/>
              <a:pathLst>
                <a:path w="107" h="108" extrusionOk="0">
                  <a:moveTo>
                    <a:pt x="0" y="0"/>
                  </a:moveTo>
                  <a:lnTo>
                    <a:pt x="107" y="0"/>
                  </a:lnTo>
                  <a:lnTo>
                    <a:pt x="107" y="108"/>
                  </a:lnTo>
                  <a:lnTo>
                    <a:pt x="0" y="108"/>
                  </a:lnTo>
                  <a:lnTo>
                    <a:pt x="0" y="0"/>
                  </a:lnTo>
                  <a:close/>
                </a:path>
              </a:pathLst>
            </a:custGeom>
            <a:solidFill>
              <a:schemeClr val="accen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5" name="Google Shape;145;g34afcabaa7e_0_469"/>
            <p:cNvSpPr/>
            <p:nvPr/>
          </p:nvSpPr>
          <p:spPr>
            <a:xfrm>
              <a:off x="305046" y="3481553"/>
              <a:ext cx="194960" cy="196781"/>
            </a:xfrm>
            <a:custGeom>
              <a:avLst/>
              <a:gdLst/>
              <a:ahLst/>
              <a:cxnLst/>
              <a:rect l="l" t="t" r="r" b="b"/>
              <a:pathLst>
                <a:path w="107" h="108" extrusionOk="0">
                  <a:moveTo>
                    <a:pt x="0" y="0"/>
                  </a:moveTo>
                  <a:lnTo>
                    <a:pt x="107" y="0"/>
                  </a:lnTo>
                  <a:lnTo>
                    <a:pt x="107" y="108"/>
                  </a:lnTo>
                  <a:lnTo>
                    <a:pt x="0" y="108"/>
                  </a:lnTo>
                  <a:lnTo>
                    <a:pt x="0" y="0"/>
                  </a:lnTo>
                  <a:close/>
                </a:path>
              </a:pathLst>
            </a:custGeom>
            <a:solidFill>
              <a:schemeClr val="accen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6" name="Google Shape;146;g34afcabaa7e_0_469"/>
            <p:cNvSpPr/>
            <p:nvPr/>
          </p:nvSpPr>
          <p:spPr>
            <a:xfrm>
              <a:off x="-215912" y="3184118"/>
              <a:ext cx="719711" cy="7288"/>
            </a:xfrm>
            <a:custGeom>
              <a:avLst/>
              <a:gdLst/>
              <a:ahLst/>
              <a:cxnLst/>
              <a:rect l="l" t="t" r="r" b="b"/>
              <a:pathLst>
                <a:path w="395" h="4" extrusionOk="0">
                  <a:moveTo>
                    <a:pt x="395" y="2"/>
                  </a:moveTo>
                  <a:cubicBezTo>
                    <a:pt x="395" y="3"/>
                    <a:pt x="306" y="4"/>
                    <a:pt x="197" y="4"/>
                  </a:cubicBezTo>
                  <a:cubicBezTo>
                    <a:pt x="88" y="4"/>
                    <a:pt x="0" y="3"/>
                    <a:pt x="0" y="2"/>
                  </a:cubicBezTo>
                  <a:cubicBezTo>
                    <a:pt x="0" y="1"/>
                    <a:pt x="88" y="0"/>
                    <a:pt x="197" y="0"/>
                  </a:cubicBezTo>
                  <a:cubicBezTo>
                    <a:pt x="306" y="0"/>
                    <a:pt x="395" y="1"/>
                    <a:pt x="395"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7" name="Google Shape;147;g34afcabaa7e_0_469"/>
            <p:cNvSpPr/>
            <p:nvPr/>
          </p:nvSpPr>
          <p:spPr>
            <a:xfrm>
              <a:off x="-215912" y="3262467"/>
              <a:ext cx="719711" cy="5466"/>
            </a:xfrm>
            <a:custGeom>
              <a:avLst/>
              <a:gdLst/>
              <a:ahLst/>
              <a:cxnLst/>
              <a:rect l="l" t="t" r="r" b="b"/>
              <a:pathLst>
                <a:path w="395" h="3" extrusionOk="0">
                  <a:moveTo>
                    <a:pt x="395" y="1"/>
                  </a:moveTo>
                  <a:cubicBezTo>
                    <a:pt x="395" y="2"/>
                    <a:pt x="306" y="3"/>
                    <a:pt x="197" y="3"/>
                  </a:cubicBezTo>
                  <a:cubicBezTo>
                    <a:pt x="88" y="3"/>
                    <a:pt x="0" y="2"/>
                    <a:pt x="0" y="1"/>
                  </a:cubicBezTo>
                  <a:cubicBezTo>
                    <a:pt x="0" y="1"/>
                    <a:pt x="88" y="0"/>
                    <a:pt x="197" y="0"/>
                  </a:cubicBezTo>
                  <a:cubicBezTo>
                    <a:pt x="306" y="0"/>
                    <a:pt x="395" y="1"/>
                    <a:pt x="395"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8" name="Google Shape;148;g34afcabaa7e_0_469"/>
            <p:cNvSpPr/>
            <p:nvPr/>
          </p:nvSpPr>
          <p:spPr>
            <a:xfrm>
              <a:off x="-215912" y="3338993"/>
              <a:ext cx="424538" cy="5466"/>
            </a:xfrm>
            <a:custGeom>
              <a:avLst/>
              <a:gdLst/>
              <a:ahLst/>
              <a:cxnLst/>
              <a:rect l="l" t="t" r="r" b="b"/>
              <a:pathLst>
                <a:path w="233" h="3" extrusionOk="0">
                  <a:moveTo>
                    <a:pt x="233" y="2"/>
                  </a:moveTo>
                  <a:cubicBezTo>
                    <a:pt x="233" y="2"/>
                    <a:pt x="230" y="2"/>
                    <a:pt x="224" y="2"/>
                  </a:cubicBezTo>
                  <a:cubicBezTo>
                    <a:pt x="218" y="3"/>
                    <a:pt x="209" y="3"/>
                    <a:pt x="199" y="3"/>
                  </a:cubicBezTo>
                  <a:cubicBezTo>
                    <a:pt x="178" y="3"/>
                    <a:pt x="149" y="3"/>
                    <a:pt x="117" y="3"/>
                  </a:cubicBezTo>
                  <a:cubicBezTo>
                    <a:pt x="85" y="3"/>
                    <a:pt x="55" y="3"/>
                    <a:pt x="34" y="3"/>
                  </a:cubicBezTo>
                  <a:cubicBezTo>
                    <a:pt x="24" y="3"/>
                    <a:pt x="16" y="3"/>
                    <a:pt x="9" y="2"/>
                  </a:cubicBezTo>
                  <a:cubicBezTo>
                    <a:pt x="3" y="2"/>
                    <a:pt x="0" y="2"/>
                    <a:pt x="0" y="2"/>
                  </a:cubicBezTo>
                  <a:cubicBezTo>
                    <a:pt x="0" y="2"/>
                    <a:pt x="3" y="1"/>
                    <a:pt x="9" y="1"/>
                  </a:cubicBezTo>
                  <a:cubicBezTo>
                    <a:pt x="16" y="1"/>
                    <a:pt x="24" y="1"/>
                    <a:pt x="34" y="1"/>
                  </a:cubicBezTo>
                  <a:cubicBezTo>
                    <a:pt x="55" y="1"/>
                    <a:pt x="85" y="0"/>
                    <a:pt x="117" y="0"/>
                  </a:cubicBezTo>
                  <a:cubicBezTo>
                    <a:pt x="149" y="0"/>
                    <a:pt x="178" y="1"/>
                    <a:pt x="199" y="1"/>
                  </a:cubicBezTo>
                  <a:cubicBezTo>
                    <a:pt x="209" y="1"/>
                    <a:pt x="218" y="1"/>
                    <a:pt x="224" y="1"/>
                  </a:cubicBezTo>
                  <a:cubicBezTo>
                    <a:pt x="230" y="1"/>
                    <a:pt x="233" y="2"/>
                    <a:pt x="233"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49" name="Google Shape;149;g34afcabaa7e_0_469"/>
          <p:cNvGrpSpPr/>
          <p:nvPr/>
        </p:nvGrpSpPr>
        <p:grpSpPr>
          <a:xfrm flipH="1">
            <a:off x="-1081344" y="150974"/>
            <a:ext cx="1629906" cy="678722"/>
            <a:chOff x="5401930" y="789587"/>
            <a:chExt cx="1629906" cy="509054"/>
          </a:xfrm>
        </p:grpSpPr>
        <p:sp>
          <p:nvSpPr>
            <p:cNvPr id="150" name="Google Shape;150;g34afcabaa7e_0_469"/>
            <p:cNvSpPr/>
            <p:nvPr/>
          </p:nvSpPr>
          <p:spPr>
            <a:xfrm>
              <a:off x="5401930" y="1244155"/>
              <a:ext cx="54486" cy="54486"/>
            </a:xfrm>
            <a:custGeom>
              <a:avLst/>
              <a:gdLst/>
              <a:ahLst/>
              <a:cxnLst/>
              <a:rect l="l" t="t" r="r" b="b"/>
              <a:pathLst>
                <a:path w="35" h="35" extrusionOk="0">
                  <a:moveTo>
                    <a:pt x="35" y="17"/>
                  </a:moveTo>
                  <a:cubicBezTo>
                    <a:pt x="35" y="27"/>
                    <a:pt x="27" y="35"/>
                    <a:pt x="17" y="35"/>
                  </a:cubicBezTo>
                  <a:cubicBezTo>
                    <a:pt x="8" y="35"/>
                    <a:pt x="0" y="27"/>
                    <a:pt x="0" y="17"/>
                  </a:cubicBezTo>
                  <a:cubicBezTo>
                    <a:pt x="0" y="8"/>
                    <a:pt x="8" y="0"/>
                    <a:pt x="17" y="0"/>
                  </a:cubicBezTo>
                  <a:cubicBezTo>
                    <a:pt x="27" y="0"/>
                    <a:pt x="35" y="8"/>
                    <a:pt x="35" y="17"/>
                  </a:cubicBezTo>
                  <a:close/>
                </a:path>
              </a:pathLst>
            </a:custGeom>
            <a:solidFill>
              <a:schemeClr val="l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51" name="Google Shape;151;g34afcabaa7e_0_469"/>
            <p:cNvSpPr/>
            <p:nvPr/>
          </p:nvSpPr>
          <p:spPr>
            <a:xfrm>
              <a:off x="5423724" y="789587"/>
              <a:ext cx="1608112" cy="470135"/>
            </a:xfrm>
            <a:custGeom>
              <a:avLst/>
              <a:gdLst/>
              <a:ahLst/>
              <a:cxnLst/>
              <a:rect l="l" t="t" r="r" b="b"/>
              <a:pathLst>
                <a:path w="1033" h="302" extrusionOk="0">
                  <a:moveTo>
                    <a:pt x="6" y="302"/>
                  </a:moveTo>
                  <a:lnTo>
                    <a:pt x="0" y="302"/>
                  </a:lnTo>
                  <a:lnTo>
                    <a:pt x="0" y="96"/>
                  </a:lnTo>
                  <a:cubicBezTo>
                    <a:pt x="0" y="43"/>
                    <a:pt x="43" y="0"/>
                    <a:pt x="95" y="0"/>
                  </a:cubicBezTo>
                  <a:lnTo>
                    <a:pt x="937" y="0"/>
                  </a:lnTo>
                  <a:cubicBezTo>
                    <a:pt x="990" y="0"/>
                    <a:pt x="1033" y="43"/>
                    <a:pt x="1033" y="96"/>
                  </a:cubicBezTo>
                  <a:lnTo>
                    <a:pt x="1033" y="129"/>
                  </a:lnTo>
                  <a:lnTo>
                    <a:pt x="1026" y="129"/>
                  </a:lnTo>
                  <a:lnTo>
                    <a:pt x="1026" y="96"/>
                  </a:lnTo>
                  <a:cubicBezTo>
                    <a:pt x="1026" y="47"/>
                    <a:pt x="986" y="7"/>
                    <a:pt x="937" y="7"/>
                  </a:cubicBezTo>
                  <a:lnTo>
                    <a:pt x="95" y="7"/>
                  </a:lnTo>
                  <a:cubicBezTo>
                    <a:pt x="46" y="7"/>
                    <a:pt x="6" y="47"/>
                    <a:pt x="6" y="96"/>
                  </a:cubicBezTo>
                  <a:lnTo>
                    <a:pt x="6" y="302"/>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grpSp>
        <p:nvGrpSpPr>
          <p:cNvPr id="152" name="Google Shape;152;g34afcabaa7e_0_469"/>
          <p:cNvGrpSpPr/>
          <p:nvPr/>
        </p:nvGrpSpPr>
        <p:grpSpPr>
          <a:xfrm>
            <a:off x="7816037" y="5375526"/>
            <a:ext cx="1922275" cy="2183149"/>
            <a:chOff x="7816037" y="3726938"/>
            <a:chExt cx="1922275" cy="1637403"/>
          </a:xfrm>
        </p:grpSpPr>
        <p:grpSp>
          <p:nvGrpSpPr>
            <p:cNvPr id="153" name="Google Shape;153;g34afcabaa7e_0_469"/>
            <p:cNvGrpSpPr/>
            <p:nvPr/>
          </p:nvGrpSpPr>
          <p:grpSpPr>
            <a:xfrm>
              <a:off x="8672408" y="4604012"/>
              <a:ext cx="521107" cy="335257"/>
              <a:chOff x="9601058" y="4286612"/>
              <a:chExt cx="521107" cy="335257"/>
            </a:xfrm>
          </p:grpSpPr>
          <p:sp>
            <p:nvSpPr>
              <p:cNvPr id="154" name="Google Shape;154;g34afcabaa7e_0_469"/>
              <p:cNvSpPr/>
              <p:nvPr/>
            </p:nvSpPr>
            <p:spPr>
              <a:xfrm>
                <a:off x="9601058" y="4286612"/>
                <a:ext cx="61950" cy="67416"/>
              </a:xfrm>
              <a:custGeom>
                <a:avLst/>
                <a:gdLst/>
                <a:ahLst/>
                <a:cxnLst/>
                <a:rect l="l" t="t" r="r" b="b"/>
                <a:pathLst>
                  <a:path w="34" h="37" extrusionOk="0">
                    <a:moveTo>
                      <a:pt x="0" y="19"/>
                    </a:moveTo>
                    <a:cubicBezTo>
                      <a:pt x="0" y="9"/>
                      <a:pt x="7" y="0"/>
                      <a:pt x="17" y="0"/>
                    </a:cubicBezTo>
                    <a:cubicBezTo>
                      <a:pt x="26" y="0"/>
                      <a:pt x="34" y="9"/>
                      <a:pt x="34" y="19"/>
                    </a:cubicBezTo>
                    <a:cubicBezTo>
                      <a:pt x="34" y="29"/>
                      <a:pt x="26" y="37"/>
                      <a:pt x="17" y="37"/>
                    </a:cubicBezTo>
                    <a:cubicBezTo>
                      <a:pt x="7" y="37"/>
                      <a:pt x="0" y="29"/>
                      <a:pt x="0" y="19"/>
                    </a:cubicBezTo>
                    <a:close/>
                  </a:path>
                </a:pathLst>
              </a:custGeom>
              <a:solidFill>
                <a:schemeClr val="l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55" name="Google Shape;155;g34afcabaa7e_0_469"/>
              <p:cNvSpPr/>
              <p:nvPr/>
            </p:nvSpPr>
            <p:spPr>
              <a:xfrm>
                <a:off x="9632033" y="4313943"/>
                <a:ext cx="490132" cy="307926"/>
              </a:xfrm>
              <a:custGeom>
                <a:avLst/>
                <a:gdLst/>
                <a:ahLst/>
                <a:cxnLst/>
                <a:rect l="l" t="t" r="r" b="b"/>
                <a:pathLst>
                  <a:path w="269" h="169" extrusionOk="0">
                    <a:moveTo>
                      <a:pt x="0" y="0"/>
                    </a:moveTo>
                    <a:lnTo>
                      <a:pt x="58" y="0"/>
                    </a:lnTo>
                    <a:cubicBezTo>
                      <a:pt x="111" y="0"/>
                      <a:pt x="154" y="46"/>
                      <a:pt x="154" y="102"/>
                    </a:cubicBezTo>
                    <a:cubicBezTo>
                      <a:pt x="154" y="139"/>
                      <a:pt x="156" y="162"/>
                      <a:pt x="187" y="162"/>
                    </a:cubicBezTo>
                    <a:lnTo>
                      <a:pt x="269" y="162"/>
                    </a:lnTo>
                    <a:lnTo>
                      <a:pt x="269" y="169"/>
                    </a:lnTo>
                    <a:lnTo>
                      <a:pt x="187" y="169"/>
                    </a:lnTo>
                    <a:cubicBezTo>
                      <a:pt x="148" y="169"/>
                      <a:pt x="148" y="134"/>
                      <a:pt x="148" y="102"/>
                    </a:cubicBezTo>
                    <a:cubicBezTo>
                      <a:pt x="148" y="50"/>
                      <a:pt x="108" y="7"/>
                      <a:pt x="58" y="7"/>
                    </a:cubicBezTo>
                    <a:lnTo>
                      <a:pt x="0" y="7"/>
                    </a:lnTo>
                    <a:lnTo>
                      <a:pt x="0" y="0"/>
                    </a:lnTo>
                    <a:close/>
                  </a:path>
                </a:pathLst>
              </a:custGeom>
              <a:solidFill>
                <a:schemeClr val="lt2"/>
              </a:solidFill>
              <a:ln>
                <a:noFill/>
              </a:ln>
            </p:spPr>
            <p:txBody>
              <a:bodyPr spcFirstLastPara="1" wrap="square" lIns="90000" tIns="15825" rIns="90000" bIns="15825"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grpSp>
          <p:nvGrpSpPr>
            <p:cNvPr id="156" name="Google Shape;156;g34afcabaa7e_0_469"/>
            <p:cNvGrpSpPr/>
            <p:nvPr/>
          </p:nvGrpSpPr>
          <p:grpSpPr>
            <a:xfrm>
              <a:off x="8672411" y="3726938"/>
              <a:ext cx="1065901" cy="619495"/>
              <a:chOff x="-192639" y="64613"/>
              <a:chExt cx="1065901" cy="619495"/>
            </a:xfrm>
          </p:grpSpPr>
          <p:sp>
            <p:nvSpPr>
              <p:cNvPr id="157" name="Google Shape;157;g34afcabaa7e_0_469"/>
              <p:cNvSpPr/>
              <p:nvPr/>
            </p:nvSpPr>
            <p:spPr>
              <a:xfrm>
                <a:off x="-192639" y="64613"/>
                <a:ext cx="1065901" cy="619495"/>
              </a:xfrm>
              <a:custGeom>
                <a:avLst/>
                <a:gdLst/>
                <a:ahLst/>
                <a:cxnLst/>
                <a:rect l="l" t="t" r="r" b="b"/>
                <a:pathLst>
                  <a:path w="585" h="340" extrusionOk="0">
                    <a:moveTo>
                      <a:pt x="584" y="339"/>
                    </a:moveTo>
                    <a:cubicBezTo>
                      <a:pt x="584" y="339"/>
                      <a:pt x="584" y="337"/>
                      <a:pt x="584" y="333"/>
                    </a:cubicBezTo>
                    <a:cubicBezTo>
                      <a:pt x="584" y="329"/>
                      <a:pt x="584" y="323"/>
                      <a:pt x="584" y="315"/>
                    </a:cubicBezTo>
                    <a:cubicBezTo>
                      <a:pt x="584" y="299"/>
                      <a:pt x="583" y="277"/>
                      <a:pt x="583" y="247"/>
                    </a:cubicBezTo>
                    <a:cubicBezTo>
                      <a:pt x="583" y="189"/>
                      <a:pt x="583" y="105"/>
                      <a:pt x="583" y="1"/>
                    </a:cubicBezTo>
                    <a:lnTo>
                      <a:pt x="584" y="2"/>
                    </a:lnTo>
                    <a:cubicBezTo>
                      <a:pt x="427" y="2"/>
                      <a:pt x="223" y="2"/>
                      <a:pt x="1" y="2"/>
                    </a:cubicBezTo>
                    <a:lnTo>
                      <a:pt x="1" y="2"/>
                    </a:lnTo>
                    <a:lnTo>
                      <a:pt x="2" y="1"/>
                    </a:lnTo>
                    <a:cubicBezTo>
                      <a:pt x="2" y="121"/>
                      <a:pt x="2" y="235"/>
                      <a:pt x="2" y="339"/>
                    </a:cubicBezTo>
                    <a:lnTo>
                      <a:pt x="1" y="338"/>
                    </a:lnTo>
                    <a:cubicBezTo>
                      <a:pt x="171" y="338"/>
                      <a:pt x="317" y="338"/>
                      <a:pt x="420" y="338"/>
                    </a:cubicBezTo>
                    <a:cubicBezTo>
                      <a:pt x="472" y="338"/>
                      <a:pt x="512" y="338"/>
                      <a:pt x="541" y="338"/>
                    </a:cubicBezTo>
                    <a:cubicBezTo>
                      <a:pt x="554" y="338"/>
                      <a:pt x="565" y="339"/>
                      <a:pt x="573" y="339"/>
                    </a:cubicBezTo>
                    <a:cubicBezTo>
                      <a:pt x="576" y="339"/>
                      <a:pt x="579" y="339"/>
                      <a:pt x="581" y="339"/>
                    </a:cubicBezTo>
                    <a:cubicBezTo>
                      <a:pt x="583" y="339"/>
                      <a:pt x="584" y="339"/>
                      <a:pt x="584" y="339"/>
                    </a:cubicBezTo>
                    <a:cubicBezTo>
                      <a:pt x="584" y="339"/>
                      <a:pt x="583" y="339"/>
                      <a:pt x="581" y="339"/>
                    </a:cubicBezTo>
                    <a:cubicBezTo>
                      <a:pt x="579" y="339"/>
                      <a:pt x="576" y="339"/>
                      <a:pt x="573" y="339"/>
                    </a:cubicBezTo>
                    <a:cubicBezTo>
                      <a:pt x="566" y="339"/>
                      <a:pt x="555" y="339"/>
                      <a:pt x="541" y="339"/>
                    </a:cubicBezTo>
                    <a:cubicBezTo>
                      <a:pt x="513" y="339"/>
                      <a:pt x="472" y="339"/>
                      <a:pt x="421" y="339"/>
                    </a:cubicBezTo>
                    <a:cubicBezTo>
                      <a:pt x="318" y="339"/>
                      <a:pt x="172" y="340"/>
                      <a:pt x="1" y="340"/>
                    </a:cubicBezTo>
                    <a:lnTo>
                      <a:pt x="0" y="340"/>
                    </a:lnTo>
                    <a:lnTo>
                      <a:pt x="0" y="339"/>
                    </a:lnTo>
                    <a:cubicBezTo>
                      <a:pt x="0" y="235"/>
                      <a:pt x="0" y="121"/>
                      <a:pt x="0" y="1"/>
                    </a:cubicBezTo>
                    <a:lnTo>
                      <a:pt x="0" y="0"/>
                    </a:lnTo>
                    <a:lnTo>
                      <a:pt x="1" y="0"/>
                    </a:lnTo>
                    <a:cubicBezTo>
                      <a:pt x="223" y="0"/>
                      <a:pt x="427" y="0"/>
                      <a:pt x="584" y="0"/>
                    </a:cubicBezTo>
                    <a:lnTo>
                      <a:pt x="585" y="0"/>
                    </a:lnTo>
                    <a:lnTo>
                      <a:pt x="585" y="1"/>
                    </a:lnTo>
                    <a:cubicBezTo>
                      <a:pt x="585" y="105"/>
                      <a:pt x="584" y="189"/>
                      <a:pt x="584" y="248"/>
                    </a:cubicBezTo>
                    <a:cubicBezTo>
                      <a:pt x="584" y="277"/>
                      <a:pt x="584" y="300"/>
                      <a:pt x="584" y="315"/>
                    </a:cubicBezTo>
                    <a:cubicBezTo>
                      <a:pt x="584" y="323"/>
                      <a:pt x="584" y="329"/>
                      <a:pt x="584" y="333"/>
                    </a:cubicBezTo>
                    <a:cubicBezTo>
                      <a:pt x="584" y="337"/>
                      <a:pt x="584" y="339"/>
                      <a:pt x="584" y="33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8" name="Google Shape;158;g34afcabaa7e_0_469"/>
              <p:cNvSpPr/>
              <p:nvPr/>
            </p:nvSpPr>
            <p:spPr>
              <a:xfrm>
                <a:off x="-188995" y="139317"/>
                <a:ext cx="1060435" cy="3644"/>
              </a:xfrm>
              <a:custGeom>
                <a:avLst/>
                <a:gdLst/>
                <a:ahLst/>
                <a:cxnLst/>
                <a:rect l="l" t="t" r="r" b="b"/>
                <a:pathLst>
                  <a:path w="582" h="2" extrusionOk="0">
                    <a:moveTo>
                      <a:pt x="582" y="1"/>
                    </a:moveTo>
                    <a:cubicBezTo>
                      <a:pt x="582" y="2"/>
                      <a:pt x="452" y="2"/>
                      <a:pt x="291" y="2"/>
                    </a:cubicBezTo>
                    <a:cubicBezTo>
                      <a:pt x="130" y="2"/>
                      <a:pt x="0" y="2"/>
                      <a:pt x="0" y="1"/>
                    </a:cubicBezTo>
                    <a:cubicBezTo>
                      <a:pt x="0" y="0"/>
                      <a:pt x="130" y="0"/>
                      <a:pt x="291" y="0"/>
                    </a:cubicBezTo>
                    <a:cubicBezTo>
                      <a:pt x="452" y="0"/>
                      <a:pt x="582" y="0"/>
                      <a:pt x="582"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9" name="Google Shape;159;g34afcabaa7e_0_469"/>
              <p:cNvSpPr/>
              <p:nvPr/>
            </p:nvSpPr>
            <p:spPr>
              <a:xfrm>
                <a:off x="-99714" y="243174"/>
                <a:ext cx="327969" cy="327968"/>
              </a:xfrm>
              <a:custGeom>
                <a:avLst/>
                <a:gdLst/>
                <a:ahLst/>
                <a:cxnLst/>
                <a:rect l="l" t="t" r="r" b="b"/>
                <a:pathLst>
                  <a:path w="180" h="180" extrusionOk="0">
                    <a:moveTo>
                      <a:pt x="0" y="0"/>
                    </a:moveTo>
                    <a:lnTo>
                      <a:pt x="180" y="0"/>
                    </a:lnTo>
                    <a:lnTo>
                      <a:pt x="180" y="180"/>
                    </a:lnTo>
                    <a:lnTo>
                      <a:pt x="0" y="180"/>
                    </a:lnTo>
                    <a:lnTo>
                      <a:pt x="0" y="0"/>
                    </a:lnTo>
                    <a:close/>
                  </a:path>
                </a:pathLst>
              </a:custGeom>
              <a:solidFill>
                <a:schemeClr val="accent2"/>
              </a:solidFill>
              <a:ln>
                <a:noFill/>
              </a:ln>
            </p:spPr>
            <p:txBody>
              <a:bodyPr spcFirstLastPara="1" wrap="square" lIns="90000" tIns="19800" rIns="90000" bIns="198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0" name="Google Shape;160;g34afcabaa7e_0_469"/>
              <p:cNvSpPr/>
              <p:nvPr/>
            </p:nvSpPr>
            <p:spPr>
              <a:xfrm>
                <a:off x="319358" y="294191"/>
                <a:ext cx="475556" cy="5466"/>
              </a:xfrm>
              <a:custGeom>
                <a:avLst/>
                <a:gdLst/>
                <a:ahLst/>
                <a:cxnLst/>
                <a:rect l="l" t="t" r="r" b="b"/>
                <a:pathLst>
                  <a:path w="261" h="3" extrusionOk="0">
                    <a:moveTo>
                      <a:pt x="261" y="1"/>
                    </a:moveTo>
                    <a:cubicBezTo>
                      <a:pt x="261" y="1"/>
                      <a:pt x="260" y="2"/>
                      <a:pt x="258" y="2"/>
                    </a:cubicBezTo>
                    <a:cubicBezTo>
                      <a:pt x="256" y="2"/>
                      <a:pt x="253" y="2"/>
                      <a:pt x="250" y="2"/>
                    </a:cubicBezTo>
                    <a:cubicBezTo>
                      <a:pt x="243" y="2"/>
                      <a:pt x="234" y="2"/>
                      <a:pt x="222" y="2"/>
                    </a:cubicBezTo>
                    <a:cubicBezTo>
                      <a:pt x="199" y="2"/>
                      <a:pt x="166" y="3"/>
                      <a:pt x="130" y="3"/>
                    </a:cubicBezTo>
                    <a:cubicBezTo>
                      <a:pt x="94" y="3"/>
                      <a:pt x="62" y="2"/>
                      <a:pt x="38" y="2"/>
                    </a:cubicBezTo>
                    <a:cubicBezTo>
                      <a:pt x="26" y="2"/>
                      <a:pt x="17" y="2"/>
                      <a:pt x="10" y="2"/>
                    </a:cubicBezTo>
                    <a:cubicBezTo>
                      <a:pt x="7" y="2"/>
                      <a:pt x="4" y="2"/>
                      <a:pt x="3" y="2"/>
                    </a:cubicBezTo>
                    <a:cubicBezTo>
                      <a:pt x="1" y="2"/>
                      <a:pt x="0" y="2"/>
                      <a:pt x="0" y="1"/>
                    </a:cubicBezTo>
                    <a:cubicBezTo>
                      <a:pt x="0" y="1"/>
                      <a:pt x="1" y="1"/>
                      <a:pt x="3" y="1"/>
                    </a:cubicBezTo>
                    <a:cubicBezTo>
                      <a:pt x="5" y="1"/>
                      <a:pt x="7" y="1"/>
                      <a:pt x="10" y="1"/>
                    </a:cubicBezTo>
                    <a:cubicBezTo>
                      <a:pt x="17" y="1"/>
                      <a:pt x="26" y="1"/>
                      <a:pt x="38" y="1"/>
                    </a:cubicBezTo>
                    <a:cubicBezTo>
                      <a:pt x="62" y="1"/>
                      <a:pt x="94" y="0"/>
                      <a:pt x="130" y="0"/>
                    </a:cubicBezTo>
                    <a:cubicBezTo>
                      <a:pt x="166" y="0"/>
                      <a:pt x="199" y="1"/>
                      <a:pt x="222" y="1"/>
                    </a:cubicBezTo>
                    <a:cubicBezTo>
                      <a:pt x="234" y="1"/>
                      <a:pt x="243" y="1"/>
                      <a:pt x="250" y="1"/>
                    </a:cubicBezTo>
                    <a:cubicBezTo>
                      <a:pt x="253" y="1"/>
                      <a:pt x="256" y="1"/>
                      <a:pt x="258" y="1"/>
                    </a:cubicBezTo>
                    <a:cubicBezTo>
                      <a:pt x="260" y="1"/>
                      <a:pt x="261" y="1"/>
                      <a:pt x="261"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1" name="Google Shape;161;g34afcabaa7e_0_469"/>
              <p:cNvSpPr/>
              <p:nvPr/>
            </p:nvSpPr>
            <p:spPr>
              <a:xfrm>
                <a:off x="319358" y="368895"/>
                <a:ext cx="484666" cy="3644"/>
              </a:xfrm>
              <a:custGeom>
                <a:avLst/>
                <a:gdLst/>
                <a:ahLst/>
                <a:cxnLst/>
                <a:rect l="l" t="t" r="r" b="b"/>
                <a:pathLst>
                  <a:path w="266" h="2" extrusionOk="0">
                    <a:moveTo>
                      <a:pt x="266" y="1"/>
                    </a:moveTo>
                    <a:cubicBezTo>
                      <a:pt x="266" y="1"/>
                      <a:pt x="265" y="1"/>
                      <a:pt x="264" y="1"/>
                    </a:cubicBezTo>
                    <a:cubicBezTo>
                      <a:pt x="262" y="1"/>
                      <a:pt x="259" y="1"/>
                      <a:pt x="256" y="1"/>
                    </a:cubicBezTo>
                    <a:cubicBezTo>
                      <a:pt x="249" y="1"/>
                      <a:pt x="239" y="1"/>
                      <a:pt x="227" y="2"/>
                    </a:cubicBezTo>
                    <a:cubicBezTo>
                      <a:pt x="203" y="2"/>
                      <a:pt x="170" y="2"/>
                      <a:pt x="133" y="2"/>
                    </a:cubicBezTo>
                    <a:cubicBezTo>
                      <a:pt x="96" y="2"/>
                      <a:pt x="63" y="2"/>
                      <a:pt x="39" y="2"/>
                    </a:cubicBezTo>
                    <a:cubicBezTo>
                      <a:pt x="27" y="1"/>
                      <a:pt x="17" y="1"/>
                      <a:pt x="10" y="1"/>
                    </a:cubicBezTo>
                    <a:cubicBezTo>
                      <a:pt x="7" y="1"/>
                      <a:pt x="5" y="1"/>
                      <a:pt x="3" y="1"/>
                    </a:cubicBezTo>
                    <a:cubicBezTo>
                      <a:pt x="1" y="1"/>
                      <a:pt x="0" y="1"/>
                      <a:pt x="0" y="1"/>
                    </a:cubicBezTo>
                    <a:cubicBezTo>
                      <a:pt x="0" y="1"/>
                      <a:pt x="1" y="0"/>
                      <a:pt x="3" y="0"/>
                    </a:cubicBezTo>
                    <a:cubicBezTo>
                      <a:pt x="5" y="0"/>
                      <a:pt x="7" y="0"/>
                      <a:pt x="10" y="0"/>
                    </a:cubicBezTo>
                    <a:cubicBezTo>
                      <a:pt x="17" y="0"/>
                      <a:pt x="27" y="0"/>
                      <a:pt x="39" y="0"/>
                    </a:cubicBezTo>
                    <a:cubicBezTo>
                      <a:pt x="63" y="0"/>
                      <a:pt x="96" y="0"/>
                      <a:pt x="133" y="0"/>
                    </a:cubicBezTo>
                    <a:cubicBezTo>
                      <a:pt x="170" y="0"/>
                      <a:pt x="203" y="0"/>
                      <a:pt x="227" y="0"/>
                    </a:cubicBezTo>
                    <a:cubicBezTo>
                      <a:pt x="239" y="0"/>
                      <a:pt x="249" y="0"/>
                      <a:pt x="256" y="0"/>
                    </a:cubicBezTo>
                    <a:cubicBezTo>
                      <a:pt x="259" y="0"/>
                      <a:pt x="262" y="0"/>
                      <a:pt x="264" y="0"/>
                    </a:cubicBezTo>
                    <a:cubicBezTo>
                      <a:pt x="265" y="0"/>
                      <a:pt x="266" y="1"/>
                      <a:pt x="266"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2" name="Google Shape;162;g34afcabaa7e_0_469"/>
              <p:cNvSpPr/>
              <p:nvPr/>
            </p:nvSpPr>
            <p:spPr>
              <a:xfrm>
                <a:off x="319358" y="441777"/>
                <a:ext cx="484666" cy="3644"/>
              </a:xfrm>
              <a:custGeom>
                <a:avLst/>
                <a:gdLst/>
                <a:ahLst/>
                <a:cxnLst/>
                <a:rect l="l" t="t" r="r" b="b"/>
                <a:pathLst>
                  <a:path w="266" h="2" extrusionOk="0">
                    <a:moveTo>
                      <a:pt x="266" y="1"/>
                    </a:moveTo>
                    <a:cubicBezTo>
                      <a:pt x="266" y="1"/>
                      <a:pt x="265" y="1"/>
                      <a:pt x="264" y="1"/>
                    </a:cubicBezTo>
                    <a:cubicBezTo>
                      <a:pt x="262" y="1"/>
                      <a:pt x="259" y="1"/>
                      <a:pt x="256" y="1"/>
                    </a:cubicBezTo>
                    <a:cubicBezTo>
                      <a:pt x="249" y="1"/>
                      <a:pt x="239" y="2"/>
                      <a:pt x="227" y="2"/>
                    </a:cubicBezTo>
                    <a:cubicBezTo>
                      <a:pt x="203" y="2"/>
                      <a:pt x="170" y="2"/>
                      <a:pt x="133" y="2"/>
                    </a:cubicBezTo>
                    <a:cubicBezTo>
                      <a:pt x="96" y="2"/>
                      <a:pt x="63" y="2"/>
                      <a:pt x="39" y="2"/>
                    </a:cubicBezTo>
                    <a:cubicBezTo>
                      <a:pt x="27" y="2"/>
                      <a:pt x="17" y="1"/>
                      <a:pt x="10" y="1"/>
                    </a:cubicBezTo>
                    <a:cubicBezTo>
                      <a:pt x="7" y="1"/>
                      <a:pt x="5" y="1"/>
                      <a:pt x="3" y="1"/>
                    </a:cubicBezTo>
                    <a:cubicBezTo>
                      <a:pt x="1" y="1"/>
                      <a:pt x="0" y="1"/>
                      <a:pt x="0" y="1"/>
                    </a:cubicBezTo>
                    <a:cubicBezTo>
                      <a:pt x="0" y="1"/>
                      <a:pt x="1" y="1"/>
                      <a:pt x="3" y="1"/>
                    </a:cubicBezTo>
                    <a:cubicBezTo>
                      <a:pt x="5" y="1"/>
                      <a:pt x="7" y="1"/>
                      <a:pt x="10" y="0"/>
                    </a:cubicBezTo>
                    <a:cubicBezTo>
                      <a:pt x="17" y="0"/>
                      <a:pt x="27" y="0"/>
                      <a:pt x="39" y="0"/>
                    </a:cubicBezTo>
                    <a:cubicBezTo>
                      <a:pt x="63" y="0"/>
                      <a:pt x="96" y="0"/>
                      <a:pt x="133" y="0"/>
                    </a:cubicBezTo>
                    <a:cubicBezTo>
                      <a:pt x="170" y="0"/>
                      <a:pt x="203" y="0"/>
                      <a:pt x="227" y="0"/>
                    </a:cubicBezTo>
                    <a:cubicBezTo>
                      <a:pt x="239" y="0"/>
                      <a:pt x="249" y="0"/>
                      <a:pt x="256" y="0"/>
                    </a:cubicBezTo>
                    <a:cubicBezTo>
                      <a:pt x="259" y="1"/>
                      <a:pt x="262" y="1"/>
                      <a:pt x="264" y="1"/>
                    </a:cubicBezTo>
                    <a:cubicBezTo>
                      <a:pt x="265" y="1"/>
                      <a:pt x="266" y="1"/>
                      <a:pt x="266"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3" name="Google Shape;163;g34afcabaa7e_0_469"/>
              <p:cNvSpPr/>
              <p:nvPr/>
            </p:nvSpPr>
            <p:spPr>
              <a:xfrm>
                <a:off x="319358" y="514659"/>
                <a:ext cx="484666" cy="3644"/>
              </a:xfrm>
              <a:custGeom>
                <a:avLst/>
                <a:gdLst/>
                <a:ahLst/>
                <a:cxnLst/>
                <a:rect l="l" t="t" r="r" b="b"/>
                <a:pathLst>
                  <a:path w="266" h="2" extrusionOk="0">
                    <a:moveTo>
                      <a:pt x="266" y="1"/>
                    </a:moveTo>
                    <a:cubicBezTo>
                      <a:pt x="266" y="1"/>
                      <a:pt x="265" y="1"/>
                      <a:pt x="264" y="1"/>
                    </a:cubicBezTo>
                    <a:cubicBezTo>
                      <a:pt x="262" y="1"/>
                      <a:pt x="259" y="2"/>
                      <a:pt x="256" y="2"/>
                    </a:cubicBezTo>
                    <a:cubicBezTo>
                      <a:pt x="249" y="2"/>
                      <a:pt x="239" y="2"/>
                      <a:pt x="227" y="2"/>
                    </a:cubicBezTo>
                    <a:cubicBezTo>
                      <a:pt x="203" y="2"/>
                      <a:pt x="170" y="2"/>
                      <a:pt x="133" y="2"/>
                    </a:cubicBezTo>
                    <a:cubicBezTo>
                      <a:pt x="96" y="2"/>
                      <a:pt x="63" y="2"/>
                      <a:pt x="39" y="2"/>
                    </a:cubicBezTo>
                    <a:cubicBezTo>
                      <a:pt x="27" y="2"/>
                      <a:pt x="17" y="2"/>
                      <a:pt x="10" y="2"/>
                    </a:cubicBezTo>
                    <a:cubicBezTo>
                      <a:pt x="7" y="2"/>
                      <a:pt x="5" y="1"/>
                      <a:pt x="3" y="1"/>
                    </a:cubicBezTo>
                    <a:cubicBezTo>
                      <a:pt x="1" y="1"/>
                      <a:pt x="0" y="1"/>
                      <a:pt x="0" y="1"/>
                    </a:cubicBezTo>
                    <a:cubicBezTo>
                      <a:pt x="0" y="1"/>
                      <a:pt x="1" y="1"/>
                      <a:pt x="3" y="1"/>
                    </a:cubicBezTo>
                    <a:cubicBezTo>
                      <a:pt x="5" y="1"/>
                      <a:pt x="7" y="1"/>
                      <a:pt x="10" y="1"/>
                    </a:cubicBezTo>
                    <a:cubicBezTo>
                      <a:pt x="17" y="1"/>
                      <a:pt x="27" y="1"/>
                      <a:pt x="39" y="0"/>
                    </a:cubicBezTo>
                    <a:cubicBezTo>
                      <a:pt x="63" y="0"/>
                      <a:pt x="96" y="0"/>
                      <a:pt x="133" y="0"/>
                    </a:cubicBezTo>
                    <a:cubicBezTo>
                      <a:pt x="170" y="0"/>
                      <a:pt x="203" y="0"/>
                      <a:pt x="227" y="0"/>
                    </a:cubicBezTo>
                    <a:cubicBezTo>
                      <a:pt x="239" y="0"/>
                      <a:pt x="249" y="1"/>
                      <a:pt x="256" y="1"/>
                    </a:cubicBezTo>
                    <a:cubicBezTo>
                      <a:pt x="259" y="1"/>
                      <a:pt x="262" y="1"/>
                      <a:pt x="264" y="1"/>
                    </a:cubicBezTo>
                    <a:cubicBezTo>
                      <a:pt x="265" y="1"/>
                      <a:pt x="266" y="1"/>
                      <a:pt x="266"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64" name="Google Shape;164;g34afcabaa7e_0_469"/>
            <p:cNvSpPr/>
            <p:nvPr/>
          </p:nvSpPr>
          <p:spPr>
            <a:xfrm>
              <a:off x="7816037" y="4557175"/>
              <a:ext cx="807169" cy="807166"/>
            </a:xfrm>
            <a:custGeom>
              <a:avLst/>
              <a:gdLst/>
              <a:ahLst/>
              <a:cxnLst/>
              <a:rect l="l" t="t" r="r" b="b"/>
              <a:pathLst>
                <a:path w="443" h="443" extrusionOk="0">
                  <a:moveTo>
                    <a:pt x="251" y="404"/>
                  </a:moveTo>
                  <a:cubicBezTo>
                    <a:pt x="234" y="406"/>
                    <a:pt x="218" y="407"/>
                    <a:pt x="202" y="405"/>
                  </a:cubicBezTo>
                  <a:lnTo>
                    <a:pt x="177" y="443"/>
                  </a:lnTo>
                  <a:lnTo>
                    <a:pt x="107" y="416"/>
                  </a:lnTo>
                  <a:lnTo>
                    <a:pt x="113" y="371"/>
                  </a:lnTo>
                  <a:cubicBezTo>
                    <a:pt x="100" y="361"/>
                    <a:pt x="88" y="350"/>
                    <a:pt x="78" y="337"/>
                  </a:cubicBezTo>
                  <a:lnTo>
                    <a:pt x="33" y="346"/>
                  </a:lnTo>
                  <a:lnTo>
                    <a:pt x="3" y="277"/>
                  </a:lnTo>
                  <a:lnTo>
                    <a:pt x="39" y="250"/>
                  </a:lnTo>
                  <a:cubicBezTo>
                    <a:pt x="37" y="234"/>
                    <a:pt x="36" y="218"/>
                    <a:pt x="38" y="201"/>
                  </a:cubicBezTo>
                  <a:lnTo>
                    <a:pt x="0" y="176"/>
                  </a:lnTo>
                  <a:lnTo>
                    <a:pt x="27" y="106"/>
                  </a:lnTo>
                  <a:lnTo>
                    <a:pt x="72" y="113"/>
                  </a:lnTo>
                  <a:cubicBezTo>
                    <a:pt x="82" y="100"/>
                    <a:pt x="93" y="88"/>
                    <a:pt x="106" y="77"/>
                  </a:cubicBezTo>
                  <a:lnTo>
                    <a:pt x="97" y="33"/>
                  </a:lnTo>
                  <a:lnTo>
                    <a:pt x="166" y="3"/>
                  </a:lnTo>
                  <a:lnTo>
                    <a:pt x="193" y="39"/>
                  </a:lnTo>
                  <a:cubicBezTo>
                    <a:pt x="209" y="36"/>
                    <a:pt x="226" y="36"/>
                    <a:pt x="242" y="38"/>
                  </a:cubicBezTo>
                  <a:lnTo>
                    <a:pt x="267" y="0"/>
                  </a:lnTo>
                  <a:lnTo>
                    <a:pt x="337" y="27"/>
                  </a:lnTo>
                  <a:lnTo>
                    <a:pt x="330" y="72"/>
                  </a:lnTo>
                  <a:cubicBezTo>
                    <a:pt x="343" y="81"/>
                    <a:pt x="355" y="93"/>
                    <a:pt x="366" y="106"/>
                  </a:cubicBezTo>
                  <a:lnTo>
                    <a:pt x="410" y="97"/>
                  </a:lnTo>
                  <a:lnTo>
                    <a:pt x="441" y="165"/>
                  </a:lnTo>
                  <a:lnTo>
                    <a:pt x="404" y="192"/>
                  </a:lnTo>
                  <a:cubicBezTo>
                    <a:pt x="407" y="209"/>
                    <a:pt x="407" y="225"/>
                    <a:pt x="405" y="241"/>
                  </a:cubicBezTo>
                  <a:lnTo>
                    <a:pt x="443" y="267"/>
                  </a:lnTo>
                  <a:lnTo>
                    <a:pt x="416" y="337"/>
                  </a:lnTo>
                  <a:lnTo>
                    <a:pt x="371" y="330"/>
                  </a:lnTo>
                  <a:cubicBezTo>
                    <a:pt x="362" y="343"/>
                    <a:pt x="350" y="355"/>
                    <a:pt x="337" y="365"/>
                  </a:cubicBezTo>
                  <a:lnTo>
                    <a:pt x="346" y="410"/>
                  </a:lnTo>
                  <a:lnTo>
                    <a:pt x="278" y="440"/>
                  </a:lnTo>
                  <a:lnTo>
                    <a:pt x="251" y="404"/>
                  </a:lnTo>
                  <a:moveTo>
                    <a:pt x="251" y="296"/>
                  </a:moveTo>
                  <a:cubicBezTo>
                    <a:pt x="292" y="278"/>
                    <a:pt x="310" y="231"/>
                    <a:pt x="292" y="190"/>
                  </a:cubicBezTo>
                  <a:cubicBezTo>
                    <a:pt x="274" y="149"/>
                    <a:pt x="227" y="131"/>
                    <a:pt x="186" y="149"/>
                  </a:cubicBezTo>
                  <a:cubicBezTo>
                    <a:pt x="145" y="167"/>
                    <a:pt x="127" y="215"/>
                    <a:pt x="145" y="255"/>
                  </a:cubicBezTo>
                  <a:cubicBezTo>
                    <a:pt x="163" y="296"/>
                    <a:pt x="210" y="314"/>
                    <a:pt x="251" y="29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1"/>
        <p:cNvGrpSpPr/>
        <p:nvPr/>
      </p:nvGrpSpPr>
      <p:grpSpPr>
        <a:xfrm>
          <a:off x="0" y="0"/>
          <a:ext cx="0" cy="0"/>
          <a:chOff x="0" y="0"/>
          <a:chExt cx="0" cy="0"/>
        </a:xfrm>
      </p:grpSpPr>
      <p:sp>
        <p:nvSpPr>
          <p:cNvPr id="172" name="Google Shape;172;g34be3e9c41b_0_1420"/>
          <p:cNvSpPr txBox="1">
            <a:spLocks noGrp="1"/>
          </p:cNvSpPr>
          <p:nvPr>
            <p:ph type="title"/>
          </p:nvPr>
        </p:nvSpPr>
        <p:spPr>
          <a:xfrm>
            <a:off x="720000" y="593367"/>
            <a:ext cx="7704000" cy="7635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g34be3e9c41b_0_1420"/>
          <p:cNvSpPr txBox="1">
            <a:spLocks noGrp="1"/>
          </p:cNvSpPr>
          <p:nvPr>
            <p:ph type="body" idx="1"/>
          </p:nvPr>
        </p:nvSpPr>
        <p:spPr>
          <a:xfrm>
            <a:off x="720000" y="1621002"/>
            <a:ext cx="7704000" cy="455520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Font typeface="Nunito Light"/>
              <a:buChar char="●"/>
              <a:defRPr/>
            </a:lvl1pPr>
            <a:lvl2pPr marL="914400" lvl="1" indent="-317500" algn="l">
              <a:lnSpc>
                <a:spcPct val="100000"/>
              </a:lnSpc>
              <a:spcBef>
                <a:spcPts val="0"/>
              </a:spcBef>
              <a:spcAft>
                <a:spcPts val="0"/>
              </a:spcAft>
              <a:buSzPts val="1400"/>
              <a:buFont typeface="Nunito Light"/>
              <a:buChar char="○"/>
              <a:defRPr/>
            </a:lvl2pPr>
            <a:lvl3pPr marL="1371600" lvl="2" indent="-304800" algn="l">
              <a:lnSpc>
                <a:spcPct val="100000"/>
              </a:lnSpc>
              <a:spcBef>
                <a:spcPts val="0"/>
              </a:spcBef>
              <a:spcAft>
                <a:spcPts val="0"/>
              </a:spcAft>
              <a:buSzPts val="1200"/>
              <a:buFont typeface="Nunito Light"/>
              <a:buChar char="■"/>
              <a:defRPr/>
            </a:lvl3pPr>
            <a:lvl4pPr marL="1828800" lvl="3" indent="-295275" algn="l">
              <a:lnSpc>
                <a:spcPct val="100000"/>
              </a:lnSpc>
              <a:spcBef>
                <a:spcPts val="0"/>
              </a:spcBef>
              <a:spcAft>
                <a:spcPts val="0"/>
              </a:spcAft>
              <a:buSzPts val="1050"/>
              <a:buFont typeface="Nunito Light"/>
              <a:buChar char="●"/>
              <a:defRPr/>
            </a:lvl4pPr>
            <a:lvl5pPr marL="2286000" lvl="4" indent="-285750" algn="l">
              <a:lnSpc>
                <a:spcPct val="100000"/>
              </a:lnSpc>
              <a:spcBef>
                <a:spcPts val="0"/>
              </a:spcBef>
              <a:spcAft>
                <a:spcPts val="0"/>
              </a:spcAft>
              <a:buSzPts val="900"/>
              <a:buFont typeface="Nunito Light"/>
              <a:buChar char="○"/>
              <a:defRPr/>
            </a:lvl5pPr>
            <a:lvl6pPr marL="2743200" lvl="5" indent="-285750" algn="l">
              <a:lnSpc>
                <a:spcPct val="100000"/>
              </a:lnSpc>
              <a:spcBef>
                <a:spcPts val="0"/>
              </a:spcBef>
              <a:spcAft>
                <a:spcPts val="0"/>
              </a:spcAft>
              <a:buSzPts val="900"/>
              <a:buFont typeface="Nunito Light"/>
              <a:buChar char="■"/>
              <a:defRPr/>
            </a:lvl6pPr>
            <a:lvl7pPr marL="3200400" lvl="6" indent="-285750" algn="l">
              <a:lnSpc>
                <a:spcPct val="100000"/>
              </a:lnSpc>
              <a:spcBef>
                <a:spcPts val="0"/>
              </a:spcBef>
              <a:spcAft>
                <a:spcPts val="0"/>
              </a:spcAft>
              <a:buSzPts val="900"/>
              <a:buFont typeface="Nunito Light"/>
              <a:buChar char="●"/>
              <a:defRPr/>
            </a:lvl7pPr>
            <a:lvl8pPr marL="3657600" lvl="7" indent="-285750" algn="l">
              <a:lnSpc>
                <a:spcPct val="100000"/>
              </a:lnSpc>
              <a:spcBef>
                <a:spcPts val="0"/>
              </a:spcBef>
              <a:spcAft>
                <a:spcPts val="0"/>
              </a:spcAft>
              <a:buSzPts val="900"/>
              <a:buFont typeface="Nunito Light"/>
              <a:buChar char="○"/>
              <a:defRPr/>
            </a:lvl8pPr>
            <a:lvl9pPr marL="4114800" lvl="8" indent="-285750" algn="l">
              <a:lnSpc>
                <a:spcPct val="100000"/>
              </a:lnSpc>
              <a:spcBef>
                <a:spcPts val="0"/>
              </a:spcBef>
              <a:spcAft>
                <a:spcPts val="0"/>
              </a:spcAft>
              <a:buSzPts val="900"/>
              <a:buFont typeface="Nunito Light"/>
              <a:buChar char="■"/>
              <a:defRPr/>
            </a:lvl9pPr>
          </a:lstStyle>
          <a:p>
            <a:endParaRPr/>
          </a:p>
        </p:txBody>
      </p:sp>
      <p:grpSp>
        <p:nvGrpSpPr>
          <p:cNvPr id="174" name="Google Shape;174;g34be3e9c41b_0_1420"/>
          <p:cNvGrpSpPr/>
          <p:nvPr/>
        </p:nvGrpSpPr>
        <p:grpSpPr>
          <a:xfrm>
            <a:off x="8672408" y="6341740"/>
            <a:ext cx="521107" cy="446998"/>
            <a:chOff x="9601058" y="4286612"/>
            <a:chExt cx="521107" cy="335257"/>
          </a:xfrm>
        </p:grpSpPr>
        <p:sp>
          <p:nvSpPr>
            <p:cNvPr id="175" name="Google Shape;175;g34be3e9c41b_0_1420"/>
            <p:cNvSpPr/>
            <p:nvPr/>
          </p:nvSpPr>
          <p:spPr>
            <a:xfrm>
              <a:off x="9601058" y="4286612"/>
              <a:ext cx="61950" cy="67416"/>
            </a:xfrm>
            <a:custGeom>
              <a:avLst/>
              <a:gdLst/>
              <a:ahLst/>
              <a:cxnLst/>
              <a:rect l="l" t="t" r="r" b="b"/>
              <a:pathLst>
                <a:path w="34" h="37" extrusionOk="0">
                  <a:moveTo>
                    <a:pt x="0" y="19"/>
                  </a:moveTo>
                  <a:cubicBezTo>
                    <a:pt x="0" y="9"/>
                    <a:pt x="7" y="0"/>
                    <a:pt x="17" y="0"/>
                  </a:cubicBezTo>
                  <a:cubicBezTo>
                    <a:pt x="26" y="0"/>
                    <a:pt x="34" y="9"/>
                    <a:pt x="34" y="19"/>
                  </a:cubicBezTo>
                  <a:cubicBezTo>
                    <a:pt x="34" y="29"/>
                    <a:pt x="26" y="37"/>
                    <a:pt x="17" y="37"/>
                  </a:cubicBezTo>
                  <a:cubicBezTo>
                    <a:pt x="7" y="37"/>
                    <a:pt x="0" y="29"/>
                    <a:pt x="0" y="19"/>
                  </a:cubicBezTo>
                  <a:close/>
                </a:path>
              </a:pathLst>
            </a:custGeom>
            <a:solidFill>
              <a:schemeClr val="l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76" name="Google Shape;176;g34be3e9c41b_0_1420"/>
            <p:cNvSpPr/>
            <p:nvPr/>
          </p:nvSpPr>
          <p:spPr>
            <a:xfrm>
              <a:off x="9632033" y="4313943"/>
              <a:ext cx="490132" cy="307926"/>
            </a:xfrm>
            <a:custGeom>
              <a:avLst/>
              <a:gdLst/>
              <a:ahLst/>
              <a:cxnLst/>
              <a:rect l="l" t="t" r="r" b="b"/>
              <a:pathLst>
                <a:path w="269" h="169" extrusionOk="0">
                  <a:moveTo>
                    <a:pt x="0" y="0"/>
                  </a:moveTo>
                  <a:lnTo>
                    <a:pt x="58" y="0"/>
                  </a:lnTo>
                  <a:cubicBezTo>
                    <a:pt x="111" y="0"/>
                    <a:pt x="154" y="46"/>
                    <a:pt x="154" y="102"/>
                  </a:cubicBezTo>
                  <a:cubicBezTo>
                    <a:pt x="154" y="139"/>
                    <a:pt x="156" y="162"/>
                    <a:pt x="187" y="162"/>
                  </a:cubicBezTo>
                  <a:lnTo>
                    <a:pt x="269" y="162"/>
                  </a:lnTo>
                  <a:lnTo>
                    <a:pt x="269" y="169"/>
                  </a:lnTo>
                  <a:lnTo>
                    <a:pt x="187" y="169"/>
                  </a:lnTo>
                  <a:cubicBezTo>
                    <a:pt x="148" y="169"/>
                    <a:pt x="148" y="134"/>
                    <a:pt x="148" y="102"/>
                  </a:cubicBezTo>
                  <a:cubicBezTo>
                    <a:pt x="148" y="50"/>
                    <a:pt x="108" y="7"/>
                    <a:pt x="58" y="7"/>
                  </a:cubicBezTo>
                  <a:lnTo>
                    <a:pt x="0" y="7"/>
                  </a:lnTo>
                  <a:lnTo>
                    <a:pt x="0" y="0"/>
                  </a:lnTo>
                  <a:close/>
                </a:path>
              </a:pathLst>
            </a:custGeom>
            <a:solidFill>
              <a:schemeClr val="lt2"/>
            </a:solidFill>
            <a:ln>
              <a:noFill/>
            </a:ln>
          </p:spPr>
          <p:txBody>
            <a:bodyPr spcFirstLastPara="1" wrap="square" lIns="90000" tIns="15825" rIns="90000" bIns="15825"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grpSp>
        <p:nvGrpSpPr>
          <p:cNvPr id="177" name="Google Shape;177;g34be3e9c41b_0_1420"/>
          <p:cNvGrpSpPr/>
          <p:nvPr/>
        </p:nvGrpSpPr>
        <p:grpSpPr>
          <a:xfrm>
            <a:off x="-1156756" y="399769"/>
            <a:ext cx="11137386" cy="5598525"/>
            <a:chOff x="-1156756" y="299834"/>
            <a:chExt cx="11137386" cy="4198999"/>
          </a:xfrm>
        </p:grpSpPr>
        <p:grpSp>
          <p:nvGrpSpPr>
            <p:cNvPr id="178" name="Google Shape;178;g34be3e9c41b_0_1420"/>
            <p:cNvGrpSpPr/>
            <p:nvPr/>
          </p:nvGrpSpPr>
          <p:grpSpPr>
            <a:xfrm>
              <a:off x="-1156756" y="299834"/>
              <a:ext cx="1754643" cy="717886"/>
              <a:chOff x="-1340531" y="3895472"/>
              <a:chExt cx="1754643" cy="717886"/>
            </a:xfrm>
          </p:grpSpPr>
          <p:sp>
            <p:nvSpPr>
              <p:cNvPr id="179" name="Google Shape;179;g34be3e9c41b_0_1420"/>
              <p:cNvSpPr/>
              <p:nvPr/>
            </p:nvSpPr>
            <p:spPr>
              <a:xfrm>
                <a:off x="-1340525" y="3895472"/>
                <a:ext cx="1754637" cy="717886"/>
              </a:xfrm>
              <a:custGeom>
                <a:avLst/>
                <a:gdLst/>
                <a:ahLst/>
                <a:cxnLst/>
                <a:rect l="l" t="t" r="r" b="b"/>
                <a:pathLst>
                  <a:path w="963" h="394" extrusionOk="0">
                    <a:moveTo>
                      <a:pt x="962" y="393"/>
                    </a:moveTo>
                    <a:cubicBezTo>
                      <a:pt x="962" y="393"/>
                      <a:pt x="962" y="390"/>
                      <a:pt x="962" y="386"/>
                    </a:cubicBezTo>
                    <a:cubicBezTo>
                      <a:pt x="962" y="381"/>
                      <a:pt x="962" y="374"/>
                      <a:pt x="962" y="365"/>
                    </a:cubicBezTo>
                    <a:cubicBezTo>
                      <a:pt x="962" y="348"/>
                      <a:pt x="962" y="321"/>
                      <a:pt x="962" y="288"/>
                    </a:cubicBezTo>
                    <a:cubicBezTo>
                      <a:pt x="962" y="220"/>
                      <a:pt x="961" y="123"/>
                      <a:pt x="961" y="2"/>
                    </a:cubicBezTo>
                    <a:lnTo>
                      <a:pt x="962" y="3"/>
                    </a:lnTo>
                    <a:cubicBezTo>
                      <a:pt x="718" y="3"/>
                      <a:pt x="377" y="3"/>
                      <a:pt x="1" y="4"/>
                    </a:cubicBezTo>
                    <a:lnTo>
                      <a:pt x="1" y="4"/>
                    </a:lnTo>
                    <a:lnTo>
                      <a:pt x="3" y="2"/>
                    </a:lnTo>
                    <a:cubicBezTo>
                      <a:pt x="3" y="139"/>
                      <a:pt x="3" y="271"/>
                      <a:pt x="3" y="393"/>
                    </a:cubicBezTo>
                    <a:lnTo>
                      <a:pt x="1" y="391"/>
                    </a:lnTo>
                    <a:cubicBezTo>
                      <a:pt x="280" y="391"/>
                      <a:pt x="520" y="392"/>
                      <a:pt x="690" y="392"/>
                    </a:cubicBezTo>
                    <a:cubicBezTo>
                      <a:pt x="776" y="392"/>
                      <a:pt x="844" y="392"/>
                      <a:pt x="890" y="392"/>
                    </a:cubicBezTo>
                    <a:cubicBezTo>
                      <a:pt x="914" y="392"/>
                      <a:pt x="932" y="392"/>
                      <a:pt x="944" y="392"/>
                    </a:cubicBezTo>
                    <a:cubicBezTo>
                      <a:pt x="950" y="392"/>
                      <a:pt x="954" y="392"/>
                      <a:pt x="958" y="392"/>
                    </a:cubicBezTo>
                    <a:cubicBezTo>
                      <a:pt x="961" y="392"/>
                      <a:pt x="962" y="392"/>
                      <a:pt x="962" y="392"/>
                    </a:cubicBezTo>
                    <a:cubicBezTo>
                      <a:pt x="962" y="392"/>
                      <a:pt x="961" y="392"/>
                      <a:pt x="958" y="393"/>
                    </a:cubicBezTo>
                    <a:cubicBezTo>
                      <a:pt x="955" y="393"/>
                      <a:pt x="950" y="393"/>
                      <a:pt x="944" y="393"/>
                    </a:cubicBezTo>
                    <a:cubicBezTo>
                      <a:pt x="932" y="393"/>
                      <a:pt x="914" y="393"/>
                      <a:pt x="891" y="393"/>
                    </a:cubicBezTo>
                    <a:cubicBezTo>
                      <a:pt x="844" y="393"/>
                      <a:pt x="776" y="393"/>
                      <a:pt x="691" y="393"/>
                    </a:cubicBezTo>
                    <a:cubicBezTo>
                      <a:pt x="521" y="393"/>
                      <a:pt x="280" y="394"/>
                      <a:pt x="1" y="394"/>
                    </a:cubicBezTo>
                    <a:lnTo>
                      <a:pt x="0" y="394"/>
                    </a:lnTo>
                    <a:lnTo>
                      <a:pt x="0" y="392"/>
                    </a:lnTo>
                    <a:cubicBezTo>
                      <a:pt x="0" y="271"/>
                      <a:pt x="0" y="139"/>
                      <a:pt x="0" y="2"/>
                    </a:cubicBezTo>
                    <a:lnTo>
                      <a:pt x="0" y="0"/>
                    </a:lnTo>
                    <a:lnTo>
                      <a:pt x="1" y="0"/>
                    </a:lnTo>
                    <a:cubicBezTo>
                      <a:pt x="378" y="1"/>
                      <a:pt x="718" y="1"/>
                      <a:pt x="962" y="1"/>
                    </a:cubicBezTo>
                    <a:lnTo>
                      <a:pt x="963" y="1"/>
                    </a:lnTo>
                    <a:lnTo>
                      <a:pt x="963" y="2"/>
                    </a:lnTo>
                    <a:cubicBezTo>
                      <a:pt x="963" y="123"/>
                      <a:pt x="963" y="221"/>
                      <a:pt x="963" y="288"/>
                    </a:cubicBezTo>
                    <a:cubicBezTo>
                      <a:pt x="963" y="322"/>
                      <a:pt x="963" y="348"/>
                      <a:pt x="963" y="366"/>
                    </a:cubicBezTo>
                    <a:cubicBezTo>
                      <a:pt x="963" y="374"/>
                      <a:pt x="963" y="381"/>
                      <a:pt x="962" y="386"/>
                    </a:cubicBezTo>
                    <a:cubicBezTo>
                      <a:pt x="962" y="390"/>
                      <a:pt x="962" y="392"/>
                      <a:pt x="962" y="392"/>
                    </a:cubicBezTo>
                    <a:lnTo>
                      <a:pt x="962" y="393"/>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0" name="Google Shape;180;g34be3e9c41b_0_1420"/>
              <p:cNvSpPr/>
              <p:nvPr/>
            </p:nvSpPr>
            <p:spPr>
              <a:xfrm>
                <a:off x="-1340531" y="3989303"/>
                <a:ext cx="1749170" cy="5466"/>
              </a:xfrm>
              <a:custGeom>
                <a:avLst/>
                <a:gdLst/>
                <a:ahLst/>
                <a:cxnLst/>
                <a:rect l="l" t="t" r="r" b="b"/>
                <a:pathLst>
                  <a:path w="960" h="3" extrusionOk="0">
                    <a:moveTo>
                      <a:pt x="0" y="2"/>
                    </a:moveTo>
                    <a:cubicBezTo>
                      <a:pt x="0" y="1"/>
                      <a:pt x="215" y="0"/>
                      <a:pt x="480" y="0"/>
                    </a:cubicBezTo>
                    <a:cubicBezTo>
                      <a:pt x="745" y="0"/>
                      <a:pt x="960" y="1"/>
                      <a:pt x="960" y="2"/>
                    </a:cubicBezTo>
                    <a:cubicBezTo>
                      <a:pt x="960" y="3"/>
                      <a:pt x="745" y="3"/>
                      <a:pt x="480" y="3"/>
                    </a:cubicBezTo>
                    <a:cubicBezTo>
                      <a:pt x="215" y="3"/>
                      <a:pt x="0" y="3"/>
                      <a:pt x="0"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1" name="Google Shape;181;g34be3e9c41b_0_1420"/>
              <p:cNvSpPr/>
              <p:nvPr/>
            </p:nvSpPr>
            <p:spPr>
              <a:xfrm>
                <a:off x="-1291336" y="3936463"/>
                <a:ext cx="23687" cy="25509"/>
              </a:xfrm>
              <a:custGeom>
                <a:avLst/>
                <a:gdLst/>
                <a:ahLst/>
                <a:cxnLst/>
                <a:rect l="l" t="t" r="r" b="b"/>
                <a:pathLst>
                  <a:path w="13" h="14" extrusionOk="0">
                    <a:moveTo>
                      <a:pt x="13" y="7"/>
                    </a:moveTo>
                    <a:cubicBezTo>
                      <a:pt x="13" y="8"/>
                      <a:pt x="13" y="10"/>
                      <a:pt x="13" y="11"/>
                    </a:cubicBezTo>
                    <a:cubicBezTo>
                      <a:pt x="12" y="12"/>
                      <a:pt x="11" y="12"/>
                      <a:pt x="10" y="13"/>
                    </a:cubicBezTo>
                    <a:cubicBezTo>
                      <a:pt x="9" y="13"/>
                      <a:pt x="7" y="14"/>
                      <a:pt x="6" y="14"/>
                    </a:cubicBezTo>
                    <a:cubicBezTo>
                      <a:pt x="4" y="14"/>
                      <a:pt x="4" y="13"/>
                      <a:pt x="3" y="13"/>
                    </a:cubicBezTo>
                    <a:cubicBezTo>
                      <a:pt x="2" y="12"/>
                      <a:pt x="0" y="12"/>
                      <a:pt x="0" y="11"/>
                    </a:cubicBezTo>
                    <a:cubicBezTo>
                      <a:pt x="-1" y="10"/>
                      <a:pt x="0" y="8"/>
                      <a:pt x="0" y="7"/>
                    </a:cubicBezTo>
                    <a:cubicBezTo>
                      <a:pt x="0" y="6"/>
                      <a:pt x="0" y="5"/>
                      <a:pt x="0" y="4"/>
                    </a:cubicBezTo>
                    <a:cubicBezTo>
                      <a:pt x="1" y="3"/>
                      <a:pt x="2" y="2"/>
                      <a:pt x="3" y="1"/>
                    </a:cubicBezTo>
                    <a:cubicBezTo>
                      <a:pt x="4" y="0"/>
                      <a:pt x="5" y="0"/>
                      <a:pt x="6" y="0"/>
                    </a:cubicBezTo>
                    <a:cubicBezTo>
                      <a:pt x="8" y="0"/>
                      <a:pt x="9" y="0"/>
                      <a:pt x="10" y="1"/>
                    </a:cubicBezTo>
                    <a:cubicBezTo>
                      <a:pt x="11" y="2"/>
                      <a:pt x="12" y="3"/>
                      <a:pt x="13" y="4"/>
                    </a:cubicBezTo>
                    <a:cubicBezTo>
                      <a:pt x="13" y="5"/>
                      <a:pt x="13" y="6"/>
                      <a:pt x="13" y="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2" name="Google Shape;182;g34be3e9c41b_0_1420"/>
              <p:cNvSpPr/>
              <p:nvPr/>
            </p:nvSpPr>
            <p:spPr>
              <a:xfrm>
                <a:off x="-1249428" y="3936463"/>
                <a:ext cx="25509" cy="25509"/>
              </a:xfrm>
              <a:custGeom>
                <a:avLst/>
                <a:gdLst/>
                <a:ahLst/>
                <a:cxnLst/>
                <a:rect l="l" t="t" r="r" b="b"/>
                <a:pathLst>
                  <a:path w="14" h="14" extrusionOk="0">
                    <a:moveTo>
                      <a:pt x="14" y="7"/>
                    </a:moveTo>
                    <a:cubicBezTo>
                      <a:pt x="14" y="8"/>
                      <a:pt x="13" y="10"/>
                      <a:pt x="13" y="11"/>
                    </a:cubicBezTo>
                    <a:cubicBezTo>
                      <a:pt x="12" y="12"/>
                      <a:pt x="12" y="12"/>
                      <a:pt x="11" y="13"/>
                    </a:cubicBezTo>
                    <a:cubicBezTo>
                      <a:pt x="10" y="13"/>
                      <a:pt x="8" y="14"/>
                      <a:pt x="7" y="14"/>
                    </a:cubicBezTo>
                    <a:cubicBezTo>
                      <a:pt x="5" y="14"/>
                      <a:pt x="5" y="13"/>
                      <a:pt x="4" y="13"/>
                    </a:cubicBezTo>
                    <a:cubicBezTo>
                      <a:pt x="3" y="12"/>
                      <a:pt x="1" y="12"/>
                      <a:pt x="1" y="11"/>
                    </a:cubicBezTo>
                    <a:cubicBezTo>
                      <a:pt x="0" y="10"/>
                      <a:pt x="0" y="8"/>
                      <a:pt x="0" y="7"/>
                    </a:cubicBezTo>
                    <a:cubicBezTo>
                      <a:pt x="0" y="6"/>
                      <a:pt x="1" y="5"/>
                      <a:pt x="1" y="4"/>
                    </a:cubicBezTo>
                    <a:cubicBezTo>
                      <a:pt x="2" y="3"/>
                      <a:pt x="3" y="2"/>
                      <a:pt x="4" y="1"/>
                    </a:cubicBezTo>
                    <a:cubicBezTo>
                      <a:pt x="5" y="0"/>
                      <a:pt x="6" y="0"/>
                      <a:pt x="7" y="0"/>
                    </a:cubicBezTo>
                    <a:cubicBezTo>
                      <a:pt x="9" y="0"/>
                      <a:pt x="10" y="0"/>
                      <a:pt x="11" y="1"/>
                    </a:cubicBezTo>
                    <a:cubicBezTo>
                      <a:pt x="12" y="2"/>
                      <a:pt x="13" y="3"/>
                      <a:pt x="13" y="4"/>
                    </a:cubicBezTo>
                    <a:cubicBezTo>
                      <a:pt x="14" y="5"/>
                      <a:pt x="14" y="6"/>
                      <a:pt x="14" y="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3" name="Google Shape;183;g34be3e9c41b_0_1420"/>
              <p:cNvSpPr/>
              <p:nvPr/>
            </p:nvSpPr>
            <p:spPr>
              <a:xfrm>
                <a:off x="-1205699" y="3936463"/>
                <a:ext cx="25509" cy="25509"/>
              </a:xfrm>
              <a:custGeom>
                <a:avLst/>
                <a:gdLst/>
                <a:ahLst/>
                <a:cxnLst/>
                <a:rect l="l" t="t" r="r" b="b"/>
                <a:pathLst>
                  <a:path w="14" h="14" extrusionOk="0">
                    <a:moveTo>
                      <a:pt x="14" y="7"/>
                    </a:moveTo>
                    <a:cubicBezTo>
                      <a:pt x="14" y="11"/>
                      <a:pt x="11" y="14"/>
                      <a:pt x="7" y="14"/>
                    </a:cubicBezTo>
                    <a:cubicBezTo>
                      <a:pt x="3" y="14"/>
                      <a:pt x="0" y="11"/>
                      <a:pt x="0" y="7"/>
                    </a:cubicBezTo>
                    <a:cubicBezTo>
                      <a:pt x="0" y="3"/>
                      <a:pt x="3" y="0"/>
                      <a:pt x="7" y="0"/>
                    </a:cubicBezTo>
                    <a:cubicBezTo>
                      <a:pt x="11" y="0"/>
                      <a:pt x="14" y="3"/>
                      <a:pt x="14" y="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4" name="Google Shape;184;g34be3e9c41b_0_1420"/>
              <p:cNvSpPr/>
              <p:nvPr/>
            </p:nvSpPr>
            <p:spPr>
              <a:xfrm>
                <a:off x="-1224695" y="4075986"/>
                <a:ext cx="422716" cy="422714"/>
              </a:xfrm>
              <a:custGeom>
                <a:avLst/>
                <a:gdLst/>
                <a:ahLst/>
                <a:cxnLst/>
                <a:rect l="l" t="t" r="r" b="b"/>
                <a:pathLst>
                  <a:path w="232" h="232" extrusionOk="0">
                    <a:moveTo>
                      <a:pt x="0" y="0"/>
                    </a:moveTo>
                    <a:lnTo>
                      <a:pt x="232" y="0"/>
                    </a:lnTo>
                    <a:lnTo>
                      <a:pt x="232" y="232"/>
                    </a:lnTo>
                    <a:lnTo>
                      <a:pt x="0" y="232"/>
                    </a:lnTo>
                    <a:lnTo>
                      <a:pt x="0" y="0"/>
                    </a:lnTo>
                    <a:close/>
                  </a:path>
                </a:pathLst>
              </a:custGeom>
              <a:solidFill>
                <a:schemeClr val="accent2"/>
              </a:solidFill>
              <a:ln>
                <a:noFill/>
              </a:ln>
            </p:spPr>
            <p:txBody>
              <a:bodyPr spcFirstLastPara="1" wrap="square" lIns="90000" tIns="38500" rIns="90000" bIns="385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5" name="Google Shape;185;g34be3e9c41b_0_1420"/>
              <p:cNvSpPr/>
              <p:nvPr/>
            </p:nvSpPr>
            <p:spPr>
              <a:xfrm>
                <a:off x="-681493" y="4344218"/>
                <a:ext cx="972976" cy="5466"/>
              </a:xfrm>
              <a:custGeom>
                <a:avLst/>
                <a:gdLst/>
                <a:ahLst/>
                <a:cxnLst/>
                <a:rect l="l" t="t" r="r" b="b"/>
                <a:pathLst>
                  <a:path w="534" h="3" extrusionOk="0">
                    <a:moveTo>
                      <a:pt x="534" y="1"/>
                    </a:moveTo>
                    <a:cubicBezTo>
                      <a:pt x="534" y="2"/>
                      <a:pt x="414" y="3"/>
                      <a:pt x="267" y="3"/>
                    </a:cubicBezTo>
                    <a:cubicBezTo>
                      <a:pt x="120" y="3"/>
                      <a:pt x="0" y="2"/>
                      <a:pt x="0" y="1"/>
                    </a:cubicBezTo>
                    <a:cubicBezTo>
                      <a:pt x="0" y="1"/>
                      <a:pt x="120" y="0"/>
                      <a:pt x="267" y="0"/>
                    </a:cubicBezTo>
                    <a:cubicBezTo>
                      <a:pt x="414" y="0"/>
                      <a:pt x="534" y="1"/>
                      <a:pt x="534"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6" name="Google Shape;186;g34be3e9c41b_0_1420"/>
              <p:cNvSpPr/>
              <p:nvPr/>
            </p:nvSpPr>
            <p:spPr>
              <a:xfrm>
                <a:off x="-681493" y="4429855"/>
                <a:ext cx="972976" cy="5466"/>
              </a:xfrm>
              <a:custGeom>
                <a:avLst/>
                <a:gdLst/>
                <a:ahLst/>
                <a:cxnLst/>
                <a:rect l="l" t="t" r="r" b="b"/>
                <a:pathLst>
                  <a:path w="534" h="3" extrusionOk="0">
                    <a:moveTo>
                      <a:pt x="534" y="2"/>
                    </a:moveTo>
                    <a:cubicBezTo>
                      <a:pt x="534" y="3"/>
                      <a:pt x="414" y="3"/>
                      <a:pt x="267" y="3"/>
                    </a:cubicBezTo>
                    <a:cubicBezTo>
                      <a:pt x="120" y="3"/>
                      <a:pt x="0" y="3"/>
                      <a:pt x="0" y="2"/>
                    </a:cubicBezTo>
                    <a:cubicBezTo>
                      <a:pt x="0" y="1"/>
                      <a:pt x="120" y="0"/>
                      <a:pt x="267" y="0"/>
                    </a:cubicBezTo>
                    <a:cubicBezTo>
                      <a:pt x="414" y="0"/>
                      <a:pt x="534" y="1"/>
                      <a:pt x="534"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7" name="Google Shape;187;g34be3e9c41b_0_1420"/>
              <p:cNvSpPr/>
              <p:nvPr/>
            </p:nvSpPr>
            <p:spPr>
              <a:xfrm>
                <a:off x="-335303" y="4517313"/>
                <a:ext cx="626786" cy="3644"/>
              </a:xfrm>
              <a:custGeom>
                <a:avLst/>
                <a:gdLst/>
                <a:ahLst/>
                <a:cxnLst/>
                <a:rect l="l" t="t" r="r" b="b"/>
                <a:pathLst>
                  <a:path w="344" h="2" extrusionOk="0">
                    <a:moveTo>
                      <a:pt x="344" y="1"/>
                    </a:moveTo>
                    <a:cubicBezTo>
                      <a:pt x="344" y="1"/>
                      <a:pt x="343" y="1"/>
                      <a:pt x="340" y="1"/>
                    </a:cubicBezTo>
                    <a:cubicBezTo>
                      <a:pt x="338" y="1"/>
                      <a:pt x="334" y="2"/>
                      <a:pt x="330" y="2"/>
                    </a:cubicBezTo>
                    <a:cubicBezTo>
                      <a:pt x="321" y="2"/>
                      <a:pt x="309" y="2"/>
                      <a:pt x="293" y="2"/>
                    </a:cubicBezTo>
                    <a:cubicBezTo>
                      <a:pt x="262" y="2"/>
                      <a:pt x="219" y="2"/>
                      <a:pt x="172" y="2"/>
                    </a:cubicBezTo>
                    <a:cubicBezTo>
                      <a:pt x="125" y="2"/>
                      <a:pt x="82" y="2"/>
                      <a:pt x="51" y="2"/>
                    </a:cubicBezTo>
                    <a:cubicBezTo>
                      <a:pt x="35" y="2"/>
                      <a:pt x="23" y="2"/>
                      <a:pt x="14" y="2"/>
                    </a:cubicBezTo>
                    <a:cubicBezTo>
                      <a:pt x="10" y="1"/>
                      <a:pt x="6" y="1"/>
                      <a:pt x="4" y="1"/>
                    </a:cubicBezTo>
                    <a:cubicBezTo>
                      <a:pt x="2" y="1"/>
                      <a:pt x="0" y="1"/>
                      <a:pt x="0" y="1"/>
                    </a:cubicBezTo>
                    <a:cubicBezTo>
                      <a:pt x="0" y="1"/>
                      <a:pt x="2" y="1"/>
                      <a:pt x="4" y="1"/>
                    </a:cubicBezTo>
                    <a:cubicBezTo>
                      <a:pt x="6" y="1"/>
                      <a:pt x="10" y="0"/>
                      <a:pt x="14" y="0"/>
                    </a:cubicBezTo>
                    <a:cubicBezTo>
                      <a:pt x="23" y="0"/>
                      <a:pt x="35" y="0"/>
                      <a:pt x="51" y="0"/>
                    </a:cubicBezTo>
                    <a:cubicBezTo>
                      <a:pt x="82" y="0"/>
                      <a:pt x="125" y="0"/>
                      <a:pt x="172" y="0"/>
                    </a:cubicBezTo>
                    <a:cubicBezTo>
                      <a:pt x="219" y="0"/>
                      <a:pt x="262" y="0"/>
                      <a:pt x="293" y="0"/>
                    </a:cubicBezTo>
                    <a:cubicBezTo>
                      <a:pt x="309" y="0"/>
                      <a:pt x="321" y="0"/>
                      <a:pt x="330" y="0"/>
                    </a:cubicBezTo>
                    <a:cubicBezTo>
                      <a:pt x="334" y="1"/>
                      <a:pt x="338" y="1"/>
                      <a:pt x="340" y="1"/>
                    </a:cubicBezTo>
                    <a:cubicBezTo>
                      <a:pt x="343" y="1"/>
                      <a:pt x="344" y="1"/>
                      <a:pt x="344"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8" name="Google Shape;188;g34be3e9c41b_0_1420"/>
              <p:cNvSpPr/>
              <p:nvPr/>
            </p:nvSpPr>
            <p:spPr>
              <a:xfrm>
                <a:off x="-428227" y="4117218"/>
                <a:ext cx="719711" cy="7288"/>
              </a:xfrm>
              <a:custGeom>
                <a:avLst/>
                <a:gdLst/>
                <a:ahLst/>
                <a:cxnLst/>
                <a:rect l="l" t="t" r="r" b="b"/>
                <a:pathLst>
                  <a:path w="395" h="4" extrusionOk="0">
                    <a:moveTo>
                      <a:pt x="395" y="2"/>
                    </a:moveTo>
                    <a:cubicBezTo>
                      <a:pt x="395" y="3"/>
                      <a:pt x="306" y="4"/>
                      <a:pt x="197" y="4"/>
                    </a:cubicBezTo>
                    <a:cubicBezTo>
                      <a:pt x="88" y="4"/>
                      <a:pt x="0" y="3"/>
                      <a:pt x="0" y="2"/>
                    </a:cubicBezTo>
                    <a:cubicBezTo>
                      <a:pt x="0" y="1"/>
                      <a:pt x="88" y="0"/>
                      <a:pt x="197" y="0"/>
                    </a:cubicBezTo>
                    <a:cubicBezTo>
                      <a:pt x="306" y="0"/>
                      <a:pt x="395" y="1"/>
                      <a:pt x="395"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9" name="Google Shape;189;g34be3e9c41b_0_1420"/>
              <p:cNvSpPr/>
              <p:nvPr/>
            </p:nvSpPr>
            <p:spPr>
              <a:xfrm>
                <a:off x="-428227" y="4195567"/>
                <a:ext cx="719711" cy="5466"/>
              </a:xfrm>
              <a:custGeom>
                <a:avLst/>
                <a:gdLst/>
                <a:ahLst/>
                <a:cxnLst/>
                <a:rect l="l" t="t" r="r" b="b"/>
                <a:pathLst>
                  <a:path w="395" h="3" extrusionOk="0">
                    <a:moveTo>
                      <a:pt x="395" y="1"/>
                    </a:moveTo>
                    <a:cubicBezTo>
                      <a:pt x="395" y="2"/>
                      <a:pt x="306" y="3"/>
                      <a:pt x="197" y="3"/>
                    </a:cubicBezTo>
                    <a:cubicBezTo>
                      <a:pt x="88" y="3"/>
                      <a:pt x="0" y="2"/>
                      <a:pt x="0" y="1"/>
                    </a:cubicBezTo>
                    <a:cubicBezTo>
                      <a:pt x="0" y="1"/>
                      <a:pt x="88" y="0"/>
                      <a:pt x="197" y="0"/>
                    </a:cubicBezTo>
                    <a:cubicBezTo>
                      <a:pt x="306" y="0"/>
                      <a:pt x="395" y="1"/>
                      <a:pt x="395"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0" name="Google Shape;190;g34be3e9c41b_0_1420"/>
              <p:cNvSpPr/>
              <p:nvPr/>
            </p:nvSpPr>
            <p:spPr>
              <a:xfrm>
                <a:off x="-133055" y="4272093"/>
                <a:ext cx="424538" cy="5466"/>
              </a:xfrm>
              <a:custGeom>
                <a:avLst/>
                <a:gdLst/>
                <a:ahLst/>
                <a:cxnLst/>
                <a:rect l="l" t="t" r="r" b="b"/>
                <a:pathLst>
                  <a:path w="233" h="3" extrusionOk="0">
                    <a:moveTo>
                      <a:pt x="233" y="2"/>
                    </a:moveTo>
                    <a:cubicBezTo>
                      <a:pt x="233" y="2"/>
                      <a:pt x="230" y="2"/>
                      <a:pt x="224" y="2"/>
                    </a:cubicBezTo>
                    <a:cubicBezTo>
                      <a:pt x="218" y="3"/>
                      <a:pt x="209" y="3"/>
                      <a:pt x="199" y="3"/>
                    </a:cubicBezTo>
                    <a:cubicBezTo>
                      <a:pt x="178" y="3"/>
                      <a:pt x="149" y="3"/>
                      <a:pt x="117" y="3"/>
                    </a:cubicBezTo>
                    <a:cubicBezTo>
                      <a:pt x="85" y="3"/>
                      <a:pt x="55" y="3"/>
                      <a:pt x="34" y="3"/>
                    </a:cubicBezTo>
                    <a:cubicBezTo>
                      <a:pt x="24" y="3"/>
                      <a:pt x="16" y="3"/>
                      <a:pt x="9" y="2"/>
                    </a:cubicBezTo>
                    <a:cubicBezTo>
                      <a:pt x="3" y="2"/>
                      <a:pt x="0" y="2"/>
                      <a:pt x="0" y="2"/>
                    </a:cubicBezTo>
                    <a:cubicBezTo>
                      <a:pt x="0" y="2"/>
                      <a:pt x="3" y="1"/>
                      <a:pt x="9" y="1"/>
                    </a:cubicBezTo>
                    <a:cubicBezTo>
                      <a:pt x="16" y="1"/>
                      <a:pt x="24" y="1"/>
                      <a:pt x="34" y="1"/>
                    </a:cubicBezTo>
                    <a:cubicBezTo>
                      <a:pt x="55" y="1"/>
                      <a:pt x="85" y="0"/>
                      <a:pt x="117" y="0"/>
                    </a:cubicBezTo>
                    <a:cubicBezTo>
                      <a:pt x="149" y="0"/>
                      <a:pt x="178" y="1"/>
                      <a:pt x="199" y="1"/>
                    </a:cubicBezTo>
                    <a:cubicBezTo>
                      <a:pt x="209" y="1"/>
                      <a:pt x="218" y="1"/>
                      <a:pt x="224" y="1"/>
                    </a:cubicBezTo>
                    <a:cubicBezTo>
                      <a:pt x="230" y="1"/>
                      <a:pt x="233" y="2"/>
                      <a:pt x="233"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91" name="Google Shape;191;g34be3e9c41b_0_1420"/>
            <p:cNvGrpSpPr/>
            <p:nvPr/>
          </p:nvGrpSpPr>
          <p:grpSpPr>
            <a:xfrm>
              <a:off x="8430063" y="2639212"/>
              <a:ext cx="1550567" cy="1051320"/>
              <a:chOff x="-872012" y="2723887"/>
              <a:chExt cx="1550567" cy="1051320"/>
            </a:xfrm>
          </p:grpSpPr>
          <p:sp>
            <p:nvSpPr>
              <p:cNvPr id="192" name="Google Shape;192;g34be3e9c41b_0_1420"/>
              <p:cNvSpPr/>
              <p:nvPr/>
            </p:nvSpPr>
            <p:spPr>
              <a:xfrm>
                <a:off x="-872012" y="2723887"/>
                <a:ext cx="1550567" cy="1051320"/>
              </a:xfrm>
              <a:custGeom>
                <a:avLst/>
                <a:gdLst/>
                <a:ahLst/>
                <a:cxnLst/>
                <a:rect l="l" t="t" r="r" b="b"/>
                <a:pathLst>
                  <a:path w="851" h="577" extrusionOk="0">
                    <a:moveTo>
                      <a:pt x="850" y="576"/>
                    </a:moveTo>
                    <a:cubicBezTo>
                      <a:pt x="850" y="576"/>
                      <a:pt x="850" y="572"/>
                      <a:pt x="850" y="565"/>
                    </a:cubicBezTo>
                    <a:cubicBezTo>
                      <a:pt x="850" y="558"/>
                      <a:pt x="850" y="548"/>
                      <a:pt x="850" y="535"/>
                    </a:cubicBezTo>
                    <a:cubicBezTo>
                      <a:pt x="850" y="508"/>
                      <a:pt x="850" y="469"/>
                      <a:pt x="850" y="420"/>
                    </a:cubicBezTo>
                    <a:cubicBezTo>
                      <a:pt x="849" y="320"/>
                      <a:pt x="849" y="177"/>
                      <a:pt x="849" y="2"/>
                    </a:cubicBezTo>
                    <a:lnTo>
                      <a:pt x="850" y="3"/>
                    </a:lnTo>
                    <a:cubicBezTo>
                      <a:pt x="616" y="3"/>
                      <a:pt x="321" y="3"/>
                      <a:pt x="1" y="3"/>
                    </a:cubicBezTo>
                    <a:lnTo>
                      <a:pt x="1" y="3"/>
                    </a:lnTo>
                    <a:lnTo>
                      <a:pt x="3" y="2"/>
                    </a:lnTo>
                    <a:cubicBezTo>
                      <a:pt x="3" y="206"/>
                      <a:pt x="3" y="401"/>
                      <a:pt x="3" y="576"/>
                    </a:cubicBezTo>
                    <a:lnTo>
                      <a:pt x="1" y="574"/>
                    </a:lnTo>
                    <a:cubicBezTo>
                      <a:pt x="251" y="574"/>
                      <a:pt x="463" y="575"/>
                      <a:pt x="613" y="575"/>
                    </a:cubicBezTo>
                    <a:cubicBezTo>
                      <a:pt x="688" y="575"/>
                      <a:pt x="747" y="575"/>
                      <a:pt x="788" y="575"/>
                    </a:cubicBezTo>
                    <a:cubicBezTo>
                      <a:pt x="808" y="575"/>
                      <a:pt x="823" y="575"/>
                      <a:pt x="834" y="576"/>
                    </a:cubicBezTo>
                    <a:cubicBezTo>
                      <a:pt x="839" y="576"/>
                      <a:pt x="843" y="576"/>
                      <a:pt x="846" y="576"/>
                    </a:cubicBezTo>
                    <a:cubicBezTo>
                      <a:pt x="849" y="576"/>
                      <a:pt x="850" y="576"/>
                      <a:pt x="850" y="576"/>
                    </a:cubicBezTo>
                    <a:cubicBezTo>
                      <a:pt x="850" y="576"/>
                      <a:pt x="849" y="576"/>
                      <a:pt x="846" y="576"/>
                    </a:cubicBezTo>
                    <a:cubicBezTo>
                      <a:pt x="844" y="576"/>
                      <a:pt x="840" y="576"/>
                      <a:pt x="834" y="576"/>
                    </a:cubicBezTo>
                    <a:cubicBezTo>
                      <a:pt x="824" y="576"/>
                      <a:pt x="808" y="576"/>
                      <a:pt x="788" y="576"/>
                    </a:cubicBezTo>
                    <a:cubicBezTo>
                      <a:pt x="748" y="576"/>
                      <a:pt x="689" y="576"/>
                      <a:pt x="614" y="576"/>
                    </a:cubicBezTo>
                    <a:cubicBezTo>
                      <a:pt x="464" y="577"/>
                      <a:pt x="251" y="577"/>
                      <a:pt x="1" y="577"/>
                    </a:cubicBezTo>
                    <a:lnTo>
                      <a:pt x="0" y="577"/>
                    </a:lnTo>
                    <a:lnTo>
                      <a:pt x="0" y="576"/>
                    </a:lnTo>
                    <a:cubicBezTo>
                      <a:pt x="0" y="401"/>
                      <a:pt x="0" y="206"/>
                      <a:pt x="0" y="2"/>
                    </a:cubicBezTo>
                    <a:lnTo>
                      <a:pt x="0" y="0"/>
                    </a:lnTo>
                    <a:lnTo>
                      <a:pt x="1" y="0"/>
                    </a:lnTo>
                    <a:cubicBezTo>
                      <a:pt x="321" y="0"/>
                      <a:pt x="616" y="1"/>
                      <a:pt x="850" y="1"/>
                    </a:cubicBezTo>
                    <a:lnTo>
                      <a:pt x="851" y="1"/>
                    </a:lnTo>
                    <a:lnTo>
                      <a:pt x="851" y="2"/>
                    </a:lnTo>
                    <a:cubicBezTo>
                      <a:pt x="851" y="177"/>
                      <a:pt x="851" y="320"/>
                      <a:pt x="851" y="420"/>
                    </a:cubicBezTo>
                    <a:cubicBezTo>
                      <a:pt x="851" y="470"/>
                      <a:pt x="851" y="509"/>
                      <a:pt x="850" y="535"/>
                    </a:cubicBezTo>
                    <a:cubicBezTo>
                      <a:pt x="850" y="549"/>
                      <a:pt x="850" y="559"/>
                      <a:pt x="850" y="565"/>
                    </a:cubicBezTo>
                    <a:cubicBezTo>
                      <a:pt x="850" y="572"/>
                      <a:pt x="850" y="576"/>
                      <a:pt x="850" y="57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3" name="Google Shape;193;g34be3e9c41b_0_1420"/>
              <p:cNvSpPr/>
              <p:nvPr/>
            </p:nvSpPr>
            <p:spPr>
              <a:xfrm>
                <a:off x="-870190" y="2818634"/>
                <a:ext cx="1545101" cy="5466"/>
              </a:xfrm>
              <a:custGeom>
                <a:avLst/>
                <a:gdLst/>
                <a:ahLst/>
                <a:cxnLst/>
                <a:rect l="l" t="t" r="r" b="b"/>
                <a:pathLst>
                  <a:path w="848" h="3" extrusionOk="0">
                    <a:moveTo>
                      <a:pt x="0" y="1"/>
                    </a:moveTo>
                    <a:cubicBezTo>
                      <a:pt x="0" y="0"/>
                      <a:pt x="190" y="0"/>
                      <a:pt x="424" y="0"/>
                    </a:cubicBezTo>
                    <a:cubicBezTo>
                      <a:pt x="658" y="0"/>
                      <a:pt x="848" y="0"/>
                      <a:pt x="848" y="1"/>
                    </a:cubicBezTo>
                    <a:cubicBezTo>
                      <a:pt x="848" y="2"/>
                      <a:pt x="658" y="3"/>
                      <a:pt x="424" y="3"/>
                    </a:cubicBezTo>
                    <a:cubicBezTo>
                      <a:pt x="189" y="3"/>
                      <a:pt x="0" y="2"/>
                      <a:pt x="0"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4" name="Google Shape;194;g34be3e9c41b_0_1420"/>
              <p:cNvSpPr/>
              <p:nvPr/>
            </p:nvSpPr>
            <p:spPr>
              <a:xfrm>
                <a:off x="-833749" y="2760328"/>
                <a:ext cx="25509" cy="25509"/>
              </a:xfrm>
              <a:custGeom>
                <a:avLst/>
                <a:gdLst/>
                <a:ahLst/>
                <a:cxnLst/>
                <a:rect l="l" t="t" r="r" b="b"/>
                <a:pathLst>
                  <a:path w="14" h="14" extrusionOk="0">
                    <a:moveTo>
                      <a:pt x="14" y="7"/>
                    </a:moveTo>
                    <a:cubicBezTo>
                      <a:pt x="14" y="11"/>
                      <a:pt x="11" y="14"/>
                      <a:pt x="7" y="14"/>
                    </a:cubicBezTo>
                    <a:cubicBezTo>
                      <a:pt x="3" y="14"/>
                      <a:pt x="0" y="11"/>
                      <a:pt x="0" y="7"/>
                    </a:cubicBezTo>
                    <a:cubicBezTo>
                      <a:pt x="0" y="3"/>
                      <a:pt x="3" y="0"/>
                      <a:pt x="7" y="0"/>
                    </a:cubicBezTo>
                    <a:cubicBezTo>
                      <a:pt x="11" y="0"/>
                      <a:pt x="14" y="3"/>
                      <a:pt x="14" y="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5" name="Google Shape;195;g34be3e9c41b_0_1420"/>
              <p:cNvSpPr/>
              <p:nvPr/>
            </p:nvSpPr>
            <p:spPr>
              <a:xfrm>
                <a:off x="-791842" y="2760328"/>
                <a:ext cx="25509" cy="25509"/>
              </a:xfrm>
              <a:custGeom>
                <a:avLst/>
                <a:gdLst/>
                <a:ahLst/>
                <a:cxnLst/>
                <a:rect l="l" t="t" r="r" b="b"/>
                <a:pathLst>
                  <a:path w="14" h="14" extrusionOk="0">
                    <a:moveTo>
                      <a:pt x="14" y="7"/>
                    </a:moveTo>
                    <a:cubicBezTo>
                      <a:pt x="14" y="8"/>
                      <a:pt x="14" y="10"/>
                      <a:pt x="13" y="11"/>
                    </a:cubicBezTo>
                    <a:cubicBezTo>
                      <a:pt x="12" y="12"/>
                      <a:pt x="12" y="12"/>
                      <a:pt x="11" y="13"/>
                    </a:cubicBezTo>
                    <a:cubicBezTo>
                      <a:pt x="9" y="13"/>
                      <a:pt x="8" y="14"/>
                      <a:pt x="7" y="14"/>
                    </a:cubicBezTo>
                    <a:cubicBezTo>
                      <a:pt x="6" y="14"/>
                      <a:pt x="5" y="13"/>
                      <a:pt x="4" y="13"/>
                    </a:cubicBezTo>
                    <a:cubicBezTo>
                      <a:pt x="3" y="12"/>
                      <a:pt x="1" y="12"/>
                      <a:pt x="1" y="11"/>
                    </a:cubicBezTo>
                    <a:cubicBezTo>
                      <a:pt x="0" y="10"/>
                      <a:pt x="0" y="8"/>
                      <a:pt x="0" y="7"/>
                    </a:cubicBezTo>
                    <a:cubicBezTo>
                      <a:pt x="0" y="6"/>
                      <a:pt x="1" y="5"/>
                      <a:pt x="1" y="4"/>
                    </a:cubicBezTo>
                    <a:cubicBezTo>
                      <a:pt x="2" y="3"/>
                      <a:pt x="3" y="1"/>
                      <a:pt x="4" y="1"/>
                    </a:cubicBezTo>
                    <a:cubicBezTo>
                      <a:pt x="5" y="0"/>
                      <a:pt x="6" y="0"/>
                      <a:pt x="7" y="0"/>
                    </a:cubicBezTo>
                    <a:cubicBezTo>
                      <a:pt x="8" y="0"/>
                      <a:pt x="9" y="0"/>
                      <a:pt x="11" y="1"/>
                    </a:cubicBezTo>
                    <a:cubicBezTo>
                      <a:pt x="13" y="1"/>
                      <a:pt x="12" y="3"/>
                      <a:pt x="13" y="4"/>
                    </a:cubicBezTo>
                    <a:cubicBezTo>
                      <a:pt x="14" y="5"/>
                      <a:pt x="14" y="6"/>
                      <a:pt x="14" y="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6" name="Google Shape;196;g34be3e9c41b_0_1420"/>
              <p:cNvSpPr/>
              <p:nvPr/>
            </p:nvSpPr>
            <p:spPr>
              <a:xfrm>
                <a:off x="-749935" y="2760328"/>
                <a:ext cx="25509" cy="25509"/>
              </a:xfrm>
              <a:custGeom>
                <a:avLst/>
                <a:gdLst/>
                <a:ahLst/>
                <a:cxnLst/>
                <a:rect l="l" t="t" r="r" b="b"/>
                <a:pathLst>
                  <a:path w="14" h="14" extrusionOk="0">
                    <a:moveTo>
                      <a:pt x="14" y="7"/>
                    </a:moveTo>
                    <a:cubicBezTo>
                      <a:pt x="14" y="8"/>
                      <a:pt x="14" y="10"/>
                      <a:pt x="13" y="11"/>
                    </a:cubicBezTo>
                    <a:cubicBezTo>
                      <a:pt x="12" y="12"/>
                      <a:pt x="11" y="12"/>
                      <a:pt x="10" y="13"/>
                    </a:cubicBezTo>
                    <a:cubicBezTo>
                      <a:pt x="9" y="13"/>
                      <a:pt x="8" y="14"/>
                      <a:pt x="7" y="14"/>
                    </a:cubicBezTo>
                    <a:cubicBezTo>
                      <a:pt x="6" y="14"/>
                      <a:pt x="5" y="13"/>
                      <a:pt x="4" y="13"/>
                    </a:cubicBezTo>
                    <a:cubicBezTo>
                      <a:pt x="3" y="12"/>
                      <a:pt x="1" y="12"/>
                      <a:pt x="1" y="11"/>
                    </a:cubicBezTo>
                    <a:cubicBezTo>
                      <a:pt x="0" y="10"/>
                      <a:pt x="0" y="8"/>
                      <a:pt x="0" y="7"/>
                    </a:cubicBezTo>
                    <a:cubicBezTo>
                      <a:pt x="0" y="6"/>
                      <a:pt x="1" y="5"/>
                      <a:pt x="1" y="4"/>
                    </a:cubicBezTo>
                    <a:cubicBezTo>
                      <a:pt x="2" y="3"/>
                      <a:pt x="3" y="1"/>
                      <a:pt x="4" y="1"/>
                    </a:cubicBezTo>
                    <a:cubicBezTo>
                      <a:pt x="5" y="0"/>
                      <a:pt x="6" y="0"/>
                      <a:pt x="7" y="0"/>
                    </a:cubicBezTo>
                    <a:cubicBezTo>
                      <a:pt x="8" y="0"/>
                      <a:pt x="9" y="0"/>
                      <a:pt x="10" y="1"/>
                    </a:cubicBezTo>
                    <a:cubicBezTo>
                      <a:pt x="11" y="1"/>
                      <a:pt x="12" y="3"/>
                      <a:pt x="13" y="4"/>
                    </a:cubicBezTo>
                    <a:cubicBezTo>
                      <a:pt x="14" y="5"/>
                      <a:pt x="14" y="6"/>
                      <a:pt x="14" y="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7" name="Google Shape;197;g34be3e9c41b_0_1420"/>
              <p:cNvSpPr/>
              <p:nvPr/>
            </p:nvSpPr>
            <p:spPr>
              <a:xfrm>
                <a:off x="-737180" y="2929779"/>
                <a:ext cx="413606" cy="415426"/>
              </a:xfrm>
              <a:custGeom>
                <a:avLst/>
                <a:gdLst/>
                <a:ahLst/>
                <a:cxnLst/>
                <a:rect l="l" t="t" r="r" b="b"/>
                <a:pathLst>
                  <a:path w="227" h="228" extrusionOk="0">
                    <a:moveTo>
                      <a:pt x="0" y="0"/>
                    </a:moveTo>
                    <a:lnTo>
                      <a:pt x="227" y="0"/>
                    </a:lnTo>
                    <a:lnTo>
                      <a:pt x="227" y="228"/>
                    </a:lnTo>
                    <a:lnTo>
                      <a:pt x="0" y="228"/>
                    </a:lnTo>
                    <a:lnTo>
                      <a:pt x="0" y="0"/>
                    </a:lnTo>
                    <a:close/>
                  </a:path>
                </a:pathLst>
              </a:custGeom>
              <a:solidFill>
                <a:schemeClr val="accent2"/>
              </a:solidFill>
              <a:ln>
                <a:noFill/>
              </a:ln>
            </p:spPr>
            <p:txBody>
              <a:bodyPr spcFirstLastPara="1" wrap="square" lIns="90000" tIns="37075" rIns="90000" bIns="37075"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8" name="Google Shape;198;g34be3e9c41b_0_1420"/>
              <p:cNvSpPr/>
              <p:nvPr/>
            </p:nvSpPr>
            <p:spPr>
              <a:xfrm>
                <a:off x="-749922" y="3481553"/>
                <a:ext cx="194960" cy="196781"/>
              </a:xfrm>
              <a:custGeom>
                <a:avLst/>
                <a:gdLst/>
                <a:ahLst/>
                <a:cxnLst/>
                <a:rect l="l" t="t" r="r" b="b"/>
                <a:pathLst>
                  <a:path w="107" h="108" extrusionOk="0">
                    <a:moveTo>
                      <a:pt x="0" y="0"/>
                    </a:moveTo>
                    <a:lnTo>
                      <a:pt x="107" y="0"/>
                    </a:lnTo>
                    <a:lnTo>
                      <a:pt x="107" y="108"/>
                    </a:lnTo>
                    <a:lnTo>
                      <a:pt x="0" y="108"/>
                    </a:lnTo>
                    <a:lnTo>
                      <a:pt x="0" y="0"/>
                    </a:lnTo>
                    <a:close/>
                  </a:path>
                </a:pathLst>
              </a:custGeom>
              <a:solidFill>
                <a:schemeClr val="accen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9" name="Google Shape;199;g34be3e9c41b_0_1420"/>
              <p:cNvSpPr/>
              <p:nvPr/>
            </p:nvSpPr>
            <p:spPr>
              <a:xfrm>
                <a:off x="-398266" y="3481553"/>
                <a:ext cx="194960" cy="196781"/>
              </a:xfrm>
              <a:custGeom>
                <a:avLst/>
                <a:gdLst/>
                <a:ahLst/>
                <a:cxnLst/>
                <a:rect l="l" t="t" r="r" b="b"/>
                <a:pathLst>
                  <a:path w="107" h="108" extrusionOk="0">
                    <a:moveTo>
                      <a:pt x="0" y="0"/>
                    </a:moveTo>
                    <a:lnTo>
                      <a:pt x="107" y="0"/>
                    </a:lnTo>
                    <a:lnTo>
                      <a:pt x="107" y="108"/>
                    </a:lnTo>
                    <a:lnTo>
                      <a:pt x="0" y="108"/>
                    </a:lnTo>
                    <a:lnTo>
                      <a:pt x="0" y="0"/>
                    </a:lnTo>
                    <a:close/>
                  </a:path>
                </a:pathLst>
              </a:custGeom>
              <a:solidFill>
                <a:schemeClr val="accen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0" name="Google Shape;200;g34be3e9c41b_0_1420"/>
              <p:cNvSpPr/>
              <p:nvPr/>
            </p:nvSpPr>
            <p:spPr>
              <a:xfrm>
                <a:off x="-46610" y="3481553"/>
                <a:ext cx="194960" cy="196781"/>
              </a:xfrm>
              <a:custGeom>
                <a:avLst/>
                <a:gdLst/>
                <a:ahLst/>
                <a:cxnLst/>
                <a:rect l="l" t="t" r="r" b="b"/>
                <a:pathLst>
                  <a:path w="107" h="108" extrusionOk="0">
                    <a:moveTo>
                      <a:pt x="0" y="0"/>
                    </a:moveTo>
                    <a:lnTo>
                      <a:pt x="107" y="0"/>
                    </a:lnTo>
                    <a:lnTo>
                      <a:pt x="107" y="108"/>
                    </a:lnTo>
                    <a:lnTo>
                      <a:pt x="0" y="108"/>
                    </a:lnTo>
                    <a:lnTo>
                      <a:pt x="0" y="0"/>
                    </a:lnTo>
                    <a:close/>
                  </a:path>
                </a:pathLst>
              </a:custGeom>
              <a:solidFill>
                <a:schemeClr val="accen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1" name="Google Shape;201;g34be3e9c41b_0_1420"/>
              <p:cNvSpPr/>
              <p:nvPr/>
            </p:nvSpPr>
            <p:spPr>
              <a:xfrm>
                <a:off x="305046" y="3481553"/>
                <a:ext cx="194960" cy="196781"/>
              </a:xfrm>
              <a:custGeom>
                <a:avLst/>
                <a:gdLst/>
                <a:ahLst/>
                <a:cxnLst/>
                <a:rect l="l" t="t" r="r" b="b"/>
                <a:pathLst>
                  <a:path w="107" h="108" extrusionOk="0">
                    <a:moveTo>
                      <a:pt x="0" y="0"/>
                    </a:moveTo>
                    <a:lnTo>
                      <a:pt x="107" y="0"/>
                    </a:lnTo>
                    <a:lnTo>
                      <a:pt x="107" y="108"/>
                    </a:lnTo>
                    <a:lnTo>
                      <a:pt x="0" y="108"/>
                    </a:lnTo>
                    <a:lnTo>
                      <a:pt x="0" y="0"/>
                    </a:lnTo>
                    <a:close/>
                  </a:path>
                </a:pathLst>
              </a:custGeom>
              <a:solidFill>
                <a:schemeClr val="accen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2" name="Google Shape;202;g34be3e9c41b_0_1420"/>
              <p:cNvSpPr/>
              <p:nvPr/>
            </p:nvSpPr>
            <p:spPr>
              <a:xfrm>
                <a:off x="-215912" y="3184118"/>
                <a:ext cx="719711" cy="7288"/>
              </a:xfrm>
              <a:custGeom>
                <a:avLst/>
                <a:gdLst/>
                <a:ahLst/>
                <a:cxnLst/>
                <a:rect l="l" t="t" r="r" b="b"/>
                <a:pathLst>
                  <a:path w="395" h="4" extrusionOk="0">
                    <a:moveTo>
                      <a:pt x="395" y="2"/>
                    </a:moveTo>
                    <a:cubicBezTo>
                      <a:pt x="395" y="3"/>
                      <a:pt x="306" y="4"/>
                      <a:pt x="197" y="4"/>
                    </a:cubicBezTo>
                    <a:cubicBezTo>
                      <a:pt x="88" y="4"/>
                      <a:pt x="0" y="3"/>
                      <a:pt x="0" y="2"/>
                    </a:cubicBezTo>
                    <a:cubicBezTo>
                      <a:pt x="0" y="1"/>
                      <a:pt x="88" y="0"/>
                      <a:pt x="197" y="0"/>
                    </a:cubicBezTo>
                    <a:cubicBezTo>
                      <a:pt x="306" y="0"/>
                      <a:pt x="395" y="1"/>
                      <a:pt x="395"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3" name="Google Shape;203;g34be3e9c41b_0_1420"/>
              <p:cNvSpPr/>
              <p:nvPr/>
            </p:nvSpPr>
            <p:spPr>
              <a:xfrm>
                <a:off x="-215912" y="3262467"/>
                <a:ext cx="719711" cy="5466"/>
              </a:xfrm>
              <a:custGeom>
                <a:avLst/>
                <a:gdLst/>
                <a:ahLst/>
                <a:cxnLst/>
                <a:rect l="l" t="t" r="r" b="b"/>
                <a:pathLst>
                  <a:path w="395" h="3" extrusionOk="0">
                    <a:moveTo>
                      <a:pt x="395" y="1"/>
                    </a:moveTo>
                    <a:cubicBezTo>
                      <a:pt x="395" y="2"/>
                      <a:pt x="306" y="3"/>
                      <a:pt x="197" y="3"/>
                    </a:cubicBezTo>
                    <a:cubicBezTo>
                      <a:pt x="88" y="3"/>
                      <a:pt x="0" y="2"/>
                      <a:pt x="0" y="1"/>
                    </a:cubicBezTo>
                    <a:cubicBezTo>
                      <a:pt x="0" y="1"/>
                      <a:pt x="88" y="0"/>
                      <a:pt x="197" y="0"/>
                    </a:cubicBezTo>
                    <a:cubicBezTo>
                      <a:pt x="306" y="0"/>
                      <a:pt x="395" y="1"/>
                      <a:pt x="395"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4" name="Google Shape;204;g34be3e9c41b_0_1420"/>
              <p:cNvSpPr/>
              <p:nvPr/>
            </p:nvSpPr>
            <p:spPr>
              <a:xfrm>
                <a:off x="-215912" y="3338993"/>
                <a:ext cx="424538" cy="5466"/>
              </a:xfrm>
              <a:custGeom>
                <a:avLst/>
                <a:gdLst/>
                <a:ahLst/>
                <a:cxnLst/>
                <a:rect l="l" t="t" r="r" b="b"/>
                <a:pathLst>
                  <a:path w="233" h="3" extrusionOk="0">
                    <a:moveTo>
                      <a:pt x="233" y="2"/>
                    </a:moveTo>
                    <a:cubicBezTo>
                      <a:pt x="233" y="2"/>
                      <a:pt x="230" y="2"/>
                      <a:pt x="224" y="2"/>
                    </a:cubicBezTo>
                    <a:cubicBezTo>
                      <a:pt x="218" y="3"/>
                      <a:pt x="209" y="3"/>
                      <a:pt x="199" y="3"/>
                    </a:cubicBezTo>
                    <a:cubicBezTo>
                      <a:pt x="178" y="3"/>
                      <a:pt x="149" y="3"/>
                      <a:pt x="117" y="3"/>
                    </a:cubicBezTo>
                    <a:cubicBezTo>
                      <a:pt x="85" y="3"/>
                      <a:pt x="55" y="3"/>
                      <a:pt x="34" y="3"/>
                    </a:cubicBezTo>
                    <a:cubicBezTo>
                      <a:pt x="24" y="3"/>
                      <a:pt x="16" y="3"/>
                      <a:pt x="9" y="2"/>
                    </a:cubicBezTo>
                    <a:cubicBezTo>
                      <a:pt x="3" y="2"/>
                      <a:pt x="0" y="2"/>
                      <a:pt x="0" y="2"/>
                    </a:cubicBezTo>
                    <a:cubicBezTo>
                      <a:pt x="0" y="2"/>
                      <a:pt x="3" y="1"/>
                      <a:pt x="9" y="1"/>
                    </a:cubicBezTo>
                    <a:cubicBezTo>
                      <a:pt x="16" y="1"/>
                      <a:pt x="24" y="1"/>
                      <a:pt x="34" y="1"/>
                    </a:cubicBezTo>
                    <a:cubicBezTo>
                      <a:pt x="55" y="1"/>
                      <a:pt x="85" y="0"/>
                      <a:pt x="117" y="0"/>
                    </a:cubicBezTo>
                    <a:cubicBezTo>
                      <a:pt x="149" y="0"/>
                      <a:pt x="178" y="1"/>
                      <a:pt x="199" y="1"/>
                    </a:cubicBezTo>
                    <a:cubicBezTo>
                      <a:pt x="209" y="1"/>
                      <a:pt x="218" y="1"/>
                      <a:pt x="224" y="1"/>
                    </a:cubicBezTo>
                    <a:cubicBezTo>
                      <a:pt x="230" y="1"/>
                      <a:pt x="233" y="2"/>
                      <a:pt x="233"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205" name="Google Shape;205;g34be3e9c41b_0_1420"/>
            <p:cNvGrpSpPr/>
            <p:nvPr/>
          </p:nvGrpSpPr>
          <p:grpSpPr>
            <a:xfrm>
              <a:off x="8672411" y="3879338"/>
              <a:ext cx="1065901" cy="619495"/>
              <a:chOff x="-192639" y="64613"/>
              <a:chExt cx="1065901" cy="619495"/>
            </a:xfrm>
          </p:grpSpPr>
          <p:sp>
            <p:nvSpPr>
              <p:cNvPr id="206" name="Google Shape;206;g34be3e9c41b_0_1420"/>
              <p:cNvSpPr/>
              <p:nvPr/>
            </p:nvSpPr>
            <p:spPr>
              <a:xfrm>
                <a:off x="-192639" y="64613"/>
                <a:ext cx="1065901" cy="619495"/>
              </a:xfrm>
              <a:custGeom>
                <a:avLst/>
                <a:gdLst/>
                <a:ahLst/>
                <a:cxnLst/>
                <a:rect l="l" t="t" r="r" b="b"/>
                <a:pathLst>
                  <a:path w="585" h="340" extrusionOk="0">
                    <a:moveTo>
                      <a:pt x="584" y="339"/>
                    </a:moveTo>
                    <a:cubicBezTo>
                      <a:pt x="584" y="339"/>
                      <a:pt x="584" y="337"/>
                      <a:pt x="584" y="333"/>
                    </a:cubicBezTo>
                    <a:cubicBezTo>
                      <a:pt x="584" y="329"/>
                      <a:pt x="584" y="323"/>
                      <a:pt x="584" y="315"/>
                    </a:cubicBezTo>
                    <a:cubicBezTo>
                      <a:pt x="584" y="299"/>
                      <a:pt x="583" y="277"/>
                      <a:pt x="583" y="247"/>
                    </a:cubicBezTo>
                    <a:cubicBezTo>
                      <a:pt x="583" y="189"/>
                      <a:pt x="583" y="105"/>
                      <a:pt x="583" y="1"/>
                    </a:cubicBezTo>
                    <a:lnTo>
                      <a:pt x="584" y="2"/>
                    </a:lnTo>
                    <a:cubicBezTo>
                      <a:pt x="427" y="2"/>
                      <a:pt x="223" y="2"/>
                      <a:pt x="1" y="2"/>
                    </a:cubicBezTo>
                    <a:lnTo>
                      <a:pt x="1" y="2"/>
                    </a:lnTo>
                    <a:lnTo>
                      <a:pt x="2" y="1"/>
                    </a:lnTo>
                    <a:cubicBezTo>
                      <a:pt x="2" y="121"/>
                      <a:pt x="2" y="235"/>
                      <a:pt x="2" y="339"/>
                    </a:cubicBezTo>
                    <a:lnTo>
                      <a:pt x="1" y="338"/>
                    </a:lnTo>
                    <a:cubicBezTo>
                      <a:pt x="171" y="338"/>
                      <a:pt x="317" y="338"/>
                      <a:pt x="420" y="338"/>
                    </a:cubicBezTo>
                    <a:cubicBezTo>
                      <a:pt x="472" y="338"/>
                      <a:pt x="512" y="338"/>
                      <a:pt x="541" y="338"/>
                    </a:cubicBezTo>
                    <a:cubicBezTo>
                      <a:pt x="554" y="338"/>
                      <a:pt x="565" y="339"/>
                      <a:pt x="573" y="339"/>
                    </a:cubicBezTo>
                    <a:cubicBezTo>
                      <a:pt x="576" y="339"/>
                      <a:pt x="579" y="339"/>
                      <a:pt x="581" y="339"/>
                    </a:cubicBezTo>
                    <a:cubicBezTo>
                      <a:pt x="583" y="339"/>
                      <a:pt x="584" y="339"/>
                      <a:pt x="584" y="339"/>
                    </a:cubicBezTo>
                    <a:cubicBezTo>
                      <a:pt x="584" y="339"/>
                      <a:pt x="583" y="339"/>
                      <a:pt x="581" y="339"/>
                    </a:cubicBezTo>
                    <a:cubicBezTo>
                      <a:pt x="579" y="339"/>
                      <a:pt x="576" y="339"/>
                      <a:pt x="573" y="339"/>
                    </a:cubicBezTo>
                    <a:cubicBezTo>
                      <a:pt x="566" y="339"/>
                      <a:pt x="555" y="339"/>
                      <a:pt x="541" y="339"/>
                    </a:cubicBezTo>
                    <a:cubicBezTo>
                      <a:pt x="513" y="339"/>
                      <a:pt x="472" y="339"/>
                      <a:pt x="421" y="339"/>
                    </a:cubicBezTo>
                    <a:cubicBezTo>
                      <a:pt x="318" y="339"/>
                      <a:pt x="172" y="340"/>
                      <a:pt x="1" y="340"/>
                    </a:cubicBezTo>
                    <a:lnTo>
                      <a:pt x="0" y="340"/>
                    </a:lnTo>
                    <a:lnTo>
                      <a:pt x="0" y="339"/>
                    </a:lnTo>
                    <a:cubicBezTo>
                      <a:pt x="0" y="235"/>
                      <a:pt x="0" y="121"/>
                      <a:pt x="0" y="1"/>
                    </a:cubicBezTo>
                    <a:lnTo>
                      <a:pt x="0" y="0"/>
                    </a:lnTo>
                    <a:lnTo>
                      <a:pt x="1" y="0"/>
                    </a:lnTo>
                    <a:cubicBezTo>
                      <a:pt x="223" y="0"/>
                      <a:pt x="427" y="0"/>
                      <a:pt x="584" y="0"/>
                    </a:cubicBezTo>
                    <a:lnTo>
                      <a:pt x="585" y="0"/>
                    </a:lnTo>
                    <a:lnTo>
                      <a:pt x="585" y="1"/>
                    </a:lnTo>
                    <a:cubicBezTo>
                      <a:pt x="585" y="105"/>
                      <a:pt x="584" y="189"/>
                      <a:pt x="584" y="248"/>
                    </a:cubicBezTo>
                    <a:cubicBezTo>
                      <a:pt x="584" y="277"/>
                      <a:pt x="584" y="300"/>
                      <a:pt x="584" y="315"/>
                    </a:cubicBezTo>
                    <a:cubicBezTo>
                      <a:pt x="584" y="323"/>
                      <a:pt x="584" y="329"/>
                      <a:pt x="584" y="333"/>
                    </a:cubicBezTo>
                    <a:cubicBezTo>
                      <a:pt x="584" y="337"/>
                      <a:pt x="584" y="339"/>
                      <a:pt x="584" y="33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7" name="Google Shape;207;g34be3e9c41b_0_1420"/>
              <p:cNvSpPr/>
              <p:nvPr/>
            </p:nvSpPr>
            <p:spPr>
              <a:xfrm>
                <a:off x="-188995" y="139317"/>
                <a:ext cx="1060435" cy="3644"/>
              </a:xfrm>
              <a:custGeom>
                <a:avLst/>
                <a:gdLst/>
                <a:ahLst/>
                <a:cxnLst/>
                <a:rect l="l" t="t" r="r" b="b"/>
                <a:pathLst>
                  <a:path w="582" h="2" extrusionOk="0">
                    <a:moveTo>
                      <a:pt x="582" y="1"/>
                    </a:moveTo>
                    <a:cubicBezTo>
                      <a:pt x="582" y="2"/>
                      <a:pt x="452" y="2"/>
                      <a:pt x="291" y="2"/>
                    </a:cubicBezTo>
                    <a:cubicBezTo>
                      <a:pt x="130" y="2"/>
                      <a:pt x="0" y="2"/>
                      <a:pt x="0" y="1"/>
                    </a:cubicBezTo>
                    <a:cubicBezTo>
                      <a:pt x="0" y="0"/>
                      <a:pt x="130" y="0"/>
                      <a:pt x="291" y="0"/>
                    </a:cubicBezTo>
                    <a:cubicBezTo>
                      <a:pt x="452" y="0"/>
                      <a:pt x="582" y="0"/>
                      <a:pt x="582"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8" name="Google Shape;208;g34be3e9c41b_0_1420"/>
              <p:cNvSpPr/>
              <p:nvPr/>
            </p:nvSpPr>
            <p:spPr>
              <a:xfrm>
                <a:off x="-99714" y="243174"/>
                <a:ext cx="327969" cy="327968"/>
              </a:xfrm>
              <a:custGeom>
                <a:avLst/>
                <a:gdLst/>
                <a:ahLst/>
                <a:cxnLst/>
                <a:rect l="l" t="t" r="r" b="b"/>
                <a:pathLst>
                  <a:path w="180" h="180" extrusionOk="0">
                    <a:moveTo>
                      <a:pt x="0" y="0"/>
                    </a:moveTo>
                    <a:lnTo>
                      <a:pt x="180" y="0"/>
                    </a:lnTo>
                    <a:lnTo>
                      <a:pt x="180" y="180"/>
                    </a:lnTo>
                    <a:lnTo>
                      <a:pt x="0" y="180"/>
                    </a:lnTo>
                    <a:lnTo>
                      <a:pt x="0" y="0"/>
                    </a:lnTo>
                    <a:close/>
                  </a:path>
                </a:pathLst>
              </a:custGeom>
              <a:solidFill>
                <a:schemeClr val="accent2"/>
              </a:solidFill>
              <a:ln>
                <a:noFill/>
              </a:ln>
            </p:spPr>
            <p:txBody>
              <a:bodyPr spcFirstLastPara="1" wrap="square" lIns="90000" tIns="19800" rIns="90000" bIns="198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9" name="Google Shape;209;g34be3e9c41b_0_1420"/>
              <p:cNvSpPr/>
              <p:nvPr/>
            </p:nvSpPr>
            <p:spPr>
              <a:xfrm>
                <a:off x="319358" y="294191"/>
                <a:ext cx="475556" cy="5466"/>
              </a:xfrm>
              <a:custGeom>
                <a:avLst/>
                <a:gdLst/>
                <a:ahLst/>
                <a:cxnLst/>
                <a:rect l="l" t="t" r="r" b="b"/>
                <a:pathLst>
                  <a:path w="261" h="3" extrusionOk="0">
                    <a:moveTo>
                      <a:pt x="261" y="1"/>
                    </a:moveTo>
                    <a:cubicBezTo>
                      <a:pt x="261" y="1"/>
                      <a:pt x="260" y="2"/>
                      <a:pt x="258" y="2"/>
                    </a:cubicBezTo>
                    <a:cubicBezTo>
                      <a:pt x="256" y="2"/>
                      <a:pt x="253" y="2"/>
                      <a:pt x="250" y="2"/>
                    </a:cubicBezTo>
                    <a:cubicBezTo>
                      <a:pt x="243" y="2"/>
                      <a:pt x="234" y="2"/>
                      <a:pt x="222" y="2"/>
                    </a:cubicBezTo>
                    <a:cubicBezTo>
                      <a:pt x="199" y="2"/>
                      <a:pt x="166" y="3"/>
                      <a:pt x="130" y="3"/>
                    </a:cubicBezTo>
                    <a:cubicBezTo>
                      <a:pt x="94" y="3"/>
                      <a:pt x="62" y="2"/>
                      <a:pt x="38" y="2"/>
                    </a:cubicBezTo>
                    <a:cubicBezTo>
                      <a:pt x="26" y="2"/>
                      <a:pt x="17" y="2"/>
                      <a:pt x="10" y="2"/>
                    </a:cubicBezTo>
                    <a:cubicBezTo>
                      <a:pt x="7" y="2"/>
                      <a:pt x="4" y="2"/>
                      <a:pt x="3" y="2"/>
                    </a:cubicBezTo>
                    <a:cubicBezTo>
                      <a:pt x="1" y="2"/>
                      <a:pt x="0" y="2"/>
                      <a:pt x="0" y="1"/>
                    </a:cubicBezTo>
                    <a:cubicBezTo>
                      <a:pt x="0" y="1"/>
                      <a:pt x="1" y="1"/>
                      <a:pt x="3" y="1"/>
                    </a:cubicBezTo>
                    <a:cubicBezTo>
                      <a:pt x="5" y="1"/>
                      <a:pt x="7" y="1"/>
                      <a:pt x="10" y="1"/>
                    </a:cubicBezTo>
                    <a:cubicBezTo>
                      <a:pt x="17" y="1"/>
                      <a:pt x="26" y="1"/>
                      <a:pt x="38" y="1"/>
                    </a:cubicBezTo>
                    <a:cubicBezTo>
                      <a:pt x="62" y="1"/>
                      <a:pt x="94" y="0"/>
                      <a:pt x="130" y="0"/>
                    </a:cubicBezTo>
                    <a:cubicBezTo>
                      <a:pt x="166" y="0"/>
                      <a:pt x="199" y="1"/>
                      <a:pt x="222" y="1"/>
                    </a:cubicBezTo>
                    <a:cubicBezTo>
                      <a:pt x="234" y="1"/>
                      <a:pt x="243" y="1"/>
                      <a:pt x="250" y="1"/>
                    </a:cubicBezTo>
                    <a:cubicBezTo>
                      <a:pt x="253" y="1"/>
                      <a:pt x="256" y="1"/>
                      <a:pt x="258" y="1"/>
                    </a:cubicBezTo>
                    <a:cubicBezTo>
                      <a:pt x="260" y="1"/>
                      <a:pt x="261" y="1"/>
                      <a:pt x="261"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0" name="Google Shape;210;g34be3e9c41b_0_1420"/>
              <p:cNvSpPr/>
              <p:nvPr/>
            </p:nvSpPr>
            <p:spPr>
              <a:xfrm>
                <a:off x="319358" y="368895"/>
                <a:ext cx="484666" cy="3644"/>
              </a:xfrm>
              <a:custGeom>
                <a:avLst/>
                <a:gdLst/>
                <a:ahLst/>
                <a:cxnLst/>
                <a:rect l="l" t="t" r="r" b="b"/>
                <a:pathLst>
                  <a:path w="266" h="2" extrusionOk="0">
                    <a:moveTo>
                      <a:pt x="266" y="1"/>
                    </a:moveTo>
                    <a:cubicBezTo>
                      <a:pt x="266" y="1"/>
                      <a:pt x="265" y="1"/>
                      <a:pt x="264" y="1"/>
                    </a:cubicBezTo>
                    <a:cubicBezTo>
                      <a:pt x="262" y="1"/>
                      <a:pt x="259" y="1"/>
                      <a:pt x="256" y="1"/>
                    </a:cubicBezTo>
                    <a:cubicBezTo>
                      <a:pt x="249" y="1"/>
                      <a:pt x="239" y="1"/>
                      <a:pt x="227" y="2"/>
                    </a:cubicBezTo>
                    <a:cubicBezTo>
                      <a:pt x="203" y="2"/>
                      <a:pt x="170" y="2"/>
                      <a:pt x="133" y="2"/>
                    </a:cubicBezTo>
                    <a:cubicBezTo>
                      <a:pt x="96" y="2"/>
                      <a:pt x="63" y="2"/>
                      <a:pt x="39" y="2"/>
                    </a:cubicBezTo>
                    <a:cubicBezTo>
                      <a:pt x="27" y="1"/>
                      <a:pt x="17" y="1"/>
                      <a:pt x="10" y="1"/>
                    </a:cubicBezTo>
                    <a:cubicBezTo>
                      <a:pt x="7" y="1"/>
                      <a:pt x="5" y="1"/>
                      <a:pt x="3" y="1"/>
                    </a:cubicBezTo>
                    <a:cubicBezTo>
                      <a:pt x="1" y="1"/>
                      <a:pt x="0" y="1"/>
                      <a:pt x="0" y="1"/>
                    </a:cubicBezTo>
                    <a:cubicBezTo>
                      <a:pt x="0" y="1"/>
                      <a:pt x="1" y="0"/>
                      <a:pt x="3" y="0"/>
                    </a:cubicBezTo>
                    <a:cubicBezTo>
                      <a:pt x="5" y="0"/>
                      <a:pt x="7" y="0"/>
                      <a:pt x="10" y="0"/>
                    </a:cubicBezTo>
                    <a:cubicBezTo>
                      <a:pt x="17" y="0"/>
                      <a:pt x="27" y="0"/>
                      <a:pt x="39" y="0"/>
                    </a:cubicBezTo>
                    <a:cubicBezTo>
                      <a:pt x="63" y="0"/>
                      <a:pt x="96" y="0"/>
                      <a:pt x="133" y="0"/>
                    </a:cubicBezTo>
                    <a:cubicBezTo>
                      <a:pt x="170" y="0"/>
                      <a:pt x="203" y="0"/>
                      <a:pt x="227" y="0"/>
                    </a:cubicBezTo>
                    <a:cubicBezTo>
                      <a:pt x="239" y="0"/>
                      <a:pt x="249" y="0"/>
                      <a:pt x="256" y="0"/>
                    </a:cubicBezTo>
                    <a:cubicBezTo>
                      <a:pt x="259" y="0"/>
                      <a:pt x="262" y="0"/>
                      <a:pt x="264" y="0"/>
                    </a:cubicBezTo>
                    <a:cubicBezTo>
                      <a:pt x="265" y="0"/>
                      <a:pt x="266" y="1"/>
                      <a:pt x="266"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1" name="Google Shape;211;g34be3e9c41b_0_1420"/>
              <p:cNvSpPr/>
              <p:nvPr/>
            </p:nvSpPr>
            <p:spPr>
              <a:xfrm>
                <a:off x="319358" y="441777"/>
                <a:ext cx="484666" cy="3644"/>
              </a:xfrm>
              <a:custGeom>
                <a:avLst/>
                <a:gdLst/>
                <a:ahLst/>
                <a:cxnLst/>
                <a:rect l="l" t="t" r="r" b="b"/>
                <a:pathLst>
                  <a:path w="266" h="2" extrusionOk="0">
                    <a:moveTo>
                      <a:pt x="266" y="1"/>
                    </a:moveTo>
                    <a:cubicBezTo>
                      <a:pt x="266" y="1"/>
                      <a:pt x="265" y="1"/>
                      <a:pt x="264" y="1"/>
                    </a:cubicBezTo>
                    <a:cubicBezTo>
                      <a:pt x="262" y="1"/>
                      <a:pt x="259" y="1"/>
                      <a:pt x="256" y="1"/>
                    </a:cubicBezTo>
                    <a:cubicBezTo>
                      <a:pt x="249" y="1"/>
                      <a:pt x="239" y="2"/>
                      <a:pt x="227" y="2"/>
                    </a:cubicBezTo>
                    <a:cubicBezTo>
                      <a:pt x="203" y="2"/>
                      <a:pt x="170" y="2"/>
                      <a:pt x="133" y="2"/>
                    </a:cubicBezTo>
                    <a:cubicBezTo>
                      <a:pt x="96" y="2"/>
                      <a:pt x="63" y="2"/>
                      <a:pt x="39" y="2"/>
                    </a:cubicBezTo>
                    <a:cubicBezTo>
                      <a:pt x="27" y="2"/>
                      <a:pt x="17" y="1"/>
                      <a:pt x="10" y="1"/>
                    </a:cubicBezTo>
                    <a:cubicBezTo>
                      <a:pt x="7" y="1"/>
                      <a:pt x="5" y="1"/>
                      <a:pt x="3" y="1"/>
                    </a:cubicBezTo>
                    <a:cubicBezTo>
                      <a:pt x="1" y="1"/>
                      <a:pt x="0" y="1"/>
                      <a:pt x="0" y="1"/>
                    </a:cubicBezTo>
                    <a:cubicBezTo>
                      <a:pt x="0" y="1"/>
                      <a:pt x="1" y="1"/>
                      <a:pt x="3" y="1"/>
                    </a:cubicBezTo>
                    <a:cubicBezTo>
                      <a:pt x="5" y="1"/>
                      <a:pt x="7" y="1"/>
                      <a:pt x="10" y="0"/>
                    </a:cubicBezTo>
                    <a:cubicBezTo>
                      <a:pt x="17" y="0"/>
                      <a:pt x="27" y="0"/>
                      <a:pt x="39" y="0"/>
                    </a:cubicBezTo>
                    <a:cubicBezTo>
                      <a:pt x="63" y="0"/>
                      <a:pt x="96" y="0"/>
                      <a:pt x="133" y="0"/>
                    </a:cubicBezTo>
                    <a:cubicBezTo>
                      <a:pt x="170" y="0"/>
                      <a:pt x="203" y="0"/>
                      <a:pt x="227" y="0"/>
                    </a:cubicBezTo>
                    <a:cubicBezTo>
                      <a:pt x="239" y="0"/>
                      <a:pt x="249" y="0"/>
                      <a:pt x="256" y="0"/>
                    </a:cubicBezTo>
                    <a:cubicBezTo>
                      <a:pt x="259" y="1"/>
                      <a:pt x="262" y="1"/>
                      <a:pt x="264" y="1"/>
                    </a:cubicBezTo>
                    <a:cubicBezTo>
                      <a:pt x="265" y="1"/>
                      <a:pt x="266" y="1"/>
                      <a:pt x="266"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2" name="Google Shape;212;g34be3e9c41b_0_1420"/>
              <p:cNvSpPr/>
              <p:nvPr/>
            </p:nvSpPr>
            <p:spPr>
              <a:xfrm>
                <a:off x="319358" y="514659"/>
                <a:ext cx="484666" cy="3644"/>
              </a:xfrm>
              <a:custGeom>
                <a:avLst/>
                <a:gdLst/>
                <a:ahLst/>
                <a:cxnLst/>
                <a:rect l="l" t="t" r="r" b="b"/>
                <a:pathLst>
                  <a:path w="266" h="2" extrusionOk="0">
                    <a:moveTo>
                      <a:pt x="266" y="1"/>
                    </a:moveTo>
                    <a:cubicBezTo>
                      <a:pt x="266" y="1"/>
                      <a:pt x="265" y="1"/>
                      <a:pt x="264" y="1"/>
                    </a:cubicBezTo>
                    <a:cubicBezTo>
                      <a:pt x="262" y="1"/>
                      <a:pt x="259" y="2"/>
                      <a:pt x="256" y="2"/>
                    </a:cubicBezTo>
                    <a:cubicBezTo>
                      <a:pt x="249" y="2"/>
                      <a:pt x="239" y="2"/>
                      <a:pt x="227" y="2"/>
                    </a:cubicBezTo>
                    <a:cubicBezTo>
                      <a:pt x="203" y="2"/>
                      <a:pt x="170" y="2"/>
                      <a:pt x="133" y="2"/>
                    </a:cubicBezTo>
                    <a:cubicBezTo>
                      <a:pt x="96" y="2"/>
                      <a:pt x="63" y="2"/>
                      <a:pt x="39" y="2"/>
                    </a:cubicBezTo>
                    <a:cubicBezTo>
                      <a:pt x="27" y="2"/>
                      <a:pt x="17" y="2"/>
                      <a:pt x="10" y="2"/>
                    </a:cubicBezTo>
                    <a:cubicBezTo>
                      <a:pt x="7" y="2"/>
                      <a:pt x="5" y="1"/>
                      <a:pt x="3" y="1"/>
                    </a:cubicBezTo>
                    <a:cubicBezTo>
                      <a:pt x="1" y="1"/>
                      <a:pt x="0" y="1"/>
                      <a:pt x="0" y="1"/>
                    </a:cubicBezTo>
                    <a:cubicBezTo>
                      <a:pt x="0" y="1"/>
                      <a:pt x="1" y="1"/>
                      <a:pt x="3" y="1"/>
                    </a:cubicBezTo>
                    <a:cubicBezTo>
                      <a:pt x="5" y="1"/>
                      <a:pt x="7" y="1"/>
                      <a:pt x="10" y="1"/>
                    </a:cubicBezTo>
                    <a:cubicBezTo>
                      <a:pt x="17" y="1"/>
                      <a:pt x="27" y="1"/>
                      <a:pt x="39" y="0"/>
                    </a:cubicBezTo>
                    <a:cubicBezTo>
                      <a:pt x="63" y="0"/>
                      <a:pt x="96" y="0"/>
                      <a:pt x="133" y="0"/>
                    </a:cubicBezTo>
                    <a:cubicBezTo>
                      <a:pt x="170" y="0"/>
                      <a:pt x="203" y="0"/>
                      <a:pt x="227" y="0"/>
                    </a:cubicBezTo>
                    <a:cubicBezTo>
                      <a:pt x="239" y="0"/>
                      <a:pt x="249" y="1"/>
                      <a:pt x="256" y="1"/>
                    </a:cubicBezTo>
                    <a:cubicBezTo>
                      <a:pt x="259" y="1"/>
                      <a:pt x="262" y="1"/>
                      <a:pt x="264" y="1"/>
                    </a:cubicBezTo>
                    <a:cubicBezTo>
                      <a:pt x="265" y="1"/>
                      <a:pt x="266" y="1"/>
                      <a:pt x="266"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grpSp>
        <p:nvGrpSpPr>
          <p:cNvPr id="213" name="Google Shape;213;g34be3e9c41b_0_1420"/>
          <p:cNvGrpSpPr/>
          <p:nvPr/>
        </p:nvGrpSpPr>
        <p:grpSpPr>
          <a:xfrm>
            <a:off x="-191798" y="-602183"/>
            <a:ext cx="9633096" cy="7957655"/>
            <a:chOff x="-191798" y="-451649"/>
            <a:chExt cx="9633096" cy="5968390"/>
          </a:xfrm>
        </p:grpSpPr>
        <p:grpSp>
          <p:nvGrpSpPr>
            <p:cNvPr id="214" name="Google Shape;214;g34be3e9c41b_0_1420"/>
            <p:cNvGrpSpPr/>
            <p:nvPr/>
          </p:nvGrpSpPr>
          <p:grpSpPr>
            <a:xfrm>
              <a:off x="-191798" y="1290000"/>
              <a:ext cx="453184" cy="454844"/>
              <a:chOff x="1030277" y="-800500"/>
              <a:chExt cx="453184" cy="454844"/>
            </a:xfrm>
          </p:grpSpPr>
          <p:sp>
            <p:nvSpPr>
              <p:cNvPr id="215" name="Google Shape;215;g34be3e9c41b_0_1420"/>
              <p:cNvSpPr/>
              <p:nvPr/>
            </p:nvSpPr>
            <p:spPr>
              <a:xfrm>
                <a:off x="1169718" y="-656079"/>
                <a:ext cx="169322" cy="167662"/>
              </a:xfrm>
              <a:custGeom>
                <a:avLst/>
                <a:gdLst/>
                <a:ahLst/>
                <a:cxnLst/>
                <a:rect l="l" t="t" r="r" b="b"/>
                <a:pathLst>
                  <a:path w="102" h="101" extrusionOk="0">
                    <a:moveTo>
                      <a:pt x="70" y="96"/>
                    </a:moveTo>
                    <a:lnTo>
                      <a:pt x="69" y="96"/>
                    </a:lnTo>
                    <a:cubicBezTo>
                      <a:pt x="68" y="97"/>
                      <a:pt x="67" y="97"/>
                      <a:pt x="65" y="98"/>
                    </a:cubicBezTo>
                    <a:cubicBezTo>
                      <a:pt x="61" y="99"/>
                      <a:pt x="55" y="100"/>
                      <a:pt x="47" y="100"/>
                    </a:cubicBezTo>
                    <a:cubicBezTo>
                      <a:pt x="40" y="99"/>
                      <a:pt x="30" y="97"/>
                      <a:pt x="22" y="90"/>
                    </a:cubicBezTo>
                    <a:cubicBezTo>
                      <a:pt x="13" y="84"/>
                      <a:pt x="5" y="73"/>
                      <a:pt x="3" y="59"/>
                    </a:cubicBezTo>
                    <a:cubicBezTo>
                      <a:pt x="0" y="46"/>
                      <a:pt x="4" y="29"/>
                      <a:pt x="16" y="18"/>
                    </a:cubicBezTo>
                    <a:cubicBezTo>
                      <a:pt x="27" y="6"/>
                      <a:pt x="46" y="-1"/>
                      <a:pt x="64" y="5"/>
                    </a:cubicBezTo>
                    <a:cubicBezTo>
                      <a:pt x="73" y="7"/>
                      <a:pt x="81" y="12"/>
                      <a:pt x="88" y="20"/>
                    </a:cubicBezTo>
                    <a:cubicBezTo>
                      <a:pt x="94" y="27"/>
                      <a:pt x="98" y="36"/>
                      <a:pt x="99" y="46"/>
                    </a:cubicBezTo>
                    <a:cubicBezTo>
                      <a:pt x="101" y="56"/>
                      <a:pt x="99" y="67"/>
                      <a:pt x="94" y="76"/>
                    </a:cubicBezTo>
                    <a:cubicBezTo>
                      <a:pt x="91" y="81"/>
                      <a:pt x="88" y="85"/>
                      <a:pt x="84" y="88"/>
                    </a:cubicBezTo>
                    <a:cubicBezTo>
                      <a:pt x="82" y="90"/>
                      <a:pt x="80" y="92"/>
                      <a:pt x="78" y="93"/>
                    </a:cubicBezTo>
                    <a:cubicBezTo>
                      <a:pt x="77" y="94"/>
                      <a:pt x="76" y="95"/>
                      <a:pt x="74" y="96"/>
                    </a:cubicBezTo>
                    <a:lnTo>
                      <a:pt x="73" y="96"/>
                    </a:lnTo>
                    <a:lnTo>
                      <a:pt x="72" y="97"/>
                    </a:lnTo>
                    <a:lnTo>
                      <a:pt x="72" y="97"/>
                    </a:lnTo>
                    <a:lnTo>
                      <a:pt x="72" y="97"/>
                    </a:lnTo>
                    <a:lnTo>
                      <a:pt x="72" y="97"/>
                    </a:lnTo>
                    <a:cubicBezTo>
                      <a:pt x="71" y="97"/>
                      <a:pt x="73" y="96"/>
                      <a:pt x="72" y="95"/>
                    </a:cubicBezTo>
                    <a:lnTo>
                      <a:pt x="70" y="94"/>
                    </a:lnTo>
                    <a:cubicBezTo>
                      <a:pt x="71" y="93"/>
                      <a:pt x="74" y="92"/>
                      <a:pt x="75" y="91"/>
                    </a:cubicBezTo>
                    <a:cubicBezTo>
                      <a:pt x="93" y="81"/>
                      <a:pt x="101" y="59"/>
                      <a:pt x="97" y="41"/>
                    </a:cubicBezTo>
                    <a:cubicBezTo>
                      <a:pt x="93" y="22"/>
                      <a:pt x="77" y="8"/>
                      <a:pt x="60" y="5"/>
                    </a:cubicBezTo>
                    <a:cubicBezTo>
                      <a:pt x="42" y="1"/>
                      <a:pt x="25" y="8"/>
                      <a:pt x="15" y="20"/>
                    </a:cubicBezTo>
                    <a:cubicBezTo>
                      <a:pt x="4" y="31"/>
                      <a:pt x="1" y="47"/>
                      <a:pt x="3" y="60"/>
                    </a:cubicBezTo>
                    <a:cubicBezTo>
                      <a:pt x="6" y="73"/>
                      <a:pt x="13" y="84"/>
                      <a:pt x="22" y="90"/>
                    </a:cubicBezTo>
                    <a:cubicBezTo>
                      <a:pt x="30" y="97"/>
                      <a:pt x="40" y="99"/>
                      <a:pt x="47" y="100"/>
                    </a:cubicBezTo>
                    <a:cubicBezTo>
                      <a:pt x="55" y="100"/>
                      <a:pt x="61" y="99"/>
                      <a:pt x="65" y="98"/>
                    </a:cubicBezTo>
                    <a:cubicBezTo>
                      <a:pt x="68" y="97"/>
                      <a:pt x="70" y="96"/>
                      <a:pt x="70" y="96"/>
                    </a:cubicBezTo>
                    <a:cubicBezTo>
                      <a:pt x="70" y="96"/>
                      <a:pt x="69" y="97"/>
                      <a:pt x="65" y="99"/>
                    </a:cubicBezTo>
                    <a:cubicBezTo>
                      <a:pt x="61" y="100"/>
                      <a:pt x="55" y="102"/>
                      <a:pt x="47" y="101"/>
                    </a:cubicBezTo>
                    <a:cubicBezTo>
                      <a:pt x="39" y="101"/>
                      <a:pt x="30" y="99"/>
                      <a:pt x="21" y="92"/>
                    </a:cubicBezTo>
                    <a:cubicBezTo>
                      <a:pt x="11" y="86"/>
                      <a:pt x="3" y="75"/>
                      <a:pt x="1" y="61"/>
                    </a:cubicBezTo>
                    <a:cubicBezTo>
                      <a:pt x="-2" y="47"/>
                      <a:pt x="1" y="30"/>
                      <a:pt x="12" y="18"/>
                    </a:cubicBezTo>
                    <a:cubicBezTo>
                      <a:pt x="23" y="5"/>
                      <a:pt x="42" y="-3"/>
                      <a:pt x="61" y="1"/>
                    </a:cubicBezTo>
                    <a:cubicBezTo>
                      <a:pt x="70" y="3"/>
                      <a:pt x="79" y="7"/>
                      <a:pt x="86" y="14"/>
                    </a:cubicBezTo>
                    <a:cubicBezTo>
                      <a:pt x="93" y="21"/>
                      <a:pt x="99" y="30"/>
                      <a:pt x="101" y="40"/>
                    </a:cubicBezTo>
                    <a:cubicBezTo>
                      <a:pt x="106" y="60"/>
                      <a:pt x="97" y="84"/>
                      <a:pt x="77" y="95"/>
                    </a:cubicBezTo>
                    <a:cubicBezTo>
                      <a:pt x="75" y="96"/>
                      <a:pt x="73" y="97"/>
                      <a:pt x="71" y="98"/>
                    </a:cubicBezTo>
                    <a:lnTo>
                      <a:pt x="69" y="98"/>
                    </a:lnTo>
                    <a:lnTo>
                      <a:pt x="69" y="97"/>
                    </a:lnTo>
                    <a:cubicBezTo>
                      <a:pt x="68" y="96"/>
                      <a:pt x="69" y="94"/>
                      <a:pt x="69" y="95"/>
                    </a:cubicBezTo>
                    <a:cubicBezTo>
                      <a:pt x="69" y="94"/>
                      <a:pt x="69" y="94"/>
                      <a:pt x="69" y="94"/>
                    </a:cubicBezTo>
                    <a:lnTo>
                      <a:pt x="70" y="94"/>
                    </a:lnTo>
                    <a:lnTo>
                      <a:pt x="70" y="94"/>
                    </a:lnTo>
                    <a:lnTo>
                      <a:pt x="71" y="93"/>
                    </a:lnTo>
                    <a:lnTo>
                      <a:pt x="73" y="92"/>
                    </a:lnTo>
                    <a:cubicBezTo>
                      <a:pt x="74" y="92"/>
                      <a:pt x="75" y="91"/>
                      <a:pt x="76" y="90"/>
                    </a:cubicBezTo>
                    <a:cubicBezTo>
                      <a:pt x="78" y="89"/>
                      <a:pt x="80" y="87"/>
                      <a:pt x="81" y="86"/>
                    </a:cubicBezTo>
                    <a:cubicBezTo>
                      <a:pt x="85" y="82"/>
                      <a:pt x="88" y="79"/>
                      <a:pt x="90" y="74"/>
                    </a:cubicBezTo>
                    <a:cubicBezTo>
                      <a:pt x="95" y="66"/>
                      <a:pt x="97" y="56"/>
                      <a:pt x="96" y="47"/>
                    </a:cubicBezTo>
                    <a:cubicBezTo>
                      <a:pt x="95" y="38"/>
                      <a:pt x="91" y="29"/>
                      <a:pt x="85" y="22"/>
                    </a:cubicBezTo>
                    <a:cubicBezTo>
                      <a:pt x="79" y="16"/>
                      <a:pt x="71" y="11"/>
                      <a:pt x="63" y="8"/>
                    </a:cubicBezTo>
                    <a:cubicBezTo>
                      <a:pt x="46" y="4"/>
                      <a:pt x="29" y="9"/>
                      <a:pt x="18" y="20"/>
                    </a:cubicBezTo>
                    <a:cubicBezTo>
                      <a:pt x="7" y="31"/>
                      <a:pt x="3" y="46"/>
                      <a:pt x="6" y="59"/>
                    </a:cubicBezTo>
                    <a:cubicBezTo>
                      <a:pt x="8" y="72"/>
                      <a:pt x="15" y="83"/>
                      <a:pt x="23" y="89"/>
                    </a:cubicBezTo>
                    <a:cubicBezTo>
                      <a:pt x="31" y="95"/>
                      <a:pt x="40" y="98"/>
                      <a:pt x="47" y="99"/>
                    </a:cubicBezTo>
                    <a:cubicBezTo>
                      <a:pt x="55" y="99"/>
                      <a:pt x="61" y="98"/>
                      <a:pt x="64" y="97"/>
                    </a:cubicBezTo>
                    <a:cubicBezTo>
                      <a:pt x="68" y="97"/>
                      <a:pt x="70" y="96"/>
                      <a:pt x="70" y="96"/>
                    </a:cubicBezTo>
                    <a:close/>
                  </a:path>
                </a:pathLst>
              </a:custGeom>
              <a:solidFill>
                <a:schemeClr val="dk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6" name="Google Shape;216;g34be3e9c41b_0_1420"/>
              <p:cNvSpPr/>
              <p:nvPr/>
            </p:nvSpPr>
            <p:spPr>
              <a:xfrm>
                <a:off x="1030277" y="-800500"/>
                <a:ext cx="453184" cy="454844"/>
              </a:xfrm>
              <a:custGeom>
                <a:avLst/>
                <a:gdLst/>
                <a:ahLst/>
                <a:cxnLst/>
                <a:rect l="l" t="t" r="r" b="b"/>
                <a:pathLst>
                  <a:path w="273" h="274" extrusionOk="0">
                    <a:moveTo>
                      <a:pt x="154" y="247"/>
                    </a:moveTo>
                    <a:cubicBezTo>
                      <a:pt x="156" y="250"/>
                      <a:pt x="160" y="256"/>
                      <a:pt x="171" y="270"/>
                    </a:cubicBezTo>
                    <a:lnTo>
                      <a:pt x="170" y="269"/>
                    </a:lnTo>
                    <a:cubicBezTo>
                      <a:pt x="181" y="265"/>
                      <a:pt x="195" y="258"/>
                      <a:pt x="212" y="251"/>
                    </a:cubicBezTo>
                    <a:lnTo>
                      <a:pt x="212" y="252"/>
                    </a:lnTo>
                    <a:cubicBezTo>
                      <a:pt x="210" y="243"/>
                      <a:pt x="208" y="234"/>
                      <a:pt x="206" y="224"/>
                    </a:cubicBezTo>
                    <a:lnTo>
                      <a:pt x="208" y="224"/>
                    </a:lnTo>
                    <a:lnTo>
                      <a:pt x="208" y="225"/>
                    </a:lnTo>
                    <a:lnTo>
                      <a:pt x="206" y="224"/>
                    </a:lnTo>
                    <a:cubicBezTo>
                      <a:pt x="214" y="218"/>
                      <a:pt x="221" y="211"/>
                      <a:pt x="227" y="203"/>
                    </a:cubicBezTo>
                    <a:lnTo>
                      <a:pt x="228" y="204"/>
                    </a:lnTo>
                    <a:lnTo>
                      <a:pt x="227" y="205"/>
                    </a:lnTo>
                    <a:lnTo>
                      <a:pt x="227" y="203"/>
                    </a:lnTo>
                    <a:cubicBezTo>
                      <a:pt x="235" y="204"/>
                      <a:pt x="245" y="205"/>
                      <a:pt x="254" y="207"/>
                    </a:cubicBezTo>
                    <a:lnTo>
                      <a:pt x="253" y="208"/>
                    </a:lnTo>
                    <a:cubicBezTo>
                      <a:pt x="258" y="194"/>
                      <a:pt x="264" y="179"/>
                      <a:pt x="270" y="164"/>
                    </a:cubicBezTo>
                    <a:lnTo>
                      <a:pt x="271" y="165"/>
                    </a:lnTo>
                    <a:cubicBezTo>
                      <a:pt x="263" y="161"/>
                      <a:pt x="255" y="155"/>
                      <a:pt x="247" y="150"/>
                    </a:cubicBezTo>
                    <a:lnTo>
                      <a:pt x="249" y="148"/>
                    </a:lnTo>
                    <a:lnTo>
                      <a:pt x="249" y="149"/>
                    </a:lnTo>
                    <a:lnTo>
                      <a:pt x="247" y="150"/>
                    </a:lnTo>
                    <a:cubicBezTo>
                      <a:pt x="248" y="141"/>
                      <a:pt x="248" y="130"/>
                      <a:pt x="246" y="120"/>
                    </a:cubicBezTo>
                    <a:lnTo>
                      <a:pt x="249" y="120"/>
                    </a:lnTo>
                    <a:lnTo>
                      <a:pt x="248" y="122"/>
                    </a:lnTo>
                    <a:lnTo>
                      <a:pt x="246" y="120"/>
                    </a:lnTo>
                    <a:cubicBezTo>
                      <a:pt x="253" y="115"/>
                      <a:pt x="261" y="109"/>
                      <a:pt x="269" y="103"/>
                    </a:cubicBezTo>
                    <a:lnTo>
                      <a:pt x="269" y="105"/>
                    </a:lnTo>
                    <a:cubicBezTo>
                      <a:pt x="263" y="92"/>
                      <a:pt x="256" y="77"/>
                      <a:pt x="249" y="62"/>
                    </a:cubicBezTo>
                    <a:lnTo>
                      <a:pt x="251" y="63"/>
                    </a:lnTo>
                    <a:cubicBezTo>
                      <a:pt x="243" y="64"/>
                      <a:pt x="233" y="66"/>
                      <a:pt x="223" y="68"/>
                    </a:cubicBezTo>
                    <a:lnTo>
                      <a:pt x="224" y="65"/>
                    </a:lnTo>
                    <a:lnTo>
                      <a:pt x="225" y="66"/>
                    </a:lnTo>
                    <a:lnTo>
                      <a:pt x="223" y="68"/>
                    </a:lnTo>
                    <a:cubicBezTo>
                      <a:pt x="218" y="61"/>
                      <a:pt x="210" y="54"/>
                      <a:pt x="202" y="48"/>
                    </a:cubicBezTo>
                    <a:lnTo>
                      <a:pt x="204" y="46"/>
                    </a:lnTo>
                    <a:lnTo>
                      <a:pt x="205" y="47"/>
                    </a:lnTo>
                    <a:lnTo>
                      <a:pt x="202" y="48"/>
                    </a:lnTo>
                    <a:cubicBezTo>
                      <a:pt x="203" y="39"/>
                      <a:pt x="204" y="30"/>
                      <a:pt x="206" y="20"/>
                    </a:cubicBezTo>
                    <a:lnTo>
                      <a:pt x="207" y="21"/>
                    </a:lnTo>
                    <a:cubicBezTo>
                      <a:pt x="193" y="16"/>
                      <a:pt x="178" y="10"/>
                      <a:pt x="163" y="4"/>
                    </a:cubicBezTo>
                    <a:lnTo>
                      <a:pt x="165" y="4"/>
                    </a:lnTo>
                    <a:cubicBezTo>
                      <a:pt x="160" y="11"/>
                      <a:pt x="154" y="19"/>
                      <a:pt x="149" y="27"/>
                    </a:cubicBezTo>
                    <a:lnTo>
                      <a:pt x="147" y="25"/>
                    </a:lnTo>
                    <a:lnTo>
                      <a:pt x="148" y="24"/>
                    </a:lnTo>
                    <a:lnTo>
                      <a:pt x="149" y="27"/>
                    </a:lnTo>
                    <a:cubicBezTo>
                      <a:pt x="140" y="27"/>
                      <a:pt x="130" y="27"/>
                      <a:pt x="119" y="28"/>
                    </a:cubicBezTo>
                    <a:lnTo>
                      <a:pt x="120" y="28"/>
                    </a:lnTo>
                    <a:lnTo>
                      <a:pt x="120" y="25"/>
                    </a:lnTo>
                    <a:lnTo>
                      <a:pt x="120" y="25"/>
                    </a:lnTo>
                    <a:lnTo>
                      <a:pt x="119" y="28"/>
                    </a:lnTo>
                    <a:lnTo>
                      <a:pt x="118" y="28"/>
                    </a:lnTo>
                    <a:lnTo>
                      <a:pt x="118" y="28"/>
                    </a:lnTo>
                    <a:lnTo>
                      <a:pt x="119" y="28"/>
                    </a:lnTo>
                    <a:lnTo>
                      <a:pt x="120" y="25"/>
                    </a:lnTo>
                    <a:lnTo>
                      <a:pt x="120" y="25"/>
                    </a:lnTo>
                    <a:lnTo>
                      <a:pt x="120" y="25"/>
                    </a:lnTo>
                    <a:lnTo>
                      <a:pt x="120" y="25"/>
                    </a:lnTo>
                    <a:lnTo>
                      <a:pt x="120" y="25"/>
                    </a:lnTo>
                    <a:lnTo>
                      <a:pt x="121" y="26"/>
                    </a:lnTo>
                    <a:lnTo>
                      <a:pt x="119" y="28"/>
                    </a:lnTo>
                    <a:cubicBezTo>
                      <a:pt x="114" y="21"/>
                      <a:pt x="108" y="13"/>
                      <a:pt x="102" y="5"/>
                    </a:cubicBezTo>
                    <a:lnTo>
                      <a:pt x="104" y="6"/>
                    </a:lnTo>
                    <a:cubicBezTo>
                      <a:pt x="91" y="12"/>
                      <a:pt x="76" y="19"/>
                      <a:pt x="61" y="25"/>
                    </a:cubicBezTo>
                    <a:lnTo>
                      <a:pt x="62" y="23"/>
                    </a:lnTo>
                    <a:cubicBezTo>
                      <a:pt x="64" y="32"/>
                      <a:pt x="66" y="41"/>
                      <a:pt x="68" y="51"/>
                    </a:cubicBezTo>
                    <a:lnTo>
                      <a:pt x="64" y="51"/>
                    </a:lnTo>
                    <a:lnTo>
                      <a:pt x="65" y="49"/>
                    </a:lnTo>
                    <a:lnTo>
                      <a:pt x="67" y="52"/>
                    </a:lnTo>
                    <a:cubicBezTo>
                      <a:pt x="60" y="57"/>
                      <a:pt x="53" y="64"/>
                      <a:pt x="47" y="73"/>
                    </a:cubicBezTo>
                    <a:lnTo>
                      <a:pt x="45" y="70"/>
                    </a:lnTo>
                    <a:lnTo>
                      <a:pt x="46" y="69"/>
                    </a:lnTo>
                    <a:lnTo>
                      <a:pt x="47" y="73"/>
                    </a:lnTo>
                    <a:cubicBezTo>
                      <a:pt x="38" y="72"/>
                      <a:pt x="28" y="70"/>
                      <a:pt x="19" y="69"/>
                    </a:cubicBezTo>
                    <a:lnTo>
                      <a:pt x="21" y="68"/>
                    </a:lnTo>
                    <a:cubicBezTo>
                      <a:pt x="16" y="81"/>
                      <a:pt x="10" y="97"/>
                      <a:pt x="4" y="112"/>
                    </a:cubicBezTo>
                    <a:lnTo>
                      <a:pt x="3" y="109"/>
                    </a:lnTo>
                    <a:cubicBezTo>
                      <a:pt x="11" y="114"/>
                      <a:pt x="19" y="120"/>
                      <a:pt x="27" y="125"/>
                    </a:cubicBezTo>
                    <a:lnTo>
                      <a:pt x="24" y="128"/>
                    </a:lnTo>
                    <a:lnTo>
                      <a:pt x="23" y="126"/>
                    </a:lnTo>
                    <a:lnTo>
                      <a:pt x="27" y="126"/>
                    </a:lnTo>
                    <a:cubicBezTo>
                      <a:pt x="26" y="135"/>
                      <a:pt x="26" y="145"/>
                      <a:pt x="28" y="155"/>
                    </a:cubicBezTo>
                    <a:lnTo>
                      <a:pt x="24" y="155"/>
                    </a:lnTo>
                    <a:lnTo>
                      <a:pt x="25" y="154"/>
                    </a:lnTo>
                    <a:lnTo>
                      <a:pt x="28" y="156"/>
                    </a:lnTo>
                    <a:cubicBezTo>
                      <a:pt x="21" y="161"/>
                      <a:pt x="13" y="167"/>
                      <a:pt x="5" y="173"/>
                    </a:cubicBezTo>
                    <a:lnTo>
                      <a:pt x="6" y="170"/>
                    </a:lnTo>
                    <a:cubicBezTo>
                      <a:pt x="11" y="184"/>
                      <a:pt x="18" y="198"/>
                      <a:pt x="25" y="213"/>
                    </a:cubicBezTo>
                    <a:lnTo>
                      <a:pt x="22" y="212"/>
                    </a:lnTo>
                    <a:cubicBezTo>
                      <a:pt x="31" y="210"/>
                      <a:pt x="40" y="208"/>
                      <a:pt x="50" y="207"/>
                    </a:cubicBezTo>
                    <a:lnTo>
                      <a:pt x="50" y="210"/>
                    </a:lnTo>
                    <a:lnTo>
                      <a:pt x="49" y="210"/>
                    </a:lnTo>
                    <a:lnTo>
                      <a:pt x="51" y="207"/>
                    </a:lnTo>
                    <a:cubicBezTo>
                      <a:pt x="57" y="214"/>
                      <a:pt x="64" y="221"/>
                      <a:pt x="72" y="227"/>
                    </a:cubicBezTo>
                    <a:lnTo>
                      <a:pt x="69" y="229"/>
                    </a:lnTo>
                    <a:lnTo>
                      <a:pt x="69" y="228"/>
                    </a:lnTo>
                    <a:lnTo>
                      <a:pt x="72" y="228"/>
                    </a:lnTo>
                    <a:cubicBezTo>
                      <a:pt x="71" y="237"/>
                      <a:pt x="70" y="246"/>
                      <a:pt x="69" y="256"/>
                    </a:cubicBezTo>
                    <a:lnTo>
                      <a:pt x="67" y="253"/>
                    </a:lnTo>
                    <a:cubicBezTo>
                      <a:pt x="81" y="259"/>
                      <a:pt x="96" y="264"/>
                      <a:pt x="110" y="270"/>
                    </a:cubicBezTo>
                    <a:lnTo>
                      <a:pt x="108" y="271"/>
                    </a:lnTo>
                    <a:cubicBezTo>
                      <a:pt x="113" y="263"/>
                      <a:pt x="118" y="255"/>
                      <a:pt x="123" y="247"/>
                    </a:cubicBezTo>
                    <a:lnTo>
                      <a:pt x="126" y="250"/>
                    </a:lnTo>
                    <a:lnTo>
                      <a:pt x="126" y="251"/>
                    </a:lnTo>
                    <a:lnTo>
                      <a:pt x="125" y="247"/>
                    </a:lnTo>
                    <a:cubicBezTo>
                      <a:pt x="133" y="248"/>
                      <a:pt x="141" y="248"/>
                      <a:pt x="150" y="246"/>
                    </a:cubicBezTo>
                    <a:lnTo>
                      <a:pt x="152" y="246"/>
                    </a:lnTo>
                    <a:lnTo>
                      <a:pt x="152" y="246"/>
                    </a:lnTo>
                    <a:lnTo>
                      <a:pt x="152" y="247"/>
                    </a:lnTo>
                    <a:lnTo>
                      <a:pt x="152" y="247"/>
                    </a:lnTo>
                    <a:lnTo>
                      <a:pt x="152" y="247"/>
                    </a:lnTo>
                    <a:lnTo>
                      <a:pt x="153" y="250"/>
                    </a:lnTo>
                    <a:lnTo>
                      <a:pt x="154" y="250"/>
                    </a:lnTo>
                    <a:lnTo>
                      <a:pt x="154" y="250"/>
                    </a:lnTo>
                    <a:lnTo>
                      <a:pt x="154" y="250"/>
                    </a:lnTo>
                    <a:lnTo>
                      <a:pt x="150" y="250"/>
                    </a:lnTo>
                    <a:cubicBezTo>
                      <a:pt x="147" y="250"/>
                      <a:pt x="144" y="251"/>
                      <a:pt x="141" y="251"/>
                    </a:cubicBezTo>
                    <a:cubicBezTo>
                      <a:pt x="136" y="251"/>
                      <a:pt x="130" y="251"/>
                      <a:pt x="124" y="250"/>
                    </a:cubicBezTo>
                    <a:lnTo>
                      <a:pt x="126" y="249"/>
                    </a:lnTo>
                    <a:cubicBezTo>
                      <a:pt x="121" y="257"/>
                      <a:pt x="116" y="264"/>
                      <a:pt x="111" y="272"/>
                    </a:cubicBezTo>
                    <a:lnTo>
                      <a:pt x="109" y="269"/>
                    </a:lnTo>
                    <a:lnTo>
                      <a:pt x="109" y="269"/>
                    </a:lnTo>
                    <a:lnTo>
                      <a:pt x="109" y="272"/>
                    </a:lnTo>
                    <a:cubicBezTo>
                      <a:pt x="95" y="267"/>
                      <a:pt x="81" y="261"/>
                      <a:pt x="67" y="256"/>
                    </a:cubicBezTo>
                    <a:lnTo>
                      <a:pt x="70" y="253"/>
                    </a:lnTo>
                    <a:lnTo>
                      <a:pt x="70" y="254"/>
                    </a:lnTo>
                    <a:lnTo>
                      <a:pt x="66" y="255"/>
                    </a:lnTo>
                    <a:cubicBezTo>
                      <a:pt x="68" y="245"/>
                      <a:pt x="69" y="236"/>
                      <a:pt x="71" y="227"/>
                    </a:cubicBezTo>
                    <a:lnTo>
                      <a:pt x="71" y="229"/>
                    </a:lnTo>
                    <a:cubicBezTo>
                      <a:pt x="63" y="223"/>
                      <a:pt x="55" y="216"/>
                      <a:pt x="49" y="208"/>
                    </a:cubicBezTo>
                    <a:lnTo>
                      <a:pt x="51" y="208"/>
                    </a:lnTo>
                    <a:cubicBezTo>
                      <a:pt x="42" y="210"/>
                      <a:pt x="33" y="212"/>
                      <a:pt x="24" y="214"/>
                    </a:cubicBezTo>
                    <a:lnTo>
                      <a:pt x="24" y="210"/>
                    </a:lnTo>
                    <a:lnTo>
                      <a:pt x="25" y="211"/>
                    </a:lnTo>
                    <a:lnTo>
                      <a:pt x="23" y="213"/>
                    </a:lnTo>
                    <a:cubicBezTo>
                      <a:pt x="17" y="199"/>
                      <a:pt x="11" y="185"/>
                      <a:pt x="5" y="172"/>
                    </a:cubicBezTo>
                    <a:lnTo>
                      <a:pt x="8" y="172"/>
                    </a:lnTo>
                    <a:lnTo>
                      <a:pt x="8" y="173"/>
                    </a:lnTo>
                    <a:lnTo>
                      <a:pt x="5" y="171"/>
                    </a:lnTo>
                    <a:cubicBezTo>
                      <a:pt x="12" y="165"/>
                      <a:pt x="20" y="160"/>
                      <a:pt x="27" y="154"/>
                    </a:cubicBezTo>
                    <a:lnTo>
                      <a:pt x="26" y="156"/>
                    </a:lnTo>
                    <a:cubicBezTo>
                      <a:pt x="25" y="146"/>
                      <a:pt x="24" y="135"/>
                      <a:pt x="26" y="125"/>
                    </a:cubicBezTo>
                    <a:lnTo>
                      <a:pt x="26" y="127"/>
                    </a:lnTo>
                    <a:cubicBezTo>
                      <a:pt x="19" y="122"/>
                      <a:pt x="11" y="116"/>
                      <a:pt x="3" y="111"/>
                    </a:cubicBezTo>
                    <a:lnTo>
                      <a:pt x="6" y="109"/>
                    </a:lnTo>
                    <a:lnTo>
                      <a:pt x="7" y="111"/>
                    </a:lnTo>
                    <a:lnTo>
                      <a:pt x="3" y="111"/>
                    </a:lnTo>
                    <a:cubicBezTo>
                      <a:pt x="9" y="96"/>
                      <a:pt x="14" y="82"/>
                      <a:pt x="19" y="68"/>
                    </a:cubicBezTo>
                    <a:lnTo>
                      <a:pt x="22" y="71"/>
                    </a:lnTo>
                    <a:lnTo>
                      <a:pt x="21" y="72"/>
                    </a:lnTo>
                    <a:lnTo>
                      <a:pt x="20" y="68"/>
                    </a:lnTo>
                    <a:cubicBezTo>
                      <a:pt x="29" y="70"/>
                      <a:pt x="39" y="71"/>
                      <a:pt x="48" y="72"/>
                    </a:cubicBezTo>
                    <a:lnTo>
                      <a:pt x="46" y="73"/>
                    </a:lnTo>
                    <a:cubicBezTo>
                      <a:pt x="52" y="64"/>
                      <a:pt x="59" y="57"/>
                      <a:pt x="67" y="50"/>
                    </a:cubicBezTo>
                    <a:lnTo>
                      <a:pt x="67" y="52"/>
                    </a:lnTo>
                    <a:cubicBezTo>
                      <a:pt x="65" y="43"/>
                      <a:pt x="63" y="34"/>
                      <a:pt x="61" y="25"/>
                    </a:cubicBezTo>
                    <a:lnTo>
                      <a:pt x="65" y="25"/>
                    </a:lnTo>
                    <a:lnTo>
                      <a:pt x="64" y="27"/>
                    </a:lnTo>
                    <a:lnTo>
                      <a:pt x="62" y="24"/>
                    </a:lnTo>
                    <a:cubicBezTo>
                      <a:pt x="76" y="18"/>
                      <a:pt x="89" y="12"/>
                      <a:pt x="103" y="6"/>
                    </a:cubicBezTo>
                    <a:lnTo>
                      <a:pt x="103" y="9"/>
                    </a:lnTo>
                    <a:lnTo>
                      <a:pt x="101" y="9"/>
                    </a:lnTo>
                    <a:lnTo>
                      <a:pt x="103" y="6"/>
                    </a:lnTo>
                    <a:cubicBezTo>
                      <a:pt x="109" y="14"/>
                      <a:pt x="114" y="21"/>
                      <a:pt x="119" y="28"/>
                    </a:cubicBezTo>
                    <a:lnTo>
                      <a:pt x="119" y="27"/>
                    </a:lnTo>
                    <a:lnTo>
                      <a:pt x="120" y="28"/>
                    </a:lnTo>
                    <a:lnTo>
                      <a:pt x="120" y="28"/>
                    </a:lnTo>
                    <a:lnTo>
                      <a:pt x="120" y="28"/>
                    </a:lnTo>
                    <a:lnTo>
                      <a:pt x="118" y="29"/>
                    </a:lnTo>
                    <a:lnTo>
                      <a:pt x="119" y="31"/>
                    </a:lnTo>
                    <a:lnTo>
                      <a:pt x="119" y="31"/>
                    </a:lnTo>
                    <a:lnTo>
                      <a:pt x="119" y="31"/>
                    </a:lnTo>
                    <a:lnTo>
                      <a:pt x="119" y="31"/>
                    </a:lnTo>
                    <a:lnTo>
                      <a:pt x="120" y="28"/>
                    </a:lnTo>
                    <a:lnTo>
                      <a:pt x="119" y="28"/>
                    </a:lnTo>
                    <a:cubicBezTo>
                      <a:pt x="130" y="26"/>
                      <a:pt x="140" y="26"/>
                      <a:pt x="149" y="27"/>
                    </a:cubicBezTo>
                    <a:lnTo>
                      <a:pt x="148" y="28"/>
                    </a:lnTo>
                    <a:cubicBezTo>
                      <a:pt x="153" y="20"/>
                      <a:pt x="158" y="12"/>
                      <a:pt x="164" y="4"/>
                    </a:cubicBezTo>
                    <a:lnTo>
                      <a:pt x="165" y="7"/>
                    </a:lnTo>
                    <a:lnTo>
                      <a:pt x="164" y="7"/>
                    </a:lnTo>
                    <a:lnTo>
                      <a:pt x="164" y="4"/>
                    </a:lnTo>
                    <a:cubicBezTo>
                      <a:pt x="179" y="10"/>
                      <a:pt x="192" y="15"/>
                      <a:pt x="206" y="21"/>
                    </a:cubicBezTo>
                    <a:lnTo>
                      <a:pt x="204" y="23"/>
                    </a:lnTo>
                    <a:lnTo>
                      <a:pt x="203" y="21"/>
                    </a:lnTo>
                    <a:lnTo>
                      <a:pt x="206" y="21"/>
                    </a:lnTo>
                    <a:cubicBezTo>
                      <a:pt x="205" y="31"/>
                      <a:pt x="203" y="40"/>
                      <a:pt x="202" y="48"/>
                    </a:cubicBezTo>
                    <a:lnTo>
                      <a:pt x="201" y="47"/>
                    </a:lnTo>
                    <a:cubicBezTo>
                      <a:pt x="210" y="53"/>
                      <a:pt x="218" y="61"/>
                      <a:pt x="224" y="68"/>
                    </a:cubicBezTo>
                    <a:lnTo>
                      <a:pt x="222" y="68"/>
                    </a:lnTo>
                    <a:cubicBezTo>
                      <a:pt x="232" y="66"/>
                      <a:pt x="241" y="64"/>
                      <a:pt x="250" y="62"/>
                    </a:cubicBezTo>
                    <a:lnTo>
                      <a:pt x="249" y="65"/>
                    </a:lnTo>
                    <a:lnTo>
                      <a:pt x="248" y="64"/>
                    </a:lnTo>
                    <a:lnTo>
                      <a:pt x="250" y="62"/>
                    </a:lnTo>
                    <a:cubicBezTo>
                      <a:pt x="257" y="77"/>
                      <a:pt x="263" y="91"/>
                      <a:pt x="268" y="104"/>
                    </a:cubicBezTo>
                    <a:lnTo>
                      <a:pt x="266" y="104"/>
                    </a:lnTo>
                    <a:lnTo>
                      <a:pt x="266" y="102"/>
                    </a:lnTo>
                    <a:lnTo>
                      <a:pt x="268" y="104"/>
                    </a:lnTo>
                    <a:cubicBezTo>
                      <a:pt x="260" y="110"/>
                      <a:pt x="253" y="115"/>
                      <a:pt x="246" y="121"/>
                    </a:cubicBezTo>
                    <a:lnTo>
                      <a:pt x="246" y="119"/>
                    </a:lnTo>
                    <a:cubicBezTo>
                      <a:pt x="248" y="131"/>
                      <a:pt x="248" y="141"/>
                      <a:pt x="247" y="150"/>
                    </a:cubicBezTo>
                    <a:lnTo>
                      <a:pt x="247" y="149"/>
                    </a:lnTo>
                    <a:cubicBezTo>
                      <a:pt x="255" y="155"/>
                      <a:pt x="263" y="160"/>
                      <a:pt x="270" y="165"/>
                    </a:cubicBezTo>
                    <a:lnTo>
                      <a:pt x="268" y="166"/>
                    </a:lnTo>
                    <a:lnTo>
                      <a:pt x="268" y="165"/>
                    </a:lnTo>
                    <a:lnTo>
                      <a:pt x="270" y="165"/>
                    </a:lnTo>
                    <a:cubicBezTo>
                      <a:pt x="264" y="181"/>
                      <a:pt x="258" y="194"/>
                      <a:pt x="254" y="207"/>
                    </a:cubicBezTo>
                    <a:lnTo>
                      <a:pt x="252" y="205"/>
                    </a:lnTo>
                    <a:lnTo>
                      <a:pt x="253" y="205"/>
                    </a:lnTo>
                    <a:lnTo>
                      <a:pt x="254" y="207"/>
                    </a:lnTo>
                    <a:cubicBezTo>
                      <a:pt x="243" y="205"/>
                      <a:pt x="234" y="204"/>
                      <a:pt x="226" y="203"/>
                    </a:cubicBezTo>
                    <a:lnTo>
                      <a:pt x="227" y="202"/>
                    </a:lnTo>
                    <a:cubicBezTo>
                      <a:pt x="220" y="212"/>
                      <a:pt x="213" y="219"/>
                      <a:pt x="206" y="224"/>
                    </a:cubicBezTo>
                    <a:lnTo>
                      <a:pt x="206" y="224"/>
                    </a:lnTo>
                    <a:cubicBezTo>
                      <a:pt x="209" y="235"/>
                      <a:pt x="210" y="243"/>
                      <a:pt x="212" y="251"/>
                    </a:cubicBezTo>
                    <a:lnTo>
                      <a:pt x="210" y="251"/>
                    </a:lnTo>
                    <a:lnTo>
                      <a:pt x="211" y="250"/>
                    </a:lnTo>
                    <a:lnTo>
                      <a:pt x="212" y="251"/>
                    </a:lnTo>
                    <a:cubicBezTo>
                      <a:pt x="194" y="259"/>
                      <a:pt x="181" y="265"/>
                      <a:pt x="170" y="269"/>
                    </a:cubicBezTo>
                    <a:lnTo>
                      <a:pt x="170" y="268"/>
                    </a:lnTo>
                    <a:lnTo>
                      <a:pt x="171" y="268"/>
                    </a:lnTo>
                    <a:lnTo>
                      <a:pt x="170" y="269"/>
                    </a:lnTo>
                    <a:cubicBezTo>
                      <a:pt x="160" y="255"/>
                      <a:pt x="156" y="250"/>
                      <a:pt x="154" y="247"/>
                    </a:cubicBezTo>
                    <a:cubicBezTo>
                      <a:pt x="154" y="247"/>
                      <a:pt x="156" y="249"/>
                      <a:pt x="158" y="252"/>
                    </a:cubicBezTo>
                    <a:cubicBezTo>
                      <a:pt x="161" y="256"/>
                      <a:pt x="166" y="261"/>
                      <a:pt x="171" y="269"/>
                    </a:cubicBezTo>
                    <a:lnTo>
                      <a:pt x="172" y="269"/>
                    </a:lnTo>
                    <a:lnTo>
                      <a:pt x="171" y="269"/>
                    </a:lnTo>
                    <a:lnTo>
                      <a:pt x="170" y="269"/>
                    </a:lnTo>
                    <a:lnTo>
                      <a:pt x="169" y="269"/>
                    </a:lnTo>
                    <a:lnTo>
                      <a:pt x="170" y="268"/>
                    </a:lnTo>
                    <a:cubicBezTo>
                      <a:pt x="180" y="264"/>
                      <a:pt x="193" y="258"/>
                      <a:pt x="211" y="249"/>
                    </a:cubicBezTo>
                    <a:lnTo>
                      <a:pt x="213" y="249"/>
                    </a:lnTo>
                    <a:lnTo>
                      <a:pt x="212" y="250"/>
                    </a:lnTo>
                    <a:lnTo>
                      <a:pt x="212" y="251"/>
                    </a:lnTo>
                    <a:lnTo>
                      <a:pt x="211" y="253"/>
                    </a:lnTo>
                    <a:lnTo>
                      <a:pt x="210" y="251"/>
                    </a:lnTo>
                    <a:cubicBezTo>
                      <a:pt x="209" y="243"/>
                      <a:pt x="207" y="235"/>
                      <a:pt x="205" y="224"/>
                    </a:cubicBezTo>
                    <a:lnTo>
                      <a:pt x="205" y="223"/>
                    </a:lnTo>
                    <a:lnTo>
                      <a:pt x="205" y="223"/>
                    </a:lnTo>
                    <a:cubicBezTo>
                      <a:pt x="212" y="218"/>
                      <a:pt x="218" y="211"/>
                      <a:pt x="225" y="201"/>
                    </a:cubicBezTo>
                    <a:lnTo>
                      <a:pt x="226" y="201"/>
                    </a:lnTo>
                    <a:lnTo>
                      <a:pt x="226" y="201"/>
                    </a:lnTo>
                    <a:cubicBezTo>
                      <a:pt x="234" y="202"/>
                      <a:pt x="243" y="203"/>
                      <a:pt x="254" y="205"/>
                    </a:cubicBezTo>
                    <a:lnTo>
                      <a:pt x="257" y="205"/>
                    </a:lnTo>
                    <a:lnTo>
                      <a:pt x="254" y="207"/>
                    </a:lnTo>
                    <a:lnTo>
                      <a:pt x="253" y="207"/>
                    </a:lnTo>
                    <a:lnTo>
                      <a:pt x="251" y="209"/>
                    </a:lnTo>
                    <a:lnTo>
                      <a:pt x="252" y="206"/>
                    </a:lnTo>
                    <a:cubicBezTo>
                      <a:pt x="257" y="193"/>
                      <a:pt x="262" y="180"/>
                      <a:pt x="268" y="164"/>
                    </a:cubicBezTo>
                    <a:lnTo>
                      <a:pt x="269" y="161"/>
                    </a:lnTo>
                    <a:lnTo>
                      <a:pt x="270" y="164"/>
                    </a:lnTo>
                    <a:lnTo>
                      <a:pt x="270" y="165"/>
                    </a:lnTo>
                    <a:lnTo>
                      <a:pt x="271" y="168"/>
                    </a:lnTo>
                    <a:lnTo>
                      <a:pt x="269" y="167"/>
                    </a:lnTo>
                    <a:cubicBezTo>
                      <a:pt x="261" y="162"/>
                      <a:pt x="254" y="157"/>
                      <a:pt x="245" y="151"/>
                    </a:cubicBezTo>
                    <a:lnTo>
                      <a:pt x="245" y="151"/>
                    </a:lnTo>
                    <a:lnTo>
                      <a:pt x="245" y="150"/>
                    </a:lnTo>
                    <a:cubicBezTo>
                      <a:pt x="246" y="141"/>
                      <a:pt x="246" y="131"/>
                      <a:pt x="244" y="120"/>
                    </a:cubicBezTo>
                    <a:lnTo>
                      <a:pt x="244" y="119"/>
                    </a:lnTo>
                    <a:lnTo>
                      <a:pt x="244" y="119"/>
                    </a:lnTo>
                    <a:cubicBezTo>
                      <a:pt x="251" y="113"/>
                      <a:pt x="258" y="108"/>
                      <a:pt x="267" y="102"/>
                    </a:cubicBezTo>
                    <a:lnTo>
                      <a:pt x="270" y="99"/>
                    </a:lnTo>
                    <a:lnTo>
                      <a:pt x="269" y="103"/>
                    </a:lnTo>
                    <a:lnTo>
                      <a:pt x="268" y="105"/>
                    </a:lnTo>
                    <a:lnTo>
                      <a:pt x="267" y="108"/>
                    </a:lnTo>
                    <a:lnTo>
                      <a:pt x="266" y="105"/>
                    </a:lnTo>
                    <a:cubicBezTo>
                      <a:pt x="260" y="92"/>
                      <a:pt x="254" y="79"/>
                      <a:pt x="247" y="64"/>
                    </a:cubicBezTo>
                    <a:lnTo>
                      <a:pt x="246" y="60"/>
                    </a:lnTo>
                    <a:lnTo>
                      <a:pt x="249" y="62"/>
                    </a:lnTo>
                    <a:lnTo>
                      <a:pt x="251" y="63"/>
                    </a:lnTo>
                    <a:lnTo>
                      <a:pt x="254" y="64"/>
                    </a:lnTo>
                    <a:lnTo>
                      <a:pt x="250" y="65"/>
                    </a:lnTo>
                    <a:cubicBezTo>
                      <a:pt x="242" y="67"/>
                      <a:pt x="233" y="69"/>
                      <a:pt x="223" y="71"/>
                    </a:cubicBezTo>
                    <a:lnTo>
                      <a:pt x="222" y="71"/>
                    </a:lnTo>
                    <a:lnTo>
                      <a:pt x="222" y="70"/>
                    </a:lnTo>
                    <a:cubicBezTo>
                      <a:pt x="215" y="63"/>
                      <a:pt x="208" y="56"/>
                      <a:pt x="200" y="49"/>
                    </a:cubicBezTo>
                    <a:lnTo>
                      <a:pt x="199" y="49"/>
                    </a:lnTo>
                    <a:lnTo>
                      <a:pt x="199" y="48"/>
                    </a:lnTo>
                    <a:cubicBezTo>
                      <a:pt x="200" y="39"/>
                      <a:pt x="201" y="30"/>
                      <a:pt x="203" y="20"/>
                    </a:cubicBezTo>
                    <a:lnTo>
                      <a:pt x="204" y="16"/>
                    </a:lnTo>
                    <a:lnTo>
                      <a:pt x="206" y="20"/>
                    </a:lnTo>
                    <a:lnTo>
                      <a:pt x="207" y="21"/>
                    </a:lnTo>
                    <a:lnTo>
                      <a:pt x="209" y="25"/>
                    </a:lnTo>
                    <a:lnTo>
                      <a:pt x="205" y="23"/>
                    </a:lnTo>
                    <a:cubicBezTo>
                      <a:pt x="191" y="18"/>
                      <a:pt x="177" y="13"/>
                      <a:pt x="163" y="7"/>
                    </a:cubicBezTo>
                    <a:lnTo>
                      <a:pt x="158" y="6"/>
                    </a:lnTo>
                    <a:lnTo>
                      <a:pt x="163" y="4"/>
                    </a:lnTo>
                    <a:lnTo>
                      <a:pt x="164" y="4"/>
                    </a:lnTo>
                    <a:lnTo>
                      <a:pt x="169" y="2"/>
                    </a:lnTo>
                    <a:lnTo>
                      <a:pt x="166" y="6"/>
                    </a:lnTo>
                    <a:cubicBezTo>
                      <a:pt x="161" y="14"/>
                      <a:pt x="156" y="21"/>
                      <a:pt x="151" y="29"/>
                    </a:cubicBezTo>
                    <a:lnTo>
                      <a:pt x="150" y="30"/>
                    </a:lnTo>
                    <a:lnTo>
                      <a:pt x="149" y="30"/>
                    </a:lnTo>
                    <a:cubicBezTo>
                      <a:pt x="139" y="29"/>
                      <a:pt x="130" y="29"/>
                      <a:pt x="120" y="31"/>
                    </a:cubicBezTo>
                    <a:lnTo>
                      <a:pt x="119" y="31"/>
                    </a:lnTo>
                    <a:lnTo>
                      <a:pt x="119" y="31"/>
                    </a:lnTo>
                    <a:lnTo>
                      <a:pt x="119" y="31"/>
                    </a:lnTo>
                    <a:lnTo>
                      <a:pt x="119" y="30"/>
                    </a:lnTo>
                    <a:lnTo>
                      <a:pt x="119" y="30"/>
                    </a:lnTo>
                    <a:lnTo>
                      <a:pt x="120" y="28"/>
                    </a:lnTo>
                    <a:cubicBezTo>
                      <a:pt x="120" y="27"/>
                      <a:pt x="120" y="27"/>
                      <a:pt x="120" y="27"/>
                    </a:cubicBezTo>
                    <a:lnTo>
                      <a:pt x="120" y="27"/>
                    </a:lnTo>
                    <a:lnTo>
                      <a:pt x="120" y="28"/>
                    </a:lnTo>
                    <a:lnTo>
                      <a:pt x="120" y="28"/>
                    </a:lnTo>
                    <a:lnTo>
                      <a:pt x="121" y="30"/>
                    </a:lnTo>
                    <a:lnTo>
                      <a:pt x="119" y="31"/>
                    </a:lnTo>
                    <a:lnTo>
                      <a:pt x="119" y="31"/>
                    </a:lnTo>
                    <a:lnTo>
                      <a:pt x="119" y="31"/>
                    </a:lnTo>
                    <a:lnTo>
                      <a:pt x="119" y="31"/>
                    </a:lnTo>
                    <a:lnTo>
                      <a:pt x="118" y="31"/>
                    </a:lnTo>
                    <a:lnTo>
                      <a:pt x="117" y="30"/>
                    </a:lnTo>
                    <a:lnTo>
                      <a:pt x="117" y="30"/>
                    </a:lnTo>
                    <a:lnTo>
                      <a:pt x="117" y="30"/>
                    </a:lnTo>
                    <a:cubicBezTo>
                      <a:pt x="111" y="23"/>
                      <a:pt x="106" y="15"/>
                      <a:pt x="100" y="8"/>
                    </a:cubicBezTo>
                    <a:lnTo>
                      <a:pt x="97" y="4"/>
                    </a:lnTo>
                    <a:lnTo>
                      <a:pt x="102" y="5"/>
                    </a:lnTo>
                    <a:lnTo>
                      <a:pt x="104" y="5"/>
                    </a:lnTo>
                    <a:lnTo>
                      <a:pt x="109" y="7"/>
                    </a:lnTo>
                    <a:lnTo>
                      <a:pt x="104" y="9"/>
                    </a:lnTo>
                    <a:cubicBezTo>
                      <a:pt x="91" y="15"/>
                      <a:pt x="77" y="21"/>
                      <a:pt x="63" y="27"/>
                    </a:cubicBezTo>
                    <a:lnTo>
                      <a:pt x="58" y="29"/>
                    </a:lnTo>
                    <a:lnTo>
                      <a:pt x="61" y="25"/>
                    </a:lnTo>
                    <a:lnTo>
                      <a:pt x="62" y="23"/>
                    </a:lnTo>
                    <a:lnTo>
                      <a:pt x="64" y="18"/>
                    </a:lnTo>
                    <a:lnTo>
                      <a:pt x="65" y="23"/>
                    </a:lnTo>
                    <a:cubicBezTo>
                      <a:pt x="67" y="32"/>
                      <a:pt x="68" y="42"/>
                      <a:pt x="70" y="51"/>
                    </a:cubicBezTo>
                    <a:lnTo>
                      <a:pt x="70" y="52"/>
                    </a:lnTo>
                    <a:lnTo>
                      <a:pt x="70" y="53"/>
                    </a:lnTo>
                    <a:cubicBezTo>
                      <a:pt x="62" y="59"/>
                      <a:pt x="55" y="66"/>
                      <a:pt x="49" y="75"/>
                    </a:cubicBezTo>
                    <a:lnTo>
                      <a:pt x="48" y="76"/>
                    </a:lnTo>
                    <a:lnTo>
                      <a:pt x="47" y="75"/>
                    </a:lnTo>
                    <a:cubicBezTo>
                      <a:pt x="38" y="74"/>
                      <a:pt x="29" y="73"/>
                      <a:pt x="19" y="71"/>
                    </a:cubicBezTo>
                    <a:lnTo>
                      <a:pt x="14" y="71"/>
                    </a:lnTo>
                    <a:lnTo>
                      <a:pt x="19" y="68"/>
                    </a:lnTo>
                    <a:lnTo>
                      <a:pt x="20" y="67"/>
                    </a:lnTo>
                    <a:lnTo>
                      <a:pt x="25" y="64"/>
                    </a:lnTo>
                    <a:lnTo>
                      <a:pt x="23" y="69"/>
                    </a:lnTo>
                    <a:cubicBezTo>
                      <a:pt x="17" y="83"/>
                      <a:pt x="12" y="97"/>
                      <a:pt x="6" y="111"/>
                    </a:cubicBezTo>
                    <a:lnTo>
                      <a:pt x="5" y="116"/>
                    </a:lnTo>
                    <a:lnTo>
                      <a:pt x="3" y="111"/>
                    </a:lnTo>
                    <a:lnTo>
                      <a:pt x="2" y="110"/>
                    </a:lnTo>
                    <a:lnTo>
                      <a:pt x="1" y="105"/>
                    </a:lnTo>
                    <a:lnTo>
                      <a:pt x="5" y="108"/>
                    </a:lnTo>
                    <a:cubicBezTo>
                      <a:pt x="13" y="113"/>
                      <a:pt x="21" y="118"/>
                      <a:pt x="29" y="123"/>
                    </a:cubicBezTo>
                    <a:lnTo>
                      <a:pt x="30" y="124"/>
                    </a:lnTo>
                    <a:lnTo>
                      <a:pt x="29" y="125"/>
                    </a:lnTo>
                    <a:cubicBezTo>
                      <a:pt x="28" y="135"/>
                      <a:pt x="28" y="145"/>
                      <a:pt x="30" y="155"/>
                    </a:cubicBezTo>
                    <a:lnTo>
                      <a:pt x="30" y="156"/>
                    </a:lnTo>
                    <a:lnTo>
                      <a:pt x="29" y="157"/>
                    </a:lnTo>
                    <a:cubicBezTo>
                      <a:pt x="22" y="163"/>
                      <a:pt x="15" y="168"/>
                      <a:pt x="7" y="174"/>
                    </a:cubicBezTo>
                    <a:lnTo>
                      <a:pt x="3" y="177"/>
                    </a:lnTo>
                    <a:lnTo>
                      <a:pt x="4" y="172"/>
                    </a:lnTo>
                    <a:lnTo>
                      <a:pt x="4" y="170"/>
                    </a:lnTo>
                    <a:lnTo>
                      <a:pt x="6" y="165"/>
                    </a:lnTo>
                    <a:lnTo>
                      <a:pt x="8" y="170"/>
                    </a:lnTo>
                    <a:cubicBezTo>
                      <a:pt x="14" y="184"/>
                      <a:pt x="20" y="197"/>
                      <a:pt x="26" y="211"/>
                    </a:cubicBezTo>
                    <a:lnTo>
                      <a:pt x="29" y="216"/>
                    </a:lnTo>
                    <a:lnTo>
                      <a:pt x="24" y="214"/>
                    </a:lnTo>
                    <a:lnTo>
                      <a:pt x="22" y="213"/>
                    </a:lnTo>
                    <a:lnTo>
                      <a:pt x="18" y="211"/>
                    </a:lnTo>
                    <a:lnTo>
                      <a:pt x="23" y="209"/>
                    </a:lnTo>
                    <a:cubicBezTo>
                      <a:pt x="32" y="208"/>
                      <a:pt x="41" y="206"/>
                      <a:pt x="50" y="204"/>
                    </a:cubicBezTo>
                    <a:lnTo>
                      <a:pt x="52" y="204"/>
                    </a:lnTo>
                    <a:lnTo>
                      <a:pt x="52" y="205"/>
                    </a:lnTo>
                    <a:cubicBezTo>
                      <a:pt x="58" y="213"/>
                      <a:pt x="66" y="220"/>
                      <a:pt x="74" y="225"/>
                    </a:cubicBezTo>
                    <a:lnTo>
                      <a:pt x="75" y="226"/>
                    </a:lnTo>
                    <a:lnTo>
                      <a:pt x="75" y="227"/>
                    </a:lnTo>
                    <a:cubicBezTo>
                      <a:pt x="73" y="236"/>
                      <a:pt x="72" y="246"/>
                      <a:pt x="70" y="255"/>
                    </a:cubicBezTo>
                    <a:lnTo>
                      <a:pt x="70" y="260"/>
                    </a:lnTo>
                    <a:lnTo>
                      <a:pt x="67" y="255"/>
                    </a:lnTo>
                    <a:lnTo>
                      <a:pt x="66" y="255"/>
                    </a:lnTo>
                    <a:lnTo>
                      <a:pt x="63" y="250"/>
                    </a:lnTo>
                    <a:lnTo>
                      <a:pt x="69" y="252"/>
                    </a:lnTo>
                    <a:cubicBezTo>
                      <a:pt x="83" y="257"/>
                      <a:pt x="97" y="263"/>
                      <a:pt x="111" y="268"/>
                    </a:cubicBezTo>
                    <a:lnTo>
                      <a:pt x="116" y="270"/>
                    </a:lnTo>
                    <a:lnTo>
                      <a:pt x="111" y="272"/>
                    </a:lnTo>
                    <a:lnTo>
                      <a:pt x="110" y="272"/>
                    </a:lnTo>
                    <a:lnTo>
                      <a:pt x="104" y="274"/>
                    </a:lnTo>
                    <a:lnTo>
                      <a:pt x="108" y="269"/>
                    </a:lnTo>
                    <a:cubicBezTo>
                      <a:pt x="113" y="262"/>
                      <a:pt x="118" y="254"/>
                      <a:pt x="123" y="246"/>
                    </a:cubicBezTo>
                    <a:lnTo>
                      <a:pt x="124" y="245"/>
                    </a:lnTo>
                    <a:lnTo>
                      <a:pt x="125" y="246"/>
                    </a:lnTo>
                    <a:cubicBezTo>
                      <a:pt x="130" y="246"/>
                      <a:pt x="136" y="246"/>
                      <a:pt x="141" y="246"/>
                    </a:cubicBezTo>
                    <a:cubicBezTo>
                      <a:pt x="144" y="246"/>
                      <a:pt x="147" y="246"/>
                      <a:pt x="150" y="246"/>
                    </a:cubicBezTo>
                    <a:lnTo>
                      <a:pt x="154" y="245"/>
                    </a:lnTo>
                    <a:lnTo>
                      <a:pt x="154" y="245"/>
                    </a:lnTo>
                    <a:lnTo>
                      <a:pt x="155" y="245"/>
                    </a:lnTo>
                    <a:lnTo>
                      <a:pt x="155" y="245"/>
                    </a:lnTo>
                    <a:cubicBezTo>
                      <a:pt x="156" y="245"/>
                      <a:pt x="157" y="248"/>
                      <a:pt x="156" y="248"/>
                    </a:cubicBezTo>
                    <a:lnTo>
                      <a:pt x="156" y="248"/>
                    </a:lnTo>
                    <a:lnTo>
                      <a:pt x="156" y="248"/>
                    </a:lnTo>
                    <a:lnTo>
                      <a:pt x="155" y="249"/>
                    </a:lnTo>
                    <a:cubicBezTo>
                      <a:pt x="154" y="249"/>
                      <a:pt x="153" y="250"/>
                      <a:pt x="153" y="250"/>
                    </a:cubicBezTo>
                    <a:lnTo>
                      <a:pt x="151" y="250"/>
                    </a:lnTo>
                    <a:cubicBezTo>
                      <a:pt x="142" y="251"/>
                      <a:pt x="133" y="251"/>
                      <a:pt x="125" y="250"/>
                    </a:cubicBezTo>
                    <a:lnTo>
                      <a:pt x="118" y="250"/>
                    </a:lnTo>
                    <a:lnTo>
                      <a:pt x="124" y="247"/>
                    </a:lnTo>
                    <a:lnTo>
                      <a:pt x="125" y="246"/>
                    </a:lnTo>
                    <a:lnTo>
                      <a:pt x="131" y="243"/>
                    </a:lnTo>
                    <a:lnTo>
                      <a:pt x="127" y="249"/>
                    </a:lnTo>
                    <a:cubicBezTo>
                      <a:pt x="122" y="257"/>
                      <a:pt x="117" y="265"/>
                      <a:pt x="112" y="273"/>
                    </a:cubicBezTo>
                    <a:lnTo>
                      <a:pt x="111" y="274"/>
                    </a:lnTo>
                    <a:lnTo>
                      <a:pt x="109" y="273"/>
                    </a:lnTo>
                    <a:cubicBezTo>
                      <a:pt x="95" y="268"/>
                      <a:pt x="80" y="262"/>
                      <a:pt x="66" y="257"/>
                    </a:cubicBezTo>
                    <a:lnTo>
                      <a:pt x="65" y="256"/>
                    </a:lnTo>
                    <a:lnTo>
                      <a:pt x="65" y="255"/>
                    </a:lnTo>
                    <a:cubicBezTo>
                      <a:pt x="66" y="245"/>
                      <a:pt x="68" y="236"/>
                      <a:pt x="69" y="227"/>
                    </a:cubicBezTo>
                    <a:lnTo>
                      <a:pt x="70" y="220"/>
                    </a:lnTo>
                    <a:lnTo>
                      <a:pt x="73" y="227"/>
                    </a:lnTo>
                    <a:lnTo>
                      <a:pt x="73" y="227"/>
                    </a:lnTo>
                    <a:lnTo>
                      <a:pt x="76" y="234"/>
                    </a:lnTo>
                    <a:lnTo>
                      <a:pt x="70" y="230"/>
                    </a:lnTo>
                    <a:cubicBezTo>
                      <a:pt x="62" y="224"/>
                      <a:pt x="54" y="216"/>
                      <a:pt x="48" y="209"/>
                    </a:cubicBezTo>
                    <a:lnTo>
                      <a:pt x="44" y="204"/>
                    </a:lnTo>
                    <a:lnTo>
                      <a:pt x="50" y="206"/>
                    </a:lnTo>
                    <a:lnTo>
                      <a:pt x="51" y="206"/>
                    </a:lnTo>
                    <a:lnTo>
                      <a:pt x="58" y="209"/>
                    </a:lnTo>
                    <a:lnTo>
                      <a:pt x="51" y="210"/>
                    </a:lnTo>
                    <a:cubicBezTo>
                      <a:pt x="41" y="212"/>
                      <a:pt x="32" y="214"/>
                      <a:pt x="23" y="215"/>
                    </a:cubicBezTo>
                    <a:lnTo>
                      <a:pt x="22" y="216"/>
                    </a:lnTo>
                    <a:lnTo>
                      <a:pt x="21" y="214"/>
                    </a:lnTo>
                    <a:cubicBezTo>
                      <a:pt x="15" y="200"/>
                      <a:pt x="8" y="185"/>
                      <a:pt x="2" y="172"/>
                    </a:cubicBezTo>
                    <a:lnTo>
                      <a:pt x="2" y="170"/>
                    </a:lnTo>
                    <a:lnTo>
                      <a:pt x="3" y="169"/>
                    </a:lnTo>
                    <a:cubicBezTo>
                      <a:pt x="11" y="163"/>
                      <a:pt x="18" y="158"/>
                      <a:pt x="25" y="152"/>
                    </a:cubicBezTo>
                    <a:lnTo>
                      <a:pt x="31" y="148"/>
                    </a:lnTo>
                    <a:lnTo>
                      <a:pt x="28" y="155"/>
                    </a:lnTo>
                    <a:lnTo>
                      <a:pt x="28" y="156"/>
                    </a:lnTo>
                    <a:lnTo>
                      <a:pt x="25" y="162"/>
                    </a:lnTo>
                    <a:lnTo>
                      <a:pt x="24" y="155"/>
                    </a:lnTo>
                    <a:cubicBezTo>
                      <a:pt x="22" y="145"/>
                      <a:pt x="22" y="134"/>
                      <a:pt x="23" y="125"/>
                    </a:cubicBezTo>
                    <a:lnTo>
                      <a:pt x="24" y="118"/>
                    </a:lnTo>
                    <a:lnTo>
                      <a:pt x="27" y="125"/>
                    </a:lnTo>
                    <a:lnTo>
                      <a:pt x="28" y="126"/>
                    </a:lnTo>
                    <a:lnTo>
                      <a:pt x="30" y="132"/>
                    </a:lnTo>
                    <a:lnTo>
                      <a:pt x="25" y="128"/>
                    </a:lnTo>
                    <a:cubicBezTo>
                      <a:pt x="17" y="123"/>
                      <a:pt x="9" y="117"/>
                      <a:pt x="1" y="112"/>
                    </a:cubicBezTo>
                    <a:lnTo>
                      <a:pt x="0" y="112"/>
                    </a:lnTo>
                    <a:lnTo>
                      <a:pt x="1" y="110"/>
                    </a:lnTo>
                    <a:cubicBezTo>
                      <a:pt x="6" y="95"/>
                      <a:pt x="12" y="80"/>
                      <a:pt x="18" y="66"/>
                    </a:cubicBezTo>
                    <a:lnTo>
                      <a:pt x="18" y="65"/>
                    </a:lnTo>
                    <a:lnTo>
                      <a:pt x="20" y="65"/>
                    </a:lnTo>
                    <a:cubicBezTo>
                      <a:pt x="29" y="66"/>
                      <a:pt x="39" y="68"/>
                      <a:pt x="48" y="69"/>
                    </a:cubicBezTo>
                    <a:lnTo>
                      <a:pt x="54" y="70"/>
                    </a:lnTo>
                    <a:lnTo>
                      <a:pt x="48" y="73"/>
                    </a:lnTo>
                    <a:lnTo>
                      <a:pt x="47" y="73"/>
                    </a:lnTo>
                    <a:lnTo>
                      <a:pt x="41" y="76"/>
                    </a:lnTo>
                    <a:lnTo>
                      <a:pt x="44" y="70"/>
                    </a:lnTo>
                    <a:cubicBezTo>
                      <a:pt x="51" y="62"/>
                      <a:pt x="58" y="54"/>
                      <a:pt x="65" y="48"/>
                    </a:cubicBezTo>
                    <a:lnTo>
                      <a:pt x="70" y="44"/>
                    </a:lnTo>
                    <a:lnTo>
                      <a:pt x="68" y="50"/>
                    </a:lnTo>
                    <a:lnTo>
                      <a:pt x="68" y="52"/>
                    </a:lnTo>
                    <a:lnTo>
                      <a:pt x="65" y="58"/>
                    </a:lnTo>
                    <a:lnTo>
                      <a:pt x="64" y="51"/>
                    </a:lnTo>
                    <a:cubicBezTo>
                      <a:pt x="62" y="42"/>
                      <a:pt x="60" y="32"/>
                      <a:pt x="59" y="24"/>
                    </a:cubicBezTo>
                    <a:lnTo>
                      <a:pt x="58" y="22"/>
                    </a:lnTo>
                    <a:lnTo>
                      <a:pt x="60" y="22"/>
                    </a:lnTo>
                    <a:cubicBezTo>
                      <a:pt x="75" y="15"/>
                      <a:pt x="90" y="8"/>
                      <a:pt x="103" y="2"/>
                    </a:cubicBezTo>
                    <a:lnTo>
                      <a:pt x="104" y="2"/>
                    </a:lnTo>
                    <a:lnTo>
                      <a:pt x="105" y="3"/>
                    </a:lnTo>
                    <a:cubicBezTo>
                      <a:pt x="111" y="11"/>
                      <a:pt x="117" y="19"/>
                      <a:pt x="122" y="26"/>
                    </a:cubicBezTo>
                    <a:lnTo>
                      <a:pt x="126" y="31"/>
                    </a:lnTo>
                    <a:lnTo>
                      <a:pt x="120" y="28"/>
                    </a:lnTo>
                    <a:lnTo>
                      <a:pt x="119" y="28"/>
                    </a:lnTo>
                    <a:lnTo>
                      <a:pt x="119" y="28"/>
                    </a:lnTo>
                    <a:lnTo>
                      <a:pt x="118" y="28"/>
                    </a:lnTo>
                    <a:lnTo>
                      <a:pt x="118" y="28"/>
                    </a:lnTo>
                    <a:lnTo>
                      <a:pt x="118" y="27"/>
                    </a:lnTo>
                    <a:lnTo>
                      <a:pt x="119" y="24"/>
                    </a:lnTo>
                    <a:cubicBezTo>
                      <a:pt x="120" y="24"/>
                      <a:pt x="120" y="24"/>
                      <a:pt x="120" y="25"/>
                    </a:cubicBezTo>
                    <a:lnTo>
                      <a:pt x="120" y="25"/>
                    </a:lnTo>
                    <a:lnTo>
                      <a:pt x="120" y="25"/>
                    </a:lnTo>
                    <a:lnTo>
                      <a:pt x="120" y="25"/>
                    </a:lnTo>
                    <a:cubicBezTo>
                      <a:pt x="120" y="25"/>
                      <a:pt x="120" y="24"/>
                      <a:pt x="120" y="25"/>
                    </a:cubicBezTo>
                    <a:lnTo>
                      <a:pt x="119" y="27"/>
                    </a:lnTo>
                    <a:lnTo>
                      <a:pt x="119" y="27"/>
                    </a:lnTo>
                    <a:lnTo>
                      <a:pt x="119" y="28"/>
                    </a:lnTo>
                    <a:lnTo>
                      <a:pt x="119" y="28"/>
                    </a:lnTo>
                    <a:lnTo>
                      <a:pt x="114" y="26"/>
                    </a:lnTo>
                    <a:lnTo>
                      <a:pt x="119" y="25"/>
                    </a:lnTo>
                    <a:lnTo>
                      <a:pt x="119" y="25"/>
                    </a:lnTo>
                    <a:cubicBezTo>
                      <a:pt x="129" y="23"/>
                      <a:pt x="140" y="23"/>
                      <a:pt x="149" y="24"/>
                    </a:cubicBezTo>
                    <a:lnTo>
                      <a:pt x="155" y="24"/>
                    </a:lnTo>
                    <a:lnTo>
                      <a:pt x="150" y="27"/>
                    </a:lnTo>
                    <a:lnTo>
                      <a:pt x="148" y="28"/>
                    </a:lnTo>
                    <a:lnTo>
                      <a:pt x="143" y="30"/>
                    </a:lnTo>
                    <a:lnTo>
                      <a:pt x="146" y="25"/>
                    </a:lnTo>
                    <a:cubicBezTo>
                      <a:pt x="152" y="17"/>
                      <a:pt x="157" y="9"/>
                      <a:pt x="162" y="2"/>
                    </a:cubicBezTo>
                    <a:lnTo>
                      <a:pt x="163" y="0"/>
                    </a:lnTo>
                    <a:lnTo>
                      <a:pt x="164" y="1"/>
                    </a:lnTo>
                    <a:cubicBezTo>
                      <a:pt x="179" y="7"/>
                      <a:pt x="195" y="13"/>
                      <a:pt x="208" y="18"/>
                    </a:cubicBezTo>
                    <a:lnTo>
                      <a:pt x="209" y="18"/>
                    </a:lnTo>
                    <a:lnTo>
                      <a:pt x="209" y="20"/>
                    </a:lnTo>
                    <a:cubicBezTo>
                      <a:pt x="208" y="30"/>
                      <a:pt x="206" y="39"/>
                      <a:pt x="205" y="48"/>
                    </a:cubicBezTo>
                    <a:lnTo>
                      <a:pt x="204" y="53"/>
                    </a:lnTo>
                    <a:lnTo>
                      <a:pt x="202" y="48"/>
                    </a:lnTo>
                    <a:lnTo>
                      <a:pt x="201" y="47"/>
                    </a:lnTo>
                    <a:lnTo>
                      <a:pt x="199" y="42"/>
                    </a:lnTo>
                    <a:lnTo>
                      <a:pt x="204" y="45"/>
                    </a:lnTo>
                    <a:cubicBezTo>
                      <a:pt x="212" y="51"/>
                      <a:pt x="220" y="59"/>
                      <a:pt x="226" y="66"/>
                    </a:cubicBezTo>
                    <a:lnTo>
                      <a:pt x="229" y="70"/>
                    </a:lnTo>
                    <a:lnTo>
                      <a:pt x="224" y="68"/>
                    </a:lnTo>
                    <a:lnTo>
                      <a:pt x="223" y="68"/>
                    </a:lnTo>
                    <a:lnTo>
                      <a:pt x="218" y="66"/>
                    </a:lnTo>
                    <a:lnTo>
                      <a:pt x="223" y="65"/>
                    </a:lnTo>
                    <a:cubicBezTo>
                      <a:pt x="233" y="63"/>
                      <a:pt x="242" y="61"/>
                      <a:pt x="251" y="60"/>
                    </a:cubicBezTo>
                    <a:lnTo>
                      <a:pt x="252" y="59"/>
                    </a:lnTo>
                    <a:lnTo>
                      <a:pt x="252" y="60"/>
                    </a:lnTo>
                    <a:cubicBezTo>
                      <a:pt x="259" y="75"/>
                      <a:pt x="265" y="90"/>
                      <a:pt x="271" y="103"/>
                    </a:cubicBezTo>
                    <a:lnTo>
                      <a:pt x="272" y="104"/>
                    </a:lnTo>
                    <a:lnTo>
                      <a:pt x="271" y="105"/>
                    </a:lnTo>
                    <a:cubicBezTo>
                      <a:pt x="263" y="111"/>
                      <a:pt x="255" y="117"/>
                      <a:pt x="248" y="122"/>
                    </a:cubicBezTo>
                    <a:lnTo>
                      <a:pt x="244" y="125"/>
                    </a:lnTo>
                    <a:lnTo>
                      <a:pt x="246" y="120"/>
                    </a:lnTo>
                    <a:lnTo>
                      <a:pt x="246" y="119"/>
                    </a:lnTo>
                    <a:lnTo>
                      <a:pt x="248" y="115"/>
                    </a:lnTo>
                    <a:lnTo>
                      <a:pt x="249" y="120"/>
                    </a:lnTo>
                    <a:cubicBezTo>
                      <a:pt x="251" y="130"/>
                      <a:pt x="251" y="141"/>
                      <a:pt x="250" y="150"/>
                    </a:cubicBezTo>
                    <a:lnTo>
                      <a:pt x="249" y="154"/>
                    </a:lnTo>
                    <a:lnTo>
                      <a:pt x="247" y="150"/>
                    </a:lnTo>
                    <a:lnTo>
                      <a:pt x="247" y="149"/>
                    </a:lnTo>
                    <a:lnTo>
                      <a:pt x="245" y="145"/>
                    </a:lnTo>
                    <a:lnTo>
                      <a:pt x="248" y="147"/>
                    </a:lnTo>
                    <a:cubicBezTo>
                      <a:pt x="257" y="153"/>
                      <a:pt x="265" y="158"/>
                      <a:pt x="272" y="163"/>
                    </a:cubicBezTo>
                    <a:lnTo>
                      <a:pt x="273" y="164"/>
                    </a:lnTo>
                    <a:lnTo>
                      <a:pt x="272" y="165"/>
                    </a:lnTo>
                    <a:cubicBezTo>
                      <a:pt x="266" y="180"/>
                      <a:pt x="260" y="194"/>
                      <a:pt x="255" y="208"/>
                    </a:cubicBezTo>
                    <a:lnTo>
                      <a:pt x="255" y="209"/>
                    </a:lnTo>
                    <a:lnTo>
                      <a:pt x="254" y="209"/>
                    </a:lnTo>
                    <a:cubicBezTo>
                      <a:pt x="244" y="207"/>
                      <a:pt x="235" y="206"/>
                      <a:pt x="226" y="204"/>
                    </a:cubicBezTo>
                    <a:lnTo>
                      <a:pt x="223" y="204"/>
                    </a:lnTo>
                    <a:lnTo>
                      <a:pt x="226" y="203"/>
                    </a:lnTo>
                    <a:lnTo>
                      <a:pt x="227" y="202"/>
                    </a:lnTo>
                    <a:lnTo>
                      <a:pt x="230" y="201"/>
                    </a:lnTo>
                    <a:lnTo>
                      <a:pt x="228" y="204"/>
                    </a:lnTo>
                    <a:cubicBezTo>
                      <a:pt x="222" y="212"/>
                      <a:pt x="215" y="219"/>
                      <a:pt x="207" y="225"/>
                    </a:cubicBezTo>
                    <a:lnTo>
                      <a:pt x="205" y="227"/>
                    </a:lnTo>
                    <a:lnTo>
                      <a:pt x="206" y="224"/>
                    </a:lnTo>
                    <a:lnTo>
                      <a:pt x="206" y="224"/>
                    </a:lnTo>
                    <a:lnTo>
                      <a:pt x="207" y="221"/>
                    </a:lnTo>
                    <a:lnTo>
                      <a:pt x="208" y="224"/>
                    </a:lnTo>
                    <a:cubicBezTo>
                      <a:pt x="210" y="234"/>
                      <a:pt x="211" y="243"/>
                      <a:pt x="213" y="251"/>
                    </a:cubicBezTo>
                    <a:lnTo>
                      <a:pt x="213" y="252"/>
                    </a:lnTo>
                    <a:lnTo>
                      <a:pt x="213" y="252"/>
                    </a:lnTo>
                    <a:cubicBezTo>
                      <a:pt x="195" y="259"/>
                      <a:pt x="181" y="265"/>
                      <a:pt x="170" y="270"/>
                    </a:cubicBezTo>
                    <a:lnTo>
                      <a:pt x="170" y="270"/>
                    </a:lnTo>
                    <a:lnTo>
                      <a:pt x="170" y="270"/>
                    </a:lnTo>
                    <a:cubicBezTo>
                      <a:pt x="165" y="263"/>
                      <a:pt x="161" y="257"/>
                      <a:pt x="158" y="253"/>
                    </a:cubicBezTo>
                    <a:cubicBezTo>
                      <a:pt x="157" y="251"/>
                      <a:pt x="156" y="250"/>
                      <a:pt x="155" y="249"/>
                    </a:cubicBezTo>
                    <a:cubicBezTo>
                      <a:pt x="154" y="248"/>
                      <a:pt x="154" y="247"/>
                      <a:pt x="154" y="24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17" name="Google Shape;217;g34be3e9c41b_0_1420"/>
            <p:cNvSpPr/>
            <p:nvPr/>
          </p:nvSpPr>
          <p:spPr>
            <a:xfrm>
              <a:off x="8544623" y="-451649"/>
              <a:ext cx="896675" cy="896675"/>
            </a:xfrm>
            <a:custGeom>
              <a:avLst/>
              <a:gdLst/>
              <a:ahLst/>
              <a:cxnLst/>
              <a:rect l="l" t="t" r="r" b="b"/>
              <a:pathLst>
                <a:path w="493" h="493" extrusionOk="0">
                  <a:moveTo>
                    <a:pt x="92" y="112"/>
                  </a:moveTo>
                  <a:cubicBezTo>
                    <a:pt x="104" y="98"/>
                    <a:pt x="118" y="86"/>
                    <a:pt x="133" y="76"/>
                  </a:cubicBezTo>
                  <a:lnTo>
                    <a:pt x="128" y="26"/>
                  </a:lnTo>
                  <a:lnTo>
                    <a:pt x="206" y="0"/>
                  </a:lnTo>
                  <a:lnTo>
                    <a:pt x="232" y="42"/>
                  </a:lnTo>
                  <a:cubicBezTo>
                    <a:pt x="250" y="41"/>
                    <a:pt x="269" y="42"/>
                    <a:pt x="286" y="46"/>
                  </a:cubicBezTo>
                  <a:lnTo>
                    <a:pt x="318" y="7"/>
                  </a:lnTo>
                  <a:lnTo>
                    <a:pt x="392" y="44"/>
                  </a:lnTo>
                  <a:lnTo>
                    <a:pt x="381" y="92"/>
                  </a:lnTo>
                  <a:cubicBezTo>
                    <a:pt x="395" y="104"/>
                    <a:pt x="406" y="118"/>
                    <a:pt x="416" y="133"/>
                  </a:cubicBezTo>
                  <a:lnTo>
                    <a:pt x="466" y="128"/>
                  </a:lnTo>
                  <a:lnTo>
                    <a:pt x="493" y="206"/>
                  </a:lnTo>
                  <a:lnTo>
                    <a:pt x="450" y="233"/>
                  </a:lnTo>
                  <a:cubicBezTo>
                    <a:pt x="451" y="250"/>
                    <a:pt x="450" y="269"/>
                    <a:pt x="447" y="287"/>
                  </a:cubicBezTo>
                  <a:lnTo>
                    <a:pt x="486" y="318"/>
                  </a:lnTo>
                  <a:lnTo>
                    <a:pt x="449" y="393"/>
                  </a:lnTo>
                  <a:lnTo>
                    <a:pt x="400" y="381"/>
                  </a:lnTo>
                  <a:cubicBezTo>
                    <a:pt x="388" y="395"/>
                    <a:pt x="374" y="407"/>
                    <a:pt x="360" y="416"/>
                  </a:cubicBezTo>
                  <a:lnTo>
                    <a:pt x="365" y="466"/>
                  </a:lnTo>
                  <a:lnTo>
                    <a:pt x="286" y="493"/>
                  </a:lnTo>
                  <a:lnTo>
                    <a:pt x="260" y="450"/>
                  </a:lnTo>
                  <a:cubicBezTo>
                    <a:pt x="242" y="452"/>
                    <a:pt x="224" y="450"/>
                    <a:pt x="206" y="447"/>
                  </a:cubicBezTo>
                  <a:lnTo>
                    <a:pt x="174" y="486"/>
                  </a:lnTo>
                  <a:lnTo>
                    <a:pt x="100" y="449"/>
                  </a:lnTo>
                  <a:lnTo>
                    <a:pt x="112" y="400"/>
                  </a:lnTo>
                  <a:cubicBezTo>
                    <a:pt x="98" y="388"/>
                    <a:pt x="86" y="375"/>
                    <a:pt x="76" y="360"/>
                  </a:cubicBezTo>
                  <a:lnTo>
                    <a:pt x="26" y="365"/>
                  </a:lnTo>
                  <a:lnTo>
                    <a:pt x="0" y="286"/>
                  </a:lnTo>
                  <a:lnTo>
                    <a:pt x="42" y="260"/>
                  </a:lnTo>
                  <a:cubicBezTo>
                    <a:pt x="41" y="242"/>
                    <a:pt x="42" y="224"/>
                    <a:pt x="46" y="206"/>
                  </a:cubicBezTo>
                  <a:lnTo>
                    <a:pt x="7" y="174"/>
                  </a:lnTo>
                  <a:lnTo>
                    <a:pt x="43" y="100"/>
                  </a:lnTo>
                  <a:lnTo>
                    <a:pt x="92" y="112"/>
                  </a:lnTo>
                  <a:moveTo>
                    <a:pt x="168" y="204"/>
                  </a:moveTo>
                  <a:cubicBezTo>
                    <a:pt x="146" y="248"/>
                    <a:pt x="164" y="301"/>
                    <a:pt x="209" y="323"/>
                  </a:cubicBezTo>
                  <a:cubicBezTo>
                    <a:pt x="253" y="344"/>
                    <a:pt x="306" y="326"/>
                    <a:pt x="328" y="282"/>
                  </a:cubicBezTo>
                  <a:cubicBezTo>
                    <a:pt x="349" y="238"/>
                    <a:pt x="331" y="185"/>
                    <a:pt x="287" y="163"/>
                  </a:cubicBezTo>
                  <a:cubicBezTo>
                    <a:pt x="243" y="141"/>
                    <a:pt x="190" y="159"/>
                    <a:pt x="168" y="204"/>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8" name="Google Shape;218;g34be3e9c41b_0_1420"/>
            <p:cNvSpPr/>
            <p:nvPr/>
          </p:nvSpPr>
          <p:spPr>
            <a:xfrm>
              <a:off x="7816037" y="4709575"/>
              <a:ext cx="807169" cy="807166"/>
            </a:xfrm>
            <a:custGeom>
              <a:avLst/>
              <a:gdLst/>
              <a:ahLst/>
              <a:cxnLst/>
              <a:rect l="l" t="t" r="r" b="b"/>
              <a:pathLst>
                <a:path w="443" h="443" extrusionOk="0">
                  <a:moveTo>
                    <a:pt x="251" y="404"/>
                  </a:moveTo>
                  <a:cubicBezTo>
                    <a:pt x="234" y="406"/>
                    <a:pt x="218" y="407"/>
                    <a:pt x="202" y="405"/>
                  </a:cubicBezTo>
                  <a:lnTo>
                    <a:pt x="177" y="443"/>
                  </a:lnTo>
                  <a:lnTo>
                    <a:pt x="107" y="416"/>
                  </a:lnTo>
                  <a:lnTo>
                    <a:pt x="113" y="371"/>
                  </a:lnTo>
                  <a:cubicBezTo>
                    <a:pt x="100" y="361"/>
                    <a:pt x="88" y="350"/>
                    <a:pt x="78" y="337"/>
                  </a:cubicBezTo>
                  <a:lnTo>
                    <a:pt x="33" y="346"/>
                  </a:lnTo>
                  <a:lnTo>
                    <a:pt x="3" y="277"/>
                  </a:lnTo>
                  <a:lnTo>
                    <a:pt x="39" y="250"/>
                  </a:lnTo>
                  <a:cubicBezTo>
                    <a:pt x="37" y="234"/>
                    <a:pt x="36" y="218"/>
                    <a:pt x="38" y="201"/>
                  </a:cubicBezTo>
                  <a:lnTo>
                    <a:pt x="0" y="176"/>
                  </a:lnTo>
                  <a:lnTo>
                    <a:pt x="27" y="106"/>
                  </a:lnTo>
                  <a:lnTo>
                    <a:pt x="72" y="113"/>
                  </a:lnTo>
                  <a:cubicBezTo>
                    <a:pt x="82" y="100"/>
                    <a:pt x="93" y="88"/>
                    <a:pt x="106" y="77"/>
                  </a:cubicBezTo>
                  <a:lnTo>
                    <a:pt x="97" y="33"/>
                  </a:lnTo>
                  <a:lnTo>
                    <a:pt x="166" y="3"/>
                  </a:lnTo>
                  <a:lnTo>
                    <a:pt x="193" y="39"/>
                  </a:lnTo>
                  <a:cubicBezTo>
                    <a:pt x="209" y="36"/>
                    <a:pt x="226" y="36"/>
                    <a:pt x="242" y="38"/>
                  </a:cubicBezTo>
                  <a:lnTo>
                    <a:pt x="267" y="0"/>
                  </a:lnTo>
                  <a:lnTo>
                    <a:pt x="337" y="27"/>
                  </a:lnTo>
                  <a:lnTo>
                    <a:pt x="330" y="72"/>
                  </a:lnTo>
                  <a:cubicBezTo>
                    <a:pt x="343" y="81"/>
                    <a:pt x="355" y="93"/>
                    <a:pt x="366" y="106"/>
                  </a:cubicBezTo>
                  <a:lnTo>
                    <a:pt x="410" y="97"/>
                  </a:lnTo>
                  <a:lnTo>
                    <a:pt x="441" y="165"/>
                  </a:lnTo>
                  <a:lnTo>
                    <a:pt x="404" y="192"/>
                  </a:lnTo>
                  <a:cubicBezTo>
                    <a:pt x="407" y="209"/>
                    <a:pt x="407" y="225"/>
                    <a:pt x="405" y="241"/>
                  </a:cubicBezTo>
                  <a:lnTo>
                    <a:pt x="443" y="267"/>
                  </a:lnTo>
                  <a:lnTo>
                    <a:pt x="416" y="337"/>
                  </a:lnTo>
                  <a:lnTo>
                    <a:pt x="371" y="330"/>
                  </a:lnTo>
                  <a:cubicBezTo>
                    <a:pt x="362" y="343"/>
                    <a:pt x="350" y="355"/>
                    <a:pt x="337" y="365"/>
                  </a:cubicBezTo>
                  <a:lnTo>
                    <a:pt x="346" y="410"/>
                  </a:lnTo>
                  <a:lnTo>
                    <a:pt x="278" y="440"/>
                  </a:lnTo>
                  <a:lnTo>
                    <a:pt x="251" y="404"/>
                  </a:lnTo>
                  <a:moveTo>
                    <a:pt x="251" y="296"/>
                  </a:moveTo>
                  <a:cubicBezTo>
                    <a:pt x="292" y="278"/>
                    <a:pt x="310" y="231"/>
                    <a:pt x="292" y="190"/>
                  </a:cubicBezTo>
                  <a:cubicBezTo>
                    <a:pt x="274" y="149"/>
                    <a:pt x="227" y="131"/>
                    <a:pt x="186" y="149"/>
                  </a:cubicBezTo>
                  <a:cubicBezTo>
                    <a:pt x="145" y="167"/>
                    <a:pt x="127" y="215"/>
                    <a:pt x="145" y="255"/>
                  </a:cubicBezTo>
                  <a:cubicBezTo>
                    <a:pt x="163" y="296"/>
                    <a:pt x="210" y="314"/>
                    <a:pt x="251" y="296"/>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1">
  <p:cSld name="TITLE_ONLY_1">
    <p:spTree>
      <p:nvGrpSpPr>
        <p:cNvPr id="1" name="Shape 219"/>
        <p:cNvGrpSpPr/>
        <p:nvPr/>
      </p:nvGrpSpPr>
      <p:grpSpPr>
        <a:xfrm>
          <a:off x="0" y="0"/>
          <a:ext cx="0" cy="0"/>
          <a:chOff x="0" y="0"/>
          <a:chExt cx="0" cy="0"/>
        </a:xfrm>
      </p:grpSpPr>
      <p:sp>
        <p:nvSpPr>
          <p:cNvPr id="220" name="Google Shape;220;g34be3e9c41b_0_4098"/>
          <p:cNvSpPr txBox="1">
            <a:spLocks noGrp="1"/>
          </p:cNvSpPr>
          <p:nvPr>
            <p:ph type="title"/>
          </p:nvPr>
        </p:nvSpPr>
        <p:spPr>
          <a:xfrm>
            <a:off x="720000" y="593367"/>
            <a:ext cx="7704000" cy="7635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21" name="Google Shape;221;g34be3e9c41b_0_4098"/>
          <p:cNvGrpSpPr/>
          <p:nvPr/>
        </p:nvGrpSpPr>
        <p:grpSpPr>
          <a:xfrm>
            <a:off x="-187189" y="185746"/>
            <a:ext cx="10397451" cy="6968420"/>
            <a:chOff x="-187189" y="139313"/>
            <a:chExt cx="10397451" cy="5226445"/>
          </a:xfrm>
        </p:grpSpPr>
        <p:grpSp>
          <p:nvGrpSpPr>
            <p:cNvPr id="222" name="Google Shape;222;g34be3e9c41b_0_4098"/>
            <p:cNvGrpSpPr/>
            <p:nvPr/>
          </p:nvGrpSpPr>
          <p:grpSpPr>
            <a:xfrm flipH="1">
              <a:off x="8552194" y="917833"/>
              <a:ext cx="1658068" cy="3498326"/>
              <a:chOff x="-1133549" y="822583"/>
              <a:chExt cx="1658068" cy="3498326"/>
            </a:xfrm>
          </p:grpSpPr>
          <p:sp>
            <p:nvSpPr>
              <p:cNvPr id="223" name="Google Shape;223;g34be3e9c41b_0_4098"/>
              <p:cNvSpPr/>
              <p:nvPr/>
            </p:nvSpPr>
            <p:spPr>
              <a:xfrm>
                <a:off x="-1133549" y="822583"/>
                <a:ext cx="1658068" cy="3498326"/>
              </a:xfrm>
              <a:custGeom>
                <a:avLst/>
                <a:gdLst/>
                <a:ahLst/>
                <a:cxnLst/>
                <a:rect l="l" t="t" r="r" b="b"/>
                <a:pathLst>
                  <a:path w="910" h="1920" extrusionOk="0">
                    <a:moveTo>
                      <a:pt x="803" y="1"/>
                    </a:moveTo>
                    <a:cubicBezTo>
                      <a:pt x="803" y="1"/>
                      <a:pt x="804" y="1"/>
                      <a:pt x="807" y="2"/>
                    </a:cubicBezTo>
                    <a:cubicBezTo>
                      <a:pt x="809" y="2"/>
                      <a:pt x="813" y="2"/>
                      <a:pt x="817" y="2"/>
                    </a:cubicBezTo>
                    <a:cubicBezTo>
                      <a:pt x="827" y="3"/>
                      <a:pt x="841" y="7"/>
                      <a:pt x="857" y="16"/>
                    </a:cubicBezTo>
                    <a:cubicBezTo>
                      <a:pt x="865" y="21"/>
                      <a:pt x="873" y="27"/>
                      <a:pt x="881" y="36"/>
                    </a:cubicBezTo>
                    <a:cubicBezTo>
                      <a:pt x="888" y="44"/>
                      <a:pt x="897" y="55"/>
                      <a:pt x="902" y="68"/>
                    </a:cubicBezTo>
                    <a:cubicBezTo>
                      <a:pt x="907" y="80"/>
                      <a:pt x="910" y="95"/>
                      <a:pt x="910" y="111"/>
                    </a:cubicBezTo>
                    <a:cubicBezTo>
                      <a:pt x="910" y="126"/>
                      <a:pt x="910" y="143"/>
                      <a:pt x="910" y="161"/>
                    </a:cubicBezTo>
                    <a:cubicBezTo>
                      <a:pt x="910" y="302"/>
                      <a:pt x="910" y="507"/>
                      <a:pt x="910" y="761"/>
                    </a:cubicBezTo>
                    <a:cubicBezTo>
                      <a:pt x="910" y="1014"/>
                      <a:pt x="910" y="1315"/>
                      <a:pt x="910" y="1650"/>
                    </a:cubicBezTo>
                    <a:cubicBezTo>
                      <a:pt x="910" y="1692"/>
                      <a:pt x="910" y="1734"/>
                      <a:pt x="910" y="1777"/>
                    </a:cubicBezTo>
                    <a:lnTo>
                      <a:pt x="910" y="1809"/>
                    </a:lnTo>
                    <a:cubicBezTo>
                      <a:pt x="910" y="1820"/>
                      <a:pt x="909" y="1831"/>
                      <a:pt x="906" y="1842"/>
                    </a:cubicBezTo>
                    <a:cubicBezTo>
                      <a:pt x="903" y="1852"/>
                      <a:pt x="899" y="1862"/>
                      <a:pt x="893" y="1872"/>
                    </a:cubicBezTo>
                    <a:cubicBezTo>
                      <a:pt x="886" y="1881"/>
                      <a:pt x="879" y="1889"/>
                      <a:pt x="870" y="1896"/>
                    </a:cubicBezTo>
                    <a:cubicBezTo>
                      <a:pt x="853" y="1910"/>
                      <a:pt x="831" y="1919"/>
                      <a:pt x="809" y="1920"/>
                    </a:cubicBezTo>
                    <a:cubicBezTo>
                      <a:pt x="787" y="1921"/>
                      <a:pt x="765" y="1920"/>
                      <a:pt x="742" y="1920"/>
                    </a:cubicBezTo>
                    <a:cubicBezTo>
                      <a:pt x="698" y="1920"/>
                      <a:pt x="652" y="1920"/>
                      <a:pt x="607" y="1920"/>
                    </a:cubicBezTo>
                    <a:cubicBezTo>
                      <a:pt x="516" y="1920"/>
                      <a:pt x="423" y="1920"/>
                      <a:pt x="329" y="1920"/>
                    </a:cubicBezTo>
                    <a:cubicBezTo>
                      <a:pt x="282" y="1920"/>
                      <a:pt x="235" y="1920"/>
                      <a:pt x="187" y="1920"/>
                    </a:cubicBezTo>
                    <a:cubicBezTo>
                      <a:pt x="163" y="1920"/>
                      <a:pt x="139" y="1920"/>
                      <a:pt x="115" y="1920"/>
                    </a:cubicBezTo>
                    <a:cubicBezTo>
                      <a:pt x="91" y="1921"/>
                      <a:pt x="66" y="1915"/>
                      <a:pt x="46" y="1901"/>
                    </a:cubicBezTo>
                    <a:cubicBezTo>
                      <a:pt x="26" y="1887"/>
                      <a:pt x="11" y="1866"/>
                      <a:pt x="4" y="1843"/>
                    </a:cubicBezTo>
                    <a:cubicBezTo>
                      <a:pt x="0" y="1831"/>
                      <a:pt x="0" y="1819"/>
                      <a:pt x="0" y="1807"/>
                    </a:cubicBezTo>
                    <a:cubicBezTo>
                      <a:pt x="0" y="1795"/>
                      <a:pt x="0" y="1783"/>
                      <a:pt x="0" y="1771"/>
                    </a:cubicBezTo>
                    <a:cubicBezTo>
                      <a:pt x="0" y="1723"/>
                      <a:pt x="0" y="1676"/>
                      <a:pt x="0" y="1629"/>
                    </a:cubicBezTo>
                    <a:cubicBezTo>
                      <a:pt x="0" y="1535"/>
                      <a:pt x="0" y="1442"/>
                      <a:pt x="0" y="1351"/>
                    </a:cubicBezTo>
                    <a:cubicBezTo>
                      <a:pt x="0" y="1169"/>
                      <a:pt x="0" y="993"/>
                      <a:pt x="0" y="826"/>
                    </a:cubicBezTo>
                    <a:cubicBezTo>
                      <a:pt x="0" y="658"/>
                      <a:pt x="0" y="499"/>
                      <a:pt x="0" y="350"/>
                    </a:cubicBezTo>
                    <a:cubicBezTo>
                      <a:pt x="0" y="276"/>
                      <a:pt x="0" y="204"/>
                      <a:pt x="0" y="135"/>
                    </a:cubicBezTo>
                    <a:cubicBezTo>
                      <a:pt x="0" y="126"/>
                      <a:pt x="0" y="118"/>
                      <a:pt x="0" y="109"/>
                    </a:cubicBezTo>
                    <a:cubicBezTo>
                      <a:pt x="0" y="105"/>
                      <a:pt x="1" y="100"/>
                      <a:pt x="1" y="96"/>
                    </a:cubicBezTo>
                    <a:cubicBezTo>
                      <a:pt x="2" y="92"/>
                      <a:pt x="2" y="88"/>
                      <a:pt x="3" y="83"/>
                    </a:cubicBezTo>
                    <a:cubicBezTo>
                      <a:pt x="7" y="67"/>
                      <a:pt x="15" y="51"/>
                      <a:pt x="25" y="38"/>
                    </a:cubicBezTo>
                    <a:cubicBezTo>
                      <a:pt x="36" y="26"/>
                      <a:pt x="50" y="16"/>
                      <a:pt x="65" y="9"/>
                    </a:cubicBezTo>
                    <a:cubicBezTo>
                      <a:pt x="80" y="2"/>
                      <a:pt x="96" y="0"/>
                      <a:pt x="112" y="0"/>
                    </a:cubicBezTo>
                    <a:cubicBezTo>
                      <a:pt x="144" y="0"/>
                      <a:pt x="175" y="0"/>
                      <a:pt x="205" y="0"/>
                    </a:cubicBezTo>
                    <a:cubicBezTo>
                      <a:pt x="220" y="0"/>
                      <a:pt x="235" y="0"/>
                      <a:pt x="249" y="0"/>
                    </a:cubicBezTo>
                    <a:cubicBezTo>
                      <a:pt x="257" y="0"/>
                      <a:pt x="264" y="0"/>
                      <a:pt x="271" y="0"/>
                    </a:cubicBezTo>
                    <a:cubicBezTo>
                      <a:pt x="278" y="0"/>
                      <a:pt x="286" y="2"/>
                      <a:pt x="292" y="6"/>
                    </a:cubicBezTo>
                    <a:cubicBezTo>
                      <a:pt x="298" y="10"/>
                      <a:pt x="303" y="16"/>
                      <a:pt x="305" y="23"/>
                    </a:cubicBezTo>
                    <a:cubicBezTo>
                      <a:pt x="308" y="30"/>
                      <a:pt x="307" y="37"/>
                      <a:pt x="307" y="44"/>
                    </a:cubicBezTo>
                    <a:cubicBezTo>
                      <a:pt x="307" y="48"/>
                      <a:pt x="307" y="50"/>
                      <a:pt x="307" y="54"/>
                    </a:cubicBezTo>
                    <a:cubicBezTo>
                      <a:pt x="307" y="57"/>
                      <a:pt x="307" y="61"/>
                      <a:pt x="307" y="65"/>
                    </a:cubicBezTo>
                    <a:cubicBezTo>
                      <a:pt x="308" y="71"/>
                      <a:pt x="311" y="77"/>
                      <a:pt x="315" y="82"/>
                    </a:cubicBezTo>
                    <a:cubicBezTo>
                      <a:pt x="320" y="87"/>
                      <a:pt x="325" y="91"/>
                      <a:pt x="332" y="92"/>
                    </a:cubicBezTo>
                    <a:cubicBezTo>
                      <a:pt x="335" y="93"/>
                      <a:pt x="338" y="93"/>
                      <a:pt x="341" y="93"/>
                    </a:cubicBezTo>
                    <a:cubicBezTo>
                      <a:pt x="345" y="93"/>
                      <a:pt x="348" y="93"/>
                      <a:pt x="351" y="93"/>
                    </a:cubicBezTo>
                    <a:cubicBezTo>
                      <a:pt x="364" y="93"/>
                      <a:pt x="377" y="93"/>
                      <a:pt x="389" y="93"/>
                    </a:cubicBezTo>
                    <a:cubicBezTo>
                      <a:pt x="440" y="93"/>
                      <a:pt x="486" y="94"/>
                      <a:pt x="529" y="94"/>
                    </a:cubicBezTo>
                    <a:cubicBezTo>
                      <a:pt x="551" y="94"/>
                      <a:pt x="572" y="94"/>
                      <a:pt x="591" y="94"/>
                    </a:cubicBezTo>
                    <a:cubicBezTo>
                      <a:pt x="596" y="94"/>
                      <a:pt x="601" y="94"/>
                      <a:pt x="606" y="94"/>
                    </a:cubicBezTo>
                    <a:cubicBezTo>
                      <a:pt x="610" y="93"/>
                      <a:pt x="615" y="91"/>
                      <a:pt x="619" y="89"/>
                    </a:cubicBezTo>
                    <a:cubicBezTo>
                      <a:pt x="627" y="84"/>
                      <a:pt x="632" y="76"/>
                      <a:pt x="634" y="68"/>
                    </a:cubicBezTo>
                    <a:cubicBezTo>
                      <a:pt x="635" y="63"/>
                      <a:pt x="634" y="59"/>
                      <a:pt x="634" y="55"/>
                    </a:cubicBezTo>
                    <a:cubicBezTo>
                      <a:pt x="634" y="50"/>
                      <a:pt x="634" y="46"/>
                      <a:pt x="634" y="42"/>
                    </a:cubicBezTo>
                    <a:cubicBezTo>
                      <a:pt x="634" y="38"/>
                      <a:pt x="634" y="34"/>
                      <a:pt x="635" y="29"/>
                    </a:cubicBezTo>
                    <a:cubicBezTo>
                      <a:pt x="636" y="25"/>
                      <a:pt x="637" y="22"/>
                      <a:pt x="639" y="18"/>
                    </a:cubicBezTo>
                    <a:cubicBezTo>
                      <a:pt x="643" y="11"/>
                      <a:pt x="649" y="6"/>
                      <a:pt x="656" y="3"/>
                    </a:cubicBezTo>
                    <a:cubicBezTo>
                      <a:pt x="663" y="0"/>
                      <a:pt x="670" y="1"/>
                      <a:pt x="677" y="1"/>
                    </a:cubicBezTo>
                    <a:cubicBezTo>
                      <a:pt x="704" y="1"/>
                      <a:pt x="727" y="1"/>
                      <a:pt x="746" y="1"/>
                    </a:cubicBezTo>
                    <a:cubicBezTo>
                      <a:pt x="765" y="1"/>
                      <a:pt x="779" y="1"/>
                      <a:pt x="788" y="1"/>
                    </a:cubicBezTo>
                    <a:cubicBezTo>
                      <a:pt x="798" y="1"/>
                      <a:pt x="803" y="1"/>
                      <a:pt x="803" y="1"/>
                    </a:cubicBezTo>
                    <a:cubicBezTo>
                      <a:pt x="803" y="1"/>
                      <a:pt x="798" y="1"/>
                      <a:pt x="788" y="1"/>
                    </a:cubicBezTo>
                    <a:cubicBezTo>
                      <a:pt x="779" y="1"/>
                      <a:pt x="765" y="2"/>
                      <a:pt x="746" y="2"/>
                    </a:cubicBezTo>
                    <a:cubicBezTo>
                      <a:pt x="727" y="2"/>
                      <a:pt x="704" y="2"/>
                      <a:pt x="677" y="2"/>
                    </a:cubicBezTo>
                    <a:cubicBezTo>
                      <a:pt x="670" y="2"/>
                      <a:pt x="663" y="1"/>
                      <a:pt x="656" y="4"/>
                    </a:cubicBezTo>
                    <a:cubicBezTo>
                      <a:pt x="650" y="7"/>
                      <a:pt x="644" y="12"/>
                      <a:pt x="640" y="19"/>
                    </a:cubicBezTo>
                    <a:cubicBezTo>
                      <a:pt x="638" y="22"/>
                      <a:pt x="637" y="26"/>
                      <a:pt x="636" y="30"/>
                    </a:cubicBezTo>
                    <a:cubicBezTo>
                      <a:pt x="635" y="34"/>
                      <a:pt x="636" y="38"/>
                      <a:pt x="636" y="42"/>
                    </a:cubicBezTo>
                    <a:cubicBezTo>
                      <a:pt x="636" y="46"/>
                      <a:pt x="636" y="50"/>
                      <a:pt x="636" y="55"/>
                    </a:cubicBezTo>
                    <a:cubicBezTo>
                      <a:pt x="636" y="59"/>
                      <a:pt x="636" y="63"/>
                      <a:pt x="635" y="68"/>
                    </a:cubicBezTo>
                    <a:cubicBezTo>
                      <a:pt x="633" y="77"/>
                      <a:pt x="627" y="85"/>
                      <a:pt x="619" y="90"/>
                    </a:cubicBezTo>
                    <a:cubicBezTo>
                      <a:pt x="615" y="93"/>
                      <a:pt x="611" y="94"/>
                      <a:pt x="606" y="95"/>
                    </a:cubicBezTo>
                    <a:cubicBezTo>
                      <a:pt x="601" y="95"/>
                      <a:pt x="596" y="95"/>
                      <a:pt x="591" y="95"/>
                    </a:cubicBezTo>
                    <a:cubicBezTo>
                      <a:pt x="571" y="95"/>
                      <a:pt x="551" y="95"/>
                      <a:pt x="529" y="95"/>
                    </a:cubicBezTo>
                    <a:cubicBezTo>
                      <a:pt x="486" y="95"/>
                      <a:pt x="439" y="95"/>
                      <a:pt x="389" y="95"/>
                    </a:cubicBezTo>
                    <a:cubicBezTo>
                      <a:pt x="377" y="95"/>
                      <a:pt x="364" y="95"/>
                      <a:pt x="351" y="95"/>
                    </a:cubicBezTo>
                    <a:cubicBezTo>
                      <a:pt x="348" y="95"/>
                      <a:pt x="344" y="95"/>
                      <a:pt x="341" y="95"/>
                    </a:cubicBezTo>
                    <a:cubicBezTo>
                      <a:pt x="338" y="95"/>
                      <a:pt x="334" y="95"/>
                      <a:pt x="331" y="94"/>
                    </a:cubicBezTo>
                    <a:cubicBezTo>
                      <a:pt x="324" y="92"/>
                      <a:pt x="318" y="89"/>
                      <a:pt x="314" y="83"/>
                    </a:cubicBezTo>
                    <a:cubicBezTo>
                      <a:pt x="309" y="78"/>
                      <a:pt x="306" y="72"/>
                      <a:pt x="305" y="65"/>
                    </a:cubicBezTo>
                    <a:cubicBezTo>
                      <a:pt x="305" y="61"/>
                      <a:pt x="305" y="58"/>
                      <a:pt x="305" y="54"/>
                    </a:cubicBezTo>
                    <a:cubicBezTo>
                      <a:pt x="305" y="51"/>
                      <a:pt x="305" y="47"/>
                      <a:pt x="305" y="44"/>
                    </a:cubicBezTo>
                    <a:cubicBezTo>
                      <a:pt x="305" y="37"/>
                      <a:pt x="306" y="30"/>
                      <a:pt x="303" y="24"/>
                    </a:cubicBezTo>
                    <a:cubicBezTo>
                      <a:pt x="301" y="17"/>
                      <a:pt x="296" y="11"/>
                      <a:pt x="291" y="7"/>
                    </a:cubicBezTo>
                    <a:cubicBezTo>
                      <a:pt x="285" y="3"/>
                      <a:pt x="278" y="2"/>
                      <a:pt x="271" y="2"/>
                    </a:cubicBezTo>
                    <a:lnTo>
                      <a:pt x="249" y="2"/>
                    </a:lnTo>
                    <a:cubicBezTo>
                      <a:pt x="234" y="2"/>
                      <a:pt x="220" y="2"/>
                      <a:pt x="204" y="2"/>
                    </a:cubicBezTo>
                    <a:cubicBezTo>
                      <a:pt x="174" y="2"/>
                      <a:pt x="144" y="2"/>
                      <a:pt x="112" y="2"/>
                    </a:cubicBezTo>
                    <a:cubicBezTo>
                      <a:pt x="96" y="2"/>
                      <a:pt x="80" y="4"/>
                      <a:pt x="65" y="11"/>
                    </a:cubicBezTo>
                    <a:cubicBezTo>
                      <a:pt x="51" y="17"/>
                      <a:pt x="37" y="27"/>
                      <a:pt x="27" y="40"/>
                    </a:cubicBezTo>
                    <a:cubicBezTo>
                      <a:pt x="16" y="52"/>
                      <a:pt x="9" y="67"/>
                      <a:pt x="5" y="84"/>
                    </a:cubicBezTo>
                    <a:cubicBezTo>
                      <a:pt x="4" y="88"/>
                      <a:pt x="4" y="92"/>
                      <a:pt x="3" y="96"/>
                    </a:cubicBezTo>
                    <a:cubicBezTo>
                      <a:pt x="3" y="100"/>
                      <a:pt x="2" y="105"/>
                      <a:pt x="2" y="109"/>
                    </a:cubicBezTo>
                    <a:cubicBezTo>
                      <a:pt x="2" y="117"/>
                      <a:pt x="2" y="126"/>
                      <a:pt x="2" y="135"/>
                    </a:cubicBezTo>
                    <a:cubicBezTo>
                      <a:pt x="2" y="204"/>
                      <a:pt x="2" y="276"/>
                      <a:pt x="2" y="350"/>
                    </a:cubicBezTo>
                    <a:cubicBezTo>
                      <a:pt x="2" y="499"/>
                      <a:pt x="2" y="657"/>
                      <a:pt x="2" y="825"/>
                    </a:cubicBezTo>
                    <a:cubicBezTo>
                      <a:pt x="2" y="992"/>
                      <a:pt x="2" y="1169"/>
                      <a:pt x="2" y="1351"/>
                    </a:cubicBezTo>
                    <a:cubicBezTo>
                      <a:pt x="2" y="1442"/>
                      <a:pt x="2" y="1535"/>
                      <a:pt x="2" y="1629"/>
                    </a:cubicBezTo>
                    <a:cubicBezTo>
                      <a:pt x="2" y="1676"/>
                      <a:pt x="2" y="1723"/>
                      <a:pt x="2" y="1771"/>
                    </a:cubicBezTo>
                    <a:cubicBezTo>
                      <a:pt x="2" y="1783"/>
                      <a:pt x="2" y="1795"/>
                      <a:pt x="2" y="1807"/>
                    </a:cubicBezTo>
                    <a:cubicBezTo>
                      <a:pt x="2" y="1819"/>
                      <a:pt x="3" y="1830"/>
                      <a:pt x="7" y="1842"/>
                    </a:cubicBezTo>
                    <a:cubicBezTo>
                      <a:pt x="13" y="1864"/>
                      <a:pt x="28" y="1885"/>
                      <a:pt x="48" y="1898"/>
                    </a:cubicBezTo>
                    <a:cubicBezTo>
                      <a:pt x="67" y="1912"/>
                      <a:pt x="91" y="1918"/>
                      <a:pt x="115" y="1917"/>
                    </a:cubicBezTo>
                    <a:cubicBezTo>
                      <a:pt x="139" y="1917"/>
                      <a:pt x="163" y="1917"/>
                      <a:pt x="187" y="1917"/>
                    </a:cubicBezTo>
                    <a:cubicBezTo>
                      <a:pt x="234" y="1917"/>
                      <a:pt x="282" y="1917"/>
                      <a:pt x="329" y="1917"/>
                    </a:cubicBezTo>
                    <a:cubicBezTo>
                      <a:pt x="423" y="1917"/>
                      <a:pt x="516" y="1917"/>
                      <a:pt x="607" y="1917"/>
                    </a:cubicBezTo>
                    <a:cubicBezTo>
                      <a:pt x="652" y="1917"/>
                      <a:pt x="697" y="1917"/>
                      <a:pt x="742" y="1917"/>
                    </a:cubicBezTo>
                    <a:cubicBezTo>
                      <a:pt x="764" y="1917"/>
                      <a:pt x="787" y="1918"/>
                      <a:pt x="809" y="1917"/>
                    </a:cubicBezTo>
                    <a:cubicBezTo>
                      <a:pt x="830" y="1916"/>
                      <a:pt x="852" y="1907"/>
                      <a:pt x="868" y="1894"/>
                    </a:cubicBezTo>
                    <a:cubicBezTo>
                      <a:pt x="877" y="1887"/>
                      <a:pt x="884" y="1879"/>
                      <a:pt x="890" y="1870"/>
                    </a:cubicBezTo>
                    <a:cubicBezTo>
                      <a:pt x="896" y="1861"/>
                      <a:pt x="900" y="1851"/>
                      <a:pt x="903" y="1841"/>
                    </a:cubicBezTo>
                    <a:cubicBezTo>
                      <a:pt x="906" y="1830"/>
                      <a:pt x="907" y="1820"/>
                      <a:pt x="907" y="1809"/>
                    </a:cubicBezTo>
                    <a:cubicBezTo>
                      <a:pt x="907" y="1798"/>
                      <a:pt x="907" y="1788"/>
                      <a:pt x="907" y="1777"/>
                    </a:cubicBezTo>
                    <a:cubicBezTo>
                      <a:pt x="907" y="1734"/>
                      <a:pt x="907" y="1692"/>
                      <a:pt x="907" y="1650"/>
                    </a:cubicBezTo>
                    <a:cubicBezTo>
                      <a:pt x="907" y="1315"/>
                      <a:pt x="907" y="1013"/>
                      <a:pt x="908" y="760"/>
                    </a:cubicBezTo>
                    <a:cubicBezTo>
                      <a:pt x="908" y="507"/>
                      <a:pt x="908" y="302"/>
                      <a:pt x="908" y="161"/>
                    </a:cubicBezTo>
                    <a:cubicBezTo>
                      <a:pt x="908" y="143"/>
                      <a:pt x="908" y="126"/>
                      <a:pt x="908" y="110"/>
                    </a:cubicBezTo>
                    <a:cubicBezTo>
                      <a:pt x="908" y="95"/>
                      <a:pt x="906" y="80"/>
                      <a:pt x="901" y="68"/>
                    </a:cubicBezTo>
                    <a:cubicBezTo>
                      <a:pt x="895" y="55"/>
                      <a:pt x="888" y="44"/>
                      <a:pt x="881" y="36"/>
                    </a:cubicBezTo>
                    <a:cubicBezTo>
                      <a:pt x="873" y="28"/>
                      <a:pt x="865" y="21"/>
                      <a:pt x="857" y="16"/>
                    </a:cubicBezTo>
                    <a:cubicBezTo>
                      <a:pt x="841" y="7"/>
                      <a:pt x="826" y="4"/>
                      <a:pt x="817" y="2"/>
                    </a:cubicBezTo>
                    <a:cubicBezTo>
                      <a:pt x="812" y="2"/>
                      <a:pt x="809" y="2"/>
                      <a:pt x="806" y="1"/>
                    </a:cubicBezTo>
                    <a:cubicBezTo>
                      <a:pt x="804" y="1"/>
                      <a:pt x="803" y="1"/>
                      <a:pt x="803"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24" name="Google Shape;224;g34be3e9c41b_0_4098"/>
              <p:cNvSpPr/>
              <p:nvPr/>
            </p:nvSpPr>
            <p:spPr>
              <a:xfrm>
                <a:off x="207210" y="1137797"/>
                <a:ext cx="142120" cy="3644"/>
              </a:xfrm>
              <a:custGeom>
                <a:avLst/>
                <a:gdLst/>
                <a:ahLst/>
                <a:cxnLst/>
                <a:rect l="l" t="t" r="r" b="b"/>
                <a:pathLst>
                  <a:path w="78" h="2" extrusionOk="0">
                    <a:moveTo>
                      <a:pt x="78" y="1"/>
                    </a:moveTo>
                    <a:cubicBezTo>
                      <a:pt x="78" y="1"/>
                      <a:pt x="61" y="2"/>
                      <a:pt x="39" y="2"/>
                    </a:cubicBezTo>
                    <a:cubicBezTo>
                      <a:pt x="18" y="2"/>
                      <a:pt x="0" y="2"/>
                      <a:pt x="0" y="1"/>
                    </a:cubicBezTo>
                    <a:cubicBezTo>
                      <a:pt x="0" y="1"/>
                      <a:pt x="18" y="0"/>
                      <a:pt x="39" y="0"/>
                    </a:cubicBezTo>
                    <a:cubicBezTo>
                      <a:pt x="61" y="0"/>
                      <a:pt x="78" y="0"/>
                      <a:pt x="78"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25" name="Google Shape;225;g34be3e9c41b_0_4098"/>
              <p:cNvSpPr/>
              <p:nvPr/>
            </p:nvSpPr>
            <p:spPr>
              <a:xfrm>
                <a:off x="207210" y="1174238"/>
                <a:ext cx="143942" cy="3644"/>
              </a:xfrm>
              <a:custGeom>
                <a:avLst/>
                <a:gdLst/>
                <a:ahLst/>
                <a:cxnLst/>
                <a:rect l="l" t="t" r="r" b="b"/>
                <a:pathLst>
                  <a:path w="79" h="2" extrusionOk="0">
                    <a:moveTo>
                      <a:pt x="79" y="1"/>
                    </a:moveTo>
                    <a:cubicBezTo>
                      <a:pt x="79" y="1"/>
                      <a:pt x="61" y="2"/>
                      <a:pt x="39" y="2"/>
                    </a:cubicBezTo>
                    <a:cubicBezTo>
                      <a:pt x="18" y="2"/>
                      <a:pt x="0" y="2"/>
                      <a:pt x="0" y="1"/>
                    </a:cubicBezTo>
                    <a:cubicBezTo>
                      <a:pt x="0" y="1"/>
                      <a:pt x="18" y="0"/>
                      <a:pt x="39" y="0"/>
                    </a:cubicBezTo>
                    <a:cubicBezTo>
                      <a:pt x="61" y="0"/>
                      <a:pt x="79" y="0"/>
                      <a:pt x="79"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26" name="Google Shape;226;g34be3e9c41b_0_4098"/>
              <p:cNvSpPr/>
              <p:nvPr/>
            </p:nvSpPr>
            <p:spPr>
              <a:xfrm>
                <a:off x="207210" y="1210679"/>
                <a:ext cx="143942" cy="3644"/>
              </a:xfrm>
              <a:custGeom>
                <a:avLst/>
                <a:gdLst/>
                <a:ahLst/>
                <a:cxnLst/>
                <a:rect l="l" t="t" r="r" b="b"/>
                <a:pathLst>
                  <a:path w="79" h="2" extrusionOk="0">
                    <a:moveTo>
                      <a:pt x="79" y="1"/>
                    </a:moveTo>
                    <a:cubicBezTo>
                      <a:pt x="79" y="1"/>
                      <a:pt x="61" y="2"/>
                      <a:pt x="40" y="2"/>
                    </a:cubicBezTo>
                    <a:cubicBezTo>
                      <a:pt x="18" y="2"/>
                      <a:pt x="0" y="2"/>
                      <a:pt x="0" y="1"/>
                    </a:cubicBezTo>
                    <a:cubicBezTo>
                      <a:pt x="0" y="1"/>
                      <a:pt x="18" y="0"/>
                      <a:pt x="40" y="0"/>
                    </a:cubicBezTo>
                    <a:cubicBezTo>
                      <a:pt x="61" y="0"/>
                      <a:pt x="79" y="0"/>
                      <a:pt x="79"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27" name="Google Shape;227;g34be3e9c41b_0_4098"/>
              <p:cNvSpPr/>
              <p:nvPr/>
            </p:nvSpPr>
            <p:spPr>
              <a:xfrm>
                <a:off x="-1009920" y="1443901"/>
                <a:ext cx="1353785" cy="251442"/>
              </a:xfrm>
              <a:custGeom>
                <a:avLst/>
                <a:gdLst/>
                <a:ahLst/>
                <a:cxnLst/>
                <a:rect l="l" t="t" r="r" b="b"/>
                <a:pathLst>
                  <a:path w="743" h="138" extrusionOk="0">
                    <a:moveTo>
                      <a:pt x="685" y="137"/>
                    </a:moveTo>
                    <a:cubicBezTo>
                      <a:pt x="685" y="137"/>
                      <a:pt x="687" y="136"/>
                      <a:pt x="690" y="136"/>
                    </a:cubicBezTo>
                    <a:cubicBezTo>
                      <a:pt x="693" y="136"/>
                      <a:pt x="697" y="135"/>
                      <a:pt x="702" y="134"/>
                    </a:cubicBezTo>
                    <a:cubicBezTo>
                      <a:pt x="707" y="132"/>
                      <a:pt x="713" y="129"/>
                      <a:pt x="720" y="124"/>
                    </a:cubicBezTo>
                    <a:cubicBezTo>
                      <a:pt x="726" y="120"/>
                      <a:pt x="732" y="113"/>
                      <a:pt x="737" y="103"/>
                    </a:cubicBezTo>
                    <a:cubicBezTo>
                      <a:pt x="739" y="98"/>
                      <a:pt x="741" y="93"/>
                      <a:pt x="741" y="87"/>
                    </a:cubicBezTo>
                    <a:cubicBezTo>
                      <a:pt x="742" y="82"/>
                      <a:pt x="742" y="76"/>
                      <a:pt x="742" y="69"/>
                    </a:cubicBezTo>
                    <a:cubicBezTo>
                      <a:pt x="742" y="63"/>
                      <a:pt x="742" y="56"/>
                      <a:pt x="741" y="49"/>
                    </a:cubicBezTo>
                    <a:cubicBezTo>
                      <a:pt x="740" y="43"/>
                      <a:pt x="737" y="36"/>
                      <a:pt x="733" y="30"/>
                    </a:cubicBezTo>
                    <a:cubicBezTo>
                      <a:pt x="726" y="17"/>
                      <a:pt x="712" y="7"/>
                      <a:pt x="696" y="4"/>
                    </a:cubicBezTo>
                    <a:cubicBezTo>
                      <a:pt x="688" y="2"/>
                      <a:pt x="679" y="3"/>
                      <a:pt x="670" y="3"/>
                    </a:cubicBezTo>
                    <a:cubicBezTo>
                      <a:pt x="661" y="3"/>
                      <a:pt x="652" y="3"/>
                      <a:pt x="643" y="3"/>
                    </a:cubicBezTo>
                    <a:cubicBezTo>
                      <a:pt x="493" y="3"/>
                      <a:pt x="286" y="3"/>
                      <a:pt x="58" y="3"/>
                    </a:cubicBezTo>
                    <a:cubicBezTo>
                      <a:pt x="44" y="3"/>
                      <a:pt x="30" y="9"/>
                      <a:pt x="20" y="18"/>
                    </a:cubicBezTo>
                    <a:cubicBezTo>
                      <a:pt x="10" y="27"/>
                      <a:pt x="4" y="40"/>
                      <a:pt x="3" y="54"/>
                    </a:cubicBezTo>
                    <a:cubicBezTo>
                      <a:pt x="2" y="61"/>
                      <a:pt x="3" y="68"/>
                      <a:pt x="3" y="75"/>
                    </a:cubicBezTo>
                    <a:cubicBezTo>
                      <a:pt x="2" y="82"/>
                      <a:pt x="3" y="88"/>
                      <a:pt x="5" y="95"/>
                    </a:cubicBezTo>
                    <a:cubicBezTo>
                      <a:pt x="8" y="108"/>
                      <a:pt x="17" y="119"/>
                      <a:pt x="28" y="126"/>
                    </a:cubicBezTo>
                    <a:cubicBezTo>
                      <a:pt x="33" y="130"/>
                      <a:pt x="39" y="132"/>
                      <a:pt x="46" y="134"/>
                    </a:cubicBezTo>
                    <a:cubicBezTo>
                      <a:pt x="52" y="135"/>
                      <a:pt x="58" y="135"/>
                      <a:pt x="65" y="135"/>
                    </a:cubicBezTo>
                    <a:cubicBezTo>
                      <a:pt x="78" y="135"/>
                      <a:pt x="91" y="135"/>
                      <a:pt x="104" y="135"/>
                    </a:cubicBezTo>
                    <a:cubicBezTo>
                      <a:pt x="130" y="135"/>
                      <a:pt x="156" y="135"/>
                      <a:pt x="180" y="135"/>
                    </a:cubicBezTo>
                    <a:cubicBezTo>
                      <a:pt x="279" y="135"/>
                      <a:pt x="368" y="135"/>
                      <a:pt x="443" y="136"/>
                    </a:cubicBezTo>
                    <a:cubicBezTo>
                      <a:pt x="518" y="136"/>
                      <a:pt x="579" y="136"/>
                      <a:pt x="620" y="136"/>
                    </a:cubicBezTo>
                    <a:cubicBezTo>
                      <a:pt x="641" y="136"/>
                      <a:pt x="658" y="136"/>
                      <a:pt x="669" y="136"/>
                    </a:cubicBezTo>
                    <a:cubicBezTo>
                      <a:pt x="674" y="136"/>
                      <a:pt x="678" y="136"/>
                      <a:pt x="681" y="136"/>
                    </a:cubicBezTo>
                    <a:cubicBezTo>
                      <a:pt x="684" y="136"/>
                      <a:pt x="685" y="137"/>
                      <a:pt x="685" y="137"/>
                    </a:cubicBezTo>
                    <a:cubicBezTo>
                      <a:pt x="685" y="137"/>
                      <a:pt x="684" y="137"/>
                      <a:pt x="681" y="137"/>
                    </a:cubicBezTo>
                    <a:cubicBezTo>
                      <a:pt x="678" y="137"/>
                      <a:pt x="674" y="137"/>
                      <a:pt x="669" y="137"/>
                    </a:cubicBezTo>
                    <a:cubicBezTo>
                      <a:pt x="657" y="137"/>
                      <a:pt x="641" y="137"/>
                      <a:pt x="620" y="137"/>
                    </a:cubicBezTo>
                    <a:cubicBezTo>
                      <a:pt x="579" y="137"/>
                      <a:pt x="518" y="137"/>
                      <a:pt x="443" y="137"/>
                    </a:cubicBezTo>
                    <a:cubicBezTo>
                      <a:pt x="368" y="138"/>
                      <a:pt x="279" y="138"/>
                      <a:pt x="180" y="138"/>
                    </a:cubicBezTo>
                    <a:cubicBezTo>
                      <a:pt x="156" y="138"/>
                      <a:pt x="130" y="138"/>
                      <a:pt x="104" y="138"/>
                    </a:cubicBezTo>
                    <a:cubicBezTo>
                      <a:pt x="91" y="138"/>
                      <a:pt x="78" y="138"/>
                      <a:pt x="65" y="138"/>
                    </a:cubicBezTo>
                    <a:cubicBezTo>
                      <a:pt x="59" y="138"/>
                      <a:pt x="52" y="138"/>
                      <a:pt x="45" y="136"/>
                    </a:cubicBezTo>
                    <a:cubicBezTo>
                      <a:pt x="38" y="135"/>
                      <a:pt x="32" y="132"/>
                      <a:pt x="26" y="128"/>
                    </a:cubicBezTo>
                    <a:cubicBezTo>
                      <a:pt x="15" y="121"/>
                      <a:pt x="6" y="109"/>
                      <a:pt x="2" y="95"/>
                    </a:cubicBezTo>
                    <a:cubicBezTo>
                      <a:pt x="0" y="89"/>
                      <a:pt x="0" y="81"/>
                      <a:pt x="0" y="75"/>
                    </a:cubicBezTo>
                    <a:cubicBezTo>
                      <a:pt x="0" y="68"/>
                      <a:pt x="0" y="61"/>
                      <a:pt x="0" y="54"/>
                    </a:cubicBezTo>
                    <a:cubicBezTo>
                      <a:pt x="1" y="39"/>
                      <a:pt x="8" y="26"/>
                      <a:pt x="19" y="16"/>
                    </a:cubicBezTo>
                    <a:cubicBezTo>
                      <a:pt x="29" y="6"/>
                      <a:pt x="44" y="0"/>
                      <a:pt x="58" y="0"/>
                    </a:cubicBezTo>
                    <a:cubicBezTo>
                      <a:pt x="286" y="0"/>
                      <a:pt x="493" y="1"/>
                      <a:pt x="643" y="1"/>
                    </a:cubicBezTo>
                    <a:cubicBezTo>
                      <a:pt x="652" y="1"/>
                      <a:pt x="661" y="1"/>
                      <a:pt x="670" y="1"/>
                    </a:cubicBezTo>
                    <a:cubicBezTo>
                      <a:pt x="679" y="1"/>
                      <a:pt x="688" y="0"/>
                      <a:pt x="696" y="2"/>
                    </a:cubicBezTo>
                    <a:cubicBezTo>
                      <a:pt x="713" y="5"/>
                      <a:pt x="727" y="16"/>
                      <a:pt x="735" y="29"/>
                    </a:cubicBezTo>
                    <a:cubicBezTo>
                      <a:pt x="739" y="35"/>
                      <a:pt x="741" y="42"/>
                      <a:pt x="742" y="49"/>
                    </a:cubicBezTo>
                    <a:cubicBezTo>
                      <a:pt x="743" y="56"/>
                      <a:pt x="743" y="63"/>
                      <a:pt x="743" y="69"/>
                    </a:cubicBezTo>
                    <a:cubicBezTo>
                      <a:pt x="743" y="75"/>
                      <a:pt x="743" y="81"/>
                      <a:pt x="742" y="87"/>
                    </a:cubicBezTo>
                    <a:cubicBezTo>
                      <a:pt x="742" y="93"/>
                      <a:pt x="740" y="98"/>
                      <a:pt x="738" y="103"/>
                    </a:cubicBezTo>
                    <a:cubicBezTo>
                      <a:pt x="733" y="113"/>
                      <a:pt x="727" y="120"/>
                      <a:pt x="720" y="125"/>
                    </a:cubicBezTo>
                    <a:cubicBezTo>
                      <a:pt x="714" y="130"/>
                      <a:pt x="708" y="133"/>
                      <a:pt x="702" y="134"/>
                    </a:cubicBezTo>
                    <a:cubicBezTo>
                      <a:pt x="697" y="136"/>
                      <a:pt x="693" y="136"/>
                      <a:pt x="690" y="136"/>
                    </a:cubicBezTo>
                    <a:cubicBezTo>
                      <a:pt x="687" y="136"/>
                      <a:pt x="686" y="136"/>
                      <a:pt x="686" y="136"/>
                    </a:cubicBezTo>
                    <a:lnTo>
                      <a:pt x="685" y="137"/>
                    </a:lnTo>
                    <a:close/>
                  </a:path>
                </a:pathLst>
              </a:custGeom>
              <a:solidFill>
                <a:schemeClr val="dk1"/>
              </a:solidFill>
              <a:ln>
                <a:noFill/>
              </a:ln>
            </p:spPr>
            <p:txBody>
              <a:bodyPr spcFirstLastPara="1" wrap="square" lIns="90000" tIns="4675" rIns="90000" bIns="4675"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28" name="Google Shape;228;g34be3e9c41b_0_4098"/>
              <p:cNvSpPr/>
              <p:nvPr/>
            </p:nvSpPr>
            <p:spPr>
              <a:xfrm>
                <a:off x="-527076" y="2571748"/>
                <a:ext cx="783483" cy="5466"/>
              </a:xfrm>
              <a:custGeom>
                <a:avLst/>
                <a:gdLst/>
                <a:ahLst/>
                <a:cxnLst/>
                <a:rect l="l" t="t" r="r" b="b"/>
                <a:pathLst>
                  <a:path w="430" h="3" extrusionOk="0">
                    <a:moveTo>
                      <a:pt x="430" y="2"/>
                    </a:moveTo>
                    <a:cubicBezTo>
                      <a:pt x="430" y="2"/>
                      <a:pt x="334" y="3"/>
                      <a:pt x="215" y="3"/>
                    </a:cubicBezTo>
                    <a:cubicBezTo>
                      <a:pt x="96" y="3"/>
                      <a:pt x="0" y="2"/>
                      <a:pt x="0" y="2"/>
                    </a:cubicBezTo>
                    <a:cubicBezTo>
                      <a:pt x="0" y="1"/>
                      <a:pt x="96" y="0"/>
                      <a:pt x="215" y="0"/>
                    </a:cubicBezTo>
                    <a:cubicBezTo>
                      <a:pt x="334" y="0"/>
                      <a:pt x="430" y="1"/>
                      <a:pt x="430"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29" name="Google Shape;229;g34be3e9c41b_0_4098"/>
              <p:cNvSpPr/>
              <p:nvPr/>
            </p:nvSpPr>
            <p:spPr>
              <a:xfrm>
                <a:off x="-527076" y="2999929"/>
                <a:ext cx="792593" cy="5466"/>
              </a:xfrm>
              <a:custGeom>
                <a:avLst/>
                <a:gdLst/>
                <a:ahLst/>
                <a:cxnLst/>
                <a:rect l="l" t="t" r="r" b="b"/>
                <a:pathLst>
                  <a:path w="435" h="3" extrusionOk="0">
                    <a:moveTo>
                      <a:pt x="435" y="1"/>
                    </a:moveTo>
                    <a:cubicBezTo>
                      <a:pt x="435" y="2"/>
                      <a:pt x="337" y="3"/>
                      <a:pt x="217" y="3"/>
                    </a:cubicBezTo>
                    <a:cubicBezTo>
                      <a:pt x="97" y="3"/>
                      <a:pt x="0" y="2"/>
                      <a:pt x="0" y="1"/>
                    </a:cubicBezTo>
                    <a:cubicBezTo>
                      <a:pt x="0" y="1"/>
                      <a:pt x="96" y="0"/>
                      <a:pt x="217" y="0"/>
                    </a:cubicBezTo>
                    <a:cubicBezTo>
                      <a:pt x="337" y="0"/>
                      <a:pt x="435" y="1"/>
                      <a:pt x="435"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30" name="Google Shape;230;g34be3e9c41b_0_4098"/>
              <p:cNvSpPr/>
              <p:nvPr/>
            </p:nvSpPr>
            <p:spPr>
              <a:xfrm>
                <a:off x="-527076" y="3065523"/>
                <a:ext cx="783483" cy="3644"/>
              </a:xfrm>
              <a:custGeom>
                <a:avLst/>
                <a:gdLst/>
                <a:ahLst/>
                <a:cxnLst/>
                <a:rect l="l" t="t" r="r" b="b"/>
                <a:pathLst>
                  <a:path w="430" h="2" extrusionOk="0">
                    <a:moveTo>
                      <a:pt x="430" y="1"/>
                    </a:moveTo>
                    <a:cubicBezTo>
                      <a:pt x="430" y="2"/>
                      <a:pt x="334" y="2"/>
                      <a:pt x="215" y="2"/>
                    </a:cubicBezTo>
                    <a:cubicBezTo>
                      <a:pt x="96" y="2"/>
                      <a:pt x="0" y="2"/>
                      <a:pt x="0" y="1"/>
                    </a:cubicBezTo>
                    <a:cubicBezTo>
                      <a:pt x="0" y="0"/>
                      <a:pt x="96" y="0"/>
                      <a:pt x="215" y="0"/>
                    </a:cubicBezTo>
                    <a:cubicBezTo>
                      <a:pt x="334" y="0"/>
                      <a:pt x="430" y="0"/>
                      <a:pt x="430"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31" name="Google Shape;231;g34be3e9c41b_0_4098"/>
              <p:cNvSpPr/>
              <p:nvPr/>
            </p:nvSpPr>
            <p:spPr>
              <a:xfrm>
                <a:off x="-527076" y="3491882"/>
                <a:ext cx="792593" cy="5466"/>
              </a:xfrm>
              <a:custGeom>
                <a:avLst/>
                <a:gdLst/>
                <a:ahLst/>
                <a:cxnLst/>
                <a:rect l="l" t="t" r="r" b="b"/>
                <a:pathLst>
                  <a:path w="435" h="3" extrusionOk="0">
                    <a:moveTo>
                      <a:pt x="435" y="2"/>
                    </a:moveTo>
                    <a:cubicBezTo>
                      <a:pt x="435" y="2"/>
                      <a:pt x="337" y="3"/>
                      <a:pt x="217" y="3"/>
                    </a:cubicBezTo>
                    <a:cubicBezTo>
                      <a:pt x="97" y="3"/>
                      <a:pt x="0" y="2"/>
                      <a:pt x="0" y="2"/>
                    </a:cubicBezTo>
                    <a:cubicBezTo>
                      <a:pt x="0" y="1"/>
                      <a:pt x="96" y="0"/>
                      <a:pt x="217" y="0"/>
                    </a:cubicBezTo>
                    <a:cubicBezTo>
                      <a:pt x="337" y="0"/>
                      <a:pt x="435" y="1"/>
                      <a:pt x="435"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32" name="Google Shape;232;g34be3e9c41b_0_4098"/>
              <p:cNvSpPr/>
              <p:nvPr/>
            </p:nvSpPr>
            <p:spPr>
              <a:xfrm>
                <a:off x="-527076" y="3557476"/>
                <a:ext cx="783483" cy="5466"/>
              </a:xfrm>
              <a:custGeom>
                <a:avLst/>
                <a:gdLst/>
                <a:ahLst/>
                <a:cxnLst/>
                <a:rect l="l" t="t" r="r" b="b"/>
                <a:pathLst>
                  <a:path w="430" h="3" extrusionOk="0">
                    <a:moveTo>
                      <a:pt x="430" y="1"/>
                    </a:moveTo>
                    <a:cubicBezTo>
                      <a:pt x="430" y="2"/>
                      <a:pt x="334" y="3"/>
                      <a:pt x="215" y="3"/>
                    </a:cubicBezTo>
                    <a:cubicBezTo>
                      <a:pt x="96" y="3"/>
                      <a:pt x="0" y="2"/>
                      <a:pt x="0" y="1"/>
                    </a:cubicBezTo>
                    <a:cubicBezTo>
                      <a:pt x="0" y="0"/>
                      <a:pt x="96" y="0"/>
                      <a:pt x="215" y="0"/>
                    </a:cubicBezTo>
                    <a:cubicBezTo>
                      <a:pt x="334" y="0"/>
                      <a:pt x="430" y="0"/>
                      <a:pt x="430"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33" name="Google Shape;233;g34be3e9c41b_0_4098"/>
              <p:cNvSpPr/>
              <p:nvPr/>
            </p:nvSpPr>
            <p:spPr>
              <a:xfrm>
                <a:off x="-527076" y="3982013"/>
                <a:ext cx="792593" cy="3644"/>
              </a:xfrm>
              <a:custGeom>
                <a:avLst/>
                <a:gdLst/>
                <a:ahLst/>
                <a:cxnLst/>
                <a:rect l="l" t="t" r="r" b="b"/>
                <a:pathLst>
                  <a:path w="435" h="2" extrusionOk="0">
                    <a:moveTo>
                      <a:pt x="435" y="1"/>
                    </a:moveTo>
                    <a:cubicBezTo>
                      <a:pt x="435" y="2"/>
                      <a:pt x="337" y="2"/>
                      <a:pt x="217" y="2"/>
                    </a:cubicBezTo>
                    <a:cubicBezTo>
                      <a:pt x="97" y="2"/>
                      <a:pt x="0" y="2"/>
                      <a:pt x="0" y="1"/>
                    </a:cubicBezTo>
                    <a:cubicBezTo>
                      <a:pt x="0" y="0"/>
                      <a:pt x="96" y="0"/>
                      <a:pt x="217" y="0"/>
                    </a:cubicBezTo>
                    <a:cubicBezTo>
                      <a:pt x="337" y="0"/>
                      <a:pt x="435" y="0"/>
                      <a:pt x="435"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34" name="Google Shape;234;g34be3e9c41b_0_4098"/>
              <p:cNvSpPr/>
              <p:nvPr/>
            </p:nvSpPr>
            <p:spPr>
              <a:xfrm>
                <a:off x="-527076" y="4045784"/>
                <a:ext cx="783483" cy="5466"/>
              </a:xfrm>
              <a:custGeom>
                <a:avLst/>
                <a:gdLst/>
                <a:ahLst/>
                <a:cxnLst/>
                <a:rect l="l" t="t" r="r" b="b"/>
                <a:pathLst>
                  <a:path w="430" h="3" extrusionOk="0">
                    <a:moveTo>
                      <a:pt x="430" y="2"/>
                    </a:moveTo>
                    <a:cubicBezTo>
                      <a:pt x="430" y="2"/>
                      <a:pt x="334" y="3"/>
                      <a:pt x="215" y="3"/>
                    </a:cubicBezTo>
                    <a:cubicBezTo>
                      <a:pt x="96" y="3"/>
                      <a:pt x="0" y="2"/>
                      <a:pt x="0" y="2"/>
                    </a:cubicBezTo>
                    <a:cubicBezTo>
                      <a:pt x="0" y="1"/>
                      <a:pt x="96" y="0"/>
                      <a:pt x="215" y="0"/>
                    </a:cubicBezTo>
                    <a:cubicBezTo>
                      <a:pt x="334" y="0"/>
                      <a:pt x="430" y="1"/>
                      <a:pt x="430"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grpSp>
          <p:nvGrpSpPr>
            <p:cNvPr id="235" name="Google Shape;235;g34be3e9c41b_0_4098"/>
            <p:cNvGrpSpPr/>
            <p:nvPr/>
          </p:nvGrpSpPr>
          <p:grpSpPr>
            <a:xfrm>
              <a:off x="-187189" y="139313"/>
              <a:ext cx="9083616" cy="5226445"/>
              <a:chOff x="-187189" y="139313"/>
              <a:chExt cx="9083616" cy="5226445"/>
            </a:xfrm>
          </p:grpSpPr>
          <p:grpSp>
            <p:nvGrpSpPr>
              <p:cNvPr id="236" name="Google Shape;236;g34be3e9c41b_0_4098"/>
              <p:cNvGrpSpPr/>
              <p:nvPr/>
            </p:nvGrpSpPr>
            <p:grpSpPr>
              <a:xfrm>
                <a:off x="-187189" y="139313"/>
                <a:ext cx="1065901" cy="619495"/>
                <a:chOff x="-192639" y="64613"/>
                <a:chExt cx="1065901" cy="619495"/>
              </a:xfrm>
            </p:grpSpPr>
            <p:sp>
              <p:nvSpPr>
                <p:cNvPr id="237" name="Google Shape;237;g34be3e9c41b_0_4098"/>
                <p:cNvSpPr/>
                <p:nvPr/>
              </p:nvSpPr>
              <p:spPr>
                <a:xfrm>
                  <a:off x="-192639" y="64613"/>
                  <a:ext cx="1065901" cy="619495"/>
                </a:xfrm>
                <a:custGeom>
                  <a:avLst/>
                  <a:gdLst/>
                  <a:ahLst/>
                  <a:cxnLst/>
                  <a:rect l="l" t="t" r="r" b="b"/>
                  <a:pathLst>
                    <a:path w="585" h="340" extrusionOk="0">
                      <a:moveTo>
                        <a:pt x="584" y="339"/>
                      </a:moveTo>
                      <a:cubicBezTo>
                        <a:pt x="584" y="339"/>
                        <a:pt x="584" y="337"/>
                        <a:pt x="584" y="333"/>
                      </a:cubicBezTo>
                      <a:cubicBezTo>
                        <a:pt x="584" y="329"/>
                        <a:pt x="584" y="323"/>
                        <a:pt x="584" y="315"/>
                      </a:cubicBezTo>
                      <a:cubicBezTo>
                        <a:pt x="584" y="299"/>
                        <a:pt x="583" y="277"/>
                        <a:pt x="583" y="247"/>
                      </a:cubicBezTo>
                      <a:cubicBezTo>
                        <a:pt x="583" y="189"/>
                        <a:pt x="583" y="105"/>
                        <a:pt x="583" y="1"/>
                      </a:cubicBezTo>
                      <a:lnTo>
                        <a:pt x="584" y="2"/>
                      </a:lnTo>
                      <a:cubicBezTo>
                        <a:pt x="427" y="2"/>
                        <a:pt x="223" y="2"/>
                        <a:pt x="1" y="2"/>
                      </a:cubicBezTo>
                      <a:lnTo>
                        <a:pt x="1" y="2"/>
                      </a:lnTo>
                      <a:lnTo>
                        <a:pt x="2" y="1"/>
                      </a:lnTo>
                      <a:cubicBezTo>
                        <a:pt x="2" y="121"/>
                        <a:pt x="2" y="235"/>
                        <a:pt x="2" y="339"/>
                      </a:cubicBezTo>
                      <a:lnTo>
                        <a:pt x="1" y="338"/>
                      </a:lnTo>
                      <a:cubicBezTo>
                        <a:pt x="171" y="338"/>
                        <a:pt x="317" y="338"/>
                        <a:pt x="420" y="338"/>
                      </a:cubicBezTo>
                      <a:cubicBezTo>
                        <a:pt x="472" y="338"/>
                        <a:pt x="512" y="338"/>
                        <a:pt x="541" y="338"/>
                      </a:cubicBezTo>
                      <a:cubicBezTo>
                        <a:pt x="554" y="338"/>
                        <a:pt x="565" y="339"/>
                        <a:pt x="573" y="339"/>
                      </a:cubicBezTo>
                      <a:cubicBezTo>
                        <a:pt x="576" y="339"/>
                        <a:pt x="579" y="339"/>
                        <a:pt x="581" y="339"/>
                      </a:cubicBezTo>
                      <a:cubicBezTo>
                        <a:pt x="583" y="339"/>
                        <a:pt x="584" y="339"/>
                        <a:pt x="584" y="339"/>
                      </a:cubicBezTo>
                      <a:cubicBezTo>
                        <a:pt x="584" y="339"/>
                        <a:pt x="583" y="339"/>
                        <a:pt x="581" y="339"/>
                      </a:cubicBezTo>
                      <a:cubicBezTo>
                        <a:pt x="579" y="339"/>
                        <a:pt x="576" y="339"/>
                        <a:pt x="573" y="339"/>
                      </a:cubicBezTo>
                      <a:cubicBezTo>
                        <a:pt x="566" y="339"/>
                        <a:pt x="555" y="339"/>
                        <a:pt x="541" y="339"/>
                      </a:cubicBezTo>
                      <a:cubicBezTo>
                        <a:pt x="513" y="339"/>
                        <a:pt x="472" y="339"/>
                        <a:pt x="421" y="339"/>
                      </a:cubicBezTo>
                      <a:cubicBezTo>
                        <a:pt x="318" y="339"/>
                        <a:pt x="172" y="340"/>
                        <a:pt x="1" y="340"/>
                      </a:cubicBezTo>
                      <a:lnTo>
                        <a:pt x="0" y="340"/>
                      </a:lnTo>
                      <a:lnTo>
                        <a:pt x="0" y="339"/>
                      </a:lnTo>
                      <a:cubicBezTo>
                        <a:pt x="0" y="235"/>
                        <a:pt x="0" y="121"/>
                        <a:pt x="0" y="1"/>
                      </a:cubicBezTo>
                      <a:lnTo>
                        <a:pt x="0" y="0"/>
                      </a:lnTo>
                      <a:lnTo>
                        <a:pt x="1" y="0"/>
                      </a:lnTo>
                      <a:cubicBezTo>
                        <a:pt x="223" y="0"/>
                        <a:pt x="427" y="0"/>
                        <a:pt x="584" y="0"/>
                      </a:cubicBezTo>
                      <a:lnTo>
                        <a:pt x="585" y="0"/>
                      </a:lnTo>
                      <a:lnTo>
                        <a:pt x="585" y="1"/>
                      </a:lnTo>
                      <a:cubicBezTo>
                        <a:pt x="585" y="105"/>
                        <a:pt x="584" y="189"/>
                        <a:pt x="584" y="248"/>
                      </a:cubicBezTo>
                      <a:cubicBezTo>
                        <a:pt x="584" y="277"/>
                        <a:pt x="584" y="300"/>
                        <a:pt x="584" y="315"/>
                      </a:cubicBezTo>
                      <a:cubicBezTo>
                        <a:pt x="584" y="323"/>
                        <a:pt x="584" y="329"/>
                        <a:pt x="584" y="333"/>
                      </a:cubicBezTo>
                      <a:cubicBezTo>
                        <a:pt x="584" y="337"/>
                        <a:pt x="584" y="339"/>
                        <a:pt x="584" y="33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8" name="Google Shape;238;g34be3e9c41b_0_4098"/>
                <p:cNvSpPr/>
                <p:nvPr/>
              </p:nvSpPr>
              <p:spPr>
                <a:xfrm>
                  <a:off x="-188995" y="139317"/>
                  <a:ext cx="1060435" cy="3644"/>
                </a:xfrm>
                <a:custGeom>
                  <a:avLst/>
                  <a:gdLst/>
                  <a:ahLst/>
                  <a:cxnLst/>
                  <a:rect l="l" t="t" r="r" b="b"/>
                  <a:pathLst>
                    <a:path w="582" h="2" extrusionOk="0">
                      <a:moveTo>
                        <a:pt x="582" y="1"/>
                      </a:moveTo>
                      <a:cubicBezTo>
                        <a:pt x="582" y="2"/>
                        <a:pt x="452" y="2"/>
                        <a:pt x="291" y="2"/>
                      </a:cubicBezTo>
                      <a:cubicBezTo>
                        <a:pt x="130" y="2"/>
                        <a:pt x="0" y="2"/>
                        <a:pt x="0" y="1"/>
                      </a:cubicBezTo>
                      <a:cubicBezTo>
                        <a:pt x="0" y="0"/>
                        <a:pt x="130" y="0"/>
                        <a:pt x="291" y="0"/>
                      </a:cubicBezTo>
                      <a:cubicBezTo>
                        <a:pt x="452" y="0"/>
                        <a:pt x="582" y="0"/>
                        <a:pt x="582"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9" name="Google Shape;239;g34be3e9c41b_0_4098"/>
                <p:cNvSpPr/>
                <p:nvPr/>
              </p:nvSpPr>
              <p:spPr>
                <a:xfrm>
                  <a:off x="-99714" y="243174"/>
                  <a:ext cx="327969" cy="327968"/>
                </a:xfrm>
                <a:custGeom>
                  <a:avLst/>
                  <a:gdLst/>
                  <a:ahLst/>
                  <a:cxnLst/>
                  <a:rect l="l" t="t" r="r" b="b"/>
                  <a:pathLst>
                    <a:path w="180" h="180" extrusionOk="0">
                      <a:moveTo>
                        <a:pt x="0" y="0"/>
                      </a:moveTo>
                      <a:lnTo>
                        <a:pt x="180" y="0"/>
                      </a:lnTo>
                      <a:lnTo>
                        <a:pt x="180" y="180"/>
                      </a:lnTo>
                      <a:lnTo>
                        <a:pt x="0" y="180"/>
                      </a:lnTo>
                      <a:lnTo>
                        <a:pt x="0" y="0"/>
                      </a:lnTo>
                      <a:close/>
                    </a:path>
                  </a:pathLst>
                </a:custGeom>
                <a:solidFill>
                  <a:schemeClr val="accent2"/>
                </a:solidFill>
                <a:ln>
                  <a:noFill/>
                </a:ln>
              </p:spPr>
              <p:txBody>
                <a:bodyPr spcFirstLastPara="1" wrap="square" lIns="90000" tIns="19800" rIns="90000" bIns="198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40" name="Google Shape;240;g34be3e9c41b_0_4098"/>
                <p:cNvSpPr/>
                <p:nvPr/>
              </p:nvSpPr>
              <p:spPr>
                <a:xfrm>
                  <a:off x="319358" y="294191"/>
                  <a:ext cx="475556" cy="5466"/>
                </a:xfrm>
                <a:custGeom>
                  <a:avLst/>
                  <a:gdLst/>
                  <a:ahLst/>
                  <a:cxnLst/>
                  <a:rect l="l" t="t" r="r" b="b"/>
                  <a:pathLst>
                    <a:path w="261" h="3" extrusionOk="0">
                      <a:moveTo>
                        <a:pt x="261" y="1"/>
                      </a:moveTo>
                      <a:cubicBezTo>
                        <a:pt x="261" y="1"/>
                        <a:pt x="260" y="2"/>
                        <a:pt x="258" y="2"/>
                      </a:cubicBezTo>
                      <a:cubicBezTo>
                        <a:pt x="256" y="2"/>
                        <a:pt x="253" y="2"/>
                        <a:pt x="250" y="2"/>
                      </a:cubicBezTo>
                      <a:cubicBezTo>
                        <a:pt x="243" y="2"/>
                        <a:pt x="234" y="2"/>
                        <a:pt x="222" y="2"/>
                      </a:cubicBezTo>
                      <a:cubicBezTo>
                        <a:pt x="199" y="2"/>
                        <a:pt x="166" y="3"/>
                        <a:pt x="130" y="3"/>
                      </a:cubicBezTo>
                      <a:cubicBezTo>
                        <a:pt x="94" y="3"/>
                        <a:pt x="62" y="2"/>
                        <a:pt x="38" y="2"/>
                      </a:cubicBezTo>
                      <a:cubicBezTo>
                        <a:pt x="26" y="2"/>
                        <a:pt x="17" y="2"/>
                        <a:pt x="10" y="2"/>
                      </a:cubicBezTo>
                      <a:cubicBezTo>
                        <a:pt x="7" y="2"/>
                        <a:pt x="4" y="2"/>
                        <a:pt x="3" y="2"/>
                      </a:cubicBezTo>
                      <a:cubicBezTo>
                        <a:pt x="1" y="2"/>
                        <a:pt x="0" y="2"/>
                        <a:pt x="0" y="1"/>
                      </a:cubicBezTo>
                      <a:cubicBezTo>
                        <a:pt x="0" y="1"/>
                        <a:pt x="1" y="1"/>
                        <a:pt x="3" y="1"/>
                      </a:cubicBezTo>
                      <a:cubicBezTo>
                        <a:pt x="5" y="1"/>
                        <a:pt x="7" y="1"/>
                        <a:pt x="10" y="1"/>
                      </a:cubicBezTo>
                      <a:cubicBezTo>
                        <a:pt x="17" y="1"/>
                        <a:pt x="26" y="1"/>
                        <a:pt x="38" y="1"/>
                      </a:cubicBezTo>
                      <a:cubicBezTo>
                        <a:pt x="62" y="1"/>
                        <a:pt x="94" y="0"/>
                        <a:pt x="130" y="0"/>
                      </a:cubicBezTo>
                      <a:cubicBezTo>
                        <a:pt x="166" y="0"/>
                        <a:pt x="199" y="1"/>
                        <a:pt x="222" y="1"/>
                      </a:cubicBezTo>
                      <a:cubicBezTo>
                        <a:pt x="234" y="1"/>
                        <a:pt x="243" y="1"/>
                        <a:pt x="250" y="1"/>
                      </a:cubicBezTo>
                      <a:cubicBezTo>
                        <a:pt x="253" y="1"/>
                        <a:pt x="256" y="1"/>
                        <a:pt x="258" y="1"/>
                      </a:cubicBezTo>
                      <a:cubicBezTo>
                        <a:pt x="260" y="1"/>
                        <a:pt x="261" y="1"/>
                        <a:pt x="261"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41" name="Google Shape;241;g34be3e9c41b_0_4098"/>
                <p:cNvSpPr/>
                <p:nvPr/>
              </p:nvSpPr>
              <p:spPr>
                <a:xfrm>
                  <a:off x="319358" y="368895"/>
                  <a:ext cx="484666" cy="3644"/>
                </a:xfrm>
                <a:custGeom>
                  <a:avLst/>
                  <a:gdLst/>
                  <a:ahLst/>
                  <a:cxnLst/>
                  <a:rect l="l" t="t" r="r" b="b"/>
                  <a:pathLst>
                    <a:path w="266" h="2" extrusionOk="0">
                      <a:moveTo>
                        <a:pt x="266" y="1"/>
                      </a:moveTo>
                      <a:cubicBezTo>
                        <a:pt x="266" y="1"/>
                        <a:pt x="265" y="1"/>
                        <a:pt x="264" y="1"/>
                      </a:cubicBezTo>
                      <a:cubicBezTo>
                        <a:pt x="262" y="1"/>
                        <a:pt x="259" y="1"/>
                        <a:pt x="256" y="1"/>
                      </a:cubicBezTo>
                      <a:cubicBezTo>
                        <a:pt x="249" y="1"/>
                        <a:pt x="239" y="1"/>
                        <a:pt x="227" y="2"/>
                      </a:cubicBezTo>
                      <a:cubicBezTo>
                        <a:pt x="203" y="2"/>
                        <a:pt x="170" y="2"/>
                        <a:pt x="133" y="2"/>
                      </a:cubicBezTo>
                      <a:cubicBezTo>
                        <a:pt x="96" y="2"/>
                        <a:pt x="63" y="2"/>
                        <a:pt x="39" y="2"/>
                      </a:cubicBezTo>
                      <a:cubicBezTo>
                        <a:pt x="27" y="1"/>
                        <a:pt x="17" y="1"/>
                        <a:pt x="10" y="1"/>
                      </a:cubicBezTo>
                      <a:cubicBezTo>
                        <a:pt x="7" y="1"/>
                        <a:pt x="5" y="1"/>
                        <a:pt x="3" y="1"/>
                      </a:cubicBezTo>
                      <a:cubicBezTo>
                        <a:pt x="1" y="1"/>
                        <a:pt x="0" y="1"/>
                        <a:pt x="0" y="1"/>
                      </a:cubicBezTo>
                      <a:cubicBezTo>
                        <a:pt x="0" y="1"/>
                        <a:pt x="1" y="0"/>
                        <a:pt x="3" y="0"/>
                      </a:cubicBezTo>
                      <a:cubicBezTo>
                        <a:pt x="5" y="0"/>
                        <a:pt x="7" y="0"/>
                        <a:pt x="10" y="0"/>
                      </a:cubicBezTo>
                      <a:cubicBezTo>
                        <a:pt x="17" y="0"/>
                        <a:pt x="27" y="0"/>
                        <a:pt x="39" y="0"/>
                      </a:cubicBezTo>
                      <a:cubicBezTo>
                        <a:pt x="63" y="0"/>
                        <a:pt x="96" y="0"/>
                        <a:pt x="133" y="0"/>
                      </a:cubicBezTo>
                      <a:cubicBezTo>
                        <a:pt x="170" y="0"/>
                        <a:pt x="203" y="0"/>
                        <a:pt x="227" y="0"/>
                      </a:cubicBezTo>
                      <a:cubicBezTo>
                        <a:pt x="239" y="0"/>
                        <a:pt x="249" y="0"/>
                        <a:pt x="256" y="0"/>
                      </a:cubicBezTo>
                      <a:cubicBezTo>
                        <a:pt x="259" y="0"/>
                        <a:pt x="262" y="0"/>
                        <a:pt x="264" y="0"/>
                      </a:cubicBezTo>
                      <a:cubicBezTo>
                        <a:pt x="265" y="0"/>
                        <a:pt x="266" y="1"/>
                        <a:pt x="266"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42" name="Google Shape;242;g34be3e9c41b_0_4098"/>
                <p:cNvSpPr/>
                <p:nvPr/>
              </p:nvSpPr>
              <p:spPr>
                <a:xfrm>
                  <a:off x="319358" y="441777"/>
                  <a:ext cx="484666" cy="3644"/>
                </a:xfrm>
                <a:custGeom>
                  <a:avLst/>
                  <a:gdLst/>
                  <a:ahLst/>
                  <a:cxnLst/>
                  <a:rect l="l" t="t" r="r" b="b"/>
                  <a:pathLst>
                    <a:path w="266" h="2" extrusionOk="0">
                      <a:moveTo>
                        <a:pt x="266" y="1"/>
                      </a:moveTo>
                      <a:cubicBezTo>
                        <a:pt x="266" y="1"/>
                        <a:pt x="265" y="1"/>
                        <a:pt x="264" y="1"/>
                      </a:cubicBezTo>
                      <a:cubicBezTo>
                        <a:pt x="262" y="1"/>
                        <a:pt x="259" y="1"/>
                        <a:pt x="256" y="1"/>
                      </a:cubicBezTo>
                      <a:cubicBezTo>
                        <a:pt x="249" y="1"/>
                        <a:pt x="239" y="2"/>
                        <a:pt x="227" y="2"/>
                      </a:cubicBezTo>
                      <a:cubicBezTo>
                        <a:pt x="203" y="2"/>
                        <a:pt x="170" y="2"/>
                        <a:pt x="133" y="2"/>
                      </a:cubicBezTo>
                      <a:cubicBezTo>
                        <a:pt x="96" y="2"/>
                        <a:pt x="63" y="2"/>
                        <a:pt x="39" y="2"/>
                      </a:cubicBezTo>
                      <a:cubicBezTo>
                        <a:pt x="27" y="2"/>
                        <a:pt x="17" y="1"/>
                        <a:pt x="10" y="1"/>
                      </a:cubicBezTo>
                      <a:cubicBezTo>
                        <a:pt x="7" y="1"/>
                        <a:pt x="5" y="1"/>
                        <a:pt x="3" y="1"/>
                      </a:cubicBezTo>
                      <a:cubicBezTo>
                        <a:pt x="1" y="1"/>
                        <a:pt x="0" y="1"/>
                        <a:pt x="0" y="1"/>
                      </a:cubicBezTo>
                      <a:cubicBezTo>
                        <a:pt x="0" y="1"/>
                        <a:pt x="1" y="1"/>
                        <a:pt x="3" y="1"/>
                      </a:cubicBezTo>
                      <a:cubicBezTo>
                        <a:pt x="5" y="1"/>
                        <a:pt x="7" y="1"/>
                        <a:pt x="10" y="0"/>
                      </a:cubicBezTo>
                      <a:cubicBezTo>
                        <a:pt x="17" y="0"/>
                        <a:pt x="27" y="0"/>
                        <a:pt x="39" y="0"/>
                      </a:cubicBezTo>
                      <a:cubicBezTo>
                        <a:pt x="63" y="0"/>
                        <a:pt x="96" y="0"/>
                        <a:pt x="133" y="0"/>
                      </a:cubicBezTo>
                      <a:cubicBezTo>
                        <a:pt x="170" y="0"/>
                        <a:pt x="203" y="0"/>
                        <a:pt x="227" y="0"/>
                      </a:cubicBezTo>
                      <a:cubicBezTo>
                        <a:pt x="239" y="0"/>
                        <a:pt x="249" y="0"/>
                        <a:pt x="256" y="0"/>
                      </a:cubicBezTo>
                      <a:cubicBezTo>
                        <a:pt x="259" y="1"/>
                        <a:pt x="262" y="1"/>
                        <a:pt x="264" y="1"/>
                      </a:cubicBezTo>
                      <a:cubicBezTo>
                        <a:pt x="265" y="1"/>
                        <a:pt x="266" y="1"/>
                        <a:pt x="266"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43" name="Google Shape;243;g34be3e9c41b_0_4098"/>
                <p:cNvSpPr/>
                <p:nvPr/>
              </p:nvSpPr>
              <p:spPr>
                <a:xfrm>
                  <a:off x="319358" y="514659"/>
                  <a:ext cx="484666" cy="3644"/>
                </a:xfrm>
                <a:custGeom>
                  <a:avLst/>
                  <a:gdLst/>
                  <a:ahLst/>
                  <a:cxnLst/>
                  <a:rect l="l" t="t" r="r" b="b"/>
                  <a:pathLst>
                    <a:path w="266" h="2" extrusionOk="0">
                      <a:moveTo>
                        <a:pt x="266" y="1"/>
                      </a:moveTo>
                      <a:cubicBezTo>
                        <a:pt x="266" y="1"/>
                        <a:pt x="265" y="1"/>
                        <a:pt x="264" y="1"/>
                      </a:cubicBezTo>
                      <a:cubicBezTo>
                        <a:pt x="262" y="1"/>
                        <a:pt x="259" y="2"/>
                        <a:pt x="256" y="2"/>
                      </a:cubicBezTo>
                      <a:cubicBezTo>
                        <a:pt x="249" y="2"/>
                        <a:pt x="239" y="2"/>
                        <a:pt x="227" y="2"/>
                      </a:cubicBezTo>
                      <a:cubicBezTo>
                        <a:pt x="203" y="2"/>
                        <a:pt x="170" y="2"/>
                        <a:pt x="133" y="2"/>
                      </a:cubicBezTo>
                      <a:cubicBezTo>
                        <a:pt x="96" y="2"/>
                        <a:pt x="63" y="2"/>
                        <a:pt x="39" y="2"/>
                      </a:cubicBezTo>
                      <a:cubicBezTo>
                        <a:pt x="27" y="2"/>
                        <a:pt x="17" y="2"/>
                        <a:pt x="10" y="2"/>
                      </a:cubicBezTo>
                      <a:cubicBezTo>
                        <a:pt x="7" y="2"/>
                        <a:pt x="5" y="1"/>
                        <a:pt x="3" y="1"/>
                      </a:cubicBezTo>
                      <a:cubicBezTo>
                        <a:pt x="1" y="1"/>
                        <a:pt x="0" y="1"/>
                        <a:pt x="0" y="1"/>
                      </a:cubicBezTo>
                      <a:cubicBezTo>
                        <a:pt x="0" y="1"/>
                        <a:pt x="1" y="1"/>
                        <a:pt x="3" y="1"/>
                      </a:cubicBezTo>
                      <a:cubicBezTo>
                        <a:pt x="5" y="1"/>
                        <a:pt x="7" y="1"/>
                        <a:pt x="10" y="1"/>
                      </a:cubicBezTo>
                      <a:cubicBezTo>
                        <a:pt x="17" y="1"/>
                        <a:pt x="27" y="1"/>
                        <a:pt x="39" y="0"/>
                      </a:cubicBezTo>
                      <a:cubicBezTo>
                        <a:pt x="63" y="0"/>
                        <a:pt x="96" y="0"/>
                        <a:pt x="133" y="0"/>
                      </a:cubicBezTo>
                      <a:cubicBezTo>
                        <a:pt x="170" y="0"/>
                        <a:pt x="203" y="0"/>
                        <a:pt x="227" y="0"/>
                      </a:cubicBezTo>
                      <a:cubicBezTo>
                        <a:pt x="239" y="0"/>
                        <a:pt x="249" y="1"/>
                        <a:pt x="256" y="1"/>
                      </a:cubicBezTo>
                      <a:cubicBezTo>
                        <a:pt x="259" y="1"/>
                        <a:pt x="262" y="1"/>
                        <a:pt x="264" y="1"/>
                      </a:cubicBezTo>
                      <a:cubicBezTo>
                        <a:pt x="265" y="1"/>
                        <a:pt x="266" y="1"/>
                        <a:pt x="266"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244" name="Google Shape;244;g34be3e9c41b_0_4098"/>
              <p:cNvGrpSpPr/>
              <p:nvPr/>
            </p:nvGrpSpPr>
            <p:grpSpPr>
              <a:xfrm flipH="1">
                <a:off x="7830526" y="4746263"/>
                <a:ext cx="1065901" cy="619495"/>
                <a:chOff x="-192639" y="64613"/>
                <a:chExt cx="1065901" cy="619495"/>
              </a:xfrm>
            </p:grpSpPr>
            <p:sp>
              <p:nvSpPr>
                <p:cNvPr id="245" name="Google Shape;245;g34be3e9c41b_0_4098"/>
                <p:cNvSpPr/>
                <p:nvPr/>
              </p:nvSpPr>
              <p:spPr>
                <a:xfrm>
                  <a:off x="-192639" y="64613"/>
                  <a:ext cx="1065901" cy="619495"/>
                </a:xfrm>
                <a:custGeom>
                  <a:avLst/>
                  <a:gdLst/>
                  <a:ahLst/>
                  <a:cxnLst/>
                  <a:rect l="l" t="t" r="r" b="b"/>
                  <a:pathLst>
                    <a:path w="585" h="340" extrusionOk="0">
                      <a:moveTo>
                        <a:pt x="584" y="339"/>
                      </a:moveTo>
                      <a:cubicBezTo>
                        <a:pt x="584" y="339"/>
                        <a:pt x="584" y="337"/>
                        <a:pt x="584" y="333"/>
                      </a:cubicBezTo>
                      <a:cubicBezTo>
                        <a:pt x="584" y="329"/>
                        <a:pt x="584" y="323"/>
                        <a:pt x="584" y="315"/>
                      </a:cubicBezTo>
                      <a:cubicBezTo>
                        <a:pt x="584" y="299"/>
                        <a:pt x="583" y="277"/>
                        <a:pt x="583" y="247"/>
                      </a:cubicBezTo>
                      <a:cubicBezTo>
                        <a:pt x="583" y="189"/>
                        <a:pt x="583" y="105"/>
                        <a:pt x="583" y="1"/>
                      </a:cubicBezTo>
                      <a:lnTo>
                        <a:pt x="584" y="2"/>
                      </a:lnTo>
                      <a:cubicBezTo>
                        <a:pt x="427" y="2"/>
                        <a:pt x="223" y="2"/>
                        <a:pt x="1" y="2"/>
                      </a:cubicBezTo>
                      <a:lnTo>
                        <a:pt x="1" y="2"/>
                      </a:lnTo>
                      <a:lnTo>
                        <a:pt x="2" y="1"/>
                      </a:lnTo>
                      <a:cubicBezTo>
                        <a:pt x="2" y="121"/>
                        <a:pt x="2" y="235"/>
                        <a:pt x="2" y="339"/>
                      </a:cubicBezTo>
                      <a:lnTo>
                        <a:pt x="1" y="338"/>
                      </a:lnTo>
                      <a:cubicBezTo>
                        <a:pt x="171" y="338"/>
                        <a:pt x="317" y="338"/>
                        <a:pt x="420" y="338"/>
                      </a:cubicBezTo>
                      <a:cubicBezTo>
                        <a:pt x="472" y="338"/>
                        <a:pt x="512" y="338"/>
                        <a:pt x="541" y="338"/>
                      </a:cubicBezTo>
                      <a:cubicBezTo>
                        <a:pt x="554" y="338"/>
                        <a:pt x="565" y="339"/>
                        <a:pt x="573" y="339"/>
                      </a:cubicBezTo>
                      <a:cubicBezTo>
                        <a:pt x="576" y="339"/>
                        <a:pt x="579" y="339"/>
                        <a:pt x="581" y="339"/>
                      </a:cubicBezTo>
                      <a:cubicBezTo>
                        <a:pt x="583" y="339"/>
                        <a:pt x="584" y="339"/>
                        <a:pt x="584" y="339"/>
                      </a:cubicBezTo>
                      <a:cubicBezTo>
                        <a:pt x="584" y="339"/>
                        <a:pt x="583" y="339"/>
                        <a:pt x="581" y="339"/>
                      </a:cubicBezTo>
                      <a:cubicBezTo>
                        <a:pt x="579" y="339"/>
                        <a:pt x="576" y="339"/>
                        <a:pt x="573" y="339"/>
                      </a:cubicBezTo>
                      <a:cubicBezTo>
                        <a:pt x="566" y="339"/>
                        <a:pt x="555" y="339"/>
                        <a:pt x="541" y="339"/>
                      </a:cubicBezTo>
                      <a:cubicBezTo>
                        <a:pt x="513" y="339"/>
                        <a:pt x="472" y="339"/>
                        <a:pt x="421" y="339"/>
                      </a:cubicBezTo>
                      <a:cubicBezTo>
                        <a:pt x="318" y="339"/>
                        <a:pt x="172" y="340"/>
                        <a:pt x="1" y="340"/>
                      </a:cubicBezTo>
                      <a:lnTo>
                        <a:pt x="0" y="340"/>
                      </a:lnTo>
                      <a:lnTo>
                        <a:pt x="0" y="339"/>
                      </a:lnTo>
                      <a:cubicBezTo>
                        <a:pt x="0" y="235"/>
                        <a:pt x="0" y="121"/>
                        <a:pt x="0" y="1"/>
                      </a:cubicBezTo>
                      <a:lnTo>
                        <a:pt x="0" y="0"/>
                      </a:lnTo>
                      <a:lnTo>
                        <a:pt x="1" y="0"/>
                      </a:lnTo>
                      <a:cubicBezTo>
                        <a:pt x="223" y="0"/>
                        <a:pt x="427" y="0"/>
                        <a:pt x="584" y="0"/>
                      </a:cubicBezTo>
                      <a:lnTo>
                        <a:pt x="585" y="0"/>
                      </a:lnTo>
                      <a:lnTo>
                        <a:pt x="585" y="1"/>
                      </a:lnTo>
                      <a:cubicBezTo>
                        <a:pt x="585" y="105"/>
                        <a:pt x="584" y="189"/>
                        <a:pt x="584" y="248"/>
                      </a:cubicBezTo>
                      <a:cubicBezTo>
                        <a:pt x="584" y="277"/>
                        <a:pt x="584" y="300"/>
                        <a:pt x="584" y="315"/>
                      </a:cubicBezTo>
                      <a:cubicBezTo>
                        <a:pt x="584" y="323"/>
                        <a:pt x="584" y="329"/>
                        <a:pt x="584" y="333"/>
                      </a:cubicBezTo>
                      <a:cubicBezTo>
                        <a:pt x="584" y="337"/>
                        <a:pt x="584" y="339"/>
                        <a:pt x="584" y="33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46" name="Google Shape;246;g34be3e9c41b_0_4098"/>
                <p:cNvSpPr/>
                <p:nvPr/>
              </p:nvSpPr>
              <p:spPr>
                <a:xfrm>
                  <a:off x="-188995" y="139317"/>
                  <a:ext cx="1060435" cy="3644"/>
                </a:xfrm>
                <a:custGeom>
                  <a:avLst/>
                  <a:gdLst/>
                  <a:ahLst/>
                  <a:cxnLst/>
                  <a:rect l="l" t="t" r="r" b="b"/>
                  <a:pathLst>
                    <a:path w="582" h="2" extrusionOk="0">
                      <a:moveTo>
                        <a:pt x="582" y="1"/>
                      </a:moveTo>
                      <a:cubicBezTo>
                        <a:pt x="582" y="2"/>
                        <a:pt x="452" y="2"/>
                        <a:pt x="291" y="2"/>
                      </a:cubicBezTo>
                      <a:cubicBezTo>
                        <a:pt x="130" y="2"/>
                        <a:pt x="0" y="2"/>
                        <a:pt x="0" y="1"/>
                      </a:cubicBezTo>
                      <a:cubicBezTo>
                        <a:pt x="0" y="0"/>
                        <a:pt x="130" y="0"/>
                        <a:pt x="291" y="0"/>
                      </a:cubicBezTo>
                      <a:cubicBezTo>
                        <a:pt x="452" y="0"/>
                        <a:pt x="582" y="0"/>
                        <a:pt x="582"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47" name="Google Shape;247;g34be3e9c41b_0_4098"/>
                <p:cNvSpPr/>
                <p:nvPr/>
              </p:nvSpPr>
              <p:spPr>
                <a:xfrm>
                  <a:off x="-99714" y="243174"/>
                  <a:ext cx="327969" cy="327968"/>
                </a:xfrm>
                <a:custGeom>
                  <a:avLst/>
                  <a:gdLst/>
                  <a:ahLst/>
                  <a:cxnLst/>
                  <a:rect l="l" t="t" r="r" b="b"/>
                  <a:pathLst>
                    <a:path w="180" h="180" extrusionOk="0">
                      <a:moveTo>
                        <a:pt x="0" y="0"/>
                      </a:moveTo>
                      <a:lnTo>
                        <a:pt x="180" y="0"/>
                      </a:lnTo>
                      <a:lnTo>
                        <a:pt x="180" y="180"/>
                      </a:lnTo>
                      <a:lnTo>
                        <a:pt x="0" y="180"/>
                      </a:lnTo>
                      <a:lnTo>
                        <a:pt x="0" y="0"/>
                      </a:lnTo>
                      <a:close/>
                    </a:path>
                  </a:pathLst>
                </a:custGeom>
                <a:solidFill>
                  <a:schemeClr val="accent2"/>
                </a:solidFill>
                <a:ln>
                  <a:noFill/>
                </a:ln>
              </p:spPr>
              <p:txBody>
                <a:bodyPr spcFirstLastPara="1" wrap="square" lIns="90000" tIns="19800" rIns="90000" bIns="198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48" name="Google Shape;248;g34be3e9c41b_0_4098"/>
                <p:cNvSpPr/>
                <p:nvPr/>
              </p:nvSpPr>
              <p:spPr>
                <a:xfrm>
                  <a:off x="319358" y="294191"/>
                  <a:ext cx="475556" cy="5466"/>
                </a:xfrm>
                <a:custGeom>
                  <a:avLst/>
                  <a:gdLst/>
                  <a:ahLst/>
                  <a:cxnLst/>
                  <a:rect l="l" t="t" r="r" b="b"/>
                  <a:pathLst>
                    <a:path w="261" h="3" extrusionOk="0">
                      <a:moveTo>
                        <a:pt x="261" y="1"/>
                      </a:moveTo>
                      <a:cubicBezTo>
                        <a:pt x="261" y="1"/>
                        <a:pt x="260" y="2"/>
                        <a:pt x="258" y="2"/>
                      </a:cubicBezTo>
                      <a:cubicBezTo>
                        <a:pt x="256" y="2"/>
                        <a:pt x="253" y="2"/>
                        <a:pt x="250" y="2"/>
                      </a:cubicBezTo>
                      <a:cubicBezTo>
                        <a:pt x="243" y="2"/>
                        <a:pt x="234" y="2"/>
                        <a:pt x="222" y="2"/>
                      </a:cubicBezTo>
                      <a:cubicBezTo>
                        <a:pt x="199" y="2"/>
                        <a:pt x="166" y="3"/>
                        <a:pt x="130" y="3"/>
                      </a:cubicBezTo>
                      <a:cubicBezTo>
                        <a:pt x="94" y="3"/>
                        <a:pt x="62" y="2"/>
                        <a:pt x="38" y="2"/>
                      </a:cubicBezTo>
                      <a:cubicBezTo>
                        <a:pt x="26" y="2"/>
                        <a:pt x="17" y="2"/>
                        <a:pt x="10" y="2"/>
                      </a:cubicBezTo>
                      <a:cubicBezTo>
                        <a:pt x="7" y="2"/>
                        <a:pt x="4" y="2"/>
                        <a:pt x="3" y="2"/>
                      </a:cubicBezTo>
                      <a:cubicBezTo>
                        <a:pt x="1" y="2"/>
                        <a:pt x="0" y="2"/>
                        <a:pt x="0" y="1"/>
                      </a:cubicBezTo>
                      <a:cubicBezTo>
                        <a:pt x="0" y="1"/>
                        <a:pt x="1" y="1"/>
                        <a:pt x="3" y="1"/>
                      </a:cubicBezTo>
                      <a:cubicBezTo>
                        <a:pt x="5" y="1"/>
                        <a:pt x="7" y="1"/>
                        <a:pt x="10" y="1"/>
                      </a:cubicBezTo>
                      <a:cubicBezTo>
                        <a:pt x="17" y="1"/>
                        <a:pt x="26" y="1"/>
                        <a:pt x="38" y="1"/>
                      </a:cubicBezTo>
                      <a:cubicBezTo>
                        <a:pt x="62" y="1"/>
                        <a:pt x="94" y="0"/>
                        <a:pt x="130" y="0"/>
                      </a:cubicBezTo>
                      <a:cubicBezTo>
                        <a:pt x="166" y="0"/>
                        <a:pt x="199" y="1"/>
                        <a:pt x="222" y="1"/>
                      </a:cubicBezTo>
                      <a:cubicBezTo>
                        <a:pt x="234" y="1"/>
                        <a:pt x="243" y="1"/>
                        <a:pt x="250" y="1"/>
                      </a:cubicBezTo>
                      <a:cubicBezTo>
                        <a:pt x="253" y="1"/>
                        <a:pt x="256" y="1"/>
                        <a:pt x="258" y="1"/>
                      </a:cubicBezTo>
                      <a:cubicBezTo>
                        <a:pt x="260" y="1"/>
                        <a:pt x="261" y="1"/>
                        <a:pt x="261"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49" name="Google Shape;249;g34be3e9c41b_0_4098"/>
                <p:cNvSpPr/>
                <p:nvPr/>
              </p:nvSpPr>
              <p:spPr>
                <a:xfrm>
                  <a:off x="319358" y="368895"/>
                  <a:ext cx="484666" cy="3644"/>
                </a:xfrm>
                <a:custGeom>
                  <a:avLst/>
                  <a:gdLst/>
                  <a:ahLst/>
                  <a:cxnLst/>
                  <a:rect l="l" t="t" r="r" b="b"/>
                  <a:pathLst>
                    <a:path w="266" h="2" extrusionOk="0">
                      <a:moveTo>
                        <a:pt x="266" y="1"/>
                      </a:moveTo>
                      <a:cubicBezTo>
                        <a:pt x="266" y="1"/>
                        <a:pt x="265" y="1"/>
                        <a:pt x="264" y="1"/>
                      </a:cubicBezTo>
                      <a:cubicBezTo>
                        <a:pt x="262" y="1"/>
                        <a:pt x="259" y="1"/>
                        <a:pt x="256" y="1"/>
                      </a:cubicBezTo>
                      <a:cubicBezTo>
                        <a:pt x="249" y="1"/>
                        <a:pt x="239" y="1"/>
                        <a:pt x="227" y="2"/>
                      </a:cubicBezTo>
                      <a:cubicBezTo>
                        <a:pt x="203" y="2"/>
                        <a:pt x="170" y="2"/>
                        <a:pt x="133" y="2"/>
                      </a:cubicBezTo>
                      <a:cubicBezTo>
                        <a:pt x="96" y="2"/>
                        <a:pt x="63" y="2"/>
                        <a:pt x="39" y="2"/>
                      </a:cubicBezTo>
                      <a:cubicBezTo>
                        <a:pt x="27" y="1"/>
                        <a:pt x="17" y="1"/>
                        <a:pt x="10" y="1"/>
                      </a:cubicBezTo>
                      <a:cubicBezTo>
                        <a:pt x="7" y="1"/>
                        <a:pt x="5" y="1"/>
                        <a:pt x="3" y="1"/>
                      </a:cubicBezTo>
                      <a:cubicBezTo>
                        <a:pt x="1" y="1"/>
                        <a:pt x="0" y="1"/>
                        <a:pt x="0" y="1"/>
                      </a:cubicBezTo>
                      <a:cubicBezTo>
                        <a:pt x="0" y="1"/>
                        <a:pt x="1" y="0"/>
                        <a:pt x="3" y="0"/>
                      </a:cubicBezTo>
                      <a:cubicBezTo>
                        <a:pt x="5" y="0"/>
                        <a:pt x="7" y="0"/>
                        <a:pt x="10" y="0"/>
                      </a:cubicBezTo>
                      <a:cubicBezTo>
                        <a:pt x="17" y="0"/>
                        <a:pt x="27" y="0"/>
                        <a:pt x="39" y="0"/>
                      </a:cubicBezTo>
                      <a:cubicBezTo>
                        <a:pt x="63" y="0"/>
                        <a:pt x="96" y="0"/>
                        <a:pt x="133" y="0"/>
                      </a:cubicBezTo>
                      <a:cubicBezTo>
                        <a:pt x="170" y="0"/>
                        <a:pt x="203" y="0"/>
                        <a:pt x="227" y="0"/>
                      </a:cubicBezTo>
                      <a:cubicBezTo>
                        <a:pt x="239" y="0"/>
                        <a:pt x="249" y="0"/>
                        <a:pt x="256" y="0"/>
                      </a:cubicBezTo>
                      <a:cubicBezTo>
                        <a:pt x="259" y="0"/>
                        <a:pt x="262" y="0"/>
                        <a:pt x="264" y="0"/>
                      </a:cubicBezTo>
                      <a:cubicBezTo>
                        <a:pt x="265" y="0"/>
                        <a:pt x="266" y="1"/>
                        <a:pt x="266"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0" name="Google Shape;250;g34be3e9c41b_0_4098"/>
                <p:cNvSpPr/>
                <p:nvPr/>
              </p:nvSpPr>
              <p:spPr>
                <a:xfrm>
                  <a:off x="319358" y="441777"/>
                  <a:ext cx="484666" cy="3644"/>
                </a:xfrm>
                <a:custGeom>
                  <a:avLst/>
                  <a:gdLst/>
                  <a:ahLst/>
                  <a:cxnLst/>
                  <a:rect l="l" t="t" r="r" b="b"/>
                  <a:pathLst>
                    <a:path w="266" h="2" extrusionOk="0">
                      <a:moveTo>
                        <a:pt x="266" y="1"/>
                      </a:moveTo>
                      <a:cubicBezTo>
                        <a:pt x="266" y="1"/>
                        <a:pt x="265" y="1"/>
                        <a:pt x="264" y="1"/>
                      </a:cubicBezTo>
                      <a:cubicBezTo>
                        <a:pt x="262" y="1"/>
                        <a:pt x="259" y="1"/>
                        <a:pt x="256" y="1"/>
                      </a:cubicBezTo>
                      <a:cubicBezTo>
                        <a:pt x="249" y="1"/>
                        <a:pt x="239" y="2"/>
                        <a:pt x="227" y="2"/>
                      </a:cubicBezTo>
                      <a:cubicBezTo>
                        <a:pt x="203" y="2"/>
                        <a:pt x="170" y="2"/>
                        <a:pt x="133" y="2"/>
                      </a:cubicBezTo>
                      <a:cubicBezTo>
                        <a:pt x="96" y="2"/>
                        <a:pt x="63" y="2"/>
                        <a:pt x="39" y="2"/>
                      </a:cubicBezTo>
                      <a:cubicBezTo>
                        <a:pt x="27" y="2"/>
                        <a:pt x="17" y="1"/>
                        <a:pt x="10" y="1"/>
                      </a:cubicBezTo>
                      <a:cubicBezTo>
                        <a:pt x="7" y="1"/>
                        <a:pt x="5" y="1"/>
                        <a:pt x="3" y="1"/>
                      </a:cubicBezTo>
                      <a:cubicBezTo>
                        <a:pt x="1" y="1"/>
                        <a:pt x="0" y="1"/>
                        <a:pt x="0" y="1"/>
                      </a:cubicBezTo>
                      <a:cubicBezTo>
                        <a:pt x="0" y="1"/>
                        <a:pt x="1" y="1"/>
                        <a:pt x="3" y="1"/>
                      </a:cubicBezTo>
                      <a:cubicBezTo>
                        <a:pt x="5" y="1"/>
                        <a:pt x="7" y="1"/>
                        <a:pt x="10" y="0"/>
                      </a:cubicBezTo>
                      <a:cubicBezTo>
                        <a:pt x="17" y="0"/>
                        <a:pt x="27" y="0"/>
                        <a:pt x="39" y="0"/>
                      </a:cubicBezTo>
                      <a:cubicBezTo>
                        <a:pt x="63" y="0"/>
                        <a:pt x="96" y="0"/>
                        <a:pt x="133" y="0"/>
                      </a:cubicBezTo>
                      <a:cubicBezTo>
                        <a:pt x="170" y="0"/>
                        <a:pt x="203" y="0"/>
                        <a:pt x="227" y="0"/>
                      </a:cubicBezTo>
                      <a:cubicBezTo>
                        <a:pt x="239" y="0"/>
                        <a:pt x="249" y="0"/>
                        <a:pt x="256" y="0"/>
                      </a:cubicBezTo>
                      <a:cubicBezTo>
                        <a:pt x="259" y="1"/>
                        <a:pt x="262" y="1"/>
                        <a:pt x="264" y="1"/>
                      </a:cubicBezTo>
                      <a:cubicBezTo>
                        <a:pt x="265" y="1"/>
                        <a:pt x="266" y="1"/>
                        <a:pt x="266"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1" name="Google Shape;251;g34be3e9c41b_0_4098"/>
                <p:cNvSpPr/>
                <p:nvPr/>
              </p:nvSpPr>
              <p:spPr>
                <a:xfrm>
                  <a:off x="319358" y="514659"/>
                  <a:ext cx="484666" cy="3644"/>
                </a:xfrm>
                <a:custGeom>
                  <a:avLst/>
                  <a:gdLst/>
                  <a:ahLst/>
                  <a:cxnLst/>
                  <a:rect l="l" t="t" r="r" b="b"/>
                  <a:pathLst>
                    <a:path w="266" h="2" extrusionOk="0">
                      <a:moveTo>
                        <a:pt x="266" y="1"/>
                      </a:moveTo>
                      <a:cubicBezTo>
                        <a:pt x="266" y="1"/>
                        <a:pt x="265" y="1"/>
                        <a:pt x="264" y="1"/>
                      </a:cubicBezTo>
                      <a:cubicBezTo>
                        <a:pt x="262" y="1"/>
                        <a:pt x="259" y="2"/>
                        <a:pt x="256" y="2"/>
                      </a:cubicBezTo>
                      <a:cubicBezTo>
                        <a:pt x="249" y="2"/>
                        <a:pt x="239" y="2"/>
                        <a:pt x="227" y="2"/>
                      </a:cubicBezTo>
                      <a:cubicBezTo>
                        <a:pt x="203" y="2"/>
                        <a:pt x="170" y="2"/>
                        <a:pt x="133" y="2"/>
                      </a:cubicBezTo>
                      <a:cubicBezTo>
                        <a:pt x="96" y="2"/>
                        <a:pt x="63" y="2"/>
                        <a:pt x="39" y="2"/>
                      </a:cubicBezTo>
                      <a:cubicBezTo>
                        <a:pt x="27" y="2"/>
                        <a:pt x="17" y="2"/>
                        <a:pt x="10" y="2"/>
                      </a:cubicBezTo>
                      <a:cubicBezTo>
                        <a:pt x="7" y="2"/>
                        <a:pt x="5" y="1"/>
                        <a:pt x="3" y="1"/>
                      </a:cubicBezTo>
                      <a:cubicBezTo>
                        <a:pt x="1" y="1"/>
                        <a:pt x="0" y="1"/>
                        <a:pt x="0" y="1"/>
                      </a:cubicBezTo>
                      <a:cubicBezTo>
                        <a:pt x="0" y="1"/>
                        <a:pt x="1" y="1"/>
                        <a:pt x="3" y="1"/>
                      </a:cubicBezTo>
                      <a:cubicBezTo>
                        <a:pt x="5" y="1"/>
                        <a:pt x="7" y="1"/>
                        <a:pt x="10" y="1"/>
                      </a:cubicBezTo>
                      <a:cubicBezTo>
                        <a:pt x="17" y="1"/>
                        <a:pt x="27" y="1"/>
                        <a:pt x="39" y="0"/>
                      </a:cubicBezTo>
                      <a:cubicBezTo>
                        <a:pt x="63" y="0"/>
                        <a:pt x="96" y="0"/>
                        <a:pt x="133" y="0"/>
                      </a:cubicBezTo>
                      <a:cubicBezTo>
                        <a:pt x="170" y="0"/>
                        <a:pt x="203" y="0"/>
                        <a:pt x="227" y="0"/>
                      </a:cubicBezTo>
                      <a:cubicBezTo>
                        <a:pt x="239" y="0"/>
                        <a:pt x="249" y="1"/>
                        <a:pt x="256" y="1"/>
                      </a:cubicBezTo>
                      <a:cubicBezTo>
                        <a:pt x="259" y="1"/>
                        <a:pt x="262" y="1"/>
                        <a:pt x="264" y="1"/>
                      </a:cubicBezTo>
                      <a:cubicBezTo>
                        <a:pt x="265" y="1"/>
                        <a:pt x="266" y="1"/>
                        <a:pt x="266"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grpSp>
      <p:grpSp>
        <p:nvGrpSpPr>
          <p:cNvPr id="252" name="Google Shape;252;g34be3e9c41b_0_4098"/>
          <p:cNvGrpSpPr/>
          <p:nvPr/>
        </p:nvGrpSpPr>
        <p:grpSpPr>
          <a:xfrm>
            <a:off x="-467821" y="5472041"/>
            <a:ext cx="1293604" cy="2538283"/>
            <a:chOff x="-467821" y="4104134"/>
            <a:chExt cx="1293604" cy="1903761"/>
          </a:xfrm>
        </p:grpSpPr>
        <p:grpSp>
          <p:nvGrpSpPr>
            <p:cNvPr id="253" name="Google Shape;253;g34be3e9c41b_0_4098"/>
            <p:cNvGrpSpPr/>
            <p:nvPr/>
          </p:nvGrpSpPr>
          <p:grpSpPr>
            <a:xfrm rot="5400000">
              <a:off x="-243697" y="4938415"/>
              <a:ext cx="1629906" cy="509054"/>
              <a:chOff x="5401930" y="789587"/>
              <a:chExt cx="1629906" cy="509054"/>
            </a:xfrm>
          </p:grpSpPr>
          <p:sp>
            <p:nvSpPr>
              <p:cNvPr id="254" name="Google Shape;254;g34be3e9c41b_0_4098"/>
              <p:cNvSpPr/>
              <p:nvPr/>
            </p:nvSpPr>
            <p:spPr>
              <a:xfrm>
                <a:off x="5401930" y="1244155"/>
                <a:ext cx="54486" cy="54486"/>
              </a:xfrm>
              <a:custGeom>
                <a:avLst/>
                <a:gdLst/>
                <a:ahLst/>
                <a:cxnLst/>
                <a:rect l="l" t="t" r="r" b="b"/>
                <a:pathLst>
                  <a:path w="35" h="35" extrusionOk="0">
                    <a:moveTo>
                      <a:pt x="35" y="17"/>
                    </a:moveTo>
                    <a:cubicBezTo>
                      <a:pt x="35" y="27"/>
                      <a:pt x="27" y="35"/>
                      <a:pt x="17" y="35"/>
                    </a:cubicBezTo>
                    <a:cubicBezTo>
                      <a:pt x="8" y="35"/>
                      <a:pt x="0" y="27"/>
                      <a:pt x="0" y="17"/>
                    </a:cubicBezTo>
                    <a:cubicBezTo>
                      <a:pt x="0" y="8"/>
                      <a:pt x="8" y="0"/>
                      <a:pt x="17" y="0"/>
                    </a:cubicBezTo>
                    <a:cubicBezTo>
                      <a:pt x="27" y="0"/>
                      <a:pt x="35" y="8"/>
                      <a:pt x="35" y="17"/>
                    </a:cubicBezTo>
                    <a:close/>
                  </a:path>
                </a:pathLst>
              </a:custGeom>
              <a:solidFill>
                <a:schemeClr val="l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55" name="Google Shape;255;g34be3e9c41b_0_4098"/>
              <p:cNvSpPr/>
              <p:nvPr/>
            </p:nvSpPr>
            <p:spPr>
              <a:xfrm>
                <a:off x="5423724" y="789587"/>
                <a:ext cx="1608112" cy="470135"/>
              </a:xfrm>
              <a:custGeom>
                <a:avLst/>
                <a:gdLst/>
                <a:ahLst/>
                <a:cxnLst/>
                <a:rect l="l" t="t" r="r" b="b"/>
                <a:pathLst>
                  <a:path w="1033" h="302" extrusionOk="0">
                    <a:moveTo>
                      <a:pt x="6" y="302"/>
                    </a:moveTo>
                    <a:lnTo>
                      <a:pt x="0" y="302"/>
                    </a:lnTo>
                    <a:lnTo>
                      <a:pt x="0" y="96"/>
                    </a:lnTo>
                    <a:cubicBezTo>
                      <a:pt x="0" y="43"/>
                      <a:pt x="43" y="0"/>
                      <a:pt x="95" y="0"/>
                    </a:cubicBezTo>
                    <a:lnTo>
                      <a:pt x="937" y="0"/>
                    </a:lnTo>
                    <a:cubicBezTo>
                      <a:pt x="990" y="0"/>
                      <a:pt x="1033" y="43"/>
                      <a:pt x="1033" y="96"/>
                    </a:cubicBezTo>
                    <a:lnTo>
                      <a:pt x="1033" y="129"/>
                    </a:lnTo>
                    <a:lnTo>
                      <a:pt x="1026" y="129"/>
                    </a:lnTo>
                    <a:lnTo>
                      <a:pt x="1026" y="96"/>
                    </a:lnTo>
                    <a:cubicBezTo>
                      <a:pt x="1026" y="47"/>
                      <a:pt x="986" y="7"/>
                      <a:pt x="937" y="7"/>
                    </a:cubicBezTo>
                    <a:lnTo>
                      <a:pt x="95" y="7"/>
                    </a:lnTo>
                    <a:cubicBezTo>
                      <a:pt x="46" y="7"/>
                      <a:pt x="6" y="47"/>
                      <a:pt x="6" y="96"/>
                    </a:cubicBezTo>
                    <a:lnTo>
                      <a:pt x="6" y="302"/>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sp>
          <p:nvSpPr>
            <p:cNvPr id="256" name="Google Shape;256;g34be3e9c41b_0_4098"/>
            <p:cNvSpPr/>
            <p:nvPr/>
          </p:nvSpPr>
          <p:spPr>
            <a:xfrm rot="-5400000" flipH="1">
              <a:off x="-467821" y="4104134"/>
              <a:ext cx="652200" cy="652200"/>
            </a:xfrm>
            <a:prstGeom prst="roundRect">
              <a:avLst>
                <a:gd name="adj" fmla="val 30579"/>
              </a:avLst>
            </a:prstGeom>
            <a:solidFill>
              <a:schemeClr val="dk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grpSp>
      <p:grpSp>
        <p:nvGrpSpPr>
          <p:cNvPr id="257" name="Google Shape;257;g34be3e9c41b_0_4098"/>
          <p:cNvGrpSpPr/>
          <p:nvPr/>
        </p:nvGrpSpPr>
        <p:grpSpPr>
          <a:xfrm>
            <a:off x="-467813" y="-518737"/>
            <a:ext cx="9963094" cy="3543152"/>
            <a:chOff x="-467813" y="-389062"/>
            <a:chExt cx="9963094" cy="2657430"/>
          </a:xfrm>
        </p:grpSpPr>
        <p:sp>
          <p:nvSpPr>
            <p:cNvPr id="258" name="Google Shape;258;g34be3e9c41b_0_4098"/>
            <p:cNvSpPr/>
            <p:nvPr/>
          </p:nvSpPr>
          <p:spPr>
            <a:xfrm>
              <a:off x="-467813" y="917813"/>
              <a:ext cx="807169" cy="807166"/>
            </a:xfrm>
            <a:custGeom>
              <a:avLst/>
              <a:gdLst/>
              <a:ahLst/>
              <a:cxnLst/>
              <a:rect l="l" t="t" r="r" b="b"/>
              <a:pathLst>
                <a:path w="443" h="443" extrusionOk="0">
                  <a:moveTo>
                    <a:pt x="251" y="404"/>
                  </a:moveTo>
                  <a:cubicBezTo>
                    <a:pt x="234" y="406"/>
                    <a:pt x="218" y="407"/>
                    <a:pt x="202" y="405"/>
                  </a:cubicBezTo>
                  <a:lnTo>
                    <a:pt x="177" y="443"/>
                  </a:lnTo>
                  <a:lnTo>
                    <a:pt x="107" y="416"/>
                  </a:lnTo>
                  <a:lnTo>
                    <a:pt x="113" y="371"/>
                  </a:lnTo>
                  <a:cubicBezTo>
                    <a:pt x="100" y="361"/>
                    <a:pt x="88" y="350"/>
                    <a:pt x="78" y="337"/>
                  </a:cubicBezTo>
                  <a:lnTo>
                    <a:pt x="33" y="346"/>
                  </a:lnTo>
                  <a:lnTo>
                    <a:pt x="3" y="277"/>
                  </a:lnTo>
                  <a:lnTo>
                    <a:pt x="39" y="250"/>
                  </a:lnTo>
                  <a:cubicBezTo>
                    <a:pt x="37" y="234"/>
                    <a:pt x="36" y="218"/>
                    <a:pt x="38" y="201"/>
                  </a:cubicBezTo>
                  <a:lnTo>
                    <a:pt x="0" y="176"/>
                  </a:lnTo>
                  <a:lnTo>
                    <a:pt x="27" y="106"/>
                  </a:lnTo>
                  <a:lnTo>
                    <a:pt x="72" y="113"/>
                  </a:lnTo>
                  <a:cubicBezTo>
                    <a:pt x="82" y="100"/>
                    <a:pt x="93" y="88"/>
                    <a:pt x="106" y="77"/>
                  </a:cubicBezTo>
                  <a:lnTo>
                    <a:pt x="97" y="33"/>
                  </a:lnTo>
                  <a:lnTo>
                    <a:pt x="166" y="3"/>
                  </a:lnTo>
                  <a:lnTo>
                    <a:pt x="193" y="39"/>
                  </a:lnTo>
                  <a:cubicBezTo>
                    <a:pt x="209" y="36"/>
                    <a:pt x="226" y="36"/>
                    <a:pt x="242" y="38"/>
                  </a:cubicBezTo>
                  <a:lnTo>
                    <a:pt x="267" y="0"/>
                  </a:lnTo>
                  <a:lnTo>
                    <a:pt x="337" y="27"/>
                  </a:lnTo>
                  <a:lnTo>
                    <a:pt x="330" y="72"/>
                  </a:lnTo>
                  <a:cubicBezTo>
                    <a:pt x="343" y="81"/>
                    <a:pt x="355" y="93"/>
                    <a:pt x="366" y="106"/>
                  </a:cubicBezTo>
                  <a:lnTo>
                    <a:pt x="410" y="97"/>
                  </a:lnTo>
                  <a:lnTo>
                    <a:pt x="441" y="165"/>
                  </a:lnTo>
                  <a:lnTo>
                    <a:pt x="404" y="192"/>
                  </a:lnTo>
                  <a:cubicBezTo>
                    <a:pt x="407" y="209"/>
                    <a:pt x="407" y="225"/>
                    <a:pt x="405" y="241"/>
                  </a:cubicBezTo>
                  <a:lnTo>
                    <a:pt x="443" y="267"/>
                  </a:lnTo>
                  <a:lnTo>
                    <a:pt x="416" y="337"/>
                  </a:lnTo>
                  <a:lnTo>
                    <a:pt x="371" y="330"/>
                  </a:lnTo>
                  <a:cubicBezTo>
                    <a:pt x="362" y="343"/>
                    <a:pt x="350" y="355"/>
                    <a:pt x="337" y="365"/>
                  </a:cubicBezTo>
                  <a:lnTo>
                    <a:pt x="346" y="410"/>
                  </a:lnTo>
                  <a:lnTo>
                    <a:pt x="278" y="440"/>
                  </a:lnTo>
                  <a:lnTo>
                    <a:pt x="251" y="404"/>
                  </a:lnTo>
                  <a:moveTo>
                    <a:pt x="251" y="296"/>
                  </a:moveTo>
                  <a:cubicBezTo>
                    <a:pt x="292" y="278"/>
                    <a:pt x="310" y="231"/>
                    <a:pt x="292" y="190"/>
                  </a:cubicBezTo>
                  <a:cubicBezTo>
                    <a:pt x="274" y="149"/>
                    <a:pt x="227" y="131"/>
                    <a:pt x="186" y="149"/>
                  </a:cubicBezTo>
                  <a:cubicBezTo>
                    <a:pt x="145" y="167"/>
                    <a:pt x="127" y="215"/>
                    <a:pt x="145" y="255"/>
                  </a:cubicBezTo>
                  <a:cubicBezTo>
                    <a:pt x="163" y="296"/>
                    <a:pt x="210" y="314"/>
                    <a:pt x="251" y="296"/>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9" name="Google Shape;259;g34be3e9c41b_0_4098"/>
            <p:cNvSpPr/>
            <p:nvPr/>
          </p:nvSpPr>
          <p:spPr>
            <a:xfrm>
              <a:off x="64225" y="1991417"/>
              <a:ext cx="275130" cy="276951"/>
            </a:xfrm>
            <a:custGeom>
              <a:avLst/>
              <a:gdLst/>
              <a:ahLst/>
              <a:cxnLst/>
              <a:rect l="l" t="t" r="r" b="b"/>
              <a:pathLst>
                <a:path w="151" h="152" extrusionOk="0">
                  <a:moveTo>
                    <a:pt x="85" y="139"/>
                  </a:moveTo>
                  <a:cubicBezTo>
                    <a:pt x="80" y="140"/>
                    <a:pt x="74" y="140"/>
                    <a:pt x="69" y="139"/>
                  </a:cubicBezTo>
                  <a:lnTo>
                    <a:pt x="60" y="152"/>
                  </a:lnTo>
                  <a:lnTo>
                    <a:pt x="36" y="143"/>
                  </a:lnTo>
                  <a:lnTo>
                    <a:pt x="38" y="128"/>
                  </a:lnTo>
                  <a:cubicBezTo>
                    <a:pt x="34" y="124"/>
                    <a:pt x="30" y="120"/>
                    <a:pt x="26" y="116"/>
                  </a:cubicBezTo>
                  <a:lnTo>
                    <a:pt x="11" y="119"/>
                  </a:lnTo>
                  <a:lnTo>
                    <a:pt x="0" y="96"/>
                  </a:lnTo>
                  <a:lnTo>
                    <a:pt x="13" y="86"/>
                  </a:lnTo>
                  <a:cubicBezTo>
                    <a:pt x="12" y="81"/>
                    <a:pt x="12" y="75"/>
                    <a:pt x="13" y="69"/>
                  </a:cubicBezTo>
                  <a:lnTo>
                    <a:pt x="0" y="61"/>
                  </a:lnTo>
                  <a:lnTo>
                    <a:pt x="9" y="37"/>
                  </a:lnTo>
                  <a:lnTo>
                    <a:pt x="24" y="39"/>
                  </a:lnTo>
                  <a:cubicBezTo>
                    <a:pt x="27" y="35"/>
                    <a:pt x="31" y="30"/>
                    <a:pt x="36" y="27"/>
                  </a:cubicBezTo>
                  <a:lnTo>
                    <a:pt x="33" y="12"/>
                  </a:lnTo>
                  <a:lnTo>
                    <a:pt x="56" y="1"/>
                  </a:lnTo>
                  <a:lnTo>
                    <a:pt x="66" y="14"/>
                  </a:lnTo>
                  <a:cubicBezTo>
                    <a:pt x="71" y="13"/>
                    <a:pt x="77" y="13"/>
                    <a:pt x="82" y="13"/>
                  </a:cubicBezTo>
                  <a:lnTo>
                    <a:pt x="91" y="0"/>
                  </a:lnTo>
                  <a:lnTo>
                    <a:pt x="115" y="10"/>
                  </a:lnTo>
                  <a:lnTo>
                    <a:pt x="113" y="25"/>
                  </a:lnTo>
                  <a:cubicBezTo>
                    <a:pt x="117" y="28"/>
                    <a:pt x="121" y="32"/>
                    <a:pt x="125" y="37"/>
                  </a:cubicBezTo>
                  <a:lnTo>
                    <a:pt x="140" y="34"/>
                  </a:lnTo>
                  <a:lnTo>
                    <a:pt x="151" y="57"/>
                  </a:lnTo>
                  <a:lnTo>
                    <a:pt x="138" y="66"/>
                  </a:lnTo>
                  <a:cubicBezTo>
                    <a:pt x="139" y="72"/>
                    <a:pt x="139" y="78"/>
                    <a:pt x="138" y="83"/>
                  </a:cubicBezTo>
                  <a:lnTo>
                    <a:pt x="151" y="92"/>
                  </a:lnTo>
                  <a:lnTo>
                    <a:pt x="142" y="116"/>
                  </a:lnTo>
                  <a:lnTo>
                    <a:pt x="127" y="114"/>
                  </a:lnTo>
                  <a:cubicBezTo>
                    <a:pt x="124" y="118"/>
                    <a:pt x="120" y="122"/>
                    <a:pt x="115" y="126"/>
                  </a:cubicBezTo>
                  <a:lnTo>
                    <a:pt x="118" y="141"/>
                  </a:lnTo>
                  <a:lnTo>
                    <a:pt x="95" y="151"/>
                  </a:lnTo>
                  <a:lnTo>
                    <a:pt x="85" y="139"/>
                  </a:lnTo>
                  <a:moveTo>
                    <a:pt x="86" y="102"/>
                  </a:moveTo>
                  <a:cubicBezTo>
                    <a:pt x="99" y="96"/>
                    <a:pt x="106" y="79"/>
                    <a:pt x="100" y="66"/>
                  </a:cubicBezTo>
                  <a:cubicBezTo>
                    <a:pt x="93" y="52"/>
                    <a:pt x="77" y="45"/>
                    <a:pt x="63" y="52"/>
                  </a:cubicBezTo>
                  <a:cubicBezTo>
                    <a:pt x="49" y="58"/>
                    <a:pt x="43" y="74"/>
                    <a:pt x="49" y="88"/>
                  </a:cubicBezTo>
                  <a:cubicBezTo>
                    <a:pt x="55" y="102"/>
                    <a:pt x="72" y="108"/>
                    <a:pt x="86" y="102"/>
                  </a:cubicBezTo>
                  <a:close/>
                </a:path>
              </a:pathLst>
            </a:custGeom>
            <a:solidFill>
              <a:schemeClr val="lt2"/>
            </a:solidFill>
            <a:ln>
              <a:noFill/>
            </a:ln>
          </p:spPr>
          <p:txBody>
            <a:bodyPr spcFirstLastPara="1" wrap="square" lIns="90000" tIns="9700" rIns="90000" bIns="97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0" name="Google Shape;260;g34be3e9c41b_0_4098"/>
            <p:cNvSpPr/>
            <p:nvPr/>
          </p:nvSpPr>
          <p:spPr>
            <a:xfrm>
              <a:off x="8688112" y="-389062"/>
              <a:ext cx="807169" cy="807166"/>
            </a:xfrm>
            <a:custGeom>
              <a:avLst/>
              <a:gdLst/>
              <a:ahLst/>
              <a:cxnLst/>
              <a:rect l="l" t="t" r="r" b="b"/>
              <a:pathLst>
                <a:path w="443" h="443" extrusionOk="0">
                  <a:moveTo>
                    <a:pt x="251" y="404"/>
                  </a:moveTo>
                  <a:cubicBezTo>
                    <a:pt x="234" y="406"/>
                    <a:pt x="218" y="407"/>
                    <a:pt x="202" y="405"/>
                  </a:cubicBezTo>
                  <a:lnTo>
                    <a:pt x="177" y="443"/>
                  </a:lnTo>
                  <a:lnTo>
                    <a:pt x="107" y="416"/>
                  </a:lnTo>
                  <a:lnTo>
                    <a:pt x="113" y="371"/>
                  </a:lnTo>
                  <a:cubicBezTo>
                    <a:pt x="100" y="361"/>
                    <a:pt x="88" y="350"/>
                    <a:pt x="78" y="337"/>
                  </a:cubicBezTo>
                  <a:lnTo>
                    <a:pt x="33" y="346"/>
                  </a:lnTo>
                  <a:lnTo>
                    <a:pt x="3" y="277"/>
                  </a:lnTo>
                  <a:lnTo>
                    <a:pt x="39" y="250"/>
                  </a:lnTo>
                  <a:cubicBezTo>
                    <a:pt x="37" y="234"/>
                    <a:pt x="36" y="218"/>
                    <a:pt x="38" y="201"/>
                  </a:cubicBezTo>
                  <a:lnTo>
                    <a:pt x="0" y="176"/>
                  </a:lnTo>
                  <a:lnTo>
                    <a:pt x="27" y="106"/>
                  </a:lnTo>
                  <a:lnTo>
                    <a:pt x="72" y="113"/>
                  </a:lnTo>
                  <a:cubicBezTo>
                    <a:pt x="82" y="100"/>
                    <a:pt x="93" y="88"/>
                    <a:pt x="106" y="77"/>
                  </a:cubicBezTo>
                  <a:lnTo>
                    <a:pt x="97" y="33"/>
                  </a:lnTo>
                  <a:lnTo>
                    <a:pt x="166" y="3"/>
                  </a:lnTo>
                  <a:lnTo>
                    <a:pt x="193" y="39"/>
                  </a:lnTo>
                  <a:cubicBezTo>
                    <a:pt x="209" y="36"/>
                    <a:pt x="226" y="36"/>
                    <a:pt x="242" y="38"/>
                  </a:cubicBezTo>
                  <a:lnTo>
                    <a:pt x="267" y="0"/>
                  </a:lnTo>
                  <a:lnTo>
                    <a:pt x="337" y="27"/>
                  </a:lnTo>
                  <a:lnTo>
                    <a:pt x="330" y="72"/>
                  </a:lnTo>
                  <a:cubicBezTo>
                    <a:pt x="343" y="81"/>
                    <a:pt x="355" y="93"/>
                    <a:pt x="366" y="106"/>
                  </a:cubicBezTo>
                  <a:lnTo>
                    <a:pt x="410" y="97"/>
                  </a:lnTo>
                  <a:lnTo>
                    <a:pt x="441" y="165"/>
                  </a:lnTo>
                  <a:lnTo>
                    <a:pt x="404" y="192"/>
                  </a:lnTo>
                  <a:cubicBezTo>
                    <a:pt x="407" y="209"/>
                    <a:pt x="407" y="225"/>
                    <a:pt x="405" y="241"/>
                  </a:cubicBezTo>
                  <a:lnTo>
                    <a:pt x="443" y="267"/>
                  </a:lnTo>
                  <a:lnTo>
                    <a:pt x="416" y="337"/>
                  </a:lnTo>
                  <a:lnTo>
                    <a:pt x="371" y="330"/>
                  </a:lnTo>
                  <a:cubicBezTo>
                    <a:pt x="362" y="343"/>
                    <a:pt x="350" y="355"/>
                    <a:pt x="337" y="365"/>
                  </a:cubicBezTo>
                  <a:lnTo>
                    <a:pt x="346" y="410"/>
                  </a:lnTo>
                  <a:lnTo>
                    <a:pt x="278" y="440"/>
                  </a:lnTo>
                  <a:lnTo>
                    <a:pt x="251" y="404"/>
                  </a:lnTo>
                  <a:moveTo>
                    <a:pt x="251" y="296"/>
                  </a:moveTo>
                  <a:cubicBezTo>
                    <a:pt x="292" y="278"/>
                    <a:pt x="310" y="231"/>
                    <a:pt x="292" y="190"/>
                  </a:cubicBezTo>
                  <a:cubicBezTo>
                    <a:pt x="274" y="149"/>
                    <a:pt x="227" y="131"/>
                    <a:pt x="186" y="149"/>
                  </a:cubicBezTo>
                  <a:cubicBezTo>
                    <a:pt x="145" y="167"/>
                    <a:pt x="127" y="215"/>
                    <a:pt x="145" y="255"/>
                  </a:cubicBezTo>
                  <a:cubicBezTo>
                    <a:pt x="163" y="296"/>
                    <a:pt x="210" y="314"/>
                    <a:pt x="251" y="29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61"/>
        <p:cNvGrpSpPr/>
        <p:nvPr/>
      </p:nvGrpSpPr>
      <p:grpSpPr>
        <a:xfrm>
          <a:off x="0" y="0"/>
          <a:ext cx="0" cy="0"/>
          <a:chOff x="0" y="0"/>
          <a:chExt cx="0" cy="0"/>
        </a:xfrm>
      </p:grpSpPr>
      <p:grpSp>
        <p:nvGrpSpPr>
          <p:cNvPr id="262" name="Google Shape;262;g34be3e9c41b_0_5068"/>
          <p:cNvGrpSpPr/>
          <p:nvPr/>
        </p:nvGrpSpPr>
        <p:grpSpPr>
          <a:xfrm>
            <a:off x="8685438" y="342908"/>
            <a:ext cx="1864287" cy="2764108"/>
            <a:chOff x="8685438" y="257187"/>
            <a:chExt cx="1864287" cy="2073133"/>
          </a:xfrm>
        </p:grpSpPr>
        <p:grpSp>
          <p:nvGrpSpPr>
            <p:cNvPr id="263" name="Google Shape;263;g34be3e9c41b_0_5068"/>
            <p:cNvGrpSpPr/>
            <p:nvPr/>
          </p:nvGrpSpPr>
          <p:grpSpPr>
            <a:xfrm>
              <a:off x="8795082" y="1612434"/>
              <a:ext cx="1754643" cy="717886"/>
              <a:chOff x="-1340531" y="3895472"/>
              <a:chExt cx="1754643" cy="717886"/>
            </a:xfrm>
          </p:grpSpPr>
          <p:sp>
            <p:nvSpPr>
              <p:cNvPr id="264" name="Google Shape;264;g34be3e9c41b_0_5068"/>
              <p:cNvSpPr/>
              <p:nvPr/>
            </p:nvSpPr>
            <p:spPr>
              <a:xfrm>
                <a:off x="-1340525" y="3895472"/>
                <a:ext cx="1754637" cy="717886"/>
              </a:xfrm>
              <a:custGeom>
                <a:avLst/>
                <a:gdLst/>
                <a:ahLst/>
                <a:cxnLst/>
                <a:rect l="l" t="t" r="r" b="b"/>
                <a:pathLst>
                  <a:path w="963" h="394" extrusionOk="0">
                    <a:moveTo>
                      <a:pt x="962" y="393"/>
                    </a:moveTo>
                    <a:cubicBezTo>
                      <a:pt x="962" y="393"/>
                      <a:pt x="962" y="390"/>
                      <a:pt x="962" y="386"/>
                    </a:cubicBezTo>
                    <a:cubicBezTo>
                      <a:pt x="962" y="381"/>
                      <a:pt x="962" y="374"/>
                      <a:pt x="962" y="365"/>
                    </a:cubicBezTo>
                    <a:cubicBezTo>
                      <a:pt x="962" y="348"/>
                      <a:pt x="962" y="321"/>
                      <a:pt x="962" y="288"/>
                    </a:cubicBezTo>
                    <a:cubicBezTo>
                      <a:pt x="962" y="220"/>
                      <a:pt x="961" y="123"/>
                      <a:pt x="961" y="2"/>
                    </a:cubicBezTo>
                    <a:lnTo>
                      <a:pt x="962" y="3"/>
                    </a:lnTo>
                    <a:cubicBezTo>
                      <a:pt x="718" y="3"/>
                      <a:pt x="377" y="3"/>
                      <a:pt x="1" y="4"/>
                    </a:cubicBezTo>
                    <a:lnTo>
                      <a:pt x="1" y="4"/>
                    </a:lnTo>
                    <a:lnTo>
                      <a:pt x="3" y="2"/>
                    </a:lnTo>
                    <a:cubicBezTo>
                      <a:pt x="3" y="139"/>
                      <a:pt x="3" y="271"/>
                      <a:pt x="3" y="393"/>
                    </a:cubicBezTo>
                    <a:lnTo>
                      <a:pt x="1" y="391"/>
                    </a:lnTo>
                    <a:cubicBezTo>
                      <a:pt x="280" y="391"/>
                      <a:pt x="520" y="392"/>
                      <a:pt x="690" y="392"/>
                    </a:cubicBezTo>
                    <a:cubicBezTo>
                      <a:pt x="776" y="392"/>
                      <a:pt x="844" y="392"/>
                      <a:pt x="890" y="392"/>
                    </a:cubicBezTo>
                    <a:cubicBezTo>
                      <a:pt x="914" y="392"/>
                      <a:pt x="932" y="392"/>
                      <a:pt x="944" y="392"/>
                    </a:cubicBezTo>
                    <a:cubicBezTo>
                      <a:pt x="950" y="392"/>
                      <a:pt x="954" y="392"/>
                      <a:pt x="958" y="392"/>
                    </a:cubicBezTo>
                    <a:cubicBezTo>
                      <a:pt x="961" y="392"/>
                      <a:pt x="962" y="392"/>
                      <a:pt x="962" y="392"/>
                    </a:cubicBezTo>
                    <a:cubicBezTo>
                      <a:pt x="962" y="392"/>
                      <a:pt x="961" y="392"/>
                      <a:pt x="958" y="393"/>
                    </a:cubicBezTo>
                    <a:cubicBezTo>
                      <a:pt x="955" y="393"/>
                      <a:pt x="950" y="393"/>
                      <a:pt x="944" y="393"/>
                    </a:cubicBezTo>
                    <a:cubicBezTo>
                      <a:pt x="932" y="393"/>
                      <a:pt x="914" y="393"/>
                      <a:pt x="891" y="393"/>
                    </a:cubicBezTo>
                    <a:cubicBezTo>
                      <a:pt x="844" y="393"/>
                      <a:pt x="776" y="393"/>
                      <a:pt x="691" y="393"/>
                    </a:cubicBezTo>
                    <a:cubicBezTo>
                      <a:pt x="521" y="393"/>
                      <a:pt x="280" y="394"/>
                      <a:pt x="1" y="394"/>
                    </a:cubicBezTo>
                    <a:lnTo>
                      <a:pt x="0" y="394"/>
                    </a:lnTo>
                    <a:lnTo>
                      <a:pt x="0" y="392"/>
                    </a:lnTo>
                    <a:cubicBezTo>
                      <a:pt x="0" y="271"/>
                      <a:pt x="0" y="139"/>
                      <a:pt x="0" y="2"/>
                    </a:cubicBezTo>
                    <a:lnTo>
                      <a:pt x="0" y="0"/>
                    </a:lnTo>
                    <a:lnTo>
                      <a:pt x="1" y="0"/>
                    </a:lnTo>
                    <a:cubicBezTo>
                      <a:pt x="378" y="1"/>
                      <a:pt x="718" y="1"/>
                      <a:pt x="962" y="1"/>
                    </a:cubicBezTo>
                    <a:lnTo>
                      <a:pt x="963" y="1"/>
                    </a:lnTo>
                    <a:lnTo>
                      <a:pt x="963" y="2"/>
                    </a:lnTo>
                    <a:cubicBezTo>
                      <a:pt x="963" y="123"/>
                      <a:pt x="963" y="221"/>
                      <a:pt x="963" y="288"/>
                    </a:cubicBezTo>
                    <a:cubicBezTo>
                      <a:pt x="963" y="322"/>
                      <a:pt x="963" y="348"/>
                      <a:pt x="963" y="366"/>
                    </a:cubicBezTo>
                    <a:cubicBezTo>
                      <a:pt x="963" y="374"/>
                      <a:pt x="963" y="381"/>
                      <a:pt x="962" y="386"/>
                    </a:cubicBezTo>
                    <a:cubicBezTo>
                      <a:pt x="962" y="390"/>
                      <a:pt x="962" y="392"/>
                      <a:pt x="962" y="392"/>
                    </a:cubicBezTo>
                    <a:lnTo>
                      <a:pt x="962" y="393"/>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5" name="Google Shape;265;g34be3e9c41b_0_5068"/>
              <p:cNvSpPr/>
              <p:nvPr/>
            </p:nvSpPr>
            <p:spPr>
              <a:xfrm>
                <a:off x="-1340531" y="3989303"/>
                <a:ext cx="1749170" cy="5466"/>
              </a:xfrm>
              <a:custGeom>
                <a:avLst/>
                <a:gdLst/>
                <a:ahLst/>
                <a:cxnLst/>
                <a:rect l="l" t="t" r="r" b="b"/>
                <a:pathLst>
                  <a:path w="960" h="3" extrusionOk="0">
                    <a:moveTo>
                      <a:pt x="0" y="2"/>
                    </a:moveTo>
                    <a:cubicBezTo>
                      <a:pt x="0" y="1"/>
                      <a:pt x="215" y="0"/>
                      <a:pt x="480" y="0"/>
                    </a:cubicBezTo>
                    <a:cubicBezTo>
                      <a:pt x="745" y="0"/>
                      <a:pt x="960" y="1"/>
                      <a:pt x="960" y="2"/>
                    </a:cubicBezTo>
                    <a:cubicBezTo>
                      <a:pt x="960" y="3"/>
                      <a:pt x="745" y="3"/>
                      <a:pt x="480" y="3"/>
                    </a:cubicBezTo>
                    <a:cubicBezTo>
                      <a:pt x="215" y="3"/>
                      <a:pt x="0" y="3"/>
                      <a:pt x="0" y="2"/>
                    </a:cubicBezTo>
                    <a:close/>
                  </a:path>
                </a:pathLst>
              </a:custGeom>
              <a:solidFill>
                <a:schemeClr val="accent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6" name="Google Shape;266;g34be3e9c41b_0_5068"/>
              <p:cNvSpPr/>
              <p:nvPr/>
            </p:nvSpPr>
            <p:spPr>
              <a:xfrm>
                <a:off x="-1291336" y="3936463"/>
                <a:ext cx="23687" cy="25509"/>
              </a:xfrm>
              <a:custGeom>
                <a:avLst/>
                <a:gdLst/>
                <a:ahLst/>
                <a:cxnLst/>
                <a:rect l="l" t="t" r="r" b="b"/>
                <a:pathLst>
                  <a:path w="13" h="14" extrusionOk="0">
                    <a:moveTo>
                      <a:pt x="13" y="7"/>
                    </a:moveTo>
                    <a:cubicBezTo>
                      <a:pt x="13" y="8"/>
                      <a:pt x="13" y="10"/>
                      <a:pt x="13" y="11"/>
                    </a:cubicBezTo>
                    <a:cubicBezTo>
                      <a:pt x="12" y="12"/>
                      <a:pt x="11" y="12"/>
                      <a:pt x="10" y="13"/>
                    </a:cubicBezTo>
                    <a:cubicBezTo>
                      <a:pt x="9" y="13"/>
                      <a:pt x="7" y="14"/>
                      <a:pt x="6" y="14"/>
                    </a:cubicBezTo>
                    <a:cubicBezTo>
                      <a:pt x="4" y="14"/>
                      <a:pt x="4" y="13"/>
                      <a:pt x="3" y="13"/>
                    </a:cubicBezTo>
                    <a:cubicBezTo>
                      <a:pt x="2" y="12"/>
                      <a:pt x="0" y="12"/>
                      <a:pt x="0" y="11"/>
                    </a:cubicBezTo>
                    <a:cubicBezTo>
                      <a:pt x="-1" y="10"/>
                      <a:pt x="0" y="8"/>
                      <a:pt x="0" y="7"/>
                    </a:cubicBezTo>
                    <a:cubicBezTo>
                      <a:pt x="0" y="6"/>
                      <a:pt x="0" y="5"/>
                      <a:pt x="0" y="4"/>
                    </a:cubicBezTo>
                    <a:cubicBezTo>
                      <a:pt x="1" y="3"/>
                      <a:pt x="2" y="2"/>
                      <a:pt x="3" y="1"/>
                    </a:cubicBezTo>
                    <a:cubicBezTo>
                      <a:pt x="4" y="0"/>
                      <a:pt x="5" y="0"/>
                      <a:pt x="6" y="0"/>
                    </a:cubicBezTo>
                    <a:cubicBezTo>
                      <a:pt x="8" y="0"/>
                      <a:pt x="9" y="0"/>
                      <a:pt x="10" y="1"/>
                    </a:cubicBezTo>
                    <a:cubicBezTo>
                      <a:pt x="11" y="2"/>
                      <a:pt x="12" y="3"/>
                      <a:pt x="13" y="4"/>
                    </a:cubicBezTo>
                    <a:cubicBezTo>
                      <a:pt x="13" y="5"/>
                      <a:pt x="13" y="6"/>
                      <a:pt x="13" y="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7" name="Google Shape;267;g34be3e9c41b_0_5068"/>
              <p:cNvSpPr/>
              <p:nvPr/>
            </p:nvSpPr>
            <p:spPr>
              <a:xfrm>
                <a:off x="-1249428" y="3936463"/>
                <a:ext cx="25509" cy="25509"/>
              </a:xfrm>
              <a:custGeom>
                <a:avLst/>
                <a:gdLst/>
                <a:ahLst/>
                <a:cxnLst/>
                <a:rect l="l" t="t" r="r" b="b"/>
                <a:pathLst>
                  <a:path w="14" h="14" extrusionOk="0">
                    <a:moveTo>
                      <a:pt x="14" y="7"/>
                    </a:moveTo>
                    <a:cubicBezTo>
                      <a:pt x="14" y="8"/>
                      <a:pt x="13" y="10"/>
                      <a:pt x="13" y="11"/>
                    </a:cubicBezTo>
                    <a:cubicBezTo>
                      <a:pt x="12" y="12"/>
                      <a:pt x="12" y="12"/>
                      <a:pt x="11" y="13"/>
                    </a:cubicBezTo>
                    <a:cubicBezTo>
                      <a:pt x="10" y="13"/>
                      <a:pt x="8" y="14"/>
                      <a:pt x="7" y="14"/>
                    </a:cubicBezTo>
                    <a:cubicBezTo>
                      <a:pt x="5" y="14"/>
                      <a:pt x="5" y="13"/>
                      <a:pt x="4" y="13"/>
                    </a:cubicBezTo>
                    <a:cubicBezTo>
                      <a:pt x="3" y="12"/>
                      <a:pt x="1" y="12"/>
                      <a:pt x="1" y="11"/>
                    </a:cubicBezTo>
                    <a:cubicBezTo>
                      <a:pt x="0" y="10"/>
                      <a:pt x="0" y="8"/>
                      <a:pt x="0" y="7"/>
                    </a:cubicBezTo>
                    <a:cubicBezTo>
                      <a:pt x="0" y="6"/>
                      <a:pt x="1" y="5"/>
                      <a:pt x="1" y="4"/>
                    </a:cubicBezTo>
                    <a:cubicBezTo>
                      <a:pt x="2" y="3"/>
                      <a:pt x="3" y="2"/>
                      <a:pt x="4" y="1"/>
                    </a:cubicBezTo>
                    <a:cubicBezTo>
                      <a:pt x="5" y="0"/>
                      <a:pt x="6" y="0"/>
                      <a:pt x="7" y="0"/>
                    </a:cubicBezTo>
                    <a:cubicBezTo>
                      <a:pt x="9" y="0"/>
                      <a:pt x="10" y="0"/>
                      <a:pt x="11" y="1"/>
                    </a:cubicBezTo>
                    <a:cubicBezTo>
                      <a:pt x="12" y="2"/>
                      <a:pt x="13" y="3"/>
                      <a:pt x="13" y="4"/>
                    </a:cubicBezTo>
                    <a:cubicBezTo>
                      <a:pt x="14" y="5"/>
                      <a:pt x="14" y="6"/>
                      <a:pt x="14" y="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8" name="Google Shape;268;g34be3e9c41b_0_5068"/>
              <p:cNvSpPr/>
              <p:nvPr/>
            </p:nvSpPr>
            <p:spPr>
              <a:xfrm>
                <a:off x="-1205699" y="3936463"/>
                <a:ext cx="25509" cy="25509"/>
              </a:xfrm>
              <a:custGeom>
                <a:avLst/>
                <a:gdLst/>
                <a:ahLst/>
                <a:cxnLst/>
                <a:rect l="l" t="t" r="r" b="b"/>
                <a:pathLst>
                  <a:path w="14" h="14" extrusionOk="0">
                    <a:moveTo>
                      <a:pt x="14" y="7"/>
                    </a:moveTo>
                    <a:cubicBezTo>
                      <a:pt x="14" y="11"/>
                      <a:pt x="11" y="14"/>
                      <a:pt x="7" y="14"/>
                    </a:cubicBezTo>
                    <a:cubicBezTo>
                      <a:pt x="3" y="14"/>
                      <a:pt x="0" y="11"/>
                      <a:pt x="0" y="7"/>
                    </a:cubicBezTo>
                    <a:cubicBezTo>
                      <a:pt x="0" y="3"/>
                      <a:pt x="3" y="0"/>
                      <a:pt x="7" y="0"/>
                    </a:cubicBezTo>
                    <a:cubicBezTo>
                      <a:pt x="11" y="0"/>
                      <a:pt x="14" y="3"/>
                      <a:pt x="14" y="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9" name="Google Shape;269;g34be3e9c41b_0_5068"/>
              <p:cNvSpPr/>
              <p:nvPr/>
            </p:nvSpPr>
            <p:spPr>
              <a:xfrm>
                <a:off x="-1214111" y="4086569"/>
                <a:ext cx="422716" cy="422714"/>
              </a:xfrm>
              <a:custGeom>
                <a:avLst/>
                <a:gdLst/>
                <a:ahLst/>
                <a:cxnLst/>
                <a:rect l="l" t="t" r="r" b="b"/>
                <a:pathLst>
                  <a:path w="232" h="232" extrusionOk="0">
                    <a:moveTo>
                      <a:pt x="0" y="0"/>
                    </a:moveTo>
                    <a:lnTo>
                      <a:pt x="232" y="0"/>
                    </a:lnTo>
                    <a:lnTo>
                      <a:pt x="232" y="232"/>
                    </a:lnTo>
                    <a:lnTo>
                      <a:pt x="0" y="232"/>
                    </a:lnTo>
                    <a:lnTo>
                      <a:pt x="0" y="0"/>
                    </a:lnTo>
                    <a:close/>
                  </a:path>
                </a:pathLst>
              </a:custGeom>
              <a:solidFill>
                <a:schemeClr val="accent2"/>
              </a:solidFill>
              <a:ln>
                <a:noFill/>
              </a:ln>
            </p:spPr>
            <p:txBody>
              <a:bodyPr spcFirstLastPara="1" wrap="square" lIns="90000" tIns="38500" rIns="90000" bIns="385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0" name="Google Shape;270;g34be3e9c41b_0_5068"/>
              <p:cNvSpPr/>
              <p:nvPr/>
            </p:nvSpPr>
            <p:spPr>
              <a:xfrm>
                <a:off x="-681493" y="4344218"/>
                <a:ext cx="972976" cy="5466"/>
              </a:xfrm>
              <a:custGeom>
                <a:avLst/>
                <a:gdLst/>
                <a:ahLst/>
                <a:cxnLst/>
                <a:rect l="l" t="t" r="r" b="b"/>
                <a:pathLst>
                  <a:path w="534" h="3" extrusionOk="0">
                    <a:moveTo>
                      <a:pt x="534" y="1"/>
                    </a:moveTo>
                    <a:cubicBezTo>
                      <a:pt x="534" y="2"/>
                      <a:pt x="414" y="3"/>
                      <a:pt x="267" y="3"/>
                    </a:cubicBezTo>
                    <a:cubicBezTo>
                      <a:pt x="120" y="3"/>
                      <a:pt x="0" y="2"/>
                      <a:pt x="0" y="1"/>
                    </a:cubicBezTo>
                    <a:cubicBezTo>
                      <a:pt x="0" y="1"/>
                      <a:pt x="120" y="0"/>
                      <a:pt x="267" y="0"/>
                    </a:cubicBezTo>
                    <a:cubicBezTo>
                      <a:pt x="414" y="0"/>
                      <a:pt x="534" y="1"/>
                      <a:pt x="534"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1" name="Google Shape;271;g34be3e9c41b_0_5068"/>
              <p:cNvSpPr/>
              <p:nvPr/>
            </p:nvSpPr>
            <p:spPr>
              <a:xfrm>
                <a:off x="-681493" y="4429855"/>
                <a:ext cx="972976" cy="5466"/>
              </a:xfrm>
              <a:custGeom>
                <a:avLst/>
                <a:gdLst/>
                <a:ahLst/>
                <a:cxnLst/>
                <a:rect l="l" t="t" r="r" b="b"/>
                <a:pathLst>
                  <a:path w="534" h="3" extrusionOk="0">
                    <a:moveTo>
                      <a:pt x="534" y="2"/>
                    </a:moveTo>
                    <a:cubicBezTo>
                      <a:pt x="534" y="3"/>
                      <a:pt x="414" y="3"/>
                      <a:pt x="267" y="3"/>
                    </a:cubicBezTo>
                    <a:cubicBezTo>
                      <a:pt x="120" y="3"/>
                      <a:pt x="0" y="3"/>
                      <a:pt x="0" y="2"/>
                    </a:cubicBezTo>
                    <a:cubicBezTo>
                      <a:pt x="0" y="1"/>
                      <a:pt x="120" y="0"/>
                      <a:pt x="267" y="0"/>
                    </a:cubicBezTo>
                    <a:cubicBezTo>
                      <a:pt x="414" y="0"/>
                      <a:pt x="534" y="1"/>
                      <a:pt x="534"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2" name="Google Shape;272;g34be3e9c41b_0_5068"/>
              <p:cNvSpPr/>
              <p:nvPr/>
            </p:nvSpPr>
            <p:spPr>
              <a:xfrm>
                <a:off x="-335303" y="4517313"/>
                <a:ext cx="626786" cy="3644"/>
              </a:xfrm>
              <a:custGeom>
                <a:avLst/>
                <a:gdLst/>
                <a:ahLst/>
                <a:cxnLst/>
                <a:rect l="l" t="t" r="r" b="b"/>
                <a:pathLst>
                  <a:path w="344" h="2" extrusionOk="0">
                    <a:moveTo>
                      <a:pt x="344" y="1"/>
                    </a:moveTo>
                    <a:cubicBezTo>
                      <a:pt x="344" y="1"/>
                      <a:pt x="343" y="1"/>
                      <a:pt x="340" y="1"/>
                    </a:cubicBezTo>
                    <a:cubicBezTo>
                      <a:pt x="338" y="1"/>
                      <a:pt x="334" y="2"/>
                      <a:pt x="330" y="2"/>
                    </a:cubicBezTo>
                    <a:cubicBezTo>
                      <a:pt x="321" y="2"/>
                      <a:pt x="309" y="2"/>
                      <a:pt x="293" y="2"/>
                    </a:cubicBezTo>
                    <a:cubicBezTo>
                      <a:pt x="262" y="2"/>
                      <a:pt x="219" y="2"/>
                      <a:pt x="172" y="2"/>
                    </a:cubicBezTo>
                    <a:cubicBezTo>
                      <a:pt x="125" y="2"/>
                      <a:pt x="82" y="2"/>
                      <a:pt x="51" y="2"/>
                    </a:cubicBezTo>
                    <a:cubicBezTo>
                      <a:pt x="35" y="2"/>
                      <a:pt x="23" y="2"/>
                      <a:pt x="14" y="2"/>
                    </a:cubicBezTo>
                    <a:cubicBezTo>
                      <a:pt x="10" y="1"/>
                      <a:pt x="6" y="1"/>
                      <a:pt x="4" y="1"/>
                    </a:cubicBezTo>
                    <a:cubicBezTo>
                      <a:pt x="2" y="1"/>
                      <a:pt x="0" y="1"/>
                      <a:pt x="0" y="1"/>
                    </a:cubicBezTo>
                    <a:cubicBezTo>
                      <a:pt x="0" y="1"/>
                      <a:pt x="2" y="1"/>
                      <a:pt x="4" y="1"/>
                    </a:cubicBezTo>
                    <a:cubicBezTo>
                      <a:pt x="6" y="1"/>
                      <a:pt x="10" y="0"/>
                      <a:pt x="14" y="0"/>
                    </a:cubicBezTo>
                    <a:cubicBezTo>
                      <a:pt x="23" y="0"/>
                      <a:pt x="35" y="0"/>
                      <a:pt x="51" y="0"/>
                    </a:cubicBezTo>
                    <a:cubicBezTo>
                      <a:pt x="82" y="0"/>
                      <a:pt x="125" y="0"/>
                      <a:pt x="172" y="0"/>
                    </a:cubicBezTo>
                    <a:cubicBezTo>
                      <a:pt x="219" y="0"/>
                      <a:pt x="262" y="0"/>
                      <a:pt x="293" y="0"/>
                    </a:cubicBezTo>
                    <a:cubicBezTo>
                      <a:pt x="309" y="0"/>
                      <a:pt x="321" y="0"/>
                      <a:pt x="330" y="0"/>
                    </a:cubicBezTo>
                    <a:cubicBezTo>
                      <a:pt x="334" y="1"/>
                      <a:pt x="338" y="1"/>
                      <a:pt x="340" y="1"/>
                    </a:cubicBezTo>
                    <a:cubicBezTo>
                      <a:pt x="343" y="1"/>
                      <a:pt x="344" y="1"/>
                      <a:pt x="344"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3" name="Google Shape;273;g34be3e9c41b_0_5068"/>
              <p:cNvSpPr/>
              <p:nvPr/>
            </p:nvSpPr>
            <p:spPr>
              <a:xfrm>
                <a:off x="-428227" y="4117218"/>
                <a:ext cx="719711" cy="7288"/>
              </a:xfrm>
              <a:custGeom>
                <a:avLst/>
                <a:gdLst/>
                <a:ahLst/>
                <a:cxnLst/>
                <a:rect l="l" t="t" r="r" b="b"/>
                <a:pathLst>
                  <a:path w="395" h="4" extrusionOk="0">
                    <a:moveTo>
                      <a:pt x="395" y="2"/>
                    </a:moveTo>
                    <a:cubicBezTo>
                      <a:pt x="395" y="3"/>
                      <a:pt x="306" y="4"/>
                      <a:pt x="197" y="4"/>
                    </a:cubicBezTo>
                    <a:cubicBezTo>
                      <a:pt x="88" y="4"/>
                      <a:pt x="0" y="3"/>
                      <a:pt x="0" y="2"/>
                    </a:cubicBezTo>
                    <a:cubicBezTo>
                      <a:pt x="0" y="1"/>
                      <a:pt x="88" y="0"/>
                      <a:pt x="197" y="0"/>
                    </a:cubicBezTo>
                    <a:cubicBezTo>
                      <a:pt x="306" y="0"/>
                      <a:pt x="395" y="1"/>
                      <a:pt x="395"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4" name="Google Shape;274;g34be3e9c41b_0_5068"/>
              <p:cNvSpPr/>
              <p:nvPr/>
            </p:nvSpPr>
            <p:spPr>
              <a:xfrm>
                <a:off x="-428227" y="4195567"/>
                <a:ext cx="719711" cy="5466"/>
              </a:xfrm>
              <a:custGeom>
                <a:avLst/>
                <a:gdLst/>
                <a:ahLst/>
                <a:cxnLst/>
                <a:rect l="l" t="t" r="r" b="b"/>
                <a:pathLst>
                  <a:path w="395" h="3" extrusionOk="0">
                    <a:moveTo>
                      <a:pt x="395" y="1"/>
                    </a:moveTo>
                    <a:cubicBezTo>
                      <a:pt x="395" y="2"/>
                      <a:pt x="306" y="3"/>
                      <a:pt x="197" y="3"/>
                    </a:cubicBezTo>
                    <a:cubicBezTo>
                      <a:pt x="88" y="3"/>
                      <a:pt x="0" y="2"/>
                      <a:pt x="0" y="1"/>
                    </a:cubicBezTo>
                    <a:cubicBezTo>
                      <a:pt x="0" y="1"/>
                      <a:pt x="88" y="0"/>
                      <a:pt x="197" y="0"/>
                    </a:cubicBezTo>
                    <a:cubicBezTo>
                      <a:pt x="306" y="0"/>
                      <a:pt x="395" y="1"/>
                      <a:pt x="395"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5" name="Google Shape;275;g34be3e9c41b_0_5068"/>
              <p:cNvSpPr/>
              <p:nvPr/>
            </p:nvSpPr>
            <p:spPr>
              <a:xfrm>
                <a:off x="-133055" y="4272093"/>
                <a:ext cx="424538" cy="5466"/>
              </a:xfrm>
              <a:custGeom>
                <a:avLst/>
                <a:gdLst/>
                <a:ahLst/>
                <a:cxnLst/>
                <a:rect l="l" t="t" r="r" b="b"/>
                <a:pathLst>
                  <a:path w="233" h="3" extrusionOk="0">
                    <a:moveTo>
                      <a:pt x="233" y="2"/>
                    </a:moveTo>
                    <a:cubicBezTo>
                      <a:pt x="233" y="2"/>
                      <a:pt x="230" y="2"/>
                      <a:pt x="224" y="2"/>
                    </a:cubicBezTo>
                    <a:cubicBezTo>
                      <a:pt x="218" y="3"/>
                      <a:pt x="209" y="3"/>
                      <a:pt x="199" y="3"/>
                    </a:cubicBezTo>
                    <a:cubicBezTo>
                      <a:pt x="178" y="3"/>
                      <a:pt x="149" y="3"/>
                      <a:pt x="117" y="3"/>
                    </a:cubicBezTo>
                    <a:cubicBezTo>
                      <a:pt x="85" y="3"/>
                      <a:pt x="55" y="3"/>
                      <a:pt x="34" y="3"/>
                    </a:cubicBezTo>
                    <a:cubicBezTo>
                      <a:pt x="24" y="3"/>
                      <a:pt x="16" y="3"/>
                      <a:pt x="9" y="2"/>
                    </a:cubicBezTo>
                    <a:cubicBezTo>
                      <a:pt x="3" y="2"/>
                      <a:pt x="0" y="2"/>
                      <a:pt x="0" y="2"/>
                    </a:cubicBezTo>
                    <a:cubicBezTo>
                      <a:pt x="0" y="2"/>
                      <a:pt x="3" y="1"/>
                      <a:pt x="9" y="1"/>
                    </a:cubicBezTo>
                    <a:cubicBezTo>
                      <a:pt x="16" y="1"/>
                      <a:pt x="24" y="1"/>
                      <a:pt x="34" y="1"/>
                    </a:cubicBezTo>
                    <a:cubicBezTo>
                      <a:pt x="55" y="1"/>
                      <a:pt x="85" y="0"/>
                      <a:pt x="117" y="0"/>
                    </a:cubicBezTo>
                    <a:cubicBezTo>
                      <a:pt x="149" y="0"/>
                      <a:pt x="178" y="1"/>
                      <a:pt x="199" y="1"/>
                    </a:cubicBezTo>
                    <a:cubicBezTo>
                      <a:pt x="209" y="1"/>
                      <a:pt x="218" y="1"/>
                      <a:pt x="224" y="1"/>
                    </a:cubicBezTo>
                    <a:cubicBezTo>
                      <a:pt x="230" y="1"/>
                      <a:pt x="233" y="2"/>
                      <a:pt x="233"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276" name="Google Shape;276;g34be3e9c41b_0_5068"/>
            <p:cNvGrpSpPr/>
            <p:nvPr/>
          </p:nvGrpSpPr>
          <p:grpSpPr>
            <a:xfrm>
              <a:off x="8685438" y="257187"/>
              <a:ext cx="1550567" cy="1051320"/>
              <a:chOff x="-872012" y="2723887"/>
              <a:chExt cx="1550567" cy="1051320"/>
            </a:xfrm>
          </p:grpSpPr>
          <p:sp>
            <p:nvSpPr>
              <p:cNvPr id="277" name="Google Shape;277;g34be3e9c41b_0_5068"/>
              <p:cNvSpPr/>
              <p:nvPr/>
            </p:nvSpPr>
            <p:spPr>
              <a:xfrm>
                <a:off x="-872012" y="2723887"/>
                <a:ext cx="1550567" cy="1051320"/>
              </a:xfrm>
              <a:custGeom>
                <a:avLst/>
                <a:gdLst/>
                <a:ahLst/>
                <a:cxnLst/>
                <a:rect l="l" t="t" r="r" b="b"/>
                <a:pathLst>
                  <a:path w="851" h="577" extrusionOk="0">
                    <a:moveTo>
                      <a:pt x="850" y="576"/>
                    </a:moveTo>
                    <a:cubicBezTo>
                      <a:pt x="850" y="576"/>
                      <a:pt x="850" y="572"/>
                      <a:pt x="850" y="565"/>
                    </a:cubicBezTo>
                    <a:cubicBezTo>
                      <a:pt x="850" y="558"/>
                      <a:pt x="850" y="548"/>
                      <a:pt x="850" y="535"/>
                    </a:cubicBezTo>
                    <a:cubicBezTo>
                      <a:pt x="850" y="508"/>
                      <a:pt x="850" y="469"/>
                      <a:pt x="850" y="420"/>
                    </a:cubicBezTo>
                    <a:cubicBezTo>
                      <a:pt x="849" y="320"/>
                      <a:pt x="849" y="177"/>
                      <a:pt x="849" y="2"/>
                    </a:cubicBezTo>
                    <a:lnTo>
                      <a:pt x="850" y="3"/>
                    </a:lnTo>
                    <a:cubicBezTo>
                      <a:pt x="616" y="3"/>
                      <a:pt x="321" y="3"/>
                      <a:pt x="1" y="3"/>
                    </a:cubicBezTo>
                    <a:lnTo>
                      <a:pt x="1" y="3"/>
                    </a:lnTo>
                    <a:lnTo>
                      <a:pt x="3" y="2"/>
                    </a:lnTo>
                    <a:cubicBezTo>
                      <a:pt x="3" y="206"/>
                      <a:pt x="3" y="401"/>
                      <a:pt x="3" y="576"/>
                    </a:cubicBezTo>
                    <a:lnTo>
                      <a:pt x="1" y="574"/>
                    </a:lnTo>
                    <a:cubicBezTo>
                      <a:pt x="251" y="574"/>
                      <a:pt x="463" y="575"/>
                      <a:pt x="613" y="575"/>
                    </a:cubicBezTo>
                    <a:cubicBezTo>
                      <a:pt x="688" y="575"/>
                      <a:pt x="747" y="575"/>
                      <a:pt x="788" y="575"/>
                    </a:cubicBezTo>
                    <a:cubicBezTo>
                      <a:pt x="808" y="575"/>
                      <a:pt x="823" y="575"/>
                      <a:pt x="834" y="576"/>
                    </a:cubicBezTo>
                    <a:cubicBezTo>
                      <a:pt x="839" y="576"/>
                      <a:pt x="843" y="576"/>
                      <a:pt x="846" y="576"/>
                    </a:cubicBezTo>
                    <a:cubicBezTo>
                      <a:pt x="849" y="576"/>
                      <a:pt x="850" y="576"/>
                      <a:pt x="850" y="576"/>
                    </a:cubicBezTo>
                    <a:cubicBezTo>
                      <a:pt x="850" y="576"/>
                      <a:pt x="849" y="576"/>
                      <a:pt x="846" y="576"/>
                    </a:cubicBezTo>
                    <a:cubicBezTo>
                      <a:pt x="844" y="576"/>
                      <a:pt x="840" y="576"/>
                      <a:pt x="834" y="576"/>
                    </a:cubicBezTo>
                    <a:cubicBezTo>
                      <a:pt x="824" y="576"/>
                      <a:pt x="808" y="576"/>
                      <a:pt x="788" y="576"/>
                    </a:cubicBezTo>
                    <a:cubicBezTo>
                      <a:pt x="748" y="576"/>
                      <a:pt x="689" y="576"/>
                      <a:pt x="614" y="576"/>
                    </a:cubicBezTo>
                    <a:cubicBezTo>
                      <a:pt x="464" y="577"/>
                      <a:pt x="251" y="577"/>
                      <a:pt x="1" y="577"/>
                    </a:cubicBezTo>
                    <a:lnTo>
                      <a:pt x="0" y="577"/>
                    </a:lnTo>
                    <a:lnTo>
                      <a:pt x="0" y="576"/>
                    </a:lnTo>
                    <a:cubicBezTo>
                      <a:pt x="0" y="401"/>
                      <a:pt x="0" y="206"/>
                      <a:pt x="0" y="2"/>
                    </a:cubicBezTo>
                    <a:lnTo>
                      <a:pt x="0" y="0"/>
                    </a:lnTo>
                    <a:lnTo>
                      <a:pt x="1" y="0"/>
                    </a:lnTo>
                    <a:cubicBezTo>
                      <a:pt x="321" y="0"/>
                      <a:pt x="616" y="1"/>
                      <a:pt x="850" y="1"/>
                    </a:cubicBezTo>
                    <a:lnTo>
                      <a:pt x="851" y="1"/>
                    </a:lnTo>
                    <a:lnTo>
                      <a:pt x="851" y="2"/>
                    </a:lnTo>
                    <a:cubicBezTo>
                      <a:pt x="851" y="177"/>
                      <a:pt x="851" y="320"/>
                      <a:pt x="851" y="420"/>
                    </a:cubicBezTo>
                    <a:cubicBezTo>
                      <a:pt x="851" y="470"/>
                      <a:pt x="851" y="509"/>
                      <a:pt x="850" y="535"/>
                    </a:cubicBezTo>
                    <a:cubicBezTo>
                      <a:pt x="850" y="549"/>
                      <a:pt x="850" y="559"/>
                      <a:pt x="850" y="565"/>
                    </a:cubicBezTo>
                    <a:cubicBezTo>
                      <a:pt x="850" y="572"/>
                      <a:pt x="850" y="576"/>
                      <a:pt x="850" y="576"/>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8" name="Google Shape;278;g34be3e9c41b_0_5068"/>
              <p:cNvSpPr/>
              <p:nvPr/>
            </p:nvSpPr>
            <p:spPr>
              <a:xfrm>
                <a:off x="-870190" y="2818634"/>
                <a:ext cx="1545101" cy="5466"/>
              </a:xfrm>
              <a:custGeom>
                <a:avLst/>
                <a:gdLst/>
                <a:ahLst/>
                <a:cxnLst/>
                <a:rect l="l" t="t" r="r" b="b"/>
                <a:pathLst>
                  <a:path w="848" h="3" extrusionOk="0">
                    <a:moveTo>
                      <a:pt x="0" y="1"/>
                    </a:moveTo>
                    <a:cubicBezTo>
                      <a:pt x="0" y="0"/>
                      <a:pt x="190" y="0"/>
                      <a:pt x="424" y="0"/>
                    </a:cubicBezTo>
                    <a:cubicBezTo>
                      <a:pt x="658" y="0"/>
                      <a:pt x="848" y="0"/>
                      <a:pt x="848" y="1"/>
                    </a:cubicBezTo>
                    <a:cubicBezTo>
                      <a:pt x="848" y="2"/>
                      <a:pt x="658" y="3"/>
                      <a:pt x="424" y="3"/>
                    </a:cubicBezTo>
                    <a:cubicBezTo>
                      <a:pt x="189" y="3"/>
                      <a:pt x="0" y="2"/>
                      <a:pt x="0" y="1"/>
                    </a:cubicBezTo>
                    <a:close/>
                  </a:path>
                </a:pathLst>
              </a:custGeom>
              <a:solidFill>
                <a:schemeClr val="accent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9" name="Google Shape;279;g34be3e9c41b_0_5068"/>
              <p:cNvSpPr/>
              <p:nvPr/>
            </p:nvSpPr>
            <p:spPr>
              <a:xfrm>
                <a:off x="-833749" y="2760328"/>
                <a:ext cx="25509" cy="25509"/>
              </a:xfrm>
              <a:custGeom>
                <a:avLst/>
                <a:gdLst/>
                <a:ahLst/>
                <a:cxnLst/>
                <a:rect l="l" t="t" r="r" b="b"/>
                <a:pathLst>
                  <a:path w="14" h="14" extrusionOk="0">
                    <a:moveTo>
                      <a:pt x="14" y="7"/>
                    </a:moveTo>
                    <a:cubicBezTo>
                      <a:pt x="14" y="11"/>
                      <a:pt x="11" y="14"/>
                      <a:pt x="7" y="14"/>
                    </a:cubicBezTo>
                    <a:cubicBezTo>
                      <a:pt x="3" y="14"/>
                      <a:pt x="0" y="11"/>
                      <a:pt x="0" y="7"/>
                    </a:cubicBezTo>
                    <a:cubicBezTo>
                      <a:pt x="0" y="3"/>
                      <a:pt x="3" y="0"/>
                      <a:pt x="7" y="0"/>
                    </a:cubicBezTo>
                    <a:cubicBezTo>
                      <a:pt x="11" y="0"/>
                      <a:pt x="14" y="3"/>
                      <a:pt x="14" y="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80" name="Google Shape;280;g34be3e9c41b_0_5068"/>
              <p:cNvSpPr/>
              <p:nvPr/>
            </p:nvSpPr>
            <p:spPr>
              <a:xfrm>
                <a:off x="-791842" y="2760328"/>
                <a:ext cx="25509" cy="25509"/>
              </a:xfrm>
              <a:custGeom>
                <a:avLst/>
                <a:gdLst/>
                <a:ahLst/>
                <a:cxnLst/>
                <a:rect l="l" t="t" r="r" b="b"/>
                <a:pathLst>
                  <a:path w="14" h="14" extrusionOk="0">
                    <a:moveTo>
                      <a:pt x="14" y="7"/>
                    </a:moveTo>
                    <a:cubicBezTo>
                      <a:pt x="14" y="8"/>
                      <a:pt x="14" y="10"/>
                      <a:pt x="13" y="11"/>
                    </a:cubicBezTo>
                    <a:cubicBezTo>
                      <a:pt x="12" y="12"/>
                      <a:pt x="12" y="12"/>
                      <a:pt x="11" y="13"/>
                    </a:cubicBezTo>
                    <a:cubicBezTo>
                      <a:pt x="9" y="13"/>
                      <a:pt x="8" y="14"/>
                      <a:pt x="7" y="14"/>
                    </a:cubicBezTo>
                    <a:cubicBezTo>
                      <a:pt x="6" y="14"/>
                      <a:pt x="5" y="13"/>
                      <a:pt x="4" y="13"/>
                    </a:cubicBezTo>
                    <a:cubicBezTo>
                      <a:pt x="3" y="12"/>
                      <a:pt x="1" y="12"/>
                      <a:pt x="1" y="11"/>
                    </a:cubicBezTo>
                    <a:cubicBezTo>
                      <a:pt x="0" y="10"/>
                      <a:pt x="0" y="8"/>
                      <a:pt x="0" y="7"/>
                    </a:cubicBezTo>
                    <a:cubicBezTo>
                      <a:pt x="0" y="6"/>
                      <a:pt x="1" y="5"/>
                      <a:pt x="1" y="4"/>
                    </a:cubicBezTo>
                    <a:cubicBezTo>
                      <a:pt x="2" y="3"/>
                      <a:pt x="3" y="1"/>
                      <a:pt x="4" y="1"/>
                    </a:cubicBezTo>
                    <a:cubicBezTo>
                      <a:pt x="5" y="0"/>
                      <a:pt x="6" y="0"/>
                      <a:pt x="7" y="0"/>
                    </a:cubicBezTo>
                    <a:cubicBezTo>
                      <a:pt x="8" y="0"/>
                      <a:pt x="9" y="0"/>
                      <a:pt x="11" y="1"/>
                    </a:cubicBezTo>
                    <a:cubicBezTo>
                      <a:pt x="13" y="1"/>
                      <a:pt x="12" y="3"/>
                      <a:pt x="13" y="4"/>
                    </a:cubicBezTo>
                    <a:cubicBezTo>
                      <a:pt x="14" y="5"/>
                      <a:pt x="14" y="6"/>
                      <a:pt x="14" y="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81" name="Google Shape;281;g34be3e9c41b_0_5068"/>
              <p:cNvSpPr/>
              <p:nvPr/>
            </p:nvSpPr>
            <p:spPr>
              <a:xfrm>
                <a:off x="-749935" y="2760328"/>
                <a:ext cx="25509" cy="25509"/>
              </a:xfrm>
              <a:custGeom>
                <a:avLst/>
                <a:gdLst/>
                <a:ahLst/>
                <a:cxnLst/>
                <a:rect l="l" t="t" r="r" b="b"/>
                <a:pathLst>
                  <a:path w="14" h="14" extrusionOk="0">
                    <a:moveTo>
                      <a:pt x="14" y="7"/>
                    </a:moveTo>
                    <a:cubicBezTo>
                      <a:pt x="14" y="8"/>
                      <a:pt x="14" y="10"/>
                      <a:pt x="13" y="11"/>
                    </a:cubicBezTo>
                    <a:cubicBezTo>
                      <a:pt x="12" y="12"/>
                      <a:pt x="11" y="12"/>
                      <a:pt x="10" y="13"/>
                    </a:cubicBezTo>
                    <a:cubicBezTo>
                      <a:pt x="9" y="13"/>
                      <a:pt x="8" y="14"/>
                      <a:pt x="7" y="14"/>
                    </a:cubicBezTo>
                    <a:cubicBezTo>
                      <a:pt x="6" y="14"/>
                      <a:pt x="5" y="13"/>
                      <a:pt x="4" y="13"/>
                    </a:cubicBezTo>
                    <a:cubicBezTo>
                      <a:pt x="3" y="12"/>
                      <a:pt x="1" y="12"/>
                      <a:pt x="1" y="11"/>
                    </a:cubicBezTo>
                    <a:cubicBezTo>
                      <a:pt x="0" y="10"/>
                      <a:pt x="0" y="8"/>
                      <a:pt x="0" y="7"/>
                    </a:cubicBezTo>
                    <a:cubicBezTo>
                      <a:pt x="0" y="6"/>
                      <a:pt x="1" y="5"/>
                      <a:pt x="1" y="4"/>
                    </a:cubicBezTo>
                    <a:cubicBezTo>
                      <a:pt x="2" y="3"/>
                      <a:pt x="3" y="1"/>
                      <a:pt x="4" y="1"/>
                    </a:cubicBezTo>
                    <a:cubicBezTo>
                      <a:pt x="5" y="0"/>
                      <a:pt x="6" y="0"/>
                      <a:pt x="7" y="0"/>
                    </a:cubicBezTo>
                    <a:cubicBezTo>
                      <a:pt x="8" y="0"/>
                      <a:pt x="9" y="0"/>
                      <a:pt x="10" y="1"/>
                    </a:cubicBezTo>
                    <a:cubicBezTo>
                      <a:pt x="11" y="1"/>
                      <a:pt x="12" y="3"/>
                      <a:pt x="13" y="4"/>
                    </a:cubicBezTo>
                    <a:cubicBezTo>
                      <a:pt x="14" y="5"/>
                      <a:pt x="14" y="6"/>
                      <a:pt x="14" y="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82" name="Google Shape;282;g34be3e9c41b_0_5068"/>
              <p:cNvSpPr/>
              <p:nvPr/>
            </p:nvSpPr>
            <p:spPr>
              <a:xfrm>
                <a:off x="-737180" y="2929779"/>
                <a:ext cx="413606" cy="415426"/>
              </a:xfrm>
              <a:custGeom>
                <a:avLst/>
                <a:gdLst/>
                <a:ahLst/>
                <a:cxnLst/>
                <a:rect l="l" t="t" r="r" b="b"/>
                <a:pathLst>
                  <a:path w="227" h="228" extrusionOk="0">
                    <a:moveTo>
                      <a:pt x="0" y="0"/>
                    </a:moveTo>
                    <a:lnTo>
                      <a:pt x="227" y="0"/>
                    </a:lnTo>
                    <a:lnTo>
                      <a:pt x="227" y="228"/>
                    </a:lnTo>
                    <a:lnTo>
                      <a:pt x="0" y="228"/>
                    </a:lnTo>
                    <a:lnTo>
                      <a:pt x="0" y="0"/>
                    </a:lnTo>
                    <a:close/>
                  </a:path>
                </a:pathLst>
              </a:custGeom>
              <a:solidFill>
                <a:schemeClr val="accent2"/>
              </a:solidFill>
              <a:ln>
                <a:noFill/>
              </a:ln>
            </p:spPr>
            <p:txBody>
              <a:bodyPr spcFirstLastPara="1" wrap="square" lIns="90000" tIns="37075" rIns="90000" bIns="37075"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83" name="Google Shape;283;g34be3e9c41b_0_5068"/>
              <p:cNvSpPr/>
              <p:nvPr/>
            </p:nvSpPr>
            <p:spPr>
              <a:xfrm>
                <a:off x="-749922" y="3481553"/>
                <a:ext cx="194960" cy="196781"/>
              </a:xfrm>
              <a:custGeom>
                <a:avLst/>
                <a:gdLst/>
                <a:ahLst/>
                <a:cxnLst/>
                <a:rect l="l" t="t" r="r" b="b"/>
                <a:pathLst>
                  <a:path w="107" h="108" extrusionOk="0">
                    <a:moveTo>
                      <a:pt x="0" y="0"/>
                    </a:moveTo>
                    <a:lnTo>
                      <a:pt x="107" y="0"/>
                    </a:lnTo>
                    <a:lnTo>
                      <a:pt x="107" y="108"/>
                    </a:lnTo>
                    <a:lnTo>
                      <a:pt x="0" y="108"/>
                    </a:lnTo>
                    <a:lnTo>
                      <a:pt x="0" y="0"/>
                    </a:lnTo>
                    <a:close/>
                  </a:path>
                </a:pathLst>
              </a:custGeom>
              <a:solidFill>
                <a:schemeClr val="accen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84" name="Google Shape;284;g34be3e9c41b_0_5068"/>
              <p:cNvSpPr/>
              <p:nvPr/>
            </p:nvSpPr>
            <p:spPr>
              <a:xfrm>
                <a:off x="-398266" y="3481553"/>
                <a:ext cx="194960" cy="196781"/>
              </a:xfrm>
              <a:custGeom>
                <a:avLst/>
                <a:gdLst/>
                <a:ahLst/>
                <a:cxnLst/>
                <a:rect l="l" t="t" r="r" b="b"/>
                <a:pathLst>
                  <a:path w="107" h="108" extrusionOk="0">
                    <a:moveTo>
                      <a:pt x="0" y="0"/>
                    </a:moveTo>
                    <a:lnTo>
                      <a:pt x="107" y="0"/>
                    </a:lnTo>
                    <a:lnTo>
                      <a:pt x="107" y="108"/>
                    </a:lnTo>
                    <a:lnTo>
                      <a:pt x="0" y="108"/>
                    </a:lnTo>
                    <a:lnTo>
                      <a:pt x="0" y="0"/>
                    </a:lnTo>
                    <a:close/>
                  </a:path>
                </a:pathLst>
              </a:custGeom>
              <a:solidFill>
                <a:schemeClr val="accen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85" name="Google Shape;285;g34be3e9c41b_0_5068"/>
              <p:cNvSpPr/>
              <p:nvPr/>
            </p:nvSpPr>
            <p:spPr>
              <a:xfrm>
                <a:off x="-46610" y="3481553"/>
                <a:ext cx="194960" cy="196781"/>
              </a:xfrm>
              <a:custGeom>
                <a:avLst/>
                <a:gdLst/>
                <a:ahLst/>
                <a:cxnLst/>
                <a:rect l="l" t="t" r="r" b="b"/>
                <a:pathLst>
                  <a:path w="107" h="108" extrusionOk="0">
                    <a:moveTo>
                      <a:pt x="0" y="0"/>
                    </a:moveTo>
                    <a:lnTo>
                      <a:pt x="107" y="0"/>
                    </a:lnTo>
                    <a:lnTo>
                      <a:pt x="107" y="108"/>
                    </a:lnTo>
                    <a:lnTo>
                      <a:pt x="0" y="108"/>
                    </a:lnTo>
                    <a:lnTo>
                      <a:pt x="0" y="0"/>
                    </a:lnTo>
                    <a:close/>
                  </a:path>
                </a:pathLst>
              </a:custGeom>
              <a:solidFill>
                <a:schemeClr val="accen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86" name="Google Shape;286;g34be3e9c41b_0_5068"/>
              <p:cNvSpPr/>
              <p:nvPr/>
            </p:nvSpPr>
            <p:spPr>
              <a:xfrm>
                <a:off x="305046" y="3481553"/>
                <a:ext cx="194960" cy="196781"/>
              </a:xfrm>
              <a:custGeom>
                <a:avLst/>
                <a:gdLst/>
                <a:ahLst/>
                <a:cxnLst/>
                <a:rect l="l" t="t" r="r" b="b"/>
                <a:pathLst>
                  <a:path w="107" h="108" extrusionOk="0">
                    <a:moveTo>
                      <a:pt x="0" y="0"/>
                    </a:moveTo>
                    <a:lnTo>
                      <a:pt x="107" y="0"/>
                    </a:lnTo>
                    <a:lnTo>
                      <a:pt x="107" y="108"/>
                    </a:lnTo>
                    <a:lnTo>
                      <a:pt x="0" y="108"/>
                    </a:lnTo>
                    <a:lnTo>
                      <a:pt x="0" y="0"/>
                    </a:lnTo>
                    <a:close/>
                  </a:path>
                </a:pathLst>
              </a:custGeom>
              <a:solidFill>
                <a:schemeClr val="accen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87" name="Google Shape;287;g34be3e9c41b_0_5068"/>
              <p:cNvSpPr/>
              <p:nvPr/>
            </p:nvSpPr>
            <p:spPr>
              <a:xfrm>
                <a:off x="-215912" y="3184118"/>
                <a:ext cx="719711" cy="7288"/>
              </a:xfrm>
              <a:custGeom>
                <a:avLst/>
                <a:gdLst/>
                <a:ahLst/>
                <a:cxnLst/>
                <a:rect l="l" t="t" r="r" b="b"/>
                <a:pathLst>
                  <a:path w="395" h="4" extrusionOk="0">
                    <a:moveTo>
                      <a:pt x="395" y="2"/>
                    </a:moveTo>
                    <a:cubicBezTo>
                      <a:pt x="395" y="3"/>
                      <a:pt x="306" y="4"/>
                      <a:pt x="197" y="4"/>
                    </a:cubicBezTo>
                    <a:cubicBezTo>
                      <a:pt x="88" y="4"/>
                      <a:pt x="0" y="3"/>
                      <a:pt x="0" y="2"/>
                    </a:cubicBezTo>
                    <a:cubicBezTo>
                      <a:pt x="0" y="1"/>
                      <a:pt x="88" y="0"/>
                      <a:pt x="197" y="0"/>
                    </a:cubicBezTo>
                    <a:cubicBezTo>
                      <a:pt x="306" y="0"/>
                      <a:pt x="395" y="1"/>
                      <a:pt x="395"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88" name="Google Shape;288;g34be3e9c41b_0_5068"/>
              <p:cNvSpPr/>
              <p:nvPr/>
            </p:nvSpPr>
            <p:spPr>
              <a:xfrm>
                <a:off x="-215912" y="3262467"/>
                <a:ext cx="719711" cy="5466"/>
              </a:xfrm>
              <a:custGeom>
                <a:avLst/>
                <a:gdLst/>
                <a:ahLst/>
                <a:cxnLst/>
                <a:rect l="l" t="t" r="r" b="b"/>
                <a:pathLst>
                  <a:path w="395" h="3" extrusionOk="0">
                    <a:moveTo>
                      <a:pt x="395" y="1"/>
                    </a:moveTo>
                    <a:cubicBezTo>
                      <a:pt x="395" y="2"/>
                      <a:pt x="306" y="3"/>
                      <a:pt x="197" y="3"/>
                    </a:cubicBezTo>
                    <a:cubicBezTo>
                      <a:pt x="88" y="3"/>
                      <a:pt x="0" y="2"/>
                      <a:pt x="0" y="1"/>
                    </a:cubicBezTo>
                    <a:cubicBezTo>
                      <a:pt x="0" y="1"/>
                      <a:pt x="88" y="0"/>
                      <a:pt x="197" y="0"/>
                    </a:cubicBezTo>
                    <a:cubicBezTo>
                      <a:pt x="306" y="0"/>
                      <a:pt x="395" y="1"/>
                      <a:pt x="395"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89" name="Google Shape;289;g34be3e9c41b_0_5068"/>
              <p:cNvSpPr/>
              <p:nvPr/>
            </p:nvSpPr>
            <p:spPr>
              <a:xfrm>
                <a:off x="-215912" y="3338993"/>
                <a:ext cx="424538" cy="5466"/>
              </a:xfrm>
              <a:custGeom>
                <a:avLst/>
                <a:gdLst/>
                <a:ahLst/>
                <a:cxnLst/>
                <a:rect l="l" t="t" r="r" b="b"/>
                <a:pathLst>
                  <a:path w="233" h="3" extrusionOk="0">
                    <a:moveTo>
                      <a:pt x="233" y="2"/>
                    </a:moveTo>
                    <a:cubicBezTo>
                      <a:pt x="233" y="2"/>
                      <a:pt x="230" y="2"/>
                      <a:pt x="224" y="2"/>
                    </a:cubicBezTo>
                    <a:cubicBezTo>
                      <a:pt x="218" y="3"/>
                      <a:pt x="209" y="3"/>
                      <a:pt x="199" y="3"/>
                    </a:cubicBezTo>
                    <a:cubicBezTo>
                      <a:pt x="178" y="3"/>
                      <a:pt x="149" y="3"/>
                      <a:pt x="117" y="3"/>
                    </a:cubicBezTo>
                    <a:cubicBezTo>
                      <a:pt x="85" y="3"/>
                      <a:pt x="55" y="3"/>
                      <a:pt x="34" y="3"/>
                    </a:cubicBezTo>
                    <a:cubicBezTo>
                      <a:pt x="24" y="3"/>
                      <a:pt x="16" y="3"/>
                      <a:pt x="9" y="2"/>
                    </a:cubicBezTo>
                    <a:cubicBezTo>
                      <a:pt x="3" y="2"/>
                      <a:pt x="0" y="2"/>
                      <a:pt x="0" y="2"/>
                    </a:cubicBezTo>
                    <a:cubicBezTo>
                      <a:pt x="0" y="2"/>
                      <a:pt x="3" y="1"/>
                      <a:pt x="9" y="1"/>
                    </a:cubicBezTo>
                    <a:cubicBezTo>
                      <a:pt x="16" y="1"/>
                      <a:pt x="24" y="1"/>
                      <a:pt x="34" y="1"/>
                    </a:cubicBezTo>
                    <a:cubicBezTo>
                      <a:pt x="55" y="1"/>
                      <a:pt x="85" y="0"/>
                      <a:pt x="117" y="0"/>
                    </a:cubicBezTo>
                    <a:cubicBezTo>
                      <a:pt x="149" y="0"/>
                      <a:pt x="178" y="1"/>
                      <a:pt x="199" y="1"/>
                    </a:cubicBezTo>
                    <a:cubicBezTo>
                      <a:pt x="209" y="1"/>
                      <a:pt x="218" y="1"/>
                      <a:pt x="224" y="1"/>
                    </a:cubicBezTo>
                    <a:cubicBezTo>
                      <a:pt x="230" y="1"/>
                      <a:pt x="233" y="2"/>
                      <a:pt x="233"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grpSp>
        <p:nvGrpSpPr>
          <p:cNvPr id="290" name="Google Shape;290;g34be3e9c41b_0_5068"/>
          <p:cNvGrpSpPr/>
          <p:nvPr/>
        </p:nvGrpSpPr>
        <p:grpSpPr>
          <a:xfrm>
            <a:off x="-110481" y="-239963"/>
            <a:ext cx="8691574" cy="7299179"/>
            <a:chOff x="-110481" y="-179977"/>
            <a:chExt cx="8691574" cy="5474521"/>
          </a:xfrm>
        </p:grpSpPr>
        <p:grpSp>
          <p:nvGrpSpPr>
            <p:cNvPr id="291" name="Google Shape;291;g34be3e9c41b_0_5068"/>
            <p:cNvGrpSpPr/>
            <p:nvPr/>
          </p:nvGrpSpPr>
          <p:grpSpPr>
            <a:xfrm rot="5400000">
              <a:off x="8057253" y="43224"/>
              <a:ext cx="747041" cy="300638"/>
              <a:chOff x="7676966" y="144400"/>
              <a:chExt cx="747041" cy="300638"/>
            </a:xfrm>
          </p:grpSpPr>
          <p:sp>
            <p:nvSpPr>
              <p:cNvPr id="292" name="Google Shape;292;g34be3e9c41b_0_5068"/>
              <p:cNvSpPr/>
              <p:nvPr/>
            </p:nvSpPr>
            <p:spPr>
              <a:xfrm>
                <a:off x="8360235" y="144400"/>
                <a:ext cx="63772" cy="63772"/>
              </a:xfrm>
              <a:custGeom>
                <a:avLst/>
                <a:gdLst/>
                <a:ahLst/>
                <a:cxnLst/>
                <a:rect l="l" t="t" r="r" b="b"/>
                <a:pathLst>
                  <a:path w="35" h="35" extrusionOk="0">
                    <a:moveTo>
                      <a:pt x="17" y="0"/>
                    </a:moveTo>
                    <a:cubicBezTo>
                      <a:pt x="27" y="0"/>
                      <a:pt x="35" y="7"/>
                      <a:pt x="35" y="17"/>
                    </a:cubicBezTo>
                    <a:cubicBezTo>
                      <a:pt x="35" y="26"/>
                      <a:pt x="26" y="35"/>
                      <a:pt x="17" y="35"/>
                    </a:cubicBezTo>
                    <a:cubicBezTo>
                      <a:pt x="7" y="35"/>
                      <a:pt x="0" y="26"/>
                      <a:pt x="0" y="17"/>
                    </a:cubicBezTo>
                    <a:cubicBezTo>
                      <a:pt x="0" y="7"/>
                      <a:pt x="8" y="0"/>
                      <a:pt x="17" y="0"/>
                    </a:cubicBezTo>
                    <a:close/>
                  </a:path>
                </a:pathLst>
              </a:custGeom>
              <a:solidFill>
                <a:schemeClr val="l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93" name="Google Shape;293;g34be3e9c41b_0_5068"/>
              <p:cNvSpPr/>
              <p:nvPr/>
            </p:nvSpPr>
            <p:spPr>
              <a:xfrm>
                <a:off x="7676966" y="173553"/>
                <a:ext cx="723355" cy="271485"/>
              </a:xfrm>
              <a:custGeom>
                <a:avLst/>
                <a:gdLst/>
                <a:ahLst/>
                <a:cxnLst/>
                <a:rect l="l" t="t" r="r" b="b"/>
                <a:pathLst>
                  <a:path w="397" h="149" extrusionOk="0">
                    <a:moveTo>
                      <a:pt x="397" y="0"/>
                    </a:moveTo>
                    <a:lnTo>
                      <a:pt x="397" y="97"/>
                    </a:lnTo>
                    <a:cubicBezTo>
                      <a:pt x="397" y="125"/>
                      <a:pt x="374" y="149"/>
                      <a:pt x="345" y="149"/>
                    </a:cubicBezTo>
                    <a:lnTo>
                      <a:pt x="51" y="149"/>
                    </a:lnTo>
                    <a:cubicBezTo>
                      <a:pt x="23" y="149"/>
                      <a:pt x="0" y="125"/>
                      <a:pt x="0" y="97"/>
                    </a:cubicBezTo>
                    <a:lnTo>
                      <a:pt x="0" y="12"/>
                    </a:lnTo>
                    <a:lnTo>
                      <a:pt x="6" y="12"/>
                    </a:lnTo>
                    <a:lnTo>
                      <a:pt x="6" y="97"/>
                    </a:lnTo>
                    <a:cubicBezTo>
                      <a:pt x="6" y="122"/>
                      <a:pt x="27" y="142"/>
                      <a:pt x="51" y="142"/>
                    </a:cubicBezTo>
                    <a:lnTo>
                      <a:pt x="345" y="142"/>
                    </a:lnTo>
                    <a:cubicBezTo>
                      <a:pt x="370" y="142"/>
                      <a:pt x="390" y="122"/>
                      <a:pt x="390" y="97"/>
                    </a:cubicBezTo>
                    <a:lnTo>
                      <a:pt x="390" y="0"/>
                    </a:lnTo>
                    <a:lnTo>
                      <a:pt x="397" y="0"/>
                    </a:lnTo>
                    <a:close/>
                  </a:path>
                </a:pathLst>
              </a:custGeom>
              <a:solidFill>
                <a:schemeClr val="lt2"/>
              </a:solidFill>
              <a:ln>
                <a:noFill/>
              </a:ln>
            </p:spPr>
            <p:txBody>
              <a:bodyPr spcFirstLastPara="1" wrap="square" lIns="90000" tIns="8625" rIns="90000" bIns="8625"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grpSp>
          <p:nvGrpSpPr>
            <p:cNvPr id="294" name="Google Shape;294;g34be3e9c41b_0_5068"/>
            <p:cNvGrpSpPr/>
            <p:nvPr/>
          </p:nvGrpSpPr>
          <p:grpSpPr>
            <a:xfrm>
              <a:off x="-110481" y="4410851"/>
              <a:ext cx="728821" cy="883693"/>
              <a:chOff x="-110481" y="4410851"/>
              <a:chExt cx="728821" cy="883693"/>
            </a:xfrm>
          </p:grpSpPr>
          <p:grpSp>
            <p:nvGrpSpPr>
              <p:cNvPr id="295" name="Google Shape;295;g34be3e9c41b_0_5068"/>
              <p:cNvGrpSpPr/>
              <p:nvPr/>
            </p:nvGrpSpPr>
            <p:grpSpPr>
              <a:xfrm flipH="1">
                <a:off x="-110481" y="4959287"/>
                <a:ext cx="521107" cy="335257"/>
                <a:chOff x="488808" y="2271112"/>
                <a:chExt cx="521107" cy="335257"/>
              </a:xfrm>
            </p:grpSpPr>
            <p:sp>
              <p:nvSpPr>
                <p:cNvPr id="296" name="Google Shape;296;g34be3e9c41b_0_5068"/>
                <p:cNvSpPr/>
                <p:nvPr/>
              </p:nvSpPr>
              <p:spPr>
                <a:xfrm>
                  <a:off x="488808" y="2271112"/>
                  <a:ext cx="61950" cy="67416"/>
                </a:xfrm>
                <a:custGeom>
                  <a:avLst/>
                  <a:gdLst/>
                  <a:ahLst/>
                  <a:cxnLst/>
                  <a:rect l="l" t="t" r="r" b="b"/>
                  <a:pathLst>
                    <a:path w="34" h="37" extrusionOk="0">
                      <a:moveTo>
                        <a:pt x="0" y="19"/>
                      </a:moveTo>
                      <a:cubicBezTo>
                        <a:pt x="0" y="9"/>
                        <a:pt x="7" y="0"/>
                        <a:pt x="17" y="0"/>
                      </a:cubicBezTo>
                      <a:cubicBezTo>
                        <a:pt x="26" y="0"/>
                        <a:pt x="34" y="9"/>
                        <a:pt x="34" y="19"/>
                      </a:cubicBezTo>
                      <a:cubicBezTo>
                        <a:pt x="34" y="29"/>
                        <a:pt x="26" y="37"/>
                        <a:pt x="17" y="37"/>
                      </a:cubicBezTo>
                      <a:cubicBezTo>
                        <a:pt x="7" y="37"/>
                        <a:pt x="0" y="29"/>
                        <a:pt x="0" y="1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97" name="Google Shape;297;g34be3e9c41b_0_5068"/>
                <p:cNvSpPr/>
                <p:nvPr/>
              </p:nvSpPr>
              <p:spPr>
                <a:xfrm>
                  <a:off x="519783" y="2298443"/>
                  <a:ext cx="490132" cy="307926"/>
                </a:xfrm>
                <a:custGeom>
                  <a:avLst/>
                  <a:gdLst/>
                  <a:ahLst/>
                  <a:cxnLst/>
                  <a:rect l="l" t="t" r="r" b="b"/>
                  <a:pathLst>
                    <a:path w="269" h="169" extrusionOk="0">
                      <a:moveTo>
                        <a:pt x="0" y="0"/>
                      </a:moveTo>
                      <a:lnTo>
                        <a:pt x="58" y="0"/>
                      </a:lnTo>
                      <a:cubicBezTo>
                        <a:pt x="111" y="0"/>
                        <a:pt x="154" y="46"/>
                        <a:pt x="154" y="102"/>
                      </a:cubicBezTo>
                      <a:cubicBezTo>
                        <a:pt x="154" y="139"/>
                        <a:pt x="156" y="162"/>
                        <a:pt x="187" y="162"/>
                      </a:cubicBezTo>
                      <a:lnTo>
                        <a:pt x="269" y="162"/>
                      </a:lnTo>
                      <a:lnTo>
                        <a:pt x="269" y="169"/>
                      </a:lnTo>
                      <a:lnTo>
                        <a:pt x="187" y="169"/>
                      </a:lnTo>
                      <a:cubicBezTo>
                        <a:pt x="148" y="169"/>
                        <a:pt x="148" y="134"/>
                        <a:pt x="148" y="102"/>
                      </a:cubicBezTo>
                      <a:cubicBezTo>
                        <a:pt x="148" y="50"/>
                        <a:pt x="108" y="7"/>
                        <a:pt x="58" y="7"/>
                      </a:cubicBezTo>
                      <a:lnTo>
                        <a:pt x="0" y="7"/>
                      </a:lnTo>
                      <a:lnTo>
                        <a:pt x="0" y="0"/>
                      </a:lnTo>
                      <a:close/>
                    </a:path>
                  </a:pathLst>
                </a:custGeom>
                <a:solidFill>
                  <a:schemeClr val="dk1"/>
                </a:solidFill>
                <a:ln>
                  <a:noFill/>
                </a:ln>
              </p:spPr>
              <p:txBody>
                <a:bodyPr spcFirstLastPara="1" wrap="square" lIns="90000" tIns="15825" rIns="90000" bIns="15825"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sp>
            <p:nvSpPr>
              <p:cNvPr id="298" name="Google Shape;298;g34be3e9c41b_0_5068"/>
              <p:cNvSpPr/>
              <p:nvPr/>
            </p:nvSpPr>
            <p:spPr>
              <a:xfrm flipH="1">
                <a:off x="170115" y="4410851"/>
                <a:ext cx="448225" cy="448223"/>
              </a:xfrm>
              <a:custGeom>
                <a:avLst/>
                <a:gdLst/>
                <a:ahLst/>
                <a:cxnLst/>
                <a:rect l="l" t="t" r="r" b="b"/>
                <a:pathLst>
                  <a:path w="246" h="246" extrusionOk="0">
                    <a:moveTo>
                      <a:pt x="123" y="246"/>
                    </a:moveTo>
                    <a:lnTo>
                      <a:pt x="169" y="246"/>
                    </a:lnTo>
                    <a:cubicBezTo>
                      <a:pt x="211" y="246"/>
                      <a:pt x="246" y="212"/>
                      <a:pt x="246" y="170"/>
                    </a:cubicBezTo>
                    <a:lnTo>
                      <a:pt x="246" y="76"/>
                    </a:lnTo>
                    <a:cubicBezTo>
                      <a:pt x="246" y="34"/>
                      <a:pt x="211" y="0"/>
                      <a:pt x="169" y="0"/>
                    </a:cubicBezTo>
                    <a:lnTo>
                      <a:pt x="76" y="0"/>
                    </a:lnTo>
                    <a:cubicBezTo>
                      <a:pt x="34" y="0"/>
                      <a:pt x="0" y="34"/>
                      <a:pt x="0" y="76"/>
                    </a:cubicBezTo>
                    <a:lnTo>
                      <a:pt x="0" y="170"/>
                    </a:lnTo>
                    <a:cubicBezTo>
                      <a:pt x="0" y="212"/>
                      <a:pt x="34" y="246"/>
                      <a:pt x="76" y="246"/>
                    </a:cubicBezTo>
                    <a:lnTo>
                      <a:pt x="123" y="246"/>
                    </a:lnTo>
                    <a:close/>
                  </a:path>
                </a:pathLst>
              </a:custGeom>
              <a:solidFill>
                <a:schemeClr val="accent2"/>
              </a:solidFill>
              <a:ln>
                <a:noFill/>
              </a:ln>
            </p:spPr>
            <p:txBody>
              <a:bodyPr spcFirstLastPara="1" wrap="square" lIns="90000" tIns="43550" rIns="90000" bIns="4355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99" name="Google Shape;299;g34be3e9c41b_0_5068"/>
              <p:cNvSpPr/>
              <p:nvPr/>
            </p:nvSpPr>
            <p:spPr>
              <a:xfrm flipH="1">
                <a:off x="310413" y="4589412"/>
                <a:ext cx="158519" cy="18220"/>
              </a:xfrm>
              <a:custGeom>
                <a:avLst/>
                <a:gdLst/>
                <a:ahLst/>
                <a:cxnLst/>
                <a:rect l="l" t="t" r="r" b="b"/>
                <a:pathLst>
                  <a:path w="87" h="10" extrusionOk="0">
                    <a:moveTo>
                      <a:pt x="0" y="0"/>
                    </a:moveTo>
                    <a:lnTo>
                      <a:pt x="87" y="0"/>
                    </a:lnTo>
                    <a:lnTo>
                      <a:pt x="87" y="10"/>
                    </a:lnTo>
                    <a:lnTo>
                      <a:pt x="0" y="10"/>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00" name="Google Shape;300;g34be3e9c41b_0_5068"/>
              <p:cNvSpPr/>
              <p:nvPr/>
            </p:nvSpPr>
            <p:spPr>
              <a:xfrm flipH="1">
                <a:off x="310413" y="4629497"/>
                <a:ext cx="158519" cy="18220"/>
              </a:xfrm>
              <a:custGeom>
                <a:avLst/>
                <a:gdLst/>
                <a:ahLst/>
                <a:cxnLst/>
                <a:rect l="l" t="t" r="r" b="b"/>
                <a:pathLst>
                  <a:path w="87" h="10" extrusionOk="0">
                    <a:moveTo>
                      <a:pt x="0" y="0"/>
                    </a:moveTo>
                    <a:lnTo>
                      <a:pt x="87" y="0"/>
                    </a:lnTo>
                    <a:lnTo>
                      <a:pt x="87" y="10"/>
                    </a:lnTo>
                    <a:lnTo>
                      <a:pt x="0" y="10"/>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01" name="Google Shape;301;g34be3e9c41b_0_5068"/>
              <p:cNvSpPr/>
              <p:nvPr/>
            </p:nvSpPr>
            <p:spPr>
              <a:xfrm flipH="1">
                <a:off x="310413" y="4669582"/>
                <a:ext cx="158519" cy="18220"/>
              </a:xfrm>
              <a:custGeom>
                <a:avLst/>
                <a:gdLst/>
                <a:ahLst/>
                <a:cxnLst/>
                <a:rect l="l" t="t" r="r" b="b"/>
                <a:pathLst>
                  <a:path w="87" h="10" extrusionOk="0">
                    <a:moveTo>
                      <a:pt x="0" y="0"/>
                    </a:moveTo>
                    <a:lnTo>
                      <a:pt x="87" y="0"/>
                    </a:lnTo>
                    <a:lnTo>
                      <a:pt x="87" y="10"/>
                    </a:lnTo>
                    <a:lnTo>
                      <a:pt x="0" y="10"/>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grpSp>
        <p:nvGrpSpPr>
          <p:cNvPr id="302" name="Google Shape;302;g34be3e9c41b_0_5068"/>
          <p:cNvGrpSpPr/>
          <p:nvPr/>
        </p:nvGrpSpPr>
        <p:grpSpPr>
          <a:xfrm rot="4718273">
            <a:off x="-176997" y="524278"/>
            <a:ext cx="1133345" cy="704305"/>
            <a:chOff x="163587" y="135917"/>
            <a:chExt cx="862748" cy="686659"/>
          </a:xfrm>
        </p:grpSpPr>
        <p:sp>
          <p:nvSpPr>
            <p:cNvPr id="303" name="Google Shape;303;g34be3e9c41b_0_5068"/>
            <p:cNvSpPr/>
            <p:nvPr/>
          </p:nvSpPr>
          <p:spPr>
            <a:xfrm>
              <a:off x="490652" y="288717"/>
              <a:ext cx="535683" cy="533859"/>
            </a:xfrm>
            <a:custGeom>
              <a:avLst/>
              <a:gdLst/>
              <a:ahLst/>
              <a:cxnLst/>
              <a:rect l="l" t="t" r="r" b="b"/>
              <a:pathLst>
                <a:path w="294" h="293" extrusionOk="0">
                  <a:moveTo>
                    <a:pt x="166" y="268"/>
                  </a:moveTo>
                  <a:cubicBezTo>
                    <a:pt x="156" y="269"/>
                    <a:pt x="145" y="270"/>
                    <a:pt x="134" y="269"/>
                  </a:cubicBezTo>
                  <a:lnTo>
                    <a:pt x="117" y="293"/>
                  </a:lnTo>
                  <a:lnTo>
                    <a:pt x="71" y="276"/>
                  </a:lnTo>
                  <a:lnTo>
                    <a:pt x="75" y="246"/>
                  </a:lnTo>
                  <a:cubicBezTo>
                    <a:pt x="67" y="240"/>
                    <a:pt x="59" y="232"/>
                    <a:pt x="52" y="224"/>
                  </a:cubicBezTo>
                  <a:lnTo>
                    <a:pt x="22" y="229"/>
                  </a:lnTo>
                  <a:lnTo>
                    <a:pt x="2" y="184"/>
                  </a:lnTo>
                  <a:lnTo>
                    <a:pt x="26" y="166"/>
                  </a:lnTo>
                  <a:cubicBezTo>
                    <a:pt x="24" y="155"/>
                    <a:pt x="24" y="144"/>
                    <a:pt x="25" y="134"/>
                  </a:cubicBezTo>
                  <a:lnTo>
                    <a:pt x="0" y="117"/>
                  </a:lnTo>
                  <a:lnTo>
                    <a:pt x="18" y="71"/>
                  </a:lnTo>
                  <a:lnTo>
                    <a:pt x="48" y="75"/>
                  </a:lnTo>
                  <a:cubicBezTo>
                    <a:pt x="54" y="66"/>
                    <a:pt x="62" y="58"/>
                    <a:pt x="70" y="51"/>
                  </a:cubicBezTo>
                  <a:lnTo>
                    <a:pt x="64" y="22"/>
                  </a:lnTo>
                  <a:lnTo>
                    <a:pt x="110" y="2"/>
                  </a:lnTo>
                  <a:lnTo>
                    <a:pt x="128" y="26"/>
                  </a:lnTo>
                  <a:cubicBezTo>
                    <a:pt x="139" y="24"/>
                    <a:pt x="150" y="24"/>
                    <a:pt x="160" y="25"/>
                  </a:cubicBezTo>
                  <a:lnTo>
                    <a:pt x="177" y="0"/>
                  </a:lnTo>
                  <a:lnTo>
                    <a:pt x="223" y="18"/>
                  </a:lnTo>
                  <a:lnTo>
                    <a:pt x="219" y="48"/>
                  </a:lnTo>
                  <a:cubicBezTo>
                    <a:pt x="228" y="54"/>
                    <a:pt x="236" y="61"/>
                    <a:pt x="242" y="70"/>
                  </a:cubicBezTo>
                  <a:lnTo>
                    <a:pt x="272" y="64"/>
                  </a:lnTo>
                  <a:lnTo>
                    <a:pt x="292" y="110"/>
                  </a:lnTo>
                  <a:lnTo>
                    <a:pt x="268" y="127"/>
                  </a:lnTo>
                  <a:cubicBezTo>
                    <a:pt x="270" y="138"/>
                    <a:pt x="270" y="149"/>
                    <a:pt x="269" y="160"/>
                  </a:cubicBezTo>
                  <a:lnTo>
                    <a:pt x="294" y="177"/>
                  </a:lnTo>
                  <a:lnTo>
                    <a:pt x="276" y="223"/>
                  </a:lnTo>
                  <a:lnTo>
                    <a:pt x="246" y="219"/>
                  </a:lnTo>
                  <a:cubicBezTo>
                    <a:pt x="240" y="227"/>
                    <a:pt x="232" y="235"/>
                    <a:pt x="224" y="242"/>
                  </a:cubicBezTo>
                  <a:lnTo>
                    <a:pt x="230" y="272"/>
                  </a:lnTo>
                  <a:lnTo>
                    <a:pt x="184" y="292"/>
                  </a:lnTo>
                  <a:lnTo>
                    <a:pt x="166" y="268"/>
                  </a:lnTo>
                  <a:moveTo>
                    <a:pt x="167" y="196"/>
                  </a:moveTo>
                  <a:cubicBezTo>
                    <a:pt x="194" y="184"/>
                    <a:pt x="206" y="153"/>
                    <a:pt x="194" y="126"/>
                  </a:cubicBezTo>
                  <a:cubicBezTo>
                    <a:pt x="182" y="99"/>
                    <a:pt x="150" y="87"/>
                    <a:pt x="123" y="99"/>
                  </a:cubicBezTo>
                  <a:cubicBezTo>
                    <a:pt x="97" y="111"/>
                    <a:pt x="84" y="142"/>
                    <a:pt x="96" y="169"/>
                  </a:cubicBezTo>
                  <a:cubicBezTo>
                    <a:pt x="108" y="196"/>
                    <a:pt x="140" y="208"/>
                    <a:pt x="167" y="196"/>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04" name="Google Shape;304;g34be3e9c41b_0_5068"/>
            <p:cNvSpPr/>
            <p:nvPr/>
          </p:nvSpPr>
          <p:spPr>
            <a:xfrm>
              <a:off x="163587" y="135917"/>
              <a:ext cx="275130" cy="276951"/>
            </a:xfrm>
            <a:custGeom>
              <a:avLst/>
              <a:gdLst/>
              <a:ahLst/>
              <a:cxnLst/>
              <a:rect l="l" t="t" r="r" b="b"/>
              <a:pathLst>
                <a:path w="151" h="152" extrusionOk="0">
                  <a:moveTo>
                    <a:pt x="85" y="139"/>
                  </a:moveTo>
                  <a:cubicBezTo>
                    <a:pt x="80" y="140"/>
                    <a:pt x="74" y="140"/>
                    <a:pt x="69" y="139"/>
                  </a:cubicBezTo>
                  <a:lnTo>
                    <a:pt x="60" y="152"/>
                  </a:lnTo>
                  <a:lnTo>
                    <a:pt x="36" y="143"/>
                  </a:lnTo>
                  <a:lnTo>
                    <a:pt x="38" y="128"/>
                  </a:lnTo>
                  <a:cubicBezTo>
                    <a:pt x="34" y="124"/>
                    <a:pt x="30" y="120"/>
                    <a:pt x="26" y="116"/>
                  </a:cubicBezTo>
                  <a:lnTo>
                    <a:pt x="11" y="119"/>
                  </a:lnTo>
                  <a:lnTo>
                    <a:pt x="0" y="96"/>
                  </a:lnTo>
                  <a:lnTo>
                    <a:pt x="13" y="86"/>
                  </a:lnTo>
                  <a:cubicBezTo>
                    <a:pt x="12" y="81"/>
                    <a:pt x="12" y="75"/>
                    <a:pt x="13" y="69"/>
                  </a:cubicBezTo>
                  <a:lnTo>
                    <a:pt x="0" y="61"/>
                  </a:lnTo>
                  <a:lnTo>
                    <a:pt x="9" y="37"/>
                  </a:lnTo>
                  <a:lnTo>
                    <a:pt x="24" y="39"/>
                  </a:lnTo>
                  <a:cubicBezTo>
                    <a:pt x="27" y="35"/>
                    <a:pt x="31" y="30"/>
                    <a:pt x="36" y="27"/>
                  </a:cubicBezTo>
                  <a:lnTo>
                    <a:pt x="33" y="12"/>
                  </a:lnTo>
                  <a:lnTo>
                    <a:pt x="56" y="1"/>
                  </a:lnTo>
                  <a:lnTo>
                    <a:pt x="66" y="14"/>
                  </a:lnTo>
                  <a:cubicBezTo>
                    <a:pt x="71" y="13"/>
                    <a:pt x="77" y="13"/>
                    <a:pt x="82" y="13"/>
                  </a:cubicBezTo>
                  <a:lnTo>
                    <a:pt x="91" y="0"/>
                  </a:lnTo>
                  <a:lnTo>
                    <a:pt x="115" y="10"/>
                  </a:lnTo>
                  <a:lnTo>
                    <a:pt x="113" y="25"/>
                  </a:lnTo>
                  <a:cubicBezTo>
                    <a:pt x="117" y="28"/>
                    <a:pt x="121" y="32"/>
                    <a:pt x="125" y="37"/>
                  </a:cubicBezTo>
                  <a:lnTo>
                    <a:pt x="140" y="34"/>
                  </a:lnTo>
                  <a:lnTo>
                    <a:pt x="151" y="57"/>
                  </a:lnTo>
                  <a:lnTo>
                    <a:pt x="138" y="66"/>
                  </a:lnTo>
                  <a:cubicBezTo>
                    <a:pt x="139" y="72"/>
                    <a:pt x="139" y="78"/>
                    <a:pt x="138" y="83"/>
                  </a:cubicBezTo>
                  <a:lnTo>
                    <a:pt x="151" y="92"/>
                  </a:lnTo>
                  <a:lnTo>
                    <a:pt x="142" y="116"/>
                  </a:lnTo>
                  <a:lnTo>
                    <a:pt x="127" y="114"/>
                  </a:lnTo>
                  <a:cubicBezTo>
                    <a:pt x="124" y="118"/>
                    <a:pt x="120" y="122"/>
                    <a:pt x="115" y="126"/>
                  </a:cubicBezTo>
                  <a:lnTo>
                    <a:pt x="118" y="141"/>
                  </a:lnTo>
                  <a:lnTo>
                    <a:pt x="95" y="151"/>
                  </a:lnTo>
                  <a:lnTo>
                    <a:pt x="85" y="139"/>
                  </a:lnTo>
                  <a:moveTo>
                    <a:pt x="86" y="102"/>
                  </a:moveTo>
                  <a:cubicBezTo>
                    <a:pt x="99" y="96"/>
                    <a:pt x="106" y="79"/>
                    <a:pt x="100" y="66"/>
                  </a:cubicBezTo>
                  <a:cubicBezTo>
                    <a:pt x="93" y="52"/>
                    <a:pt x="77" y="45"/>
                    <a:pt x="63" y="52"/>
                  </a:cubicBezTo>
                  <a:cubicBezTo>
                    <a:pt x="49" y="58"/>
                    <a:pt x="43" y="74"/>
                    <a:pt x="49" y="88"/>
                  </a:cubicBezTo>
                  <a:cubicBezTo>
                    <a:pt x="55" y="102"/>
                    <a:pt x="72" y="108"/>
                    <a:pt x="86" y="102"/>
                  </a:cubicBezTo>
                  <a:close/>
                </a:path>
              </a:pathLst>
            </a:custGeom>
            <a:solidFill>
              <a:schemeClr val="lt2"/>
            </a:solidFill>
            <a:ln>
              <a:noFill/>
            </a:ln>
          </p:spPr>
          <p:txBody>
            <a:bodyPr spcFirstLastPara="1" wrap="square" lIns="90000" tIns="9700" rIns="90000" bIns="97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05"/>
        <p:cNvGrpSpPr/>
        <p:nvPr/>
      </p:nvGrpSpPr>
      <p:grpSpPr>
        <a:xfrm>
          <a:off x="0" y="0"/>
          <a:ext cx="0" cy="0"/>
          <a:chOff x="0" y="0"/>
          <a:chExt cx="0" cy="0"/>
        </a:xfrm>
      </p:grpSpPr>
      <p:grpSp>
        <p:nvGrpSpPr>
          <p:cNvPr id="306" name="Google Shape;306;g34be3e9c41b_0_5112"/>
          <p:cNvGrpSpPr/>
          <p:nvPr/>
        </p:nvGrpSpPr>
        <p:grpSpPr>
          <a:xfrm>
            <a:off x="-187189" y="185746"/>
            <a:ext cx="10397451" cy="6968420"/>
            <a:chOff x="-187189" y="139313"/>
            <a:chExt cx="10397451" cy="5226445"/>
          </a:xfrm>
        </p:grpSpPr>
        <p:grpSp>
          <p:nvGrpSpPr>
            <p:cNvPr id="307" name="Google Shape;307;g34be3e9c41b_0_5112"/>
            <p:cNvGrpSpPr/>
            <p:nvPr/>
          </p:nvGrpSpPr>
          <p:grpSpPr>
            <a:xfrm>
              <a:off x="-187189" y="139313"/>
              <a:ext cx="1065901" cy="619495"/>
              <a:chOff x="-192639" y="64613"/>
              <a:chExt cx="1065901" cy="619495"/>
            </a:xfrm>
          </p:grpSpPr>
          <p:sp>
            <p:nvSpPr>
              <p:cNvPr id="308" name="Google Shape;308;g34be3e9c41b_0_5112"/>
              <p:cNvSpPr/>
              <p:nvPr/>
            </p:nvSpPr>
            <p:spPr>
              <a:xfrm>
                <a:off x="-192639" y="64613"/>
                <a:ext cx="1065901" cy="619495"/>
              </a:xfrm>
              <a:custGeom>
                <a:avLst/>
                <a:gdLst/>
                <a:ahLst/>
                <a:cxnLst/>
                <a:rect l="l" t="t" r="r" b="b"/>
                <a:pathLst>
                  <a:path w="585" h="340" extrusionOk="0">
                    <a:moveTo>
                      <a:pt x="584" y="339"/>
                    </a:moveTo>
                    <a:cubicBezTo>
                      <a:pt x="584" y="339"/>
                      <a:pt x="584" y="337"/>
                      <a:pt x="584" y="333"/>
                    </a:cubicBezTo>
                    <a:cubicBezTo>
                      <a:pt x="584" y="329"/>
                      <a:pt x="584" y="323"/>
                      <a:pt x="584" y="315"/>
                    </a:cubicBezTo>
                    <a:cubicBezTo>
                      <a:pt x="584" y="299"/>
                      <a:pt x="583" y="277"/>
                      <a:pt x="583" y="247"/>
                    </a:cubicBezTo>
                    <a:cubicBezTo>
                      <a:pt x="583" y="189"/>
                      <a:pt x="583" y="105"/>
                      <a:pt x="583" y="1"/>
                    </a:cubicBezTo>
                    <a:lnTo>
                      <a:pt x="584" y="2"/>
                    </a:lnTo>
                    <a:cubicBezTo>
                      <a:pt x="427" y="2"/>
                      <a:pt x="223" y="2"/>
                      <a:pt x="1" y="2"/>
                    </a:cubicBezTo>
                    <a:lnTo>
                      <a:pt x="1" y="2"/>
                    </a:lnTo>
                    <a:lnTo>
                      <a:pt x="2" y="1"/>
                    </a:lnTo>
                    <a:cubicBezTo>
                      <a:pt x="2" y="121"/>
                      <a:pt x="2" y="235"/>
                      <a:pt x="2" y="339"/>
                    </a:cubicBezTo>
                    <a:lnTo>
                      <a:pt x="1" y="338"/>
                    </a:lnTo>
                    <a:cubicBezTo>
                      <a:pt x="171" y="338"/>
                      <a:pt x="317" y="338"/>
                      <a:pt x="420" y="338"/>
                    </a:cubicBezTo>
                    <a:cubicBezTo>
                      <a:pt x="472" y="338"/>
                      <a:pt x="512" y="338"/>
                      <a:pt x="541" y="338"/>
                    </a:cubicBezTo>
                    <a:cubicBezTo>
                      <a:pt x="554" y="338"/>
                      <a:pt x="565" y="339"/>
                      <a:pt x="573" y="339"/>
                    </a:cubicBezTo>
                    <a:cubicBezTo>
                      <a:pt x="576" y="339"/>
                      <a:pt x="579" y="339"/>
                      <a:pt x="581" y="339"/>
                    </a:cubicBezTo>
                    <a:cubicBezTo>
                      <a:pt x="583" y="339"/>
                      <a:pt x="584" y="339"/>
                      <a:pt x="584" y="339"/>
                    </a:cubicBezTo>
                    <a:cubicBezTo>
                      <a:pt x="584" y="339"/>
                      <a:pt x="583" y="339"/>
                      <a:pt x="581" y="339"/>
                    </a:cubicBezTo>
                    <a:cubicBezTo>
                      <a:pt x="579" y="339"/>
                      <a:pt x="576" y="339"/>
                      <a:pt x="573" y="339"/>
                    </a:cubicBezTo>
                    <a:cubicBezTo>
                      <a:pt x="566" y="339"/>
                      <a:pt x="555" y="339"/>
                      <a:pt x="541" y="339"/>
                    </a:cubicBezTo>
                    <a:cubicBezTo>
                      <a:pt x="513" y="339"/>
                      <a:pt x="472" y="339"/>
                      <a:pt x="421" y="339"/>
                    </a:cubicBezTo>
                    <a:cubicBezTo>
                      <a:pt x="318" y="339"/>
                      <a:pt x="172" y="340"/>
                      <a:pt x="1" y="340"/>
                    </a:cubicBezTo>
                    <a:lnTo>
                      <a:pt x="0" y="340"/>
                    </a:lnTo>
                    <a:lnTo>
                      <a:pt x="0" y="339"/>
                    </a:lnTo>
                    <a:cubicBezTo>
                      <a:pt x="0" y="235"/>
                      <a:pt x="0" y="121"/>
                      <a:pt x="0" y="1"/>
                    </a:cubicBezTo>
                    <a:lnTo>
                      <a:pt x="0" y="0"/>
                    </a:lnTo>
                    <a:lnTo>
                      <a:pt x="1" y="0"/>
                    </a:lnTo>
                    <a:cubicBezTo>
                      <a:pt x="223" y="0"/>
                      <a:pt x="427" y="0"/>
                      <a:pt x="584" y="0"/>
                    </a:cubicBezTo>
                    <a:lnTo>
                      <a:pt x="585" y="0"/>
                    </a:lnTo>
                    <a:lnTo>
                      <a:pt x="585" y="1"/>
                    </a:lnTo>
                    <a:cubicBezTo>
                      <a:pt x="585" y="105"/>
                      <a:pt x="584" y="189"/>
                      <a:pt x="584" y="248"/>
                    </a:cubicBezTo>
                    <a:cubicBezTo>
                      <a:pt x="584" y="277"/>
                      <a:pt x="584" y="300"/>
                      <a:pt x="584" y="315"/>
                    </a:cubicBezTo>
                    <a:cubicBezTo>
                      <a:pt x="584" y="323"/>
                      <a:pt x="584" y="329"/>
                      <a:pt x="584" y="333"/>
                    </a:cubicBezTo>
                    <a:cubicBezTo>
                      <a:pt x="584" y="337"/>
                      <a:pt x="584" y="339"/>
                      <a:pt x="584" y="33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09" name="Google Shape;309;g34be3e9c41b_0_5112"/>
              <p:cNvSpPr/>
              <p:nvPr/>
            </p:nvSpPr>
            <p:spPr>
              <a:xfrm>
                <a:off x="-188995" y="139317"/>
                <a:ext cx="1060435" cy="3644"/>
              </a:xfrm>
              <a:custGeom>
                <a:avLst/>
                <a:gdLst/>
                <a:ahLst/>
                <a:cxnLst/>
                <a:rect l="l" t="t" r="r" b="b"/>
                <a:pathLst>
                  <a:path w="582" h="2" extrusionOk="0">
                    <a:moveTo>
                      <a:pt x="582" y="1"/>
                    </a:moveTo>
                    <a:cubicBezTo>
                      <a:pt x="582" y="2"/>
                      <a:pt x="452" y="2"/>
                      <a:pt x="291" y="2"/>
                    </a:cubicBezTo>
                    <a:cubicBezTo>
                      <a:pt x="130" y="2"/>
                      <a:pt x="0" y="2"/>
                      <a:pt x="0" y="1"/>
                    </a:cubicBezTo>
                    <a:cubicBezTo>
                      <a:pt x="0" y="0"/>
                      <a:pt x="130" y="0"/>
                      <a:pt x="291" y="0"/>
                    </a:cubicBezTo>
                    <a:cubicBezTo>
                      <a:pt x="452" y="0"/>
                      <a:pt x="582" y="0"/>
                      <a:pt x="582"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10" name="Google Shape;310;g34be3e9c41b_0_5112"/>
              <p:cNvSpPr/>
              <p:nvPr/>
            </p:nvSpPr>
            <p:spPr>
              <a:xfrm>
                <a:off x="-99714" y="243174"/>
                <a:ext cx="327969" cy="327968"/>
              </a:xfrm>
              <a:custGeom>
                <a:avLst/>
                <a:gdLst/>
                <a:ahLst/>
                <a:cxnLst/>
                <a:rect l="l" t="t" r="r" b="b"/>
                <a:pathLst>
                  <a:path w="180" h="180" extrusionOk="0">
                    <a:moveTo>
                      <a:pt x="0" y="0"/>
                    </a:moveTo>
                    <a:lnTo>
                      <a:pt x="180" y="0"/>
                    </a:lnTo>
                    <a:lnTo>
                      <a:pt x="180" y="180"/>
                    </a:lnTo>
                    <a:lnTo>
                      <a:pt x="0" y="180"/>
                    </a:lnTo>
                    <a:lnTo>
                      <a:pt x="0" y="0"/>
                    </a:lnTo>
                    <a:close/>
                  </a:path>
                </a:pathLst>
              </a:custGeom>
              <a:solidFill>
                <a:schemeClr val="accent2"/>
              </a:solidFill>
              <a:ln>
                <a:noFill/>
              </a:ln>
            </p:spPr>
            <p:txBody>
              <a:bodyPr spcFirstLastPara="1" wrap="square" lIns="90000" tIns="19800" rIns="90000" bIns="198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11" name="Google Shape;311;g34be3e9c41b_0_5112"/>
              <p:cNvSpPr/>
              <p:nvPr/>
            </p:nvSpPr>
            <p:spPr>
              <a:xfrm>
                <a:off x="319358" y="294191"/>
                <a:ext cx="475556" cy="5466"/>
              </a:xfrm>
              <a:custGeom>
                <a:avLst/>
                <a:gdLst/>
                <a:ahLst/>
                <a:cxnLst/>
                <a:rect l="l" t="t" r="r" b="b"/>
                <a:pathLst>
                  <a:path w="261" h="3" extrusionOk="0">
                    <a:moveTo>
                      <a:pt x="261" y="1"/>
                    </a:moveTo>
                    <a:cubicBezTo>
                      <a:pt x="261" y="1"/>
                      <a:pt x="260" y="2"/>
                      <a:pt x="258" y="2"/>
                    </a:cubicBezTo>
                    <a:cubicBezTo>
                      <a:pt x="256" y="2"/>
                      <a:pt x="253" y="2"/>
                      <a:pt x="250" y="2"/>
                    </a:cubicBezTo>
                    <a:cubicBezTo>
                      <a:pt x="243" y="2"/>
                      <a:pt x="234" y="2"/>
                      <a:pt x="222" y="2"/>
                    </a:cubicBezTo>
                    <a:cubicBezTo>
                      <a:pt x="199" y="2"/>
                      <a:pt x="166" y="3"/>
                      <a:pt x="130" y="3"/>
                    </a:cubicBezTo>
                    <a:cubicBezTo>
                      <a:pt x="94" y="3"/>
                      <a:pt x="62" y="2"/>
                      <a:pt x="38" y="2"/>
                    </a:cubicBezTo>
                    <a:cubicBezTo>
                      <a:pt x="26" y="2"/>
                      <a:pt x="17" y="2"/>
                      <a:pt x="10" y="2"/>
                    </a:cubicBezTo>
                    <a:cubicBezTo>
                      <a:pt x="7" y="2"/>
                      <a:pt x="4" y="2"/>
                      <a:pt x="3" y="2"/>
                    </a:cubicBezTo>
                    <a:cubicBezTo>
                      <a:pt x="1" y="2"/>
                      <a:pt x="0" y="2"/>
                      <a:pt x="0" y="1"/>
                    </a:cubicBezTo>
                    <a:cubicBezTo>
                      <a:pt x="0" y="1"/>
                      <a:pt x="1" y="1"/>
                      <a:pt x="3" y="1"/>
                    </a:cubicBezTo>
                    <a:cubicBezTo>
                      <a:pt x="5" y="1"/>
                      <a:pt x="7" y="1"/>
                      <a:pt x="10" y="1"/>
                    </a:cubicBezTo>
                    <a:cubicBezTo>
                      <a:pt x="17" y="1"/>
                      <a:pt x="26" y="1"/>
                      <a:pt x="38" y="1"/>
                    </a:cubicBezTo>
                    <a:cubicBezTo>
                      <a:pt x="62" y="1"/>
                      <a:pt x="94" y="0"/>
                      <a:pt x="130" y="0"/>
                    </a:cubicBezTo>
                    <a:cubicBezTo>
                      <a:pt x="166" y="0"/>
                      <a:pt x="199" y="1"/>
                      <a:pt x="222" y="1"/>
                    </a:cubicBezTo>
                    <a:cubicBezTo>
                      <a:pt x="234" y="1"/>
                      <a:pt x="243" y="1"/>
                      <a:pt x="250" y="1"/>
                    </a:cubicBezTo>
                    <a:cubicBezTo>
                      <a:pt x="253" y="1"/>
                      <a:pt x="256" y="1"/>
                      <a:pt x="258" y="1"/>
                    </a:cubicBezTo>
                    <a:cubicBezTo>
                      <a:pt x="260" y="1"/>
                      <a:pt x="261" y="1"/>
                      <a:pt x="261"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12" name="Google Shape;312;g34be3e9c41b_0_5112"/>
              <p:cNvSpPr/>
              <p:nvPr/>
            </p:nvSpPr>
            <p:spPr>
              <a:xfrm>
                <a:off x="319358" y="368895"/>
                <a:ext cx="484666" cy="3644"/>
              </a:xfrm>
              <a:custGeom>
                <a:avLst/>
                <a:gdLst/>
                <a:ahLst/>
                <a:cxnLst/>
                <a:rect l="l" t="t" r="r" b="b"/>
                <a:pathLst>
                  <a:path w="266" h="2" extrusionOk="0">
                    <a:moveTo>
                      <a:pt x="266" y="1"/>
                    </a:moveTo>
                    <a:cubicBezTo>
                      <a:pt x="266" y="1"/>
                      <a:pt x="265" y="1"/>
                      <a:pt x="264" y="1"/>
                    </a:cubicBezTo>
                    <a:cubicBezTo>
                      <a:pt x="262" y="1"/>
                      <a:pt x="259" y="1"/>
                      <a:pt x="256" y="1"/>
                    </a:cubicBezTo>
                    <a:cubicBezTo>
                      <a:pt x="249" y="1"/>
                      <a:pt x="239" y="1"/>
                      <a:pt x="227" y="2"/>
                    </a:cubicBezTo>
                    <a:cubicBezTo>
                      <a:pt x="203" y="2"/>
                      <a:pt x="170" y="2"/>
                      <a:pt x="133" y="2"/>
                    </a:cubicBezTo>
                    <a:cubicBezTo>
                      <a:pt x="96" y="2"/>
                      <a:pt x="63" y="2"/>
                      <a:pt x="39" y="2"/>
                    </a:cubicBezTo>
                    <a:cubicBezTo>
                      <a:pt x="27" y="1"/>
                      <a:pt x="17" y="1"/>
                      <a:pt x="10" y="1"/>
                    </a:cubicBezTo>
                    <a:cubicBezTo>
                      <a:pt x="7" y="1"/>
                      <a:pt x="5" y="1"/>
                      <a:pt x="3" y="1"/>
                    </a:cubicBezTo>
                    <a:cubicBezTo>
                      <a:pt x="1" y="1"/>
                      <a:pt x="0" y="1"/>
                      <a:pt x="0" y="1"/>
                    </a:cubicBezTo>
                    <a:cubicBezTo>
                      <a:pt x="0" y="1"/>
                      <a:pt x="1" y="0"/>
                      <a:pt x="3" y="0"/>
                    </a:cubicBezTo>
                    <a:cubicBezTo>
                      <a:pt x="5" y="0"/>
                      <a:pt x="7" y="0"/>
                      <a:pt x="10" y="0"/>
                    </a:cubicBezTo>
                    <a:cubicBezTo>
                      <a:pt x="17" y="0"/>
                      <a:pt x="27" y="0"/>
                      <a:pt x="39" y="0"/>
                    </a:cubicBezTo>
                    <a:cubicBezTo>
                      <a:pt x="63" y="0"/>
                      <a:pt x="96" y="0"/>
                      <a:pt x="133" y="0"/>
                    </a:cubicBezTo>
                    <a:cubicBezTo>
                      <a:pt x="170" y="0"/>
                      <a:pt x="203" y="0"/>
                      <a:pt x="227" y="0"/>
                    </a:cubicBezTo>
                    <a:cubicBezTo>
                      <a:pt x="239" y="0"/>
                      <a:pt x="249" y="0"/>
                      <a:pt x="256" y="0"/>
                    </a:cubicBezTo>
                    <a:cubicBezTo>
                      <a:pt x="259" y="0"/>
                      <a:pt x="262" y="0"/>
                      <a:pt x="264" y="0"/>
                    </a:cubicBezTo>
                    <a:cubicBezTo>
                      <a:pt x="265" y="0"/>
                      <a:pt x="266" y="1"/>
                      <a:pt x="266"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13" name="Google Shape;313;g34be3e9c41b_0_5112"/>
              <p:cNvSpPr/>
              <p:nvPr/>
            </p:nvSpPr>
            <p:spPr>
              <a:xfrm>
                <a:off x="319358" y="441777"/>
                <a:ext cx="484666" cy="3644"/>
              </a:xfrm>
              <a:custGeom>
                <a:avLst/>
                <a:gdLst/>
                <a:ahLst/>
                <a:cxnLst/>
                <a:rect l="l" t="t" r="r" b="b"/>
                <a:pathLst>
                  <a:path w="266" h="2" extrusionOk="0">
                    <a:moveTo>
                      <a:pt x="266" y="1"/>
                    </a:moveTo>
                    <a:cubicBezTo>
                      <a:pt x="266" y="1"/>
                      <a:pt x="265" y="1"/>
                      <a:pt x="264" y="1"/>
                    </a:cubicBezTo>
                    <a:cubicBezTo>
                      <a:pt x="262" y="1"/>
                      <a:pt x="259" y="1"/>
                      <a:pt x="256" y="1"/>
                    </a:cubicBezTo>
                    <a:cubicBezTo>
                      <a:pt x="249" y="1"/>
                      <a:pt x="239" y="2"/>
                      <a:pt x="227" y="2"/>
                    </a:cubicBezTo>
                    <a:cubicBezTo>
                      <a:pt x="203" y="2"/>
                      <a:pt x="170" y="2"/>
                      <a:pt x="133" y="2"/>
                    </a:cubicBezTo>
                    <a:cubicBezTo>
                      <a:pt x="96" y="2"/>
                      <a:pt x="63" y="2"/>
                      <a:pt x="39" y="2"/>
                    </a:cubicBezTo>
                    <a:cubicBezTo>
                      <a:pt x="27" y="2"/>
                      <a:pt x="17" y="1"/>
                      <a:pt x="10" y="1"/>
                    </a:cubicBezTo>
                    <a:cubicBezTo>
                      <a:pt x="7" y="1"/>
                      <a:pt x="5" y="1"/>
                      <a:pt x="3" y="1"/>
                    </a:cubicBezTo>
                    <a:cubicBezTo>
                      <a:pt x="1" y="1"/>
                      <a:pt x="0" y="1"/>
                      <a:pt x="0" y="1"/>
                    </a:cubicBezTo>
                    <a:cubicBezTo>
                      <a:pt x="0" y="1"/>
                      <a:pt x="1" y="1"/>
                      <a:pt x="3" y="1"/>
                    </a:cubicBezTo>
                    <a:cubicBezTo>
                      <a:pt x="5" y="1"/>
                      <a:pt x="7" y="1"/>
                      <a:pt x="10" y="0"/>
                    </a:cubicBezTo>
                    <a:cubicBezTo>
                      <a:pt x="17" y="0"/>
                      <a:pt x="27" y="0"/>
                      <a:pt x="39" y="0"/>
                    </a:cubicBezTo>
                    <a:cubicBezTo>
                      <a:pt x="63" y="0"/>
                      <a:pt x="96" y="0"/>
                      <a:pt x="133" y="0"/>
                    </a:cubicBezTo>
                    <a:cubicBezTo>
                      <a:pt x="170" y="0"/>
                      <a:pt x="203" y="0"/>
                      <a:pt x="227" y="0"/>
                    </a:cubicBezTo>
                    <a:cubicBezTo>
                      <a:pt x="239" y="0"/>
                      <a:pt x="249" y="0"/>
                      <a:pt x="256" y="0"/>
                    </a:cubicBezTo>
                    <a:cubicBezTo>
                      <a:pt x="259" y="1"/>
                      <a:pt x="262" y="1"/>
                      <a:pt x="264" y="1"/>
                    </a:cubicBezTo>
                    <a:cubicBezTo>
                      <a:pt x="265" y="1"/>
                      <a:pt x="266" y="1"/>
                      <a:pt x="266"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14" name="Google Shape;314;g34be3e9c41b_0_5112"/>
              <p:cNvSpPr/>
              <p:nvPr/>
            </p:nvSpPr>
            <p:spPr>
              <a:xfrm>
                <a:off x="319358" y="514659"/>
                <a:ext cx="484666" cy="3644"/>
              </a:xfrm>
              <a:custGeom>
                <a:avLst/>
                <a:gdLst/>
                <a:ahLst/>
                <a:cxnLst/>
                <a:rect l="l" t="t" r="r" b="b"/>
                <a:pathLst>
                  <a:path w="266" h="2" extrusionOk="0">
                    <a:moveTo>
                      <a:pt x="266" y="1"/>
                    </a:moveTo>
                    <a:cubicBezTo>
                      <a:pt x="266" y="1"/>
                      <a:pt x="265" y="1"/>
                      <a:pt x="264" y="1"/>
                    </a:cubicBezTo>
                    <a:cubicBezTo>
                      <a:pt x="262" y="1"/>
                      <a:pt x="259" y="2"/>
                      <a:pt x="256" y="2"/>
                    </a:cubicBezTo>
                    <a:cubicBezTo>
                      <a:pt x="249" y="2"/>
                      <a:pt x="239" y="2"/>
                      <a:pt x="227" y="2"/>
                    </a:cubicBezTo>
                    <a:cubicBezTo>
                      <a:pt x="203" y="2"/>
                      <a:pt x="170" y="2"/>
                      <a:pt x="133" y="2"/>
                    </a:cubicBezTo>
                    <a:cubicBezTo>
                      <a:pt x="96" y="2"/>
                      <a:pt x="63" y="2"/>
                      <a:pt x="39" y="2"/>
                    </a:cubicBezTo>
                    <a:cubicBezTo>
                      <a:pt x="27" y="2"/>
                      <a:pt x="17" y="2"/>
                      <a:pt x="10" y="2"/>
                    </a:cubicBezTo>
                    <a:cubicBezTo>
                      <a:pt x="7" y="2"/>
                      <a:pt x="5" y="1"/>
                      <a:pt x="3" y="1"/>
                    </a:cubicBezTo>
                    <a:cubicBezTo>
                      <a:pt x="1" y="1"/>
                      <a:pt x="0" y="1"/>
                      <a:pt x="0" y="1"/>
                    </a:cubicBezTo>
                    <a:cubicBezTo>
                      <a:pt x="0" y="1"/>
                      <a:pt x="1" y="1"/>
                      <a:pt x="3" y="1"/>
                    </a:cubicBezTo>
                    <a:cubicBezTo>
                      <a:pt x="5" y="1"/>
                      <a:pt x="7" y="1"/>
                      <a:pt x="10" y="1"/>
                    </a:cubicBezTo>
                    <a:cubicBezTo>
                      <a:pt x="17" y="1"/>
                      <a:pt x="27" y="1"/>
                      <a:pt x="39" y="0"/>
                    </a:cubicBezTo>
                    <a:cubicBezTo>
                      <a:pt x="63" y="0"/>
                      <a:pt x="96" y="0"/>
                      <a:pt x="133" y="0"/>
                    </a:cubicBezTo>
                    <a:cubicBezTo>
                      <a:pt x="170" y="0"/>
                      <a:pt x="203" y="0"/>
                      <a:pt x="227" y="0"/>
                    </a:cubicBezTo>
                    <a:cubicBezTo>
                      <a:pt x="239" y="0"/>
                      <a:pt x="249" y="1"/>
                      <a:pt x="256" y="1"/>
                    </a:cubicBezTo>
                    <a:cubicBezTo>
                      <a:pt x="259" y="1"/>
                      <a:pt x="262" y="1"/>
                      <a:pt x="264" y="1"/>
                    </a:cubicBezTo>
                    <a:cubicBezTo>
                      <a:pt x="265" y="1"/>
                      <a:pt x="266" y="1"/>
                      <a:pt x="266"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315" name="Google Shape;315;g34be3e9c41b_0_5112"/>
            <p:cNvGrpSpPr/>
            <p:nvPr/>
          </p:nvGrpSpPr>
          <p:grpSpPr>
            <a:xfrm flipH="1">
              <a:off x="8552194" y="917833"/>
              <a:ext cx="1658068" cy="3498326"/>
              <a:chOff x="-1133549" y="822583"/>
              <a:chExt cx="1658068" cy="3498326"/>
            </a:xfrm>
          </p:grpSpPr>
          <p:sp>
            <p:nvSpPr>
              <p:cNvPr id="316" name="Google Shape;316;g34be3e9c41b_0_5112"/>
              <p:cNvSpPr/>
              <p:nvPr/>
            </p:nvSpPr>
            <p:spPr>
              <a:xfrm>
                <a:off x="-1133549" y="822583"/>
                <a:ext cx="1658068" cy="3498326"/>
              </a:xfrm>
              <a:custGeom>
                <a:avLst/>
                <a:gdLst/>
                <a:ahLst/>
                <a:cxnLst/>
                <a:rect l="l" t="t" r="r" b="b"/>
                <a:pathLst>
                  <a:path w="910" h="1920" extrusionOk="0">
                    <a:moveTo>
                      <a:pt x="803" y="1"/>
                    </a:moveTo>
                    <a:cubicBezTo>
                      <a:pt x="803" y="1"/>
                      <a:pt x="804" y="1"/>
                      <a:pt x="807" y="2"/>
                    </a:cubicBezTo>
                    <a:cubicBezTo>
                      <a:pt x="809" y="2"/>
                      <a:pt x="813" y="2"/>
                      <a:pt x="817" y="2"/>
                    </a:cubicBezTo>
                    <a:cubicBezTo>
                      <a:pt x="827" y="3"/>
                      <a:pt x="841" y="7"/>
                      <a:pt x="857" y="16"/>
                    </a:cubicBezTo>
                    <a:cubicBezTo>
                      <a:pt x="865" y="21"/>
                      <a:pt x="873" y="27"/>
                      <a:pt x="881" y="36"/>
                    </a:cubicBezTo>
                    <a:cubicBezTo>
                      <a:pt x="888" y="44"/>
                      <a:pt x="897" y="55"/>
                      <a:pt x="902" y="68"/>
                    </a:cubicBezTo>
                    <a:cubicBezTo>
                      <a:pt x="907" y="80"/>
                      <a:pt x="910" y="95"/>
                      <a:pt x="910" y="111"/>
                    </a:cubicBezTo>
                    <a:cubicBezTo>
                      <a:pt x="910" y="126"/>
                      <a:pt x="910" y="143"/>
                      <a:pt x="910" y="161"/>
                    </a:cubicBezTo>
                    <a:cubicBezTo>
                      <a:pt x="910" y="302"/>
                      <a:pt x="910" y="507"/>
                      <a:pt x="910" y="761"/>
                    </a:cubicBezTo>
                    <a:cubicBezTo>
                      <a:pt x="910" y="1014"/>
                      <a:pt x="910" y="1315"/>
                      <a:pt x="910" y="1650"/>
                    </a:cubicBezTo>
                    <a:cubicBezTo>
                      <a:pt x="910" y="1692"/>
                      <a:pt x="910" y="1734"/>
                      <a:pt x="910" y="1777"/>
                    </a:cubicBezTo>
                    <a:lnTo>
                      <a:pt x="910" y="1809"/>
                    </a:lnTo>
                    <a:cubicBezTo>
                      <a:pt x="910" y="1820"/>
                      <a:pt x="909" y="1831"/>
                      <a:pt x="906" y="1842"/>
                    </a:cubicBezTo>
                    <a:cubicBezTo>
                      <a:pt x="903" y="1852"/>
                      <a:pt x="899" y="1862"/>
                      <a:pt x="893" y="1872"/>
                    </a:cubicBezTo>
                    <a:cubicBezTo>
                      <a:pt x="886" y="1881"/>
                      <a:pt x="879" y="1889"/>
                      <a:pt x="870" y="1896"/>
                    </a:cubicBezTo>
                    <a:cubicBezTo>
                      <a:pt x="853" y="1910"/>
                      <a:pt x="831" y="1919"/>
                      <a:pt x="809" y="1920"/>
                    </a:cubicBezTo>
                    <a:cubicBezTo>
                      <a:pt x="787" y="1921"/>
                      <a:pt x="765" y="1920"/>
                      <a:pt x="742" y="1920"/>
                    </a:cubicBezTo>
                    <a:cubicBezTo>
                      <a:pt x="698" y="1920"/>
                      <a:pt x="652" y="1920"/>
                      <a:pt x="607" y="1920"/>
                    </a:cubicBezTo>
                    <a:cubicBezTo>
                      <a:pt x="516" y="1920"/>
                      <a:pt x="423" y="1920"/>
                      <a:pt x="329" y="1920"/>
                    </a:cubicBezTo>
                    <a:cubicBezTo>
                      <a:pt x="282" y="1920"/>
                      <a:pt x="235" y="1920"/>
                      <a:pt x="187" y="1920"/>
                    </a:cubicBezTo>
                    <a:cubicBezTo>
                      <a:pt x="163" y="1920"/>
                      <a:pt x="139" y="1920"/>
                      <a:pt x="115" y="1920"/>
                    </a:cubicBezTo>
                    <a:cubicBezTo>
                      <a:pt x="91" y="1921"/>
                      <a:pt x="66" y="1915"/>
                      <a:pt x="46" y="1901"/>
                    </a:cubicBezTo>
                    <a:cubicBezTo>
                      <a:pt x="26" y="1887"/>
                      <a:pt x="11" y="1866"/>
                      <a:pt x="4" y="1843"/>
                    </a:cubicBezTo>
                    <a:cubicBezTo>
                      <a:pt x="0" y="1831"/>
                      <a:pt x="0" y="1819"/>
                      <a:pt x="0" y="1807"/>
                    </a:cubicBezTo>
                    <a:cubicBezTo>
                      <a:pt x="0" y="1795"/>
                      <a:pt x="0" y="1783"/>
                      <a:pt x="0" y="1771"/>
                    </a:cubicBezTo>
                    <a:cubicBezTo>
                      <a:pt x="0" y="1723"/>
                      <a:pt x="0" y="1676"/>
                      <a:pt x="0" y="1629"/>
                    </a:cubicBezTo>
                    <a:cubicBezTo>
                      <a:pt x="0" y="1535"/>
                      <a:pt x="0" y="1442"/>
                      <a:pt x="0" y="1351"/>
                    </a:cubicBezTo>
                    <a:cubicBezTo>
                      <a:pt x="0" y="1169"/>
                      <a:pt x="0" y="993"/>
                      <a:pt x="0" y="826"/>
                    </a:cubicBezTo>
                    <a:cubicBezTo>
                      <a:pt x="0" y="658"/>
                      <a:pt x="0" y="499"/>
                      <a:pt x="0" y="350"/>
                    </a:cubicBezTo>
                    <a:cubicBezTo>
                      <a:pt x="0" y="276"/>
                      <a:pt x="0" y="204"/>
                      <a:pt x="0" y="135"/>
                    </a:cubicBezTo>
                    <a:cubicBezTo>
                      <a:pt x="0" y="126"/>
                      <a:pt x="0" y="118"/>
                      <a:pt x="0" y="109"/>
                    </a:cubicBezTo>
                    <a:cubicBezTo>
                      <a:pt x="0" y="105"/>
                      <a:pt x="1" y="100"/>
                      <a:pt x="1" y="96"/>
                    </a:cubicBezTo>
                    <a:cubicBezTo>
                      <a:pt x="2" y="92"/>
                      <a:pt x="2" y="88"/>
                      <a:pt x="3" y="83"/>
                    </a:cubicBezTo>
                    <a:cubicBezTo>
                      <a:pt x="7" y="67"/>
                      <a:pt x="15" y="51"/>
                      <a:pt x="25" y="38"/>
                    </a:cubicBezTo>
                    <a:cubicBezTo>
                      <a:pt x="36" y="26"/>
                      <a:pt x="50" y="16"/>
                      <a:pt x="65" y="9"/>
                    </a:cubicBezTo>
                    <a:cubicBezTo>
                      <a:pt x="80" y="2"/>
                      <a:pt x="96" y="0"/>
                      <a:pt x="112" y="0"/>
                    </a:cubicBezTo>
                    <a:cubicBezTo>
                      <a:pt x="144" y="0"/>
                      <a:pt x="175" y="0"/>
                      <a:pt x="205" y="0"/>
                    </a:cubicBezTo>
                    <a:cubicBezTo>
                      <a:pt x="220" y="0"/>
                      <a:pt x="235" y="0"/>
                      <a:pt x="249" y="0"/>
                    </a:cubicBezTo>
                    <a:cubicBezTo>
                      <a:pt x="257" y="0"/>
                      <a:pt x="264" y="0"/>
                      <a:pt x="271" y="0"/>
                    </a:cubicBezTo>
                    <a:cubicBezTo>
                      <a:pt x="278" y="0"/>
                      <a:pt x="286" y="2"/>
                      <a:pt x="292" y="6"/>
                    </a:cubicBezTo>
                    <a:cubicBezTo>
                      <a:pt x="298" y="10"/>
                      <a:pt x="303" y="16"/>
                      <a:pt x="305" y="23"/>
                    </a:cubicBezTo>
                    <a:cubicBezTo>
                      <a:pt x="308" y="30"/>
                      <a:pt x="307" y="37"/>
                      <a:pt x="307" y="44"/>
                    </a:cubicBezTo>
                    <a:cubicBezTo>
                      <a:pt x="307" y="48"/>
                      <a:pt x="307" y="50"/>
                      <a:pt x="307" y="54"/>
                    </a:cubicBezTo>
                    <a:cubicBezTo>
                      <a:pt x="307" y="57"/>
                      <a:pt x="307" y="61"/>
                      <a:pt x="307" y="65"/>
                    </a:cubicBezTo>
                    <a:cubicBezTo>
                      <a:pt x="308" y="71"/>
                      <a:pt x="311" y="77"/>
                      <a:pt x="315" y="82"/>
                    </a:cubicBezTo>
                    <a:cubicBezTo>
                      <a:pt x="320" y="87"/>
                      <a:pt x="325" y="91"/>
                      <a:pt x="332" y="92"/>
                    </a:cubicBezTo>
                    <a:cubicBezTo>
                      <a:pt x="335" y="93"/>
                      <a:pt x="338" y="93"/>
                      <a:pt x="341" y="93"/>
                    </a:cubicBezTo>
                    <a:cubicBezTo>
                      <a:pt x="345" y="93"/>
                      <a:pt x="348" y="93"/>
                      <a:pt x="351" y="93"/>
                    </a:cubicBezTo>
                    <a:cubicBezTo>
                      <a:pt x="364" y="93"/>
                      <a:pt x="377" y="93"/>
                      <a:pt x="389" y="93"/>
                    </a:cubicBezTo>
                    <a:cubicBezTo>
                      <a:pt x="440" y="93"/>
                      <a:pt x="486" y="94"/>
                      <a:pt x="529" y="94"/>
                    </a:cubicBezTo>
                    <a:cubicBezTo>
                      <a:pt x="551" y="94"/>
                      <a:pt x="572" y="94"/>
                      <a:pt x="591" y="94"/>
                    </a:cubicBezTo>
                    <a:cubicBezTo>
                      <a:pt x="596" y="94"/>
                      <a:pt x="601" y="94"/>
                      <a:pt x="606" y="94"/>
                    </a:cubicBezTo>
                    <a:cubicBezTo>
                      <a:pt x="610" y="93"/>
                      <a:pt x="615" y="91"/>
                      <a:pt x="619" y="89"/>
                    </a:cubicBezTo>
                    <a:cubicBezTo>
                      <a:pt x="627" y="84"/>
                      <a:pt x="632" y="76"/>
                      <a:pt x="634" y="68"/>
                    </a:cubicBezTo>
                    <a:cubicBezTo>
                      <a:pt x="635" y="63"/>
                      <a:pt x="634" y="59"/>
                      <a:pt x="634" y="55"/>
                    </a:cubicBezTo>
                    <a:cubicBezTo>
                      <a:pt x="634" y="50"/>
                      <a:pt x="634" y="46"/>
                      <a:pt x="634" y="42"/>
                    </a:cubicBezTo>
                    <a:cubicBezTo>
                      <a:pt x="634" y="38"/>
                      <a:pt x="634" y="34"/>
                      <a:pt x="635" y="29"/>
                    </a:cubicBezTo>
                    <a:cubicBezTo>
                      <a:pt x="636" y="25"/>
                      <a:pt x="637" y="22"/>
                      <a:pt x="639" y="18"/>
                    </a:cubicBezTo>
                    <a:cubicBezTo>
                      <a:pt x="643" y="11"/>
                      <a:pt x="649" y="6"/>
                      <a:pt x="656" y="3"/>
                    </a:cubicBezTo>
                    <a:cubicBezTo>
                      <a:pt x="663" y="0"/>
                      <a:pt x="670" y="1"/>
                      <a:pt x="677" y="1"/>
                    </a:cubicBezTo>
                    <a:cubicBezTo>
                      <a:pt x="704" y="1"/>
                      <a:pt x="727" y="1"/>
                      <a:pt x="746" y="1"/>
                    </a:cubicBezTo>
                    <a:cubicBezTo>
                      <a:pt x="765" y="1"/>
                      <a:pt x="779" y="1"/>
                      <a:pt x="788" y="1"/>
                    </a:cubicBezTo>
                    <a:cubicBezTo>
                      <a:pt x="798" y="1"/>
                      <a:pt x="803" y="1"/>
                      <a:pt x="803" y="1"/>
                    </a:cubicBezTo>
                    <a:cubicBezTo>
                      <a:pt x="803" y="1"/>
                      <a:pt x="798" y="1"/>
                      <a:pt x="788" y="1"/>
                    </a:cubicBezTo>
                    <a:cubicBezTo>
                      <a:pt x="779" y="1"/>
                      <a:pt x="765" y="2"/>
                      <a:pt x="746" y="2"/>
                    </a:cubicBezTo>
                    <a:cubicBezTo>
                      <a:pt x="727" y="2"/>
                      <a:pt x="704" y="2"/>
                      <a:pt x="677" y="2"/>
                    </a:cubicBezTo>
                    <a:cubicBezTo>
                      <a:pt x="670" y="2"/>
                      <a:pt x="663" y="1"/>
                      <a:pt x="656" y="4"/>
                    </a:cubicBezTo>
                    <a:cubicBezTo>
                      <a:pt x="650" y="7"/>
                      <a:pt x="644" y="12"/>
                      <a:pt x="640" y="19"/>
                    </a:cubicBezTo>
                    <a:cubicBezTo>
                      <a:pt x="638" y="22"/>
                      <a:pt x="637" y="26"/>
                      <a:pt x="636" y="30"/>
                    </a:cubicBezTo>
                    <a:cubicBezTo>
                      <a:pt x="635" y="34"/>
                      <a:pt x="636" y="38"/>
                      <a:pt x="636" y="42"/>
                    </a:cubicBezTo>
                    <a:cubicBezTo>
                      <a:pt x="636" y="46"/>
                      <a:pt x="636" y="50"/>
                      <a:pt x="636" y="55"/>
                    </a:cubicBezTo>
                    <a:cubicBezTo>
                      <a:pt x="636" y="59"/>
                      <a:pt x="636" y="63"/>
                      <a:pt x="635" y="68"/>
                    </a:cubicBezTo>
                    <a:cubicBezTo>
                      <a:pt x="633" y="77"/>
                      <a:pt x="627" y="85"/>
                      <a:pt x="619" y="90"/>
                    </a:cubicBezTo>
                    <a:cubicBezTo>
                      <a:pt x="615" y="93"/>
                      <a:pt x="611" y="94"/>
                      <a:pt x="606" y="95"/>
                    </a:cubicBezTo>
                    <a:cubicBezTo>
                      <a:pt x="601" y="95"/>
                      <a:pt x="596" y="95"/>
                      <a:pt x="591" y="95"/>
                    </a:cubicBezTo>
                    <a:cubicBezTo>
                      <a:pt x="571" y="95"/>
                      <a:pt x="551" y="95"/>
                      <a:pt x="529" y="95"/>
                    </a:cubicBezTo>
                    <a:cubicBezTo>
                      <a:pt x="486" y="95"/>
                      <a:pt x="439" y="95"/>
                      <a:pt x="389" y="95"/>
                    </a:cubicBezTo>
                    <a:cubicBezTo>
                      <a:pt x="377" y="95"/>
                      <a:pt x="364" y="95"/>
                      <a:pt x="351" y="95"/>
                    </a:cubicBezTo>
                    <a:cubicBezTo>
                      <a:pt x="348" y="95"/>
                      <a:pt x="344" y="95"/>
                      <a:pt x="341" y="95"/>
                    </a:cubicBezTo>
                    <a:cubicBezTo>
                      <a:pt x="338" y="95"/>
                      <a:pt x="334" y="95"/>
                      <a:pt x="331" y="94"/>
                    </a:cubicBezTo>
                    <a:cubicBezTo>
                      <a:pt x="324" y="92"/>
                      <a:pt x="318" y="89"/>
                      <a:pt x="314" y="83"/>
                    </a:cubicBezTo>
                    <a:cubicBezTo>
                      <a:pt x="309" y="78"/>
                      <a:pt x="306" y="72"/>
                      <a:pt x="305" y="65"/>
                    </a:cubicBezTo>
                    <a:cubicBezTo>
                      <a:pt x="305" y="61"/>
                      <a:pt x="305" y="58"/>
                      <a:pt x="305" y="54"/>
                    </a:cubicBezTo>
                    <a:cubicBezTo>
                      <a:pt x="305" y="51"/>
                      <a:pt x="305" y="47"/>
                      <a:pt x="305" y="44"/>
                    </a:cubicBezTo>
                    <a:cubicBezTo>
                      <a:pt x="305" y="37"/>
                      <a:pt x="306" y="30"/>
                      <a:pt x="303" y="24"/>
                    </a:cubicBezTo>
                    <a:cubicBezTo>
                      <a:pt x="301" y="17"/>
                      <a:pt x="296" y="11"/>
                      <a:pt x="291" y="7"/>
                    </a:cubicBezTo>
                    <a:cubicBezTo>
                      <a:pt x="285" y="3"/>
                      <a:pt x="278" y="2"/>
                      <a:pt x="271" y="2"/>
                    </a:cubicBezTo>
                    <a:lnTo>
                      <a:pt x="249" y="2"/>
                    </a:lnTo>
                    <a:cubicBezTo>
                      <a:pt x="234" y="2"/>
                      <a:pt x="220" y="2"/>
                      <a:pt x="204" y="2"/>
                    </a:cubicBezTo>
                    <a:cubicBezTo>
                      <a:pt x="174" y="2"/>
                      <a:pt x="144" y="2"/>
                      <a:pt x="112" y="2"/>
                    </a:cubicBezTo>
                    <a:cubicBezTo>
                      <a:pt x="96" y="2"/>
                      <a:pt x="80" y="4"/>
                      <a:pt x="65" y="11"/>
                    </a:cubicBezTo>
                    <a:cubicBezTo>
                      <a:pt x="51" y="17"/>
                      <a:pt x="37" y="27"/>
                      <a:pt x="27" y="40"/>
                    </a:cubicBezTo>
                    <a:cubicBezTo>
                      <a:pt x="16" y="52"/>
                      <a:pt x="9" y="67"/>
                      <a:pt x="5" y="84"/>
                    </a:cubicBezTo>
                    <a:cubicBezTo>
                      <a:pt x="4" y="88"/>
                      <a:pt x="4" y="92"/>
                      <a:pt x="3" y="96"/>
                    </a:cubicBezTo>
                    <a:cubicBezTo>
                      <a:pt x="3" y="100"/>
                      <a:pt x="2" y="105"/>
                      <a:pt x="2" y="109"/>
                    </a:cubicBezTo>
                    <a:cubicBezTo>
                      <a:pt x="2" y="117"/>
                      <a:pt x="2" y="126"/>
                      <a:pt x="2" y="135"/>
                    </a:cubicBezTo>
                    <a:cubicBezTo>
                      <a:pt x="2" y="204"/>
                      <a:pt x="2" y="276"/>
                      <a:pt x="2" y="350"/>
                    </a:cubicBezTo>
                    <a:cubicBezTo>
                      <a:pt x="2" y="499"/>
                      <a:pt x="2" y="657"/>
                      <a:pt x="2" y="825"/>
                    </a:cubicBezTo>
                    <a:cubicBezTo>
                      <a:pt x="2" y="992"/>
                      <a:pt x="2" y="1169"/>
                      <a:pt x="2" y="1351"/>
                    </a:cubicBezTo>
                    <a:cubicBezTo>
                      <a:pt x="2" y="1442"/>
                      <a:pt x="2" y="1535"/>
                      <a:pt x="2" y="1629"/>
                    </a:cubicBezTo>
                    <a:cubicBezTo>
                      <a:pt x="2" y="1676"/>
                      <a:pt x="2" y="1723"/>
                      <a:pt x="2" y="1771"/>
                    </a:cubicBezTo>
                    <a:cubicBezTo>
                      <a:pt x="2" y="1783"/>
                      <a:pt x="2" y="1795"/>
                      <a:pt x="2" y="1807"/>
                    </a:cubicBezTo>
                    <a:cubicBezTo>
                      <a:pt x="2" y="1819"/>
                      <a:pt x="3" y="1830"/>
                      <a:pt x="7" y="1842"/>
                    </a:cubicBezTo>
                    <a:cubicBezTo>
                      <a:pt x="13" y="1864"/>
                      <a:pt x="28" y="1885"/>
                      <a:pt x="48" y="1898"/>
                    </a:cubicBezTo>
                    <a:cubicBezTo>
                      <a:pt x="67" y="1912"/>
                      <a:pt x="91" y="1918"/>
                      <a:pt x="115" y="1917"/>
                    </a:cubicBezTo>
                    <a:cubicBezTo>
                      <a:pt x="139" y="1917"/>
                      <a:pt x="163" y="1917"/>
                      <a:pt x="187" y="1917"/>
                    </a:cubicBezTo>
                    <a:cubicBezTo>
                      <a:pt x="234" y="1917"/>
                      <a:pt x="282" y="1917"/>
                      <a:pt x="329" y="1917"/>
                    </a:cubicBezTo>
                    <a:cubicBezTo>
                      <a:pt x="423" y="1917"/>
                      <a:pt x="516" y="1917"/>
                      <a:pt x="607" y="1917"/>
                    </a:cubicBezTo>
                    <a:cubicBezTo>
                      <a:pt x="652" y="1917"/>
                      <a:pt x="697" y="1917"/>
                      <a:pt x="742" y="1917"/>
                    </a:cubicBezTo>
                    <a:cubicBezTo>
                      <a:pt x="764" y="1917"/>
                      <a:pt x="787" y="1918"/>
                      <a:pt x="809" y="1917"/>
                    </a:cubicBezTo>
                    <a:cubicBezTo>
                      <a:pt x="830" y="1916"/>
                      <a:pt x="852" y="1907"/>
                      <a:pt x="868" y="1894"/>
                    </a:cubicBezTo>
                    <a:cubicBezTo>
                      <a:pt x="877" y="1887"/>
                      <a:pt x="884" y="1879"/>
                      <a:pt x="890" y="1870"/>
                    </a:cubicBezTo>
                    <a:cubicBezTo>
                      <a:pt x="896" y="1861"/>
                      <a:pt x="900" y="1851"/>
                      <a:pt x="903" y="1841"/>
                    </a:cubicBezTo>
                    <a:cubicBezTo>
                      <a:pt x="906" y="1830"/>
                      <a:pt x="907" y="1820"/>
                      <a:pt x="907" y="1809"/>
                    </a:cubicBezTo>
                    <a:cubicBezTo>
                      <a:pt x="907" y="1798"/>
                      <a:pt x="907" y="1788"/>
                      <a:pt x="907" y="1777"/>
                    </a:cubicBezTo>
                    <a:cubicBezTo>
                      <a:pt x="907" y="1734"/>
                      <a:pt x="907" y="1692"/>
                      <a:pt x="907" y="1650"/>
                    </a:cubicBezTo>
                    <a:cubicBezTo>
                      <a:pt x="907" y="1315"/>
                      <a:pt x="907" y="1013"/>
                      <a:pt x="908" y="760"/>
                    </a:cubicBezTo>
                    <a:cubicBezTo>
                      <a:pt x="908" y="507"/>
                      <a:pt x="908" y="302"/>
                      <a:pt x="908" y="161"/>
                    </a:cubicBezTo>
                    <a:cubicBezTo>
                      <a:pt x="908" y="143"/>
                      <a:pt x="908" y="126"/>
                      <a:pt x="908" y="110"/>
                    </a:cubicBezTo>
                    <a:cubicBezTo>
                      <a:pt x="908" y="95"/>
                      <a:pt x="906" y="80"/>
                      <a:pt x="901" y="68"/>
                    </a:cubicBezTo>
                    <a:cubicBezTo>
                      <a:pt x="895" y="55"/>
                      <a:pt x="888" y="44"/>
                      <a:pt x="881" y="36"/>
                    </a:cubicBezTo>
                    <a:cubicBezTo>
                      <a:pt x="873" y="28"/>
                      <a:pt x="865" y="21"/>
                      <a:pt x="857" y="16"/>
                    </a:cubicBezTo>
                    <a:cubicBezTo>
                      <a:pt x="841" y="7"/>
                      <a:pt x="826" y="4"/>
                      <a:pt x="817" y="2"/>
                    </a:cubicBezTo>
                    <a:cubicBezTo>
                      <a:pt x="812" y="2"/>
                      <a:pt x="809" y="2"/>
                      <a:pt x="806" y="1"/>
                    </a:cubicBezTo>
                    <a:cubicBezTo>
                      <a:pt x="804" y="1"/>
                      <a:pt x="803" y="1"/>
                      <a:pt x="803"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17" name="Google Shape;317;g34be3e9c41b_0_5112"/>
              <p:cNvSpPr/>
              <p:nvPr/>
            </p:nvSpPr>
            <p:spPr>
              <a:xfrm>
                <a:off x="207210" y="1137797"/>
                <a:ext cx="142120" cy="3644"/>
              </a:xfrm>
              <a:custGeom>
                <a:avLst/>
                <a:gdLst/>
                <a:ahLst/>
                <a:cxnLst/>
                <a:rect l="l" t="t" r="r" b="b"/>
                <a:pathLst>
                  <a:path w="78" h="2" extrusionOk="0">
                    <a:moveTo>
                      <a:pt x="78" y="1"/>
                    </a:moveTo>
                    <a:cubicBezTo>
                      <a:pt x="78" y="1"/>
                      <a:pt x="61" y="2"/>
                      <a:pt x="39" y="2"/>
                    </a:cubicBezTo>
                    <a:cubicBezTo>
                      <a:pt x="18" y="2"/>
                      <a:pt x="0" y="2"/>
                      <a:pt x="0" y="1"/>
                    </a:cubicBezTo>
                    <a:cubicBezTo>
                      <a:pt x="0" y="1"/>
                      <a:pt x="18" y="0"/>
                      <a:pt x="39" y="0"/>
                    </a:cubicBezTo>
                    <a:cubicBezTo>
                      <a:pt x="61" y="0"/>
                      <a:pt x="78" y="0"/>
                      <a:pt x="78"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18" name="Google Shape;318;g34be3e9c41b_0_5112"/>
              <p:cNvSpPr/>
              <p:nvPr/>
            </p:nvSpPr>
            <p:spPr>
              <a:xfrm>
                <a:off x="207210" y="1174238"/>
                <a:ext cx="143942" cy="3644"/>
              </a:xfrm>
              <a:custGeom>
                <a:avLst/>
                <a:gdLst/>
                <a:ahLst/>
                <a:cxnLst/>
                <a:rect l="l" t="t" r="r" b="b"/>
                <a:pathLst>
                  <a:path w="79" h="2" extrusionOk="0">
                    <a:moveTo>
                      <a:pt x="79" y="1"/>
                    </a:moveTo>
                    <a:cubicBezTo>
                      <a:pt x="79" y="1"/>
                      <a:pt x="61" y="2"/>
                      <a:pt x="39" y="2"/>
                    </a:cubicBezTo>
                    <a:cubicBezTo>
                      <a:pt x="18" y="2"/>
                      <a:pt x="0" y="2"/>
                      <a:pt x="0" y="1"/>
                    </a:cubicBezTo>
                    <a:cubicBezTo>
                      <a:pt x="0" y="1"/>
                      <a:pt x="18" y="0"/>
                      <a:pt x="39" y="0"/>
                    </a:cubicBezTo>
                    <a:cubicBezTo>
                      <a:pt x="61" y="0"/>
                      <a:pt x="79" y="0"/>
                      <a:pt x="79"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19" name="Google Shape;319;g34be3e9c41b_0_5112"/>
              <p:cNvSpPr/>
              <p:nvPr/>
            </p:nvSpPr>
            <p:spPr>
              <a:xfrm>
                <a:off x="207210" y="1210679"/>
                <a:ext cx="143942" cy="3644"/>
              </a:xfrm>
              <a:custGeom>
                <a:avLst/>
                <a:gdLst/>
                <a:ahLst/>
                <a:cxnLst/>
                <a:rect l="l" t="t" r="r" b="b"/>
                <a:pathLst>
                  <a:path w="79" h="2" extrusionOk="0">
                    <a:moveTo>
                      <a:pt x="79" y="1"/>
                    </a:moveTo>
                    <a:cubicBezTo>
                      <a:pt x="79" y="1"/>
                      <a:pt x="61" y="2"/>
                      <a:pt x="40" y="2"/>
                    </a:cubicBezTo>
                    <a:cubicBezTo>
                      <a:pt x="18" y="2"/>
                      <a:pt x="0" y="2"/>
                      <a:pt x="0" y="1"/>
                    </a:cubicBezTo>
                    <a:cubicBezTo>
                      <a:pt x="0" y="1"/>
                      <a:pt x="18" y="0"/>
                      <a:pt x="40" y="0"/>
                    </a:cubicBezTo>
                    <a:cubicBezTo>
                      <a:pt x="61" y="0"/>
                      <a:pt x="79" y="0"/>
                      <a:pt x="79"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20" name="Google Shape;320;g34be3e9c41b_0_5112"/>
              <p:cNvSpPr/>
              <p:nvPr/>
            </p:nvSpPr>
            <p:spPr>
              <a:xfrm>
                <a:off x="-1009920" y="1443901"/>
                <a:ext cx="1353785" cy="251442"/>
              </a:xfrm>
              <a:custGeom>
                <a:avLst/>
                <a:gdLst/>
                <a:ahLst/>
                <a:cxnLst/>
                <a:rect l="l" t="t" r="r" b="b"/>
                <a:pathLst>
                  <a:path w="743" h="138" extrusionOk="0">
                    <a:moveTo>
                      <a:pt x="685" y="137"/>
                    </a:moveTo>
                    <a:cubicBezTo>
                      <a:pt x="685" y="137"/>
                      <a:pt x="687" y="136"/>
                      <a:pt x="690" y="136"/>
                    </a:cubicBezTo>
                    <a:cubicBezTo>
                      <a:pt x="693" y="136"/>
                      <a:pt x="697" y="135"/>
                      <a:pt x="702" y="134"/>
                    </a:cubicBezTo>
                    <a:cubicBezTo>
                      <a:pt x="707" y="132"/>
                      <a:pt x="713" y="129"/>
                      <a:pt x="720" y="124"/>
                    </a:cubicBezTo>
                    <a:cubicBezTo>
                      <a:pt x="726" y="120"/>
                      <a:pt x="732" y="113"/>
                      <a:pt x="737" y="103"/>
                    </a:cubicBezTo>
                    <a:cubicBezTo>
                      <a:pt x="739" y="98"/>
                      <a:pt x="741" y="93"/>
                      <a:pt x="741" y="87"/>
                    </a:cubicBezTo>
                    <a:cubicBezTo>
                      <a:pt x="742" y="82"/>
                      <a:pt x="742" y="76"/>
                      <a:pt x="742" y="69"/>
                    </a:cubicBezTo>
                    <a:cubicBezTo>
                      <a:pt x="742" y="63"/>
                      <a:pt x="742" y="56"/>
                      <a:pt x="741" y="49"/>
                    </a:cubicBezTo>
                    <a:cubicBezTo>
                      <a:pt x="740" y="43"/>
                      <a:pt x="737" y="36"/>
                      <a:pt x="733" y="30"/>
                    </a:cubicBezTo>
                    <a:cubicBezTo>
                      <a:pt x="726" y="17"/>
                      <a:pt x="712" y="7"/>
                      <a:pt x="696" y="4"/>
                    </a:cubicBezTo>
                    <a:cubicBezTo>
                      <a:pt x="688" y="2"/>
                      <a:pt x="679" y="3"/>
                      <a:pt x="670" y="3"/>
                    </a:cubicBezTo>
                    <a:cubicBezTo>
                      <a:pt x="661" y="3"/>
                      <a:pt x="652" y="3"/>
                      <a:pt x="643" y="3"/>
                    </a:cubicBezTo>
                    <a:cubicBezTo>
                      <a:pt x="493" y="3"/>
                      <a:pt x="286" y="3"/>
                      <a:pt x="58" y="3"/>
                    </a:cubicBezTo>
                    <a:cubicBezTo>
                      <a:pt x="44" y="3"/>
                      <a:pt x="30" y="9"/>
                      <a:pt x="20" y="18"/>
                    </a:cubicBezTo>
                    <a:cubicBezTo>
                      <a:pt x="10" y="27"/>
                      <a:pt x="4" y="40"/>
                      <a:pt x="3" y="54"/>
                    </a:cubicBezTo>
                    <a:cubicBezTo>
                      <a:pt x="2" y="61"/>
                      <a:pt x="3" y="68"/>
                      <a:pt x="3" y="75"/>
                    </a:cubicBezTo>
                    <a:cubicBezTo>
                      <a:pt x="2" y="82"/>
                      <a:pt x="3" y="88"/>
                      <a:pt x="5" y="95"/>
                    </a:cubicBezTo>
                    <a:cubicBezTo>
                      <a:pt x="8" y="108"/>
                      <a:pt x="17" y="119"/>
                      <a:pt x="28" y="126"/>
                    </a:cubicBezTo>
                    <a:cubicBezTo>
                      <a:pt x="33" y="130"/>
                      <a:pt x="39" y="132"/>
                      <a:pt x="46" y="134"/>
                    </a:cubicBezTo>
                    <a:cubicBezTo>
                      <a:pt x="52" y="135"/>
                      <a:pt x="58" y="135"/>
                      <a:pt x="65" y="135"/>
                    </a:cubicBezTo>
                    <a:cubicBezTo>
                      <a:pt x="78" y="135"/>
                      <a:pt x="91" y="135"/>
                      <a:pt x="104" y="135"/>
                    </a:cubicBezTo>
                    <a:cubicBezTo>
                      <a:pt x="130" y="135"/>
                      <a:pt x="156" y="135"/>
                      <a:pt x="180" y="135"/>
                    </a:cubicBezTo>
                    <a:cubicBezTo>
                      <a:pt x="279" y="135"/>
                      <a:pt x="368" y="135"/>
                      <a:pt x="443" y="136"/>
                    </a:cubicBezTo>
                    <a:cubicBezTo>
                      <a:pt x="518" y="136"/>
                      <a:pt x="579" y="136"/>
                      <a:pt x="620" y="136"/>
                    </a:cubicBezTo>
                    <a:cubicBezTo>
                      <a:pt x="641" y="136"/>
                      <a:pt x="658" y="136"/>
                      <a:pt x="669" y="136"/>
                    </a:cubicBezTo>
                    <a:cubicBezTo>
                      <a:pt x="674" y="136"/>
                      <a:pt x="678" y="136"/>
                      <a:pt x="681" y="136"/>
                    </a:cubicBezTo>
                    <a:cubicBezTo>
                      <a:pt x="684" y="136"/>
                      <a:pt x="685" y="137"/>
                      <a:pt x="685" y="137"/>
                    </a:cubicBezTo>
                    <a:cubicBezTo>
                      <a:pt x="685" y="137"/>
                      <a:pt x="684" y="137"/>
                      <a:pt x="681" y="137"/>
                    </a:cubicBezTo>
                    <a:cubicBezTo>
                      <a:pt x="678" y="137"/>
                      <a:pt x="674" y="137"/>
                      <a:pt x="669" y="137"/>
                    </a:cubicBezTo>
                    <a:cubicBezTo>
                      <a:pt x="657" y="137"/>
                      <a:pt x="641" y="137"/>
                      <a:pt x="620" y="137"/>
                    </a:cubicBezTo>
                    <a:cubicBezTo>
                      <a:pt x="579" y="137"/>
                      <a:pt x="518" y="137"/>
                      <a:pt x="443" y="137"/>
                    </a:cubicBezTo>
                    <a:cubicBezTo>
                      <a:pt x="368" y="138"/>
                      <a:pt x="279" y="138"/>
                      <a:pt x="180" y="138"/>
                    </a:cubicBezTo>
                    <a:cubicBezTo>
                      <a:pt x="156" y="138"/>
                      <a:pt x="130" y="138"/>
                      <a:pt x="104" y="138"/>
                    </a:cubicBezTo>
                    <a:cubicBezTo>
                      <a:pt x="91" y="138"/>
                      <a:pt x="78" y="138"/>
                      <a:pt x="65" y="138"/>
                    </a:cubicBezTo>
                    <a:cubicBezTo>
                      <a:pt x="59" y="138"/>
                      <a:pt x="52" y="138"/>
                      <a:pt x="45" y="136"/>
                    </a:cubicBezTo>
                    <a:cubicBezTo>
                      <a:pt x="38" y="135"/>
                      <a:pt x="32" y="132"/>
                      <a:pt x="26" y="128"/>
                    </a:cubicBezTo>
                    <a:cubicBezTo>
                      <a:pt x="15" y="121"/>
                      <a:pt x="6" y="109"/>
                      <a:pt x="2" y="95"/>
                    </a:cubicBezTo>
                    <a:cubicBezTo>
                      <a:pt x="0" y="89"/>
                      <a:pt x="0" y="81"/>
                      <a:pt x="0" y="75"/>
                    </a:cubicBezTo>
                    <a:cubicBezTo>
                      <a:pt x="0" y="68"/>
                      <a:pt x="0" y="61"/>
                      <a:pt x="0" y="54"/>
                    </a:cubicBezTo>
                    <a:cubicBezTo>
                      <a:pt x="1" y="39"/>
                      <a:pt x="8" y="26"/>
                      <a:pt x="19" y="16"/>
                    </a:cubicBezTo>
                    <a:cubicBezTo>
                      <a:pt x="29" y="6"/>
                      <a:pt x="44" y="0"/>
                      <a:pt x="58" y="0"/>
                    </a:cubicBezTo>
                    <a:cubicBezTo>
                      <a:pt x="286" y="0"/>
                      <a:pt x="493" y="1"/>
                      <a:pt x="643" y="1"/>
                    </a:cubicBezTo>
                    <a:cubicBezTo>
                      <a:pt x="652" y="1"/>
                      <a:pt x="661" y="1"/>
                      <a:pt x="670" y="1"/>
                    </a:cubicBezTo>
                    <a:cubicBezTo>
                      <a:pt x="679" y="1"/>
                      <a:pt x="688" y="0"/>
                      <a:pt x="696" y="2"/>
                    </a:cubicBezTo>
                    <a:cubicBezTo>
                      <a:pt x="713" y="5"/>
                      <a:pt x="727" y="16"/>
                      <a:pt x="735" y="29"/>
                    </a:cubicBezTo>
                    <a:cubicBezTo>
                      <a:pt x="739" y="35"/>
                      <a:pt x="741" y="42"/>
                      <a:pt x="742" y="49"/>
                    </a:cubicBezTo>
                    <a:cubicBezTo>
                      <a:pt x="743" y="56"/>
                      <a:pt x="743" y="63"/>
                      <a:pt x="743" y="69"/>
                    </a:cubicBezTo>
                    <a:cubicBezTo>
                      <a:pt x="743" y="75"/>
                      <a:pt x="743" y="81"/>
                      <a:pt x="742" y="87"/>
                    </a:cubicBezTo>
                    <a:cubicBezTo>
                      <a:pt x="742" y="93"/>
                      <a:pt x="740" y="98"/>
                      <a:pt x="738" y="103"/>
                    </a:cubicBezTo>
                    <a:cubicBezTo>
                      <a:pt x="733" y="113"/>
                      <a:pt x="727" y="120"/>
                      <a:pt x="720" y="125"/>
                    </a:cubicBezTo>
                    <a:cubicBezTo>
                      <a:pt x="714" y="130"/>
                      <a:pt x="708" y="133"/>
                      <a:pt x="702" y="134"/>
                    </a:cubicBezTo>
                    <a:cubicBezTo>
                      <a:pt x="697" y="136"/>
                      <a:pt x="693" y="136"/>
                      <a:pt x="690" y="136"/>
                    </a:cubicBezTo>
                    <a:cubicBezTo>
                      <a:pt x="687" y="136"/>
                      <a:pt x="686" y="136"/>
                      <a:pt x="686" y="136"/>
                    </a:cubicBezTo>
                    <a:lnTo>
                      <a:pt x="685" y="137"/>
                    </a:lnTo>
                    <a:close/>
                  </a:path>
                </a:pathLst>
              </a:custGeom>
              <a:solidFill>
                <a:schemeClr val="dk1"/>
              </a:solidFill>
              <a:ln>
                <a:noFill/>
              </a:ln>
            </p:spPr>
            <p:txBody>
              <a:bodyPr spcFirstLastPara="1" wrap="square" lIns="90000" tIns="4675" rIns="90000" bIns="4675"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21" name="Google Shape;321;g34be3e9c41b_0_5112"/>
              <p:cNvSpPr/>
              <p:nvPr/>
            </p:nvSpPr>
            <p:spPr>
              <a:xfrm>
                <a:off x="-527076" y="2571748"/>
                <a:ext cx="783483" cy="5466"/>
              </a:xfrm>
              <a:custGeom>
                <a:avLst/>
                <a:gdLst/>
                <a:ahLst/>
                <a:cxnLst/>
                <a:rect l="l" t="t" r="r" b="b"/>
                <a:pathLst>
                  <a:path w="430" h="3" extrusionOk="0">
                    <a:moveTo>
                      <a:pt x="430" y="2"/>
                    </a:moveTo>
                    <a:cubicBezTo>
                      <a:pt x="430" y="2"/>
                      <a:pt x="334" y="3"/>
                      <a:pt x="215" y="3"/>
                    </a:cubicBezTo>
                    <a:cubicBezTo>
                      <a:pt x="96" y="3"/>
                      <a:pt x="0" y="2"/>
                      <a:pt x="0" y="2"/>
                    </a:cubicBezTo>
                    <a:cubicBezTo>
                      <a:pt x="0" y="1"/>
                      <a:pt x="96" y="0"/>
                      <a:pt x="215" y="0"/>
                    </a:cubicBezTo>
                    <a:cubicBezTo>
                      <a:pt x="334" y="0"/>
                      <a:pt x="430" y="1"/>
                      <a:pt x="430"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22" name="Google Shape;322;g34be3e9c41b_0_5112"/>
              <p:cNvSpPr/>
              <p:nvPr/>
            </p:nvSpPr>
            <p:spPr>
              <a:xfrm>
                <a:off x="-527076" y="2999929"/>
                <a:ext cx="792593" cy="5466"/>
              </a:xfrm>
              <a:custGeom>
                <a:avLst/>
                <a:gdLst/>
                <a:ahLst/>
                <a:cxnLst/>
                <a:rect l="l" t="t" r="r" b="b"/>
                <a:pathLst>
                  <a:path w="435" h="3" extrusionOk="0">
                    <a:moveTo>
                      <a:pt x="435" y="1"/>
                    </a:moveTo>
                    <a:cubicBezTo>
                      <a:pt x="435" y="2"/>
                      <a:pt x="337" y="3"/>
                      <a:pt x="217" y="3"/>
                    </a:cubicBezTo>
                    <a:cubicBezTo>
                      <a:pt x="97" y="3"/>
                      <a:pt x="0" y="2"/>
                      <a:pt x="0" y="1"/>
                    </a:cubicBezTo>
                    <a:cubicBezTo>
                      <a:pt x="0" y="1"/>
                      <a:pt x="96" y="0"/>
                      <a:pt x="217" y="0"/>
                    </a:cubicBezTo>
                    <a:cubicBezTo>
                      <a:pt x="337" y="0"/>
                      <a:pt x="435" y="1"/>
                      <a:pt x="435"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23" name="Google Shape;323;g34be3e9c41b_0_5112"/>
              <p:cNvSpPr/>
              <p:nvPr/>
            </p:nvSpPr>
            <p:spPr>
              <a:xfrm>
                <a:off x="-527076" y="3065523"/>
                <a:ext cx="783483" cy="3644"/>
              </a:xfrm>
              <a:custGeom>
                <a:avLst/>
                <a:gdLst/>
                <a:ahLst/>
                <a:cxnLst/>
                <a:rect l="l" t="t" r="r" b="b"/>
                <a:pathLst>
                  <a:path w="430" h="2" extrusionOk="0">
                    <a:moveTo>
                      <a:pt x="430" y="1"/>
                    </a:moveTo>
                    <a:cubicBezTo>
                      <a:pt x="430" y="2"/>
                      <a:pt x="334" y="2"/>
                      <a:pt x="215" y="2"/>
                    </a:cubicBezTo>
                    <a:cubicBezTo>
                      <a:pt x="96" y="2"/>
                      <a:pt x="0" y="2"/>
                      <a:pt x="0" y="1"/>
                    </a:cubicBezTo>
                    <a:cubicBezTo>
                      <a:pt x="0" y="0"/>
                      <a:pt x="96" y="0"/>
                      <a:pt x="215" y="0"/>
                    </a:cubicBezTo>
                    <a:cubicBezTo>
                      <a:pt x="334" y="0"/>
                      <a:pt x="430" y="0"/>
                      <a:pt x="430"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24" name="Google Shape;324;g34be3e9c41b_0_5112"/>
              <p:cNvSpPr/>
              <p:nvPr/>
            </p:nvSpPr>
            <p:spPr>
              <a:xfrm>
                <a:off x="-527076" y="3491882"/>
                <a:ext cx="792593" cy="5466"/>
              </a:xfrm>
              <a:custGeom>
                <a:avLst/>
                <a:gdLst/>
                <a:ahLst/>
                <a:cxnLst/>
                <a:rect l="l" t="t" r="r" b="b"/>
                <a:pathLst>
                  <a:path w="435" h="3" extrusionOk="0">
                    <a:moveTo>
                      <a:pt x="435" y="2"/>
                    </a:moveTo>
                    <a:cubicBezTo>
                      <a:pt x="435" y="2"/>
                      <a:pt x="337" y="3"/>
                      <a:pt x="217" y="3"/>
                    </a:cubicBezTo>
                    <a:cubicBezTo>
                      <a:pt x="97" y="3"/>
                      <a:pt x="0" y="2"/>
                      <a:pt x="0" y="2"/>
                    </a:cubicBezTo>
                    <a:cubicBezTo>
                      <a:pt x="0" y="1"/>
                      <a:pt x="96" y="0"/>
                      <a:pt x="217" y="0"/>
                    </a:cubicBezTo>
                    <a:cubicBezTo>
                      <a:pt x="337" y="0"/>
                      <a:pt x="435" y="1"/>
                      <a:pt x="435"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25" name="Google Shape;325;g34be3e9c41b_0_5112"/>
              <p:cNvSpPr/>
              <p:nvPr/>
            </p:nvSpPr>
            <p:spPr>
              <a:xfrm>
                <a:off x="-527076" y="3557476"/>
                <a:ext cx="783483" cy="5466"/>
              </a:xfrm>
              <a:custGeom>
                <a:avLst/>
                <a:gdLst/>
                <a:ahLst/>
                <a:cxnLst/>
                <a:rect l="l" t="t" r="r" b="b"/>
                <a:pathLst>
                  <a:path w="430" h="3" extrusionOk="0">
                    <a:moveTo>
                      <a:pt x="430" y="1"/>
                    </a:moveTo>
                    <a:cubicBezTo>
                      <a:pt x="430" y="2"/>
                      <a:pt x="334" y="3"/>
                      <a:pt x="215" y="3"/>
                    </a:cubicBezTo>
                    <a:cubicBezTo>
                      <a:pt x="96" y="3"/>
                      <a:pt x="0" y="2"/>
                      <a:pt x="0" y="1"/>
                    </a:cubicBezTo>
                    <a:cubicBezTo>
                      <a:pt x="0" y="0"/>
                      <a:pt x="96" y="0"/>
                      <a:pt x="215" y="0"/>
                    </a:cubicBezTo>
                    <a:cubicBezTo>
                      <a:pt x="334" y="0"/>
                      <a:pt x="430" y="0"/>
                      <a:pt x="430"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26" name="Google Shape;326;g34be3e9c41b_0_5112"/>
              <p:cNvSpPr/>
              <p:nvPr/>
            </p:nvSpPr>
            <p:spPr>
              <a:xfrm>
                <a:off x="-527076" y="3982013"/>
                <a:ext cx="792593" cy="3644"/>
              </a:xfrm>
              <a:custGeom>
                <a:avLst/>
                <a:gdLst/>
                <a:ahLst/>
                <a:cxnLst/>
                <a:rect l="l" t="t" r="r" b="b"/>
                <a:pathLst>
                  <a:path w="435" h="2" extrusionOk="0">
                    <a:moveTo>
                      <a:pt x="435" y="1"/>
                    </a:moveTo>
                    <a:cubicBezTo>
                      <a:pt x="435" y="2"/>
                      <a:pt x="337" y="2"/>
                      <a:pt x="217" y="2"/>
                    </a:cubicBezTo>
                    <a:cubicBezTo>
                      <a:pt x="97" y="2"/>
                      <a:pt x="0" y="2"/>
                      <a:pt x="0" y="1"/>
                    </a:cubicBezTo>
                    <a:cubicBezTo>
                      <a:pt x="0" y="0"/>
                      <a:pt x="96" y="0"/>
                      <a:pt x="217" y="0"/>
                    </a:cubicBezTo>
                    <a:cubicBezTo>
                      <a:pt x="337" y="0"/>
                      <a:pt x="435" y="0"/>
                      <a:pt x="435"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27" name="Google Shape;327;g34be3e9c41b_0_5112"/>
              <p:cNvSpPr/>
              <p:nvPr/>
            </p:nvSpPr>
            <p:spPr>
              <a:xfrm>
                <a:off x="-527076" y="4045784"/>
                <a:ext cx="783483" cy="5466"/>
              </a:xfrm>
              <a:custGeom>
                <a:avLst/>
                <a:gdLst/>
                <a:ahLst/>
                <a:cxnLst/>
                <a:rect l="l" t="t" r="r" b="b"/>
                <a:pathLst>
                  <a:path w="430" h="3" extrusionOk="0">
                    <a:moveTo>
                      <a:pt x="430" y="2"/>
                    </a:moveTo>
                    <a:cubicBezTo>
                      <a:pt x="430" y="2"/>
                      <a:pt x="334" y="3"/>
                      <a:pt x="215" y="3"/>
                    </a:cubicBezTo>
                    <a:cubicBezTo>
                      <a:pt x="96" y="3"/>
                      <a:pt x="0" y="2"/>
                      <a:pt x="0" y="2"/>
                    </a:cubicBezTo>
                    <a:cubicBezTo>
                      <a:pt x="0" y="1"/>
                      <a:pt x="96" y="0"/>
                      <a:pt x="215" y="0"/>
                    </a:cubicBezTo>
                    <a:cubicBezTo>
                      <a:pt x="334" y="0"/>
                      <a:pt x="430" y="1"/>
                      <a:pt x="430"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grpSp>
          <p:nvGrpSpPr>
            <p:cNvPr id="328" name="Google Shape;328;g34be3e9c41b_0_5112"/>
            <p:cNvGrpSpPr/>
            <p:nvPr/>
          </p:nvGrpSpPr>
          <p:grpSpPr>
            <a:xfrm flipH="1">
              <a:off x="7830526" y="4746263"/>
              <a:ext cx="1065901" cy="619495"/>
              <a:chOff x="-192639" y="64613"/>
              <a:chExt cx="1065901" cy="619495"/>
            </a:xfrm>
          </p:grpSpPr>
          <p:sp>
            <p:nvSpPr>
              <p:cNvPr id="329" name="Google Shape;329;g34be3e9c41b_0_5112"/>
              <p:cNvSpPr/>
              <p:nvPr/>
            </p:nvSpPr>
            <p:spPr>
              <a:xfrm>
                <a:off x="-192639" y="64613"/>
                <a:ext cx="1065901" cy="619495"/>
              </a:xfrm>
              <a:custGeom>
                <a:avLst/>
                <a:gdLst/>
                <a:ahLst/>
                <a:cxnLst/>
                <a:rect l="l" t="t" r="r" b="b"/>
                <a:pathLst>
                  <a:path w="585" h="340" extrusionOk="0">
                    <a:moveTo>
                      <a:pt x="584" y="339"/>
                    </a:moveTo>
                    <a:cubicBezTo>
                      <a:pt x="584" y="339"/>
                      <a:pt x="584" y="337"/>
                      <a:pt x="584" y="333"/>
                    </a:cubicBezTo>
                    <a:cubicBezTo>
                      <a:pt x="584" y="329"/>
                      <a:pt x="584" y="323"/>
                      <a:pt x="584" y="315"/>
                    </a:cubicBezTo>
                    <a:cubicBezTo>
                      <a:pt x="584" y="299"/>
                      <a:pt x="583" y="277"/>
                      <a:pt x="583" y="247"/>
                    </a:cubicBezTo>
                    <a:cubicBezTo>
                      <a:pt x="583" y="189"/>
                      <a:pt x="583" y="105"/>
                      <a:pt x="583" y="1"/>
                    </a:cubicBezTo>
                    <a:lnTo>
                      <a:pt x="584" y="2"/>
                    </a:lnTo>
                    <a:cubicBezTo>
                      <a:pt x="427" y="2"/>
                      <a:pt x="223" y="2"/>
                      <a:pt x="1" y="2"/>
                    </a:cubicBezTo>
                    <a:lnTo>
                      <a:pt x="1" y="2"/>
                    </a:lnTo>
                    <a:lnTo>
                      <a:pt x="2" y="1"/>
                    </a:lnTo>
                    <a:cubicBezTo>
                      <a:pt x="2" y="121"/>
                      <a:pt x="2" y="235"/>
                      <a:pt x="2" y="339"/>
                    </a:cubicBezTo>
                    <a:lnTo>
                      <a:pt x="1" y="338"/>
                    </a:lnTo>
                    <a:cubicBezTo>
                      <a:pt x="171" y="338"/>
                      <a:pt x="317" y="338"/>
                      <a:pt x="420" y="338"/>
                    </a:cubicBezTo>
                    <a:cubicBezTo>
                      <a:pt x="472" y="338"/>
                      <a:pt x="512" y="338"/>
                      <a:pt x="541" y="338"/>
                    </a:cubicBezTo>
                    <a:cubicBezTo>
                      <a:pt x="554" y="338"/>
                      <a:pt x="565" y="339"/>
                      <a:pt x="573" y="339"/>
                    </a:cubicBezTo>
                    <a:cubicBezTo>
                      <a:pt x="576" y="339"/>
                      <a:pt x="579" y="339"/>
                      <a:pt x="581" y="339"/>
                    </a:cubicBezTo>
                    <a:cubicBezTo>
                      <a:pt x="583" y="339"/>
                      <a:pt x="584" y="339"/>
                      <a:pt x="584" y="339"/>
                    </a:cubicBezTo>
                    <a:cubicBezTo>
                      <a:pt x="584" y="339"/>
                      <a:pt x="583" y="339"/>
                      <a:pt x="581" y="339"/>
                    </a:cubicBezTo>
                    <a:cubicBezTo>
                      <a:pt x="579" y="339"/>
                      <a:pt x="576" y="339"/>
                      <a:pt x="573" y="339"/>
                    </a:cubicBezTo>
                    <a:cubicBezTo>
                      <a:pt x="566" y="339"/>
                      <a:pt x="555" y="339"/>
                      <a:pt x="541" y="339"/>
                    </a:cubicBezTo>
                    <a:cubicBezTo>
                      <a:pt x="513" y="339"/>
                      <a:pt x="472" y="339"/>
                      <a:pt x="421" y="339"/>
                    </a:cubicBezTo>
                    <a:cubicBezTo>
                      <a:pt x="318" y="339"/>
                      <a:pt x="172" y="340"/>
                      <a:pt x="1" y="340"/>
                    </a:cubicBezTo>
                    <a:lnTo>
                      <a:pt x="0" y="340"/>
                    </a:lnTo>
                    <a:lnTo>
                      <a:pt x="0" y="339"/>
                    </a:lnTo>
                    <a:cubicBezTo>
                      <a:pt x="0" y="235"/>
                      <a:pt x="0" y="121"/>
                      <a:pt x="0" y="1"/>
                    </a:cubicBezTo>
                    <a:lnTo>
                      <a:pt x="0" y="0"/>
                    </a:lnTo>
                    <a:lnTo>
                      <a:pt x="1" y="0"/>
                    </a:lnTo>
                    <a:cubicBezTo>
                      <a:pt x="223" y="0"/>
                      <a:pt x="427" y="0"/>
                      <a:pt x="584" y="0"/>
                    </a:cubicBezTo>
                    <a:lnTo>
                      <a:pt x="585" y="0"/>
                    </a:lnTo>
                    <a:lnTo>
                      <a:pt x="585" y="1"/>
                    </a:lnTo>
                    <a:cubicBezTo>
                      <a:pt x="585" y="105"/>
                      <a:pt x="584" y="189"/>
                      <a:pt x="584" y="248"/>
                    </a:cubicBezTo>
                    <a:cubicBezTo>
                      <a:pt x="584" y="277"/>
                      <a:pt x="584" y="300"/>
                      <a:pt x="584" y="315"/>
                    </a:cubicBezTo>
                    <a:cubicBezTo>
                      <a:pt x="584" y="323"/>
                      <a:pt x="584" y="329"/>
                      <a:pt x="584" y="333"/>
                    </a:cubicBezTo>
                    <a:cubicBezTo>
                      <a:pt x="584" y="337"/>
                      <a:pt x="584" y="339"/>
                      <a:pt x="584" y="33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30" name="Google Shape;330;g34be3e9c41b_0_5112"/>
              <p:cNvSpPr/>
              <p:nvPr/>
            </p:nvSpPr>
            <p:spPr>
              <a:xfrm>
                <a:off x="-188995" y="139317"/>
                <a:ext cx="1060435" cy="3644"/>
              </a:xfrm>
              <a:custGeom>
                <a:avLst/>
                <a:gdLst/>
                <a:ahLst/>
                <a:cxnLst/>
                <a:rect l="l" t="t" r="r" b="b"/>
                <a:pathLst>
                  <a:path w="582" h="2" extrusionOk="0">
                    <a:moveTo>
                      <a:pt x="582" y="1"/>
                    </a:moveTo>
                    <a:cubicBezTo>
                      <a:pt x="582" y="2"/>
                      <a:pt x="452" y="2"/>
                      <a:pt x="291" y="2"/>
                    </a:cubicBezTo>
                    <a:cubicBezTo>
                      <a:pt x="130" y="2"/>
                      <a:pt x="0" y="2"/>
                      <a:pt x="0" y="1"/>
                    </a:cubicBezTo>
                    <a:cubicBezTo>
                      <a:pt x="0" y="0"/>
                      <a:pt x="130" y="0"/>
                      <a:pt x="291" y="0"/>
                    </a:cubicBezTo>
                    <a:cubicBezTo>
                      <a:pt x="452" y="0"/>
                      <a:pt x="582" y="0"/>
                      <a:pt x="582"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31" name="Google Shape;331;g34be3e9c41b_0_5112"/>
              <p:cNvSpPr/>
              <p:nvPr/>
            </p:nvSpPr>
            <p:spPr>
              <a:xfrm>
                <a:off x="-99714" y="243174"/>
                <a:ext cx="327969" cy="327968"/>
              </a:xfrm>
              <a:custGeom>
                <a:avLst/>
                <a:gdLst/>
                <a:ahLst/>
                <a:cxnLst/>
                <a:rect l="l" t="t" r="r" b="b"/>
                <a:pathLst>
                  <a:path w="180" h="180" extrusionOk="0">
                    <a:moveTo>
                      <a:pt x="0" y="0"/>
                    </a:moveTo>
                    <a:lnTo>
                      <a:pt x="180" y="0"/>
                    </a:lnTo>
                    <a:lnTo>
                      <a:pt x="180" y="180"/>
                    </a:lnTo>
                    <a:lnTo>
                      <a:pt x="0" y="180"/>
                    </a:lnTo>
                    <a:lnTo>
                      <a:pt x="0" y="0"/>
                    </a:lnTo>
                    <a:close/>
                  </a:path>
                </a:pathLst>
              </a:custGeom>
              <a:solidFill>
                <a:schemeClr val="accent2"/>
              </a:solidFill>
              <a:ln>
                <a:noFill/>
              </a:ln>
            </p:spPr>
            <p:txBody>
              <a:bodyPr spcFirstLastPara="1" wrap="square" lIns="90000" tIns="19800" rIns="90000" bIns="198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32" name="Google Shape;332;g34be3e9c41b_0_5112"/>
              <p:cNvSpPr/>
              <p:nvPr/>
            </p:nvSpPr>
            <p:spPr>
              <a:xfrm>
                <a:off x="319358" y="294191"/>
                <a:ext cx="475556" cy="5466"/>
              </a:xfrm>
              <a:custGeom>
                <a:avLst/>
                <a:gdLst/>
                <a:ahLst/>
                <a:cxnLst/>
                <a:rect l="l" t="t" r="r" b="b"/>
                <a:pathLst>
                  <a:path w="261" h="3" extrusionOk="0">
                    <a:moveTo>
                      <a:pt x="261" y="1"/>
                    </a:moveTo>
                    <a:cubicBezTo>
                      <a:pt x="261" y="1"/>
                      <a:pt x="260" y="2"/>
                      <a:pt x="258" y="2"/>
                    </a:cubicBezTo>
                    <a:cubicBezTo>
                      <a:pt x="256" y="2"/>
                      <a:pt x="253" y="2"/>
                      <a:pt x="250" y="2"/>
                    </a:cubicBezTo>
                    <a:cubicBezTo>
                      <a:pt x="243" y="2"/>
                      <a:pt x="234" y="2"/>
                      <a:pt x="222" y="2"/>
                    </a:cubicBezTo>
                    <a:cubicBezTo>
                      <a:pt x="199" y="2"/>
                      <a:pt x="166" y="3"/>
                      <a:pt x="130" y="3"/>
                    </a:cubicBezTo>
                    <a:cubicBezTo>
                      <a:pt x="94" y="3"/>
                      <a:pt x="62" y="2"/>
                      <a:pt x="38" y="2"/>
                    </a:cubicBezTo>
                    <a:cubicBezTo>
                      <a:pt x="26" y="2"/>
                      <a:pt x="17" y="2"/>
                      <a:pt x="10" y="2"/>
                    </a:cubicBezTo>
                    <a:cubicBezTo>
                      <a:pt x="7" y="2"/>
                      <a:pt x="4" y="2"/>
                      <a:pt x="3" y="2"/>
                    </a:cubicBezTo>
                    <a:cubicBezTo>
                      <a:pt x="1" y="2"/>
                      <a:pt x="0" y="2"/>
                      <a:pt x="0" y="1"/>
                    </a:cubicBezTo>
                    <a:cubicBezTo>
                      <a:pt x="0" y="1"/>
                      <a:pt x="1" y="1"/>
                      <a:pt x="3" y="1"/>
                    </a:cubicBezTo>
                    <a:cubicBezTo>
                      <a:pt x="5" y="1"/>
                      <a:pt x="7" y="1"/>
                      <a:pt x="10" y="1"/>
                    </a:cubicBezTo>
                    <a:cubicBezTo>
                      <a:pt x="17" y="1"/>
                      <a:pt x="26" y="1"/>
                      <a:pt x="38" y="1"/>
                    </a:cubicBezTo>
                    <a:cubicBezTo>
                      <a:pt x="62" y="1"/>
                      <a:pt x="94" y="0"/>
                      <a:pt x="130" y="0"/>
                    </a:cubicBezTo>
                    <a:cubicBezTo>
                      <a:pt x="166" y="0"/>
                      <a:pt x="199" y="1"/>
                      <a:pt x="222" y="1"/>
                    </a:cubicBezTo>
                    <a:cubicBezTo>
                      <a:pt x="234" y="1"/>
                      <a:pt x="243" y="1"/>
                      <a:pt x="250" y="1"/>
                    </a:cubicBezTo>
                    <a:cubicBezTo>
                      <a:pt x="253" y="1"/>
                      <a:pt x="256" y="1"/>
                      <a:pt x="258" y="1"/>
                    </a:cubicBezTo>
                    <a:cubicBezTo>
                      <a:pt x="260" y="1"/>
                      <a:pt x="261" y="1"/>
                      <a:pt x="261"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33" name="Google Shape;333;g34be3e9c41b_0_5112"/>
              <p:cNvSpPr/>
              <p:nvPr/>
            </p:nvSpPr>
            <p:spPr>
              <a:xfrm>
                <a:off x="319358" y="368895"/>
                <a:ext cx="484666" cy="3644"/>
              </a:xfrm>
              <a:custGeom>
                <a:avLst/>
                <a:gdLst/>
                <a:ahLst/>
                <a:cxnLst/>
                <a:rect l="l" t="t" r="r" b="b"/>
                <a:pathLst>
                  <a:path w="266" h="2" extrusionOk="0">
                    <a:moveTo>
                      <a:pt x="266" y="1"/>
                    </a:moveTo>
                    <a:cubicBezTo>
                      <a:pt x="266" y="1"/>
                      <a:pt x="265" y="1"/>
                      <a:pt x="264" y="1"/>
                    </a:cubicBezTo>
                    <a:cubicBezTo>
                      <a:pt x="262" y="1"/>
                      <a:pt x="259" y="1"/>
                      <a:pt x="256" y="1"/>
                    </a:cubicBezTo>
                    <a:cubicBezTo>
                      <a:pt x="249" y="1"/>
                      <a:pt x="239" y="1"/>
                      <a:pt x="227" y="2"/>
                    </a:cubicBezTo>
                    <a:cubicBezTo>
                      <a:pt x="203" y="2"/>
                      <a:pt x="170" y="2"/>
                      <a:pt x="133" y="2"/>
                    </a:cubicBezTo>
                    <a:cubicBezTo>
                      <a:pt x="96" y="2"/>
                      <a:pt x="63" y="2"/>
                      <a:pt x="39" y="2"/>
                    </a:cubicBezTo>
                    <a:cubicBezTo>
                      <a:pt x="27" y="1"/>
                      <a:pt x="17" y="1"/>
                      <a:pt x="10" y="1"/>
                    </a:cubicBezTo>
                    <a:cubicBezTo>
                      <a:pt x="7" y="1"/>
                      <a:pt x="5" y="1"/>
                      <a:pt x="3" y="1"/>
                    </a:cubicBezTo>
                    <a:cubicBezTo>
                      <a:pt x="1" y="1"/>
                      <a:pt x="0" y="1"/>
                      <a:pt x="0" y="1"/>
                    </a:cubicBezTo>
                    <a:cubicBezTo>
                      <a:pt x="0" y="1"/>
                      <a:pt x="1" y="0"/>
                      <a:pt x="3" y="0"/>
                    </a:cubicBezTo>
                    <a:cubicBezTo>
                      <a:pt x="5" y="0"/>
                      <a:pt x="7" y="0"/>
                      <a:pt x="10" y="0"/>
                    </a:cubicBezTo>
                    <a:cubicBezTo>
                      <a:pt x="17" y="0"/>
                      <a:pt x="27" y="0"/>
                      <a:pt x="39" y="0"/>
                    </a:cubicBezTo>
                    <a:cubicBezTo>
                      <a:pt x="63" y="0"/>
                      <a:pt x="96" y="0"/>
                      <a:pt x="133" y="0"/>
                    </a:cubicBezTo>
                    <a:cubicBezTo>
                      <a:pt x="170" y="0"/>
                      <a:pt x="203" y="0"/>
                      <a:pt x="227" y="0"/>
                    </a:cubicBezTo>
                    <a:cubicBezTo>
                      <a:pt x="239" y="0"/>
                      <a:pt x="249" y="0"/>
                      <a:pt x="256" y="0"/>
                    </a:cubicBezTo>
                    <a:cubicBezTo>
                      <a:pt x="259" y="0"/>
                      <a:pt x="262" y="0"/>
                      <a:pt x="264" y="0"/>
                    </a:cubicBezTo>
                    <a:cubicBezTo>
                      <a:pt x="265" y="0"/>
                      <a:pt x="266" y="1"/>
                      <a:pt x="266"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34" name="Google Shape;334;g34be3e9c41b_0_5112"/>
              <p:cNvSpPr/>
              <p:nvPr/>
            </p:nvSpPr>
            <p:spPr>
              <a:xfrm>
                <a:off x="319358" y="441777"/>
                <a:ext cx="484666" cy="3644"/>
              </a:xfrm>
              <a:custGeom>
                <a:avLst/>
                <a:gdLst/>
                <a:ahLst/>
                <a:cxnLst/>
                <a:rect l="l" t="t" r="r" b="b"/>
                <a:pathLst>
                  <a:path w="266" h="2" extrusionOk="0">
                    <a:moveTo>
                      <a:pt x="266" y="1"/>
                    </a:moveTo>
                    <a:cubicBezTo>
                      <a:pt x="266" y="1"/>
                      <a:pt x="265" y="1"/>
                      <a:pt x="264" y="1"/>
                    </a:cubicBezTo>
                    <a:cubicBezTo>
                      <a:pt x="262" y="1"/>
                      <a:pt x="259" y="1"/>
                      <a:pt x="256" y="1"/>
                    </a:cubicBezTo>
                    <a:cubicBezTo>
                      <a:pt x="249" y="1"/>
                      <a:pt x="239" y="2"/>
                      <a:pt x="227" y="2"/>
                    </a:cubicBezTo>
                    <a:cubicBezTo>
                      <a:pt x="203" y="2"/>
                      <a:pt x="170" y="2"/>
                      <a:pt x="133" y="2"/>
                    </a:cubicBezTo>
                    <a:cubicBezTo>
                      <a:pt x="96" y="2"/>
                      <a:pt x="63" y="2"/>
                      <a:pt x="39" y="2"/>
                    </a:cubicBezTo>
                    <a:cubicBezTo>
                      <a:pt x="27" y="2"/>
                      <a:pt x="17" y="1"/>
                      <a:pt x="10" y="1"/>
                    </a:cubicBezTo>
                    <a:cubicBezTo>
                      <a:pt x="7" y="1"/>
                      <a:pt x="5" y="1"/>
                      <a:pt x="3" y="1"/>
                    </a:cubicBezTo>
                    <a:cubicBezTo>
                      <a:pt x="1" y="1"/>
                      <a:pt x="0" y="1"/>
                      <a:pt x="0" y="1"/>
                    </a:cubicBezTo>
                    <a:cubicBezTo>
                      <a:pt x="0" y="1"/>
                      <a:pt x="1" y="1"/>
                      <a:pt x="3" y="1"/>
                    </a:cubicBezTo>
                    <a:cubicBezTo>
                      <a:pt x="5" y="1"/>
                      <a:pt x="7" y="1"/>
                      <a:pt x="10" y="0"/>
                    </a:cubicBezTo>
                    <a:cubicBezTo>
                      <a:pt x="17" y="0"/>
                      <a:pt x="27" y="0"/>
                      <a:pt x="39" y="0"/>
                    </a:cubicBezTo>
                    <a:cubicBezTo>
                      <a:pt x="63" y="0"/>
                      <a:pt x="96" y="0"/>
                      <a:pt x="133" y="0"/>
                    </a:cubicBezTo>
                    <a:cubicBezTo>
                      <a:pt x="170" y="0"/>
                      <a:pt x="203" y="0"/>
                      <a:pt x="227" y="0"/>
                    </a:cubicBezTo>
                    <a:cubicBezTo>
                      <a:pt x="239" y="0"/>
                      <a:pt x="249" y="0"/>
                      <a:pt x="256" y="0"/>
                    </a:cubicBezTo>
                    <a:cubicBezTo>
                      <a:pt x="259" y="1"/>
                      <a:pt x="262" y="1"/>
                      <a:pt x="264" y="1"/>
                    </a:cubicBezTo>
                    <a:cubicBezTo>
                      <a:pt x="265" y="1"/>
                      <a:pt x="266" y="1"/>
                      <a:pt x="266"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35" name="Google Shape;335;g34be3e9c41b_0_5112"/>
              <p:cNvSpPr/>
              <p:nvPr/>
            </p:nvSpPr>
            <p:spPr>
              <a:xfrm>
                <a:off x="319358" y="514659"/>
                <a:ext cx="484666" cy="3644"/>
              </a:xfrm>
              <a:custGeom>
                <a:avLst/>
                <a:gdLst/>
                <a:ahLst/>
                <a:cxnLst/>
                <a:rect l="l" t="t" r="r" b="b"/>
                <a:pathLst>
                  <a:path w="266" h="2" extrusionOk="0">
                    <a:moveTo>
                      <a:pt x="266" y="1"/>
                    </a:moveTo>
                    <a:cubicBezTo>
                      <a:pt x="266" y="1"/>
                      <a:pt x="265" y="1"/>
                      <a:pt x="264" y="1"/>
                    </a:cubicBezTo>
                    <a:cubicBezTo>
                      <a:pt x="262" y="1"/>
                      <a:pt x="259" y="2"/>
                      <a:pt x="256" y="2"/>
                    </a:cubicBezTo>
                    <a:cubicBezTo>
                      <a:pt x="249" y="2"/>
                      <a:pt x="239" y="2"/>
                      <a:pt x="227" y="2"/>
                    </a:cubicBezTo>
                    <a:cubicBezTo>
                      <a:pt x="203" y="2"/>
                      <a:pt x="170" y="2"/>
                      <a:pt x="133" y="2"/>
                    </a:cubicBezTo>
                    <a:cubicBezTo>
                      <a:pt x="96" y="2"/>
                      <a:pt x="63" y="2"/>
                      <a:pt x="39" y="2"/>
                    </a:cubicBezTo>
                    <a:cubicBezTo>
                      <a:pt x="27" y="2"/>
                      <a:pt x="17" y="2"/>
                      <a:pt x="10" y="2"/>
                    </a:cubicBezTo>
                    <a:cubicBezTo>
                      <a:pt x="7" y="2"/>
                      <a:pt x="5" y="1"/>
                      <a:pt x="3" y="1"/>
                    </a:cubicBezTo>
                    <a:cubicBezTo>
                      <a:pt x="1" y="1"/>
                      <a:pt x="0" y="1"/>
                      <a:pt x="0" y="1"/>
                    </a:cubicBezTo>
                    <a:cubicBezTo>
                      <a:pt x="0" y="1"/>
                      <a:pt x="1" y="1"/>
                      <a:pt x="3" y="1"/>
                    </a:cubicBezTo>
                    <a:cubicBezTo>
                      <a:pt x="5" y="1"/>
                      <a:pt x="7" y="1"/>
                      <a:pt x="10" y="1"/>
                    </a:cubicBezTo>
                    <a:cubicBezTo>
                      <a:pt x="17" y="1"/>
                      <a:pt x="27" y="1"/>
                      <a:pt x="39" y="0"/>
                    </a:cubicBezTo>
                    <a:cubicBezTo>
                      <a:pt x="63" y="0"/>
                      <a:pt x="96" y="0"/>
                      <a:pt x="133" y="0"/>
                    </a:cubicBezTo>
                    <a:cubicBezTo>
                      <a:pt x="170" y="0"/>
                      <a:pt x="203" y="0"/>
                      <a:pt x="227" y="0"/>
                    </a:cubicBezTo>
                    <a:cubicBezTo>
                      <a:pt x="239" y="0"/>
                      <a:pt x="249" y="1"/>
                      <a:pt x="256" y="1"/>
                    </a:cubicBezTo>
                    <a:cubicBezTo>
                      <a:pt x="259" y="1"/>
                      <a:pt x="262" y="1"/>
                      <a:pt x="264" y="1"/>
                    </a:cubicBezTo>
                    <a:cubicBezTo>
                      <a:pt x="265" y="1"/>
                      <a:pt x="266" y="1"/>
                      <a:pt x="266"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grpSp>
        <p:nvGrpSpPr>
          <p:cNvPr id="336" name="Google Shape;336;g34be3e9c41b_0_5112"/>
          <p:cNvGrpSpPr/>
          <p:nvPr/>
        </p:nvGrpSpPr>
        <p:grpSpPr>
          <a:xfrm>
            <a:off x="-467821" y="5472041"/>
            <a:ext cx="1293604" cy="2538283"/>
            <a:chOff x="-467821" y="4104134"/>
            <a:chExt cx="1293604" cy="1903761"/>
          </a:xfrm>
        </p:grpSpPr>
        <p:grpSp>
          <p:nvGrpSpPr>
            <p:cNvPr id="337" name="Google Shape;337;g34be3e9c41b_0_5112"/>
            <p:cNvGrpSpPr/>
            <p:nvPr/>
          </p:nvGrpSpPr>
          <p:grpSpPr>
            <a:xfrm rot="5400000">
              <a:off x="-243697" y="4938415"/>
              <a:ext cx="1629906" cy="509054"/>
              <a:chOff x="5401930" y="789587"/>
              <a:chExt cx="1629906" cy="509054"/>
            </a:xfrm>
          </p:grpSpPr>
          <p:sp>
            <p:nvSpPr>
              <p:cNvPr id="338" name="Google Shape;338;g34be3e9c41b_0_5112"/>
              <p:cNvSpPr/>
              <p:nvPr/>
            </p:nvSpPr>
            <p:spPr>
              <a:xfrm>
                <a:off x="5401930" y="1244155"/>
                <a:ext cx="54486" cy="54486"/>
              </a:xfrm>
              <a:custGeom>
                <a:avLst/>
                <a:gdLst/>
                <a:ahLst/>
                <a:cxnLst/>
                <a:rect l="l" t="t" r="r" b="b"/>
                <a:pathLst>
                  <a:path w="35" h="35" extrusionOk="0">
                    <a:moveTo>
                      <a:pt x="35" y="17"/>
                    </a:moveTo>
                    <a:cubicBezTo>
                      <a:pt x="35" y="27"/>
                      <a:pt x="27" y="35"/>
                      <a:pt x="17" y="35"/>
                    </a:cubicBezTo>
                    <a:cubicBezTo>
                      <a:pt x="8" y="35"/>
                      <a:pt x="0" y="27"/>
                      <a:pt x="0" y="17"/>
                    </a:cubicBezTo>
                    <a:cubicBezTo>
                      <a:pt x="0" y="8"/>
                      <a:pt x="8" y="0"/>
                      <a:pt x="17" y="0"/>
                    </a:cubicBezTo>
                    <a:cubicBezTo>
                      <a:pt x="27" y="0"/>
                      <a:pt x="35" y="8"/>
                      <a:pt x="35" y="17"/>
                    </a:cubicBezTo>
                    <a:close/>
                  </a:path>
                </a:pathLst>
              </a:custGeom>
              <a:solidFill>
                <a:schemeClr val="l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39" name="Google Shape;339;g34be3e9c41b_0_5112"/>
              <p:cNvSpPr/>
              <p:nvPr/>
            </p:nvSpPr>
            <p:spPr>
              <a:xfrm>
                <a:off x="5423724" y="789587"/>
                <a:ext cx="1608112" cy="470135"/>
              </a:xfrm>
              <a:custGeom>
                <a:avLst/>
                <a:gdLst/>
                <a:ahLst/>
                <a:cxnLst/>
                <a:rect l="l" t="t" r="r" b="b"/>
                <a:pathLst>
                  <a:path w="1033" h="302" extrusionOk="0">
                    <a:moveTo>
                      <a:pt x="6" y="302"/>
                    </a:moveTo>
                    <a:lnTo>
                      <a:pt x="0" y="302"/>
                    </a:lnTo>
                    <a:lnTo>
                      <a:pt x="0" y="96"/>
                    </a:lnTo>
                    <a:cubicBezTo>
                      <a:pt x="0" y="43"/>
                      <a:pt x="43" y="0"/>
                      <a:pt x="95" y="0"/>
                    </a:cubicBezTo>
                    <a:lnTo>
                      <a:pt x="937" y="0"/>
                    </a:lnTo>
                    <a:cubicBezTo>
                      <a:pt x="990" y="0"/>
                      <a:pt x="1033" y="43"/>
                      <a:pt x="1033" y="96"/>
                    </a:cubicBezTo>
                    <a:lnTo>
                      <a:pt x="1033" y="129"/>
                    </a:lnTo>
                    <a:lnTo>
                      <a:pt x="1026" y="129"/>
                    </a:lnTo>
                    <a:lnTo>
                      <a:pt x="1026" y="96"/>
                    </a:lnTo>
                    <a:cubicBezTo>
                      <a:pt x="1026" y="47"/>
                      <a:pt x="986" y="7"/>
                      <a:pt x="937" y="7"/>
                    </a:cubicBezTo>
                    <a:lnTo>
                      <a:pt x="95" y="7"/>
                    </a:lnTo>
                    <a:cubicBezTo>
                      <a:pt x="46" y="7"/>
                      <a:pt x="6" y="47"/>
                      <a:pt x="6" y="96"/>
                    </a:cubicBezTo>
                    <a:lnTo>
                      <a:pt x="6" y="302"/>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sp>
          <p:nvSpPr>
            <p:cNvPr id="340" name="Google Shape;340;g34be3e9c41b_0_5112"/>
            <p:cNvSpPr/>
            <p:nvPr/>
          </p:nvSpPr>
          <p:spPr>
            <a:xfrm rot="-5400000" flipH="1">
              <a:off x="-467821" y="4104134"/>
              <a:ext cx="652200" cy="652200"/>
            </a:xfrm>
            <a:prstGeom prst="roundRect">
              <a:avLst>
                <a:gd name="adj" fmla="val 30579"/>
              </a:avLst>
            </a:prstGeom>
            <a:solidFill>
              <a:schemeClr val="dk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grpSp>
      <p:grpSp>
        <p:nvGrpSpPr>
          <p:cNvPr id="341" name="Google Shape;341;g34be3e9c41b_0_5112"/>
          <p:cNvGrpSpPr/>
          <p:nvPr/>
        </p:nvGrpSpPr>
        <p:grpSpPr>
          <a:xfrm>
            <a:off x="-467813" y="-518737"/>
            <a:ext cx="9963094" cy="3009361"/>
            <a:chOff x="-467813" y="-389062"/>
            <a:chExt cx="9963094" cy="2257077"/>
          </a:xfrm>
        </p:grpSpPr>
        <p:sp>
          <p:nvSpPr>
            <p:cNvPr id="342" name="Google Shape;342;g34be3e9c41b_0_5112"/>
            <p:cNvSpPr/>
            <p:nvPr/>
          </p:nvSpPr>
          <p:spPr>
            <a:xfrm>
              <a:off x="-467813" y="917813"/>
              <a:ext cx="807169" cy="807166"/>
            </a:xfrm>
            <a:custGeom>
              <a:avLst/>
              <a:gdLst/>
              <a:ahLst/>
              <a:cxnLst/>
              <a:rect l="l" t="t" r="r" b="b"/>
              <a:pathLst>
                <a:path w="443" h="443" extrusionOk="0">
                  <a:moveTo>
                    <a:pt x="251" y="404"/>
                  </a:moveTo>
                  <a:cubicBezTo>
                    <a:pt x="234" y="406"/>
                    <a:pt x="218" y="407"/>
                    <a:pt x="202" y="405"/>
                  </a:cubicBezTo>
                  <a:lnTo>
                    <a:pt x="177" y="443"/>
                  </a:lnTo>
                  <a:lnTo>
                    <a:pt x="107" y="416"/>
                  </a:lnTo>
                  <a:lnTo>
                    <a:pt x="113" y="371"/>
                  </a:lnTo>
                  <a:cubicBezTo>
                    <a:pt x="100" y="361"/>
                    <a:pt x="88" y="350"/>
                    <a:pt x="78" y="337"/>
                  </a:cubicBezTo>
                  <a:lnTo>
                    <a:pt x="33" y="346"/>
                  </a:lnTo>
                  <a:lnTo>
                    <a:pt x="3" y="277"/>
                  </a:lnTo>
                  <a:lnTo>
                    <a:pt x="39" y="250"/>
                  </a:lnTo>
                  <a:cubicBezTo>
                    <a:pt x="37" y="234"/>
                    <a:pt x="36" y="218"/>
                    <a:pt x="38" y="201"/>
                  </a:cubicBezTo>
                  <a:lnTo>
                    <a:pt x="0" y="176"/>
                  </a:lnTo>
                  <a:lnTo>
                    <a:pt x="27" y="106"/>
                  </a:lnTo>
                  <a:lnTo>
                    <a:pt x="72" y="113"/>
                  </a:lnTo>
                  <a:cubicBezTo>
                    <a:pt x="82" y="100"/>
                    <a:pt x="93" y="88"/>
                    <a:pt x="106" y="77"/>
                  </a:cubicBezTo>
                  <a:lnTo>
                    <a:pt x="97" y="33"/>
                  </a:lnTo>
                  <a:lnTo>
                    <a:pt x="166" y="3"/>
                  </a:lnTo>
                  <a:lnTo>
                    <a:pt x="193" y="39"/>
                  </a:lnTo>
                  <a:cubicBezTo>
                    <a:pt x="209" y="36"/>
                    <a:pt x="226" y="36"/>
                    <a:pt x="242" y="38"/>
                  </a:cubicBezTo>
                  <a:lnTo>
                    <a:pt x="267" y="0"/>
                  </a:lnTo>
                  <a:lnTo>
                    <a:pt x="337" y="27"/>
                  </a:lnTo>
                  <a:lnTo>
                    <a:pt x="330" y="72"/>
                  </a:lnTo>
                  <a:cubicBezTo>
                    <a:pt x="343" y="81"/>
                    <a:pt x="355" y="93"/>
                    <a:pt x="366" y="106"/>
                  </a:cubicBezTo>
                  <a:lnTo>
                    <a:pt x="410" y="97"/>
                  </a:lnTo>
                  <a:lnTo>
                    <a:pt x="441" y="165"/>
                  </a:lnTo>
                  <a:lnTo>
                    <a:pt x="404" y="192"/>
                  </a:lnTo>
                  <a:cubicBezTo>
                    <a:pt x="407" y="209"/>
                    <a:pt x="407" y="225"/>
                    <a:pt x="405" y="241"/>
                  </a:cubicBezTo>
                  <a:lnTo>
                    <a:pt x="443" y="267"/>
                  </a:lnTo>
                  <a:lnTo>
                    <a:pt x="416" y="337"/>
                  </a:lnTo>
                  <a:lnTo>
                    <a:pt x="371" y="330"/>
                  </a:lnTo>
                  <a:cubicBezTo>
                    <a:pt x="362" y="343"/>
                    <a:pt x="350" y="355"/>
                    <a:pt x="337" y="365"/>
                  </a:cubicBezTo>
                  <a:lnTo>
                    <a:pt x="346" y="410"/>
                  </a:lnTo>
                  <a:lnTo>
                    <a:pt x="278" y="440"/>
                  </a:lnTo>
                  <a:lnTo>
                    <a:pt x="251" y="404"/>
                  </a:lnTo>
                  <a:moveTo>
                    <a:pt x="251" y="296"/>
                  </a:moveTo>
                  <a:cubicBezTo>
                    <a:pt x="292" y="278"/>
                    <a:pt x="310" y="231"/>
                    <a:pt x="292" y="190"/>
                  </a:cubicBezTo>
                  <a:cubicBezTo>
                    <a:pt x="274" y="149"/>
                    <a:pt x="227" y="131"/>
                    <a:pt x="186" y="149"/>
                  </a:cubicBezTo>
                  <a:cubicBezTo>
                    <a:pt x="145" y="167"/>
                    <a:pt x="127" y="215"/>
                    <a:pt x="145" y="255"/>
                  </a:cubicBezTo>
                  <a:cubicBezTo>
                    <a:pt x="163" y="296"/>
                    <a:pt x="210" y="314"/>
                    <a:pt x="251" y="296"/>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343" name="Google Shape;343;g34be3e9c41b_0_5112"/>
            <p:cNvGrpSpPr/>
            <p:nvPr/>
          </p:nvGrpSpPr>
          <p:grpSpPr>
            <a:xfrm>
              <a:off x="431852" y="1589242"/>
              <a:ext cx="278774" cy="278773"/>
              <a:chOff x="2013865" y="139317"/>
              <a:chExt cx="278774" cy="278773"/>
            </a:xfrm>
          </p:grpSpPr>
          <p:sp>
            <p:nvSpPr>
              <p:cNvPr id="344" name="Google Shape;344;g34be3e9c41b_0_5112"/>
              <p:cNvSpPr/>
              <p:nvPr/>
            </p:nvSpPr>
            <p:spPr>
              <a:xfrm>
                <a:off x="2015687" y="139317"/>
                <a:ext cx="275130" cy="276951"/>
              </a:xfrm>
              <a:custGeom>
                <a:avLst/>
                <a:gdLst/>
                <a:ahLst/>
                <a:cxnLst/>
                <a:rect l="l" t="t" r="r" b="b"/>
                <a:pathLst>
                  <a:path w="151" h="152" extrusionOk="0">
                    <a:moveTo>
                      <a:pt x="85" y="139"/>
                    </a:moveTo>
                    <a:cubicBezTo>
                      <a:pt x="80" y="140"/>
                      <a:pt x="74" y="140"/>
                      <a:pt x="69" y="139"/>
                    </a:cubicBezTo>
                    <a:lnTo>
                      <a:pt x="60" y="152"/>
                    </a:lnTo>
                    <a:lnTo>
                      <a:pt x="36" y="143"/>
                    </a:lnTo>
                    <a:lnTo>
                      <a:pt x="38" y="128"/>
                    </a:lnTo>
                    <a:cubicBezTo>
                      <a:pt x="34" y="124"/>
                      <a:pt x="30" y="120"/>
                      <a:pt x="26" y="116"/>
                    </a:cubicBezTo>
                    <a:lnTo>
                      <a:pt x="11" y="119"/>
                    </a:lnTo>
                    <a:lnTo>
                      <a:pt x="0" y="96"/>
                    </a:lnTo>
                    <a:lnTo>
                      <a:pt x="13" y="86"/>
                    </a:lnTo>
                    <a:cubicBezTo>
                      <a:pt x="12" y="81"/>
                      <a:pt x="12" y="75"/>
                      <a:pt x="13" y="69"/>
                    </a:cubicBezTo>
                    <a:lnTo>
                      <a:pt x="0" y="61"/>
                    </a:lnTo>
                    <a:lnTo>
                      <a:pt x="9" y="37"/>
                    </a:lnTo>
                    <a:lnTo>
                      <a:pt x="24" y="39"/>
                    </a:lnTo>
                    <a:cubicBezTo>
                      <a:pt x="27" y="35"/>
                      <a:pt x="31" y="30"/>
                      <a:pt x="36" y="27"/>
                    </a:cubicBezTo>
                    <a:lnTo>
                      <a:pt x="33" y="12"/>
                    </a:lnTo>
                    <a:lnTo>
                      <a:pt x="56" y="1"/>
                    </a:lnTo>
                    <a:lnTo>
                      <a:pt x="66" y="14"/>
                    </a:lnTo>
                    <a:cubicBezTo>
                      <a:pt x="71" y="13"/>
                      <a:pt x="77" y="13"/>
                      <a:pt x="82" y="13"/>
                    </a:cubicBezTo>
                    <a:lnTo>
                      <a:pt x="91" y="0"/>
                    </a:lnTo>
                    <a:lnTo>
                      <a:pt x="115" y="10"/>
                    </a:lnTo>
                    <a:lnTo>
                      <a:pt x="113" y="25"/>
                    </a:lnTo>
                    <a:cubicBezTo>
                      <a:pt x="117" y="28"/>
                      <a:pt x="121" y="32"/>
                      <a:pt x="125" y="37"/>
                    </a:cubicBezTo>
                    <a:lnTo>
                      <a:pt x="140" y="34"/>
                    </a:lnTo>
                    <a:lnTo>
                      <a:pt x="151" y="57"/>
                    </a:lnTo>
                    <a:lnTo>
                      <a:pt x="138" y="66"/>
                    </a:lnTo>
                    <a:cubicBezTo>
                      <a:pt x="139" y="72"/>
                      <a:pt x="139" y="78"/>
                      <a:pt x="138" y="83"/>
                    </a:cubicBezTo>
                    <a:lnTo>
                      <a:pt x="151" y="92"/>
                    </a:lnTo>
                    <a:lnTo>
                      <a:pt x="142" y="116"/>
                    </a:lnTo>
                    <a:lnTo>
                      <a:pt x="127" y="114"/>
                    </a:lnTo>
                    <a:cubicBezTo>
                      <a:pt x="124" y="118"/>
                      <a:pt x="120" y="122"/>
                      <a:pt x="115" y="126"/>
                    </a:cubicBezTo>
                    <a:lnTo>
                      <a:pt x="118" y="141"/>
                    </a:lnTo>
                    <a:lnTo>
                      <a:pt x="95" y="151"/>
                    </a:lnTo>
                    <a:lnTo>
                      <a:pt x="85" y="139"/>
                    </a:lnTo>
                    <a:moveTo>
                      <a:pt x="86" y="102"/>
                    </a:moveTo>
                    <a:cubicBezTo>
                      <a:pt x="99" y="96"/>
                      <a:pt x="106" y="79"/>
                      <a:pt x="100" y="66"/>
                    </a:cubicBezTo>
                    <a:cubicBezTo>
                      <a:pt x="93" y="52"/>
                      <a:pt x="77" y="45"/>
                      <a:pt x="63" y="52"/>
                    </a:cubicBezTo>
                    <a:cubicBezTo>
                      <a:pt x="49" y="58"/>
                      <a:pt x="43" y="74"/>
                      <a:pt x="49" y="88"/>
                    </a:cubicBezTo>
                    <a:cubicBezTo>
                      <a:pt x="55" y="102"/>
                      <a:pt x="72" y="108"/>
                      <a:pt x="86" y="102"/>
                    </a:cubicBezTo>
                    <a:close/>
                  </a:path>
                </a:pathLst>
              </a:custGeom>
              <a:solidFill>
                <a:schemeClr val="lt2"/>
              </a:solidFill>
              <a:ln>
                <a:noFill/>
              </a:ln>
            </p:spPr>
            <p:txBody>
              <a:bodyPr spcFirstLastPara="1" wrap="square" lIns="90000" tIns="9700" rIns="90000" bIns="97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45" name="Google Shape;345;g34be3e9c41b_0_5112"/>
              <p:cNvSpPr/>
              <p:nvPr/>
            </p:nvSpPr>
            <p:spPr>
              <a:xfrm>
                <a:off x="2099501" y="226775"/>
                <a:ext cx="102035" cy="103857"/>
              </a:xfrm>
              <a:custGeom>
                <a:avLst/>
                <a:gdLst/>
                <a:ahLst/>
                <a:cxnLst/>
                <a:rect l="l" t="t" r="r" b="b"/>
                <a:pathLst>
                  <a:path w="56" h="57" extrusionOk="0">
                    <a:moveTo>
                      <a:pt x="40" y="54"/>
                    </a:moveTo>
                    <a:cubicBezTo>
                      <a:pt x="40" y="54"/>
                      <a:pt x="38" y="55"/>
                      <a:pt x="33" y="56"/>
                    </a:cubicBezTo>
                    <a:cubicBezTo>
                      <a:pt x="29" y="57"/>
                      <a:pt x="22" y="57"/>
                      <a:pt x="15" y="53"/>
                    </a:cubicBezTo>
                    <a:cubicBezTo>
                      <a:pt x="11" y="52"/>
                      <a:pt x="8" y="49"/>
                      <a:pt x="5" y="45"/>
                    </a:cubicBezTo>
                    <a:cubicBezTo>
                      <a:pt x="2" y="41"/>
                      <a:pt x="0" y="36"/>
                      <a:pt x="0" y="31"/>
                    </a:cubicBezTo>
                    <a:cubicBezTo>
                      <a:pt x="0" y="28"/>
                      <a:pt x="0" y="25"/>
                      <a:pt x="1" y="23"/>
                    </a:cubicBezTo>
                    <a:cubicBezTo>
                      <a:pt x="1" y="20"/>
                      <a:pt x="2" y="17"/>
                      <a:pt x="4" y="15"/>
                    </a:cubicBezTo>
                    <a:cubicBezTo>
                      <a:pt x="7" y="10"/>
                      <a:pt x="11" y="5"/>
                      <a:pt x="17" y="3"/>
                    </a:cubicBezTo>
                    <a:cubicBezTo>
                      <a:pt x="22" y="0"/>
                      <a:pt x="29" y="0"/>
                      <a:pt x="34" y="1"/>
                    </a:cubicBezTo>
                    <a:cubicBezTo>
                      <a:pt x="37" y="2"/>
                      <a:pt x="40" y="3"/>
                      <a:pt x="42" y="4"/>
                    </a:cubicBezTo>
                    <a:cubicBezTo>
                      <a:pt x="45" y="5"/>
                      <a:pt x="47" y="7"/>
                      <a:pt x="49" y="9"/>
                    </a:cubicBezTo>
                    <a:cubicBezTo>
                      <a:pt x="53" y="13"/>
                      <a:pt x="55" y="18"/>
                      <a:pt x="56" y="22"/>
                    </a:cubicBezTo>
                    <a:cubicBezTo>
                      <a:pt x="57" y="27"/>
                      <a:pt x="57" y="31"/>
                      <a:pt x="56" y="35"/>
                    </a:cubicBezTo>
                    <a:cubicBezTo>
                      <a:pt x="54" y="43"/>
                      <a:pt x="49" y="48"/>
                      <a:pt x="46" y="51"/>
                    </a:cubicBezTo>
                    <a:cubicBezTo>
                      <a:pt x="42" y="53"/>
                      <a:pt x="40" y="54"/>
                      <a:pt x="40" y="54"/>
                    </a:cubicBezTo>
                    <a:cubicBezTo>
                      <a:pt x="39" y="54"/>
                      <a:pt x="42" y="53"/>
                      <a:pt x="45" y="50"/>
                    </a:cubicBezTo>
                    <a:cubicBezTo>
                      <a:pt x="48" y="48"/>
                      <a:pt x="53" y="43"/>
                      <a:pt x="55" y="35"/>
                    </a:cubicBezTo>
                    <a:cubicBezTo>
                      <a:pt x="55" y="31"/>
                      <a:pt x="56" y="27"/>
                      <a:pt x="55" y="23"/>
                    </a:cubicBezTo>
                    <a:cubicBezTo>
                      <a:pt x="53" y="18"/>
                      <a:pt x="51" y="14"/>
                      <a:pt x="48" y="10"/>
                    </a:cubicBezTo>
                    <a:cubicBezTo>
                      <a:pt x="46" y="8"/>
                      <a:pt x="44" y="7"/>
                      <a:pt x="42" y="6"/>
                    </a:cubicBezTo>
                    <a:cubicBezTo>
                      <a:pt x="39" y="4"/>
                      <a:pt x="37" y="3"/>
                      <a:pt x="34" y="3"/>
                    </a:cubicBezTo>
                    <a:cubicBezTo>
                      <a:pt x="29" y="1"/>
                      <a:pt x="23" y="2"/>
                      <a:pt x="17" y="4"/>
                    </a:cubicBezTo>
                    <a:cubicBezTo>
                      <a:pt x="12" y="7"/>
                      <a:pt x="8" y="11"/>
                      <a:pt x="5" y="16"/>
                    </a:cubicBezTo>
                    <a:cubicBezTo>
                      <a:pt x="4" y="18"/>
                      <a:pt x="3" y="20"/>
                      <a:pt x="2" y="23"/>
                    </a:cubicBezTo>
                    <a:cubicBezTo>
                      <a:pt x="2" y="26"/>
                      <a:pt x="1" y="28"/>
                      <a:pt x="2" y="31"/>
                    </a:cubicBezTo>
                    <a:cubicBezTo>
                      <a:pt x="2" y="36"/>
                      <a:pt x="4" y="40"/>
                      <a:pt x="6" y="44"/>
                    </a:cubicBezTo>
                    <a:cubicBezTo>
                      <a:pt x="9" y="48"/>
                      <a:pt x="12" y="51"/>
                      <a:pt x="15" y="53"/>
                    </a:cubicBezTo>
                    <a:cubicBezTo>
                      <a:pt x="22" y="56"/>
                      <a:pt x="29" y="56"/>
                      <a:pt x="33" y="56"/>
                    </a:cubicBezTo>
                    <a:cubicBezTo>
                      <a:pt x="37" y="55"/>
                      <a:pt x="40" y="54"/>
                      <a:pt x="40" y="5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46" name="Google Shape;346;g34be3e9c41b_0_5112"/>
              <p:cNvSpPr/>
              <p:nvPr/>
            </p:nvSpPr>
            <p:spPr>
              <a:xfrm>
                <a:off x="2013865" y="139317"/>
                <a:ext cx="278774" cy="278773"/>
              </a:xfrm>
              <a:custGeom>
                <a:avLst/>
                <a:gdLst/>
                <a:ahLst/>
                <a:cxnLst/>
                <a:rect l="l" t="t" r="r" b="b"/>
                <a:pathLst>
                  <a:path w="153" h="153" extrusionOk="0">
                    <a:moveTo>
                      <a:pt x="86" y="139"/>
                    </a:moveTo>
                    <a:cubicBezTo>
                      <a:pt x="86" y="139"/>
                      <a:pt x="87" y="139"/>
                      <a:pt x="87" y="140"/>
                    </a:cubicBezTo>
                    <a:lnTo>
                      <a:pt x="89" y="142"/>
                    </a:lnTo>
                    <a:cubicBezTo>
                      <a:pt x="90" y="144"/>
                      <a:pt x="93" y="147"/>
                      <a:pt x="96" y="151"/>
                    </a:cubicBezTo>
                    <a:lnTo>
                      <a:pt x="96" y="151"/>
                    </a:lnTo>
                    <a:cubicBezTo>
                      <a:pt x="102" y="148"/>
                      <a:pt x="109" y="145"/>
                      <a:pt x="119" y="141"/>
                    </a:cubicBezTo>
                    <a:lnTo>
                      <a:pt x="119" y="141"/>
                    </a:lnTo>
                    <a:cubicBezTo>
                      <a:pt x="118" y="136"/>
                      <a:pt x="117" y="131"/>
                      <a:pt x="116" y="126"/>
                    </a:cubicBezTo>
                    <a:lnTo>
                      <a:pt x="116" y="125"/>
                    </a:lnTo>
                    <a:lnTo>
                      <a:pt x="116" y="125"/>
                    </a:lnTo>
                    <a:cubicBezTo>
                      <a:pt x="120" y="122"/>
                      <a:pt x="124" y="118"/>
                      <a:pt x="127" y="113"/>
                    </a:cubicBezTo>
                    <a:lnTo>
                      <a:pt x="128" y="113"/>
                    </a:lnTo>
                    <a:lnTo>
                      <a:pt x="128" y="113"/>
                    </a:lnTo>
                    <a:cubicBezTo>
                      <a:pt x="133" y="114"/>
                      <a:pt x="138" y="114"/>
                      <a:pt x="143" y="115"/>
                    </a:cubicBezTo>
                    <a:lnTo>
                      <a:pt x="143" y="116"/>
                    </a:lnTo>
                    <a:cubicBezTo>
                      <a:pt x="146" y="108"/>
                      <a:pt x="149" y="100"/>
                      <a:pt x="152" y="92"/>
                    </a:cubicBezTo>
                    <a:lnTo>
                      <a:pt x="152" y="92"/>
                    </a:lnTo>
                    <a:cubicBezTo>
                      <a:pt x="148" y="90"/>
                      <a:pt x="144" y="87"/>
                      <a:pt x="139" y="84"/>
                    </a:cubicBezTo>
                    <a:lnTo>
                      <a:pt x="139" y="83"/>
                    </a:lnTo>
                    <a:lnTo>
                      <a:pt x="139" y="83"/>
                    </a:lnTo>
                    <a:cubicBezTo>
                      <a:pt x="139" y="78"/>
                      <a:pt x="139" y="72"/>
                      <a:pt x="138" y="67"/>
                    </a:cubicBezTo>
                    <a:lnTo>
                      <a:pt x="138" y="66"/>
                    </a:lnTo>
                    <a:lnTo>
                      <a:pt x="139" y="66"/>
                    </a:lnTo>
                    <a:cubicBezTo>
                      <a:pt x="143" y="63"/>
                      <a:pt x="147" y="60"/>
                      <a:pt x="151" y="57"/>
                    </a:cubicBezTo>
                    <a:lnTo>
                      <a:pt x="151" y="57"/>
                    </a:lnTo>
                    <a:cubicBezTo>
                      <a:pt x="148" y="50"/>
                      <a:pt x="144" y="42"/>
                      <a:pt x="141" y="34"/>
                    </a:cubicBezTo>
                    <a:lnTo>
                      <a:pt x="141" y="34"/>
                    </a:lnTo>
                    <a:cubicBezTo>
                      <a:pt x="137" y="35"/>
                      <a:pt x="131" y="36"/>
                      <a:pt x="126" y="37"/>
                    </a:cubicBezTo>
                    <a:lnTo>
                      <a:pt x="126" y="37"/>
                    </a:lnTo>
                    <a:lnTo>
                      <a:pt x="125" y="37"/>
                    </a:lnTo>
                    <a:cubicBezTo>
                      <a:pt x="122" y="33"/>
                      <a:pt x="118" y="29"/>
                      <a:pt x="113" y="26"/>
                    </a:cubicBezTo>
                    <a:lnTo>
                      <a:pt x="113" y="26"/>
                    </a:lnTo>
                    <a:lnTo>
                      <a:pt x="113" y="25"/>
                    </a:lnTo>
                    <a:cubicBezTo>
                      <a:pt x="114" y="20"/>
                      <a:pt x="115" y="15"/>
                      <a:pt x="115" y="10"/>
                    </a:cubicBezTo>
                    <a:lnTo>
                      <a:pt x="116" y="11"/>
                    </a:lnTo>
                    <a:cubicBezTo>
                      <a:pt x="108" y="8"/>
                      <a:pt x="100" y="4"/>
                      <a:pt x="92" y="1"/>
                    </a:cubicBezTo>
                    <a:lnTo>
                      <a:pt x="93" y="1"/>
                    </a:lnTo>
                    <a:cubicBezTo>
                      <a:pt x="90" y="5"/>
                      <a:pt x="87" y="9"/>
                      <a:pt x="84" y="14"/>
                    </a:cubicBezTo>
                    <a:lnTo>
                      <a:pt x="84" y="14"/>
                    </a:lnTo>
                    <a:lnTo>
                      <a:pt x="83" y="14"/>
                    </a:lnTo>
                    <a:cubicBezTo>
                      <a:pt x="78" y="14"/>
                      <a:pt x="72" y="14"/>
                      <a:pt x="67" y="15"/>
                    </a:cubicBezTo>
                    <a:lnTo>
                      <a:pt x="67" y="15"/>
                    </a:lnTo>
                    <a:cubicBezTo>
                      <a:pt x="66" y="14"/>
                      <a:pt x="68" y="15"/>
                      <a:pt x="66" y="14"/>
                    </a:cubicBezTo>
                    <a:lnTo>
                      <a:pt x="66" y="14"/>
                    </a:lnTo>
                    <a:lnTo>
                      <a:pt x="66" y="14"/>
                    </a:lnTo>
                    <a:lnTo>
                      <a:pt x="66" y="14"/>
                    </a:lnTo>
                    <a:lnTo>
                      <a:pt x="65" y="14"/>
                    </a:lnTo>
                    <a:lnTo>
                      <a:pt x="65" y="13"/>
                    </a:lnTo>
                    <a:lnTo>
                      <a:pt x="64" y="11"/>
                    </a:lnTo>
                    <a:lnTo>
                      <a:pt x="61" y="8"/>
                    </a:lnTo>
                    <a:cubicBezTo>
                      <a:pt x="60" y="6"/>
                      <a:pt x="58" y="4"/>
                      <a:pt x="57" y="2"/>
                    </a:cubicBezTo>
                    <a:lnTo>
                      <a:pt x="58" y="2"/>
                    </a:lnTo>
                    <a:cubicBezTo>
                      <a:pt x="50" y="6"/>
                      <a:pt x="42" y="9"/>
                      <a:pt x="34" y="13"/>
                    </a:cubicBezTo>
                    <a:lnTo>
                      <a:pt x="35" y="12"/>
                    </a:lnTo>
                    <a:cubicBezTo>
                      <a:pt x="36" y="17"/>
                      <a:pt x="37" y="22"/>
                      <a:pt x="38" y="27"/>
                    </a:cubicBezTo>
                    <a:lnTo>
                      <a:pt x="38" y="27"/>
                    </a:lnTo>
                    <a:lnTo>
                      <a:pt x="37" y="28"/>
                    </a:lnTo>
                    <a:cubicBezTo>
                      <a:pt x="33" y="31"/>
                      <a:pt x="29" y="35"/>
                      <a:pt x="26" y="40"/>
                    </a:cubicBezTo>
                    <a:lnTo>
                      <a:pt x="26" y="40"/>
                    </a:lnTo>
                    <a:lnTo>
                      <a:pt x="25" y="40"/>
                    </a:lnTo>
                    <a:cubicBezTo>
                      <a:pt x="20" y="39"/>
                      <a:pt x="15" y="39"/>
                      <a:pt x="10" y="38"/>
                    </a:cubicBezTo>
                    <a:lnTo>
                      <a:pt x="11" y="37"/>
                    </a:lnTo>
                    <a:cubicBezTo>
                      <a:pt x="8" y="46"/>
                      <a:pt x="4" y="53"/>
                      <a:pt x="1" y="61"/>
                    </a:cubicBezTo>
                    <a:lnTo>
                      <a:pt x="1" y="60"/>
                    </a:lnTo>
                    <a:cubicBezTo>
                      <a:pt x="6" y="63"/>
                      <a:pt x="10" y="66"/>
                      <a:pt x="14" y="69"/>
                    </a:cubicBezTo>
                    <a:lnTo>
                      <a:pt x="14" y="69"/>
                    </a:lnTo>
                    <a:lnTo>
                      <a:pt x="14" y="70"/>
                    </a:lnTo>
                    <a:cubicBezTo>
                      <a:pt x="14" y="75"/>
                      <a:pt x="14" y="81"/>
                      <a:pt x="15" y="86"/>
                    </a:cubicBezTo>
                    <a:lnTo>
                      <a:pt x="15" y="87"/>
                    </a:lnTo>
                    <a:lnTo>
                      <a:pt x="14" y="87"/>
                    </a:lnTo>
                    <a:cubicBezTo>
                      <a:pt x="10" y="90"/>
                      <a:pt x="6" y="93"/>
                      <a:pt x="2" y="96"/>
                    </a:cubicBezTo>
                    <a:lnTo>
                      <a:pt x="2" y="96"/>
                    </a:lnTo>
                    <a:cubicBezTo>
                      <a:pt x="6" y="104"/>
                      <a:pt x="9" y="112"/>
                      <a:pt x="13" y="119"/>
                    </a:cubicBezTo>
                    <a:lnTo>
                      <a:pt x="12" y="119"/>
                    </a:lnTo>
                    <a:cubicBezTo>
                      <a:pt x="17" y="118"/>
                      <a:pt x="22" y="117"/>
                      <a:pt x="27" y="116"/>
                    </a:cubicBezTo>
                    <a:lnTo>
                      <a:pt x="27" y="116"/>
                    </a:lnTo>
                    <a:lnTo>
                      <a:pt x="28" y="116"/>
                    </a:lnTo>
                    <a:cubicBezTo>
                      <a:pt x="31" y="121"/>
                      <a:pt x="35" y="124"/>
                      <a:pt x="40" y="127"/>
                    </a:cubicBezTo>
                    <a:lnTo>
                      <a:pt x="40" y="128"/>
                    </a:lnTo>
                    <a:lnTo>
                      <a:pt x="40" y="128"/>
                    </a:lnTo>
                    <a:cubicBezTo>
                      <a:pt x="39" y="134"/>
                      <a:pt x="38" y="139"/>
                      <a:pt x="38" y="143"/>
                    </a:cubicBezTo>
                    <a:lnTo>
                      <a:pt x="37" y="143"/>
                    </a:lnTo>
                    <a:cubicBezTo>
                      <a:pt x="47" y="146"/>
                      <a:pt x="55" y="150"/>
                      <a:pt x="61" y="152"/>
                    </a:cubicBezTo>
                    <a:lnTo>
                      <a:pt x="61" y="152"/>
                    </a:lnTo>
                    <a:cubicBezTo>
                      <a:pt x="64" y="147"/>
                      <a:pt x="67" y="143"/>
                      <a:pt x="70" y="139"/>
                    </a:cubicBezTo>
                    <a:lnTo>
                      <a:pt x="70" y="139"/>
                    </a:lnTo>
                    <a:lnTo>
                      <a:pt x="70" y="139"/>
                    </a:lnTo>
                    <a:cubicBezTo>
                      <a:pt x="75" y="140"/>
                      <a:pt x="80" y="140"/>
                      <a:pt x="82" y="140"/>
                    </a:cubicBezTo>
                    <a:lnTo>
                      <a:pt x="85" y="139"/>
                    </a:lnTo>
                    <a:cubicBezTo>
                      <a:pt x="86" y="139"/>
                      <a:pt x="87" y="139"/>
                      <a:pt x="87" y="139"/>
                    </a:cubicBezTo>
                    <a:cubicBezTo>
                      <a:pt x="87" y="139"/>
                      <a:pt x="85" y="138"/>
                      <a:pt x="85" y="139"/>
                    </a:cubicBezTo>
                    <a:cubicBezTo>
                      <a:pt x="84" y="140"/>
                      <a:pt x="84" y="140"/>
                      <a:pt x="82" y="140"/>
                    </a:cubicBezTo>
                    <a:cubicBezTo>
                      <a:pt x="80" y="140"/>
                      <a:pt x="75" y="140"/>
                      <a:pt x="70" y="140"/>
                    </a:cubicBezTo>
                    <a:lnTo>
                      <a:pt x="70" y="140"/>
                    </a:lnTo>
                    <a:cubicBezTo>
                      <a:pt x="68" y="143"/>
                      <a:pt x="65" y="148"/>
                      <a:pt x="61" y="153"/>
                    </a:cubicBezTo>
                    <a:lnTo>
                      <a:pt x="61" y="153"/>
                    </a:lnTo>
                    <a:lnTo>
                      <a:pt x="61" y="153"/>
                    </a:lnTo>
                    <a:cubicBezTo>
                      <a:pt x="54" y="150"/>
                      <a:pt x="46" y="147"/>
                      <a:pt x="37" y="144"/>
                    </a:cubicBezTo>
                    <a:lnTo>
                      <a:pt x="37" y="144"/>
                    </a:lnTo>
                    <a:lnTo>
                      <a:pt x="37" y="143"/>
                    </a:lnTo>
                    <a:cubicBezTo>
                      <a:pt x="37" y="138"/>
                      <a:pt x="38" y="133"/>
                      <a:pt x="39" y="128"/>
                    </a:cubicBezTo>
                    <a:lnTo>
                      <a:pt x="39" y="128"/>
                    </a:lnTo>
                    <a:cubicBezTo>
                      <a:pt x="35" y="125"/>
                      <a:pt x="31" y="121"/>
                      <a:pt x="27" y="117"/>
                    </a:cubicBezTo>
                    <a:lnTo>
                      <a:pt x="27" y="117"/>
                    </a:lnTo>
                    <a:cubicBezTo>
                      <a:pt x="23" y="118"/>
                      <a:pt x="17" y="119"/>
                      <a:pt x="12" y="120"/>
                    </a:cubicBezTo>
                    <a:lnTo>
                      <a:pt x="12" y="120"/>
                    </a:lnTo>
                    <a:lnTo>
                      <a:pt x="11" y="120"/>
                    </a:lnTo>
                    <a:cubicBezTo>
                      <a:pt x="8" y="112"/>
                      <a:pt x="5" y="104"/>
                      <a:pt x="1" y="96"/>
                    </a:cubicBezTo>
                    <a:lnTo>
                      <a:pt x="1" y="96"/>
                    </a:lnTo>
                    <a:lnTo>
                      <a:pt x="1" y="95"/>
                    </a:lnTo>
                    <a:cubicBezTo>
                      <a:pt x="5" y="92"/>
                      <a:pt x="9" y="89"/>
                      <a:pt x="14" y="86"/>
                    </a:cubicBezTo>
                    <a:lnTo>
                      <a:pt x="13" y="87"/>
                    </a:lnTo>
                    <a:cubicBezTo>
                      <a:pt x="12" y="81"/>
                      <a:pt x="12" y="76"/>
                      <a:pt x="13" y="70"/>
                    </a:cubicBezTo>
                    <a:lnTo>
                      <a:pt x="13" y="70"/>
                    </a:lnTo>
                    <a:cubicBezTo>
                      <a:pt x="9" y="68"/>
                      <a:pt x="5" y="65"/>
                      <a:pt x="0" y="62"/>
                    </a:cubicBezTo>
                    <a:lnTo>
                      <a:pt x="0" y="61"/>
                    </a:lnTo>
                    <a:lnTo>
                      <a:pt x="0" y="61"/>
                    </a:lnTo>
                    <a:cubicBezTo>
                      <a:pt x="3" y="53"/>
                      <a:pt x="6" y="45"/>
                      <a:pt x="9" y="37"/>
                    </a:cubicBezTo>
                    <a:lnTo>
                      <a:pt x="10" y="36"/>
                    </a:lnTo>
                    <a:lnTo>
                      <a:pt x="10" y="36"/>
                    </a:lnTo>
                    <a:cubicBezTo>
                      <a:pt x="15" y="37"/>
                      <a:pt x="20" y="38"/>
                      <a:pt x="25" y="39"/>
                    </a:cubicBezTo>
                    <a:lnTo>
                      <a:pt x="25" y="39"/>
                    </a:lnTo>
                    <a:cubicBezTo>
                      <a:pt x="28" y="34"/>
                      <a:pt x="32" y="30"/>
                      <a:pt x="36" y="27"/>
                    </a:cubicBezTo>
                    <a:lnTo>
                      <a:pt x="36" y="27"/>
                    </a:lnTo>
                    <a:cubicBezTo>
                      <a:pt x="35" y="22"/>
                      <a:pt x="34" y="17"/>
                      <a:pt x="33" y="12"/>
                    </a:cubicBezTo>
                    <a:lnTo>
                      <a:pt x="33" y="12"/>
                    </a:lnTo>
                    <a:lnTo>
                      <a:pt x="34" y="11"/>
                    </a:lnTo>
                    <a:cubicBezTo>
                      <a:pt x="41" y="8"/>
                      <a:pt x="49" y="4"/>
                      <a:pt x="57" y="1"/>
                    </a:cubicBezTo>
                    <a:lnTo>
                      <a:pt x="58" y="1"/>
                    </a:lnTo>
                    <a:lnTo>
                      <a:pt x="58" y="1"/>
                    </a:lnTo>
                    <a:lnTo>
                      <a:pt x="63" y="7"/>
                    </a:lnTo>
                    <a:lnTo>
                      <a:pt x="65" y="11"/>
                    </a:lnTo>
                    <a:lnTo>
                      <a:pt x="66" y="12"/>
                    </a:lnTo>
                    <a:lnTo>
                      <a:pt x="67" y="13"/>
                    </a:lnTo>
                    <a:lnTo>
                      <a:pt x="67" y="13"/>
                    </a:lnTo>
                    <a:lnTo>
                      <a:pt x="67" y="13"/>
                    </a:lnTo>
                    <a:lnTo>
                      <a:pt x="67" y="14"/>
                    </a:lnTo>
                    <a:lnTo>
                      <a:pt x="67" y="14"/>
                    </a:lnTo>
                    <a:cubicBezTo>
                      <a:pt x="66" y="13"/>
                      <a:pt x="67" y="14"/>
                      <a:pt x="67" y="13"/>
                    </a:cubicBezTo>
                    <a:lnTo>
                      <a:pt x="67" y="13"/>
                    </a:lnTo>
                    <a:cubicBezTo>
                      <a:pt x="72" y="12"/>
                      <a:pt x="78" y="12"/>
                      <a:pt x="84" y="13"/>
                    </a:cubicBezTo>
                    <a:lnTo>
                      <a:pt x="83" y="13"/>
                    </a:lnTo>
                    <a:cubicBezTo>
                      <a:pt x="86" y="9"/>
                      <a:pt x="89" y="4"/>
                      <a:pt x="91" y="0"/>
                    </a:cubicBezTo>
                    <a:lnTo>
                      <a:pt x="92" y="0"/>
                    </a:lnTo>
                    <a:lnTo>
                      <a:pt x="92" y="0"/>
                    </a:lnTo>
                    <a:cubicBezTo>
                      <a:pt x="101" y="3"/>
                      <a:pt x="109" y="6"/>
                      <a:pt x="116" y="9"/>
                    </a:cubicBezTo>
                    <a:lnTo>
                      <a:pt x="117" y="10"/>
                    </a:lnTo>
                    <a:lnTo>
                      <a:pt x="117" y="10"/>
                    </a:lnTo>
                    <a:cubicBezTo>
                      <a:pt x="116" y="15"/>
                      <a:pt x="115" y="21"/>
                      <a:pt x="115" y="25"/>
                    </a:cubicBezTo>
                    <a:lnTo>
                      <a:pt x="114" y="25"/>
                    </a:lnTo>
                    <a:cubicBezTo>
                      <a:pt x="119" y="28"/>
                      <a:pt x="123" y="32"/>
                      <a:pt x="127" y="36"/>
                    </a:cubicBezTo>
                    <a:lnTo>
                      <a:pt x="126" y="36"/>
                    </a:lnTo>
                    <a:cubicBezTo>
                      <a:pt x="131" y="35"/>
                      <a:pt x="136" y="34"/>
                      <a:pt x="141" y="33"/>
                    </a:cubicBezTo>
                    <a:lnTo>
                      <a:pt x="142" y="33"/>
                    </a:lnTo>
                    <a:lnTo>
                      <a:pt x="142" y="34"/>
                    </a:lnTo>
                    <a:cubicBezTo>
                      <a:pt x="146" y="42"/>
                      <a:pt x="149" y="50"/>
                      <a:pt x="152" y="57"/>
                    </a:cubicBezTo>
                    <a:lnTo>
                      <a:pt x="153" y="58"/>
                    </a:lnTo>
                    <a:lnTo>
                      <a:pt x="152" y="58"/>
                    </a:lnTo>
                    <a:cubicBezTo>
                      <a:pt x="148" y="61"/>
                      <a:pt x="144" y="64"/>
                      <a:pt x="140" y="67"/>
                    </a:cubicBezTo>
                    <a:lnTo>
                      <a:pt x="140" y="67"/>
                    </a:lnTo>
                    <a:cubicBezTo>
                      <a:pt x="141" y="72"/>
                      <a:pt x="141" y="78"/>
                      <a:pt x="140" y="84"/>
                    </a:cubicBezTo>
                    <a:lnTo>
                      <a:pt x="140" y="83"/>
                    </a:lnTo>
                    <a:cubicBezTo>
                      <a:pt x="145" y="86"/>
                      <a:pt x="149" y="89"/>
                      <a:pt x="153" y="92"/>
                    </a:cubicBezTo>
                    <a:lnTo>
                      <a:pt x="153" y="92"/>
                    </a:lnTo>
                    <a:lnTo>
                      <a:pt x="153" y="92"/>
                    </a:lnTo>
                    <a:cubicBezTo>
                      <a:pt x="150" y="101"/>
                      <a:pt x="147" y="109"/>
                      <a:pt x="144" y="116"/>
                    </a:cubicBezTo>
                    <a:lnTo>
                      <a:pt x="144" y="117"/>
                    </a:lnTo>
                    <a:lnTo>
                      <a:pt x="143" y="117"/>
                    </a:lnTo>
                    <a:cubicBezTo>
                      <a:pt x="138" y="116"/>
                      <a:pt x="133" y="115"/>
                      <a:pt x="128" y="114"/>
                    </a:cubicBezTo>
                    <a:lnTo>
                      <a:pt x="128" y="114"/>
                    </a:lnTo>
                    <a:cubicBezTo>
                      <a:pt x="125" y="119"/>
                      <a:pt x="121" y="123"/>
                      <a:pt x="117" y="126"/>
                    </a:cubicBezTo>
                    <a:lnTo>
                      <a:pt x="117" y="126"/>
                    </a:lnTo>
                    <a:cubicBezTo>
                      <a:pt x="118" y="132"/>
                      <a:pt x="119" y="137"/>
                      <a:pt x="120" y="141"/>
                    </a:cubicBezTo>
                    <a:lnTo>
                      <a:pt x="120" y="142"/>
                    </a:lnTo>
                    <a:lnTo>
                      <a:pt x="120" y="142"/>
                    </a:lnTo>
                    <a:cubicBezTo>
                      <a:pt x="110" y="146"/>
                      <a:pt x="102" y="149"/>
                      <a:pt x="96" y="152"/>
                    </a:cubicBezTo>
                    <a:lnTo>
                      <a:pt x="96" y="152"/>
                    </a:lnTo>
                    <a:cubicBezTo>
                      <a:pt x="93" y="148"/>
                      <a:pt x="90" y="145"/>
                      <a:pt x="89" y="143"/>
                    </a:cubicBezTo>
                    <a:lnTo>
                      <a:pt x="87" y="140"/>
                    </a:lnTo>
                    <a:lnTo>
                      <a:pt x="87" y="139"/>
                    </a:lnTo>
                    <a:lnTo>
                      <a:pt x="86" y="139"/>
                    </a:lnTo>
                    <a:close/>
                  </a:path>
                </a:pathLst>
              </a:custGeom>
              <a:solidFill>
                <a:schemeClr val="dk1"/>
              </a:solidFill>
              <a:ln>
                <a:noFill/>
              </a:ln>
            </p:spPr>
            <p:txBody>
              <a:bodyPr spcFirstLastPara="1" wrap="square" lIns="90000" tIns="10075" rIns="90000" bIns="10075"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347" name="Google Shape;347;g34be3e9c41b_0_5112"/>
            <p:cNvSpPr/>
            <p:nvPr/>
          </p:nvSpPr>
          <p:spPr>
            <a:xfrm>
              <a:off x="8688112" y="-389062"/>
              <a:ext cx="807169" cy="807166"/>
            </a:xfrm>
            <a:custGeom>
              <a:avLst/>
              <a:gdLst/>
              <a:ahLst/>
              <a:cxnLst/>
              <a:rect l="l" t="t" r="r" b="b"/>
              <a:pathLst>
                <a:path w="443" h="443" extrusionOk="0">
                  <a:moveTo>
                    <a:pt x="251" y="404"/>
                  </a:moveTo>
                  <a:cubicBezTo>
                    <a:pt x="234" y="406"/>
                    <a:pt x="218" y="407"/>
                    <a:pt x="202" y="405"/>
                  </a:cubicBezTo>
                  <a:lnTo>
                    <a:pt x="177" y="443"/>
                  </a:lnTo>
                  <a:lnTo>
                    <a:pt x="107" y="416"/>
                  </a:lnTo>
                  <a:lnTo>
                    <a:pt x="113" y="371"/>
                  </a:lnTo>
                  <a:cubicBezTo>
                    <a:pt x="100" y="361"/>
                    <a:pt x="88" y="350"/>
                    <a:pt x="78" y="337"/>
                  </a:cubicBezTo>
                  <a:lnTo>
                    <a:pt x="33" y="346"/>
                  </a:lnTo>
                  <a:lnTo>
                    <a:pt x="3" y="277"/>
                  </a:lnTo>
                  <a:lnTo>
                    <a:pt x="39" y="250"/>
                  </a:lnTo>
                  <a:cubicBezTo>
                    <a:pt x="37" y="234"/>
                    <a:pt x="36" y="218"/>
                    <a:pt x="38" y="201"/>
                  </a:cubicBezTo>
                  <a:lnTo>
                    <a:pt x="0" y="176"/>
                  </a:lnTo>
                  <a:lnTo>
                    <a:pt x="27" y="106"/>
                  </a:lnTo>
                  <a:lnTo>
                    <a:pt x="72" y="113"/>
                  </a:lnTo>
                  <a:cubicBezTo>
                    <a:pt x="82" y="100"/>
                    <a:pt x="93" y="88"/>
                    <a:pt x="106" y="77"/>
                  </a:cubicBezTo>
                  <a:lnTo>
                    <a:pt x="97" y="33"/>
                  </a:lnTo>
                  <a:lnTo>
                    <a:pt x="166" y="3"/>
                  </a:lnTo>
                  <a:lnTo>
                    <a:pt x="193" y="39"/>
                  </a:lnTo>
                  <a:cubicBezTo>
                    <a:pt x="209" y="36"/>
                    <a:pt x="226" y="36"/>
                    <a:pt x="242" y="38"/>
                  </a:cubicBezTo>
                  <a:lnTo>
                    <a:pt x="267" y="0"/>
                  </a:lnTo>
                  <a:lnTo>
                    <a:pt x="337" y="27"/>
                  </a:lnTo>
                  <a:lnTo>
                    <a:pt x="330" y="72"/>
                  </a:lnTo>
                  <a:cubicBezTo>
                    <a:pt x="343" y="81"/>
                    <a:pt x="355" y="93"/>
                    <a:pt x="366" y="106"/>
                  </a:cubicBezTo>
                  <a:lnTo>
                    <a:pt x="410" y="97"/>
                  </a:lnTo>
                  <a:lnTo>
                    <a:pt x="441" y="165"/>
                  </a:lnTo>
                  <a:lnTo>
                    <a:pt x="404" y="192"/>
                  </a:lnTo>
                  <a:cubicBezTo>
                    <a:pt x="407" y="209"/>
                    <a:pt x="407" y="225"/>
                    <a:pt x="405" y="241"/>
                  </a:cubicBezTo>
                  <a:lnTo>
                    <a:pt x="443" y="267"/>
                  </a:lnTo>
                  <a:lnTo>
                    <a:pt x="416" y="337"/>
                  </a:lnTo>
                  <a:lnTo>
                    <a:pt x="371" y="330"/>
                  </a:lnTo>
                  <a:cubicBezTo>
                    <a:pt x="362" y="343"/>
                    <a:pt x="350" y="355"/>
                    <a:pt x="337" y="365"/>
                  </a:cubicBezTo>
                  <a:lnTo>
                    <a:pt x="346" y="410"/>
                  </a:lnTo>
                  <a:lnTo>
                    <a:pt x="278" y="440"/>
                  </a:lnTo>
                  <a:lnTo>
                    <a:pt x="251" y="404"/>
                  </a:lnTo>
                  <a:moveTo>
                    <a:pt x="251" y="296"/>
                  </a:moveTo>
                  <a:cubicBezTo>
                    <a:pt x="292" y="278"/>
                    <a:pt x="310" y="231"/>
                    <a:pt x="292" y="190"/>
                  </a:cubicBezTo>
                  <a:cubicBezTo>
                    <a:pt x="274" y="149"/>
                    <a:pt x="227" y="131"/>
                    <a:pt x="186" y="149"/>
                  </a:cubicBezTo>
                  <a:cubicBezTo>
                    <a:pt x="145" y="167"/>
                    <a:pt x="127" y="215"/>
                    <a:pt x="145" y="255"/>
                  </a:cubicBezTo>
                  <a:cubicBezTo>
                    <a:pt x="163" y="296"/>
                    <a:pt x="210" y="314"/>
                    <a:pt x="251" y="29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20"/>
        <p:cNvGrpSpPr/>
        <p:nvPr/>
      </p:nvGrpSpPr>
      <p:grpSpPr>
        <a:xfrm>
          <a:off x="0" y="0"/>
          <a:ext cx="0" cy="0"/>
          <a:chOff x="0" y="0"/>
          <a:chExt cx="0" cy="0"/>
        </a:xfrm>
      </p:grpSpPr>
      <p:sp>
        <p:nvSpPr>
          <p:cNvPr id="21" name="Google Shape;21;p22"/>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22" name="Google Shape;22;p22"/>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23" name="Google Shape;23;p2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2"/>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25" name="Google Shape;25;p2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40"/>
        <p:cNvGrpSpPr/>
        <p:nvPr/>
      </p:nvGrpSpPr>
      <p:grpSpPr>
        <a:xfrm>
          <a:off x="0" y="0"/>
          <a:ext cx="0" cy="0"/>
          <a:chOff x="0" y="0"/>
          <a:chExt cx="0" cy="0"/>
        </a:xfrm>
      </p:grpSpPr>
      <p:sp>
        <p:nvSpPr>
          <p:cNvPr id="41" name="Google Shape;41;p29"/>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42" name="Google Shape;42;p29"/>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43" name="Google Shape;43;p29"/>
          <p:cNvSpPr txBox="1">
            <a:spLocks noGrp="1"/>
          </p:cNvSpPr>
          <p:nvPr>
            <p:ph type="title"/>
          </p:nvPr>
        </p:nvSpPr>
        <p:spPr>
          <a:xfrm>
            <a:off x="1086913" y="804890"/>
            <a:ext cx="7204226" cy="9034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9"/>
          <p:cNvSpPr txBox="1">
            <a:spLocks noGrp="1"/>
          </p:cNvSpPr>
          <p:nvPr>
            <p:ph type="body" idx="1"/>
          </p:nvPr>
        </p:nvSpPr>
        <p:spPr>
          <a:xfrm>
            <a:off x="1085498" y="2010878"/>
            <a:ext cx="3483864" cy="404980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5" name="Google Shape;45;p29"/>
          <p:cNvSpPr txBox="1">
            <a:spLocks noGrp="1"/>
          </p:cNvSpPr>
          <p:nvPr>
            <p:ph type="body" idx="2"/>
          </p:nvPr>
        </p:nvSpPr>
        <p:spPr>
          <a:xfrm>
            <a:off x="4810328" y="2017345"/>
            <a:ext cx="3483864" cy="404333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6" name="Google Shape;46;p2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_1">
  <p:cSld name="TITLE_1">
    <p:spTree>
      <p:nvGrpSpPr>
        <p:cNvPr id="1" name="Shape 48"/>
        <p:cNvGrpSpPr/>
        <p:nvPr/>
      </p:nvGrpSpPr>
      <p:grpSpPr>
        <a:xfrm>
          <a:off x="0" y="0"/>
          <a:ext cx="0" cy="0"/>
          <a:chOff x="0" y="0"/>
          <a:chExt cx="0" cy="0"/>
        </a:xfrm>
      </p:grpSpPr>
      <p:sp>
        <p:nvSpPr>
          <p:cNvPr id="49" name="Google Shape;49;g2781bf4e331_0_787"/>
          <p:cNvSpPr txBox="1">
            <a:spLocks noGrp="1"/>
          </p:cNvSpPr>
          <p:nvPr>
            <p:ph type="ctrTitle"/>
          </p:nvPr>
        </p:nvSpPr>
        <p:spPr>
          <a:xfrm>
            <a:off x="311708" y="992767"/>
            <a:ext cx="8520600" cy="27369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50" name="Google Shape;50;g2781bf4e331_0_787"/>
          <p:cNvSpPr txBox="1">
            <a:spLocks noGrp="1"/>
          </p:cNvSpPr>
          <p:nvPr>
            <p:ph type="subTitle" idx="1"/>
          </p:nvPr>
        </p:nvSpPr>
        <p:spPr>
          <a:xfrm>
            <a:off x="311700" y="3778833"/>
            <a:ext cx="8520600" cy="10569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750"/>
              </a:spcBef>
              <a:spcAft>
                <a:spcPts val="0"/>
              </a:spcAft>
              <a:buSzPts val="2800"/>
              <a:buNone/>
              <a:defRPr sz="2800"/>
            </a:lvl1pPr>
            <a:lvl2pPr lvl="1" algn="ctr">
              <a:lnSpc>
                <a:spcPct val="100000"/>
              </a:lnSpc>
              <a:spcBef>
                <a:spcPts val="375"/>
              </a:spcBef>
              <a:spcAft>
                <a:spcPts val="0"/>
              </a:spcAft>
              <a:buSzPts val="2800"/>
              <a:buNone/>
              <a:defRPr sz="2800"/>
            </a:lvl2pPr>
            <a:lvl3pPr lvl="2" algn="ctr">
              <a:lnSpc>
                <a:spcPct val="100000"/>
              </a:lnSpc>
              <a:spcBef>
                <a:spcPts val="375"/>
              </a:spcBef>
              <a:spcAft>
                <a:spcPts val="0"/>
              </a:spcAft>
              <a:buSzPts val="2800"/>
              <a:buNone/>
              <a:defRPr sz="2800"/>
            </a:lvl3pPr>
            <a:lvl4pPr lvl="3" algn="ctr">
              <a:lnSpc>
                <a:spcPct val="100000"/>
              </a:lnSpc>
              <a:spcBef>
                <a:spcPts val="375"/>
              </a:spcBef>
              <a:spcAft>
                <a:spcPts val="0"/>
              </a:spcAft>
              <a:buSzPts val="2800"/>
              <a:buNone/>
              <a:defRPr sz="2800"/>
            </a:lvl4pPr>
            <a:lvl5pPr lvl="4" algn="ctr">
              <a:lnSpc>
                <a:spcPct val="100000"/>
              </a:lnSpc>
              <a:spcBef>
                <a:spcPts val="375"/>
              </a:spcBef>
              <a:spcAft>
                <a:spcPts val="0"/>
              </a:spcAft>
              <a:buSzPts val="2800"/>
              <a:buNone/>
              <a:defRPr sz="2800"/>
            </a:lvl5pPr>
            <a:lvl6pPr lvl="5" algn="ctr">
              <a:lnSpc>
                <a:spcPct val="100000"/>
              </a:lnSpc>
              <a:spcBef>
                <a:spcPts val="375"/>
              </a:spcBef>
              <a:spcAft>
                <a:spcPts val="0"/>
              </a:spcAft>
              <a:buSzPts val="2800"/>
              <a:buNone/>
              <a:defRPr sz="2800"/>
            </a:lvl6pPr>
            <a:lvl7pPr lvl="6" algn="ctr">
              <a:lnSpc>
                <a:spcPct val="100000"/>
              </a:lnSpc>
              <a:spcBef>
                <a:spcPts val="375"/>
              </a:spcBef>
              <a:spcAft>
                <a:spcPts val="0"/>
              </a:spcAft>
              <a:buSzPts val="2800"/>
              <a:buNone/>
              <a:defRPr sz="2800"/>
            </a:lvl7pPr>
            <a:lvl8pPr lvl="7" algn="ctr">
              <a:lnSpc>
                <a:spcPct val="100000"/>
              </a:lnSpc>
              <a:spcBef>
                <a:spcPts val="375"/>
              </a:spcBef>
              <a:spcAft>
                <a:spcPts val="0"/>
              </a:spcAft>
              <a:buSzPts val="2800"/>
              <a:buNone/>
              <a:defRPr sz="2800"/>
            </a:lvl8pPr>
            <a:lvl9pPr lvl="8" algn="ctr">
              <a:lnSpc>
                <a:spcPct val="100000"/>
              </a:lnSpc>
              <a:spcBef>
                <a:spcPts val="375"/>
              </a:spcBef>
              <a:spcAft>
                <a:spcPts val="0"/>
              </a:spcAft>
              <a:buSzPts val="2800"/>
              <a:buNone/>
              <a:defRPr sz="2800"/>
            </a:lvl9pPr>
          </a:lstStyle>
          <a:p>
            <a:endParaRPr/>
          </a:p>
        </p:txBody>
      </p:sp>
      <p:sp>
        <p:nvSpPr>
          <p:cNvPr id="51" name="Google Shape;51;g2781bf4e331_0_787"/>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52"/>
        <p:cNvGrpSpPr/>
        <p:nvPr/>
      </p:nvGrpSpPr>
      <p:grpSpPr>
        <a:xfrm>
          <a:off x="0" y="0"/>
          <a:ext cx="0" cy="0"/>
          <a:chOff x="0" y="0"/>
          <a:chExt cx="0" cy="0"/>
        </a:xfrm>
      </p:grpSpPr>
      <p:sp>
        <p:nvSpPr>
          <p:cNvPr id="53" name="Google Shape;53;p67"/>
          <p:cNvSpPr txBox="1">
            <a:spLocks noGrp="1"/>
          </p:cNvSpPr>
          <p:nvPr>
            <p:ph type="title"/>
          </p:nvPr>
        </p:nvSpPr>
        <p:spPr>
          <a:xfrm>
            <a:off x="720000" y="593367"/>
            <a:ext cx="7704000" cy="763600"/>
          </a:xfrm>
          <a:prstGeom prst="rect">
            <a:avLst/>
          </a:prstGeom>
          <a:noFill/>
          <a:ln>
            <a:noFill/>
          </a:ln>
        </p:spPr>
        <p:txBody>
          <a:bodyPr spcFirstLastPara="1" wrap="square" lIns="91425" tIns="91425" rIns="91425" bIns="91425" anchor="b" anchorCtr="0">
            <a:noAutofit/>
          </a:bodyPr>
          <a:lstStyle>
            <a:lvl1pPr lvl="0" algn="ctr">
              <a:lnSpc>
                <a:spcPct val="9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grpSp>
        <p:nvGrpSpPr>
          <p:cNvPr id="54" name="Google Shape;54;p67"/>
          <p:cNvGrpSpPr/>
          <p:nvPr/>
        </p:nvGrpSpPr>
        <p:grpSpPr>
          <a:xfrm>
            <a:off x="88650" y="137167"/>
            <a:ext cx="8811289" cy="6565869"/>
            <a:chOff x="88650" y="102875"/>
            <a:chExt cx="8811289" cy="4924402"/>
          </a:xfrm>
        </p:grpSpPr>
        <p:sp>
          <p:nvSpPr>
            <p:cNvPr id="55" name="Google Shape;55;p67"/>
            <p:cNvSpPr/>
            <p:nvPr/>
          </p:nvSpPr>
          <p:spPr>
            <a:xfrm>
              <a:off x="7688600" y="102875"/>
              <a:ext cx="1211339" cy="298098"/>
            </a:xfrm>
            <a:custGeom>
              <a:avLst/>
              <a:gdLst/>
              <a:ahLst/>
              <a:cxnLst/>
              <a:rect l="l" t="t" r="r" b="b"/>
              <a:pathLst>
                <a:path w="8566" h="2108" extrusionOk="0">
                  <a:moveTo>
                    <a:pt x="5199" y="0"/>
                  </a:moveTo>
                  <a:cubicBezTo>
                    <a:pt x="4936" y="0"/>
                    <a:pt x="4665" y="101"/>
                    <a:pt x="4425" y="222"/>
                  </a:cubicBezTo>
                  <a:cubicBezTo>
                    <a:pt x="4079" y="396"/>
                    <a:pt x="3739" y="615"/>
                    <a:pt x="3354" y="639"/>
                  </a:cubicBezTo>
                  <a:cubicBezTo>
                    <a:pt x="3325" y="641"/>
                    <a:pt x="3295" y="642"/>
                    <a:pt x="3266" y="642"/>
                  </a:cubicBezTo>
                  <a:cubicBezTo>
                    <a:pt x="3095" y="642"/>
                    <a:pt x="2920" y="614"/>
                    <a:pt x="2752" y="614"/>
                  </a:cubicBezTo>
                  <a:cubicBezTo>
                    <a:pt x="2614" y="614"/>
                    <a:pt x="2482" y="633"/>
                    <a:pt x="2361" y="700"/>
                  </a:cubicBezTo>
                  <a:cubicBezTo>
                    <a:pt x="2143" y="822"/>
                    <a:pt x="2028" y="1074"/>
                    <a:pt x="1826" y="1223"/>
                  </a:cubicBezTo>
                  <a:cubicBezTo>
                    <a:pt x="1629" y="1368"/>
                    <a:pt x="1372" y="1399"/>
                    <a:pt x="1127" y="1413"/>
                  </a:cubicBezTo>
                  <a:cubicBezTo>
                    <a:pt x="883" y="1425"/>
                    <a:pt x="630" y="1429"/>
                    <a:pt x="407" y="1530"/>
                  </a:cubicBezTo>
                  <a:cubicBezTo>
                    <a:pt x="185" y="1632"/>
                    <a:pt x="0" y="1867"/>
                    <a:pt x="47" y="2107"/>
                  </a:cubicBezTo>
                  <a:lnTo>
                    <a:pt x="8501" y="2024"/>
                  </a:lnTo>
                  <a:cubicBezTo>
                    <a:pt x="8565" y="1554"/>
                    <a:pt x="7902" y="1168"/>
                    <a:pt x="7404" y="1128"/>
                  </a:cubicBezTo>
                  <a:cubicBezTo>
                    <a:pt x="7166" y="1109"/>
                    <a:pt x="6920" y="1145"/>
                    <a:pt x="6694" y="1067"/>
                  </a:cubicBezTo>
                  <a:cubicBezTo>
                    <a:pt x="6206" y="896"/>
                    <a:pt x="6012" y="267"/>
                    <a:pt x="5535" y="65"/>
                  </a:cubicBezTo>
                  <a:cubicBezTo>
                    <a:pt x="5427" y="20"/>
                    <a:pt x="5314" y="0"/>
                    <a:pt x="51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67"/>
            <p:cNvSpPr/>
            <p:nvPr/>
          </p:nvSpPr>
          <p:spPr>
            <a:xfrm>
              <a:off x="88650" y="4454577"/>
              <a:ext cx="705515" cy="572700"/>
            </a:xfrm>
            <a:custGeom>
              <a:avLst/>
              <a:gdLst/>
              <a:ahLst/>
              <a:cxnLst/>
              <a:rect l="l" t="t" r="r" b="b"/>
              <a:pathLst>
                <a:path w="4643" h="3769" extrusionOk="0">
                  <a:moveTo>
                    <a:pt x="2513" y="1"/>
                  </a:moveTo>
                  <a:cubicBezTo>
                    <a:pt x="2345" y="1"/>
                    <a:pt x="2177" y="36"/>
                    <a:pt x="2040" y="104"/>
                  </a:cubicBezTo>
                  <a:cubicBezTo>
                    <a:pt x="1715" y="265"/>
                    <a:pt x="1506" y="634"/>
                    <a:pt x="1536" y="996"/>
                  </a:cubicBezTo>
                  <a:cubicBezTo>
                    <a:pt x="1390" y="875"/>
                    <a:pt x="1205" y="819"/>
                    <a:pt x="1018" y="819"/>
                  </a:cubicBezTo>
                  <a:cubicBezTo>
                    <a:pt x="693" y="819"/>
                    <a:pt x="362" y="988"/>
                    <a:pt x="222" y="1285"/>
                  </a:cubicBezTo>
                  <a:cubicBezTo>
                    <a:pt x="0" y="1752"/>
                    <a:pt x="322" y="2388"/>
                    <a:pt x="829" y="2485"/>
                  </a:cubicBezTo>
                  <a:cubicBezTo>
                    <a:pt x="807" y="3116"/>
                    <a:pt x="1342" y="3716"/>
                    <a:pt x="1972" y="3766"/>
                  </a:cubicBezTo>
                  <a:cubicBezTo>
                    <a:pt x="2000" y="3768"/>
                    <a:pt x="2029" y="3769"/>
                    <a:pt x="2057" y="3769"/>
                  </a:cubicBezTo>
                  <a:cubicBezTo>
                    <a:pt x="2657" y="3769"/>
                    <a:pt x="3227" y="3278"/>
                    <a:pt x="3299" y="2679"/>
                  </a:cubicBezTo>
                  <a:cubicBezTo>
                    <a:pt x="3437" y="2831"/>
                    <a:pt x="3643" y="2912"/>
                    <a:pt x="3848" y="2912"/>
                  </a:cubicBezTo>
                  <a:cubicBezTo>
                    <a:pt x="3982" y="2912"/>
                    <a:pt x="4116" y="2877"/>
                    <a:pt x="4229" y="2805"/>
                  </a:cubicBezTo>
                  <a:cubicBezTo>
                    <a:pt x="4516" y="2624"/>
                    <a:pt x="4643" y="2224"/>
                    <a:pt x="4512" y="1910"/>
                  </a:cubicBezTo>
                  <a:cubicBezTo>
                    <a:pt x="4400" y="1643"/>
                    <a:pt x="4113" y="1464"/>
                    <a:pt x="3825" y="1464"/>
                  </a:cubicBezTo>
                  <a:cubicBezTo>
                    <a:pt x="3776" y="1464"/>
                    <a:pt x="3726" y="1469"/>
                    <a:pt x="3678" y="1480"/>
                  </a:cubicBezTo>
                  <a:cubicBezTo>
                    <a:pt x="3948" y="1016"/>
                    <a:pt x="3653" y="331"/>
                    <a:pt x="3131" y="207"/>
                  </a:cubicBezTo>
                  <a:cubicBezTo>
                    <a:pt x="2975" y="67"/>
                    <a:pt x="2744" y="1"/>
                    <a:pt x="251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67"/>
            <p:cNvSpPr/>
            <p:nvPr/>
          </p:nvSpPr>
          <p:spPr>
            <a:xfrm>
              <a:off x="400028" y="4218825"/>
              <a:ext cx="313191" cy="313373"/>
            </a:xfrm>
            <a:custGeom>
              <a:avLst/>
              <a:gdLst/>
              <a:ahLst/>
              <a:cxnLst/>
              <a:rect l="l" t="t" r="r" b="b"/>
              <a:pathLst>
                <a:path w="3450" h="3452" extrusionOk="0">
                  <a:moveTo>
                    <a:pt x="1725" y="1"/>
                  </a:moveTo>
                  <a:cubicBezTo>
                    <a:pt x="773" y="1"/>
                    <a:pt x="0" y="774"/>
                    <a:pt x="0" y="1726"/>
                  </a:cubicBezTo>
                  <a:cubicBezTo>
                    <a:pt x="0" y="2679"/>
                    <a:pt x="773" y="3452"/>
                    <a:pt x="1725" y="3452"/>
                  </a:cubicBezTo>
                  <a:cubicBezTo>
                    <a:pt x="2678" y="3452"/>
                    <a:pt x="3450" y="2679"/>
                    <a:pt x="3450" y="1726"/>
                  </a:cubicBezTo>
                  <a:cubicBezTo>
                    <a:pt x="3450" y="774"/>
                    <a:pt x="2678" y="1"/>
                    <a:pt x="172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67"/>
            <p:cNvSpPr/>
            <p:nvPr/>
          </p:nvSpPr>
          <p:spPr>
            <a:xfrm>
              <a:off x="232734" y="4174851"/>
              <a:ext cx="144068" cy="144159"/>
            </a:xfrm>
            <a:custGeom>
              <a:avLst/>
              <a:gdLst/>
              <a:ahLst/>
              <a:cxnLst/>
              <a:rect l="l" t="t" r="r" b="b"/>
              <a:pathLst>
                <a:path w="1587" h="1588" extrusionOk="0">
                  <a:moveTo>
                    <a:pt x="793" y="0"/>
                  </a:moveTo>
                  <a:cubicBezTo>
                    <a:pt x="356" y="0"/>
                    <a:pt x="0" y="356"/>
                    <a:pt x="0" y="794"/>
                  </a:cubicBezTo>
                  <a:cubicBezTo>
                    <a:pt x="0" y="1233"/>
                    <a:pt x="356" y="1587"/>
                    <a:pt x="793" y="1587"/>
                  </a:cubicBezTo>
                  <a:cubicBezTo>
                    <a:pt x="1232" y="1587"/>
                    <a:pt x="1587" y="1233"/>
                    <a:pt x="1587" y="794"/>
                  </a:cubicBezTo>
                  <a:cubicBezTo>
                    <a:pt x="1587" y="356"/>
                    <a:pt x="1232" y="0"/>
                    <a:pt x="7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9" name="Google Shape;59;p67"/>
          <p:cNvGrpSpPr/>
          <p:nvPr/>
        </p:nvGrpSpPr>
        <p:grpSpPr>
          <a:xfrm>
            <a:off x="88653" y="239838"/>
            <a:ext cx="8569088" cy="5803100"/>
            <a:chOff x="88653" y="179878"/>
            <a:chExt cx="8569088" cy="4352325"/>
          </a:xfrm>
        </p:grpSpPr>
        <p:sp>
          <p:nvSpPr>
            <p:cNvPr id="60" name="Google Shape;60;p67"/>
            <p:cNvSpPr/>
            <p:nvPr/>
          </p:nvSpPr>
          <p:spPr>
            <a:xfrm>
              <a:off x="8513666" y="300941"/>
              <a:ext cx="144075" cy="144075"/>
            </a:xfrm>
            <a:custGeom>
              <a:avLst/>
              <a:gdLst/>
              <a:ahLst/>
              <a:cxnLst/>
              <a:rect l="l" t="t" r="r" b="b"/>
              <a:pathLst>
                <a:path w="387" h="387" extrusionOk="0">
                  <a:moveTo>
                    <a:pt x="189" y="0"/>
                  </a:moveTo>
                  <a:lnTo>
                    <a:pt x="156" y="137"/>
                  </a:lnTo>
                  <a:cubicBezTo>
                    <a:pt x="153" y="147"/>
                    <a:pt x="146" y="154"/>
                    <a:pt x="137" y="157"/>
                  </a:cubicBezTo>
                  <a:lnTo>
                    <a:pt x="1" y="197"/>
                  </a:lnTo>
                  <a:lnTo>
                    <a:pt x="138" y="231"/>
                  </a:lnTo>
                  <a:cubicBezTo>
                    <a:pt x="147" y="233"/>
                    <a:pt x="156" y="241"/>
                    <a:pt x="158" y="250"/>
                  </a:cubicBezTo>
                  <a:lnTo>
                    <a:pt x="198" y="386"/>
                  </a:lnTo>
                  <a:lnTo>
                    <a:pt x="232" y="248"/>
                  </a:lnTo>
                  <a:cubicBezTo>
                    <a:pt x="234" y="239"/>
                    <a:pt x="241" y="231"/>
                    <a:pt x="251" y="228"/>
                  </a:cubicBezTo>
                  <a:lnTo>
                    <a:pt x="387" y="188"/>
                  </a:lnTo>
                  <a:lnTo>
                    <a:pt x="249" y="154"/>
                  </a:lnTo>
                  <a:cubicBezTo>
                    <a:pt x="240" y="152"/>
                    <a:pt x="232" y="146"/>
                    <a:pt x="230" y="136"/>
                  </a:cubicBezTo>
                  <a:lnTo>
                    <a:pt x="18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67"/>
            <p:cNvSpPr/>
            <p:nvPr/>
          </p:nvSpPr>
          <p:spPr>
            <a:xfrm>
              <a:off x="8358728" y="179878"/>
              <a:ext cx="144075" cy="144075"/>
            </a:xfrm>
            <a:custGeom>
              <a:avLst/>
              <a:gdLst/>
              <a:ahLst/>
              <a:cxnLst/>
              <a:rect l="l" t="t" r="r" b="b"/>
              <a:pathLst>
                <a:path w="387" h="387" extrusionOk="0">
                  <a:moveTo>
                    <a:pt x="189" y="0"/>
                  </a:moveTo>
                  <a:lnTo>
                    <a:pt x="156" y="137"/>
                  </a:lnTo>
                  <a:cubicBezTo>
                    <a:pt x="153" y="147"/>
                    <a:pt x="146" y="154"/>
                    <a:pt x="137" y="157"/>
                  </a:cubicBezTo>
                  <a:lnTo>
                    <a:pt x="1" y="197"/>
                  </a:lnTo>
                  <a:lnTo>
                    <a:pt x="138" y="231"/>
                  </a:lnTo>
                  <a:cubicBezTo>
                    <a:pt x="147" y="233"/>
                    <a:pt x="156" y="241"/>
                    <a:pt x="158" y="250"/>
                  </a:cubicBezTo>
                  <a:lnTo>
                    <a:pt x="198" y="386"/>
                  </a:lnTo>
                  <a:lnTo>
                    <a:pt x="232" y="248"/>
                  </a:lnTo>
                  <a:cubicBezTo>
                    <a:pt x="234" y="239"/>
                    <a:pt x="241" y="231"/>
                    <a:pt x="251" y="228"/>
                  </a:cubicBezTo>
                  <a:lnTo>
                    <a:pt x="387" y="188"/>
                  </a:lnTo>
                  <a:lnTo>
                    <a:pt x="249" y="154"/>
                  </a:lnTo>
                  <a:cubicBezTo>
                    <a:pt x="240" y="152"/>
                    <a:pt x="232" y="146"/>
                    <a:pt x="230" y="136"/>
                  </a:cubicBezTo>
                  <a:lnTo>
                    <a:pt x="18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67"/>
            <p:cNvSpPr/>
            <p:nvPr/>
          </p:nvSpPr>
          <p:spPr>
            <a:xfrm>
              <a:off x="88653" y="4388128"/>
              <a:ext cx="144075" cy="144075"/>
            </a:xfrm>
            <a:custGeom>
              <a:avLst/>
              <a:gdLst/>
              <a:ahLst/>
              <a:cxnLst/>
              <a:rect l="l" t="t" r="r" b="b"/>
              <a:pathLst>
                <a:path w="387" h="387" extrusionOk="0">
                  <a:moveTo>
                    <a:pt x="189" y="0"/>
                  </a:moveTo>
                  <a:lnTo>
                    <a:pt x="156" y="137"/>
                  </a:lnTo>
                  <a:cubicBezTo>
                    <a:pt x="153" y="147"/>
                    <a:pt x="146" y="154"/>
                    <a:pt x="137" y="157"/>
                  </a:cubicBezTo>
                  <a:lnTo>
                    <a:pt x="1" y="197"/>
                  </a:lnTo>
                  <a:lnTo>
                    <a:pt x="138" y="231"/>
                  </a:lnTo>
                  <a:cubicBezTo>
                    <a:pt x="147" y="233"/>
                    <a:pt x="156" y="241"/>
                    <a:pt x="158" y="250"/>
                  </a:cubicBezTo>
                  <a:lnTo>
                    <a:pt x="198" y="386"/>
                  </a:lnTo>
                  <a:lnTo>
                    <a:pt x="232" y="248"/>
                  </a:lnTo>
                  <a:cubicBezTo>
                    <a:pt x="234" y="239"/>
                    <a:pt x="241" y="231"/>
                    <a:pt x="251" y="228"/>
                  </a:cubicBezTo>
                  <a:lnTo>
                    <a:pt x="387" y="188"/>
                  </a:lnTo>
                  <a:lnTo>
                    <a:pt x="249" y="154"/>
                  </a:lnTo>
                  <a:cubicBezTo>
                    <a:pt x="240" y="152"/>
                    <a:pt x="232" y="146"/>
                    <a:pt x="230" y="136"/>
                  </a:cubicBezTo>
                  <a:lnTo>
                    <a:pt x="18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67"/>
            <p:cNvSpPr/>
            <p:nvPr/>
          </p:nvSpPr>
          <p:spPr>
            <a:xfrm>
              <a:off x="369376" y="4030776"/>
              <a:ext cx="86425" cy="86425"/>
            </a:xfrm>
            <a:custGeom>
              <a:avLst/>
              <a:gdLst/>
              <a:ahLst/>
              <a:cxnLst/>
              <a:rect l="l" t="t" r="r" b="b"/>
              <a:pathLst>
                <a:path w="387" h="387" extrusionOk="0">
                  <a:moveTo>
                    <a:pt x="189" y="0"/>
                  </a:moveTo>
                  <a:lnTo>
                    <a:pt x="156" y="137"/>
                  </a:lnTo>
                  <a:cubicBezTo>
                    <a:pt x="153" y="147"/>
                    <a:pt x="146" y="154"/>
                    <a:pt x="137" y="157"/>
                  </a:cubicBezTo>
                  <a:lnTo>
                    <a:pt x="1" y="197"/>
                  </a:lnTo>
                  <a:lnTo>
                    <a:pt x="138" y="231"/>
                  </a:lnTo>
                  <a:cubicBezTo>
                    <a:pt x="147" y="233"/>
                    <a:pt x="156" y="241"/>
                    <a:pt x="158" y="250"/>
                  </a:cubicBezTo>
                  <a:lnTo>
                    <a:pt x="198" y="386"/>
                  </a:lnTo>
                  <a:lnTo>
                    <a:pt x="232" y="248"/>
                  </a:lnTo>
                  <a:cubicBezTo>
                    <a:pt x="234" y="239"/>
                    <a:pt x="241" y="231"/>
                    <a:pt x="251" y="228"/>
                  </a:cubicBezTo>
                  <a:lnTo>
                    <a:pt x="387" y="188"/>
                  </a:lnTo>
                  <a:lnTo>
                    <a:pt x="249" y="154"/>
                  </a:lnTo>
                  <a:cubicBezTo>
                    <a:pt x="240" y="152"/>
                    <a:pt x="232" y="146"/>
                    <a:pt x="230" y="136"/>
                  </a:cubicBezTo>
                  <a:lnTo>
                    <a:pt x="18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4"/>
        <p:cNvGrpSpPr/>
        <p:nvPr/>
      </p:nvGrpSpPr>
      <p:grpSpPr>
        <a:xfrm>
          <a:off x="0" y="0"/>
          <a:ext cx="0" cy="0"/>
          <a:chOff x="0" y="0"/>
          <a:chExt cx="0" cy="0"/>
        </a:xfrm>
      </p:grpSpPr>
      <p:sp>
        <p:nvSpPr>
          <p:cNvPr id="65" name="Google Shape;65;p28"/>
          <p:cNvSpPr/>
          <p:nvPr/>
        </p:nvSpPr>
        <p:spPr>
          <a:xfrm>
            <a:off x="897905" y="0"/>
            <a:ext cx="6839998" cy="380377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66" name="Google Shape;66;p28"/>
          <p:cNvCxnSpPr/>
          <p:nvPr/>
        </p:nvCxnSpPr>
        <p:spPr>
          <a:xfrm>
            <a:off x="892142" y="3816299"/>
            <a:ext cx="6845761" cy="0"/>
          </a:xfrm>
          <a:prstGeom prst="straightConnector1">
            <a:avLst/>
          </a:prstGeom>
          <a:noFill/>
          <a:ln w="31750" cap="flat" cmpd="sng">
            <a:solidFill>
              <a:schemeClr val="accent1"/>
            </a:solidFill>
            <a:prstDash val="solid"/>
            <a:round/>
            <a:headEnd type="none" w="sm" len="sm"/>
            <a:tailEnd type="none" w="sm" len="sm"/>
          </a:ln>
        </p:spPr>
      </p:cxnSp>
      <p:sp>
        <p:nvSpPr>
          <p:cNvPr id="67" name="Google Shape;67;p28"/>
          <p:cNvSpPr txBox="1">
            <a:spLocks noGrp="1"/>
          </p:cNvSpPr>
          <p:nvPr>
            <p:ph type="title"/>
          </p:nvPr>
        </p:nvSpPr>
        <p:spPr>
          <a:xfrm>
            <a:off x="1090680" y="2168168"/>
            <a:ext cx="6482366" cy="14759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8"/>
          <p:cNvSpPr txBox="1">
            <a:spLocks noGrp="1"/>
          </p:cNvSpPr>
          <p:nvPr>
            <p:ph type="body" idx="1"/>
          </p:nvPr>
        </p:nvSpPr>
        <p:spPr>
          <a:xfrm>
            <a:off x="1090680" y="3806198"/>
            <a:ext cx="6472835"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350"/>
              <a:buNone/>
              <a:defRPr sz="1350">
                <a:solidFill>
                  <a:srgbClr val="8891AA"/>
                </a:solidFill>
              </a:defRPr>
            </a:lvl2pPr>
            <a:lvl3pPr marL="1371600" lvl="2" indent="-228600" algn="l">
              <a:lnSpc>
                <a:spcPct val="120000"/>
              </a:lnSpc>
              <a:spcBef>
                <a:spcPts val="375"/>
              </a:spcBef>
              <a:spcAft>
                <a:spcPts val="0"/>
              </a:spcAft>
              <a:buSzPts val="1350"/>
              <a:buNone/>
              <a:defRPr sz="1350">
                <a:solidFill>
                  <a:srgbClr val="8891AA"/>
                </a:solidFill>
              </a:defRPr>
            </a:lvl3pPr>
            <a:lvl4pPr marL="1828800" lvl="3" indent="-228600" algn="l">
              <a:lnSpc>
                <a:spcPct val="120000"/>
              </a:lnSpc>
              <a:spcBef>
                <a:spcPts val="375"/>
              </a:spcBef>
              <a:spcAft>
                <a:spcPts val="0"/>
              </a:spcAft>
              <a:buSzPts val="1200"/>
              <a:buNone/>
              <a:defRPr sz="1200">
                <a:solidFill>
                  <a:srgbClr val="8891AA"/>
                </a:solidFill>
              </a:defRPr>
            </a:lvl4pPr>
            <a:lvl5pPr marL="2286000" lvl="4" indent="-228600" algn="l">
              <a:lnSpc>
                <a:spcPct val="120000"/>
              </a:lnSpc>
              <a:spcBef>
                <a:spcPts val="375"/>
              </a:spcBef>
              <a:spcAft>
                <a:spcPts val="0"/>
              </a:spcAft>
              <a:buSzPts val="1200"/>
              <a:buNone/>
              <a:defRPr sz="1200">
                <a:solidFill>
                  <a:srgbClr val="8891AA"/>
                </a:solidFill>
              </a:defRPr>
            </a:lvl5pPr>
            <a:lvl6pPr marL="2743200" lvl="5" indent="-228600" algn="l">
              <a:lnSpc>
                <a:spcPct val="120000"/>
              </a:lnSpc>
              <a:spcBef>
                <a:spcPts val="375"/>
              </a:spcBef>
              <a:spcAft>
                <a:spcPts val="0"/>
              </a:spcAft>
              <a:buSzPts val="1200"/>
              <a:buNone/>
              <a:defRPr sz="1200">
                <a:solidFill>
                  <a:srgbClr val="8891AA"/>
                </a:solidFill>
              </a:defRPr>
            </a:lvl6pPr>
            <a:lvl7pPr marL="3200400" lvl="6" indent="-228600" algn="l">
              <a:lnSpc>
                <a:spcPct val="120000"/>
              </a:lnSpc>
              <a:spcBef>
                <a:spcPts val="375"/>
              </a:spcBef>
              <a:spcAft>
                <a:spcPts val="0"/>
              </a:spcAft>
              <a:buSzPts val="1200"/>
              <a:buNone/>
              <a:defRPr sz="1200">
                <a:solidFill>
                  <a:srgbClr val="8891AA"/>
                </a:solidFill>
              </a:defRPr>
            </a:lvl7pPr>
            <a:lvl8pPr marL="3657600" lvl="7" indent="-228600" algn="l">
              <a:lnSpc>
                <a:spcPct val="120000"/>
              </a:lnSpc>
              <a:spcBef>
                <a:spcPts val="375"/>
              </a:spcBef>
              <a:spcAft>
                <a:spcPts val="0"/>
              </a:spcAft>
              <a:buSzPts val="1200"/>
              <a:buNone/>
              <a:defRPr sz="1200">
                <a:solidFill>
                  <a:srgbClr val="8891AA"/>
                </a:solidFill>
              </a:defRPr>
            </a:lvl8pPr>
            <a:lvl9pPr marL="4114800" lvl="8" indent="-228600" algn="l">
              <a:lnSpc>
                <a:spcPct val="120000"/>
              </a:lnSpc>
              <a:spcBef>
                <a:spcPts val="375"/>
              </a:spcBef>
              <a:spcAft>
                <a:spcPts val="0"/>
              </a:spcAft>
              <a:buSzPts val="1200"/>
              <a:buNone/>
              <a:defRPr sz="1200">
                <a:solidFill>
                  <a:srgbClr val="8891AA"/>
                </a:solidFill>
              </a:defRPr>
            </a:lvl9pPr>
          </a:lstStyle>
          <a:p>
            <a:endParaRPr/>
          </a:p>
        </p:txBody>
      </p:sp>
      <p:sp>
        <p:nvSpPr>
          <p:cNvPr id="69" name="Google Shape;69;p28"/>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71"/>
        <p:cNvGrpSpPr/>
        <p:nvPr/>
      </p:nvGrpSpPr>
      <p:grpSpPr>
        <a:xfrm>
          <a:off x="0" y="0"/>
          <a:ext cx="0" cy="0"/>
          <a:chOff x="0" y="0"/>
          <a:chExt cx="0" cy="0"/>
        </a:xfrm>
      </p:grpSpPr>
      <p:sp>
        <p:nvSpPr>
          <p:cNvPr id="72" name="Google Shape;72;p31"/>
          <p:cNvSpPr/>
          <p:nvPr/>
        </p:nvSpPr>
        <p:spPr>
          <a:xfrm>
            <a:off x="0" y="798973"/>
            <a:ext cx="3648174"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73" name="Google Shape;73;p31"/>
          <p:cNvCxnSpPr/>
          <p:nvPr/>
        </p:nvCxnSpPr>
        <p:spPr>
          <a:xfrm rot="10800000" flipH="1">
            <a:off x="2" y="3119532"/>
            <a:ext cx="3644507" cy="6261"/>
          </a:xfrm>
          <a:prstGeom prst="straightConnector1">
            <a:avLst/>
          </a:prstGeom>
          <a:noFill/>
          <a:ln w="31750" cap="flat" cmpd="sng">
            <a:solidFill>
              <a:schemeClr val="accent1"/>
            </a:solidFill>
            <a:prstDash val="solid"/>
            <a:round/>
            <a:headEnd type="none" w="sm" len="sm"/>
            <a:tailEnd type="none" w="sm" len="sm"/>
          </a:ln>
        </p:spPr>
      </p:cxnSp>
      <p:sp>
        <p:nvSpPr>
          <p:cNvPr id="74" name="Google Shape;74;p31"/>
          <p:cNvSpPr txBox="1">
            <a:spLocks noGrp="1"/>
          </p:cNvSpPr>
          <p:nvPr>
            <p:ph type="title"/>
          </p:nvPr>
        </p:nvSpPr>
        <p:spPr>
          <a:xfrm>
            <a:off x="1083504" y="798973"/>
            <a:ext cx="245626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1"/>
          <p:cNvSpPr txBox="1">
            <a:spLocks noGrp="1"/>
          </p:cNvSpPr>
          <p:nvPr>
            <p:ph type="body" idx="1"/>
          </p:nvPr>
        </p:nvSpPr>
        <p:spPr>
          <a:xfrm>
            <a:off x="3782786" y="798976"/>
            <a:ext cx="4509353" cy="5255837"/>
          </a:xfrm>
          <a:prstGeom prst="rect">
            <a:avLst/>
          </a:prstGeom>
          <a:noFill/>
          <a:ln>
            <a:noFill/>
          </a:ln>
        </p:spPr>
        <p:txBody>
          <a:bodyPr spcFirstLastPara="1" wrap="square" lIns="91425" tIns="45700" rIns="91425" bIns="45700" anchor="ctr"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6" name="Google Shape;76;p31"/>
          <p:cNvSpPr txBox="1">
            <a:spLocks noGrp="1"/>
          </p:cNvSpPr>
          <p:nvPr>
            <p:ph type="body" idx="2"/>
          </p:nvPr>
        </p:nvSpPr>
        <p:spPr>
          <a:xfrm>
            <a:off x="1083504" y="3205494"/>
            <a:ext cx="2456260" cy="2849319"/>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77" name="Google Shape;77;p3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79"/>
        <p:cNvGrpSpPr/>
        <p:nvPr/>
      </p:nvGrpSpPr>
      <p:grpSpPr>
        <a:xfrm>
          <a:off x="0" y="0"/>
          <a:ext cx="0" cy="0"/>
          <a:chOff x="0" y="0"/>
          <a:chExt cx="0" cy="0"/>
        </a:xfrm>
      </p:grpSpPr>
      <p:sp>
        <p:nvSpPr>
          <p:cNvPr id="80" name="Google Shape;80;p32"/>
          <p:cNvSpPr/>
          <p:nvPr/>
        </p:nvSpPr>
        <p:spPr>
          <a:xfrm>
            <a:off x="-1" y="798973"/>
            <a:ext cx="5231050"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81" name="Google Shape;81;p32"/>
          <p:cNvCxnSpPr/>
          <p:nvPr/>
        </p:nvCxnSpPr>
        <p:spPr>
          <a:xfrm rot="10800000" flipH="1">
            <a:off x="1" y="3116401"/>
            <a:ext cx="5225792" cy="9393"/>
          </a:xfrm>
          <a:prstGeom prst="straightConnector1">
            <a:avLst/>
          </a:prstGeom>
          <a:noFill/>
          <a:ln w="31750" cap="flat" cmpd="sng">
            <a:solidFill>
              <a:schemeClr val="accent1"/>
            </a:solidFill>
            <a:prstDash val="solid"/>
            <a:round/>
            <a:headEnd type="none" w="sm" len="sm"/>
            <a:tailEnd type="none" w="sm" len="sm"/>
          </a:ln>
        </p:spPr>
      </p:cxnSp>
      <p:sp>
        <p:nvSpPr>
          <p:cNvPr id="82" name="Google Shape;82;p32"/>
          <p:cNvSpPr txBox="1">
            <a:spLocks noGrp="1"/>
          </p:cNvSpPr>
          <p:nvPr>
            <p:ph type="title"/>
          </p:nvPr>
        </p:nvSpPr>
        <p:spPr>
          <a:xfrm>
            <a:off x="1088405" y="1129513"/>
            <a:ext cx="4149246"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2"/>
          <p:cNvSpPr>
            <a:spLocks noGrp="1"/>
          </p:cNvSpPr>
          <p:nvPr>
            <p:ph type="pic" idx="2"/>
          </p:nvPr>
        </p:nvSpPr>
        <p:spPr>
          <a:xfrm>
            <a:off x="5449305" y="797578"/>
            <a:ext cx="2841836" cy="5248677"/>
          </a:xfrm>
          <a:prstGeom prst="rect">
            <a:avLst/>
          </a:prstGeom>
          <a:solidFill>
            <a:srgbClr val="D8D8D8"/>
          </a:solidFill>
          <a:ln>
            <a:noFill/>
          </a:ln>
        </p:spPr>
      </p:sp>
      <p:sp>
        <p:nvSpPr>
          <p:cNvPr id="84" name="Google Shape;84;p32"/>
          <p:cNvSpPr txBox="1">
            <a:spLocks noGrp="1"/>
          </p:cNvSpPr>
          <p:nvPr>
            <p:ph type="body" idx="1"/>
          </p:nvPr>
        </p:nvSpPr>
        <p:spPr>
          <a:xfrm>
            <a:off x="1087748" y="3145994"/>
            <a:ext cx="4143303" cy="290026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85" name="Google Shape;85;p3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86" name="Google Shape;86;p3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87"/>
        <p:cNvGrpSpPr/>
        <p:nvPr/>
      </p:nvGrpSpPr>
      <p:grpSpPr>
        <a:xfrm>
          <a:off x="0" y="0"/>
          <a:ext cx="0" cy="0"/>
          <a:chOff x="0" y="0"/>
          <a:chExt cx="0" cy="0"/>
        </a:xfrm>
      </p:grpSpPr>
      <p:cxnSp>
        <p:nvCxnSpPr>
          <p:cNvPr id="88" name="Google Shape;88;p34"/>
          <p:cNvCxnSpPr/>
          <p:nvPr/>
        </p:nvCxnSpPr>
        <p:spPr>
          <a:xfrm>
            <a:off x="1085500" y="1847088"/>
            <a:ext cx="7205642" cy="0"/>
          </a:xfrm>
          <a:prstGeom prst="straightConnector1">
            <a:avLst/>
          </a:prstGeom>
          <a:noFill/>
          <a:ln w="31750" cap="flat" cmpd="sng">
            <a:solidFill>
              <a:schemeClr val="accent1"/>
            </a:solidFill>
            <a:prstDash val="solid"/>
            <a:round/>
            <a:headEnd type="none" w="sm" len="sm"/>
            <a:tailEnd type="none" w="sm" len="sm"/>
          </a:ln>
        </p:spPr>
      </p:cxnSp>
      <p:sp>
        <p:nvSpPr>
          <p:cNvPr id="89" name="Google Shape;89;p34"/>
          <p:cNvSpPr txBox="1">
            <a:spLocks noGrp="1"/>
          </p:cNvSpPr>
          <p:nvPr>
            <p:ph type="body" idx="1"/>
          </p:nvPr>
        </p:nvSpPr>
        <p:spPr>
          <a:xfrm>
            <a:off x="1085498" y="2010878"/>
            <a:ext cx="3260991" cy="405711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0" name="Google Shape;90;p34"/>
          <p:cNvSpPr txBox="1">
            <a:spLocks noGrp="1"/>
          </p:cNvSpPr>
          <p:nvPr>
            <p:ph type="body" idx="2"/>
          </p:nvPr>
        </p:nvSpPr>
        <p:spPr>
          <a:xfrm>
            <a:off x="4810328" y="2017342"/>
            <a:ext cx="3483864" cy="405065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1" name="Google Shape;91;p3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3" name="Google Shape;93;p3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3D372F"/>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3D372F"/>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3D372F"/>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3D372F"/>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3D372F"/>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2" name="Google Shape;12;p2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750" b="0" i="0" u="none" strike="noStrike" cap="none">
                <a:solidFill>
                  <a:srgbClr val="8891A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6" r:id="rId15"/>
    <p:sldLayoutId id="2147483667" r:id="rId16"/>
    <p:sldLayoutId id="2147483668" r:id="rId17"/>
    <p:sldLayoutId id="2147483669"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creativecommons.org/licenses/by/4.0" TargetMode="External"/><Relationship Id="rId4" Type="http://schemas.openxmlformats.org/officeDocument/2006/relationships/hyperlink" Target="http://asccc-oeri.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iris24742.softr.app/project-updat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openwa.org/Bestbook.com" TargetMode="External"/><Relationship Id="rId2" Type="http://schemas.openxmlformats.org/officeDocument/2006/relationships/hyperlink" Target="https://www.openwa.org/attribution-builder" TargetMode="External"/><Relationship Id="rId1" Type="http://schemas.openxmlformats.org/officeDocument/2006/relationships/slideLayout" Target="../slideLayouts/slideLayout2.xml"/><Relationship Id="rId6" Type="http://schemas.openxmlformats.org/officeDocument/2006/relationships/hyperlink" Target="http://creativecommons.org/licenses/by/4.0" TargetMode="External"/><Relationship Id="rId5" Type="http://schemas.openxmlformats.org/officeDocument/2006/relationships/hyperlink" Target="https://www.openwa.org/cccco.edu" TargetMode="External"/><Relationship Id="rId4" Type="http://schemas.openxmlformats.org/officeDocument/2006/relationships/hyperlink" Target="https://www.openwa.org/aboutme.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openwa.org/attribution-builde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ool4ed.org/ztc/cours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cool4ed.org/ztc/abou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5"/>
          <p:cNvSpPr txBox="1">
            <a:spLocks noGrp="1"/>
          </p:cNvSpPr>
          <p:nvPr>
            <p:ph type="ctrTitle"/>
          </p:nvPr>
        </p:nvSpPr>
        <p:spPr>
          <a:xfrm>
            <a:off x="818775" y="1443674"/>
            <a:ext cx="7612500" cy="2737200"/>
          </a:xfrm>
          <a:prstGeom prst="rect">
            <a:avLst/>
          </a:prstGeom>
          <a:noFill/>
          <a:ln>
            <a:noFill/>
          </a:ln>
        </p:spPr>
        <p:txBody>
          <a:bodyPr spcFirstLastPara="1" wrap="square" lIns="91425" tIns="45700" rIns="91425" bIns="0" anchor="b" anchorCtr="0">
            <a:noAutofit/>
          </a:bodyPr>
          <a:lstStyle/>
          <a:p>
            <a:pPr lvl="0" algn="ctr"/>
            <a:r>
              <a:rPr lang="en-US" sz="4400" dirty="0">
                <a:solidFill>
                  <a:schemeClr val="bg1"/>
                </a:solidFill>
              </a:rPr>
              <a:t>COOL4Ed: The Good, the Bad, and the Ugly</a:t>
            </a:r>
            <a:endParaRPr sz="3900" dirty="0">
              <a:solidFill>
                <a:schemeClr val="bg1"/>
              </a:solidFill>
            </a:endParaRPr>
          </a:p>
        </p:txBody>
      </p:sp>
      <p:sp>
        <p:nvSpPr>
          <p:cNvPr id="368" name="Google Shape;368;p15"/>
          <p:cNvSpPr txBox="1">
            <a:spLocks noGrp="1"/>
          </p:cNvSpPr>
          <p:nvPr>
            <p:ph type="subTitle" idx="1"/>
          </p:nvPr>
        </p:nvSpPr>
        <p:spPr>
          <a:xfrm>
            <a:off x="399750" y="5269627"/>
            <a:ext cx="8344500" cy="1333200"/>
          </a:xfrm>
          <a:prstGeom prst="rect">
            <a:avLst/>
          </a:prstGeom>
          <a:noFill/>
          <a:ln>
            <a:noFill/>
          </a:ln>
        </p:spPr>
        <p:txBody>
          <a:bodyPr spcFirstLastPara="1" wrap="square" lIns="91425" tIns="91425" rIns="91425" bIns="91425" anchor="t" anchorCtr="0">
            <a:normAutofit/>
          </a:bodyPr>
          <a:lstStyle/>
          <a:p>
            <a:pPr marL="0" lvl="0" indent="0" algn="l" rtl="0">
              <a:lnSpc>
                <a:spcPct val="120000"/>
              </a:lnSpc>
              <a:spcBef>
                <a:spcPts val="750"/>
              </a:spcBef>
              <a:spcAft>
                <a:spcPts val="0"/>
              </a:spcAft>
              <a:buSzPts val="2286"/>
              <a:buNone/>
            </a:pPr>
            <a:r>
              <a:rPr lang="en-US" sz="1200" dirty="0"/>
              <a:t>This presentation last modified May 8, 2026.</a:t>
            </a:r>
            <a:br>
              <a:rPr lang="en-US" sz="2000" dirty="0"/>
            </a:br>
            <a:r>
              <a:rPr lang="en-US" sz="1200" dirty="0"/>
              <a:t>This work is licensed under a </a:t>
            </a:r>
            <a:r>
              <a:rPr lang="en-US" sz="1200" u="sng" dirty="0">
                <a:solidFill>
                  <a:schemeClr val="hlink"/>
                </a:solidFill>
                <a:hlinkClick r:id="rId3"/>
              </a:rPr>
              <a:t>Creative Commons Attribution 4.0 International License</a:t>
            </a:r>
            <a:r>
              <a:rPr lang="en-US" sz="1200" dirty="0"/>
              <a:t>. </a:t>
            </a:r>
            <a:endParaRPr sz="1200" dirty="0"/>
          </a:p>
          <a:p>
            <a:pPr marL="0" lvl="0" indent="0" algn="l" rtl="0">
              <a:lnSpc>
                <a:spcPct val="120000"/>
              </a:lnSpc>
              <a:spcBef>
                <a:spcPts val="750"/>
              </a:spcBef>
              <a:spcAft>
                <a:spcPts val="0"/>
              </a:spcAft>
              <a:buSzPts val="2286"/>
              <a:buNone/>
            </a:pPr>
            <a:r>
              <a:rPr lang="en-US" sz="1200" dirty="0"/>
              <a:t>Attribute this slide deck as: “COOL4Ed: The Good, the Bad and the Ugly” by </a:t>
            </a:r>
            <a:r>
              <a:rPr lang="en-US" sz="1200" u="sng" dirty="0">
                <a:solidFill>
                  <a:schemeClr val="hlink"/>
                </a:solidFill>
                <a:hlinkClick r:id="rId4"/>
              </a:rPr>
              <a:t>ASCCC OERI</a:t>
            </a:r>
            <a:r>
              <a:rPr lang="en-US" sz="1200" dirty="0"/>
              <a:t> is licensed under </a:t>
            </a:r>
            <a:r>
              <a:rPr lang="en-US" sz="1200" u="sng" dirty="0">
                <a:solidFill>
                  <a:schemeClr val="hlink"/>
                </a:solidFill>
                <a:hlinkClick r:id="rId5"/>
              </a:rPr>
              <a:t>CC BY 4.0</a:t>
            </a:r>
            <a:r>
              <a:rPr lang="en-US" sz="1200" dirty="0"/>
              <a:t>.</a:t>
            </a:r>
            <a:endParaRPr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F1CD-3C05-ABA7-7335-5B8638F295A5}"/>
              </a:ext>
            </a:extLst>
          </p:cNvPr>
          <p:cNvSpPr>
            <a:spLocks noGrp="1"/>
          </p:cNvSpPr>
          <p:nvPr>
            <p:ph type="title"/>
          </p:nvPr>
        </p:nvSpPr>
        <p:spPr/>
        <p:txBody>
          <a:bodyPr/>
          <a:lstStyle/>
          <a:p>
            <a:r>
              <a:rPr lang="en-US" dirty="0"/>
              <a:t>The Good (Hopefully)</a:t>
            </a:r>
          </a:p>
        </p:txBody>
      </p:sp>
      <p:sp>
        <p:nvSpPr>
          <p:cNvPr id="3" name="Text Placeholder 2">
            <a:extLst>
              <a:ext uri="{FF2B5EF4-FFF2-40B4-BE49-F238E27FC236}">
                <a16:creationId xmlns:a16="http://schemas.microsoft.com/office/drawing/2014/main" id="{0635F5FD-C601-BACD-E707-E17F71830126}"/>
              </a:ext>
            </a:extLst>
          </p:cNvPr>
          <p:cNvSpPr>
            <a:spLocks noGrp="1"/>
          </p:cNvSpPr>
          <p:nvPr>
            <p:ph type="body" idx="1"/>
          </p:nvPr>
        </p:nvSpPr>
        <p:spPr/>
        <p:txBody>
          <a:bodyPr/>
          <a:lstStyle/>
          <a:p>
            <a:r>
              <a:rPr lang="en-US" sz="2000" dirty="0"/>
              <a:t>New OER texts for a variety of courses.</a:t>
            </a:r>
          </a:p>
          <a:p>
            <a:pPr lvl="1"/>
            <a:r>
              <a:rPr lang="en-US" sz="2000" dirty="0"/>
              <a:t>ECE/CDEV</a:t>
            </a:r>
          </a:p>
          <a:p>
            <a:pPr lvl="1"/>
            <a:r>
              <a:rPr lang="en-US" sz="2000" dirty="0"/>
              <a:t>English</a:t>
            </a:r>
          </a:p>
          <a:p>
            <a:pPr lvl="1"/>
            <a:r>
              <a:rPr lang="en-US" sz="2000" dirty="0"/>
              <a:t>ESL</a:t>
            </a:r>
          </a:p>
          <a:p>
            <a:pPr lvl="1"/>
            <a:r>
              <a:rPr lang="en-US" sz="2000" dirty="0"/>
              <a:t>HVAC</a:t>
            </a:r>
          </a:p>
          <a:p>
            <a:r>
              <a:rPr lang="en-US" sz="2000" dirty="0"/>
              <a:t>New ancillaries for commonly adopted OER texts.</a:t>
            </a:r>
          </a:p>
          <a:p>
            <a:endParaRPr lang="en-US" dirty="0"/>
          </a:p>
        </p:txBody>
      </p:sp>
    </p:spTree>
    <p:extLst>
      <p:ext uri="{BB962C8B-B14F-4D97-AF65-F5344CB8AC3E}">
        <p14:creationId xmlns:p14="http://schemas.microsoft.com/office/powerpoint/2010/main" val="1801254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E71EB-AEB0-9ACD-460F-2D156AA5BF4C}"/>
              </a:ext>
            </a:extLst>
          </p:cNvPr>
          <p:cNvSpPr>
            <a:spLocks noGrp="1"/>
          </p:cNvSpPr>
          <p:nvPr>
            <p:ph type="title"/>
          </p:nvPr>
        </p:nvSpPr>
        <p:spPr/>
        <p:txBody>
          <a:bodyPr/>
          <a:lstStyle/>
          <a:p>
            <a:r>
              <a:rPr lang="en-US" dirty="0"/>
              <a:t>The Bad</a:t>
            </a:r>
          </a:p>
        </p:txBody>
      </p:sp>
      <p:sp>
        <p:nvSpPr>
          <p:cNvPr id="3" name="Text Placeholder 2">
            <a:extLst>
              <a:ext uri="{FF2B5EF4-FFF2-40B4-BE49-F238E27FC236}">
                <a16:creationId xmlns:a16="http://schemas.microsoft.com/office/drawing/2014/main" id="{2B2CAA6D-6347-1C80-0D76-C86B9C3DEE92}"/>
              </a:ext>
            </a:extLst>
          </p:cNvPr>
          <p:cNvSpPr>
            <a:spLocks noGrp="1"/>
          </p:cNvSpPr>
          <p:nvPr>
            <p:ph type="body" idx="1"/>
          </p:nvPr>
        </p:nvSpPr>
        <p:spPr/>
        <p:txBody>
          <a:bodyPr>
            <a:normAutofit fontScale="92500" lnSpcReduction="10000"/>
          </a:bodyPr>
          <a:lstStyle/>
          <a:p>
            <a:r>
              <a:rPr lang="en-US" sz="2000" dirty="0"/>
              <a:t>Canvas submissions often do not include sufficient information to quickly determine:</a:t>
            </a:r>
          </a:p>
          <a:p>
            <a:pPr lvl="1"/>
            <a:r>
              <a:rPr lang="en-US" sz="2000" dirty="0"/>
              <a:t>what text, if any, is used.</a:t>
            </a:r>
          </a:p>
          <a:p>
            <a:pPr lvl="1"/>
            <a:r>
              <a:rPr lang="en-US" sz="2000" dirty="0"/>
              <a:t>what ancillaries are provided.</a:t>
            </a:r>
          </a:p>
          <a:p>
            <a:r>
              <a:rPr lang="en-US" sz="2000" dirty="0"/>
              <a:t>Accessibility issues are often immediately evident.</a:t>
            </a:r>
          </a:p>
          <a:p>
            <a:r>
              <a:rPr lang="en-US" sz="2000" dirty="0"/>
              <a:t>The requirement to use CC BY appears to be commonly ignored.</a:t>
            </a:r>
          </a:p>
          <a:p>
            <a:r>
              <a:rPr lang="en-US" sz="2000" dirty="0"/>
              <a:t>Adoptions and minor adaptations commonly submitted.</a:t>
            </a:r>
          </a:p>
          <a:p>
            <a:r>
              <a:rPr lang="en-US" sz="2000" dirty="0"/>
              <a:t>Attributions are missing – or they are simply links (that may or may not work).</a:t>
            </a:r>
          </a:p>
        </p:txBody>
      </p:sp>
    </p:spTree>
    <p:extLst>
      <p:ext uri="{BB962C8B-B14F-4D97-AF65-F5344CB8AC3E}">
        <p14:creationId xmlns:p14="http://schemas.microsoft.com/office/powerpoint/2010/main" val="1596335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76DBE-59AC-6328-E1D9-6AF7414BD00C}"/>
              </a:ext>
            </a:extLst>
          </p:cNvPr>
          <p:cNvSpPr>
            <a:spLocks noGrp="1"/>
          </p:cNvSpPr>
          <p:nvPr>
            <p:ph type="title"/>
          </p:nvPr>
        </p:nvSpPr>
        <p:spPr/>
        <p:txBody>
          <a:bodyPr/>
          <a:lstStyle/>
          <a:p>
            <a:r>
              <a:rPr lang="en-US" dirty="0"/>
              <a:t>The Ugly</a:t>
            </a:r>
          </a:p>
        </p:txBody>
      </p:sp>
      <p:sp>
        <p:nvSpPr>
          <p:cNvPr id="3" name="Text Placeholder 2">
            <a:extLst>
              <a:ext uri="{FF2B5EF4-FFF2-40B4-BE49-F238E27FC236}">
                <a16:creationId xmlns:a16="http://schemas.microsoft.com/office/drawing/2014/main" id="{B2179EBB-5C05-67B8-8E09-6D9633BA1359}"/>
              </a:ext>
            </a:extLst>
          </p:cNvPr>
          <p:cNvSpPr>
            <a:spLocks noGrp="1"/>
          </p:cNvSpPr>
          <p:nvPr>
            <p:ph type="body" idx="1"/>
          </p:nvPr>
        </p:nvSpPr>
        <p:spPr>
          <a:xfrm>
            <a:off x="861237" y="2015735"/>
            <a:ext cx="7825563" cy="4039079"/>
          </a:xfrm>
        </p:spPr>
        <p:txBody>
          <a:bodyPr/>
          <a:lstStyle/>
          <a:p>
            <a:r>
              <a:rPr lang="en-US" sz="2000" dirty="0"/>
              <a:t>You may need an account with OpenStax to access the book.</a:t>
            </a:r>
          </a:p>
          <a:p>
            <a:r>
              <a:rPr lang="en-US" sz="2000" dirty="0"/>
              <a:t>Enrolling in the course XXX will provide full access to all materials or the content can be obtained directly from XXX. (link takes user to a site to buy the full text)</a:t>
            </a:r>
          </a:p>
          <a:p>
            <a:r>
              <a:rPr lang="en-US" sz="2000" dirty="0"/>
              <a:t>You do not need to purchase any textbooks for this class. We will be using free OER material, which I will provide links to as needed. </a:t>
            </a:r>
          </a:p>
          <a:p>
            <a:endParaRPr lang="en-US" dirty="0"/>
          </a:p>
          <a:p>
            <a:endParaRPr lang="en-US" dirty="0"/>
          </a:p>
        </p:txBody>
      </p:sp>
    </p:spTree>
    <p:extLst>
      <p:ext uri="{BB962C8B-B14F-4D97-AF65-F5344CB8AC3E}">
        <p14:creationId xmlns:p14="http://schemas.microsoft.com/office/powerpoint/2010/main" val="857623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90137-75FA-B322-3CFB-855B15A23BB1}"/>
              </a:ext>
            </a:extLst>
          </p:cNvPr>
          <p:cNvSpPr>
            <a:spLocks noGrp="1"/>
          </p:cNvSpPr>
          <p:nvPr>
            <p:ph type="title"/>
          </p:nvPr>
        </p:nvSpPr>
        <p:spPr/>
        <p:txBody>
          <a:bodyPr/>
          <a:lstStyle/>
          <a:p>
            <a:r>
              <a:rPr lang="en-US" dirty="0"/>
              <a:t>Adoptions and Minor Adaptations</a:t>
            </a:r>
          </a:p>
        </p:txBody>
      </p:sp>
      <p:sp>
        <p:nvSpPr>
          <p:cNvPr id="3" name="Text Placeholder 2">
            <a:extLst>
              <a:ext uri="{FF2B5EF4-FFF2-40B4-BE49-F238E27FC236}">
                <a16:creationId xmlns:a16="http://schemas.microsoft.com/office/drawing/2014/main" id="{E827EB53-5286-8E50-8F76-439DFF3D8860}"/>
              </a:ext>
            </a:extLst>
          </p:cNvPr>
          <p:cNvSpPr>
            <a:spLocks noGrp="1"/>
          </p:cNvSpPr>
          <p:nvPr>
            <p:ph type="body" idx="1"/>
          </p:nvPr>
        </p:nvSpPr>
        <p:spPr>
          <a:xfrm>
            <a:off x="776177" y="2015735"/>
            <a:ext cx="7514965" cy="4039079"/>
          </a:xfrm>
        </p:spPr>
        <p:txBody>
          <a:bodyPr>
            <a:normAutofit fontScale="55000" lnSpcReduction="20000"/>
          </a:bodyPr>
          <a:lstStyle/>
          <a:p>
            <a:r>
              <a:rPr lang="en-US" sz="2900" dirty="0"/>
              <a:t>Minor modifications of existing OER should generally not be added to COOL4Ed. If more than 30–50% of the content (by volume or pedagogical impact) is new, restructured, or substantially changed, it is reasonable to consider it a new resource rather than a minor adaptation. </a:t>
            </a:r>
          </a:p>
          <a:p>
            <a:r>
              <a:rPr lang="en-US" sz="2900" dirty="0"/>
              <a:t>OER that are adapted or remixed with minor changes should be reported to the OERI with an overview of the changes made. Such resources will be made available by the OERI and the OERI will report this information to the CCCCO.</a:t>
            </a:r>
          </a:p>
          <a:p>
            <a:r>
              <a:rPr lang="en-US" sz="2900" dirty="0">
                <a:hlinkClick r:id="rId3"/>
              </a:rPr>
              <a:t>Access the OER Project Update Submission Form </a:t>
            </a:r>
            <a:endParaRPr lang="en-US" sz="2900" dirty="0"/>
          </a:p>
          <a:p>
            <a:r>
              <a:rPr lang="en-US" sz="2900" dirty="0"/>
              <a:t>If a bulk upload process is desired and/or you are uncertain as to whether to include your OER in COOL4Ed or via the process referenced here, please contact the OERI for assistance (</a:t>
            </a:r>
            <a:r>
              <a:rPr lang="en-US" sz="2900" dirty="0" err="1"/>
              <a:t>oeri@asccc.org</a:t>
            </a:r>
            <a:r>
              <a:rPr lang="en-US" sz="2900" dirty="0"/>
              <a:t>). </a:t>
            </a:r>
          </a:p>
          <a:p>
            <a:r>
              <a:rPr lang="en-US" sz="2900" dirty="0"/>
              <a:t>Sharing a modified OER with the OERI will fulfill the reporting requirement for such resources.</a:t>
            </a:r>
          </a:p>
          <a:p>
            <a:endParaRPr lang="en-US" dirty="0"/>
          </a:p>
        </p:txBody>
      </p:sp>
    </p:spTree>
    <p:extLst>
      <p:ext uri="{BB962C8B-B14F-4D97-AF65-F5344CB8AC3E}">
        <p14:creationId xmlns:p14="http://schemas.microsoft.com/office/powerpoint/2010/main" val="4181650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E6D2-C6D4-576D-FFF7-0CDB015F6064}"/>
              </a:ext>
            </a:extLst>
          </p:cNvPr>
          <p:cNvSpPr>
            <a:spLocks noGrp="1"/>
          </p:cNvSpPr>
          <p:nvPr>
            <p:ph type="title"/>
          </p:nvPr>
        </p:nvSpPr>
        <p:spPr/>
        <p:txBody>
          <a:bodyPr/>
          <a:lstStyle/>
          <a:p>
            <a:r>
              <a:rPr lang="en-US" dirty="0"/>
              <a:t>CCC Consortium Commons</a:t>
            </a:r>
          </a:p>
        </p:txBody>
      </p:sp>
      <p:sp>
        <p:nvSpPr>
          <p:cNvPr id="3" name="Text Placeholder 2">
            <a:extLst>
              <a:ext uri="{FF2B5EF4-FFF2-40B4-BE49-F238E27FC236}">
                <a16:creationId xmlns:a16="http://schemas.microsoft.com/office/drawing/2014/main" id="{969E9D57-A075-9A43-7CE7-2AFE0EF25319}"/>
              </a:ext>
            </a:extLst>
          </p:cNvPr>
          <p:cNvSpPr>
            <a:spLocks noGrp="1"/>
          </p:cNvSpPr>
          <p:nvPr>
            <p:ph type="body" idx="1"/>
          </p:nvPr>
        </p:nvSpPr>
        <p:spPr/>
        <p:txBody>
          <a:bodyPr>
            <a:normAutofit/>
          </a:bodyPr>
          <a:lstStyle/>
          <a:p>
            <a:r>
              <a:rPr lang="en-US" sz="2000" dirty="0"/>
              <a:t>Canvas – and Canvas Commons – are not secure environments.</a:t>
            </a:r>
          </a:p>
          <a:p>
            <a:r>
              <a:rPr lang="en-US" sz="2000" dirty="0"/>
              <a:t>If you submit to the California Community Colleges Consortium Commons – as opposed to the larger Commons, fewer people will have access to your resources.</a:t>
            </a:r>
          </a:p>
          <a:p>
            <a:r>
              <a:rPr lang="en-US" sz="2000" dirty="0"/>
              <a:t>If you are submitting anything that should not be available to all users, be sure to use this CCC Consortium Commons to limit access.</a:t>
            </a:r>
          </a:p>
        </p:txBody>
      </p:sp>
    </p:spTree>
    <p:extLst>
      <p:ext uri="{BB962C8B-B14F-4D97-AF65-F5344CB8AC3E}">
        <p14:creationId xmlns:p14="http://schemas.microsoft.com/office/powerpoint/2010/main" val="4054344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B484A-450C-35C4-B372-86553C099C9D}"/>
              </a:ext>
            </a:extLst>
          </p:cNvPr>
          <p:cNvSpPr>
            <a:spLocks noGrp="1"/>
          </p:cNvSpPr>
          <p:nvPr>
            <p:ph type="title"/>
          </p:nvPr>
        </p:nvSpPr>
        <p:spPr/>
        <p:txBody>
          <a:bodyPr/>
          <a:lstStyle/>
          <a:p>
            <a:r>
              <a:rPr lang="en-US" dirty="0"/>
              <a:t>How to Share Ancillaries for </a:t>
            </a:r>
            <a:r>
              <a:rPr lang="en-US" dirty="0" err="1"/>
              <a:t>LibreTexts</a:t>
            </a:r>
            <a:endParaRPr lang="en-US" dirty="0"/>
          </a:p>
        </p:txBody>
      </p:sp>
      <p:sp>
        <p:nvSpPr>
          <p:cNvPr id="3" name="Text Placeholder 2">
            <a:extLst>
              <a:ext uri="{FF2B5EF4-FFF2-40B4-BE49-F238E27FC236}">
                <a16:creationId xmlns:a16="http://schemas.microsoft.com/office/drawing/2014/main" id="{AC4B0772-69AB-3790-D173-3161FCC9F0DF}"/>
              </a:ext>
            </a:extLst>
          </p:cNvPr>
          <p:cNvSpPr>
            <a:spLocks noGrp="1"/>
          </p:cNvSpPr>
          <p:nvPr>
            <p:ph type="body" idx="1"/>
          </p:nvPr>
        </p:nvSpPr>
        <p:spPr/>
        <p:txBody>
          <a:bodyPr/>
          <a:lstStyle/>
          <a:p>
            <a:r>
              <a:rPr lang="en-US" dirty="0"/>
              <a:t>Ancillary materials (e.g., instructor resources, test banks) can be uploaded and managed within your Conductor project for the book.</a:t>
            </a:r>
          </a:p>
          <a:p>
            <a:r>
              <a:rPr lang="en-US" b="1" dirty="0"/>
              <a:t>Step 1: Navigate to Assets</a:t>
            </a:r>
          </a:p>
          <a:p>
            <a:pPr lvl="1"/>
            <a:r>
              <a:rPr lang="en-US" dirty="0"/>
              <a:t>Open your </a:t>
            </a:r>
            <a:r>
              <a:rPr lang="en-US" b="1" dirty="0"/>
              <a:t>Conductor project</a:t>
            </a:r>
            <a:r>
              <a:rPr lang="en-US" dirty="0"/>
              <a:t>. </a:t>
            </a:r>
          </a:p>
          <a:p>
            <a:pPr lvl="1"/>
            <a:r>
              <a:rPr lang="en-US" dirty="0"/>
              <a:t>Scroll to the bottom of the page to locate the </a:t>
            </a:r>
            <a:r>
              <a:rPr lang="en-US" b="1" dirty="0"/>
              <a:t>Assets</a:t>
            </a:r>
            <a:r>
              <a:rPr lang="en-US" dirty="0"/>
              <a:t> section. </a:t>
            </a:r>
          </a:p>
          <a:p>
            <a:r>
              <a:rPr lang="en-US" b="1" dirty="0"/>
              <a:t>Step 2: Create a Folder</a:t>
            </a:r>
          </a:p>
          <a:p>
            <a:pPr lvl="1"/>
            <a:r>
              <a:rPr lang="en-US" dirty="0"/>
              <a:t>Select </a:t>
            </a:r>
            <a:r>
              <a:rPr lang="en-US" b="1" dirty="0"/>
              <a:t>add a new folder</a:t>
            </a:r>
            <a:r>
              <a:rPr lang="en-US" dirty="0"/>
              <a:t>. </a:t>
            </a:r>
          </a:p>
          <a:p>
            <a:r>
              <a:rPr lang="en-US" b="1" dirty="0"/>
              <a:t>Step 3: Upload Files</a:t>
            </a:r>
          </a:p>
          <a:p>
            <a:pPr lvl="1"/>
            <a:r>
              <a:rPr lang="en-US" dirty="0"/>
              <a:t>Upload your ancillary files into the appropriate folder. </a:t>
            </a:r>
          </a:p>
          <a:p>
            <a:pPr lvl="1"/>
            <a:r>
              <a:rPr lang="en-US" dirty="0"/>
              <a:t>Files can be added at any time and reorganized as needed. </a:t>
            </a:r>
          </a:p>
          <a:p>
            <a:pPr lvl="1"/>
            <a:endParaRPr lang="en-US" dirty="0"/>
          </a:p>
          <a:p>
            <a:endParaRPr lang="en-US" dirty="0"/>
          </a:p>
        </p:txBody>
      </p:sp>
    </p:spTree>
    <p:extLst>
      <p:ext uri="{BB962C8B-B14F-4D97-AF65-F5344CB8AC3E}">
        <p14:creationId xmlns:p14="http://schemas.microsoft.com/office/powerpoint/2010/main" val="1179816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33764-C0F4-CF08-F6A5-FF930BA0D2A3}"/>
              </a:ext>
            </a:extLst>
          </p:cNvPr>
          <p:cNvSpPr>
            <a:spLocks noGrp="1"/>
          </p:cNvSpPr>
          <p:nvPr>
            <p:ph type="title"/>
          </p:nvPr>
        </p:nvSpPr>
        <p:spPr/>
        <p:txBody>
          <a:bodyPr/>
          <a:lstStyle/>
          <a:p>
            <a:r>
              <a:rPr lang="en-US" dirty="0" err="1"/>
              <a:t>LibreTexts</a:t>
            </a:r>
            <a:r>
              <a:rPr lang="en-US" dirty="0"/>
              <a:t> Assets Access Options</a:t>
            </a:r>
          </a:p>
        </p:txBody>
      </p:sp>
      <p:sp>
        <p:nvSpPr>
          <p:cNvPr id="3" name="Text Placeholder 2">
            <a:extLst>
              <a:ext uri="{FF2B5EF4-FFF2-40B4-BE49-F238E27FC236}">
                <a16:creationId xmlns:a16="http://schemas.microsoft.com/office/drawing/2014/main" id="{DD75DEC0-85BF-D468-950D-FACCA75EDD4F}"/>
              </a:ext>
            </a:extLst>
          </p:cNvPr>
          <p:cNvSpPr>
            <a:spLocks noGrp="1"/>
          </p:cNvSpPr>
          <p:nvPr>
            <p:ph type="body" idx="1"/>
          </p:nvPr>
        </p:nvSpPr>
        <p:spPr/>
        <p:txBody>
          <a:bodyPr>
            <a:normAutofit lnSpcReduction="10000"/>
          </a:bodyPr>
          <a:lstStyle/>
          <a:p>
            <a:pPr lvl="0"/>
            <a:r>
              <a:rPr lang="en-US" sz="2000" b="1" dirty="0"/>
              <a:t>All Conductor Users</a:t>
            </a:r>
            <a:br>
              <a:rPr lang="en-US" sz="2000" dirty="0"/>
            </a:br>
            <a:r>
              <a:rPr lang="en-US" sz="2000" dirty="0"/>
              <a:t>Visible to anyone with a Conductor account. </a:t>
            </a:r>
          </a:p>
          <a:p>
            <a:pPr lvl="0"/>
            <a:r>
              <a:rPr lang="en-US" sz="2000" b="1" dirty="0"/>
              <a:t>Project Team Members</a:t>
            </a:r>
            <a:endParaRPr lang="en-US" sz="2000" dirty="0"/>
          </a:p>
          <a:p>
            <a:pPr lvl="1"/>
            <a:r>
              <a:rPr lang="en-US" sz="2000" dirty="0"/>
              <a:t>Only visible to collaborators on your project.</a:t>
            </a:r>
          </a:p>
          <a:p>
            <a:pPr lvl="1"/>
            <a:r>
              <a:rPr lang="en-US" sz="2000" i="1" dirty="0"/>
              <a:t>Best for materials still in development.</a:t>
            </a:r>
            <a:r>
              <a:rPr lang="en-US" sz="2000" dirty="0"/>
              <a:t> </a:t>
            </a:r>
          </a:p>
          <a:p>
            <a:pPr lvl="0"/>
            <a:r>
              <a:rPr lang="en-US" sz="2000" b="1" dirty="0"/>
              <a:t>Verified Instructors</a:t>
            </a:r>
            <a:endParaRPr lang="en-US" sz="2000" dirty="0"/>
          </a:p>
          <a:p>
            <a:pPr lvl="1"/>
            <a:r>
              <a:rPr lang="en-US" sz="2000" dirty="0"/>
              <a:t>Visible in Commons but only accessible to verified instructors.</a:t>
            </a:r>
          </a:p>
          <a:p>
            <a:pPr lvl="1"/>
            <a:r>
              <a:rPr lang="en-US" sz="2000" i="1" dirty="0"/>
              <a:t>Recommended for most ancillaries.</a:t>
            </a:r>
            <a:r>
              <a:rPr lang="en-US" sz="2000" dirty="0"/>
              <a:t>(Often indicated by a graduation cap icon.) </a:t>
            </a:r>
          </a:p>
          <a:p>
            <a:pPr marL="127000" indent="0">
              <a:buNone/>
            </a:pPr>
            <a:endParaRPr lang="en-US" dirty="0"/>
          </a:p>
        </p:txBody>
      </p:sp>
    </p:spTree>
    <p:extLst>
      <p:ext uri="{BB962C8B-B14F-4D97-AF65-F5344CB8AC3E}">
        <p14:creationId xmlns:p14="http://schemas.microsoft.com/office/powerpoint/2010/main" val="67986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ACE30-3CF8-4C8C-578E-7F2E4629E980}"/>
              </a:ext>
            </a:extLst>
          </p:cNvPr>
          <p:cNvSpPr>
            <a:spLocks noGrp="1"/>
          </p:cNvSpPr>
          <p:nvPr>
            <p:ph type="title"/>
          </p:nvPr>
        </p:nvSpPr>
        <p:spPr/>
        <p:txBody>
          <a:bodyPr/>
          <a:lstStyle/>
          <a:p>
            <a:r>
              <a:rPr lang="en-US" dirty="0"/>
              <a:t>Attributions</a:t>
            </a:r>
          </a:p>
        </p:txBody>
      </p:sp>
      <p:sp>
        <p:nvSpPr>
          <p:cNvPr id="3" name="Text Placeholder 2">
            <a:extLst>
              <a:ext uri="{FF2B5EF4-FFF2-40B4-BE49-F238E27FC236}">
                <a16:creationId xmlns:a16="http://schemas.microsoft.com/office/drawing/2014/main" id="{BBEB5976-23FC-2BF3-4FD8-CCD86A14D500}"/>
              </a:ext>
            </a:extLst>
          </p:cNvPr>
          <p:cNvSpPr>
            <a:spLocks noGrp="1"/>
          </p:cNvSpPr>
          <p:nvPr>
            <p:ph type="body" idx="1"/>
          </p:nvPr>
        </p:nvSpPr>
        <p:spPr/>
        <p:txBody>
          <a:bodyPr>
            <a:normAutofit/>
          </a:bodyPr>
          <a:lstStyle/>
          <a:p>
            <a:r>
              <a:rPr lang="en-US" sz="2000" dirty="0"/>
              <a:t>Even the most open type of Creative Commons license (CC BY) requires attribution.</a:t>
            </a:r>
          </a:p>
          <a:p>
            <a:r>
              <a:rPr lang="en-US" sz="2000" dirty="0">
                <a:hlinkClick r:id="rId2"/>
              </a:rPr>
              <a:t>Washington Open Attribution Builder</a:t>
            </a:r>
            <a:r>
              <a:rPr lang="en-US" sz="2000" dirty="0"/>
              <a:t> makes it easy to create an attribution. Creates your attribution as text and as HTML</a:t>
            </a:r>
          </a:p>
          <a:p>
            <a:r>
              <a:rPr lang="en-US" sz="2000" dirty="0">
                <a:hlinkClick r:id="rId3"/>
              </a:rPr>
              <a:t>"My Resource"</a:t>
            </a:r>
            <a:r>
              <a:rPr lang="en-US" sz="2000" dirty="0"/>
              <a:t> by </a:t>
            </a:r>
            <a:r>
              <a:rPr lang="en-US" sz="2000" dirty="0">
                <a:hlinkClick r:id="rId4"/>
              </a:rPr>
              <a:t>Me</a:t>
            </a:r>
            <a:r>
              <a:rPr lang="en-US" sz="2000" dirty="0"/>
              <a:t>, </a:t>
            </a:r>
            <a:r>
              <a:rPr lang="en-US" sz="2000" dirty="0">
                <a:hlinkClick r:id="rId5"/>
              </a:rPr>
              <a:t>CCCCO ZTC</a:t>
            </a:r>
            <a:r>
              <a:rPr lang="en-US" sz="2000" dirty="0"/>
              <a:t> is licensed under </a:t>
            </a:r>
            <a:r>
              <a:rPr lang="en-US" sz="2000" dirty="0">
                <a:hlinkClick r:id="rId6"/>
              </a:rPr>
              <a:t>CC BY 4.0</a:t>
            </a:r>
            <a:endParaRPr lang="en-US" sz="2000" dirty="0"/>
          </a:p>
        </p:txBody>
      </p:sp>
    </p:spTree>
    <p:extLst>
      <p:ext uri="{BB962C8B-B14F-4D97-AF65-F5344CB8AC3E}">
        <p14:creationId xmlns:p14="http://schemas.microsoft.com/office/powerpoint/2010/main" val="1109796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4B3FA-9705-F06B-CE17-44F051CBD04E}"/>
              </a:ext>
            </a:extLst>
          </p:cNvPr>
          <p:cNvSpPr>
            <a:spLocks noGrp="1"/>
          </p:cNvSpPr>
          <p:nvPr>
            <p:ph type="title"/>
          </p:nvPr>
        </p:nvSpPr>
        <p:spPr/>
        <p:txBody>
          <a:bodyPr/>
          <a:lstStyle/>
          <a:p>
            <a:r>
              <a:rPr lang="en-US" dirty="0">
                <a:hlinkClick r:id="rId2"/>
              </a:rPr>
              <a:t>Washington Open Attribution Builder</a:t>
            </a:r>
            <a:endParaRPr lang="en-US" dirty="0"/>
          </a:p>
        </p:txBody>
      </p:sp>
      <p:sp>
        <p:nvSpPr>
          <p:cNvPr id="3" name="Text Placeholder 2">
            <a:extLst>
              <a:ext uri="{FF2B5EF4-FFF2-40B4-BE49-F238E27FC236}">
                <a16:creationId xmlns:a16="http://schemas.microsoft.com/office/drawing/2014/main" id="{2976E683-17D5-DF31-EFC8-0CD5EF2C7A7E}"/>
              </a:ext>
            </a:extLst>
          </p:cNvPr>
          <p:cNvSpPr>
            <a:spLocks noGrp="1"/>
          </p:cNvSpPr>
          <p:nvPr>
            <p:ph type="body" idx="1"/>
          </p:nvPr>
        </p:nvSpPr>
        <p:spPr/>
        <p:txBody>
          <a:bodyPr/>
          <a:lstStyle/>
          <a:p>
            <a:endParaRPr lang="en-US" dirty="0"/>
          </a:p>
        </p:txBody>
      </p:sp>
      <p:pic>
        <p:nvPicPr>
          <p:cNvPr id="5" name="Picture 4" descr="Washington Open Attribution Builder screenshot">
            <a:extLst>
              <a:ext uri="{FF2B5EF4-FFF2-40B4-BE49-F238E27FC236}">
                <a16:creationId xmlns:a16="http://schemas.microsoft.com/office/drawing/2014/main" id="{97C40510-7E4B-BC1F-050E-52427E0A340D}"/>
              </a:ext>
            </a:extLst>
          </p:cNvPr>
          <p:cNvPicPr>
            <a:picLocks noChangeAspect="1"/>
          </p:cNvPicPr>
          <p:nvPr/>
        </p:nvPicPr>
        <p:blipFill>
          <a:blip r:embed="rId3"/>
          <a:stretch>
            <a:fillRect/>
          </a:stretch>
        </p:blipFill>
        <p:spPr>
          <a:xfrm>
            <a:off x="803714" y="2243140"/>
            <a:ext cx="7772400" cy="3395780"/>
          </a:xfrm>
          <a:prstGeom prst="rect">
            <a:avLst/>
          </a:prstGeom>
        </p:spPr>
      </p:pic>
    </p:spTree>
    <p:extLst>
      <p:ext uri="{BB962C8B-B14F-4D97-AF65-F5344CB8AC3E}">
        <p14:creationId xmlns:p14="http://schemas.microsoft.com/office/powerpoint/2010/main" val="4102624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g3d3c68bfa2b_0_1"/>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000"/>
              <a:t>Event Description</a:t>
            </a:r>
            <a:endParaRPr sz="4000"/>
          </a:p>
        </p:txBody>
      </p:sp>
      <p:sp>
        <p:nvSpPr>
          <p:cNvPr id="375" name="Google Shape;375;g3d3c68bfa2b_0_1"/>
          <p:cNvSpPr txBox="1">
            <a:spLocks noGrp="1"/>
          </p:cNvSpPr>
          <p:nvPr>
            <p:ph type="body" idx="1"/>
          </p:nvPr>
        </p:nvSpPr>
        <p:spPr>
          <a:xfrm>
            <a:off x="1088686" y="2015735"/>
            <a:ext cx="7202400" cy="4039200"/>
          </a:xfrm>
          <a:prstGeom prst="rect">
            <a:avLst/>
          </a:prstGeom>
        </p:spPr>
        <p:txBody>
          <a:bodyPr spcFirstLastPara="1" wrap="square" lIns="91425" tIns="45700" rIns="91425" bIns="45700" anchor="t" anchorCtr="0">
            <a:normAutofit fontScale="77500" lnSpcReduction="20000"/>
          </a:bodyPr>
          <a:lstStyle/>
          <a:p>
            <a:pPr marL="0" lvl="0" indent="0">
              <a:buNone/>
            </a:pPr>
            <a:r>
              <a:rPr lang="en-US" sz="2400" dirty="0"/>
              <a:t>As of April 15, 2026, over 110 submissions have been made to the </a:t>
            </a:r>
            <a:r>
              <a:rPr lang="en-US" sz="2400" dirty="0">
                <a:hlinkClick r:id="rId3"/>
              </a:rPr>
              <a:t>COOL4Ed portal</a:t>
            </a:r>
            <a:r>
              <a:rPr lang="en-US" sz="2400" dirty="0"/>
              <a:t>, the legislatively required place to share new open educational resources (OER) funded by the Zero Textbook Cost (ZTC) Degree Grant Program. An analysis of the initial submissions revealed the need for guidance related to how and what to submit to COOL4Ed, as well as the necessity of a place for the sharing of non-OER ZTC resources. The analysis also uncovered new OER that fill previously unmet needs, new ancillaries for commonly adopted OER, and effective practices that need to be incorporated into future COOL4Ed guidance. </a:t>
            </a:r>
            <a:r>
              <a:rPr lang="en-US" sz="2400"/>
              <a:t>Join us to explore the good, the bad, and the ugly, discuss proposed guidance to address many of the issues, and to ask your COOL4Ed questions.</a:t>
            </a:r>
            <a:endParaRP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g3d3c68bfa2b_0_7"/>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600"/>
              <a:t>Presenters</a:t>
            </a:r>
            <a:endParaRPr sz="3600"/>
          </a:p>
        </p:txBody>
      </p:sp>
      <p:sp>
        <p:nvSpPr>
          <p:cNvPr id="382" name="Google Shape;382;g3d3c68bfa2b_0_7"/>
          <p:cNvSpPr txBox="1">
            <a:spLocks noGrp="1"/>
          </p:cNvSpPr>
          <p:nvPr>
            <p:ph type="body" idx="1"/>
          </p:nvPr>
        </p:nvSpPr>
        <p:spPr>
          <a:xfrm>
            <a:off x="970811" y="2024760"/>
            <a:ext cx="7202400" cy="4039200"/>
          </a:xfrm>
          <a:prstGeom prst="rect">
            <a:avLst/>
          </a:prstGeom>
        </p:spPr>
        <p:txBody>
          <a:bodyPr spcFirstLastPara="1" wrap="square" lIns="91425" tIns="45700" rIns="91425" bIns="45700" anchor="t" anchorCtr="0">
            <a:normAutofit/>
          </a:bodyPr>
          <a:lstStyle/>
          <a:p>
            <a:pPr marL="457200" lvl="0" indent="-381000" algn="l" rtl="0">
              <a:spcBef>
                <a:spcPts val="0"/>
              </a:spcBef>
              <a:spcAft>
                <a:spcPts val="0"/>
              </a:spcAft>
              <a:buSzPts val="2400"/>
              <a:buChar char="•"/>
            </a:pPr>
            <a:r>
              <a:rPr lang="en-US" sz="2400" dirty="0"/>
              <a:t>Michelle Pilati, Psychology, Rio Hondo College</a:t>
            </a:r>
            <a:endParaRPr sz="2400" dirty="0"/>
          </a:p>
          <a:p>
            <a:pPr marL="914400" lvl="1" indent="-381000" algn="l" rtl="0">
              <a:spcBef>
                <a:spcPts val="0"/>
              </a:spcBef>
              <a:spcAft>
                <a:spcPts val="0"/>
              </a:spcAft>
              <a:buSzPts val="2400"/>
              <a:buChar char="•"/>
            </a:pPr>
            <a:r>
              <a:rPr lang="en-US" sz="2400" dirty="0"/>
              <a:t>OERI Project Director</a:t>
            </a:r>
            <a:endParaRP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3d3c68bfa2b_0_14"/>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600" dirty="0"/>
              <a:t>Overview</a:t>
            </a:r>
            <a:endParaRPr sz="3600" dirty="0"/>
          </a:p>
        </p:txBody>
      </p:sp>
      <p:sp>
        <p:nvSpPr>
          <p:cNvPr id="390" name="Google Shape;390;g3d3c68bfa2b_0_14"/>
          <p:cNvSpPr txBox="1">
            <a:spLocks noGrp="1"/>
          </p:cNvSpPr>
          <p:nvPr>
            <p:ph type="body" idx="1"/>
          </p:nvPr>
        </p:nvSpPr>
        <p:spPr>
          <a:xfrm>
            <a:off x="1088686" y="2015735"/>
            <a:ext cx="7202400" cy="4039200"/>
          </a:xfrm>
          <a:prstGeom prst="rect">
            <a:avLst/>
          </a:prstGeom>
        </p:spPr>
        <p:txBody>
          <a:bodyPr spcFirstLastPara="1" wrap="square" lIns="91425" tIns="45700" rIns="91425" bIns="45700" anchor="t" anchorCtr="0">
            <a:normAutofit/>
          </a:bodyPr>
          <a:lstStyle/>
          <a:p>
            <a:pPr marL="457200" lvl="0" indent="-381000" algn="l" rtl="0">
              <a:spcBef>
                <a:spcPts val="750"/>
              </a:spcBef>
              <a:spcAft>
                <a:spcPts val="0"/>
              </a:spcAft>
              <a:buSzPts val="2400"/>
              <a:buChar char="•"/>
            </a:pPr>
            <a:r>
              <a:rPr lang="en-US" sz="2400" dirty="0"/>
              <a:t>About COOL4Ed</a:t>
            </a:r>
          </a:p>
          <a:p>
            <a:pPr marL="457200" lvl="0" indent="-381000" algn="l" rtl="0">
              <a:spcBef>
                <a:spcPts val="750"/>
              </a:spcBef>
              <a:spcAft>
                <a:spcPts val="0"/>
              </a:spcAft>
              <a:buSzPts val="2400"/>
              <a:buChar char="•"/>
            </a:pPr>
            <a:r>
              <a:rPr lang="en-US" sz="2400" dirty="0"/>
              <a:t>COOL4Ed Submissions </a:t>
            </a:r>
            <a:endParaRPr sz="2400" dirty="0"/>
          </a:p>
          <a:p>
            <a:pPr marL="457200" lvl="0" indent="-381000" algn="l" rtl="0">
              <a:spcBef>
                <a:spcPts val="0"/>
              </a:spcBef>
              <a:spcAft>
                <a:spcPts val="0"/>
              </a:spcAft>
              <a:buSzPts val="2400"/>
              <a:buChar char="•"/>
            </a:pPr>
            <a:r>
              <a:rPr lang="en-US" sz="2400" dirty="0"/>
              <a:t>The Good</a:t>
            </a:r>
            <a:endParaRPr sz="2400" dirty="0"/>
          </a:p>
          <a:p>
            <a:pPr marL="457200" lvl="0" indent="-381000" algn="l" rtl="0">
              <a:spcBef>
                <a:spcPts val="0"/>
              </a:spcBef>
              <a:spcAft>
                <a:spcPts val="0"/>
              </a:spcAft>
              <a:buSzPts val="2400"/>
              <a:buChar char="•"/>
            </a:pPr>
            <a:r>
              <a:rPr lang="en-US" sz="2400" dirty="0"/>
              <a:t>The Bad</a:t>
            </a:r>
          </a:p>
          <a:p>
            <a:pPr marL="457200" lvl="0" indent="-381000" algn="l" rtl="0">
              <a:spcBef>
                <a:spcPts val="0"/>
              </a:spcBef>
              <a:spcAft>
                <a:spcPts val="0"/>
              </a:spcAft>
              <a:buSzPts val="2400"/>
              <a:buChar char="•"/>
            </a:pPr>
            <a:r>
              <a:rPr lang="en-US" sz="2400" dirty="0"/>
              <a:t>The Ugly</a:t>
            </a:r>
          </a:p>
          <a:p>
            <a:pPr marL="457200" lvl="0" indent="-381000" algn="l" rtl="0">
              <a:spcBef>
                <a:spcPts val="0"/>
              </a:spcBef>
              <a:spcAft>
                <a:spcPts val="0"/>
              </a:spcAft>
              <a:buSzPts val="2400"/>
              <a:buChar char="•"/>
            </a:pPr>
            <a:r>
              <a:rPr lang="en-US" sz="2400" dirty="0"/>
              <a:t>Solutions</a:t>
            </a:r>
            <a:endParaRPr sz="2400" dirty="0"/>
          </a:p>
          <a:p>
            <a:pPr marL="457200" lvl="0" indent="0" algn="l" rtl="0">
              <a:spcBef>
                <a:spcPts val="750"/>
              </a:spcBef>
              <a:spcAft>
                <a:spcPts val="0"/>
              </a:spcAft>
              <a:buNone/>
            </a:pPr>
            <a:endParaRP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9E14A-9719-2CEF-1329-23C3112FA1A8}"/>
              </a:ext>
            </a:extLst>
          </p:cNvPr>
          <p:cNvSpPr>
            <a:spLocks noGrp="1"/>
          </p:cNvSpPr>
          <p:nvPr>
            <p:ph type="title"/>
          </p:nvPr>
        </p:nvSpPr>
        <p:spPr/>
        <p:txBody>
          <a:bodyPr/>
          <a:lstStyle/>
          <a:p>
            <a:r>
              <a:rPr lang="en-US" dirty="0">
                <a:hlinkClick r:id="rId2"/>
              </a:rPr>
              <a:t>Why COOL4Ed?</a:t>
            </a:r>
            <a:endParaRPr lang="en-US" dirty="0"/>
          </a:p>
        </p:txBody>
      </p:sp>
      <p:sp>
        <p:nvSpPr>
          <p:cNvPr id="3" name="Text Placeholder 2">
            <a:extLst>
              <a:ext uri="{FF2B5EF4-FFF2-40B4-BE49-F238E27FC236}">
                <a16:creationId xmlns:a16="http://schemas.microsoft.com/office/drawing/2014/main" id="{4A515DCF-DF12-E8C4-6B37-4BC4D023CE19}"/>
              </a:ext>
            </a:extLst>
          </p:cNvPr>
          <p:cNvSpPr>
            <a:spLocks noGrp="1"/>
          </p:cNvSpPr>
          <p:nvPr>
            <p:ph type="body" idx="1"/>
          </p:nvPr>
        </p:nvSpPr>
        <p:spPr/>
        <p:txBody>
          <a:bodyPr>
            <a:normAutofit/>
          </a:bodyPr>
          <a:lstStyle/>
          <a:p>
            <a:r>
              <a:rPr lang="en-US" sz="2000" dirty="0"/>
              <a:t>ZTC legislation requires that OER created with ZTC funds be shared via COOL4Ed.</a:t>
            </a:r>
          </a:p>
          <a:p>
            <a:r>
              <a:rPr lang="en-US" sz="2000" dirty="0"/>
              <a:t>Modifications were made to COOL4Ed to address the needs of the colleges – and to, ideally, make adding to COOL4ED and finding resources easier.</a:t>
            </a:r>
          </a:p>
        </p:txBody>
      </p:sp>
    </p:spTree>
    <p:extLst>
      <p:ext uri="{BB962C8B-B14F-4D97-AF65-F5344CB8AC3E}">
        <p14:creationId xmlns:p14="http://schemas.microsoft.com/office/powerpoint/2010/main" val="1201755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E99E1-9759-F407-DCE9-135B69E2883E}"/>
              </a:ext>
            </a:extLst>
          </p:cNvPr>
          <p:cNvSpPr>
            <a:spLocks noGrp="1"/>
          </p:cNvSpPr>
          <p:nvPr>
            <p:ph type="title"/>
          </p:nvPr>
        </p:nvSpPr>
        <p:spPr/>
        <p:txBody>
          <a:bodyPr/>
          <a:lstStyle/>
          <a:p>
            <a:r>
              <a:rPr lang="en-US" dirty="0"/>
              <a:t>Modifications to the ZTC Portal</a:t>
            </a:r>
          </a:p>
        </p:txBody>
      </p:sp>
      <p:sp>
        <p:nvSpPr>
          <p:cNvPr id="3" name="Text Placeholder 2">
            <a:extLst>
              <a:ext uri="{FF2B5EF4-FFF2-40B4-BE49-F238E27FC236}">
                <a16:creationId xmlns:a16="http://schemas.microsoft.com/office/drawing/2014/main" id="{891425CC-2487-4B11-38A9-7A36F626B42D}"/>
              </a:ext>
            </a:extLst>
          </p:cNvPr>
          <p:cNvSpPr>
            <a:spLocks noGrp="1"/>
          </p:cNvSpPr>
          <p:nvPr>
            <p:ph type="body" idx="1"/>
          </p:nvPr>
        </p:nvSpPr>
        <p:spPr/>
        <p:txBody>
          <a:bodyPr>
            <a:normAutofit fontScale="62500" lnSpcReduction="20000"/>
          </a:bodyPr>
          <a:lstStyle/>
          <a:p>
            <a:r>
              <a:rPr lang="en-US" sz="2600" dirty="0"/>
              <a:t>Addition of a field to track:</a:t>
            </a:r>
          </a:p>
          <a:p>
            <a:pPr lvl="1"/>
            <a:r>
              <a:rPr lang="en-US" sz="2600" dirty="0"/>
              <a:t>which resources were funded with ZTC funds.</a:t>
            </a:r>
          </a:p>
          <a:p>
            <a:pPr lvl="1"/>
            <a:r>
              <a:rPr lang="en-US" sz="2600" dirty="0"/>
              <a:t>C-ID designations and Cal-GETC areas.</a:t>
            </a:r>
          </a:p>
          <a:p>
            <a:r>
              <a:rPr lang="en-US" sz="2600" dirty="0"/>
              <a:t>Both a non-CTE (Other) and a CTE (CTE) discipline category added.</a:t>
            </a:r>
          </a:p>
          <a:p>
            <a:r>
              <a:rPr lang="en-US" sz="2600" dirty="0"/>
              <a:t>Limited options for the types of resources that can be included as a means of promoting accessibility. PDF, for example, is not permitted.</a:t>
            </a:r>
          </a:p>
          <a:p>
            <a:r>
              <a:rPr lang="en-US" sz="2600" dirty="0"/>
              <a:t>Limited options for the types of licenses that can be selected.</a:t>
            </a:r>
          </a:p>
          <a:p>
            <a:r>
              <a:rPr lang="en-US" sz="2600" dirty="0"/>
              <a:t>The portal has been designed to allow resources that were developed through cross-college collaborations to be submitted by one college and also identified as a product of the other participating college or colleges.</a:t>
            </a:r>
          </a:p>
          <a:p>
            <a:r>
              <a:rPr lang="en-US" sz="2600" dirty="0"/>
              <a:t>A process for sharing OER that are only available to faculty users (e.g., assessments).</a:t>
            </a:r>
          </a:p>
        </p:txBody>
      </p:sp>
    </p:spTree>
    <p:extLst>
      <p:ext uri="{BB962C8B-B14F-4D97-AF65-F5344CB8AC3E}">
        <p14:creationId xmlns:p14="http://schemas.microsoft.com/office/powerpoint/2010/main" val="780483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E93F2-D1C5-7CF8-1409-8411A36BB899}"/>
              </a:ext>
            </a:extLst>
          </p:cNvPr>
          <p:cNvSpPr>
            <a:spLocks noGrp="1"/>
          </p:cNvSpPr>
          <p:nvPr>
            <p:ph type="title"/>
          </p:nvPr>
        </p:nvSpPr>
        <p:spPr/>
        <p:txBody>
          <a:bodyPr/>
          <a:lstStyle/>
          <a:p>
            <a:r>
              <a:rPr lang="en-US" dirty="0"/>
              <a:t>Other than new or adapted OER, what has been submitted?</a:t>
            </a:r>
          </a:p>
        </p:txBody>
      </p:sp>
      <p:sp>
        <p:nvSpPr>
          <p:cNvPr id="3" name="Text Placeholder 2">
            <a:extLst>
              <a:ext uri="{FF2B5EF4-FFF2-40B4-BE49-F238E27FC236}">
                <a16:creationId xmlns:a16="http://schemas.microsoft.com/office/drawing/2014/main" id="{A169A34E-C79B-D2C4-B045-F93C184A2AE0}"/>
              </a:ext>
            </a:extLst>
          </p:cNvPr>
          <p:cNvSpPr>
            <a:spLocks noGrp="1"/>
          </p:cNvSpPr>
          <p:nvPr>
            <p:ph type="body" idx="1"/>
          </p:nvPr>
        </p:nvSpPr>
        <p:spPr>
          <a:xfrm>
            <a:off x="1088686" y="2015735"/>
            <a:ext cx="5846370" cy="4039079"/>
          </a:xfrm>
        </p:spPr>
        <p:txBody>
          <a:bodyPr>
            <a:normAutofit/>
          </a:bodyPr>
          <a:lstStyle/>
          <a:p>
            <a:r>
              <a:rPr lang="en-US" sz="2000" dirty="0"/>
              <a:t>OER adopted without modification (e.g., links to resources on the OpenStax website)</a:t>
            </a:r>
          </a:p>
          <a:p>
            <a:r>
              <a:rPr lang="en-US" sz="2000" dirty="0"/>
              <a:t>Library resources</a:t>
            </a:r>
          </a:p>
        </p:txBody>
      </p:sp>
    </p:spTree>
    <p:extLst>
      <p:ext uri="{BB962C8B-B14F-4D97-AF65-F5344CB8AC3E}">
        <p14:creationId xmlns:p14="http://schemas.microsoft.com/office/powerpoint/2010/main" val="356380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68962-7552-98D5-EB96-B20BEF92D0C2}"/>
              </a:ext>
            </a:extLst>
          </p:cNvPr>
          <p:cNvSpPr>
            <a:spLocks noGrp="1"/>
          </p:cNvSpPr>
          <p:nvPr>
            <p:ph type="title"/>
          </p:nvPr>
        </p:nvSpPr>
        <p:spPr/>
        <p:txBody>
          <a:bodyPr/>
          <a:lstStyle/>
          <a:p>
            <a:r>
              <a:rPr lang="en-US" dirty="0"/>
              <a:t>Submissions to Date (137)</a:t>
            </a:r>
          </a:p>
        </p:txBody>
      </p:sp>
      <p:sp>
        <p:nvSpPr>
          <p:cNvPr id="3" name="Text Placeholder 2">
            <a:extLst>
              <a:ext uri="{FF2B5EF4-FFF2-40B4-BE49-F238E27FC236}">
                <a16:creationId xmlns:a16="http://schemas.microsoft.com/office/drawing/2014/main" id="{D0FF502A-8B44-F2FD-7601-CF3F12BDDC70}"/>
              </a:ext>
            </a:extLst>
          </p:cNvPr>
          <p:cNvSpPr>
            <a:spLocks noGrp="1"/>
          </p:cNvSpPr>
          <p:nvPr>
            <p:ph type="body" idx="1"/>
          </p:nvPr>
        </p:nvSpPr>
        <p:spPr>
          <a:xfrm>
            <a:off x="1088686" y="2015735"/>
            <a:ext cx="5969660" cy="4039079"/>
          </a:xfrm>
        </p:spPr>
        <p:txBody>
          <a:bodyPr>
            <a:normAutofit fontScale="85000" lnSpcReduction="20000"/>
          </a:bodyPr>
          <a:lstStyle/>
          <a:p>
            <a:r>
              <a:rPr lang="en-US" sz="2000" dirty="0"/>
              <a:t>Canvas Resources – 76</a:t>
            </a:r>
          </a:p>
          <a:p>
            <a:pPr lvl="1"/>
            <a:r>
              <a:rPr lang="en-US" sz="1800" dirty="0"/>
              <a:t>“Complete Courses” – 69</a:t>
            </a:r>
          </a:p>
          <a:p>
            <a:pPr lvl="1"/>
            <a:r>
              <a:rPr lang="en-US" sz="1800" dirty="0"/>
              <a:t>Lab Manual – 1</a:t>
            </a:r>
          </a:p>
          <a:p>
            <a:pPr lvl="1"/>
            <a:r>
              <a:rPr lang="en-US" sz="1800" dirty="0"/>
              <a:t>Module – 1</a:t>
            </a:r>
          </a:p>
          <a:p>
            <a:pPr lvl="1"/>
            <a:r>
              <a:rPr lang="en-US" sz="1800" dirty="0"/>
              <a:t>Text - 5</a:t>
            </a:r>
          </a:p>
          <a:p>
            <a:r>
              <a:rPr lang="en-US" sz="2000" dirty="0" err="1"/>
              <a:t>LibreTexts</a:t>
            </a:r>
            <a:r>
              <a:rPr lang="en-US" sz="2000" dirty="0"/>
              <a:t> – 30</a:t>
            </a:r>
          </a:p>
          <a:p>
            <a:pPr lvl="1"/>
            <a:r>
              <a:rPr lang="en-US" sz="1800" dirty="0"/>
              <a:t>Text – 26</a:t>
            </a:r>
          </a:p>
          <a:p>
            <a:pPr lvl="1"/>
            <a:r>
              <a:rPr lang="en-US" sz="1800" dirty="0"/>
              <a:t>Other - 4</a:t>
            </a:r>
          </a:p>
          <a:p>
            <a:r>
              <a:rPr lang="en-US" sz="2000" dirty="0"/>
              <a:t>Pressbooks – 1 (Health and Social Justice)</a:t>
            </a:r>
          </a:p>
          <a:p>
            <a:r>
              <a:rPr lang="en-US" sz="2000" dirty="0"/>
              <a:t>OER Commons – 8</a:t>
            </a:r>
          </a:p>
          <a:p>
            <a:r>
              <a:rPr lang="en-US" sz="2000" dirty="0"/>
              <a:t>College Website – 6</a:t>
            </a:r>
          </a:p>
          <a:p>
            <a:r>
              <a:rPr lang="en-US" sz="2000" dirty="0"/>
              <a:t>Other - 16</a:t>
            </a:r>
          </a:p>
        </p:txBody>
      </p:sp>
    </p:spTree>
    <p:extLst>
      <p:ext uri="{BB962C8B-B14F-4D97-AF65-F5344CB8AC3E}">
        <p14:creationId xmlns:p14="http://schemas.microsoft.com/office/powerpoint/2010/main" val="3614760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091E8-E65B-75E9-0FC3-7C1A592C14A6}"/>
              </a:ext>
            </a:extLst>
          </p:cNvPr>
          <p:cNvSpPr>
            <a:spLocks noGrp="1"/>
          </p:cNvSpPr>
          <p:nvPr>
            <p:ph type="title"/>
          </p:nvPr>
        </p:nvSpPr>
        <p:spPr/>
        <p:txBody>
          <a:bodyPr/>
          <a:lstStyle/>
          <a:p>
            <a:r>
              <a:rPr lang="en-US" dirty="0"/>
              <a:t>Important Submission Notes</a:t>
            </a:r>
          </a:p>
        </p:txBody>
      </p:sp>
      <p:sp>
        <p:nvSpPr>
          <p:cNvPr id="3" name="Text Placeholder 2">
            <a:extLst>
              <a:ext uri="{FF2B5EF4-FFF2-40B4-BE49-F238E27FC236}">
                <a16:creationId xmlns:a16="http://schemas.microsoft.com/office/drawing/2014/main" id="{AADA6E70-4EA1-DD60-C741-3EE25EB9EA36}"/>
              </a:ext>
            </a:extLst>
          </p:cNvPr>
          <p:cNvSpPr>
            <a:spLocks noGrp="1"/>
          </p:cNvSpPr>
          <p:nvPr>
            <p:ph type="body" idx="1"/>
          </p:nvPr>
        </p:nvSpPr>
        <p:spPr>
          <a:xfrm>
            <a:off x="786809" y="2015735"/>
            <a:ext cx="7814931" cy="4039079"/>
          </a:xfrm>
        </p:spPr>
        <p:txBody>
          <a:bodyPr>
            <a:noAutofit/>
          </a:bodyPr>
          <a:lstStyle/>
          <a:p>
            <a:r>
              <a:rPr lang="en-US" sz="2000" dirty="0"/>
              <a:t>Library resources have been removed.</a:t>
            </a:r>
          </a:p>
          <a:p>
            <a:r>
              <a:rPr lang="en-US" sz="2000" dirty="0"/>
              <a:t>COOL4Ed submissions are organized by course, not by resource. If a resource is used for more than one course, it will appear multiple times.</a:t>
            </a:r>
          </a:p>
          <a:p>
            <a:pPr lvl="1"/>
            <a:r>
              <a:rPr lang="en-US" sz="2000" dirty="0"/>
              <a:t>Biotechnology (4)</a:t>
            </a:r>
          </a:p>
          <a:p>
            <a:pPr lvl="1"/>
            <a:r>
              <a:rPr lang="en-US" sz="2000" dirty="0"/>
              <a:t>Music – Essential Theory Toolbox (Two resources X 4)</a:t>
            </a:r>
          </a:p>
          <a:p>
            <a:r>
              <a:rPr lang="en-US" sz="2000" dirty="0"/>
              <a:t>If multiple resources are used for one course, those resources should be submitted once – with the target course.</a:t>
            </a:r>
          </a:p>
          <a:p>
            <a:r>
              <a:rPr lang="en-US" sz="2000" dirty="0"/>
              <a:t>College websites and Canvas have been used to submit PDFs. </a:t>
            </a:r>
          </a:p>
        </p:txBody>
      </p:sp>
    </p:spTree>
    <p:extLst>
      <p:ext uri="{BB962C8B-B14F-4D97-AF65-F5344CB8AC3E}">
        <p14:creationId xmlns:p14="http://schemas.microsoft.com/office/powerpoint/2010/main" val="3446194803"/>
      </p:ext>
    </p:extLst>
  </p:cSld>
  <p:clrMapOvr>
    <a:masterClrMapping/>
  </p:clrMapOvr>
</p:sld>
</file>

<file path=ppt/theme/theme1.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1238</Words>
  <Application>Microsoft Office PowerPoint</Application>
  <PresentationFormat>On-screen Show (4:3)</PresentationFormat>
  <Paragraphs>112</Paragraphs>
  <Slides>18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Nunito Light</vt:lpstr>
      <vt:lpstr>Gill Sans</vt:lpstr>
      <vt:lpstr>Calibri</vt:lpstr>
      <vt:lpstr>Roboto</vt:lpstr>
      <vt:lpstr>Gallery</vt:lpstr>
      <vt:lpstr>COOL4Ed: The Good, the Bad, and the Ugly</vt:lpstr>
      <vt:lpstr>Event Description</vt:lpstr>
      <vt:lpstr>Presenters</vt:lpstr>
      <vt:lpstr>Overview</vt:lpstr>
      <vt:lpstr>Why COOL4Ed?</vt:lpstr>
      <vt:lpstr>Modifications to the ZTC Portal</vt:lpstr>
      <vt:lpstr>Other than new or adapted OER, what has been submitted?</vt:lpstr>
      <vt:lpstr>Submissions to Date (137)</vt:lpstr>
      <vt:lpstr>Important Submission Notes</vt:lpstr>
      <vt:lpstr>The Good (Hopefully)</vt:lpstr>
      <vt:lpstr>The Bad</vt:lpstr>
      <vt:lpstr>The Ugly</vt:lpstr>
      <vt:lpstr>Adoptions and Minor Adaptations</vt:lpstr>
      <vt:lpstr>CCC Consortium Commons</vt:lpstr>
      <vt:lpstr>How to Share Ancillaries for LibreTexts</vt:lpstr>
      <vt:lpstr>LibreTexts Assets Access Options</vt:lpstr>
      <vt:lpstr>Attributions</vt:lpstr>
      <vt:lpstr>Washington Open Attribution Builder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Katie Nash</dc:creator>
  <cp:lastModifiedBy>ASCCC1</cp:lastModifiedBy>
  <cp:revision>5</cp:revision>
  <dcterms:created xsi:type="dcterms:W3CDTF">2020-03-05T11:04:57Z</dcterms:created>
  <dcterms:modified xsi:type="dcterms:W3CDTF">2026-05-08T16:34:39Z</dcterms:modified>
</cp:coreProperties>
</file>