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6858000" cx="9144000"/>
  <p:notesSz cx="6858000" cy="9144000"/>
  <p:embeddedFontLst>
    <p:embeddedFont>
      <p:font typeface="Lato"/>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8" roundtripDataSignature="AMtx7mjXQ4it7cXi/8RXJwOrWYrSFMW8T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5338DF9-E4DB-4164-8F93-535B7D7770CC}">
  <a:tblStyle styleId="{05338DF9-E4DB-4164-8F93-535B7D7770CC}"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Lato-bold.fntdata"/><Relationship Id="rId12" Type="http://schemas.openxmlformats.org/officeDocument/2006/relationships/slide" Target="slides/slide7.xml"/><Relationship Id="rId34" Type="http://schemas.openxmlformats.org/officeDocument/2006/relationships/font" Target="fonts/Lato-regular.fntdata"/><Relationship Id="rId15" Type="http://schemas.openxmlformats.org/officeDocument/2006/relationships/slide" Target="slides/slide10.xml"/><Relationship Id="rId37" Type="http://schemas.openxmlformats.org/officeDocument/2006/relationships/font" Target="fonts/Lato-boldItalic.fntdata"/><Relationship Id="rId14" Type="http://schemas.openxmlformats.org/officeDocument/2006/relationships/slide" Target="slides/slide9.xml"/><Relationship Id="rId36" Type="http://schemas.openxmlformats.org/officeDocument/2006/relationships/font" Target="fonts/Lato-italic.fntdata"/><Relationship Id="rId17" Type="http://schemas.openxmlformats.org/officeDocument/2006/relationships/slide" Target="slides/slide12.xml"/><Relationship Id="rId16" Type="http://schemas.openxmlformats.org/officeDocument/2006/relationships/slide" Target="slides/slide11.xml"/><Relationship Id="rId38" Type="http://customschemas.google.com/relationships/presentationmetadata" Target="meta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sz="1700">
              <a:solidFill>
                <a:srgbClr val="FF0000"/>
              </a:solidFill>
            </a:endParaRPr>
          </a:p>
        </p:txBody>
      </p:sp>
      <p:sp>
        <p:nvSpPr>
          <p:cNvPr id="112" name="Google Shape;112;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 name="Google Shape;118;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p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p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p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Presenters can be included following the description or the overview. Where images are used, they should include an attribution (Photo by…) and appropriate alternative text should be used (or the image marked decorative).</a:t>
            </a:r>
            <a:endParaRPr/>
          </a:p>
        </p:txBody>
      </p:sp>
      <p:sp>
        <p:nvSpPr>
          <p:cNvPr id="125" name="Google Shape;12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200"/>
              <a:buFont typeface="Calibri"/>
              <a:buNone/>
            </a:pPr>
            <a:r>
              <a:rPr lang="en-US"/>
              <a:t>An Overview slide should be included that is an outline of the presentation.</a:t>
            </a:r>
            <a:endParaRPr/>
          </a:p>
        </p:txBody>
      </p:sp>
      <p:sp>
        <p:nvSpPr>
          <p:cNvPr id="140" name="Google Shape;14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content" type="obj">
  <p:cSld name="OBJECT">
    <p:spTree>
      <p:nvGrpSpPr>
        <p:cNvPr id="14" name="Shape 14"/>
        <p:cNvGrpSpPr/>
        <p:nvPr/>
      </p:nvGrpSpPr>
      <p:grpSpPr>
        <a:xfrm>
          <a:off x="0" y="0"/>
          <a:ext cx="0" cy="0"/>
          <a:chOff x="0" y="0"/>
          <a:chExt cx="0" cy="0"/>
        </a:xfrm>
      </p:grpSpPr>
      <p:sp>
        <p:nvSpPr>
          <p:cNvPr id="15" name="Google Shape;15;p12"/>
          <p:cNvSpPr/>
          <p:nvPr/>
        </p:nvSpPr>
        <p:spPr>
          <a:xfrm>
            <a:off x="892142" y="-21176"/>
            <a:ext cx="7606015" cy="1878714"/>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16" name="Google Shape;16;p12"/>
          <p:cNvCxnSpPr/>
          <p:nvPr/>
        </p:nvCxnSpPr>
        <p:spPr>
          <a:xfrm>
            <a:off x="892142" y="1859611"/>
            <a:ext cx="7606015" cy="0"/>
          </a:xfrm>
          <a:prstGeom prst="straightConnector1">
            <a:avLst/>
          </a:prstGeom>
          <a:noFill/>
          <a:ln cap="flat" cmpd="sng" w="31750">
            <a:solidFill>
              <a:schemeClr val="accent1"/>
            </a:solidFill>
            <a:prstDash val="solid"/>
            <a:round/>
            <a:headEnd len="sm" w="sm" type="none"/>
            <a:tailEnd len="sm" w="sm" type="none"/>
          </a:ln>
        </p:spPr>
      </p:cxnSp>
      <p:sp>
        <p:nvSpPr>
          <p:cNvPr id="17" name="Google Shape;17;p12"/>
          <p:cNvSpPr txBox="1"/>
          <p:nvPr>
            <p:ph type="title"/>
          </p:nvPr>
        </p:nvSpPr>
        <p:spPr>
          <a:xfrm>
            <a:off x="1088686" y="808303"/>
            <a:ext cx="7202456" cy="893111"/>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12"/>
          <p:cNvSpPr txBox="1"/>
          <p:nvPr>
            <p:ph idx="1" type="body"/>
          </p:nvPr>
        </p:nvSpPr>
        <p:spPr>
          <a:xfrm>
            <a:off x="1088686" y="2015735"/>
            <a:ext cx="7202456" cy="4039079"/>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181612"/>
                </a:solidFill>
              </a:defRPr>
            </a:lvl1pPr>
            <a:lvl2pPr indent="-317500" lvl="1" marL="914400" algn="l">
              <a:lnSpc>
                <a:spcPct val="120000"/>
              </a:lnSpc>
              <a:spcBef>
                <a:spcPts val="375"/>
              </a:spcBef>
              <a:spcAft>
                <a:spcPts val="0"/>
              </a:spcAft>
              <a:buSzPts val="1400"/>
              <a:buChar char="•"/>
              <a:defRPr>
                <a:solidFill>
                  <a:srgbClr val="181612"/>
                </a:solidFill>
              </a:defRPr>
            </a:lvl2pPr>
            <a:lvl3pPr indent="-304800" lvl="2" marL="1371600" algn="l">
              <a:lnSpc>
                <a:spcPct val="120000"/>
              </a:lnSpc>
              <a:spcBef>
                <a:spcPts val="375"/>
              </a:spcBef>
              <a:spcAft>
                <a:spcPts val="0"/>
              </a:spcAft>
              <a:buSzPts val="1200"/>
              <a:buChar char="•"/>
              <a:defRPr>
                <a:solidFill>
                  <a:srgbClr val="181612"/>
                </a:solidFill>
              </a:defRPr>
            </a:lvl3pPr>
            <a:lvl4pPr indent="-295275" lvl="3" marL="1828800" algn="l">
              <a:lnSpc>
                <a:spcPct val="120000"/>
              </a:lnSpc>
              <a:spcBef>
                <a:spcPts val="375"/>
              </a:spcBef>
              <a:spcAft>
                <a:spcPts val="0"/>
              </a:spcAft>
              <a:buSzPts val="1050"/>
              <a:buChar char="•"/>
              <a:defRPr>
                <a:solidFill>
                  <a:srgbClr val="181612"/>
                </a:solidFill>
              </a:defRPr>
            </a:lvl4pPr>
            <a:lvl5pPr indent="-285750" lvl="4" marL="2286000" algn="l">
              <a:lnSpc>
                <a:spcPct val="120000"/>
              </a:lnSpc>
              <a:spcBef>
                <a:spcPts val="375"/>
              </a:spcBef>
              <a:spcAft>
                <a:spcPts val="0"/>
              </a:spcAft>
              <a:buSzPts val="900"/>
              <a:buChar char="•"/>
              <a:defRPr>
                <a:solidFill>
                  <a:srgbClr val="18161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19" name="Google Shape;19;p12"/>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2"/>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ide Header with picture" type="picTx">
  <p:cSld name="PICTURE_WITH_CAPTION_TEXT">
    <p:spTree>
      <p:nvGrpSpPr>
        <p:cNvPr id="77" name="Shape 77"/>
        <p:cNvGrpSpPr/>
        <p:nvPr/>
      </p:nvGrpSpPr>
      <p:grpSpPr>
        <a:xfrm>
          <a:off x="0" y="0"/>
          <a:ext cx="0" cy="0"/>
          <a:chOff x="0" y="0"/>
          <a:chExt cx="0" cy="0"/>
        </a:xfrm>
      </p:grpSpPr>
      <p:sp>
        <p:nvSpPr>
          <p:cNvPr id="78" name="Google Shape;78;p22"/>
          <p:cNvSpPr/>
          <p:nvPr/>
        </p:nvSpPr>
        <p:spPr>
          <a:xfrm>
            <a:off x="-1" y="798973"/>
            <a:ext cx="5231050" cy="2326818"/>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79" name="Google Shape;79;p22"/>
          <p:cNvCxnSpPr/>
          <p:nvPr/>
        </p:nvCxnSpPr>
        <p:spPr>
          <a:xfrm flipH="1" rot="10800000">
            <a:off x="1" y="3116401"/>
            <a:ext cx="5225792" cy="9393"/>
          </a:xfrm>
          <a:prstGeom prst="straightConnector1">
            <a:avLst/>
          </a:prstGeom>
          <a:noFill/>
          <a:ln cap="flat" cmpd="sng" w="31750">
            <a:solidFill>
              <a:schemeClr val="accent1"/>
            </a:solidFill>
            <a:prstDash val="solid"/>
            <a:round/>
            <a:headEnd len="sm" w="sm" type="none"/>
            <a:tailEnd len="sm" w="sm" type="none"/>
          </a:ln>
        </p:spPr>
      </p:cxnSp>
      <p:sp>
        <p:nvSpPr>
          <p:cNvPr id="80" name="Google Shape;80;p22"/>
          <p:cNvSpPr txBox="1"/>
          <p:nvPr>
            <p:ph type="title"/>
          </p:nvPr>
        </p:nvSpPr>
        <p:spPr>
          <a:xfrm>
            <a:off x="1088405" y="1129513"/>
            <a:ext cx="4149246" cy="183058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22"/>
          <p:cNvSpPr/>
          <p:nvPr>
            <p:ph idx="2" type="pic"/>
          </p:nvPr>
        </p:nvSpPr>
        <p:spPr>
          <a:xfrm>
            <a:off x="5449305" y="797578"/>
            <a:ext cx="2841836" cy="5248677"/>
          </a:xfrm>
          <a:prstGeom prst="rect">
            <a:avLst/>
          </a:prstGeom>
          <a:solidFill>
            <a:srgbClr val="D8D8D8"/>
          </a:solidFill>
          <a:ln>
            <a:noFill/>
          </a:ln>
        </p:spPr>
      </p:sp>
      <p:sp>
        <p:nvSpPr>
          <p:cNvPr id="82" name="Google Shape;82;p22"/>
          <p:cNvSpPr txBox="1"/>
          <p:nvPr>
            <p:ph idx="1" type="body"/>
          </p:nvPr>
        </p:nvSpPr>
        <p:spPr>
          <a:xfrm>
            <a:off x="1087748" y="3145994"/>
            <a:ext cx="4143303" cy="2900261"/>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750"/>
              </a:spcBef>
              <a:spcAft>
                <a:spcPts val="0"/>
              </a:spcAft>
              <a:buSzPts val="1600"/>
              <a:buNone/>
              <a:defRPr sz="1600">
                <a:solidFill>
                  <a:schemeClr val="dk2"/>
                </a:solidFill>
              </a:defRPr>
            </a:lvl1pPr>
            <a:lvl2pPr indent="-228600" lvl="1" marL="914400" algn="l">
              <a:lnSpc>
                <a:spcPct val="120000"/>
              </a:lnSpc>
              <a:spcBef>
                <a:spcPts val="375"/>
              </a:spcBef>
              <a:spcAft>
                <a:spcPts val="0"/>
              </a:spcAft>
              <a:buSzPts val="1050"/>
              <a:buNone/>
              <a:defRPr sz="1050"/>
            </a:lvl2pPr>
            <a:lvl3pPr indent="-228600" lvl="2" marL="1371600" algn="l">
              <a:lnSpc>
                <a:spcPct val="120000"/>
              </a:lnSpc>
              <a:spcBef>
                <a:spcPts val="375"/>
              </a:spcBef>
              <a:spcAft>
                <a:spcPts val="0"/>
              </a:spcAft>
              <a:buSzPts val="900"/>
              <a:buNone/>
              <a:defRPr sz="900"/>
            </a:lvl3pPr>
            <a:lvl4pPr indent="-228600" lvl="3" marL="1828800" algn="l">
              <a:lnSpc>
                <a:spcPct val="120000"/>
              </a:lnSpc>
              <a:spcBef>
                <a:spcPts val="375"/>
              </a:spcBef>
              <a:spcAft>
                <a:spcPts val="0"/>
              </a:spcAft>
              <a:buSzPts val="750"/>
              <a:buNone/>
              <a:defRPr sz="750"/>
            </a:lvl4pPr>
            <a:lvl5pPr indent="-228600" lvl="4" marL="2286000" algn="l">
              <a:lnSpc>
                <a:spcPct val="120000"/>
              </a:lnSpc>
              <a:spcBef>
                <a:spcPts val="375"/>
              </a:spcBef>
              <a:spcAft>
                <a:spcPts val="0"/>
              </a:spcAft>
              <a:buSzPts val="750"/>
              <a:buNone/>
              <a:defRPr sz="750"/>
            </a:lvl5pPr>
            <a:lvl6pPr indent="-228600" lvl="5" marL="2743200" algn="l">
              <a:lnSpc>
                <a:spcPct val="120000"/>
              </a:lnSpc>
              <a:spcBef>
                <a:spcPts val="375"/>
              </a:spcBef>
              <a:spcAft>
                <a:spcPts val="0"/>
              </a:spcAft>
              <a:buSzPts val="750"/>
              <a:buNone/>
              <a:defRPr sz="750"/>
            </a:lvl6pPr>
            <a:lvl7pPr indent="-228600" lvl="6" marL="3200400" algn="l">
              <a:lnSpc>
                <a:spcPct val="120000"/>
              </a:lnSpc>
              <a:spcBef>
                <a:spcPts val="375"/>
              </a:spcBef>
              <a:spcAft>
                <a:spcPts val="0"/>
              </a:spcAft>
              <a:buSzPts val="750"/>
              <a:buNone/>
              <a:defRPr sz="750"/>
            </a:lvl7pPr>
            <a:lvl8pPr indent="-228600" lvl="7" marL="3657600" algn="l">
              <a:lnSpc>
                <a:spcPct val="120000"/>
              </a:lnSpc>
              <a:spcBef>
                <a:spcPts val="375"/>
              </a:spcBef>
              <a:spcAft>
                <a:spcPts val="0"/>
              </a:spcAft>
              <a:buSzPts val="750"/>
              <a:buNone/>
              <a:defRPr sz="750"/>
            </a:lvl8pPr>
            <a:lvl9pPr indent="-228600" lvl="8" marL="4114800" algn="l">
              <a:lnSpc>
                <a:spcPct val="120000"/>
              </a:lnSpc>
              <a:spcBef>
                <a:spcPts val="375"/>
              </a:spcBef>
              <a:spcAft>
                <a:spcPts val="0"/>
              </a:spcAft>
              <a:buSzPts val="750"/>
              <a:buNone/>
              <a:defRPr sz="750"/>
            </a:lvl9pPr>
          </a:lstStyle>
          <a:p/>
        </p:txBody>
      </p:sp>
      <p:sp>
        <p:nvSpPr>
          <p:cNvPr id="83" name="Google Shape;83;p22"/>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84" name="Google Shape;84;p22"/>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black">
  <p:cSld name="section slide black">
    <p:spTree>
      <p:nvGrpSpPr>
        <p:cNvPr id="85" name="Shape 85"/>
        <p:cNvGrpSpPr/>
        <p:nvPr/>
      </p:nvGrpSpPr>
      <p:grpSpPr>
        <a:xfrm>
          <a:off x="0" y="0"/>
          <a:ext cx="0" cy="0"/>
          <a:chOff x="0" y="0"/>
          <a:chExt cx="0" cy="0"/>
        </a:xfrm>
      </p:grpSpPr>
      <p:sp>
        <p:nvSpPr>
          <p:cNvPr id="86" name="Google Shape;86;p23"/>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87" name="Google Shape;87;p23"/>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8" name="Shape 88"/>
        <p:cNvGrpSpPr/>
        <p:nvPr/>
      </p:nvGrpSpPr>
      <p:grpSpPr>
        <a:xfrm>
          <a:off x="0" y="0"/>
          <a:ext cx="0" cy="0"/>
          <a:chOff x="0" y="0"/>
          <a:chExt cx="0" cy="0"/>
        </a:xfrm>
      </p:grpSpPr>
      <p:sp>
        <p:nvSpPr>
          <p:cNvPr id="89" name="Google Shape;89;p24"/>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24"/>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91" name="Google Shape;91;p24"/>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24"/>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cxnSp>
        <p:nvCxnSpPr>
          <p:cNvPr id="93" name="Google Shape;93;p24"/>
          <p:cNvCxnSpPr/>
          <p:nvPr/>
        </p:nvCxnSpPr>
        <p:spPr>
          <a:xfrm>
            <a:off x="1088686" y="1859432"/>
            <a:ext cx="7202456"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2 columns">
  <p:cSld name="Title with 2 columns">
    <p:spTree>
      <p:nvGrpSpPr>
        <p:cNvPr id="94" name="Shape 94"/>
        <p:cNvGrpSpPr/>
        <p:nvPr/>
      </p:nvGrpSpPr>
      <p:grpSpPr>
        <a:xfrm>
          <a:off x="0" y="0"/>
          <a:ext cx="0" cy="0"/>
          <a:chOff x="0" y="0"/>
          <a:chExt cx="0" cy="0"/>
        </a:xfrm>
      </p:grpSpPr>
      <p:cxnSp>
        <p:nvCxnSpPr>
          <p:cNvPr id="95" name="Google Shape;95;p25"/>
          <p:cNvCxnSpPr/>
          <p:nvPr/>
        </p:nvCxnSpPr>
        <p:spPr>
          <a:xfrm>
            <a:off x="1085500" y="1847088"/>
            <a:ext cx="7205642" cy="0"/>
          </a:xfrm>
          <a:prstGeom prst="straightConnector1">
            <a:avLst/>
          </a:prstGeom>
          <a:noFill/>
          <a:ln cap="flat" cmpd="sng" w="31750">
            <a:solidFill>
              <a:schemeClr val="accent1"/>
            </a:solidFill>
            <a:prstDash val="solid"/>
            <a:round/>
            <a:headEnd len="sm" w="sm" type="none"/>
            <a:tailEnd len="sm" w="sm" type="none"/>
          </a:ln>
        </p:spPr>
      </p:cxnSp>
      <p:sp>
        <p:nvSpPr>
          <p:cNvPr id="96" name="Google Shape;96;p25"/>
          <p:cNvSpPr txBox="1"/>
          <p:nvPr>
            <p:ph idx="1" type="body"/>
          </p:nvPr>
        </p:nvSpPr>
        <p:spPr>
          <a:xfrm>
            <a:off x="1085498" y="2010878"/>
            <a:ext cx="3260991" cy="4057114"/>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97" name="Google Shape;97;p25"/>
          <p:cNvSpPr txBox="1"/>
          <p:nvPr>
            <p:ph idx="2" type="body"/>
          </p:nvPr>
        </p:nvSpPr>
        <p:spPr>
          <a:xfrm>
            <a:off x="4810328" y="2017342"/>
            <a:ext cx="3483864" cy="4050650"/>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98" name="Google Shape;98;p25"/>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25"/>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00" name="Google Shape;100;p25"/>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Comparison">
  <p:cSld name="Title with Comparison">
    <p:spTree>
      <p:nvGrpSpPr>
        <p:cNvPr id="101" name="Shape 101"/>
        <p:cNvGrpSpPr/>
        <p:nvPr/>
      </p:nvGrpSpPr>
      <p:grpSpPr>
        <a:xfrm>
          <a:off x="0" y="0"/>
          <a:ext cx="0" cy="0"/>
          <a:chOff x="0" y="0"/>
          <a:chExt cx="0" cy="0"/>
        </a:xfrm>
      </p:grpSpPr>
      <p:cxnSp>
        <p:nvCxnSpPr>
          <p:cNvPr id="102" name="Google Shape;102;p26"/>
          <p:cNvCxnSpPr/>
          <p:nvPr/>
        </p:nvCxnSpPr>
        <p:spPr>
          <a:xfrm>
            <a:off x="1085395" y="1847088"/>
            <a:ext cx="7205747" cy="0"/>
          </a:xfrm>
          <a:prstGeom prst="straightConnector1">
            <a:avLst/>
          </a:prstGeom>
          <a:noFill/>
          <a:ln cap="flat" cmpd="sng" w="31750">
            <a:solidFill>
              <a:schemeClr val="accent1"/>
            </a:solidFill>
            <a:prstDash val="solid"/>
            <a:round/>
            <a:headEnd len="sm" w="sm" type="none"/>
            <a:tailEnd len="sm" w="sm" type="none"/>
          </a:ln>
        </p:spPr>
      </p:cxnSp>
      <p:sp>
        <p:nvSpPr>
          <p:cNvPr id="103" name="Google Shape;103;p26"/>
          <p:cNvSpPr txBox="1"/>
          <p:nvPr>
            <p:ph idx="1" type="body"/>
          </p:nvPr>
        </p:nvSpPr>
        <p:spPr>
          <a:xfrm>
            <a:off x="1085393" y="2019552"/>
            <a:ext cx="3483864" cy="801943"/>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SzPts val="2000"/>
              <a:buNone/>
              <a:defRPr b="0" sz="2000" cap="none">
                <a:solidFill>
                  <a:schemeClr val="dk1"/>
                </a:solidFill>
              </a:defRPr>
            </a:lvl1pPr>
            <a:lvl2pPr indent="-228600" lvl="1" marL="914400" algn="l">
              <a:lnSpc>
                <a:spcPct val="120000"/>
              </a:lnSpc>
              <a:spcBef>
                <a:spcPts val="375"/>
              </a:spcBef>
              <a:spcAft>
                <a:spcPts val="0"/>
              </a:spcAft>
              <a:buSzPts val="1500"/>
              <a:buNone/>
              <a:defRPr b="1" sz="1500"/>
            </a:lvl2pPr>
            <a:lvl3pPr indent="-228600" lvl="2" marL="1371600" algn="l">
              <a:lnSpc>
                <a:spcPct val="120000"/>
              </a:lnSpc>
              <a:spcBef>
                <a:spcPts val="375"/>
              </a:spcBef>
              <a:spcAft>
                <a:spcPts val="0"/>
              </a:spcAft>
              <a:buSzPts val="1350"/>
              <a:buNone/>
              <a:defRPr b="1" sz="1350"/>
            </a:lvl3pPr>
            <a:lvl4pPr indent="-228600" lvl="3" marL="1828800" algn="l">
              <a:lnSpc>
                <a:spcPct val="120000"/>
              </a:lnSpc>
              <a:spcBef>
                <a:spcPts val="375"/>
              </a:spcBef>
              <a:spcAft>
                <a:spcPts val="0"/>
              </a:spcAft>
              <a:buSzPts val="1200"/>
              <a:buNone/>
              <a:defRPr b="1" sz="1200"/>
            </a:lvl4pPr>
            <a:lvl5pPr indent="-228600" lvl="4" marL="2286000" algn="l">
              <a:lnSpc>
                <a:spcPct val="120000"/>
              </a:lnSpc>
              <a:spcBef>
                <a:spcPts val="375"/>
              </a:spcBef>
              <a:spcAft>
                <a:spcPts val="0"/>
              </a:spcAft>
              <a:buSzPts val="1200"/>
              <a:buNone/>
              <a:defRPr b="1" sz="1200"/>
            </a:lvl5pPr>
            <a:lvl6pPr indent="-228600" lvl="5" marL="2743200" algn="l">
              <a:lnSpc>
                <a:spcPct val="120000"/>
              </a:lnSpc>
              <a:spcBef>
                <a:spcPts val="375"/>
              </a:spcBef>
              <a:spcAft>
                <a:spcPts val="0"/>
              </a:spcAft>
              <a:buSzPts val="1200"/>
              <a:buNone/>
              <a:defRPr b="1" sz="1200"/>
            </a:lvl6pPr>
            <a:lvl7pPr indent="-228600" lvl="6" marL="3200400" algn="l">
              <a:lnSpc>
                <a:spcPct val="120000"/>
              </a:lnSpc>
              <a:spcBef>
                <a:spcPts val="375"/>
              </a:spcBef>
              <a:spcAft>
                <a:spcPts val="0"/>
              </a:spcAft>
              <a:buSzPts val="1200"/>
              <a:buNone/>
              <a:defRPr b="1" sz="1200"/>
            </a:lvl7pPr>
            <a:lvl8pPr indent="-228600" lvl="7" marL="3657600" algn="l">
              <a:lnSpc>
                <a:spcPct val="120000"/>
              </a:lnSpc>
              <a:spcBef>
                <a:spcPts val="375"/>
              </a:spcBef>
              <a:spcAft>
                <a:spcPts val="0"/>
              </a:spcAft>
              <a:buSzPts val="1200"/>
              <a:buNone/>
              <a:defRPr b="1" sz="1200"/>
            </a:lvl8pPr>
            <a:lvl9pPr indent="-228600" lvl="8" marL="4114800" algn="l">
              <a:lnSpc>
                <a:spcPct val="120000"/>
              </a:lnSpc>
              <a:spcBef>
                <a:spcPts val="375"/>
              </a:spcBef>
              <a:spcAft>
                <a:spcPts val="0"/>
              </a:spcAft>
              <a:buSzPts val="1200"/>
              <a:buNone/>
              <a:defRPr b="1" sz="1200"/>
            </a:lvl9pPr>
          </a:lstStyle>
          <a:p/>
        </p:txBody>
      </p:sp>
      <p:sp>
        <p:nvSpPr>
          <p:cNvPr id="104" name="Google Shape;104;p26"/>
          <p:cNvSpPr txBox="1"/>
          <p:nvPr>
            <p:ph idx="2" type="body"/>
          </p:nvPr>
        </p:nvSpPr>
        <p:spPr>
          <a:xfrm>
            <a:off x="1085393" y="2824272"/>
            <a:ext cx="3483864" cy="3218185"/>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222222"/>
                </a:solidFill>
              </a:defRPr>
            </a:lvl1pPr>
            <a:lvl2pPr indent="-317500" lvl="1" marL="914400" algn="l">
              <a:lnSpc>
                <a:spcPct val="120000"/>
              </a:lnSpc>
              <a:spcBef>
                <a:spcPts val="375"/>
              </a:spcBef>
              <a:spcAft>
                <a:spcPts val="0"/>
              </a:spcAft>
              <a:buSzPts val="1400"/>
              <a:buChar char="•"/>
              <a:defRPr>
                <a:solidFill>
                  <a:srgbClr val="222222"/>
                </a:solidFill>
              </a:defRPr>
            </a:lvl2pPr>
            <a:lvl3pPr indent="-304800" lvl="2" marL="1371600" algn="l">
              <a:lnSpc>
                <a:spcPct val="120000"/>
              </a:lnSpc>
              <a:spcBef>
                <a:spcPts val="375"/>
              </a:spcBef>
              <a:spcAft>
                <a:spcPts val="0"/>
              </a:spcAft>
              <a:buSzPts val="1200"/>
              <a:buChar char="•"/>
              <a:defRPr>
                <a:solidFill>
                  <a:srgbClr val="222222"/>
                </a:solidFill>
              </a:defRPr>
            </a:lvl3pPr>
            <a:lvl4pPr indent="-295275" lvl="3" marL="1828800" algn="l">
              <a:lnSpc>
                <a:spcPct val="120000"/>
              </a:lnSpc>
              <a:spcBef>
                <a:spcPts val="375"/>
              </a:spcBef>
              <a:spcAft>
                <a:spcPts val="0"/>
              </a:spcAft>
              <a:buSzPts val="1050"/>
              <a:buChar char="•"/>
              <a:defRPr>
                <a:solidFill>
                  <a:srgbClr val="222222"/>
                </a:solidFill>
              </a:defRPr>
            </a:lvl4pPr>
            <a:lvl5pPr indent="-285750" lvl="4" marL="2286000" algn="l">
              <a:lnSpc>
                <a:spcPct val="120000"/>
              </a:lnSpc>
              <a:spcBef>
                <a:spcPts val="375"/>
              </a:spcBef>
              <a:spcAft>
                <a:spcPts val="0"/>
              </a:spcAft>
              <a:buSzPts val="900"/>
              <a:buChar char="•"/>
              <a:defRPr>
                <a:solidFill>
                  <a:srgbClr val="22222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105" name="Google Shape;105;p26"/>
          <p:cNvSpPr txBox="1"/>
          <p:nvPr>
            <p:ph idx="3" type="body"/>
          </p:nvPr>
        </p:nvSpPr>
        <p:spPr>
          <a:xfrm>
            <a:off x="4809272" y="2023006"/>
            <a:ext cx="3483864" cy="80223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SzPts val="2000"/>
              <a:buNone/>
              <a:defRPr b="0" sz="2000" cap="none">
                <a:solidFill>
                  <a:schemeClr val="dk1"/>
                </a:solidFill>
              </a:defRPr>
            </a:lvl1pPr>
            <a:lvl2pPr indent="-228600" lvl="1" marL="914400" algn="l">
              <a:lnSpc>
                <a:spcPct val="120000"/>
              </a:lnSpc>
              <a:spcBef>
                <a:spcPts val="375"/>
              </a:spcBef>
              <a:spcAft>
                <a:spcPts val="0"/>
              </a:spcAft>
              <a:buSzPts val="1500"/>
              <a:buNone/>
              <a:defRPr b="1" sz="1500"/>
            </a:lvl2pPr>
            <a:lvl3pPr indent="-228600" lvl="2" marL="1371600" algn="l">
              <a:lnSpc>
                <a:spcPct val="120000"/>
              </a:lnSpc>
              <a:spcBef>
                <a:spcPts val="375"/>
              </a:spcBef>
              <a:spcAft>
                <a:spcPts val="0"/>
              </a:spcAft>
              <a:buSzPts val="1350"/>
              <a:buNone/>
              <a:defRPr b="1" sz="1350"/>
            </a:lvl3pPr>
            <a:lvl4pPr indent="-228600" lvl="3" marL="1828800" algn="l">
              <a:lnSpc>
                <a:spcPct val="120000"/>
              </a:lnSpc>
              <a:spcBef>
                <a:spcPts val="375"/>
              </a:spcBef>
              <a:spcAft>
                <a:spcPts val="0"/>
              </a:spcAft>
              <a:buSzPts val="1200"/>
              <a:buNone/>
              <a:defRPr b="1" sz="1200"/>
            </a:lvl4pPr>
            <a:lvl5pPr indent="-228600" lvl="4" marL="2286000" algn="l">
              <a:lnSpc>
                <a:spcPct val="120000"/>
              </a:lnSpc>
              <a:spcBef>
                <a:spcPts val="375"/>
              </a:spcBef>
              <a:spcAft>
                <a:spcPts val="0"/>
              </a:spcAft>
              <a:buSzPts val="1200"/>
              <a:buNone/>
              <a:defRPr b="1" sz="1200"/>
            </a:lvl5pPr>
            <a:lvl6pPr indent="-228600" lvl="5" marL="2743200" algn="l">
              <a:lnSpc>
                <a:spcPct val="120000"/>
              </a:lnSpc>
              <a:spcBef>
                <a:spcPts val="375"/>
              </a:spcBef>
              <a:spcAft>
                <a:spcPts val="0"/>
              </a:spcAft>
              <a:buSzPts val="1200"/>
              <a:buNone/>
              <a:defRPr b="1" sz="1200"/>
            </a:lvl6pPr>
            <a:lvl7pPr indent="-228600" lvl="6" marL="3200400" algn="l">
              <a:lnSpc>
                <a:spcPct val="120000"/>
              </a:lnSpc>
              <a:spcBef>
                <a:spcPts val="375"/>
              </a:spcBef>
              <a:spcAft>
                <a:spcPts val="0"/>
              </a:spcAft>
              <a:buSzPts val="1200"/>
              <a:buNone/>
              <a:defRPr b="1" sz="1200"/>
            </a:lvl7pPr>
            <a:lvl8pPr indent="-228600" lvl="7" marL="3657600" algn="l">
              <a:lnSpc>
                <a:spcPct val="120000"/>
              </a:lnSpc>
              <a:spcBef>
                <a:spcPts val="375"/>
              </a:spcBef>
              <a:spcAft>
                <a:spcPts val="0"/>
              </a:spcAft>
              <a:buSzPts val="1200"/>
              <a:buNone/>
              <a:defRPr b="1" sz="1200"/>
            </a:lvl8pPr>
            <a:lvl9pPr indent="-228600" lvl="8" marL="4114800" algn="l">
              <a:lnSpc>
                <a:spcPct val="120000"/>
              </a:lnSpc>
              <a:spcBef>
                <a:spcPts val="375"/>
              </a:spcBef>
              <a:spcAft>
                <a:spcPts val="0"/>
              </a:spcAft>
              <a:buSzPts val="1200"/>
              <a:buNone/>
              <a:defRPr b="1" sz="1200"/>
            </a:lvl9pPr>
          </a:lstStyle>
          <a:p/>
        </p:txBody>
      </p:sp>
      <p:sp>
        <p:nvSpPr>
          <p:cNvPr id="106" name="Google Shape;106;p26"/>
          <p:cNvSpPr txBox="1"/>
          <p:nvPr>
            <p:ph idx="4" type="body"/>
          </p:nvPr>
        </p:nvSpPr>
        <p:spPr>
          <a:xfrm>
            <a:off x="4809272" y="2821494"/>
            <a:ext cx="3483864" cy="3220963"/>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107" name="Google Shape;107;p26"/>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26"/>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09" name="Google Shape;109;p26"/>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13"/>
          <p:cNvSpPr/>
          <p:nvPr/>
        </p:nvSpPr>
        <p:spPr>
          <a:xfrm>
            <a:off x="0" y="1527142"/>
            <a:ext cx="9144000" cy="3657856"/>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sp>
        <p:nvSpPr>
          <p:cNvPr id="23" name="Google Shape;23;p13"/>
          <p:cNvSpPr txBox="1"/>
          <p:nvPr>
            <p:ph type="ctrTitle"/>
          </p:nvPr>
        </p:nvSpPr>
        <p:spPr>
          <a:xfrm>
            <a:off x="1813336" y="3233396"/>
            <a:ext cx="6477803" cy="1769453"/>
          </a:xfrm>
          <a:prstGeom prst="rect">
            <a:avLst/>
          </a:prstGeom>
          <a:noFill/>
          <a:ln>
            <a:noFill/>
          </a:ln>
        </p:spPr>
        <p:txBody>
          <a:bodyPr anchorCtr="0" anchor="b" bIns="0" lIns="91425" spcFirstLastPara="1" rIns="91425" wrap="square" tIns="45700">
            <a:normAutofit/>
          </a:bodyPr>
          <a:lstStyle>
            <a:lvl1pPr lvl="0" algn="l">
              <a:lnSpc>
                <a:spcPct val="90000"/>
              </a:lnSpc>
              <a:spcBef>
                <a:spcPts val="0"/>
              </a:spcBef>
              <a:spcAft>
                <a:spcPts val="0"/>
              </a:spcAft>
              <a:buClr>
                <a:schemeClr val="lt1"/>
              </a:buClr>
              <a:buSzPts val="3600"/>
              <a:buFont typeface="Arial"/>
              <a:buNone/>
              <a:defRPr sz="36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13"/>
          <p:cNvSpPr txBox="1"/>
          <p:nvPr>
            <p:ph idx="1" type="subTitle"/>
          </p:nvPr>
        </p:nvSpPr>
        <p:spPr>
          <a:xfrm>
            <a:off x="1813335" y="5190324"/>
            <a:ext cx="6477804" cy="977621"/>
          </a:xfrm>
          <a:prstGeom prst="rect">
            <a:avLst/>
          </a:prstGeom>
          <a:noFill/>
          <a:ln>
            <a:noFill/>
          </a:ln>
        </p:spPr>
        <p:txBody>
          <a:bodyPr anchorCtr="0" anchor="t" bIns="91425" lIns="91425" spcFirstLastPara="1" rIns="91425" wrap="square" tIns="91425">
            <a:normAutofit/>
          </a:bodyPr>
          <a:lstStyle>
            <a:lvl1pPr lvl="0" algn="l">
              <a:lnSpc>
                <a:spcPct val="120000"/>
              </a:lnSpc>
              <a:spcBef>
                <a:spcPts val="750"/>
              </a:spcBef>
              <a:spcAft>
                <a:spcPts val="0"/>
              </a:spcAft>
              <a:buSzPts val="1600"/>
              <a:buNone/>
              <a:defRPr b="0" sz="1600" cap="none">
                <a:solidFill>
                  <a:srgbClr val="181612"/>
                </a:solidFill>
              </a:defRPr>
            </a:lvl1pPr>
            <a:lvl2pPr lvl="1" algn="ctr">
              <a:lnSpc>
                <a:spcPct val="120000"/>
              </a:lnSpc>
              <a:spcBef>
                <a:spcPts val="375"/>
              </a:spcBef>
              <a:spcAft>
                <a:spcPts val="0"/>
              </a:spcAft>
              <a:buSzPts val="1350"/>
              <a:buNone/>
              <a:defRPr sz="1350"/>
            </a:lvl2pPr>
            <a:lvl3pPr lvl="2" algn="ctr">
              <a:lnSpc>
                <a:spcPct val="120000"/>
              </a:lnSpc>
              <a:spcBef>
                <a:spcPts val="375"/>
              </a:spcBef>
              <a:spcAft>
                <a:spcPts val="0"/>
              </a:spcAft>
              <a:buSzPts val="1350"/>
              <a:buNone/>
              <a:defRPr sz="1350"/>
            </a:lvl3pPr>
            <a:lvl4pPr lvl="3" algn="ctr">
              <a:lnSpc>
                <a:spcPct val="120000"/>
              </a:lnSpc>
              <a:spcBef>
                <a:spcPts val="375"/>
              </a:spcBef>
              <a:spcAft>
                <a:spcPts val="0"/>
              </a:spcAft>
              <a:buSzPts val="1200"/>
              <a:buNone/>
              <a:defRPr sz="1200"/>
            </a:lvl4pPr>
            <a:lvl5pPr lvl="4" algn="ctr">
              <a:lnSpc>
                <a:spcPct val="120000"/>
              </a:lnSpc>
              <a:spcBef>
                <a:spcPts val="375"/>
              </a:spcBef>
              <a:spcAft>
                <a:spcPts val="0"/>
              </a:spcAft>
              <a:buSzPts val="1200"/>
              <a:buNone/>
              <a:defRPr sz="1200"/>
            </a:lvl5pPr>
            <a:lvl6pPr lvl="5" algn="ctr">
              <a:lnSpc>
                <a:spcPct val="120000"/>
              </a:lnSpc>
              <a:spcBef>
                <a:spcPts val="375"/>
              </a:spcBef>
              <a:spcAft>
                <a:spcPts val="0"/>
              </a:spcAft>
              <a:buSzPts val="1200"/>
              <a:buNone/>
              <a:defRPr sz="1200"/>
            </a:lvl6pPr>
            <a:lvl7pPr lvl="6" algn="ctr">
              <a:lnSpc>
                <a:spcPct val="120000"/>
              </a:lnSpc>
              <a:spcBef>
                <a:spcPts val="375"/>
              </a:spcBef>
              <a:spcAft>
                <a:spcPts val="0"/>
              </a:spcAft>
              <a:buSzPts val="1200"/>
              <a:buNone/>
              <a:defRPr sz="1200"/>
            </a:lvl7pPr>
            <a:lvl8pPr lvl="7" algn="ctr">
              <a:lnSpc>
                <a:spcPct val="120000"/>
              </a:lnSpc>
              <a:spcBef>
                <a:spcPts val="375"/>
              </a:spcBef>
              <a:spcAft>
                <a:spcPts val="0"/>
              </a:spcAft>
              <a:buSzPts val="1200"/>
              <a:buNone/>
              <a:defRPr sz="1200"/>
            </a:lvl8pPr>
            <a:lvl9pPr lvl="8" algn="ctr">
              <a:lnSpc>
                <a:spcPct val="120000"/>
              </a:lnSpc>
              <a:spcBef>
                <a:spcPts val="375"/>
              </a:spcBef>
              <a:spcAft>
                <a:spcPts val="0"/>
              </a:spcAft>
              <a:buSzPts val="1200"/>
              <a:buNone/>
              <a:defRPr sz="1200"/>
            </a:lvl9pPr>
          </a:lstStyle>
          <a:p/>
        </p:txBody>
      </p:sp>
      <p:cxnSp>
        <p:nvCxnSpPr>
          <p:cNvPr id="25" name="Google Shape;25;p13"/>
          <p:cNvCxnSpPr/>
          <p:nvPr/>
        </p:nvCxnSpPr>
        <p:spPr>
          <a:xfrm>
            <a:off x="0" y="5187659"/>
            <a:ext cx="9144000" cy="0"/>
          </a:xfrm>
          <a:prstGeom prst="straightConnector1">
            <a:avLst/>
          </a:prstGeom>
          <a:noFill/>
          <a:ln cap="flat" cmpd="sng" w="31750">
            <a:solidFill>
              <a:schemeClr val="accent1"/>
            </a:solidFill>
            <a:prstDash val="solid"/>
            <a:round/>
            <a:headEnd len="sm" w="sm" type="none"/>
            <a:tailEnd len="sm" w="sm" type="none"/>
          </a:ln>
        </p:spPr>
      </p:cxnSp>
      <p:pic>
        <p:nvPicPr>
          <p:cNvPr id="26" name="Google Shape;26;p13"/>
          <p:cNvPicPr preferRelativeResize="0"/>
          <p:nvPr/>
        </p:nvPicPr>
        <p:blipFill rotWithShape="1">
          <a:blip r:embed="rId2">
            <a:alphaModFix/>
          </a:blip>
          <a:srcRect b="0" l="0" r="0" t="0"/>
          <a:stretch/>
        </p:blipFill>
        <p:spPr>
          <a:xfrm>
            <a:off x="1695177" y="585230"/>
            <a:ext cx="4360183" cy="13502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27" name="Shape 27"/>
        <p:cNvGrpSpPr/>
        <p:nvPr/>
      </p:nvGrpSpPr>
      <p:grpSpPr>
        <a:xfrm>
          <a:off x="0" y="0"/>
          <a:ext cx="0" cy="0"/>
          <a:chOff x="0" y="0"/>
          <a:chExt cx="0" cy="0"/>
        </a:xfrm>
      </p:grpSpPr>
      <p:sp>
        <p:nvSpPr>
          <p:cNvPr id="28" name="Google Shape;28;p15"/>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5"/>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30" name="Google Shape;30;p15"/>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rgbClr val="8891AA"/>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31" name="Google Shape;31;p15"/>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cxnSp>
        <p:nvCxnSpPr>
          <p:cNvPr id="32" name="Google Shape;32;p15"/>
          <p:cNvCxnSpPr/>
          <p:nvPr/>
        </p:nvCxnSpPr>
        <p:spPr>
          <a:xfrm>
            <a:off x="1088686" y="1859432"/>
            <a:ext cx="7202456"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2">
    <p:spTree>
      <p:nvGrpSpPr>
        <p:cNvPr id="33" name="Shape 33"/>
        <p:cNvGrpSpPr/>
        <p:nvPr/>
      </p:nvGrpSpPr>
      <p:grpSpPr>
        <a:xfrm>
          <a:off x="0" y="0"/>
          <a:ext cx="0" cy="0"/>
          <a:chOff x="0" y="0"/>
          <a:chExt cx="0" cy="0"/>
        </a:xfrm>
      </p:grpSpPr>
      <p:sp>
        <p:nvSpPr>
          <p:cNvPr id="34" name="Google Shape;34;p16"/>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lvl1pPr indent="-381000" lvl="0" marL="457200" algn="l">
              <a:lnSpc>
                <a:spcPct val="120000"/>
              </a:lnSpc>
              <a:spcBef>
                <a:spcPts val="750"/>
              </a:spcBef>
              <a:spcAft>
                <a:spcPts val="0"/>
              </a:spcAft>
              <a:buSzPts val="2400"/>
              <a:buChar char="•"/>
              <a:defRPr>
                <a:solidFill>
                  <a:schemeClr val="dk2"/>
                </a:solidFill>
              </a:defRPr>
            </a:lvl1pPr>
            <a:lvl2pPr indent="-381000" lvl="1" marL="914400" algn="l">
              <a:lnSpc>
                <a:spcPct val="120000"/>
              </a:lnSpc>
              <a:spcBef>
                <a:spcPts val="375"/>
              </a:spcBef>
              <a:spcAft>
                <a:spcPts val="0"/>
              </a:spcAft>
              <a:buSzPts val="2400"/>
              <a:buChar char="•"/>
              <a:defRPr>
                <a:solidFill>
                  <a:schemeClr val="dk2"/>
                </a:solidFill>
              </a:defRPr>
            </a:lvl2pPr>
            <a:lvl3pPr indent="-381000" lvl="2" marL="1371600" algn="l">
              <a:lnSpc>
                <a:spcPct val="120000"/>
              </a:lnSpc>
              <a:spcBef>
                <a:spcPts val="375"/>
              </a:spcBef>
              <a:spcAft>
                <a:spcPts val="0"/>
              </a:spcAft>
              <a:buSzPts val="2400"/>
              <a:buChar char="•"/>
              <a:defRPr>
                <a:solidFill>
                  <a:schemeClr val="dk2"/>
                </a:solidFill>
              </a:defRPr>
            </a:lvl3pPr>
            <a:lvl4pPr indent="-381000" lvl="3" marL="1828800" algn="l">
              <a:lnSpc>
                <a:spcPct val="120000"/>
              </a:lnSpc>
              <a:spcBef>
                <a:spcPts val="375"/>
              </a:spcBef>
              <a:spcAft>
                <a:spcPts val="0"/>
              </a:spcAft>
              <a:buSzPts val="2400"/>
              <a:buChar char="•"/>
              <a:defRPr>
                <a:solidFill>
                  <a:schemeClr val="dk2"/>
                </a:solidFill>
              </a:defRPr>
            </a:lvl4pPr>
            <a:lvl5pPr indent="-381000" lvl="4" marL="2286000" algn="l">
              <a:lnSpc>
                <a:spcPct val="120000"/>
              </a:lnSpc>
              <a:spcBef>
                <a:spcPts val="375"/>
              </a:spcBef>
              <a:spcAft>
                <a:spcPts val="0"/>
              </a:spcAft>
              <a:buSzPts val="24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35" name="Google Shape;35;p16"/>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rgbClr val="8891AA"/>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36" name="Google Shape;36;p16"/>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cxnSp>
        <p:nvCxnSpPr>
          <p:cNvPr id="37" name="Google Shape;37;p16"/>
          <p:cNvCxnSpPr/>
          <p:nvPr/>
        </p:nvCxnSpPr>
        <p:spPr>
          <a:xfrm>
            <a:off x="1088686" y="1859432"/>
            <a:ext cx="7202456"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 name="Shape 38"/>
        <p:cNvGrpSpPr/>
        <p:nvPr/>
      </p:nvGrpSpPr>
      <p:grpSpPr>
        <a:xfrm>
          <a:off x="0" y="0"/>
          <a:ext cx="0" cy="0"/>
          <a:chOff x="0" y="0"/>
          <a:chExt cx="0" cy="0"/>
        </a:xfrm>
      </p:grpSpPr>
      <p:sp>
        <p:nvSpPr>
          <p:cNvPr id="39" name="Google Shape;39;p17"/>
          <p:cNvSpPr/>
          <p:nvPr/>
        </p:nvSpPr>
        <p:spPr>
          <a:xfrm>
            <a:off x="897905" y="0"/>
            <a:ext cx="6839998" cy="3803776"/>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40" name="Google Shape;40;p17"/>
          <p:cNvCxnSpPr/>
          <p:nvPr/>
        </p:nvCxnSpPr>
        <p:spPr>
          <a:xfrm>
            <a:off x="892142" y="3816299"/>
            <a:ext cx="6845761" cy="0"/>
          </a:xfrm>
          <a:prstGeom prst="straightConnector1">
            <a:avLst/>
          </a:prstGeom>
          <a:noFill/>
          <a:ln cap="flat" cmpd="sng" w="31750">
            <a:solidFill>
              <a:schemeClr val="accent1"/>
            </a:solidFill>
            <a:prstDash val="solid"/>
            <a:round/>
            <a:headEnd len="sm" w="sm" type="none"/>
            <a:tailEnd len="sm" w="sm" type="none"/>
          </a:ln>
        </p:spPr>
      </p:cxnSp>
      <p:sp>
        <p:nvSpPr>
          <p:cNvPr id="41" name="Google Shape;41;p17"/>
          <p:cNvSpPr txBox="1"/>
          <p:nvPr>
            <p:ph type="title"/>
          </p:nvPr>
        </p:nvSpPr>
        <p:spPr>
          <a:xfrm>
            <a:off x="1090680" y="2168168"/>
            <a:ext cx="6482366" cy="14759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7"/>
          <p:cNvSpPr txBox="1"/>
          <p:nvPr>
            <p:ph idx="1" type="body"/>
          </p:nvPr>
        </p:nvSpPr>
        <p:spPr>
          <a:xfrm>
            <a:off x="1090680" y="3806198"/>
            <a:ext cx="6472835" cy="1012929"/>
          </a:xfrm>
          <a:prstGeom prst="rect">
            <a:avLst/>
          </a:prstGeom>
          <a:noFill/>
          <a:ln>
            <a:noFill/>
          </a:ln>
        </p:spPr>
        <p:txBody>
          <a:bodyPr anchorCtr="0" anchor="t" bIns="45700" lIns="91425" spcFirstLastPara="1" rIns="91425" wrap="square" tIns="91425">
            <a:normAutofit/>
          </a:bodyPr>
          <a:lstStyle>
            <a:lvl1pPr indent="-228600" lvl="0" marL="457200" algn="l">
              <a:lnSpc>
                <a:spcPct val="120000"/>
              </a:lnSpc>
              <a:spcBef>
                <a:spcPts val="750"/>
              </a:spcBef>
              <a:spcAft>
                <a:spcPts val="0"/>
              </a:spcAft>
              <a:buSzPts val="1600"/>
              <a:buNone/>
              <a:defRPr sz="1600">
                <a:solidFill>
                  <a:srgbClr val="222222"/>
                </a:solidFill>
              </a:defRPr>
            </a:lvl1pPr>
            <a:lvl2pPr indent="-228600" lvl="1" marL="914400" algn="l">
              <a:lnSpc>
                <a:spcPct val="120000"/>
              </a:lnSpc>
              <a:spcBef>
                <a:spcPts val="375"/>
              </a:spcBef>
              <a:spcAft>
                <a:spcPts val="0"/>
              </a:spcAft>
              <a:buSzPts val="1350"/>
              <a:buNone/>
              <a:defRPr sz="1350">
                <a:solidFill>
                  <a:srgbClr val="8891AA"/>
                </a:solidFill>
              </a:defRPr>
            </a:lvl2pPr>
            <a:lvl3pPr indent="-228600" lvl="2" marL="1371600" algn="l">
              <a:lnSpc>
                <a:spcPct val="120000"/>
              </a:lnSpc>
              <a:spcBef>
                <a:spcPts val="375"/>
              </a:spcBef>
              <a:spcAft>
                <a:spcPts val="0"/>
              </a:spcAft>
              <a:buSzPts val="1350"/>
              <a:buNone/>
              <a:defRPr sz="1350">
                <a:solidFill>
                  <a:srgbClr val="8891AA"/>
                </a:solidFill>
              </a:defRPr>
            </a:lvl3pPr>
            <a:lvl4pPr indent="-228600" lvl="3" marL="1828800" algn="l">
              <a:lnSpc>
                <a:spcPct val="120000"/>
              </a:lnSpc>
              <a:spcBef>
                <a:spcPts val="375"/>
              </a:spcBef>
              <a:spcAft>
                <a:spcPts val="0"/>
              </a:spcAft>
              <a:buSzPts val="1200"/>
              <a:buNone/>
              <a:defRPr sz="1200">
                <a:solidFill>
                  <a:srgbClr val="8891AA"/>
                </a:solidFill>
              </a:defRPr>
            </a:lvl4pPr>
            <a:lvl5pPr indent="-228600" lvl="4" marL="2286000" algn="l">
              <a:lnSpc>
                <a:spcPct val="120000"/>
              </a:lnSpc>
              <a:spcBef>
                <a:spcPts val="375"/>
              </a:spcBef>
              <a:spcAft>
                <a:spcPts val="0"/>
              </a:spcAft>
              <a:buSzPts val="1200"/>
              <a:buNone/>
              <a:defRPr sz="1200">
                <a:solidFill>
                  <a:srgbClr val="8891AA"/>
                </a:solidFill>
              </a:defRPr>
            </a:lvl5pPr>
            <a:lvl6pPr indent="-228600" lvl="5" marL="2743200" algn="l">
              <a:lnSpc>
                <a:spcPct val="120000"/>
              </a:lnSpc>
              <a:spcBef>
                <a:spcPts val="375"/>
              </a:spcBef>
              <a:spcAft>
                <a:spcPts val="0"/>
              </a:spcAft>
              <a:buSzPts val="1200"/>
              <a:buNone/>
              <a:defRPr sz="1200">
                <a:solidFill>
                  <a:srgbClr val="8891AA"/>
                </a:solidFill>
              </a:defRPr>
            </a:lvl6pPr>
            <a:lvl7pPr indent="-228600" lvl="6" marL="3200400" algn="l">
              <a:lnSpc>
                <a:spcPct val="120000"/>
              </a:lnSpc>
              <a:spcBef>
                <a:spcPts val="375"/>
              </a:spcBef>
              <a:spcAft>
                <a:spcPts val="0"/>
              </a:spcAft>
              <a:buSzPts val="1200"/>
              <a:buNone/>
              <a:defRPr sz="1200">
                <a:solidFill>
                  <a:srgbClr val="8891AA"/>
                </a:solidFill>
              </a:defRPr>
            </a:lvl7pPr>
            <a:lvl8pPr indent="-228600" lvl="7" marL="3657600" algn="l">
              <a:lnSpc>
                <a:spcPct val="120000"/>
              </a:lnSpc>
              <a:spcBef>
                <a:spcPts val="375"/>
              </a:spcBef>
              <a:spcAft>
                <a:spcPts val="0"/>
              </a:spcAft>
              <a:buSzPts val="1200"/>
              <a:buNone/>
              <a:defRPr sz="1200">
                <a:solidFill>
                  <a:srgbClr val="8891AA"/>
                </a:solidFill>
              </a:defRPr>
            </a:lvl8pPr>
            <a:lvl9pPr indent="-228600" lvl="8" marL="4114800" algn="l">
              <a:lnSpc>
                <a:spcPct val="120000"/>
              </a:lnSpc>
              <a:spcBef>
                <a:spcPts val="375"/>
              </a:spcBef>
              <a:spcAft>
                <a:spcPts val="0"/>
              </a:spcAft>
              <a:buSzPts val="1200"/>
              <a:buNone/>
              <a:defRPr sz="1200">
                <a:solidFill>
                  <a:srgbClr val="8891AA"/>
                </a:solidFill>
              </a:defRPr>
            </a:lvl9pPr>
          </a:lstStyle>
          <a:p/>
        </p:txBody>
      </p:sp>
      <p:sp>
        <p:nvSpPr>
          <p:cNvPr id="43" name="Google Shape;43;p17"/>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7"/>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2 columns" type="twoObj">
  <p:cSld name="TWO_OBJECTS">
    <p:spTree>
      <p:nvGrpSpPr>
        <p:cNvPr id="45" name="Shape 45"/>
        <p:cNvGrpSpPr/>
        <p:nvPr/>
      </p:nvGrpSpPr>
      <p:grpSpPr>
        <a:xfrm>
          <a:off x="0" y="0"/>
          <a:ext cx="0" cy="0"/>
          <a:chOff x="0" y="0"/>
          <a:chExt cx="0" cy="0"/>
        </a:xfrm>
      </p:grpSpPr>
      <p:sp>
        <p:nvSpPr>
          <p:cNvPr id="46" name="Google Shape;46;p18"/>
          <p:cNvSpPr/>
          <p:nvPr/>
        </p:nvSpPr>
        <p:spPr>
          <a:xfrm>
            <a:off x="897905" y="0"/>
            <a:ext cx="7557940" cy="1847088"/>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47" name="Google Shape;47;p18"/>
          <p:cNvCxnSpPr/>
          <p:nvPr/>
        </p:nvCxnSpPr>
        <p:spPr>
          <a:xfrm flipH="1" rot="10800000">
            <a:off x="892142" y="1847089"/>
            <a:ext cx="7563703" cy="12523"/>
          </a:xfrm>
          <a:prstGeom prst="straightConnector1">
            <a:avLst/>
          </a:prstGeom>
          <a:noFill/>
          <a:ln cap="flat" cmpd="sng" w="31750">
            <a:solidFill>
              <a:schemeClr val="accent1"/>
            </a:solidFill>
            <a:prstDash val="solid"/>
            <a:round/>
            <a:headEnd len="sm" w="sm" type="none"/>
            <a:tailEnd len="sm" w="sm" type="none"/>
          </a:ln>
        </p:spPr>
      </p:cxnSp>
      <p:sp>
        <p:nvSpPr>
          <p:cNvPr id="48" name="Google Shape;48;p18"/>
          <p:cNvSpPr txBox="1"/>
          <p:nvPr>
            <p:ph type="title"/>
          </p:nvPr>
        </p:nvSpPr>
        <p:spPr>
          <a:xfrm>
            <a:off x="1086913" y="804890"/>
            <a:ext cx="7204226" cy="903456"/>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8"/>
          <p:cNvSpPr txBox="1"/>
          <p:nvPr>
            <p:ph idx="1" type="body"/>
          </p:nvPr>
        </p:nvSpPr>
        <p:spPr>
          <a:xfrm>
            <a:off x="1085498" y="2010878"/>
            <a:ext cx="3483864" cy="4049804"/>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181612"/>
                </a:solidFill>
              </a:defRPr>
            </a:lvl1pPr>
            <a:lvl2pPr indent="-317500" lvl="1" marL="914400" algn="l">
              <a:lnSpc>
                <a:spcPct val="120000"/>
              </a:lnSpc>
              <a:spcBef>
                <a:spcPts val="375"/>
              </a:spcBef>
              <a:spcAft>
                <a:spcPts val="0"/>
              </a:spcAft>
              <a:buSzPts val="1400"/>
              <a:buChar char="•"/>
              <a:defRPr>
                <a:solidFill>
                  <a:srgbClr val="181612"/>
                </a:solidFill>
              </a:defRPr>
            </a:lvl2pPr>
            <a:lvl3pPr indent="-304800" lvl="2" marL="1371600" algn="l">
              <a:lnSpc>
                <a:spcPct val="120000"/>
              </a:lnSpc>
              <a:spcBef>
                <a:spcPts val="375"/>
              </a:spcBef>
              <a:spcAft>
                <a:spcPts val="0"/>
              </a:spcAft>
              <a:buSzPts val="1200"/>
              <a:buChar char="•"/>
              <a:defRPr>
                <a:solidFill>
                  <a:srgbClr val="181612"/>
                </a:solidFill>
              </a:defRPr>
            </a:lvl3pPr>
            <a:lvl4pPr indent="-295275" lvl="3" marL="1828800" algn="l">
              <a:lnSpc>
                <a:spcPct val="120000"/>
              </a:lnSpc>
              <a:spcBef>
                <a:spcPts val="375"/>
              </a:spcBef>
              <a:spcAft>
                <a:spcPts val="0"/>
              </a:spcAft>
              <a:buSzPts val="1050"/>
              <a:buChar char="•"/>
              <a:defRPr>
                <a:solidFill>
                  <a:srgbClr val="181612"/>
                </a:solidFill>
              </a:defRPr>
            </a:lvl4pPr>
            <a:lvl5pPr indent="-285750" lvl="4" marL="2286000" algn="l">
              <a:lnSpc>
                <a:spcPct val="120000"/>
              </a:lnSpc>
              <a:spcBef>
                <a:spcPts val="375"/>
              </a:spcBef>
              <a:spcAft>
                <a:spcPts val="0"/>
              </a:spcAft>
              <a:buSzPts val="900"/>
              <a:buChar char="•"/>
              <a:defRPr>
                <a:solidFill>
                  <a:srgbClr val="18161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50" name="Google Shape;50;p18"/>
          <p:cNvSpPr txBox="1"/>
          <p:nvPr>
            <p:ph idx="2" type="body"/>
          </p:nvPr>
        </p:nvSpPr>
        <p:spPr>
          <a:xfrm>
            <a:off x="4810328" y="2017345"/>
            <a:ext cx="3483864" cy="4043339"/>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181612"/>
                </a:solidFill>
              </a:defRPr>
            </a:lvl1pPr>
            <a:lvl2pPr indent="-317500" lvl="1" marL="914400" algn="l">
              <a:lnSpc>
                <a:spcPct val="120000"/>
              </a:lnSpc>
              <a:spcBef>
                <a:spcPts val="375"/>
              </a:spcBef>
              <a:spcAft>
                <a:spcPts val="0"/>
              </a:spcAft>
              <a:buSzPts val="1400"/>
              <a:buChar char="•"/>
              <a:defRPr>
                <a:solidFill>
                  <a:srgbClr val="181612"/>
                </a:solidFill>
              </a:defRPr>
            </a:lvl2pPr>
            <a:lvl3pPr indent="-304800" lvl="2" marL="1371600" algn="l">
              <a:lnSpc>
                <a:spcPct val="120000"/>
              </a:lnSpc>
              <a:spcBef>
                <a:spcPts val="375"/>
              </a:spcBef>
              <a:spcAft>
                <a:spcPts val="0"/>
              </a:spcAft>
              <a:buSzPts val="1200"/>
              <a:buChar char="•"/>
              <a:defRPr>
                <a:solidFill>
                  <a:srgbClr val="181612"/>
                </a:solidFill>
              </a:defRPr>
            </a:lvl3pPr>
            <a:lvl4pPr indent="-295275" lvl="3" marL="1828800" algn="l">
              <a:lnSpc>
                <a:spcPct val="120000"/>
              </a:lnSpc>
              <a:spcBef>
                <a:spcPts val="375"/>
              </a:spcBef>
              <a:spcAft>
                <a:spcPts val="0"/>
              </a:spcAft>
              <a:buSzPts val="1050"/>
              <a:buChar char="•"/>
              <a:defRPr>
                <a:solidFill>
                  <a:srgbClr val="181612"/>
                </a:solidFill>
              </a:defRPr>
            </a:lvl4pPr>
            <a:lvl5pPr indent="-285750" lvl="4" marL="2286000" algn="l">
              <a:lnSpc>
                <a:spcPct val="120000"/>
              </a:lnSpc>
              <a:spcBef>
                <a:spcPts val="375"/>
              </a:spcBef>
              <a:spcAft>
                <a:spcPts val="0"/>
              </a:spcAft>
              <a:buSzPts val="900"/>
              <a:buChar char="•"/>
              <a:defRPr>
                <a:solidFill>
                  <a:srgbClr val="18161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51" name="Google Shape;51;p18"/>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8"/>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Comparison" type="twoTxTwoObj">
  <p:cSld name="TWO_OBJECTS_WITH_TEXT">
    <p:spTree>
      <p:nvGrpSpPr>
        <p:cNvPr id="53" name="Shape 53"/>
        <p:cNvGrpSpPr/>
        <p:nvPr/>
      </p:nvGrpSpPr>
      <p:grpSpPr>
        <a:xfrm>
          <a:off x="0" y="0"/>
          <a:ext cx="0" cy="0"/>
          <a:chOff x="0" y="0"/>
          <a:chExt cx="0" cy="0"/>
        </a:xfrm>
      </p:grpSpPr>
      <p:sp>
        <p:nvSpPr>
          <p:cNvPr id="54" name="Google Shape;54;p19"/>
          <p:cNvSpPr/>
          <p:nvPr/>
        </p:nvSpPr>
        <p:spPr>
          <a:xfrm>
            <a:off x="897905" y="0"/>
            <a:ext cx="7557940" cy="1844314"/>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55" name="Google Shape;55;p19"/>
          <p:cNvCxnSpPr/>
          <p:nvPr/>
        </p:nvCxnSpPr>
        <p:spPr>
          <a:xfrm flipH="1" rot="10800000">
            <a:off x="892142" y="1847089"/>
            <a:ext cx="7563703" cy="12523"/>
          </a:xfrm>
          <a:prstGeom prst="straightConnector1">
            <a:avLst/>
          </a:prstGeom>
          <a:noFill/>
          <a:ln cap="flat" cmpd="sng" w="31750">
            <a:solidFill>
              <a:schemeClr val="accent1"/>
            </a:solidFill>
            <a:prstDash val="solid"/>
            <a:round/>
            <a:headEnd len="sm" w="sm" type="none"/>
            <a:tailEnd len="sm" w="sm" type="none"/>
          </a:ln>
        </p:spPr>
      </p:cxnSp>
      <p:sp>
        <p:nvSpPr>
          <p:cNvPr id="56" name="Google Shape;56;p19"/>
          <p:cNvSpPr txBox="1"/>
          <p:nvPr>
            <p:ph type="title"/>
          </p:nvPr>
        </p:nvSpPr>
        <p:spPr>
          <a:xfrm>
            <a:off x="1085394" y="804167"/>
            <a:ext cx="7205746" cy="879528"/>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9"/>
          <p:cNvSpPr txBox="1"/>
          <p:nvPr>
            <p:ph idx="1" type="body"/>
          </p:nvPr>
        </p:nvSpPr>
        <p:spPr>
          <a:xfrm>
            <a:off x="1085393" y="2019552"/>
            <a:ext cx="3483864" cy="801943"/>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SzPts val="2000"/>
              <a:buNone/>
              <a:defRPr b="0" sz="2000" cap="none">
                <a:solidFill>
                  <a:schemeClr val="dk1"/>
                </a:solidFill>
              </a:defRPr>
            </a:lvl1pPr>
            <a:lvl2pPr indent="-228600" lvl="1" marL="914400" algn="l">
              <a:lnSpc>
                <a:spcPct val="120000"/>
              </a:lnSpc>
              <a:spcBef>
                <a:spcPts val="375"/>
              </a:spcBef>
              <a:spcAft>
                <a:spcPts val="0"/>
              </a:spcAft>
              <a:buSzPts val="1500"/>
              <a:buNone/>
              <a:defRPr b="1" sz="1500"/>
            </a:lvl2pPr>
            <a:lvl3pPr indent="-228600" lvl="2" marL="1371600" algn="l">
              <a:lnSpc>
                <a:spcPct val="120000"/>
              </a:lnSpc>
              <a:spcBef>
                <a:spcPts val="375"/>
              </a:spcBef>
              <a:spcAft>
                <a:spcPts val="0"/>
              </a:spcAft>
              <a:buSzPts val="1350"/>
              <a:buNone/>
              <a:defRPr b="1" sz="1350"/>
            </a:lvl3pPr>
            <a:lvl4pPr indent="-228600" lvl="3" marL="1828800" algn="l">
              <a:lnSpc>
                <a:spcPct val="120000"/>
              </a:lnSpc>
              <a:spcBef>
                <a:spcPts val="375"/>
              </a:spcBef>
              <a:spcAft>
                <a:spcPts val="0"/>
              </a:spcAft>
              <a:buSzPts val="1200"/>
              <a:buNone/>
              <a:defRPr b="1" sz="1200"/>
            </a:lvl4pPr>
            <a:lvl5pPr indent="-228600" lvl="4" marL="2286000" algn="l">
              <a:lnSpc>
                <a:spcPct val="120000"/>
              </a:lnSpc>
              <a:spcBef>
                <a:spcPts val="375"/>
              </a:spcBef>
              <a:spcAft>
                <a:spcPts val="0"/>
              </a:spcAft>
              <a:buSzPts val="1200"/>
              <a:buNone/>
              <a:defRPr b="1" sz="1200"/>
            </a:lvl5pPr>
            <a:lvl6pPr indent="-228600" lvl="5" marL="2743200" algn="l">
              <a:lnSpc>
                <a:spcPct val="120000"/>
              </a:lnSpc>
              <a:spcBef>
                <a:spcPts val="375"/>
              </a:spcBef>
              <a:spcAft>
                <a:spcPts val="0"/>
              </a:spcAft>
              <a:buSzPts val="1200"/>
              <a:buNone/>
              <a:defRPr b="1" sz="1200"/>
            </a:lvl6pPr>
            <a:lvl7pPr indent="-228600" lvl="6" marL="3200400" algn="l">
              <a:lnSpc>
                <a:spcPct val="120000"/>
              </a:lnSpc>
              <a:spcBef>
                <a:spcPts val="375"/>
              </a:spcBef>
              <a:spcAft>
                <a:spcPts val="0"/>
              </a:spcAft>
              <a:buSzPts val="1200"/>
              <a:buNone/>
              <a:defRPr b="1" sz="1200"/>
            </a:lvl7pPr>
            <a:lvl8pPr indent="-228600" lvl="7" marL="3657600" algn="l">
              <a:lnSpc>
                <a:spcPct val="120000"/>
              </a:lnSpc>
              <a:spcBef>
                <a:spcPts val="375"/>
              </a:spcBef>
              <a:spcAft>
                <a:spcPts val="0"/>
              </a:spcAft>
              <a:buSzPts val="1200"/>
              <a:buNone/>
              <a:defRPr b="1" sz="1200"/>
            </a:lvl8pPr>
            <a:lvl9pPr indent="-228600" lvl="8" marL="4114800" algn="l">
              <a:lnSpc>
                <a:spcPct val="120000"/>
              </a:lnSpc>
              <a:spcBef>
                <a:spcPts val="375"/>
              </a:spcBef>
              <a:spcAft>
                <a:spcPts val="0"/>
              </a:spcAft>
              <a:buSzPts val="1200"/>
              <a:buNone/>
              <a:defRPr b="1" sz="1200"/>
            </a:lvl9pPr>
          </a:lstStyle>
          <a:p/>
        </p:txBody>
      </p:sp>
      <p:sp>
        <p:nvSpPr>
          <p:cNvPr id="58" name="Google Shape;58;p19"/>
          <p:cNvSpPr txBox="1"/>
          <p:nvPr>
            <p:ph idx="2" type="body"/>
          </p:nvPr>
        </p:nvSpPr>
        <p:spPr>
          <a:xfrm>
            <a:off x="1085393" y="2824270"/>
            <a:ext cx="3483864" cy="3230542"/>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181612"/>
                </a:solidFill>
              </a:defRPr>
            </a:lvl1pPr>
            <a:lvl2pPr indent="-317500" lvl="1" marL="914400" algn="l">
              <a:lnSpc>
                <a:spcPct val="120000"/>
              </a:lnSpc>
              <a:spcBef>
                <a:spcPts val="375"/>
              </a:spcBef>
              <a:spcAft>
                <a:spcPts val="0"/>
              </a:spcAft>
              <a:buSzPts val="1400"/>
              <a:buChar char="•"/>
              <a:defRPr>
                <a:solidFill>
                  <a:srgbClr val="181612"/>
                </a:solidFill>
              </a:defRPr>
            </a:lvl2pPr>
            <a:lvl3pPr indent="-304800" lvl="2" marL="1371600" algn="l">
              <a:lnSpc>
                <a:spcPct val="120000"/>
              </a:lnSpc>
              <a:spcBef>
                <a:spcPts val="375"/>
              </a:spcBef>
              <a:spcAft>
                <a:spcPts val="0"/>
              </a:spcAft>
              <a:buSzPts val="1200"/>
              <a:buChar char="•"/>
              <a:defRPr>
                <a:solidFill>
                  <a:srgbClr val="181612"/>
                </a:solidFill>
              </a:defRPr>
            </a:lvl3pPr>
            <a:lvl4pPr indent="-295275" lvl="3" marL="1828800" algn="l">
              <a:lnSpc>
                <a:spcPct val="120000"/>
              </a:lnSpc>
              <a:spcBef>
                <a:spcPts val="375"/>
              </a:spcBef>
              <a:spcAft>
                <a:spcPts val="0"/>
              </a:spcAft>
              <a:buSzPts val="1050"/>
              <a:buChar char="•"/>
              <a:defRPr>
                <a:solidFill>
                  <a:srgbClr val="181612"/>
                </a:solidFill>
              </a:defRPr>
            </a:lvl4pPr>
            <a:lvl5pPr indent="-285750" lvl="4" marL="2286000" algn="l">
              <a:lnSpc>
                <a:spcPct val="120000"/>
              </a:lnSpc>
              <a:spcBef>
                <a:spcPts val="375"/>
              </a:spcBef>
              <a:spcAft>
                <a:spcPts val="0"/>
              </a:spcAft>
              <a:buSzPts val="900"/>
              <a:buChar char="•"/>
              <a:defRPr>
                <a:solidFill>
                  <a:srgbClr val="18161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59" name="Google Shape;59;p19"/>
          <p:cNvSpPr txBox="1"/>
          <p:nvPr>
            <p:ph idx="3" type="body"/>
          </p:nvPr>
        </p:nvSpPr>
        <p:spPr>
          <a:xfrm>
            <a:off x="4809272" y="2023006"/>
            <a:ext cx="3483864" cy="80223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SzPts val="2000"/>
              <a:buNone/>
              <a:defRPr b="0" sz="2000" cap="none">
                <a:solidFill>
                  <a:schemeClr val="dk1"/>
                </a:solidFill>
              </a:defRPr>
            </a:lvl1pPr>
            <a:lvl2pPr indent="-228600" lvl="1" marL="914400" algn="l">
              <a:lnSpc>
                <a:spcPct val="120000"/>
              </a:lnSpc>
              <a:spcBef>
                <a:spcPts val="375"/>
              </a:spcBef>
              <a:spcAft>
                <a:spcPts val="0"/>
              </a:spcAft>
              <a:buSzPts val="1500"/>
              <a:buNone/>
              <a:defRPr b="1" sz="1500"/>
            </a:lvl2pPr>
            <a:lvl3pPr indent="-228600" lvl="2" marL="1371600" algn="l">
              <a:lnSpc>
                <a:spcPct val="120000"/>
              </a:lnSpc>
              <a:spcBef>
                <a:spcPts val="375"/>
              </a:spcBef>
              <a:spcAft>
                <a:spcPts val="0"/>
              </a:spcAft>
              <a:buSzPts val="1350"/>
              <a:buNone/>
              <a:defRPr b="1" sz="1350"/>
            </a:lvl3pPr>
            <a:lvl4pPr indent="-228600" lvl="3" marL="1828800" algn="l">
              <a:lnSpc>
                <a:spcPct val="120000"/>
              </a:lnSpc>
              <a:spcBef>
                <a:spcPts val="375"/>
              </a:spcBef>
              <a:spcAft>
                <a:spcPts val="0"/>
              </a:spcAft>
              <a:buSzPts val="1200"/>
              <a:buNone/>
              <a:defRPr b="1" sz="1200"/>
            </a:lvl4pPr>
            <a:lvl5pPr indent="-228600" lvl="4" marL="2286000" algn="l">
              <a:lnSpc>
                <a:spcPct val="120000"/>
              </a:lnSpc>
              <a:spcBef>
                <a:spcPts val="375"/>
              </a:spcBef>
              <a:spcAft>
                <a:spcPts val="0"/>
              </a:spcAft>
              <a:buSzPts val="1200"/>
              <a:buNone/>
              <a:defRPr b="1" sz="1200"/>
            </a:lvl5pPr>
            <a:lvl6pPr indent="-228600" lvl="5" marL="2743200" algn="l">
              <a:lnSpc>
                <a:spcPct val="120000"/>
              </a:lnSpc>
              <a:spcBef>
                <a:spcPts val="375"/>
              </a:spcBef>
              <a:spcAft>
                <a:spcPts val="0"/>
              </a:spcAft>
              <a:buSzPts val="1200"/>
              <a:buNone/>
              <a:defRPr b="1" sz="1200"/>
            </a:lvl6pPr>
            <a:lvl7pPr indent="-228600" lvl="6" marL="3200400" algn="l">
              <a:lnSpc>
                <a:spcPct val="120000"/>
              </a:lnSpc>
              <a:spcBef>
                <a:spcPts val="375"/>
              </a:spcBef>
              <a:spcAft>
                <a:spcPts val="0"/>
              </a:spcAft>
              <a:buSzPts val="1200"/>
              <a:buNone/>
              <a:defRPr b="1" sz="1200"/>
            </a:lvl7pPr>
            <a:lvl8pPr indent="-228600" lvl="7" marL="3657600" algn="l">
              <a:lnSpc>
                <a:spcPct val="120000"/>
              </a:lnSpc>
              <a:spcBef>
                <a:spcPts val="375"/>
              </a:spcBef>
              <a:spcAft>
                <a:spcPts val="0"/>
              </a:spcAft>
              <a:buSzPts val="1200"/>
              <a:buNone/>
              <a:defRPr b="1" sz="1200"/>
            </a:lvl8pPr>
            <a:lvl9pPr indent="-228600" lvl="8" marL="4114800" algn="l">
              <a:lnSpc>
                <a:spcPct val="120000"/>
              </a:lnSpc>
              <a:spcBef>
                <a:spcPts val="375"/>
              </a:spcBef>
              <a:spcAft>
                <a:spcPts val="0"/>
              </a:spcAft>
              <a:buSzPts val="1200"/>
              <a:buNone/>
              <a:defRPr b="1" sz="1200"/>
            </a:lvl9pPr>
          </a:lstStyle>
          <a:p/>
        </p:txBody>
      </p:sp>
      <p:sp>
        <p:nvSpPr>
          <p:cNvPr id="60" name="Google Shape;60;p19"/>
          <p:cNvSpPr txBox="1"/>
          <p:nvPr>
            <p:ph idx="4" type="body"/>
          </p:nvPr>
        </p:nvSpPr>
        <p:spPr>
          <a:xfrm>
            <a:off x="4809272" y="2821494"/>
            <a:ext cx="3483864" cy="3233321"/>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222222"/>
                </a:solidFill>
              </a:defRPr>
            </a:lvl1pPr>
            <a:lvl2pPr indent="-317500" lvl="1" marL="914400" algn="l">
              <a:lnSpc>
                <a:spcPct val="120000"/>
              </a:lnSpc>
              <a:spcBef>
                <a:spcPts val="375"/>
              </a:spcBef>
              <a:spcAft>
                <a:spcPts val="0"/>
              </a:spcAft>
              <a:buSzPts val="1400"/>
              <a:buChar char="•"/>
              <a:defRPr>
                <a:solidFill>
                  <a:srgbClr val="222222"/>
                </a:solidFill>
              </a:defRPr>
            </a:lvl2pPr>
            <a:lvl3pPr indent="-304800" lvl="2" marL="1371600" algn="l">
              <a:lnSpc>
                <a:spcPct val="120000"/>
              </a:lnSpc>
              <a:spcBef>
                <a:spcPts val="375"/>
              </a:spcBef>
              <a:spcAft>
                <a:spcPts val="0"/>
              </a:spcAft>
              <a:buSzPts val="1200"/>
              <a:buChar char="•"/>
              <a:defRPr>
                <a:solidFill>
                  <a:srgbClr val="222222"/>
                </a:solidFill>
              </a:defRPr>
            </a:lvl3pPr>
            <a:lvl4pPr indent="-295275" lvl="3" marL="1828800" algn="l">
              <a:lnSpc>
                <a:spcPct val="120000"/>
              </a:lnSpc>
              <a:spcBef>
                <a:spcPts val="375"/>
              </a:spcBef>
              <a:spcAft>
                <a:spcPts val="0"/>
              </a:spcAft>
              <a:buSzPts val="1050"/>
              <a:buChar char="•"/>
              <a:defRPr>
                <a:solidFill>
                  <a:srgbClr val="222222"/>
                </a:solidFill>
              </a:defRPr>
            </a:lvl4pPr>
            <a:lvl5pPr indent="-285750" lvl="4" marL="2286000" algn="l">
              <a:lnSpc>
                <a:spcPct val="120000"/>
              </a:lnSpc>
              <a:spcBef>
                <a:spcPts val="375"/>
              </a:spcBef>
              <a:spcAft>
                <a:spcPts val="0"/>
              </a:spcAft>
              <a:buSzPts val="900"/>
              <a:buChar char="•"/>
              <a:defRPr>
                <a:solidFill>
                  <a:srgbClr val="22222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61" name="Google Shape;61;p19"/>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9"/>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itle only" type="titleOnly">
  <p:cSld name="TITLE_ONLY">
    <p:spTree>
      <p:nvGrpSpPr>
        <p:cNvPr id="63" name="Shape 63"/>
        <p:cNvGrpSpPr/>
        <p:nvPr/>
      </p:nvGrpSpPr>
      <p:grpSpPr>
        <a:xfrm>
          <a:off x="0" y="0"/>
          <a:ext cx="0" cy="0"/>
          <a:chOff x="0" y="0"/>
          <a:chExt cx="0" cy="0"/>
        </a:xfrm>
      </p:grpSpPr>
      <p:sp>
        <p:nvSpPr>
          <p:cNvPr id="64" name="Google Shape;64;p20"/>
          <p:cNvSpPr/>
          <p:nvPr/>
        </p:nvSpPr>
        <p:spPr>
          <a:xfrm>
            <a:off x="897905" y="0"/>
            <a:ext cx="7557940" cy="1847088"/>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65" name="Google Shape;65;p20"/>
          <p:cNvCxnSpPr/>
          <p:nvPr/>
        </p:nvCxnSpPr>
        <p:spPr>
          <a:xfrm flipH="1" rot="10800000">
            <a:off x="892142" y="1847089"/>
            <a:ext cx="7563703" cy="12523"/>
          </a:xfrm>
          <a:prstGeom prst="straightConnector1">
            <a:avLst/>
          </a:prstGeom>
          <a:noFill/>
          <a:ln cap="flat" cmpd="sng" w="31750">
            <a:solidFill>
              <a:schemeClr val="accent1"/>
            </a:solidFill>
            <a:prstDash val="solid"/>
            <a:round/>
            <a:headEnd len="sm" w="sm" type="none"/>
            <a:tailEnd len="sm" w="sm" type="none"/>
          </a:ln>
        </p:spPr>
      </p:cxnSp>
      <p:sp>
        <p:nvSpPr>
          <p:cNvPr id="66" name="Google Shape;66;p20"/>
          <p:cNvSpPr txBox="1"/>
          <p:nvPr>
            <p:ph type="title"/>
          </p:nvPr>
        </p:nvSpPr>
        <p:spPr>
          <a:xfrm>
            <a:off x="1088686" y="810377"/>
            <a:ext cx="7202456" cy="94730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0"/>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0"/>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ide Header with content" type="objTx">
  <p:cSld name="OBJECT_WITH_CAPTION_TEXT">
    <p:spTree>
      <p:nvGrpSpPr>
        <p:cNvPr id="69" name="Shape 69"/>
        <p:cNvGrpSpPr/>
        <p:nvPr/>
      </p:nvGrpSpPr>
      <p:grpSpPr>
        <a:xfrm>
          <a:off x="0" y="0"/>
          <a:ext cx="0" cy="0"/>
          <a:chOff x="0" y="0"/>
          <a:chExt cx="0" cy="0"/>
        </a:xfrm>
      </p:grpSpPr>
      <p:sp>
        <p:nvSpPr>
          <p:cNvPr id="70" name="Google Shape;70;p21"/>
          <p:cNvSpPr/>
          <p:nvPr/>
        </p:nvSpPr>
        <p:spPr>
          <a:xfrm>
            <a:off x="0" y="798973"/>
            <a:ext cx="3648174" cy="2326818"/>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71" name="Google Shape;71;p21"/>
          <p:cNvCxnSpPr/>
          <p:nvPr/>
        </p:nvCxnSpPr>
        <p:spPr>
          <a:xfrm flipH="1" rot="10800000">
            <a:off x="2" y="3119532"/>
            <a:ext cx="3644507" cy="6261"/>
          </a:xfrm>
          <a:prstGeom prst="straightConnector1">
            <a:avLst/>
          </a:prstGeom>
          <a:noFill/>
          <a:ln cap="flat" cmpd="sng" w="31750">
            <a:solidFill>
              <a:schemeClr val="accent1"/>
            </a:solidFill>
            <a:prstDash val="solid"/>
            <a:round/>
            <a:headEnd len="sm" w="sm" type="none"/>
            <a:tailEnd len="sm" w="sm" type="none"/>
          </a:ln>
        </p:spPr>
      </p:cxnSp>
      <p:sp>
        <p:nvSpPr>
          <p:cNvPr id="72" name="Google Shape;72;p21"/>
          <p:cNvSpPr txBox="1"/>
          <p:nvPr>
            <p:ph type="title"/>
          </p:nvPr>
        </p:nvSpPr>
        <p:spPr>
          <a:xfrm>
            <a:off x="1083504" y="798973"/>
            <a:ext cx="2456260" cy="224711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1"/>
          <p:cNvSpPr txBox="1"/>
          <p:nvPr>
            <p:ph idx="1" type="body"/>
          </p:nvPr>
        </p:nvSpPr>
        <p:spPr>
          <a:xfrm>
            <a:off x="3782786" y="798976"/>
            <a:ext cx="4509353" cy="5255837"/>
          </a:xfrm>
          <a:prstGeom prst="rect">
            <a:avLst/>
          </a:prstGeom>
          <a:noFill/>
          <a:ln>
            <a:noFill/>
          </a:ln>
        </p:spPr>
        <p:txBody>
          <a:bodyPr anchorCtr="0" anchor="ctr"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74" name="Google Shape;74;p21"/>
          <p:cNvSpPr txBox="1"/>
          <p:nvPr>
            <p:ph idx="2" type="body"/>
          </p:nvPr>
        </p:nvSpPr>
        <p:spPr>
          <a:xfrm>
            <a:off x="1083504" y="3205494"/>
            <a:ext cx="2456260" cy="2849319"/>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750"/>
              </a:spcBef>
              <a:spcAft>
                <a:spcPts val="0"/>
              </a:spcAft>
              <a:buSzPts val="1600"/>
              <a:buNone/>
              <a:defRPr sz="1600">
                <a:solidFill>
                  <a:schemeClr val="dk2"/>
                </a:solidFill>
              </a:defRPr>
            </a:lvl1pPr>
            <a:lvl2pPr indent="-228600" lvl="1" marL="914400" algn="l">
              <a:lnSpc>
                <a:spcPct val="120000"/>
              </a:lnSpc>
              <a:spcBef>
                <a:spcPts val="375"/>
              </a:spcBef>
              <a:spcAft>
                <a:spcPts val="0"/>
              </a:spcAft>
              <a:buSzPts val="1050"/>
              <a:buNone/>
              <a:defRPr sz="1050"/>
            </a:lvl2pPr>
            <a:lvl3pPr indent="-228600" lvl="2" marL="1371600" algn="l">
              <a:lnSpc>
                <a:spcPct val="120000"/>
              </a:lnSpc>
              <a:spcBef>
                <a:spcPts val="375"/>
              </a:spcBef>
              <a:spcAft>
                <a:spcPts val="0"/>
              </a:spcAft>
              <a:buSzPts val="900"/>
              <a:buNone/>
              <a:defRPr sz="900"/>
            </a:lvl3pPr>
            <a:lvl4pPr indent="-228600" lvl="3" marL="1828800" algn="l">
              <a:lnSpc>
                <a:spcPct val="120000"/>
              </a:lnSpc>
              <a:spcBef>
                <a:spcPts val="375"/>
              </a:spcBef>
              <a:spcAft>
                <a:spcPts val="0"/>
              </a:spcAft>
              <a:buSzPts val="750"/>
              <a:buNone/>
              <a:defRPr sz="750"/>
            </a:lvl4pPr>
            <a:lvl5pPr indent="-228600" lvl="4" marL="2286000" algn="l">
              <a:lnSpc>
                <a:spcPct val="120000"/>
              </a:lnSpc>
              <a:spcBef>
                <a:spcPts val="375"/>
              </a:spcBef>
              <a:spcAft>
                <a:spcPts val="0"/>
              </a:spcAft>
              <a:buSzPts val="750"/>
              <a:buNone/>
              <a:defRPr sz="750"/>
            </a:lvl5pPr>
            <a:lvl6pPr indent="-228600" lvl="5" marL="2743200" algn="l">
              <a:lnSpc>
                <a:spcPct val="120000"/>
              </a:lnSpc>
              <a:spcBef>
                <a:spcPts val="375"/>
              </a:spcBef>
              <a:spcAft>
                <a:spcPts val="0"/>
              </a:spcAft>
              <a:buSzPts val="750"/>
              <a:buNone/>
              <a:defRPr sz="750"/>
            </a:lvl6pPr>
            <a:lvl7pPr indent="-228600" lvl="6" marL="3200400" algn="l">
              <a:lnSpc>
                <a:spcPct val="120000"/>
              </a:lnSpc>
              <a:spcBef>
                <a:spcPts val="375"/>
              </a:spcBef>
              <a:spcAft>
                <a:spcPts val="0"/>
              </a:spcAft>
              <a:buSzPts val="750"/>
              <a:buNone/>
              <a:defRPr sz="750"/>
            </a:lvl7pPr>
            <a:lvl8pPr indent="-228600" lvl="7" marL="3657600" algn="l">
              <a:lnSpc>
                <a:spcPct val="120000"/>
              </a:lnSpc>
              <a:spcBef>
                <a:spcPts val="375"/>
              </a:spcBef>
              <a:spcAft>
                <a:spcPts val="0"/>
              </a:spcAft>
              <a:buSzPts val="750"/>
              <a:buNone/>
              <a:defRPr sz="750"/>
            </a:lvl8pPr>
            <a:lvl9pPr indent="-228600" lvl="8" marL="4114800" algn="l">
              <a:lnSpc>
                <a:spcPct val="120000"/>
              </a:lnSpc>
              <a:spcBef>
                <a:spcPts val="375"/>
              </a:spcBef>
              <a:spcAft>
                <a:spcPts val="0"/>
              </a:spcAft>
              <a:buSzPts val="750"/>
              <a:buNone/>
              <a:defRPr sz="750"/>
            </a:lvl9pPr>
          </a:lstStyle>
          <a:p/>
        </p:txBody>
      </p:sp>
      <p:sp>
        <p:nvSpPr>
          <p:cNvPr id="75" name="Google Shape;75;p21"/>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1"/>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0"/>
          <p:cNvSpPr txBox="1"/>
          <p:nvPr>
            <p:ph type="title"/>
          </p:nvPr>
        </p:nvSpPr>
        <p:spPr>
          <a:xfrm>
            <a:off x="1088686" y="804522"/>
            <a:ext cx="7202456" cy="104923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0"/>
          <p:cNvSpPr txBox="1"/>
          <p:nvPr>
            <p:ph idx="1" type="body"/>
          </p:nvPr>
        </p:nvSpPr>
        <p:spPr>
          <a:xfrm>
            <a:off x="1088686" y="2015734"/>
            <a:ext cx="7202456" cy="3450613"/>
          </a:xfrm>
          <a:prstGeom prst="rect">
            <a:avLst/>
          </a:prstGeom>
          <a:noFill/>
          <a:ln>
            <a:noFill/>
          </a:ln>
        </p:spPr>
        <p:txBody>
          <a:bodyPr anchorCtr="0" anchor="t" bIns="45700" lIns="91425" spcFirstLastPara="1" rIns="91425" wrap="square" tIns="45700">
            <a:normAutofit/>
          </a:bodyPr>
          <a:lstStyle>
            <a:lvl1pPr indent="-330200" lvl="0" marL="457200" marR="0" rtl="0" algn="l">
              <a:lnSpc>
                <a:spcPct val="120000"/>
              </a:lnSpc>
              <a:spcBef>
                <a:spcPts val="750"/>
              </a:spcBef>
              <a:spcAft>
                <a:spcPts val="0"/>
              </a:spcAft>
              <a:buClr>
                <a:schemeClr val="accent1"/>
              </a:buClr>
              <a:buSzPts val="1600"/>
              <a:buFont typeface="Arial"/>
              <a:buChar char="•"/>
              <a:defRPr b="0" i="0" sz="1600" u="none" cap="none" strike="noStrike">
                <a:solidFill>
                  <a:srgbClr val="181612"/>
                </a:solidFill>
                <a:latin typeface="Arial"/>
                <a:ea typeface="Arial"/>
                <a:cs typeface="Arial"/>
                <a:sym typeface="Arial"/>
              </a:defRPr>
            </a:lvl1pPr>
            <a:lvl2pPr indent="-317500" lvl="1" marL="914400" marR="0" rtl="0" algn="l">
              <a:lnSpc>
                <a:spcPct val="120000"/>
              </a:lnSpc>
              <a:spcBef>
                <a:spcPts val="375"/>
              </a:spcBef>
              <a:spcAft>
                <a:spcPts val="0"/>
              </a:spcAft>
              <a:buClr>
                <a:schemeClr val="accent1"/>
              </a:buClr>
              <a:buSzPts val="1400"/>
              <a:buFont typeface="Arial"/>
              <a:buChar char="•"/>
              <a:defRPr b="0" i="0" sz="1400" u="none" cap="none" strike="noStrike">
                <a:solidFill>
                  <a:srgbClr val="181612"/>
                </a:solidFill>
                <a:latin typeface="Arial"/>
                <a:ea typeface="Arial"/>
                <a:cs typeface="Arial"/>
                <a:sym typeface="Arial"/>
              </a:defRPr>
            </a:lvl2pPr>
            <a:lvl3pPr indent="-304800" lvl="2" marL="1371600" marR="0" rtl="0" algn="l">
              <a:lnSpc>
                <a:spcPct val="120000"/>
              </a:lnSpc>
              <a:spcBef>
                <a:spcPts val="375"/>
              </a:spcBef>
              <a:spcAft>
                <a:spcPts val="0"/>
              </a:spcAft>
              <a:buClr>
                <a:schemeClr val="accent1"/>
              </a:buClr>
              <a:buSzPts val="1200"/>
              <a:buFont typeface="Arial"/>
              <a:buChar char="•"/>
              <a:defRPr b="0" i="0" sz="1200" u="none" cap="none" strike="noStrike">
                <a:solidFill>
                  <a:srgbClr val="181612"/>
                </a:solidFill>
                <a:latin typeface="Arial"/>
                <a:ea typeface="Arial"/>
                <a:cs typeface="Arial"/>
                <a:sym typeface="Arial"/>
              </a:defRPr>
            </a:lvl3pPr>
            <a:lvl4pPr indent="-295275" lvl="3" marL="1828800" marR="0" rtl="0" algn="l">
              <a:lnSpc>
                <a:spcPct val="120000"/>
              </a:lnSpc>
              <a:spcBef>
                <a:spcPts val="375"/>
              </a:spcBef>
              <a:spcAft>
                <a:spcPts val="0"/>
              </a:spcAft>
              <a:buClr>
                <a:schemeClr val="accent1"/>
              </a:buClr>
              <a:buSzPts val="1050"/>
              <a:buFont typeface="Arial"/>
              <a:buChar char="•"/>
              <a:defRPr b="0" i="0" sz="1050" u="none" cap="none" strike="noStrike">
                <a:solidFill>
                  <a:srgbClr val="181612"/>
                </a:solidFill>
                <a:latin typeface="Arial"/>
                <a:ea typeface="Arial"/>
                <a:cs typeface="Arial"/>
                <a:sym typeface="Arial"/>
              </a:defRPr>
            </a:lvl4pPr>
            <a:lvl5pPr indent="-285750" lvl="4" marL="2286000" marR="0" rtl="0" algn="l">
              <a:lnSpc>
                <a:spcPct val="120000"/>
              </a:lnSpc>
              <a:spcBef>
                <a:spcPts val="375"/>
              </a:spcBef>
              <a:spcAft>
                <a:spcPts val="0"/>
              </a:spcAft>
              <a:buClr>
                <a:schemeClr val="accent1"/>
              </a:buClr>
              <a:buSzPts val="900"/>
              <a:buFont typeface="Arial"/>
              <a:buChar char="•"/>
              <a:defRPr b="0" i="0" sz="900" u="none" cap="none" strike="noStrike">
                <a:solidFill>
                  <a:srgbClr val="181612"/>
                </a:solidFill>
                <a:latin typeface="Arial"/>
                <a:ea typeface="Arial"/>
                <a:cs typeface="Arial"/>
                <a:sym typeface="Arial"/>
              </a:defRPr>
            </a:lvl5pPr>
            <a:lvl6pPr indent="-285750" lvl="5" marL="27432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Arial"/>
                <a:ea typeface="Arial"/>
                <a:cs typeface="Arial"/>
                <a:sym typeface="Arial"/>
              </a:defRPr>
            </a:lvl6pPr>
            <a:lvl7pPr indent="-285750" lvl="6" marL="32004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Arial"/>
                <a:ea typeface="Arial"/>
                <a:cs typeface="Arial"/>
                <a:sym typeface="Arial"/>
              </a:defRPr>
            </a:lvl7pPr>
            <a:lvl8pPr indent="-285750" lvl="7" marL="36576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Arial"/>
                <a:ea typeface="Arial"/>
                <a:cs typeface="Arial"/>
                <a:sym typeface="Arial"/>
              </a:defRPr>
            </a:lvl8pPr>
            <a:lvl9pPr indent="-285750" lvl="8" marL="41148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Arial"/>
                <a:ea typeface="Arial"/>
                <a:cs typeface="Arial"/>
                <a:sym typeface="Arial"/>
              </a:defRPr>
            </a:lvl9pPr>
          </a:lstStyle>
          <a:p/>
        </p:txBody>
      </p:sp>
      <p:sp>
        <p:nvSpPr>
          <p:cNvPr id="12" name="Google Shape;12;p10"/>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750" u="none" cap="none" strike="noStrike">
                <a:solidFill>
                  <a:srgbClr val="8891AA"/>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10"/>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asccc-oeri.org/webinars-and-event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14.png"/><Relationship Id="rId5" Type="http://schemas.openxmlformats.org/officeDocument/2006/relationships/image" Target="../media/image19.png"/><Relationship Id="rId6" Type="http://schemas.openxmlformats.org/officeDocument/2006/relationships/image" Target="../media/image13.png"/><Relationship Id="rId7" Type="http://schemas.openxmlformats.org/officeDocument/2006/relationships/image" Target="../media/image18.png"/><Relationship Id="rId8"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jpg"/><Relationship Id="rId4" Type="http://schemas.openxmlformats.org/officeDocument/2006/relationships/hyperlink" Target="https://www.publicdomainpictures.net/it/view-image.php?image=753586&amp;picture=un-bradipo-e-sdraiato-su-una-sdraio" TargetMode="External"/><Relationship Id="rId5" Type="http://schemas.openxmlformats.org/officeDocument/2006/relationships/hyperlink" Target="https://creativecommons.org/publicdomain/zero/1.0/deed.en"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hyperlink" Target="https://libretexts.org/" TargetMode="External"/><Relationship Id="rId5" Type="http://schemas.openxmlformats.org/officeDocument/2006/relationships/hyperlink" Target="https://creativecommons.org/publicdomain/zero/1.0/deed.en"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9.png"/><Relationship Id="rId4" Type="http://schemas.openxmlformats.org/officeDocument/2006/relationships/hyperlink" Target="https://www.pexels.com/photo/two-giant-pandas-enjoying-bamboo-meal-29619540/" TargetMode="External"/><Relationship Id="rId5" Type="http://schemas.openxmlformats.org/officeDocument/2006/relationships/hyperlink" Target="https://www.pexels.com/licens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libretexts.org/" TargetMode="External"/><Relationship Id="rId4" Type="http://schemas.openxmlformats.org/officeDocument/2006/relationships/hyperlink" Target="https://creativecommons.org/publicdomain/zero/1.0/deed.en" TargetMode="External"/><Relationship Id="rId5"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creativecommons.org/licenses/by/4.0/"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pixnio.com/fauna-animals/reptiles-and-amphibians/turtles-pictures/wildlife-tortoise-turtle-armor-reptile-big-reptile" TargetMode="External"/><Relationship Id="rId4" Type="http://schemas.openxmlformats.org/officeDocument/2006/relationships/hyperlink" Target="https://creativecommons.org/publicdomain/zero/1.0/deed.en" TargetMode="External"/><Relationship Id="rId5"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hyperlink" Target="https://libretexts.org/" TargetMode="External"/><Relationship Id="rId5" Type="http://schemas.openxmlformats.org/officeDocument/2006/relationships/hyperlink" Target="https://creativecommons.org/publicdomain/zero/1.0/deed.en"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2.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5.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libretexts.org/" TargetMode="External"/><Relationship Id="rId4" Type="http://schemas.openxmlformats.org/officeDocument/2006/relationships/hyperlink" Target="https://creativecommons.org/publicdomain/zero/1.0/deed.en" TargetMode="External"/><Relationship Id="rId5"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7.png"/><Relationship Id="rId4" Type="http://schemas.openxmlformats.org/officeDocument/2006/relationships/hyperlink" Target="about:blank" TargetMode="External"/><Relationship Id="rId9" Type="http://schemas.openxmlformats.org/officeDocument/2006/relationships/hyperlink" Target="https://www.publicdomainpictures.net/en/view-image.php?image=537111&amp;picture=hedgehog-holiday-funny" TargetMode="External"/><Relationship Id="rId5" Type="http://schemas.openxmlformats.org/officeDocument/2006/relationships/hyperlink" Target="mailto:kaurshagun@fhda.edu" TargetMode="External"/><Relationship Id="rId6" Type="http://schemas.openxmlformats.org/officeDocument/2006/relationships/hyperlink" Target="mailto:oeri@asccc.org" TargetMode="External"/><Relationship Id="rId7" Type="http://schemas.openxmlformats.org/officeDocument/2006/relationships/hyperlink" Target="https://www.publicdomainpictures.net/en/view-image.php?image=537111&amp;picture=hedgehog-holiday-funny" TargetMode="External"/><Relationship Id="rId8" Type="http://schemas.openxmlformats.org/officeDocument/2006/relationships/hyperlink" Target="https://creativecommons.org/publicdomain/zero/1.0/deed.e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1.jpg"/><Relationship Id="rId4" Type="http://schemas.openxmlformats.org/officeDocument/2006/relationships/hyperlink" Target="https://unsplash.com/@siora18?utm_source=unsplash&amp;utm_medium=referral&amp;utm_content=creditCopyText" TargetMode="External"/><Relationship Id="rId5" Type="http://schemas.openxmlformats.org/officeDocument/2006/relationships/hyperlink" Target="https://unsplash.com/s/photos/reading?utm_source=unsplash&amp;utm_medium=referral&amp;utm_content=creditCopyTex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creativecommons.org/licenses/by/4.0" TargetMode="External"/><Relationship Id="rId4" Type="http://schemas.openxmlformats.org/officeDocument/2006/relationships/hyperlink" Target="https://ccconlineed.instructure.com/enroll/L4NMER" TargetMode="External"/><Relationship Id="rId5" Type="http://schemas.openxmlformats.org/officeDocument/2006/relationships/hyperlink" Target="mailto:oeri@asccc.org" TargetMode="External"/><Relationship Id="rId6" Type="http://schemas.openxmlformats.org/officeDocument/2006/relationships/hyperlink" Target="https://lor.instructure.com/resources/ebbaebc172dd4405a68864ee1c8c0a2c?shared"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one.libretexts.org/register" TargetMode="Externa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libretexts.org/" TargetMode="External"/><Relationship Id="rId4" Type="http://schemas.openxmlformats.org/officeDocument/2006/relationships/image" Target="../media/image24.png"/><Relationship Id="rId5"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3"/>
          <p:cNvSpPr txBox="1"/>
          <p:nvPr>
            <p:ph type="title"/>
          </p:nvPr>
        </p:nvSpPr>
        <p:spPr>
          <a:xfrm>
            <a:off x="1088686" y="808303"/>
            <a:ext cx="7202456" cy="89311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Arial"/>
              <a:buNone/>
            </a:pPr>
            <a:r>
              <a:rPr lang="en-US" sz="4800">
                <a:latin typeface="Arial"/>
                <a:ea typeface="Arial"/>
                <a:cs typeface="Arial"/>
                <a:sym typeface="Arial"/>
              </a:rPr>
              <a:t>Welcome!</a:t>
            </a:r>
            <a:endParaRPr sz="4800">
              <a:latin typeface="Arial"/>
              <a:ea typeface="Arial"/>
              <a:cs typeface="Arial"/>
              <a:sym typeface="Arial"/>
            </a:endParaRPr>
          </a:p>
        </p:txBody>
      </p:sp>
      <p:sp>
        <p:nvSpPr>
          <p:cNvPr id="115" name="Google Shape;115;p3"/>
          <p:cNvSpPr txBox="1"/>
          <p:nvPr>
            <p:ph idx="1" type="body"/>
          </p:nvPr>
        </p:nvSpPr>
        <p:spPr>
          <a:xfrm>
            <a:off x="756271" y="2015736"/>
            <a:ext cx="7844589" cy="4033962"/>
          </a:xfrm>
          <a:prstGeom prst="rect">
            <a:avLst/>
          </a:prstGeom>
          <a:noFill/>
          <a:ln>
            <a:noFill/>
          </a:ln>
        </p:spPr>
        <p:txBody>
          <a:bodyPr anchorCtr="0" anchor="t" bIns="45700" lIns="91425" spcFirstLastPara="1" rIns="91425" wrap="square" tIns="45700">
            <a:noAutofit/>
          </a:bodyPr>
          <a:lstStyle/>
          <a:p>
            <a:pPr indent="-171446" lvl="0" marL="171446" rtl="0" algn="l">
              <a:lnSpc>
                <a:spcPct val="120000"/>
              </a:lnSpc>
              <a:spcBef>
                <a:spcPts val="0"/>
              </a:spcBef>
              <a:spcAft>
                <a:spcPts val="0"/>
              </a:spcAft>
              <a:buSzPts val="2359"/>
              <a:buChar char="•"/>
            </a:pPr>
            <a:r>
              <a:rPr lang="en-US" sz="2000"/>
              <a:t>On behalf of the ASCCC OERI, we are pleased to have you here with us </a:t>
            </a:r>
            <a:r>
              <a:rPr lang="en-US" sz="2000">
                <a:latin typeface="arial"/>
                <a:ea typeface="arial"/>
                <a:cs typeface="arial"/>
                <a:sym typeface="arial"/>
              </a:rPr>
              <a:t>for “</a:t>
            </a:r>
            <a:r>
              <a:rPr lang="en-US" sz="2000"/>
              <a:t>LibreTexts Essentials: Navigation and Smart Search.”</a:t>
            </a:r>
            <a:endParaRPr sz="2000">
              <a:latin typeface="arial"/>
              <a:ea typeface="arial"/>
              <a:cs typeface="arial"/>
              <a:sym typeface="arial"/>
            </a:endParaRPr>
          </a:p>
          <a:p>
            <a:pPr indent="-171446" lvl="0" marL="171446" rtl="0" algn="l">
              <a:lnSpc>
                <a:spcPct val="120000"/>
              </a:lnSpc>
              <a:spcBef>
                <a:spcPts val="750"/>
              </a:spcBef>
              <a:spcAft>
                <a:spcPts val="0"/>
              </a:spcAft>
              <a:buSzPts val="2359"/>
              <a:buChar char="•"/>
            </a:pPr>
            <a:r>
              <a:rPr lang="en-US" sz="2000"/>
              <a:t>If you are not already muted, please mute yourself upon arrival.</a:t>
            </a:r>
            <a:endParaRPr/>
          </a:p>
          <a:p>
            <a:pPr indent="-171446" lvl="0" marL="171446" rtl="0" algn="l">
              <a:lnSpc>
                <a:spcPct val="120000"/>
              </a:lnSpc>
              <a:spcBef>
                <a:spcPts val="750"/>
              </a:spcBef>
              <a:spcAft>
                <a:spcPts val="0"/>
              </a:spcAft>
              <a:buSzPts val="2359"/>
              <a:buChar char="•"/>
            </a:pPr>
            <a:r>
              <a:rPr lang="en-US" sz="2000"/>
              <a:t>Please note that you are encouraged to use the Zoom “chat” feature for questions and comments.</a:t>
            </a:r>
            <a:endParaRPr/>
          </a:p>
          <a:p>
            <a:pPr indent="-171446" lvl="0" marL="171446" rtl="0" algn="l">
              <a:lnSpc>
                <a:spcPct val="120000"/>
              </a:lnSpc>
              <a:spcBef>
                <a:spcPts val="750"/>
              </a:spcBef>
              <a:spcAft>
                <a:spcPts val="0"/>
              </a:spcAft>
              <a:buSzPts val="2359"/>
              <a:buChar char="•"/>
            </a:pPr>
            <a:r>
              <a:rPr lang="en-US" sz="2000"/>
              <a:t>You’re invited to introduce yourself in the chat – please provide your name, college, discipline/role</a:t>
            </a:r>
            <a:endParaRPr/>
          </a:p>
          <a:p>
            <a:pPr indent="-171446" lvl="0" marL="171446" rtl="0" algn="l">
              <a:lnSpc>
                <a:spcPct val="120000"/>
              </a:lnSpc>
              <a:spcBef>
                <a:spcPts val="750"/>
              </a:spcBef>
              <a:spcAft>
                <a:spcPts val="0"/>
              </a:spcAft>
              <a:buSzPts val="2359"/>
              <a:buChar char="•"/>
            </a:pPr>
            <a:r>
              <a:rPr lang="en-US" sz="2000"/>
              <a:t>This event will be recorded. Archives of all ASCCC OERI events are available at asccc-oeri.org &gt; </a:t>
            </a:r>
            <a:r>
              <a:rPr lang="en-US" sz="2000" u="sng">
                <a:solidFill>
                  <a:schemeClr val="hlink"/>
                </a:solidFill>
                <a:hlinkClick r:id="rId3"/>
              </a:rPr>
              <a:t>Webinars and Events</a:t>
            </a:r>
            <a:endParaRPr sz="2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2"/>
          <p:cNvSpPr txBox="1"/>
          <p:nvPr>
            <p:ph type="title"/>
          </p:nvPr>
        </p:nvSpPr>
        <p:spPr>
          <a:xfrm>
            <a:off x="876485" y="804520"/>
            <a:ext cx="7820628" cy="89861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600"/>
              <a:buFont typeface="Arial"/>
              <a:buNone/>
            </a:pPr>
            <a:r>
              <a:rPr lang="en-US" sz="3600"/>
              <a:t>The LibreVerse: Tools and Libraries</a:t>
            </a:r>
            <a:endParaRPr/>
          </a:p>
        </p:txBody>
      </p:sp>
      <p:pic>
        <p:nvPicPr>
          <p:cNvPr descr="Academy Online tile in LibreTexts offering professional development for instructional staff." id="178" name="Google Shape;178;p32"/>
          <p:cNvPicPr preferRelativeResize="0"/>
          <p:nvPr/>
        </p:nvPicPr>
        <p:blipFill rotWithShape="1">
          <a:blip r:embed="rId3">
            <a:alphaModFix/>
          </a:blip>
          <a:srcRect b="0" l="0" r="0" t="0"/>
          <a:stretch/>
        </p:blipFill>
        <p:spPr>
          <a:xfrm>
            <a:off x="876484" y="1946268"/>
            <a:ext cx="1543582" cy="1567148"/>
          </a:xfrm>
          <a:prstGeom prst="rect">
            <a:avLst/>
          </a:prstGeom>
          <a:noFill/>
          <a:ln>
            <a:noFill/>
          </a:ln>
        </p:spPr>
      </p:pic>
      <p:pic>
        <p:nvPicPr>
          <p:cNvPr descr="ADAPT tile in LibreTexts for creating and delivering adaptive learning and assessment activities." id="179" name="Google Shape;179;p32"/>
          <p:cNvPicPr preferRelativeResize="0"/>
          <p:nvPr/>
        </p:nvPicPr>
        <p:blipFill rotWithShape="1">
          <a:blip r:embed="rId4">
            <a:alphaModFix/>
          </a:blip>
          <a:srcRect b="0" l="0" r="0" t="0"/>
          <a:stretch/>
        </p:blipFill>
        <p:spPr>
          <a:xfrm>
            <a:off x="2420066" y="1980709"/>
            <a:ext cx="1543582" cy="1513784"/>
          </a:xfrm>
          <a:prstGeom prst="rect">
            <a:avLst/>
          </a:prstGeom>
          <a:noFill/>
          <a:ln>
            <a:noFill/>
          </a:ln>
        </p:spPr>
      </p:pic>
      <p:pic>
        <p:nvPicPr>
          <p:cNvPr descr="LibreTexts Support Center tile providing help, resources, and answers to user questions." id="180" name="Google Shape;180;p32"/>
          <p:cNvPicPr preferRelativeResize="0"/>
          <p:nvPr/>
        </p:nvPicPr>
        <p:blipFill rotWithShape="1">
          <a:blip r:embed="rId5">
            <a:alphaModFix/>
          </a:blip>
          <a:srcRect b="0" l="0" r="0" t="0"/>
          <a:stretch/>
        </p:blipFill>
        <p:spPr>
          <a:xfrm>
            <a:off x="3963648" y="1980709"/>
            <a:ext cx="1637057" cy="1567147"/>
          </a:xfrm>
          <a:prstGeom prst="rect">
            <a:avLst/>
          </a:prstGeom>
          <a:noFill/>
          <a:ln>
            <a:noFill/>
          </a:ln>
        </p:spPr>
      </p:pic>
      <p:pic>
        <p:nvPicPr>
          <p:cNvPr descr="LibreTexts Commons tile providing access to a curated catalog of Open Educational Resources (OER)." id="181" name="Google Shape;181;p32"/>
          <p:cNvPicPr preferRelativeResize="0"/>
          <p:nvPr/>
        </p:nvPicPr>
        <p:blipFill rotWithShape="1">
          <a:blip r:embed="rId6">
            <a:alphaModFix/>
          </a:blip>
          <a:srcRect b="0" l="0" r="0" t="0"/>
          <a:stretch/>
        </p:blipFill>
        <p:spPr>
          <a:xfrm>
            <a:off x="5507230" y="1981985"/>
            <a:ext cx="1578714" cy="1567148"/>
          </a:xfrm>
          <a:prstGeom prst="rect">
            <a:avLst/>
          </a:prstGeom>
          <a:noFill/>
          <a:ln>
            <a:noFill/>
          </a:ln>
        </p:spPr>
      </p:pic>
      <p:pic>
        <p:nvPicPr>
          <p:cNvPr descr="LibreTexts Conductor tile for managing OER projects, workflows, and content development activities." id="182" name="Google Shape;182;p32"/>
          <p:cNvPicPr preferRelativeResize="0"/>
          <p:nvPr/>
        </p:nvPicPr>
        <p:blipFill rotWithShape="1">
          <a:blip r:embed="rId7">
            <a:alphaModFix/>
          </a:blip>
          <a:srcRect b="0" l="0" r="0" t="0"/>
          <a:stretch/>
        </p:blipFill>
        <p:spPr>
          <a:xfrm>
            <a:off x="6993245" y="2034073"/>
            <a:ext cx="1553471" cy="1513784"/>
          </a:xfrm>
          <a:prstGeom prst="rect">
            <a:avLst/>
          </a:prstGeom>
          <a:noFill/>
          <a:ln>
            <a:noFill/>
          </a:ln>
        </p:spPr>
      </p:pic>
      <p:pic>
        <p:nvPicPr>
          <p:cNvPr descr="LibreTexts Libraries page showing discipline-specific OER collections including Biology, Business, Chemistry, and Math." id="183" name="Google Shape;183;p32"/>
          <p:cNvPicPr preferRelativeResize="0"/>
          <p:nvPr/>
        </p:nvPicPr>
        <p:blipFill rotWithShape="1">
          <a:blip r:embed="rId8">
            <a:alphaModFix/>
          </a:blip>
          <a:srcRect b="0" l="0" r="0" t="0"/>
          <a:stretch/>
        </p:blipFill>
        <p:spPr>
          <a:xfrm>
            <a:off x="1960464" y="3878795"/>
            <a:ext cx="5458899" cy="217457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3"/>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Conductor Dashboard</a:t>
            </a:r>
            <a:endParaRPr/>
          </a:p>
        </p:txBody>
      </p:sp>
      <p:pic>
        <p:nvPicPr>
          <p:cNvPr descr="LibreTexts Conductor dashboard showing navigation tools, project workspace, and account resources." id="189" name="Google Shape;189;p33"/>
          <p:cNvPicPr preferRelativeResize="0"/>
          <p:nvPr/>
        </p:nvPicPr>
        <p:blipFill rotWithShape="1">
          <a:blip r:embed="rId3">
            <a:alphaModFix/>
          </a:blip>
          <a:srcRect b="0" l="0" r="0" t="0"/>
          <a:stretch/>
        </p:blipFill>
        <p:spPr>
          <a:xfrm>
            <a:off x="1789268" y="1947191"/>
            <a:ext cx="6315891" cy="2822278"/>
          </a:xfrm>
          <a:prstGeom prst="rect">
            <a:avLst/>
          </a:prstGeom>
          <a:noFill/>
          <a:ln>
            <a:noFill/>
          </a:ln>
        </p:spPr>
      </p:pic>
      <p:sp>
        <p:nvSpPr>
          <p:cNvPr descr="Badge 1 with solid fill" id="190" name="Google Shape;190;p33"/>
          <p:cNvSpPr/>
          <p:nvPr/>
        </p:nvSpPr>
        <p:spPr>
          <a:xfrm>
            <a:off x="4515795" y="1910139"/>
            <a:ext cx="457200" cy="457200"/>
          </a:xfrm>
          <a:prstGeom prst="rect">
            <a:avLst/>
          </a:prstGeom>
          <a:noFill/>
          <a:ln>
            <a:noFill/>
          </a:ln>
        </p:spPr>
      </p:sp>
      <p:sp>
        <p:nvSpPr>
          <p:cNvPr descr="Badge with solid fill" id="191" name="Google Shape;191;p33"/>
          <p:cNvSpPr/>
          <p:nvPr/>
        </p:nvSpPr>
        <p:spPr>
          <a:xfrm>
            <a:off x="5037793" y="3531170"/>
            <a:ext cx="457201" cy="457201"/>
          </a:xfrm>
          <a:prstGeom prst="rect">
            <a:avLst/>
          </a:prstGeom>
          <a:noFill/>
          <a:ln>
            <a:noFill/>
          </a:ln>
        </p:spPr>
      </p:sp>
      <p:sp>
        <p:nvSpPr>
          <p:cNvPr descr="Badge 3 with solid fill" id="192" name="Google Shape;192;p33"/>
          <p:cNvSpPr/>
          <p:nvPr/>
        </p:nvSpPr>
        <p:spPr>
          <a:xfrm>
            <a:off x="2320380" y="2170637"/>
            <a:ext cx="450322" cy="450322"/>
          </a:xfrm>
          <a:prstGeom prst="rect">
            <a:avLst/>
          </a:prstGeom>
          <a:noFill/>
          <a:ln>
            <a:noFill/>
          </a:ln>
        </p:spPr>
      </p:sp>
      <p:sp>
        <p:nvSpPr>
          <p:cNvPr id="193" name="Google Shape;193;p33"/>
          <p:cNvSpPr txBox="1"/>
          <p:nvPr/>
        </p:nvSpPr>
        <p:spPr>
          <a:xfrm>
            <a:off x="728770" y="4769469"/>
            <a:ext cx="8009700" cy="2185800"/>
          </a:xfrm>
          <a:prstGeom prst="rect">
            <a:avLst/>
          </a:prstGeom>
          <a:noFill/>
          <a:ln>
            <a:noFill/>
          </a:ln>
        </p:spPr>
        <p:txBody>
          <a:bodyPr anchorCtr="0" anchor="t" bIns="45700" lIns="91425" spcFirstLastPara="1" rIns="91425" wrap="square" tIns="45700">
            <a:spAutoFit/>
          </a:bodyPr>
          <a:lstStyle/>
          <a:p>
            <a:pPr indent="-361950" lvl="0" marL="342900" marR="0" rtl="0" algn="l">
              <a:lnSpc>
                <a:spcPct val="100000"/>
              </a:lnSpc>
              <a:spcBef>
                <a:spcPts val="0"/>
              </a:spcBef>
              <a:spcAft>
                <a:spcPts val="0"/>
              </a:spcAft>
              <a:buClr>
                <a:srgbClr val="C00000"/>
              </a:buClr>
              <a:buSzPts val="1700"/>
              <a:buFont typeface="Arial"/>
              <a:buAutoNum type="arabicPeriod"/>
            </a:pPr>
            <a:r>
              <a:rPr b="1" i="0" lang="en-US" sz="1700" u="none" cap="none" strike="noStrike">
                <a:solidFill>
                  <a:srgbClr val="000000"/>
                </a:solidFill>
                <a:latin typeface="Arial"/>
                <a:ea typeface="Arial"/>
                <a:cs typeface="Arial"/>
                <a:sym typeface="Arial"/>
              </a:rPr>
              <a:t>Navigation &amp; Tools (Top Bar)</a:t>
            </a:r>
            <a:r>
              <a:rPr b="0" i="0" lang="en-US" sz="1700" u="none" cap="none" strike="noStrike">
                <a:solidFill>
                  <a:srgbClr val="000000"/>
                </a:solidFill>
                <a:latin typeface="Arial"/>
                <a:ea typeface="Arial"/>
                <a:cs typeface="Arial"/>
                <a:sym typeface="Arial"/>
              </a:rPr>
              <a:t> - Access search, support resources, Commons, and account settings.</a:t>
            </a:r>
            <a:endParaRPr sz="1700"/>
          </a:p>
          <a:p>
            <a:pPr indent="-254000" lvl="0" marL="342900" marR="0" rtl="0" algn="l">
              <a:lnSpc>
                <a:spcPct val="100000"/>
              </a:lnSpc>
              <a:spcBef>
                <a:spcPts val="0"/>
              </a:spcBef>
              <a:spcAft>
                <a:spcPts val="0"/>
              </a:spcAft>
              <a:buClr>
                <a:srgbClr val="C00000"/>
              </a:buClr>
              <a:buSzPts val="1400"/>
              <a:buFont typeface="Arial"/>
              <a:buNone/>
            </a:pPr>
            <a:r>
              <a:t/>
            </a:r>
            <a:endParaRPr b="0" i="0" sz="1700" u="none" cap="none" strike="noStrike">
              <a:solidFill>
                <a:srgbClr val="000000"/>
              </a:solidFill>
              <a:latin typeface="Arial"/>
              <a:ea typeface="Arial"/>
              <a:cs typeface="Arial"/>
              <a:sym typeface="Arial"/>
            </a:endParaRPr>
          </a:p>
          <a:p>
            <a:pPr indent="-361950" lvl="0" marL="342900" marR="0" rtl="0" algn="l">
              <a:lnSpc>
                <a:spcPct val="100000"/>
              </a:lnSpc>
              <a:spcBef>
                <a:spcPts val="0"/>
              </a:spcBef>
              <a:spcAft>
                <a:spcPts val="0"/>
              </a:spcAft>
              <a:buClr>
                <a:srgbClr val="C00000"/>
              </a:buClr>
              <a:buSzPts val="1700"/>
              <a:buFont typeface="Arial"/>
              <a:buAutoNum type="arabicPeriod"/>
            </a:pPr>
            <a:r>
              <a:rPr b="1" i="0" lang="en-US" sz="1700" u="none" cap="none" strike="noStrike">
                <a:solidFill>
                  <a:srgbClr val="000000"/>
                </a:solidFill>
                <a:latin typeface="Arial"/>
                <a:ea typeface="Arial"/>
                <a:cs typeface="Arial"/>
                <a:sym typeface="Arial"/>
              </a:rPr>
              <a:t>Project Workspace (Center)</a:t>
            </a:r>
            <a:r>
              <a:rPr b="0" i="0" lang="en-US" sz="1700" u="none" cap="none" strike="noStrike">
                <a:solidFill>
                  <a:srgbClr val="000000"/>
                </a:solidFill>
                <a:latin typeface="Arial"/>
                <a:ea typeface="Arial"/>
                <a:cs typeface="Arial"/>
                <a:sym typeface="Arial"/>
              </a:rPr>
              <a:t> - Create, organize, and manage OER projects, folders, and recently updated content.</a:t>
            </a:r>
            <a:endParaRPr sz="1700"/>
          </a:p>
          <a:p>
            <a:pPr indent="-254000" lvl="0" marL="342900" marR="0" rtl="0" algn="l">
              <a:lnSpc>
                <a:spcPct val="100000"/>
              </a:lnSpc>
              <a:spcBef>
                <a:spcPts val="0"/>
              </a:spcBef>
              <a:spcAft>
                <a:spcPts val="0"/>
              </a:spcAft>
              <a:buClr>
                <a:srgbClr val="C00000"/>
              </a:buClr>
              <a:buSzPts val="1400"/>
              <a:buFont typeface="Arial"/>
              <a:buNone/>
            </a:pPr>
            <a:r>
              <a:t/>
            </a:r>
            <a:endParaRPr b="0" i="0" sz="1700" u="none" cap="none" strike="noStrike">
              <a:solidFill>
                <a:srgbClr val="000000"/>
              </a:solidFill>
              <a:latin typeface="Arial"/>
              <a:ea typeface="Arial"/>
              <a:cs typeface="Arial"/>
              <a:sym typeface="Arial"/>
            </a:endParaRPr>
          </a:p>
          <a:p>
            <a:pPr indent="-361950" lvl="0" marL="342900" marR="0" rtl="0" algn="l">
              <a:lnSpc>
                <a:spcPct val="100000"/>
              </a:lnSpc>
              <a:spcBef>
                <a:spcPts val="0"/>
              </a:spcBef>
              <a:spcAft>
                <a:spcPts val="0"/>
              </a:spcAft>
              <a:buClr>
                <a:srgbClr val="C00000"/>
              </a:buClr>
              <a:buSzPts val="1700"/>
              <a:buFont typeface="Arial"/>
              <a:buAutoNum type="arabicPeriod"/>
            </a:pPr>
            <a:r>
              <a:rPr b="1" i="0" lang="en-US" sz="1700" u="none" cap="none" strike="noStrike">
                <a:solidFill>
                  <a:srgbClr val="000000"/>
                </a:solidFill>
                <a:latin typeface="Arial"/>
                <a:ea typeface="Arial"/>
                <a:cs typeface="Arial"/>
                <a:sym typeface="Arial"/>
              </a:rPr>
              <a:t>Account &amp; Resources (Side Panels)</a:t>
            </a:r>
            <a:r>
              <a:rPr b="0" i="0" lang="en-US" sz="1700" u="none" cap="none" strike="noStrike">
                <a:solidFill>
                  <a:srgbClr val="000000"/>
                </a:solidFill>
                <a:latin typeface="Arial"/>
                <a:ea typeface="Arial"/>
                <a:cs typeface="Arial"/>
                <a:sym typeface="Arial"/>
              </a:rPr>
              <a:t> - View instructor tools, requests, alerts, support options, and LibreTexts announcements.</a:t>
            </a:r>
            <a:endParaRPr sz="1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4"/>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Time to Explore or Breathe</a:t>
            </a:r>
            <a:endParaRPr/>
          </a:p>
        </p:txBody>
      </p:sp>
      <p:pic>
        <p:nvPicPr>
          <p:cNvPr descr="Sloth relaxing on a beach chair under palm trees, holding a tropical drink beside the ocean on a sunny day." id="199" name="Google Shape;199;p34"/>
          <p:cNvPicPr preferRelativeResize="0"/>
          <p:nvPr/>
        </p:nvPicPr>
        <p:blipFill rotWithShape="1">
          <a:blip r:embed="rId3">
            <a:alphaModFix/>
          </a:blip>
          <a:srcRect b="0" l="0" r="0" t="0"/>
          <a:stretch/>
        </p:blipFill>
        <p:spPr>
          <a:xfrm>
            <a:off x="2640018" y="2242018"/>
            <a:ext cx="3863964" cy="2689068"/>
          </a:xfrm>
          <a:prstGeom prst="rect">
            <a:avLst/>
          </a:prstGeom>
          <a:noFill/>
          <a:ln>
            <a:noFill/>
          </a:ln>
        </p:spPr>
      </p:pic>
      <p:sp>
        <p:nvSpPr>
          <p:cNvPr id="200" name="Google Shape;200;p34"/>
          <p:cNvSpPr txBox="1"/>
          <p:nvPr/>
        </p:nvSpPr>
        <p:spPr>
          <a:xfrm>
            <a:off x="2640019" y="5001804"/>
            <a:ext cx="426267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sng" cap="none" strike="noStrike">
                <a:solidFill>
                  <a:srgbClr val="002060"/>
                </a:solidFill>
                <a:latin typeface="Arial"/>
                <a:ea typeface="Arial"/>
                <a:cs typeface="Arial"/>
                <a:sym typeface="Arial"/>
                <a:hlinkClick r:id="rId4">
                  <a:extLst>
                    <a:ext uri="{A12FA001-AC4F-418D-AE19-62706E023703}">
                      <ahyp:hlinkClr val="tx"/>
                    </a:ext>
                  </a:extLst>
                </a:hlinkClick>
              </a:rPr>
              <a:t>Sloth</a:t>
            </a:r>
            <a:r>
              <a:rPr b="0" i="0" lang="en-US" sz="1200" u="none" cap="none" strike="noStrike">
                <a:solidFill>
                  <a:srgbClr val="002060"/>
                </a:solidFill>
                <a:latin typeface="Arial"/>
                <a:ea typeface="Arial"/>
                <a:cs typeface="Arial"/>
                <a:sym typeface="Arial"/>
              </a:rPr>
              <a:t> by Mancia Freddy is licensed </a:t>
            </a:r>
            <a:r>
              <a:rPr b="0" i="0" lang="en-US" sz="1200" u="sng" cap="none" strike="noStrike">
                <a:solidFill>
                  <a:srgbClr val="000000"/>
                </a:solidFill>
                <a:latin typeface="Arial"/>
                <a:ea typeface="Arial"/>
                <a:cs typeface="Arial"/>
                <a:sym typeface="Arial"/>
                <a:hlinkClick r:id="rId5">
                  <a:extLst>
                    <a:ext uri="{A12FA001-AC4F-418D-AE19-62706E023703}">
                      <ahyp:hlinkClr val="tx"/>
                    </a:ext>
                  </a:extLst>
                </a:hlinkClick>
              </a:rPr>
              <a:t> CC0 1.0 Public Domain</a:t>
            </a:r>
            <a:r>
              <a:rPr b="0" i="0" lang="en-US" sz="1200" u="none" cap="none" strike="noStrike">
                <a:solidFill>
                  <a:srgbClr val="000000"/>
                </a:solidFill>
                <a:latin typeface="Arial"/>
                <a:ea typeface="Arial"/>
                <a:cs typeface="Arial"/>
                <a:sym typeface="Arial"/>
              </a:rPr>
              <a:t>. </a:t>
            </a:r>
            <a:endParaRPr b="0" i="0" sz="1200" u="none" cap="none" strike="noStrike">
              <a:solidFill>
                <a:srgbClr val="00206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5"/>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Go Back to the Rocket Ship</a:t>
            </a:r>
            <a:endParaRPr/>
          </a:p>
        </p:txBody>
      </p:sp>
      <p:pic>
        <p:nvPicPr>
          <p:cNvPr descr="Cartoon rocket points to a message encouraging users to click the LibreTexts rocket and explore the LibreVerse." id="206" name="Google Shape;206;p35"/>
          <p:cNvPicPr preferRelativeResize="0"/>
          <p:nvPr/>
        </p:nvPicPr>
        <p:blipFill rotWithShape="1">
          <a:blip r:embed="rId3">
            <a:alphaModFix/>
          </a:blip>
          <a:srcRect b="0" l="0" r="0" t="0"/>
          <a:stretch/>
        </p:blipFill>
        <p:spPr>
          <a:xfrm>
            <a:off x="2238909" y="1930209"/>
            <a:ext cx="4902009" cy="3268006"/>
          </a:xfrm>
          <a:prstGeom prst="rect">
            <a:avLst/>
          </a:prstGeom>
          <a:noFill/>
          <a:ln>
            <a:noFill/>
          </a:ln>
        </p:spPr>
      </p:pic>
      <p:sp>
        <p:nvSpPr>
          <p:cNvPr id="207" name="Google Shape;207;p35"/>
          <p:cNvSpPr txBox="1"/>
          <p:nvPr/>
        </p:nvSpPr>
        <p:spPr>
          <a:xfrm>
            <a:off x="1794423" y="5211965"/>
            <a:ext cx="607079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LibreTexts Rocket Icon. Adapted for instructional use. Original icon from </a:t>
            </a: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LibreTexts</a:t>
            </a:r>
            <a:r>
              <a:rPr b="0" i="0" lang="en-US" sz="1200" u="none" cap="none" strike="noStrike">
                <a:solidFill>
                  <a:srgbClr val="000000"/>
                </a:solidFill>
                <a:latin typeface="Arial"/>
                <a:ea typeface="Arial"/>
                <a:cs typeface="Arial"/>
                <a:sym typeface="Arial"/>
              </a:rPr>
              <a:t>. </a:t>
            </a:r>
            <a:r>
              <a:rPr b="0" i="0" lang="en-US" sz="1200" u="sng" cap="none" strike="noStrike">
                <a:solidFill>
                  <a:srgbClr val="000000"/>
                </a:solidFill>
                <a:latin typeface="Arial"/>
                <a:ea typeface="Arial"/>
                <a:cs typeface="Arial"/>
                <a:sym typeface="Arial"/>
                <a:hlinkClick r:id="rId5">
                  <a:extLst>
                    <a:ext uri="{A12FA001-AC4F-418D-AE19-62706E023703}">
                      <ahyp:hlinkClr val="tx"/>
                    </a:ext>
                  </a:extLst>
                </a:hlinkClick>
              </a:rPr>
              <a:t>CC0 1.0 Public Domain</a:t>
            </a:r>
            <a:r>
              <a:rPr b="0" i="0" lang="en-US" sz="1200" u="none" cap="none" strike="noStrike">
                <a:solidFill>
                  <a:srgbClr val="000000"/>
                </a:solidFill>
                <a:latin typeface="Arial"/>
                <a:ea typeface="Arial"/>
                <a:cs typeface="Arial"/>
                <a:sym typeface="Arial"/>
              </a:rPr>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6"/>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Searching the Commons</a:t>
            </a:r>
            <a:endParaRPr/>
          </a:p>
        </p:txBody>
      </p:sp>
      <p:pic>
        <p:nvPicPr>
          <p:cNvPr descr="LibreTexts Commons page showing subject filters, search tools, and OER resources across disciplines." id="213" name="Google Shape;213;p36"/>
          <p:cNvPicPr preferRelativeResize="0"/>
          <p:nvPr/>
        </p:nvPicPr>
        <p:blipFill rotWithShape="1">
          <a:blip r:embed="rId3">
            <a:alphaModFix/>
          </a:blip>
          <a:srcRect b="0" l="0" r="0" t="0"/>
          <a:stretch/>
        </p:blipFill>
        <p:spPr>
          <a:xfrm>
            <a:off x="398761" y="1935308"/>
            <a:ext cx="8105847" cy="35681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7"/>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Accessing a Resource</a:t>
            </a:r>
            <a:endParaRPr/>
          </a:p>
        </p:txBody>
      </p:sp>
      <p:pic>
        <p:nvPicPr>
          <p:cNvPr id="219" name="Google Shape;219;p37"/>
          <p:cNvPicPr preferRelativeResize="0"/>
          <p:nvPr/>
        </p:nvPicPr>
        <p:blipFill rotWithShape="1">
          <a:blip r:embed="rId3">
            <a:alphaModFix/>
          </a:blip>
          <a:srcRect b="0" l="0" r="0" t="0"/>
          <a:stretch/>
        </p:blipFill>
        <p:spPr>
          <a:xfrm>
            <a:off x="1467917" y="1934685"/>
            <a:ext cx="6443994" cy="2706067"/>
          </a:xfrm>
          <a:prstGeom prst="rect">
            <a:avLst/>
          </a:prstGeom>
          <a:noFill/>
          <a:ln>
            <a:noFill/>
          </a:ln>
        </p:spPr>
      </p:pic>
      <p:sp>
        <p:nvSpPr>
          <p:cNvPr descr="Badge 1 with solid fill" id="220" name="Google Shape;220;p37"/>
          <p:cNvSpPr/>
          <p:nvPr/>
        </p:nvSpPr>
        <p:spPr>
          <a:xfrm>
            <a:off x="5684577" y="2040767"/>
            <a:ext cx="457200" cy="457200"/>
          </a:xfrm>
          <a:prstGeom prst="rect">
            <a:avLst/>
          </a:prstGeom>
          <a:noFill/>
          <a:ln>
            <a:noFill/>
          </a:ln>
        </p:spPr>
      </p:sp>
      <p:sp>
        <p:nvSpPr>
          <p:cNvPr descr="LibreTexts resource page showing ancillary materials, licensing details, and multiple download options." id="221" name="Google Shape;221;p37"/>
          <p:cNvSpPr/>
          <p:nvPr/>
        </p:nvSpPr>
        <p:spPr>
          <a:xfrm>
            <a:off x="1010716" y="2971799"/>
            <a:ext cx="457201" cy="457201"/>
          </a:xfrm>
          <a:prstGeom prst="rect">
            <a:avLst/>
          </a:prstGeom>
          <a:noFill/>
          <a:ln>
            <a:noFill/>
          </a:ln>
        </p:spPr>
      </p:sp>
      <p:sp>
        <p:nvSpPr>
          <p:cNvPr descr="Badge 3 with solid fill" id="222" name="Google Shape;222;p37"/>
          <p:cNvSpPr/>
          <p:nvPr/>
        </p:nvSpPr>
        <p:spPr>
          <a:xfrm>
            <a:off x="3172904" y="4026938"/>
            <a:ext cx="450322" cy="450322"/>
          </a:xfrm>
          <a:prstGeom prst="rect">
            <a:avLst/>
          </a:prstGeom>
          <a:noFill/>
          <a:ln>
            <a:noFill/>
          </a:ln>
        </p:spPr>
      </p:sp>
      <p:sp>
        <p:nvSpPr>
          <p:cNvPr id="223" name="Google Shape;223;p37"/>
          <p:cNvSpPr txBox="1"/>
          <p:nvPr/>
        </p:nvSpPr>
        <p:spPr>
          <a:xfrm>
            <a:off x="770022" y="4775247"/>
            <a:ext cx="8037000" cy="2062500"/>
          </a:xfrm>
          <a:prstGeom prst="rect">
            <a:avLst/>
          </a:prstGeom>
          <a:noFill/>
          <a:ln>
            <a:noFill/>
          </a:ln>
        </p:spPr>
        <p:txBody>
          <a:bodyPr anchorCtr="0" anchor="t" bIns="45700" lIns="91425" spcFirstLastPara="1" rIns="91425" wrap="square" tIns="45700">
            <a:spAutoFit/>
          </a:bodyPr>
          <a:lstStyle/>
          <a:p>
            <a:pPr indent="-355600" lvl="0" marL="342900" marR="0" rtl="0" algn="l">
              <a:lnSpc>
                <a:spcPct val="100000"/>
              </a:lnSpc>
              <a:spcBef>
                <a:spcPts val="0"/>
              </a:spcBef>
              <a:spcAft>
                <a:spcPts val="0"/>
              </a:spcAft>
              <a:buClr>
                <a:srgbClr val="C00000"/>
              </a:buClr>
              <a:buSzPts val="1600"/>
              <a:buFont typeface="Arial"/>
              <a:buAutoNum type="arabicPeriod"/>
            </a:pPr>
            <a:r>
              <a:rPr b="0" i="0" lang="en-US" sz="1600" u="none" cap="none" strike="noStrike">
                <a:solidFill>
                  <a:srgbClr val="000000"/>
                </a:solidFill>
                <a:latin typeface="Arial"/>
                <a:ea typeface="Arial"/>
                <a:cs typeface="Arial"/>
                <a:sym typeface="Arial"/>
              </a:rPr>
              <a:t>Assets &amp; Ancillaries - Access instructor resources, supplemental materials, and supporting files.</a:t>
            </a:r>
            <a:endParaRPr sz="1600"/>
          </a:p>
          <a:p>
            <a:pPr indent="-254000" lvl="0" marL="342900" marR="0" rtl="0" algn="l">
              <a:lnSpc>
                <a:spcPct val="100000"/>
              </a:lnSpc>
              <a:spcBef>
                <a:spcPts val="0"/>
              </a:spcBef>
              <a:spcAft>
                <a:spcPts val="0"/>
              </a:spcAft>
              <a:buClr>
                <a:srgbClr val="C00000"/>
              </a:buClr>
              <a:buSzPts val="1400"/>
              <a:buFont typeface="Arial"/>
              <a:buNone/>
            </a:pPr>
            <a:r>
              <a:t/>
            </a:r>
            <a:endParaRPr b="0" i="0" sz="1600" u="none" cap="none" strike="noStrike">
              <a:solidFill>
                <a:srgbClr val="000000"/>
              </a:solidFill>
              <a:latin typeface="Arial"/>
              <a:ea typeface="Arial"/>
              <a:cs typeface="Arial"/>
              <a:sym typeface="Arial"/>
            </a:endParaRPr>
          </a:p>
          <a:p>
            <a:pPr indent="-355600" lvl="0" marL="342900" marR="0" rtl="0" algn="l">
              <a:lnSpc>
                <a:spcPct val="100000"/>
              </a:lnSpc>
              <a:spcBef>
                <a:spcPts val="0"/>
              </a:spcBef>
              <a:spcAft>
                <a:spcPts val="0"/>
              </a:spcAft>
              <a:buClr>
                <a:srgbClr val="C00000"/>
              </a:buClr>
              <a:buSzPts val="1600"/>
              <a:buFont typeface="Arial"/>
              <a:buAutoNum type="arabicPeriod"/>
            </a:pPr>
            <a:r>
              <a:rPr b="0" i="0" lang="en-US" sz="1600" u="none" cap="none" strike="noStrike">
                <a:solidFill>
                  <a:srgbClr val="000000"/>
                </a:solidFill>
                <a:latin typeface="Arial"/>
                <a:ea typeface="Arial"/>
                <a:cs typeface="Arial"/>
                <a:sym typeface="Arial"/>
              </a:rPr>
              <a:t>Resource Details - View authorship, institution, attribution, and licensing information.</a:t>
            </a:r>
            <a:endParaRPr sz="1600"/>
          </a:p>
          <a:p>
            <a:pPr indent="-254000" lvl="0" marL="342900" marR="0" rtl="0" algn="l">
              <a:lnSpc>
                <a:spcPct val="100000"/>
              </a:lnSpc>
              <a:spcBef>
                <a:spcPts val="0"/>
              </a:spcBef>
              <a:spcAft>
                <a:spcPts val="0"/>
              </a:spcAft>
              <a:buClr>
                <a:srgbClr val="C00000"/>
              </a:buClr>
              <a:buSzPts val="1400"/>
              <a:buFont typeface="Arial"/>
              <a:buNone/>
            </a:pPr>
            <a:r>
              <a:t/>
            </a:r>
            <a:endParaRPr b="0" i="0" sz="1600" u="none" cap="none" strike="noStrike">
              <a:solidFill>
                <a:srgbClr val="000000"/>
              </a:solidFill>
              <a:latin typeface="Arial"/>
              <a:ea typeface="Arial"/>
              <a:cs typeface="Arial"/>
              <a:sym typeface="Arial"/>
            </a:endParaRPr>
          </a:p>
          <a:p>
            <a:pPr indent="-355600" lvl="0" marL="342900" marR="0" rtl="0" algn="l">
              <a:lnSpc>
                <a:spcPct val="100000"/>
              </a:lnSpc>
              <a:spcBef>
                <a:spcPts val="0"/>
              </a:spcBef>
              <a:spcAft>
                <a:spcPts val="0"/>
              </a:spcAft>
              <a:buClr>
                <a:srgbClr val="C00000"/>
              </a:buClr>
              <a:buSzPts val="1600"/>
              <a:buFont typeface="Arial"/>
              <a:buAutoNum type="arabicPeriod"/>
            </a:pPr>
            <a:r>
              <a:rPr b="0" i="0" lang="en-US" sz="1600" u="none" cap="none" strike="noStrike">
                <a:solidFill>
                  <a:srgbClr val="000000"/>
                </a:solidFill>
                <a:latin typeface="Arial"/>
                <a:ea typeface="Arial"/>
                <a:cs typeface="Arial"/>
                <a:sym typeface="Arial"/>
              </a:rPr>
              <a:t>Access Options - Read online or download the resource in multiple formats, including PDF and LMS packages.</a:t>
            </a:r>
            <a:endParaRPr sz="16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8"/>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Pinning a Book</a:t>
            </a:r>
            <a:endParaRPr/>
          </a:p>
        </p:txBody>
      </p:sp>
      <p:sp>
        <p:nvSpPr>
          <p:cNvPr id="229" name="Google Shape;229;p38"/>
          <p:cNvSpPr txBox="1"/>
          <p:nvPr>
            <p:ph idx="1" type="body"/>
          </p:nvPr>
        </p:nvSpPr>
        <p:spPr>
          <a:xfrm>
            <a:off x="1088686" y="1859433"/>
            <a:ext cx="7202456" cy="1346235"/>
          </a:xfrm>
          <a:prstGeom prst="rect">
            <a:avLst/>
          </a:prstGeom>
          <a:noFill/>
          <a:ln>
            <a:noFill/>
          </a:ln>
        </p:spPr>
        <p:txBody>
          <a:bodyPr anchorCtr="0" anchor="t" bIns="45700" lIns="91425" spcFirstLastPara="1" rIns="91425" wrap="square" tIns="45700">
            <a:normAutofit/>
          </a:bodyPr>
          <a:lstStyle/>
          <a:p>
            <a:pPr indent="-342900" lvl="0" marL="457200" rtl="0" algn="l">
              <a:lnSpc>
                <a:spcPct val="120000"/>
              </a:lnSpc>
              <a:spcBef>
                <a:spcPts val="750"/>
              </a:spcBef>
              <a:spcAft>
                <a:spcPts val="0"/>
              </a:spcAft>
              <a:buSzPts val="1800"/>
              <a:buChar char="•"/>
            </a:pPr>
            <a:r>
              <a:rPr lang="en-US" sz="1800"/>
              <a:t>Click on “Read Online”</a:t>
            </a:r>
            <a:endParaRPr sz="1800"/>
          </a:p>
          <a:p>
            <a:pPr indent="-342900" lvl="0" marL="457200" rtl="0" algn="l">
              <a:lnSpc>
                <a:spcPct val="120000"/>
              </a:lnSpc>
              <a:spcBef>
                <a:spcPts val="750"/>
              </a:spcBef>
              <a:spcAft>
                <a:spcPts val="0"/>
              </a:spcAft>
              <a:buSzPts val="1800"/>
              <a:buChar char="•"/>
            </a:pPr>
            <a:r>
              <a:rPr lang="en-US" sz="1800"/>
              <a:t>Sign in if prompted, and then click on the pin icon.</a:t>
            </a:r>
            <a:endParaRPr sz="1800"/>
          </a:p>
          <a:p>
            <a:pPr indent="-342900" lvl="0" marL="457200" rtl="0" algn="l">
              <a:lnSpc>
                <a:spcPct val="120000"/>
              </a:lnSpc>
              <a:spcBef>
                <a:spcPts val="750"/>
              </a:spcBef>
              <a:spcAft>
                <a:spcPts val="0"/>
              </a:spcAft>
              <a:buSzPts val="1800"/>
              <a:buChar char="•"/>
            </a:pPr>
            <a:r>
              <a:rPr lang="en-US" sz="1800"/>
              <a:t>Star Notification – for the book or a page</a:t>
            </a:r>
            <a:endParaRPr sz="1800"/>
          </a:p>
        </p:txBody>
      </p:sp>
      <p:pic>
        <p:nvPicPr>
          <p:cNvPr descr="LibreTexts textbook page showing chapter tiles, download options, adoption tools, and project management links." id="230" name="Google Shape;230;p38"/>
          <p:cNvPicPr preferRelativeResize="0"/>
          <p:nvPr/>
        </p:nvPicPr>
        <p:blipFill rotWithShape="1">
          <a:blip r:embed="rId3">
            <a:alphaModFix/>
          </a:blip>
          <a:srcRect b="0" l="0" r="0" t="0"/>
          <a:stretch/>
        </p:blipFill>
        <p:spPr>
          <a:xfrm>
            <a:off x="1326911" y="3429000"/>
            <a:ext cx="7071356" cy="269324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9"/>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Time to Explore or Breathe</a:t>
            </a:r>
            <a:endParaRPr/>
          </a:p>
        </p:txBody>
      </p:sp>
      <p:pic>
        <p:nvPicPr>
          <p:cNvPr descr="Two giant pandas sit together eating bamboo in an outdoor enclosure beside a building wall." id="236" name="Google Shape;236;p39"/>
          <p:cNvPicPr preferRelativeResize="0"/>
          <p:nvPr/>
        </p:nvPicPr>
        <p:blipFill rotWithShape="1">
          <a:blip r:embed="rId3">
            <a:alphaModFix/>
          </a:blip>
          <a:srcRect b="0" l="0" r="0" t="0"/>
          <a:stretch/>
        </p:blipFill>
        <p:spPr>
          <a:xfrm>
            <a:off x="1993803" y="1978334"/>
            <a:ext cx="5282726" cy="3521817"/>
          </a:xfrm>
          <a:prstGeom prst="rect">
            <a:avLst/>
          </a:prstGeom>
          <a:noFill/>
          <a:ln>
            <a:noFill/>
          </a:ln>
        </p:spPr>
      </p:pic>
      <p:sp>
        <p:nvSpPr>
          <p:cNvPr id="237" name="Google Shape;237;p39"/>
          <p:cNvSpPr txBox="1"/>
          <p:nvPr/>
        </p:nvSpPr>
        <p:spPr>
          <a:xfrm>
            <a:off x="3100709" y="5500151"/>
            <a:ext cx="374010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Two Pandas </a:t>
            </a:r>
            <a:r>
              <a:rPr b="0" i="0" lang="en-US" sz="1200" u="none" cap="none" strike="noStrike">
                <a:solidFill>
                  <a:srgbClr val="000000"/>
                </a:solidFill>
                <a:latin typeface="Arial"/>
                <a:ea typeface="Arial"/>
                <a:cs typeface="Arial"/>
                <a:sym typeface="Arial"/>
              </a:rPr>
              <a:t>by Lily Lili under </a:t>
            </a:r>
            <a:r>
              <a:rPr b="0" i="0" lang="en-US" sz="1200" u="sng" cap="none" strike="noStrike">
                <a:solidFill>
                  <a:srgbClr val="000000"/>
                </a:solidFill>
                <a:latin typeface="Arial"/>
                <a:ea typeface="Arial"/>
                <a:cs typeface="Arial"/>
                <a:sym typeface="Arial"/>
                <a:hlinkClick r:id="rId5">
                  <a:extLst>
                    <a:ext uri="{A12FA001-AC4F-418D-AE19-62706E023703}">
                      <ahyp:hlinkClr val="tx"/>
                    </a:ext>
                  </a:extLst>
                </a:hlinkClick>
              </a:rPr>
              <a:t>Pexels</a:t>
            </a:r>
            <a:r>
              <a:rPr b="0" i="0" lang="en-US" sz="1200" u="none" cap="none" strike="noStrike">
                <a:solidFill>
                  <a:srgbClr val="000000"/>
                </a:solidFill>
                <a:latin typeface="Arial"/>
                <a:ea typeface="Arial"/>
                <a:cs typeface="Arial"/>
                <a:sym typeface="Arial"/>
              </a:rPr>
              <a:t> license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40"/>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Go Back to the Rocket Ship</a:t>
            </a:r>
            <a:endParaRPr/>
          </a:p>
        </p:txBody>
      </p:sp>
      <p:sp>
        <p:nvSpPr>
          <p:cNvPr id="243" name="Google Shape;243;p40"/>
          <p:cNvSpPr txBox="1"/>
          <p:nvPr/>
        </p:nvSpPr>
        <p:spPr>
          <a:xfrm>
            <a:off x="1787547" y="5287945"/>
            <a:ext cx="607079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LibreTexts Rocket Icon. Adapted for instructional use. Original icon from </a:t>
            </a:r>
            <a:r>
              <a:rPr b="0" i="0" lang="en-US" sz="1200" u="sng" cap="none" strike="noStrike">
                <a:solidFill>
                  <a:srgbClr val="000000"/>
                </a:solidFill>
                <a:latin typeface="Arial"/>
                <a:ea typeface="Arial"/>
                <a:cs typeface="Arial"/>
                <a:sym typeface="Arial"/>
                <a:hlinkClick r:id="rId3">
                  <a:extLst>
                    <a:ext uri="{A12FA001-AC4F-418D-AE19-62706E023703}">
                      <ahyp:hlinkClr val="tx"/>
                    </a:ext>
                  </a:extLst>
                </a:hlinkClick>
              </a:rPr>
              <a:t>LibreTexts</a:t>
            </a:r>
            <a:r>
              <a:rPr b="0" i="0" lang="en-US" sz="1200" u="none" cap="none" strike="noStrike">
                <a:solidFill>
                  <a:srgbClr val="000000"/>
                </a:solidFill>
                <a:latin typeface="Arial"/>
                <a:ea typeface="Arial"/>
                <a:cs typeface="Arial"/>
                <a:sym typeface="Arial"/>
              </a:rPr>
              <a:t>. </a:t>
            </a: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CC0 1.0 Public Domain</a:t>
            </a:r>
            <a:r>
              <a:rPr b="0" i="0" lang="en-US" sz="1200" u="none" cap="none" strike="noStrike">
                <a:solidFill>
                  <a:srgbClr val="000000"/>
                </a:solidFill>
                <a:latin typeface="Arial"/>
                <a:ea typeface="Arial"/>
                <a:cs typeface="Arial"/>
                <a:sym typeface="Arial"/>
              </a:rPr>
              <a:t>. </a:t>
            </a:r>
            <a:endParaRPr/>
          </a:p>
        </p:txBody>
      </p:sp>
      <p:pic>
        <p:nvPicPr>
          <p:cNvPr descr="Rocket wearing sunglasses promotes LibreVerse tools and resources accessible through the LibreTexts rocket." id="244" name="Google Shape;244;p40"/>
          <p:cNvPicPr preferRelativeResize="0"/>
          <p:nvPr/>
        </p:nvPicPr>
        <p:blipFill rotWithShape="1">
          <a:blip r:embed="rId5">
            <a:alphaModFix/>
          </a:blip>
          <a:srcRect b="0" l="0" r="0" t="0"/>
          <a:stretch/>
        </p:blipFill>
        <p:spPr>
          <a:xfrm>
            <a:off x="3026942" y="2062556"/>
            <a:ext cx="3314042" cy="322538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41"/>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Navigating the Libraries</a:t>
            </a:r>
            <a:endParaRPr/>
          </a:p>
        </p:txBody>
      </p:sp>
      <p:pic>
        <p:nvPicPr>
          <p:cNvPr descr="LibreTexts Libraries page showing discipline-specific OER collections including Biology, Business, Chemistry, and Math." id="250" name="Google Shape;250;p41"/>
          <p:cNvPicPr preferRelativeResize="0"/>
          <p:nvPr/>
        </p:nvPicPr>
        <p:blipFill rotWithShape="1">
          <a:blip r:embed="rId3">
            <a:alphaModFix/>
          </a:blip>
          <a:srcRect b="0" l="0" r="0" t="0"/>
          <a:stretch/>
        </p:blipFill>
        <p:spPr>
          <a:xfrm>
            <a:off x="1842550" y="2015619"/>
            <a:ext cx="5458899" cy="2174579"/>
          </a:xfrm>
          <a:prstGeom prst="rect">
            <a:avLst/>
          </a:prstGeom>
          <a:noFill/>
          <a:ln>
            <a:noFill/>
          </a:ln>
        </p:spPr>
      </p:pic>
      <p:pic>
        <p:nvPicPr>
          <p:cNvPr descr="LibreTexts Social Sciences library homepage with search tools, bookshelves, campus resources, and learning objects." id="251" name="Google Shape;251;p41"/>
          <p:cNvPicPr preferRelativeResize="0"/>
          <p:nvPr/>
        </p:nvPicPr>
        <p:blipFill rotWithShape="1">
          <a:blip r:embed="rId4">
            <a:alphaModFix/>
          </a:blip>
          <a:srcRect b="0" l="0" r="0" t="0"/>
          <a:stretch/>
        </p:blipFill>
        <p:spPr>
          <a:xfrm>
            <a:off x="739081" y="3325678"/>
            <a:ext cx="7665835" cy="300716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4"/>
          <p:cNvSpPr txBox="1"/>
          <p:nvPr>
            <p:ph type="ctrTitle"/>
          </p:nvPr>
        </p:nvSpPr>
        <p:spPr>
          <a:xfrm>
            <a:off x="1508061" y="2683946"/>
            <a:ext cx="6477900" cy="1769400"/>
          </a:xfrm>
          <a:prstGeom prst="rect">
            <a:avLst/>
          </a:prstGeom>
          <a:noFill/>
          <a:ln>
            <a:noFill/>
          </a:ln>
        </p:spPr>
        <p:txBody>
          <a:bodyPr anchorCtr="0" anchor="b" bIns="0" lIns="91425" spcFirstLastPara="1" rIns="91425" wrap="square" tIns="45700">
            <a:normAutofit/>
          </a:bodyPr>
          <a:lstStyle/>
          <a:p>
            <a:pPr indent="0" lvl="0" marL="0" rtl="0" algn="l">
              <a:lnSpc>
                <a:spcPct val="90000"/>
              </a:lnSpc>
              <a:spcBef>
                <a:spcPts val="0"/>
              </a:spcBef>
              <a:spcAft>
                <a:spcPts val="0"/>
              </a:spcAft>
              <a:buSzPts val="3600"/>
              <a:buNone/>
            </a:pPr>
            <a:r>
              <a:rPr lang="en-US"/>
              <a:t>Level 1: LibreTexts Essentials: Navigation and Smart Search</a:t>
            </a:r>
            <a:endParaRPr/>
          </a:p>
        </p:txBody>
      </p:sp>
      <p:sp>
        <p:nvSpPr>
          <p:cNvPr id="121" name="Google Shape;121;p4"/>
          <p:cNvSpPr txBox="1"/>
          <p:nvPr>
            <p:ph idx="1" type="subTitle"/>
          </p:nvPr>
        </p:nvSpPr>
        <p:spPr>
          <a:xfrm>
            <a:off x="141514" y="5190324"/>
            <a:ext cx="8149625" cy="977621"/>
          </a:xfrm>
          <a:prstGeom prst="rect">
            <a:avLst/>
          </a:prstGeom>
          <a:noFill/>
          <a:ln>
            <a:noFill/>
          </a:ln>
        </p:spPr>
        <p:txBody>
          <a:bodyPr anchorCtr="0" anchor="t" bIns="91425" lIns="91425" spcFirstLastPara="1" rIns="91425" wrap="square" tIns="91425">
            <a:normAutofit/>
          </a:bodyPr>
          <a:lstStyle/>
          <a:p>
            <a:pPr indent="0" lvl="0" marL="0" rtl="0" algn="l">
              <a:lnSpc>
                <a:spcPct val="120000"/>
              </a:lnSpc>
              <a:spcBef>
                <a:spcPts val="0"/>
              </a:spcBef>
              <a:spcAft>
                <a:spcPts val="0"/>
              </a:spcAft>
              <a:buSzPts val="1600"/>
              <a:buNone/>
            </a:pPr>
            <a:r>
              <a:rPr lang="en-US" cap="none"/>
              <a:t>June 2nd, 2026. 9:00 am – 10:30 am</a:t>
            </a:r>
            <a:endParaRPr/>
          </a:p>
          <a:p>
            <a:pPr indent="0" lvl="0" marL="0" rtl="0" algn="l">
              <a:lnSpc>
                <a:spcPct val="120000"/>
              </a:lnSpc>
              <a:spcBef>
                <a:spcPts val="750"/>
              </a:spcBef>
              <a:spcAft>
                <a:spcPts val="0"/>
              </a:spcAft>
              <a:buSzPts val="1600"/>
              <a:buNone/>
            </a:pPr>
            <a:r>
              <a:rPr lang="en-US"/>
              <a:t>This work is licensed under a </a:t>
            </a:r>
            <a:r>
              <a:rPr lang="en-US" u="sng">
                <a:solidFill>
                  <a:schemeClr val="hlink"/>
                </a:solidFill>
                <a:hlinkClick r:id="rId3"/>
              </a:rPr>
              <a:t>Creative Commons Attribution 4.0 International License</a:t>
            </a:r>
            <a:r>
              <a:rPr lang="en-US"/>
              <a:t>.)</a:t>
            </a:r>
            <a:endParaRPr cap="none"/>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42"/>
          <p:cNvSpPr txBox="1"/>
          <p:nvPr>
            <p:ph type="title"/>
          </p:nvPr>
        </p:nvSpPr>
        <p:spPr>
          <a:xfrm>
            <a:off x="889305" y="852646"/>
            <a:ext cx="7924685" cy="89861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600"/>
              <a:buFont typeface="Arial"/>
              <a:buNone/>
            </a:pPr>
            <a:r>
              <a:rPr lang="en-US" sz="3600"/>
              <a:t>Bookshelves vs Campus Bookshelves</a:t>
            </a:r>
            <a:endParaRPr/>
          </a:p>
        </p:txBody>
      </p:sp>
      <p:graphicFrame>
        <p:nvGraphicFramePr>
          <p:cNvPr id="257" name="Google Shape;257;p42"/>
          <p:cNvGraphicFramePr/>
          <p:nvPr/>
        </p:nvGraphicFramePr>
        <p:xfrm>
          <a:off x="1089025" y="2140744"/>
          <a:ext cx="3000000" cy="3000000"/>
        </p:xfrm>
        <a:graphic>
          <a:graphicData uri="http://schemas.openxmlformats.org/drawingml/2006/table">
            <a:tbl>
              <a:tblPr>
                <a:noFill/>
                <a:tableStyleId>{05338DF9-E4DB-4164-8F93-535B7D7770CC}</a:tableStyleId>
              </a:tblPr>
              <a:tblGrid>
                <a:gridCol w="3601250"/>
                <a:gridCol w="3601250"/>
              </a:tblGrid>
              <a:tr h="518150">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t>Bookshelves</a:t>
                      </a:r>
                      <a:endParaRPr sz="20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t>Campus Bookshelves</a:t>
                      </a:r>
                      <a:endParaRPr sz="20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1815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"What's out there?"</a:t>
                      </a:r>
                      <a:endParaRPr sz="16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"What's happening here?"</a:t>
                      </a:r>
                      <a:endParaRPr sz="16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181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Discover OER from across the LibreTexts community.</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Explore resources your/neighboring institution has adopted, adapted, or created.</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181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Great for finding new textbooks and materials.</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Great for finding campus-vetted resources.</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181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Organized by discipline and subject area.</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Organized around institutional collections and initiatives.</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181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Shared by educators across colleges and universities.</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Curated by a campus, district, or consortium.</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181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Perfect when you're looking for ideas.</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Perfect when you're ready to implement.</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3"/>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Time to Explore or Breathe</a:t>
            </a:r>
            <a:endParaRPr/>
          </a:p>
        </p:txBody>
      </p:sp>
      <p:sp>
        <p:nvSpPr>
          <p:cNvPr id="263" name="Google Shape;263;p43"/>
          <p:cNvSpPr txBox="1"/>
          <p:nvPr/>
        </p:nvSpPr>
        <p:spPr>
          <a:xfrm>
            <a:off x="3255584" y="5459815"/>
            <a:ext cx="374010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sng" cap="none" strike="noStrike">
                <a:solidFill>
                  <a:srgbClr val="000000"/>
                </a:solidFill>
                <a:latin typeface="Arial"/>
                <a:ea typeface="Arial"/>
                <a:cs typeface="Arial"/>
                <a:sym typeface="Arial"/>
                <a:hlinkClick r:id="rId3">
                  <a:extLst>
                    <a:ext uri="{A12FA001-AC4F-418D-AE19-62706E023703}">
                      <ahyp:hlinkClr val="tx"/>
                    </a:ext>
                  </a:extLst>
                </a:hlinkClick>
              </a:rPr>
              <a:t>Tortoise</a:t>
            </a:r>
            <a:r>
              <a:rPr b="0" i="0" lang="en-US" sz="1200" u="none" cap="none" strike="noStrike">
                <a:solidFill>
                  <a:srgbClr val="000000"/>
                </a:solidFill>
                <a:latin typeface="Arial"/>
                <a:ea typeface="Arial"/>
                <a:cs typeface="Arial"/>
                <a:sym typeface="Arial"/>
              </a:rPr>
              <a:t> is licensed </a:t>
            </a: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CC0 1.0 Public Domain</a:t>
            </a:r>
            <a:r>
              <a:rPr b="0" i="0" lang="en-US" sz="1200" u="none" cap="none" strike="noStrike">
                <a:solidFill>
                  <a:srgbClr val="000000"/>
                </a:solidFill>
                <a:latin typeface="Arial"/>
                <a:ea typeface="Arial"/>
                <a:cs typeface="Arial"/>
                <a:sym typeface="Arial"/>
              </a:rPr>
              <a:t>. </a:t>
            </a:r>
            <a:endParaRPr/>
          </a:p>
        </p:txBody>
      </p:sp>
      <p:pic>
        <p:nvPicPr>
          <p:cNvPr descr="Large tortoise resting on sandy ground with its head tucked beneath a weathered brown shell." id="264" name="Google Shape;264;p43"/>
          <p:cNvPicPr preferRelativeResize="0"/>
          <p:nvPr/>
        </p:nvPicPr>
        <p:blipFill rotWithShape="1">
          <a:blip r:embed="rId5">
            <a:alphaModFix/>
          </a:blip>
          <a:srcRect b="0" l="0" r="0" t="0"/>
          <a:stretch/>
        </p:blipFill>
        <p:spPr>
          <a:xfrm>
            <a:off x="2612572" y="2076306"/>
            <a:ext cx="4383115" cy="328733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4"/>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Did you Strike Gold?</a:t>
            </a:r>
            <a:endParaRPr/>
          </a:p>
        </p:txBody>
      </p:sp>
      <p:pic>
        <p:nvPicPr>
          <p:cNvPr descr="Cartoon astronaut discovers an OER treasure chest beside a LibreTexts rocket on a colorful moon.&#10;" id="270" name="Google Shape;270;p44"/>
          <p:cNvPicPr preferRelativeResize="0"/>
          <p:nvPr/>
        </p:nvPicPr>
        <p:blipFill rotWithShape="1">
          <a:blip r:embed="rId3">
            <a:alphaModFix/>
          </a:blip>
          <a:srcRect b="0" l="0" r="0" t="0"/>
          <a:stretch/>
        </p:blipFill>
        <p:spPr>
          <a:xfrm>
            <a:off x="2164944" y="1947277"/>
            <a:ext cx="4366485" cy="3494433"/>
          </a:xfrm>
          <a:prstGeom prst="rect">
            <a:avLst/>
          </a:prstGeom>
          <a:noFill/>
          <a:ln>
            <a:noFill/>
          </a:ln>
        </p:spPr>
      </p:pic>
      <p:sp>
        <p:nvSpPr>
          <p:cNvPr id="271" name="Google Shape;271;p44"/>
          <p:cNvSpPr txBox="1"/>
          <p:nvPr/>
        </p:nvSpPr>
        <p:spPr>
          <a:xfrm>
            <a:off x="1536604" y="5514827"/>
            <a:ext cx="607079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LibreTexts Rocket Icon. Adapted for instructional use. Original icon from </a:t>
            </a: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LibreTexts</a:t>
            </a:r>
            <a:r>
              <a:rPr b="0" i="0" lang="en-US" sz="1200" u="none" cap="none" strike="noStrike">
                <a:solidFill>
                  <a:srgbClr val="000000"/>
                </a:solidFill>
                <a:latin typeface="Arial"/>
                <a:ea typeface="Arial"/>
                <a:cs typeface="Arial"/>
                <a:sym typeface="Arial"/>
              </a:rPr>
              <a:t>. </a:t>
            </a:r>
            <a:r>
              <a:rPr b="0" i="0" lang="en-US" sz="1200" u="sng" cap="none" strike="noStrike">
                <a:solidFill>
                  <a:srgbClr val="000000"/>
                </a:solidFill>
                <a:latin typeface="Arial"/>
                <a:ea typeface="Arial"/>
                <a:cs typeface="Arial"/>
                <a:sym typeface="Arial"/>
                <a:hlinkClick r:id="rId5">
                  <a:extLst>
                    <a:ext uri="{A12FA001-AC4F-418D-AE19-62706E023703}">
                      <ahyp:hlinkClr val="tx"/>
                    </a:ext>
                  </a:extLst>
                </a:hlinkClick>
              </a:rPr>
              <a:t>CC0 1.0 Public Domain</a:t>
            </a:r>
            <a:r>
              <a:rPr b="0" i="0" lang="en-US" sz="1200" u="none" cap="none" strike="noStrike">
                <a:solidFill>
                  <a:srgbClr val="000000"/>
                </a:solidFill>
                <a:latin typeface="Arial"/>
                <a:ea typeface="Arial"/>
                <a:cs typeface="Arial"/>
                <a:sym typeface="Arial"/>
              </a:rPr>
              <a:t>.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5"/>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Downloading the LMS File</a:t>
            </a:r>
            <a:endParaRPr/>
          </a:p>
        </p:txBody>
      </p:sp>
      <p:pic>
        <p:nvPicPr>
          <p:cNvPr descr="LibreTexts textbook page with the Downloads menu highlighted for accessing and exporting course materials." id="277" name="Google Shape;277;p45"/>
          <p:cNvPicPr preferRelativeResize="0"/>
          <p:nvPr/>
        </p:nvPicPr>
        <p:blipFill rotWithShape="1">
          <a:blip r:embed="rId3">
            <a:alphaModFix/>
          </a:blip>
          <a:srcRect b="0" l="0" r="0" t="0"/>
          <a:stretch/>
        </p:blipFill>
        <p:spPr>
          <a:xfrm>
            <a:off x="1112663" y="2980604"/>
            <a:ext cx="7507707" cy="848504"/>
          </a:xfrm>
          <a:prstGeom prst="rect">
            <a:avLst/>
          </a:prstGeom>
          <a:noFill/>
          <a:ln cap="flat" cmpd="sng" w="9525">
            <a:solidFill>
              <a:schemeClr val="dk2"/>
            </a:solidFill>
            <a:prstDash val="solid"/>
            <a:round/>
            <a:headEnd len="sm" w="sm" type="none"/>
            <a:tailEnd len="sm" w="sm" type="none"/>
          </a:ln>
        </p:spPr>
      </p:pic>
      <p:pic>
        <p:nvPicPr>
          <p:cNvPr descr="Canvas Modules page showing module management tools, publishing options, and content import controls." id="278" name="Google Shape;278;p45"/>
          <p:cNvPicPr preferRelativeResize="0"/>
          <p:nvPr/>
        </p:nvPicPr>
        <p:blipFill rotWithShape="1">
          <a:blip r:embed="rId4">
            <a:alphaModFix/>
          </a:blip>
          <a:srcRect b="0" l="0" r="0" t="0"/>
          <a:stretch/>
        </p:blipFill>
        <p:spPr>
          <a:xfrm>
            <a:off x="1457364" y="5449455"/>
            <a:ext cx="6283922" cy="860140"/>
          </a:xfrm>
          <a:prstGeom prst="rect">
            <a:avLst/>
          </a:prstGeom>
          <a:noFill/>
          <a:ln cap="flat" cmpd="sng" w="9525">
            <a:solidFill>
              <a:srgbClr val="222222"/>
            </a:solidFill>
            <a:prstDash val="solid"/>
            <a:round/>
            <a:headEnd len="sm" w="sm" type="none"/>
            <a:tailEnd len="sm" w="sm" type="none"/>
          </a:ln>
        </p:spPr>
      </p:pic>
      <p:sp>
        <p:nvSpPr>
          <p:cNvPr id="279" name="Google Shape;279;p45"/>
          <p:cNvSpPr txBox="1"/>
          <p:nvPr/>
        </p:nvSpPr>
        <p:spPr>
          <a:xfrm>
            <a:off x="907526" y="2000680"/>
            <a:ext cx="7383600" cy="646500"/>
          </a:xfrm>
          <a:prstGeom prst="rect">
            <a:avLst/>
          </a:prstGeom>
          <a:noFill/>
          <a:ln>
            <a:noFill/>
          </a:ln>
        </p:spPr>
        <p:txBody>
          <a:bodyPr anchorCtr="0" anchor="t" bIns="45700" lIns="91425" spcFirstLastPara="1" rIns="91425" wrap="square" tIns="45700">
            <a:spAutoFit/>
          </a:bodyPr>
          <a:lstStyle/>
          <a:p>
            <a:pPr indent="-355600" lvl="0" marL="342900" marR="0" rtl="0" algn="l">
              <a:lnSpc>
                <a:spcPct val="100000"/>
              </a:lnSpc>
              <a:spcBef>
                <a:spcPts val="0"/>
              </a:spcBef>
              <a:spcAft>
                <a:spcPts val="0"/>
              </a:spcAft>
              <a:buClr>
                <a:srgbClr val="C00000"/>
              </a:buClr>
              <a:buSzPts val="1800"/>
              <a:buFont typeface="Arial"/>
              <a:buAutoNum type="arabicPeriod"/>
            </a:pPr>
            <a:r>
              <a:rPr b="0" i="0" lang="en-US" sz="1800" u="none" cap="none" strike="noStrike">
                <a:solidFill>
                  <a:srgbClr val="000000"/>
                </a:solidFill>
                <a:latin typeface="Arial"/>
                <a:ea typeface="Arial"/>
                <a:cs typeface="Arial"/>
                <a:sym typeface="Arial"/>
              </a:rPr>
              <a:t>Once you find the content in LibreTexts you want, select the </a:t>
            </a:r>
            <a:r>
              <a:rPr b="1" i="0" lang="en-US" sz="1800" u="none" cap="none" strike="noStrike">
                <a:solidFill>
                  <a:srgbClr val="000000"/>
                </a:solidFill>
                <a:latin typeface="Arial"/>
                <a:ea typeface="Arial"/>
                <a:cs typeface="Arial"/>
                <a:sym typeface="Arial"/>
              </a:rPr>
              <a:t>Downloads</a:t>
            </a:r>
            <a:r>
              <a:rPr b="0" i="0" lang="en-US" sz="1800" u="none" cap="none" strike="noStrike">
                <a:solidFill>
                  <a:srgbClr val="000000"/>
                </a:solidFill>
                <a:latin typeface="Arial"/>
                <a:ea typeface="Arial"/>
                <a:cs typeface="Arial"/>
                <a:sym typeface="Arial"/>
              </a:rPr>
              <a:t> button and then “</a:t>
            </a:r>
            <a:r>
              <a:rPr b="1" i="0" lang="en-US" sz="1800" u="none" cap="none" strike="noStrike">
                <a:solidFill>
                  <a:srgbClr val="000000"/>
                </a:solidFill>
                <a:latin typeface="Arial"/>
                <a:ea typeface="Arial"/>
                <a:cs typeface="Arial"/>
                <a:sym typeface="Arial"/>
              </a:rPr>
              <a:t>Import into LMS</a:t>
            </a:r>
            <a:r>
              <a:rPr b="0" i="0" lang="en-US" sz="1800" u="none" cap="none" strike="noStrike">
                <a:solidFill>
                  <a:srgbClr val="000000"/>
                </a:solidFill>
                <a:latin typeface="Arial"/>
                <a:ea typeface="Arial"/>
                <a:cs typeface="Arial"/>
                <a:sym typeface="Arial"/>
              </a:rPr>
              <a:t>" </a:t>
            </a:r>
            <a:endParaRPr sz="1800"/>
          </a:p>
        </p:txBody>
      </p:sp>
      <p:sp>
        <p:nvSpPr>
          <p:cNvPr id="280" name="Google Shape;280;p45"/>
          <p:cNvSpPr txBox="1"/>
          <p:nvPr/>
        </p:nvSpPr>
        <p:spPr>
          <a:xfrm>
            <a:off x="1077073" y="4162522"/>
            <a:ext cx="7578900" cy="923400"/>
          </a:xfrm>
          <a:prstGeom prst="rect">
            <a:avLst/>
          </a:prstGeom>
          <a:noFill/>
          <a:ln>
            <a:noFill/>
          </a:ln>
        </p:spPr>
        <p:txBody>
          <a:bodyPr anchorCtr="0" anchor="t" bIns="45700" lIns="91425" spcFirstLastPara="1" rIns="91425" wrap="square" tIns="45700">
            <a:spAutoFit/>
          </a:bodyPr>
          <a:lstStyle/>
          <a:p>
            <a:pPr indent="-355600" lvl="0" marL="342900" marR="0" rtl="0" algn="l">
              <a:lnSpc>
                <a:spcPct val="100000"/>
              </a:lnSpc>
              <a:spcBef>
                <a:spcPts val="0"/>
              </a:spcBef>
              <a:spcAft>
                <a:spcPts val="0"/>
              </a:spcAft>
              <a:buClr>
                <a:srgbClr val="C00000"/>
              </a:buClr>
              <a:buSzPts val="1800"/>
              <a:buFont typeface="Arial"/>
              <a:buAutoNum type="arabicPeriod" startAt="2"/>
            </a:pPr>
            <a:r>
              <a:rPr b="0" i="0" lang="en-US" sz="1800" u="none" cap="none" strike="noStrike">
                <a:solidFill>
                  <a:srgbClr val="000000"/>
                </a:solidFill>
                <a:latin typeface="Arial"/>
                <a:ea typeface="Arial"/>
                <a:cs typeface="Arial"/>
                <a:sym typeface="Arial"/>
              </a:rPr>
              <a:t>After the export is downloaded, you then enter your Canvas course to upload it. From the course homepage, select the “</a:t>
            </a:r>
            <a:r>
              <a:rPr b="1" i="0" lang="en-US" sz="1800" u="none" cap="none" strike="noStrike">
                <a:solidFill>
                  <a:srgbClr val="000000"/>
                </a:solidFill>
                <a:latin typeface="Arial"/>
                <a:ea typeface="Arial"/>
                <a:cs typeface="Arial"/>
                <a:sym typeface="Arial"/>
              </a:rPr>
              <a:t>Import Existing Content</a:t>
            </a:r>
            <a:r>
              <a:rPr b="0" i="0" lang="en-US" sz="1800" u="none" cap="none" strike="noStrike">
                <a:solidFill>
                  <a:srgbClr val="000000"/>
                </a:solidFill>
                <a:latin typeface="Arial"/>
                <a:ea typeface="Arial"/>
                <a:cs typeface="Arial"/>
                <a:sym typeface="Arial"/>
              </a:rPr>
              <a:t>” option from the menu on the right-hand side.</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6"/>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Integrating into Canvas</a:t>
            </a:r>
            <a:endParaRPr/>
          </a:p>
        </p:txBody>
      </p:sp>
      <p:sp>
        <p:nvSpPr>
          <p:cNvPr id="286" name="Google Shape;286;p46"/>
          <p:cNvSpPr txBox="1"/>
          <p:nvPr/>
        </p:nvSpPr>
        <p:spPr>
          <a:xfrm>
            <a:off x="1182531" y="2120916"/>
            <a:ext cx="6971441" cy="460895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In your Canvas course, open </a:t>
            </a:r>
            <a:r>
              <a:rPr b="1" i="0" lang="en-US" sz="1600" u="none" cap="none" strike="noStrike">
                <a:solidFill>
                  <a:srgbClr val="000000"/>
                </a:solidFill>
                <a:latin typeface="Arial"/>
                <a:ea typeface="Arial"/>
                <a:cs typeface="Arial"/>
                <a:sym typeface="Arial"/>
              </a:rPr>
              <a:t>Modules</a:t>
            </a:r>
            <a:r>
              <a:rPr b="0" i="0" lang="en-US" sz="1600" u="none" cap="none" strike="noStrike">
                <a:solidFill>
                  <a:srgbClr val="000000"/>
                </a:solidFill>
                <a:latin typeface="Arial"/>
                <a:ea typeface="Arial"/>
                <a:cs typeface="Arial"/>
                <a:sym typeface="Arial"/>
              </a:rPr>
              <a:t> and select </a:t>
            </a:r>
            <a:r>
              <a:rPr b="1" i="0" lang="en-US" sz="1600" u="none" cap="none" strike="noStrike">
                <a:solidFill>
                  <a:srgbClr val="000000"/>
                </a:solidFill>
                <a:latin typeface="Arial"/>
                <a:ea typeface="Arial"/>
                <a:cs typeface="Arial"/>
                <a:sym typeface="Arial"/>
              </a:rPr>
              <a:t>Import Existing Content</a:t>
            </a:r>
            <a:r>
              <a:rPr b="0" i="0" lang="en-US" sz="1600" u="none" cap="none" strike="noStrike">
                <a:solidFill>
                  <a:srgbClr val="000000"/>
                </a:solidFill>
                <a:latin typeface="Arial"/>
                <a:ea typeface="Arial"/>
                <a:cs typeface="Arial"/>
                <a:sym typeface="Arial"/>
              </a:rPr>
              <a:t>. </a:t>
            </a:r>
            <a:endParaRPr/>
          </a:p>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From the </a:t>
            </a:r>
            <a:r>
              <a:rPr b="1" i="0" lang="en-US" sz="1600" u="none" cap="none" strike="noStrike">
                <a:solidFill>
                  <a:srgbClr val="000000"/>
                </a:solidFill>
                <a:latin typeface="Arial"/>
                <a:ea typeface="Arial"/>
                <a:cs typeface="Arial"/>
                <a:sym typeface="Arial"/>
              </a:rPr>
              <a:t>Content Type</a:t>
            </a:r>
            <a:r>
              <a:rPr b="0" i="0" lang="en-US" sz="1600" u="none" cap="none" strike="noStrike">
                <a:solidFill>
                  <a:srgbClr val="000000"/>
                </a:solidFill>
                <a:latin typeface="Arial"/>
                <a:ea typeface="Arial"/>
                <a:cs typeface="Arial"/>
                <a:sym typeface="Arial"/>
              </a:rPr>
              <a:t> menu, choose </a:t>
            </a:r>
            <a:r>
              <a:rPr b="1" i="0" lang="en-US" sz="1600" u="none" cap="none" strike="noStrike">
                <a:solidFill>
                  <a:srgbClr val="000000"/>
                </a:solidFill>
                <a:latin typeface="Arial"/>
                <a:ea typeface="Arial"/>
                <a:cs typeface="Arial"/>
                <a:sym typeface="Arial"/>
              </a:rPr>
              <a:t>Common Cartridge 1.x Package</a:t>
            </a:r>
            <a:r>
              <a:rPr b="0" i="0" lang="en-US" sz="1600" u="none" cap="none" strike="noStrike">
                <a:solidFill>
                  <a:srgbClr val="000000"/>
                </a:solidFill>
                <a:latin typeface="Arial"/>
                <a:ea typeface="Arial"/>
                <a:cs typeface="Arial"/>
                <a:sym typeface="Arial"/>
              </a:rPr>
              <a:t>. </a:t>
            </a:r>
            <a:endParaRPr/>
          </a:p>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Browse to and upload the LibreTexts package downloaded from the </a:t>
            </a:r>
            <a:r>
              <a:rPr b="1" i="0" lang="en-US" sz="1600" u="none" cap="none" strike="noStrike">
                <a:solidFill>
                  <a:srgbClr val="000000"/>
                </a:solidFill>
                <a:latin typeface="Arial"/>
                <a:ea typeface="Arial"/>
                <a:cs typeface="Arial"/>
                <a:sym typeface="Arial"/>
              </a:rPr>
              <a:t>Downloads</a:t>
            </a:r>
            <a:r>
              <a:rPr b="0" i="0" lang="en-US" sz="1600" u="none" cap="none" strike="noStrike">
                <a:solidFill>
                  <a:srgbClr val="000000"/>
                </a:solidFill>
                <a:latin typeface="Arial"/>
                <a:ea typeface="Arial"/>
                <a:cs typeface="Arial"/>
                <a:sym typeface="Arial"/>
              </a:rPr>
              <a:t> menu. </a:t>
            </a:r>
            <a:endParaRPr/>
          </a:p>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Select </a:t>
            </a:r>
            <a:r>
              <a:rPr b="1" i="0" lang="en-US" sz="1600" u="none" cap="none" strike="noStrike">
                <a:solidFill>
                  <a:srgbClr val="000000"/>
                </a:solidFill>
                <a:latin typeface="Arial"/>
                <a:ea typeface="Arial"/>
                <a:cs typeface="Arial"/>
                <a:sym typeface="Arial"/>
              </a:rPr>
              <a:t>All Content</a:t>
            </a:r>
            <a:r>
              <a:rPr b="0" i="0" lang="en-US" sz="1600" u="none" cap="none" strike="noStrike">
                <a:solidFill>
                  <a:srgbClr val="000000"/>
                </a:solidFill>
                <a:latin typeface="Arial"/>
                <a:ea typeface="Arial"/>
                <a:cs typeface="Arial"/>
                <a:sym typeface="Arial"/>
              </a:rPr>
              <a:t> to import the complete resource, or choose </a:t>
            </a:r>
            <a:r>
              <a:rPr b="1" i="0" lang="en-US" sz="1600" u="none" cap="none" strike="noStrike">
                <a:solidFill>
                  <a:srgbClr val="000000"/>
                </a:solidFill>
                <a:latin typeface="Arial"/>
                <a:ea typeface="Arial"/>
                <a:cs typeface="Arial"/>
                <a:sym typeface="Arial"/>
              </a:rPr>
              <a:t>Specific Content</a:t>
            </a:r>
            <a:r>
              <a:rPr b="0" i="0" lang="en-US" sz="1600" u="none" cap="none" strike="noStrike">
                <a:solidFill>
                  <a:srgbClr val="000000"/>
                </a:solidFill>
                <a:latin typeface="Arial"/>
                <a:ea typeface="Arial"/>
                <a:cs typeface="Arial"/>
                <a:sym typeface="Arial"/>
              </a:rPr>
              <a:t> if you want only selected materials. </a:t>
            </a:r>
            <a:endParaRPr/>
          </a:p>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Check </a:t>
            </a:r>
            <a:r>
              <a:rPr b="1" i="0" lang="en-US" sz="1600" u="none" cap="none" strike="noStrike">
                <a:solidFill>
                  <a:srgbClr val="000000"/>
                </a:solidFill>
                <a:latin typeface="Arial"/>
                <a:ea typeface="Arial"/>
                <a:cs typeface="Arial"/>
                <a:sym typeface="Arial"/>
              </a:rPr>
              <a:t>Add to Import Queue</a:t>
            </a:r>
            <a:r>
              <a:rPr b="0" i="0" lang="en-US" sz="1600" u="none" cap="none" strike="noStrike">
                <a:solidFill>
                  <a:srgbClr val="000000"/>
                </a:solidFill>
                <a:latin typeface="Arial"/>
                <a:ea typeface="Arial"/>
                <a:cs typeface="Arial"/>
                <a:sym typeface="Arial"/>
              </a:rPr>
              <a:t> to begin the import process. </a:t>
            </a:r>
            <a:endParaRPr/>
          </a:p>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Once the import is complete, review the imported modules, pages, assignments, and files. </a:t>
            </a:r>
            <a:endParaRPr/>
          </a:p>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Organize, edit, or publish the imported content as needed before making it available to students. </a:t>
            </a:r>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 </a:t>
            </a:r>
            <a:r>
              <a:rPr b="1" i="0" lang="en-US" sz="1600" u="none" cap="none" strike="noStrike">
                <a:solidFill>
                  <a:srgbClr val="000000"/>
                </a:solidFill>
                <a:latin typeface="Arial"/>
                <a:ea typeface="Arial"/>
                <a:cs typeface="Arial"/>
                <a:sym typeface="Arial"/>
              </a:rPr>
              <a:t>Tip:</a:t>
            </a:r>
            <a:r>
              <a:rPr b="0" i="0" lang="en-US" sz="1600" u="none" cap="none" strike="noStrike">
                <a:solidFill>
                  <a:srgbClr val="000000"/>
                </a:solidFill>
                <a:latin typeface="Arial"/>
                <a:ea typeface="Arial"/>
                <a:cs typeface="Arial"/>
                <a:sym typeface="Arial"/>
              </a:rPr>
              <a:t> Imported LibreTexts content becomes part of your Canvas course, allowing you to customize modules, add your own materials, and integrate OER directly into your course structure.</a:t>
            </a:r>
            <a:endParaRPr/>
          </a:p>
          <a:p>
            <a:pPr indent="0" lvl="0" marL="0" marR="0" rtl="0" algn="l">
              <a:lnSpc>
                <a:spcPct val="100000"/>
              </a:lnSpc>
              <a:spcBef>
                <a:spcPts val="900"/>
              </a:spcBef>
              <a:spcAft>
                <a:spcPts val="0"/>
              </a:spcAft>
              <a:buClr>
                <a:srgbClr val="000000"/>
              </a:buClr>
              <a:buSzPts val="1400"/>
              <a:buFont typeface="Arial"/>
              <a:buNone/>
            </a:pPr>
            <a:r>
              <a:t/>
            </a:r>
            <a:endParaRPr b="0" i="0" sz="1400" u="none" cap="none" strike="noStrike">
              <a:solidFill>
                <a:srgbClr val="273540"/>
              </a:solidFill>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7"/>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a:t>Alternatives</a:t>
            </a:r>
            <a:endParaRPr/>
          </a:p>
        </p:txBody>
      </p:sp>
      <p:sp>
        <p:nvSpPr>
          <p:cNvPr descr="Canvas External Apps page showing the Redirect Tool used to add web links to course navigation." id="292" name="Google Shape;292;p47"/>
          <p:cNvSpPr txBox="1"/>
          <p:nvPr>
            <p:ph idx="1" type="body"/>
          </p:nvPr>
        </p:nvSpPr>
        <p:spPr>
          <a:xfrm>
            <a:off x="1088686" y="1802600"/>
            <a:ext cx="7202456" cy="4986647"/>
          </a:xfrm>
          <a:prstGeom prst="rect">
            <a:avLst/>
          </a:prstGeom>
          <a:noFill/>
          <a:ln>
            <a:noFill/>
          </a:ln>
        </p:spPr>
        <p:txBody>
          <a:bodyPr anchorCtr="0" anchor="t" bIns="45700" lIns="91425" spcFirstLastPara="1" rIns="91425" wrap="square" tIns="45700">
            <a:normAutofit/>
          </a:bodyPr>
          <a:lstStyle/>
          <a:p>
            <a:pPr indent="-342900" lvl="0" marL="457200" rtl="0" algn="l">
              <a:lnSpc>
                <a:spcPct val="120000"/>
              </a:lnSpc>
              <a:spcBef>
                <a:spcPts val="750"/>
              </a:spcBef>
              <a:spcAft>
                <a:spcPts val="0"/>
              </a:spcAft>
              <a:buSzPts val="1800"/>
              <a:buChar char="•"/>
            </a:pPr>
            <a:r>
              <a:rPr lang="en-US" sz="1800"/>
              <a:t>Direct Access to LibreTexts</a:t>
            </a:r>
            <a:endParaRPr sz="1800"/>
          </a:p>
          <a:p>
            <a:pPr indent="-228600" lvl="0" marL="457200" rtl="0" algn="l">
              <a:lnSpc>
                <a:spcPct val="120000"/>
              </a:lnSpc>
              <a:spcBef>
                <a:spcPts val="750"/>
              </a:spcBef>
              <a:spcAft>
                <a:spcPts val="0"/>
              </a:spcAft>
              <a:buSzPts val="1600"/>
              <a:buNone/>
            </a:pPr>
            <a:r>
              <a:t/>
            </a:r>
            <a:endParaRPr/>
          </a:p>
          <a:p>
            <a:pPr indent="-228600" lvl="0" marL="457200" rtl="0" algn="l">
              <a:lnSpc>
                <a:spcPct val="120000"/>
              </a:lnSpc>
              <a:spcBef>
                <a:spcPts val="750"/>
              </a:spcBef>
              <a:spcAft>
                <a:spcPts val="0"/>
              </a:spcAft>
              <a:buSzPts val="1600"/>
              <a:buNone/>
            </a:pPr>
            <a:r>
              <a:t/>
            </a:r>
            <a:endParaRPr/>
          </a:p>
          <a:p>
            <a:pPr indent="-228600" lvl="0" marL="457200" rtl="0" algn="l">
              <a:lnSpc>
                <a:spcPct val="120000"/>
              </a:lnSpc>
              <a:spcBef>
                <a:spcPts val="750"/>
              </a:spcBef>
              <a:spcAft>
                <a:spcPts val="0"/>
              </a:spcAft>
              <a:buSzPts val="1600"/>
              <a:buNone/>
            </a:pPr>
            <a:r>
              <a:t/>
            </a:r>
            <a:endParaRPr/>
          </a:p>
          <a:p>
            <a:pPr indent="-228600" lvl="0" marL="457200" rtl="0" algn="l">
              <a:lnSpc>
                <a:spcPct val="120000"/>
              </a:lnSpc>
              <a:spcBef>
                <a:spcPts val="750"/>
              </a:spcBef>
              <a:spcAft>
                <a:spcPts val="0"/>
              </a:spcAft>
              <a:buSzPts val="1600"/>
              <a:buNone/>
            </a:pPr>
            <a:r>
              <a:t/>
            </a:r>
            <a:endParaRPr/>
          </a:p>
          <a:p>
            <a:pPr indent="-228600" lvl="0" marL="457200" rtl="0" algn="l">
              <a:lnSpc>
                <a:spcPct val="120000"/>
              </a:lnSpc>
              <a:spcBef>
                <a:spcPts val="750"/>
              </a:spcBef>
              <a:spcAft>
                <a:spcPts val="0"/>
              </a:spcAft>
              <a:buSzPts val="1600"/>
              <a:buNone/>
            </a:pPr>
            <a:r>
              <a:t/>
            </a:r>
            <a:endParaRPr/>
          </a:p>
          <a:p>
            <a:pPr indent="-342900" lvl="0" marL="457200" rtl="0" algn="l">
              <a:lnSpc>
                <a:spcPct val="120000"/>
              </a:lnSpc>
              <a:spcBef>
                <a:spcPts val="750"/>
              </a:spcBef>
              <a:spcAft>
                <a:spcPts val="0"/>
              </a:spcAft>
              <a:buSzPts val="1800"/>
              <a:buChar char="•"/>
            </a:pPr>
            <a:r>
              <a:rPr lang="en-US" sz="1800"/>
              <a:t>Canvas Redirect Tool</a:t>
            </a:r>
            <a:endParaRPr sz="1800"/>
          </a:p>
          <a:p>
            <a:pPr indent="-228600" lvl="0" marL="457200" rtl="0" algn="l">
              <a:lnSpc>
                <a:spcPct val="120000"/>
              </a:lnSpc>
              <a:spcBef>
                <a:spcPts val="750"/>
              </a:spcBef>
              <a:spcAft>
                <a:spcPts val="0"/>
              </a:spcAft>
              <a:buSzPts val="1600"/>
              <a:buNone/>
            </a:pPr>
            <a:r>
              <a:t/>
            </a:r>
            <a:endParaRPr/>
          </a:p>
        </p:txBody>
      </p:sp>
      <p:pic>
        <p:nvPicPr>
          <p:cNvPr descr="LibreTexts textbook page with Downloads menu expanded, showing PDF, LMS, ZIP, and print file options." id="293" name="Google Shape;293;p47"/>
          <p:cNvPicPr preferRelativeResize="0"/>
          <p:nvPr/>
        </p:nvPicPr>
        <p:blipFill rotWithShape="1">
          <a:blip r:embed="rId3">
            <a:alphaModFix/>
          </a:blip>
          <a:srcRect b="0" l="0" r="0" t="0"/>
          <a:stretch/>
        </p:blipFill>
        <p:spPr>
          <a:xfrm>
            <a:off x="2640071" y="2303379"/>
            <a:ext cx="4235116" cy="1824914"/>
          </a:xfrm>
          <a:prstGeom prst="rect">
            <a:avLst/>
          </a:prstGeom>
          <a:noFill/>
          <a:ln cap="flat" cmpd="sng" w="9525">
            <a:solidFill>
              <a:srgbClr val="222222"/>
            </a:solidFill>
            <a:prstDash val="solid"/>
            <a:round/>
            <a:headEnd len="sm" w="sm" type="none"/>
            <a:tailEnd len="sm" w="sm" type="none"/>
          </a:ln>
        </p:spPr>
      </p:pic>
      <p:pic>
        <p:nvPicPr>
          <p:cNvPr descr="Canvas External Apps page showing the Redirect Tool used to add web links to course navigation." id="294" name="Google Shape;294;p47"/>
          <p:cNvPicPr preferRelativeResize="0"/>
          <p:nvPr/>
        </p:nvPicPr>
        <p:blipFill rotWithShape="1">
          <a:blip r:embed="rId4">
            <a:alphaModFix/>
          </a:blip>
          <a:srcRect b="0" l="0" r="0" t="0"/>
          <a:stretch/>
        </p:blipFill>
        <p:spPr>
          <a:xfrm>
            <a:off x="2990706" y="4745948"/>
            <a:ext cx="3169462" cy="1968640"/>
          </a:xfrm>
          <a:prstGeom prst="rect">
            <a:avLst/>
          </a:prstGeom>
          <a:noFill/>
          <a:ln cap="flat" cmpd="sng" w="9525">
            <a:solidFill>
              <a:srgbClr val="222222"/>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8"/>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600"/>
              <a:buFont typeface="Arial"/>
              <a:buNone/>
            </a:pPr>
            <a:r>
              <a:rPr lang="en-US" sz="3600"/>
              <a:t>If you get lost: Return to the Ship</a:t>
            </a:r>
            <a:endParaRPr/>
          </a:p>
        </p:txBody>
      </p:sp>
      <p:sp>
        <p:nvSpPr>
          <p:cNvPr id="300" name="Google Shape;300;p48"/>
          <p:cNvSpPr txBox="1"/>
          <p:nvPr/>
        </p:nvSpPr>
        <p:spPr>
          <a:xfrm>
            <a:off x="1801298" y="5445721"/>
            <a:ext cx="607079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LibreTexts Rocket Icon. Adapted for instructional use. Original icon from </a:t>
            </a:r>
            <a:r>
              <a:rPr b="0" i="0" lang="en-US" sz="1200" u="sng" cap="none" strike="noStrike">
                <a:solidFill>
                  <a:srgbClr val="000000"/>
                </a:solidFill>
                <a:latin typeface="Arial"/>
                <a:ea typeface="Arial"/>
                <a:cs typeface="Arial"/>
                <a:sym typeface="Arial"/>
                <a:hlinkClick r:id="rId3">
                  <a:extLst>
                    <a:ext uri="{A12FA001-AC4F-418D-AE19-62706E023703}">
                      <ahyp:hlinkClr val="tx"/>
                    </a:ext>
                  </a:extLst>
                </a:hlinkClick>
              </a:rPr>
              <a:t>LibreTexts</a:t>
            </a:r>
            <a:r>
              <a:rPr b="0" i="0" lang="en-US" sz="1200" u="none" cap="none" strike="noStrike">
                <a:solidFill>
                  <a:srgbClr val="000000"/>
                </a:solidFill>
                <a:latin typeface="Arial"/>
                <a:ea typeface="Arial"/>
                <a:cs typeface="Arial"/>
                <a:sym typeface="Arial"/>
              </a:rPr>
              <a:t>. </a:t>
            </a: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CC0 1.0 Public Domain</a:t>
            </a:r>
            <a:r>
              <a:rPr b="0" i="0" lang="en-US" sz="1200" u="none" cap="none" strike="noStrike">
                <a:solidFill>
                  <a:srgbClr val="000000"/>
                </a:solidFill>
                <a:latin typeface="Arial"/>
                <a:ea typeface="Arial"/>
                <a:cs typeface="Arial"/>
                <a:sym typeface="Arial"/>
              </a:rPr>
              <a:t>. </a:t>
            </a:r>
            <a:endParaRPr/>
          </a:p>
        </p:txBody>
      </p:sp>
      <p:pic>
        <p:nvPicPr>
          <p:cNvPr descr="Space-themed poster with a rocket and message encouraging users to return to the LibreTexts ship for help." id="301" name="Google Shape;301;p48"/>
          <p:cNvPicPr preferRelativeResize="0"/>
          <p:nvPr/>
        </p:nvPicPr>
        <p:blipFill rotWithShape="1">
          <a:blip r:embed="rId5">
            <a:alphaModFix/>
          </a:blip>
          <a:srcRect b="0" l="0" r="0" t="0"/>
          <a:stretch/>
        </p:blipFill>
        <p:spPr>
          <a:xfrm>
            <a:off x="2424540" y="2122714"/>
            <a:ext cx="4739406" cy="315960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9"/>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Next in the Series and Coming Up</a:t>
            </a:r>
            <a:endParaRPr/>
          </a:p>
        </p:txBody>
      </p:sp>
      <p:graphicFrame>
        <p:nvGraphicFramePr>
          <p:cNvPr id="307" name="Google Shape;307;p49"/>
          <p:cNvGraphicFramePr/>
          <p:nvPr/>
        </p:nvGraphicFramePr>
        <p:xfrm>
          <a:off x="1595433" y="3153440"/>
          <a:ext cx="3000000" cy="3000000"/>
        </p:xfrm>
        <a:graphic>
          <a:graphicData uri="http://schemas.openxmlformats.org/drawingml/2006/table">
            <a:tbl>
              <a:tblPr>
                <a:noFill/>
                <a:tableStyleId>{05338DF9-E4DB-4164-8F93-535B7D7770CC}</a:tableStyleId>
              </a:tblPr>
              <a:tblGrid>
                <a:gridCol w="866775"/>
                <a:gridCol w="2505075"/>
                <a:gridCol w="2581275"/>
              </a:tblGrid>
              <a:tr h="203200">
                <a:tc>
                  <a:txBody>
                    <a:bodyPr/>
                    <a:lstStyle/>
                    <a:p>
                      <a:pPr indent="0" lvl="0" marL="0" marR="0" rtl="0" algn="l">
                        <a:lnSpc>
                          <a:spcPct val="100000"/>
                        </a:lnSpc>
                        <a:spcBef>
                          <a:spcPts val="0"/>
                        </a:spcBef>
                        <a:spcAft>
                          <a:spcPts val="0"/>
                        </a:spcAft>
                        <a:buClr>
                          <a:srgbClr val="000000"/>
                        </a:buClr>
                        <a:buSzPts val="1600"/>
                        <a:buFont typeface="Arial"/>
                        <a:buNone/>
                      </a:pPr>
                      <a:r>
                        <a:rPr b="0" i="0" lang="en-US" sz="1800" u="none" cap="none" strike="noStrike">
                          <a:solidFill>
                            <a:srgbClr val="000000"/>
                          </a:solidFill>
                          <a:latin typeface="Arial"/>
                          <a:ea typeface="Arial"/>
                          <a:cs typeface="Arial"/>
                          <a:sym typeface="Arial"/>
                        </a:rPr>
                        <a:t>Level 1 </a:t>
                      </a:r>
                      <a:endParaRPr sz="1800" u="none" cap="none" strike="noStrike"/>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0" i="0" lang="en-US" sz="1800" u="none" cap="none" strike="noStrike">
                          <a:solidFill>
                            <a:srgbClr val="000000"/>
                          </a:solidFill>
                          <a:latin typeface="Arial"/>
                          <a:ea typeface="Arial"/>
                          <a:cs typeface="Arial"/>
                          <a:sym typeface="Arial"/>
                        </a:rPr>
                        <a:t>LibreTexts Essentials: Navigation &amp; Smart Search.</a:t>
                      </a:r>
                      <a:endParaRPr sz="1800" u="none" cap="none" strike="noStrike"/>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0" i="0" lang="en-US" sz="1800" u="none" cap="none" strike="noStrike">
                          <a:solidFill>
                            <a:srgbClr val="000000"/>
                          </a:solidFill>
                          <a:latin typeface="Arial"/>
                          <a:ea typeface="Arial"/>
                          <a:cs typeface="Arial"/>
                          <a:sym typeface="Arial"/>
                        </a:rPr>
                        <a:t>Tuesday, June 2, 9:00-10:30 am</a:t>
                      </a:r>
                      <a:endParaRPr sz="1800" u="none" cap="none" strike="noStrike"/>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03200">
                <a:tc>
                  <a:txBody>
                    <a:bodyPr/>
                    <a:lstStyle/>
                    <a:p>
                      <a:pPr indent="0" lvl="0" marL="0" marR="0" rtl="0" algn="l">
                        <a:lnSpc>
                          <a:spcPct val="100000"/>
                        </a:lnSpc>
                        <a:spcBef>
                          <a:spcPts val="0"/>
                        </a:spcBef>
                        <a:spcAft>
                          <a:spcPts val="0"/>
                        </a:spcAft>
                        <a:buClr>
                          <a:srgbClr val="000000"/>
                        </a:buClr>
                        <a:buSzPts val="1600"/>
                        <a:buFont typeface="Arial"/>
                        <a:buNone/>
                      </a:pPr>
                      <a:r>
                        <a:rPr b="0" i="0" lang="en-US" sz="1800" u="none" cap="none" strike="noStrike">
                          <a:solidFill>
                            <a:srgbClr val="000000"/>
                          </a:solidFill>
                          <a:latin typeface="Arial"/>
                          <a:ea typeface="Arial"/>
                          <a:cs typeface="Arial"/>
                          <a:sym typeface="Arial"/>
                        </a:rPr>
                        <a:t>Level 2</a:t>
                      </a:r>
                      <a:endParaRPr sz="1800" u="none" cap="none" strike="noStrike"/>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0" i="0" lang="en-US" sz="1800" u="none" cap="none" strike="noStrike">
                          <a:solidFill>
                            <a:srgbClr val="000000"/>
                          </a:solidFill>
                          <a:latin typeface="Arial"/>
                          <a:ea typeface="Arial"/>
                          <a:cs typeface="Arial"/>
                          <a:sym typeface="Arial"/>
                        </a:rPr>
                        <a:t>LibreTexts Remixer Lab: Create, Curate, Customize.</a:t>
                      </a:r>
                      <a:endParaRPr sz="1800" u="none" cap="none" strike="noStrike"/>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0" i="0" lang="en-US" sz="1800" u="none" cap="none" strike="noStrike">
                          <a:solidFill>
                            <a:srgbClr val="000000"/>
                          </a:solidFill>
                          <a:latin typeface="Arial"/>
                          <a:ea typeface="Arial"/>
                          <a:cs typeface="Arial"/>
                          <a:sym typeface="Arial"/>
                        </a:rPr>
                        <a:t>Thursday, June 4, 9:00-10:30 am</a:t>
                      </a:r>
                      <a:endParaRPr sz="1800" u="none" cap="none" strike="noStrike"/>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03200">
                <a:tc>
                  <a:txBody>
                    <a:bodyPr/>
                    <a:lstStyle/>
                    <a:p>
                      <a:pPr indent="0" lvl="0" marL="0" marR="0" rtl="0" algn="l">
                        <a:lnSpc>
                          <a:spcPct val="100000"/>
                        </a:lnSpc>
                        <a:spcBef>
                          <a:spcPts val="0"/>
                        </a:spcBef>
                        <a:spcAft>
                          <a:spcPts val="0"/>
                        </a:spcAft>
                        <a:buClr>
                          <a:srgbClr val="000000"/>
                        </a:buClr>
                        <a:buSzPts val="1600"/>
                        <a:buFont typeface="Arial"/>
                        <a:buNone/>
                      </a:pPr>
                      <a:r>
                        <a:rPr b="0" i="0" lang="en-US" sz="1800" u="none" cap="none" strike="noStrike">
                          <a:solidFill>
                            <a:srgbClr val="000000"/>
                          </a:solidFill>
                          <a:latin typeface="Arial"/>
                          <a:ea typeface="Arial"/>
                          <a:cs typeface="Arial"/>
                          <a:sym typeface="Arial"/>
                        </a:rPr>
                        <a:t>Level 3</a:t>
                      </a:r>
                      <a:endParaRPr sz="1800" u="none" cap="none" strike="noStrike"/>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0" i="0" lang="en-US" sz="1800" u="none" cap="none" strike="noStrike">
                          <a:solidFill>
                            <a:srgbClr val="000000"/>
                          </a:solidFill>
                          <a:latin typeface="Arial"/>
                          <a:ea typeface="Arial"/>
                          <a:cs typeface="Arial"/>
                          <a:sym typeface="Arial"/>
                        </a:rPr>
                        <a:t>Quick Start: Edit Pages in LibreTexts.</a:t>
                      </a:r>
                      <a:endParaRPr sz="1800" u="none" cap="none" strike="noStrike"/>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0" i="0" lang="en-US" sz="1800" u="none" cap="none" strike="noStrike">
                          <a:solidFill>
                            <a:srgbClr val="000000"/>
                          </a:solidFill>
                          <a:latin typeface="Arial"/>
                          <a:ea typeface="Arial"/>
                          <a:cs typeface="Arial"/>
                          <a:sym typeface="Arial"/>
                        </a:rPr>
                        <a:t>Monday, June 8, 10:00-11:30 am</a:t>
                      </a:r>
                      <a:endParaRPr sz="1800" u="none" cap="none" strike="noStrike"/>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03200">
                <a:tc>
                  <a:txBody>
                    <a:bodyPr/>
                    <a:lstStyle/>
                    <a:p>
                      <a:pPr indent="0" lvl="0" marL="0" marR="0" rtl="0" algn="l">
                        <a:lnSpc>
                          <a:spcPct val="100000"/>
                        </a:lnSpc>
                        <a:spcBef>
                          <a:spcPts val="0"/>
                        </a:spcBef>
                        <a:spcAft>
                          <a:spcPts val="0"/>
                        </a:spcAft>
                        <a:buClr>
                          <a:srgbClr val="000000"/>
                        </a:buClr>
                        <a:buSzPts val="1600"/>
                        <a:buFont typeface="Arial"/>
                        <a:buNone/>
                      </a:pPr>
                      <a:r>
                        <a:rPr b="0" i="0" lang="en-US" sz="1800" u="none" cap="none" strike="noStrike">
                          <a:solidFill>
                            <a:srgbClr val="000000"/>
                          </a:solidFill>
                          <a:latin typeface="Arial"/>
                          <a:ea typeface="Arial"/>
                          <a:cs typeface="Arial"/>
                          <a:sym typeface="Arial"/>
                        </a:rPr>
                        <a:t>Level 4</a:t>
                      </a:r>
                      <a:endParaRPr sz="1800" u="none" cap="none" strike="noStrike"/>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0" i="0" lang="en-US" sz="1800" u="none" cap="none" strike="noStrike">
                          <a:solidFill>
                            <a:srgbClr val="000000"/>
                          </a:solidFill>
                          <a:latin typeface="Arial"/>
                          <a:ea typeface="Arial"/>
                          <a:cs typeface="Arial"/>
                          <a:sym typeface="Arial"/>
                        </a:rPr>
                        <a:t>Designing with Media: Images and Video in LibreTexts </a:t>
                      </a:r>
                      <a:endParaRPr sz="1800" u="none" cap="none" strike="noStrike"/>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0" i="0" lang="en-US" sz="1800" u="none" cap="none" strike="noStrike">
                          <a:solidFill>
                            <a:srgbClr val="000000"/>
                          </a:solidFill>
                          <a:latin typeface="Arial"/>
                          <a:ea typeface="Arial"/>
                          <a:cs typeface="Arial"/>
                          <a:sym typeface="Arial"/>
                        </a:rPr>
                        <a:t>Wednesday, June 10, 10:30-12:00 pm</a:t>
                      </a:r>
                      <a:endParaRPr sz="1800" u="none" cap="none" strike="noStrike"/>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graphicFrame>
        <p:nvGraphicFramePr>
          <p:cNvPr id="308" name="Google Shape;308;p49"/>
          <p:cNvGraphicFramePr/>
          <p:nvPr/>
        </p:nvGraphicFramePr>
        <p:xfrm>
          <a:off x="1602745" y="2034185"/>
          <a:ext cx="3000000" cy="3000000"/>
        </p:xfrm>
        <a:graphic>
          <a:graphicData uri="http://schemas.openxmlformats.org/drawingml/2006/table">
            <a:tbl>
              <a:tblPr>
                <a:noFill/>
                <a:tableStyleId>{05338DF9-E4DB-4164-8F93-535B7D7770CC}</a:tableStyleId>
              </a:tblPr>
              <a:tblGrid>
                <a:gridCol w="871200"/>
                <a:gridCol w="2533650"/>
                <a:gridCol w="2533650"/>
              </a:tblGrid>
              <a:tr h="203200">
                <a:tc>
                  <a:txBody>
                    <a:bodyPr/>
                    <a:lstStyle/>
                    <a:p>
                      <a:pPr indent="0" lvl="0" marL="0" marR="0" rtl="0" algn="l">
                        <a:lnSpc>
                          <a:spcPct val="100000"/>
                        </a:lnSpc>
                        <a:spcBef>
                          <a:spcPts val="0"/>
                        </a:spcBef>
                        <a:spcAft>
                          <a:spcPts val="0"/>
                        </a:spcAft>
                        <a:buClr>
                          <a:srgbClr val="000000"/>
                        </a:buClr>
                        <a:buSzPts val="1600"/>
                        <a:buFont typeface="Arial"/>
                        <a:buNone/>
                      </a:pPr>
                      <a:r>
                        <a:rPr b="0" i="0" lang="en-US" sz="1800" u="none" cap="none" strike="noStrike">
                          <a:solidFill>
                            <a:srgbClr val="000000"/>
                          </a:solidFill>
                          <a:latin typeface="Arial"/>
                          <a:ea typeface="Arial"/>
                          <a:cs typeface="Arial"/>
                          <a:sym typeface="Arial"/>
                        </a:rPr>
                        <a:t>Level 1 </a:t>
                      </a:r>
                      <a:endParaRPr sz="1800" u="none" cap="none" strike="noStrike"/>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0" i="0" lang="en-US" sz="1800" u="none" cap="none" strike="noStrike">
                          <a:solidFill>
                            <a:srgbClr val="000000"/>
                          </a:solidFill>
                          <a:latin typeface="Arial"/>
                          <a:ea typeface="Arial"/>
                          <a:cs typeface="Arial"/>
                          <a:sym typeface="Arial"/>
                        </a:rPr>
                        <a:t>Accessing ADAPT and finding ADAPT questions</a:t>
                      </a:r>
                      <a:endParaRPr sz="1800" u="none" cap="none" strike="noStrike"/>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0" i="0" lang="en-US" sz="1800" u="none" cap="none" strike="noStrike">
                          <a:solidFill>
                            <a:srgbClr val="000000"/>
                          </a:solidFill>
                          <a:latin typeface="Arial"/>
                          <a:ea typeface="Arial"/>
                          <a:cs typeface="Arial"/>
                          <a:sym typeface="Arial"/>
                        </a:rPr>
                        <a:t>Wednesday, June 3, 9:00-10:30 am</a:t>
                      </a:r>
                      <a:endParaRPr sz="1800" u="none" cap="none" strike="noStrike"/>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50"/>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a:t>Contact Us</a:t>
            </a:r>
            <a:endParaRPr/>
          </a:p>
        </p:txBody>
      </p:sp>
      <p:pic>
        <p:nvPicPr>
          <p:cNvPr descr="Hedgehog, Holiday, Funny" id="314" name="Google Shape;314;p50"/>
          <p:cNvPicPr preferRelativeResize="0"/>
          <p:nvPr/>
        </p:nvPicPr>
        <p:blipFill rotWithShape="1">
          <a:blip r:embed="rId3">
            <a:alphaModFix/>
          </a:blip>
          <a:srcRect b="0" l="0" r="0" t="0"/>
          <a:stretch/>
        </p:blipFill>
        <p:spPr>
          <a:xfrm>
            <a:off x="3026802" y="2008951"/>
            <a:ext cx="3765884" cy="2059468"/>
          </a:xfrm>
          <a:prstGeom prst="rect">
            <a:avLst/>
          </a:prstGeom>
          <a:noFill/>
          <a:ln>
            <a:noFill/>
          </a:ln>
        </p:spPr>
      </p:pic>
      <p:sp>
        <p:nvSpPr>
          <p:cNvPr id="315" name="Google Shape;315;p50"/>
          <p:cNvSpPr txBox="1"/>
          <p:nvPr/>
        </p:nvSpPr>
        <p:spPr>
          <a:xfrm>
            <a:off x="1546918" y="4883929"/>
            <a:ext cx="7005482" cy="1169551"/>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Cristina Moon </a:t>
            </a:r>
            <a:r>
              <a:rPr b="0" i="0" lang="en-US" sz="1800" u="sng" cap="none" strike="noStrike">
                <a:solidFill>
                  <a:srgbClr val="000000"/>
                </a:solidFill>
                <a:latin typeface="Arial"/>
                <a:ea typeface="Arial"/>
                <a:cs typeface="Arial"/>
                <a:sym typeface="Arial"/>
                <a:hlinkClick r:id="rId4">
                  <a:extLst>
                    <a:ext uri="{A12FA001-AC4F-418D-AE19-62706E023703}">
                      <ahyp:hlinkClr val="tx"/>
                    </a:ext>
                  </a:extLst>
                </a:hlinkClick>
              </a:rPr>
              <a:t>–cmoon@chabotcollege.edu</a:t>
            </a:r>
            <a:endParaRPr b="0" i="0" sz="18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Shagun Kaur – </a:t>
            </a:r>
            <a:r>
              <a:rPr b="0" i="0" lang="en-US" sz="1800" u="sng" cap="none" strike="noStrike">
                <a:solidFill>
                  <a:srgbClr val="000000"/>
                </a:solidFill>
                <a:latin typeface="Arial"/>
                <a:ea typeface="Arial"/>
                <a:cs typeface="Arial"/>
                <a:sym typeface="Arial"/>
                <a:hlinkClick r:id="rId5">
                  <a:extLst>
                    <a:ext uri="{A12FA001-AC4F-418D-AE19-62706E023703}">
                      <ahyp:hlinkClr val="tx"/>
                    </a:ext>
                  </a:extLst>
                </a:hlinkClick>
              </a:rPr>
              <a:t>kaurshagun@fhda.edu</a:t>
            </a:r>
            <a:endParaRPr b="0" i="0" sz="18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OERI Team - </a:t>
            </a:r>
            <a:r>
              <a:rPr b="0" i="0" lang="en-US" sz="1800" u="sng" cap="none" strike="noStrike">
                <a:solidFill>
                  <a:srgbClr val="000000"/>
                </a:solidFill>
                <a:latin typeface="Arial"/>
                <a:ea typeface="Arial"/>
                <a:cs typeface="Arial"/>
                <a:sym typeface="Arial"/>
                <a:hlinkClick r:id="rId6">
                  <a:extLst>
                    <a:ext uri="{A12FA001-AC4F-418D-AE19-62706E023703}">
                      <ahyp:hlinkClr val="tx"/>
                    </a:ext>
                  </a:extLst>
                </a:hlinkClick>
              </a:rPr>
              <a:t>oeri@asccc.org</a:t>
            </a:r>
            <a:r>
              <a:rPr b="0" i="0" lang="en-US" sz="1800" u="none"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16" name="Google Shape;316;p50"/>
          <p:cNvSpPr txBox="1"/>
          <p:nvPr/>
        </p:nvSpPr>
        <p:spPr>
          <a:xfrm>
            <a:off x="2846329" y="4193865"/>
            <a:ext cx="3946357"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sng" cap="none" strike="noStrike">
                <a:solidFill>
                  <a:srgbClr val="000000"/>
                </a:solidFill>
                <a:latin typeface="Arial"/>
                <a:ea typeface="Arial"/>
                <a:cs typeface="Arial"/>
                <a:sym typeface="Arial"/>
                <a:hlinkClick r:id="rId7">
                  <a:extLst>
                    <a:ext uri="{A12FA001-AC4F-418D-AE19-62706E023703}">
                      <ahyp:hlinkClr val="tx"/>
                    </a:ext>
                  </a:extLst>
                </a:hlinkClick>
              </a:rPr>
              <a:t>Holiday Hedgehog </a:t>
            </a:r>
            <a:r>
              <a:rPr b="0" i="0" lang="en-US" sz="1200" u="none" cap="none" strike="noStrike">
                <a:solidFill>
                  <a:srgbClr val="000000"/>
                </a:solidFill>
                <a:latin typeface="Arial"/>
                <a:ea typeface="Arial"/>
                <a:cs typeface="Arial"/>
                <a:sym typeface="Arial"/>
              </a:rPr>
              <a:t>is licensed </a:t>
            </a:r>
            <a:r>
              <a:rPr b="0" i="0" lang="en-US" sz="1200" u="sng" cap="none" strike="noStrike">
                <a:solidFill>
                  <a:srgbClr val="000000"/>
                </a:solidFill>
                <a:latin typeface="Arial"/>
                <a:ea typeface="Arial"/>
                <a:cs typeface="Arial"/>
                <a:sym typeface="Arial"/>
                <a:hlinkClick r:id="rId8">
                  <a:extLst>
                    <a:ext uri="{A12FA001-AC4F-418D-AE19-62706E023703}">
                      <ahyp:hlinkClr val="tx"/>
                    </a:ext>
                  </a:extLst>
                </a:hlinkClick>
              </a:rPr>
              <a:t>CC0 1.0 Public Domain</a:t>
            </a:r>
            <a:r>
              <a:rPr b="0" i="0" lang="en-US" sz="1200" u="sng" cap="none" strike="noStrike">
                <a:solidFill>
                  <a:srgbClr val="000000"/>
                </a:solidFill>
                <a:latin typeface="Arial"/>
                <a:ea typeface="Arial"/>
                <a:cs typeface="Arial"/>
                <a:sym typeface="Arial"/>
                <a:hlinkClick r:id="rId9">
                  <a:extLst>
                    <a:ext uri="{A12FA001-AC4F-418D-AE19-62706E023703}">
                      <ahyp:hlinkClr val="tx"/>
                    </a:ext>
                  </a:extLst>
                </a:hlinkClick>
              </a:rPr>
              <a:t>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7"/>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Presenters</a:t>
            </a:r>
            <a:endParaRPr sz="3600"/>
          </a:p>
        </p:txBody>
      </p:sp>
      <p:sp>
        <p:nvSpPr>
          <p:cNvPr id="128" name="Google Shape;128;p7"/>
          <p:cNvSpPr txBox="1"/>
          <p:nvPr>
            <p:ph idx="1" type="body"/>
          </p:nvPr>
        </p:nvSpPr>
        <p:spPr>
          <a:xfrm>
            <a:off x="584391" y="2200059"/>
            <a:ext cx="4441371" cy="2086438"/>
          </a:xfrm>
          <a:prstGeom prst="rect">
            <a:avLst/>
          </a:prstGeom>
          <a:noFill/>
          <a:ln>
            <a:noFill/>
          </a:ln>
        </p:spPr>
        <p:txBody>
          <a:bodyPr anchorCtr="0" anchor="t" bIns="45700" lIns="91425" spcFirstLastPara="1" rIns="91425" wrap="square" tIns="45700">
            <a:normAutofit lnSpcReduction="20000"/>
          </a:bodyPr>
          <a:lstStyle/>
          <a:p>
            <a:pPr indent="-330200" lvl="0" marL="457200" rtl="0" algn="l">
              <a:lnSpc>
                <a:spcPct val="120000"/>
              </a:lnSpc>
              <a:spcBef>
                <a:spcPts val="750"/>
              </a:spcBef>
              <a:spcAft>
                <a:spcPts val="0"/>
              </a:spcAft>
              <a:buSzPts val="1600"/>
              <a:buChar char="•"/>
            </a:pPr>
            <a:r>
              <a:rPr lang="en-US"/>
              <a:t>Shagun Kaur, ASCCC OERI LibreTexts Lead</a:t>
            </a:r>
            <a:endParaRPr/>
          </a:p>
          <a:p>
            <a:pPr indent="-317500" lvl="1" marL="914400" rtl="0" algn="l">
              <a:lnSpc>
                <a:spcPct val="120000"/>
              </a:lnSpc>
              <a:spcBef>
                <a:spcPts val="375"/>
              </a:spcBef>
              <a:spcAft>
                <a:spcPts val="0"/>
              </a:spcAft>
              <a:buSzPts val="1400"/>
              <a:buChar char="•"/>
            </a:pPr>
            <a:r>
              <a:rPr lang="en-US" sz="1600"/>
              <a:t>Communication Studies, De Anza</a:t>
            </a:r>
            <a:endParaRPr sz="1600"/>
          </a:p>
          <a:p>
            <a:pPr indent="-330200" lvl="0" marL="457200" rtl="0" algn="l">
              <a:lnSpc>
                <a:spcPct val="120000"/>
              </a:lnSpc>
              <a:spcBef>
                <a:spcPts val="750"/>
              </a:spcBef>
              <a:spcAft>
                <a:spcPts val="0"/>
              </a:spcAft>
              <a:buSzPts val="1600"/>
              <a:buChar char="•"/>
            </a:pPr>
            <a:r>
              <a:rPr lang="en-US"/>
              <a:t>Cristina Moon, ASCCC OERI ADAPT lead</a:t>
            </a:r>
            <a:endParaRPr/>
          </a:p>
          <a:p>
            <a:pPr indent="-317500" lvl="1" marL="914400" rtl="0" algn="l">
              <a:lnSpc>
                <a:spcPct val="120000"/>
              </a:lnSpc>
              <a:spcBef>
                <a:spcPts val="375"/>
              </a:spcBef>
              <a:spcAft>
                <a:spcPts val="0"/>
              </a:spcAft>
              <a:buSzPts val="1400"/>
              <a:buChar char="•"/>
            </a:pPr>
            <a:r>
              <a:rPr lang="en-US" sz="1600"/>
              <a:t>Spanish, Chabot College</a:t>
            </a:r>
            <a:endParaRPr sz="1600"/>
          </a:p>
          <a:p>
            <a:pPr indent="-228600" lvl="1" marL="914400" rtl="0" algn="l">
              <a:lnSpc>
                <a:spcPct val="120000"/>
              </a:lnSpc>
              <a:spcBef>
                <a:spcPts val="375"/>
              </a:spcBef>
              <a:spcAft>
                <a:spcPts val="0"/>
              </a:spcAft>
              <a:buSzPts val="1400"/>
              <a:buNone/>
            </a:pPr>
            <a:r>
              <a:t/>
            </a:r>
            <a:endParaRPr sz="1800"/>
          </a:p>
        </p:txBody>
      </p:sp>
      <p:pic>
        <p:nvPicPr>
          <p:cNvPr descr="A person smashing their face into a book in what might be viewed as an expression of exasperation. " id="129" name="Google Shape;129;p7" title="Decorative"/>
          <p:cNvPicPr preferRelativeResize="0"/>
          <p:nvPr/>
        </p:nvPicPr>
        <p:blipFill rotWithShape="1">
          <a:blip r:embed="rId3">
            <a:alphaModFix/>
          </a:blip>
          <a:srcRect b="0" l="0" r="0" t="0"/>
          <a:stretch/>
        </p:blipFill>
        <p:spPr>
          <a:xfrm>
            <a:off x="5136453" y="2200059"/>
            <a:ext cx="2969394" cy="1689281"/>
          </a:xfrm>
          <a:prstGeom prst="rect">
            <a:avLst/>
          </a:prstGeom>
          <a:noFill/>
          <a:ln>
            <a:noFill/>
          </a:ln>
        </p:spPr>
      </p:pic>
      <p:sp>
        <p:nvSpPr>
          <p:cNvPr id="130" name="Google Shape;130;p7" title="Decorative image"/>
          <p:cNvSpPr/>
          <p:nvPr/>
        </p:nvSpPr>
        <p:spPr>
          <a:xfrm>
            <a:off x="4964573" y="3978719"/>
            <a:ext cx="3518912" cy="2769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Photo by </a:t>
            </a:r>
            <a:r>
              <a:rPr b="0" i="0" lang="en-US" sz="1200" u="sng" cap="none" strike="noStrike">
                <a:solidFill>
                  <a:schemeClr val="dk1"/>
                </a:solidFill>
                <a:latin typeface="Arial"/>
                <a:ea typeface="Arial"/>
                <a:cs typeface="Arial"/>
                <a:sym typeface="Arial"/>
                <a:hlinkClick r:id="rId4">
                  <a:extLst>
                    <a:ext uri="{A12FA001-AC4F-418D-AE19-62706E023703}">
                      <ahyp:hlinkClr val="tx"/>
                    </a:ext>
                  </a:extLst>
                </a:hlinkClick>
              </a:rPr>
              <a:t>Siora Photography</a:t>
            </a:r>
            <a:r>
              <a:rPr b="0" i="0" lang="en-US" sz="1200" u="none" cap="none" strike="noStrike">
                <a:solidFill>
                  <a:schemeClr val="dk1"/>
                </a:solidFill>
                <a:latin typeface="Arial"/>
                <a:ea typeface="Arial"/>
                <a:cs typeface="Arial"/>
                <a:sym typeface="Arial"/>
              </a:rPr>
              <a:t> on </a:t>
            </a:r>
            <a:r>
              <a:rPr b="0" i="0" lang="en-US" sz="1200" u="sng" cap="none" strike="noStrike">
                <a:solidFill>
                  <a:schemeClr val="dk1"/>
                </a:solidFill>
                <a:latin typeface="Arial"/>
                <a:ea typeface="Arial"/>
                <a:cs typeface="Arial"/>
                <a:sym typeface="Arial"/>
                <a:hlinkClick r:id="rId5">
                  <a:extLst>
                    <a:ext uri="{A12FA001-AC4F-418D-AE19-62706E023703}">
                      <ahyp:hlinkClr val="tx"/>
                    </a:ext>
                  </a:extLst>
                </a:hlinkClick>
              </a:rPr>
              <a:t>Unsplash</a:t>
            </a:r>
            <a:r>
              <a:rPr b="0" i="0" lang="en-US" sz="1200" u="none" cap="none" strike="noStrike">
                <a:solidFill>
                  <a:schemeClr val="dk1"/>
                </a:solidFill>
                <a:latin typeface="Arial"/>
                <a:ea typeface="Arial"/>
                <a:cs typeface="Arial"/>
                <a:sym typeface="Arial"/>
              </a:rPr>
              <a:t>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7"/>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Webinar Description</a:t>
            </a:r>
            <a:endParaRPr/>
          </a:p>
        </p:txBody>
      </p:sp>
      <p:sp>
        <p:nvSpPr>
          <p:cNvPr id="136" name="Google Shape;136;p27"/>
          <p:cNvSpPr txBox="1"/>
          <p:nvPr>
            <p:ph idx="1" type="body"/>
          </p:nvPr>
        </p:nvSpPr>
        <p:spPr>
          <a:xfrm>
            <a:off x="1088686" y="2015732"/>
            <a:ext cx="7202456" cy="2460015"/>
          </a:xfrm>
          <a:prstGeom prst="rect">
            <a:avLst/>
          </a:prstGeom>
          <a:noFill/>
          <a:ln>
            <a:noFill/>
          </a:ln>
        </p:spPr>
        <p:txBody>
          <a:bodyPr anchorCtr="0" anchor="t" bIns="45700" lIns="91425" spcFirstLastPara="1" rIns="91425" wrap="square" tIns="45700">
            <a:normAutofit/>
          </a:bodyPr>
          <a:lstStyle/>
          <a:p>
            <a:pPr indent="0" lvl="0" marL="127000" rtl="0" algn="l">
              <a:lnSpc>
                <a:spcPct val="120000"/>
              </a:lnSpc>
              <a:spcBef>
                <a:spcPts val="750"/>
              </a:spcBef>
              <a:spcAft>
                <a:spcPts val="0"/>
              </a:spcAft>
              <a:buSzPts val="1600"/>
              <a:buNone/>
            </a:pPr>
            <a:r>
              <a:rPr lang="en-US"/>
              <a:t>Find it fast, use it easily. This introductory, hands-on session covers navigation and smart search in LibreTexts, along with practical ways to bring materials into Canvas or assign them for direct online access. Designed to streamline your workflow while expanding equitable, low-cost course materials for students. </a:t>
            </a:r>
            <a:endParaRPr/>
          </a:p>
          <a:p>
            <a:pPr indent="0" lvl="0" marL="127000" rtl="0" algn="l">
              <a:lnSpc>
                <a:spcPct val="120000"/>
              </a:lnSpc>
              <a:spcBef>
                <a:spcPts val="750"/>
              </a:spcBef>
              <a:spcAft>
                <a:spcPts val="0"/>
              </a:spcAft>
              <a:buSzPts val="1600"/>
              <a:buNone/>
            </a:pPr>
            <a:br>
              <a:rPr lang="en-US"/>
            </a:b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8"/>
          <p:cNvSpPr txBox="1"/>
          <p:nvPr>
            <p:ph idx="1" type="body"/>
          </p:nvPr>
        </p:nvSpPr>
        <p:spPr>
          <a:xfrm>
            <a:off x="1088686" y="2015732"/>
            <a:ext cx="4768974" cy="3264412"/>
          </a:xfrm>
          <a:prstGeom prst="rect">
            <a:avLst/>
          </a:prstGeom>
          <a:noFill/>
          <a:ln>
            <a:noFill/>
          </a:ln>
        </p:spPr>
        <p:txBody>
          <a:bodyPr anchorCtr="0" anchor="t" bIns="45700" lIns="91425" spcFirstLastPara="1" rIns="91425" wrap="square" tIns="45700">
            <a:noAutofit/>
          </a:bodyPr>
          <a:lstStyle/>
          <a:p>
            <a:pPr indent="-400050" lvl="0" marL="457200" rtl="0" algn="l">
              <a:lnSpc>
                <a:spcPct val="120000"/>
              </a:lnSpc>
              <a:spcBef>
                <a:spcPts val="750"/>
              </a:spcBef>
              <a:spcAft>
                <a:spcPts val="0"/>
              </a:spcAft>
              <a:buSzPts val="2700"/>
              <a:buChar char="•"/>
            </a:pPr>
            <a:r>
              <a:rPr lang="en-US" sz="2300">
                <a:solidFill>
                  <a:srgbClr val="181612"/>
                </a:solidFill>
              </a:rPr>
              <a:t>What is LibreTexts</a:t>
            </a:r>
            <a:endParaRPr sz="1900"/>
          </a:p>
          <a:p>
            <a:pPr indent="-400050" lvl="0" marL="457200" rtl="0" algn="l">
              <a:lnSpc>
                <a:spcPct val="120000"/>
              </a:lnSpc>
              <a:spcBef>
                <a:spcPts val="750"/>
              </a:spcBef>
              <a:spcAft>
                <a:spcPts val="0"/>
              </a:spcAft>
              <a:buSzPts val="2700"/>
              <a:buChar char="•"/>
            </a:pPr>
            <a:r>
              <a:rPr lang="en-US" sz="2300">
                <a:solidFill>
                  <a:srgbClr val="181612"/>
                </a:solidFill>
              </a:rPr>
              <a:t>LibreTexts Ecosystem</a:t>
            </a:r>
            <a:endParaRPr sz="1900"/>
          </a:p>
          <a:p>
            <a:pPr indent="-400050" lvl="0" marL="457200" rtl="0" algn="l">
              <a:lnSpc>
                <a:spcPct val="120000"/>
              </a:lnSpc>
              <a:spcBef>
                <a:spcPts val="750"/>
              </a:spcBef>
              <a:spcAft>
                <a:spcPts val="0"/>
              </a:spcAft>
              <a:buSzPts val="2700"/>
              <a:buChar char="•"/>
            </a:pPr>
            <a:r>
              <a:rPr lang="en-US" sz="2300">
                <a:solidFill>
                  <a:srgbClr val="181612"/>
                </a:solidFill>
              </a:rPr>
              <a:t>Conductor Overview</a:t>
            </a:r>
            <a:endParaRPr sz="1900"/>
          </a:p>
          <a:p>
            <a:pPr indent="-400050" lvl="0" marL="457200" rtl="0" algn="l">
              <a:lnSpc>
                <a:spcPct val="120000"/>
              </a:lnSpc>
              <a:spcBef>
                <a:spcPts val="750"/>
              </a:spcBef>
              <a:spcAft>
                <a:spcPts val="0"/>
              </a:spcAft>
              <a:buSzPts val="2700"/>
              <a:buChar char="•"/>
            </a:pPr>
            <a:r>
              <a:rPr lang="en-US" sz="2300">
                <a:solidFill>
                  <a:srgbClr val="181612"/>
                </a:solidFill>
              </a:rPr>
              <a:t>Searching the Commons and Libraries</a:t>
            </a:r>
            <a:endParaRPr sz="1900"/>
          </a:p>
          <a:p>
            <a:pPr indent="-400050" lvl="0" marL="457200" rtl="0" algn="l">
              <a:lnSpc>
                <a:spcPct val="120000"/>
              </a:lnSpc>
              <a:spcBef>
                <a:spcPts val="750"/>
              </a:spcBef>
              <a:spcAft>
                <a:spcPts val="0"/>
              </a:spcAft>
              <a:buSzPts val="2700"/>
              <a:buChar char="•"/>
            </a:pPr>
            <a:r>
              <a:rPr lang="en-US" sz="2300">
                <a:solidFill>
                  <a:srgbClr val="181612"/>
                </a:solidFill>
              </a:rPr>
              <a:t>Canvas Integration</a:t>
            </a:r>
            <a:endParaRPr sz="1900"/>
          </a:p>
          <a:p>
            <a:pPr indent="-228600" lvl="0" marL="457200" rtl="0" algn="l">
              <a:lnSpc>
                <a:spcPct val="120000"/>
              </a:lnSpc>
              <a:spcBef>
                <a:spcPts val="750"/>
              </a:spcBef>
              <a:spcAft>
                <a:spcPts val="0"/>
              </a:spcAft>
              <a:buSzPts val="2400"/>
              <a:buNone/>
            </a:pPr>
            <a:r>
              <a:t/>
            </a:r>
            <a:endParaRPr/>
          </a:p>
        </p:txBody>
      </p:sp>
      <p:sp>
        <p:nvSpPr>
          <p:cNvPr id="143" name="Google Shape;143;p8"/>
          <p:cNvSpPr txBox="1"/>
          <p:nvPr>
            <p:ph idx="4294967295" type="title"/>
          </p:nvPr>
        </p:nvSpPr>
        <p:spPr>
          <a:xfrm>
            <a:off x="1141281" y="804863"/>
            <a:ext cx="7149861" cy="89852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Gill Sans"/>
              <a:buNone/>
            </a:pPr>
            <a:r>
              <a:rPr lang="en-US" sz="3600">
                <a:latin typeface="Arial"/>
                <a:ea typeface="Arial"/>
                <a:cs typeface="Arial"/>
                <a:sym typeface="Arial"/>
              </a:rPr>
              <a:t>Overview</a:t>
            </a:r>
            <a:endParaRPr sz="3600">
              <a:latin typeface="Arial"/>
              <a:ea typeface="Arial"/>
              <a:cs typeface="Arial"/>
              <a:sym typeface="Arial"/>
            </a:endParaRPr>
          </a:p>
        </p:txBody>
      </p:sp>
      <p:pic>
        <p:nvPicPr>
          <p:cNvPr descr="LibreTexts logo showing an open laptop atop stacked books inside a blue hexagon beside the LibreTexts name." id="144" name="Google Shape;144;p8"/>
          <p:cNvPicPr preferRelativeResize="0"/>
          <p:nvPr/>
        </p:nvPicPr>
        <p:blipFill rotWithShape="1">
          <a:blip r:embed="rId3">
            <a:alphaModFix/>
          </a:blip>
          <a:srcRect b="0" l="0" r="0" t="0"/>
          <a:stretch/>
        </p:blipFill>
        <p:spPr>
          <a:xfrm>
            <a:off x="5178401" y="2740526"/>
            <a:ext cx="3215869" cy="90741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8"/>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600"/>
              <a:buFont typeface="Arial"/>
              <a:buNone/>
            </a:pPr>
            <a:r>
              <a:rPr lang="en-US" sz="3600"/>
              <a:t>Canvas Course: LibreTexts Basics and Beyond</a:t>
            </a:r>
            <a:endParaRPr/>
          </a:p>
        </p:txBody>
      </p:sp>
      <p:sp>
        <p:nvSpPr>
          <p:cNvPr id="150" name="Google Shape;150;p28"/>
          <p:cNvSpPr txBox="1"/>
          <p:nvPr>
            <p:ph idx="1" type="body"/>
          </p:nvPr>
        </p:nvSpPr>
        <p:spPr>
          <a:xfrm>
            <a:off x="1038150" y="2015722"/>
            <a:ext cx="7487700" cy="4420800"/>
          </a:xfrm>
          <a:prstGeom prst="rect">
            <a:avLst/>
          </a:prstGeom>
          <a:noFill/>
          <a:ln>
            <a:noFill/>
          </a:ln>
        </p:spPr>
        <p:txBody>
          <a:bodyPr anchorCtr="0" anchor="t" bIns="45700" lIns="91425" spcFirstLastPara="1" rIns="91425" wrap="square" tIns="45700">
            <a:normAutofit/>
          </a:bodyPr>
          <a:lstStyle/>
          <a:p>
            <a:pPr indent="-349250" lvl="0" marL="457200" rtl="0" algn="l">
              <a:lnSpc>
                <a:spcPct val="120000"/>
              </a:lnSpc>
              <a:spcBef>
                <a:spcPts val="750"/>
              </a:spcBef>
              <a:spcAft>
                <a:spcPts val="0"/>
              </a:spcAft>
              <a:buSzPts val="1900"/>
              <a:buChar char="•"/>
            </a:pPr>
            <a:r>
              <a:rPr lang="en-US" sz="1900"/>
              <a:t>This course is an adaptation created by Cristina Moon and Michelle Pilati. It is a revision of "Mastering Libretexts" created by Wendy Poling and is shared under a </a:t>
            </a:r>
            <a:r>
              <a:rPr lang="en-US" sz="1900" u="sng">
                <a:solidFill>
                  <a:schemeClr val="hlink"/>
                </a:solidFill>
                <a:hlinkClick r:id="rId3"/>
              </a:rPr>
              <a:t>CC-BY-4.0</a:t>
            </a:r>
            <a:r>
              <a:rPr lang="en-US" sz="1900"/>
              <a:t> license</a:t>
            </a:r>
            <a:endParaRPr sz="1900"/>
          </a:p>
          <a:p>
            <a:pPr indent="-349250" lvl="0" marL="457200" rtl="0" algn="l">
              <a:lnSpc>
                <a:spcPct val="120000"/>
              </a:lnSpc>
              <a:spcBef>
                <a:spcPts val="750"/>
              </a:spcBef>
              <a:spcAft>
                <a:spcPts val="0"/>
              </a:spcAft>
              <a:buSzPts val="1900"/>
              <a:buChar char="•"/>
            </a:pPr>
            <a:r>
              <a:rPr lang="en-US" sz="1900"/>
              <a:t>We will be covering Modules 1 and 2 today</a:t>
            </a:r>
            <a:endParaRPr sz="1900"/>
          </a:p>
          <a:p>
            <a:pPr indent="-349250" lvl="0" marL="457200" rtl="0" algn="l">
              <a:lnSpc>
                <a:spcPct val="120000"/>
              </a:lnSpc>
              <a:spcBef>
                <a:spcPts val="750"/>
              </a:spcBef>
              <a:spcAft>
                <a:spcPts val="0"/>
              </a:spcAft>
              <a:buSzPts val="1900"/>
              <a:buChar char="•"/>
            </a:pPr>
            <a:r>
              <a:rPr lang="en-US" sz="1900" u="sng">
                <a:solidFill>
                  <a:schemeClr val="hlink"/>
                </a:solidFill>
                <a:hlinkClick r:id="rId4"/>
              </a:rPr>
              <a:t>Register for LibreTexts Basics and Beyond</a:t>
            </a:r>
            <a:endParaRPr sz="1900" u="sng"/>
          </a:p>
          <a:p>
            <a:pPr indent="0" lvl="0" marL="457200" rtl="0" algn="l">
              <a:lnSpc>
                <a:spcPct val="120000"/>
              </a:lnSpc>
              <a:spcBef>
                <a:spcPts val="750"/>
              </a:spcBef>
              <a:spcAft>
                <a:spcPts val="0"/>
              </a:spcAft>
              <a:buNone/>
            </a:pPr>
            <a:r>
              <a:rPr lang="en-US" sz="1900"/>
              <a:t>If you have trouble registering, please contact the OERI </a:t>
            </a:r>
            <a:r>
              <a:rPr lang="en-US" sz="1900" u="sng">
                <a:solidFill>
                  <a:schemeClr val="hlink"/>
                </a:solidFill>
                <a:hlinkClick r:id="rId5"/>
              </a:rPr>
              <a:t>oeri@asccc.org</a:t>
            </a:r>
            <a:r>
              <a:rPr lang="en-US" sz="1900"/>
              <a:t>  </a:t>
            </a:r>
            <a:endParaRPr sz="2200"/>
          </a:p>
          <a:p>
            <a:pPr indent="-349250" lvl="0" marL="457200" rtl="0" algn="l">
              <a:lnSpc>
                <a:spcPct val="120000"/>
              </a:lnSpc>
              <a:spcBef>
                <a:spcPts val="750"/>
              </a:spcBef>
              <a:spcAft>
                <a:spcPts val="0"/>
              </a:spcAft>
              <a:buSzPts val="1900"/>
              <a:buChar char="•"/>
            </a:pPr>
            <a:r>
              <a:rPr lang="en-US" sz="1900"/>
              <a:t>Note: </a:t>
            </a:r>
            <a:r>
              <a:rPr lang="en-US" sz="1900" u="sng">
                <a:solidFill>
                  <a:schemeClr val="hlink"/>
                </a:solidFill>
                <a:hlinkClick r:id="rId6"/>
              </a:rPr>
              <a:t>The ASCCC OERI LibreTexts Basics and Beyond course is also available on Canvas Commons</a:t>
            </a:r>
            <a:r>
              <a:rPr lang="en-US" sz="1900"/>
              <a:t> for local use.</a:t>
            </a:r>
            <a:endParaRPr sz="19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9"/>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LibreTexts: An Overview</a:t>
            </a:r>
            <a:endParaRPr/>
          </a:p>
        </p:txBody>
      </p:sp>
      <p:sp>
        <p:nvSpPr>
          <p:cNvPr id="156" name="Google Shape;156;p29"/>
          <p:cNvSpPr txBox="1"/>
          <p:nvPr>
            <p:ph idx="1" type="body"/>
          </p:nvPr>
        </p:nvSpPr>
        <p:spPr>
          <a:xfrm>
            <a:off x="614025" y="1960725"/>
            <a:ext cx="7942500" cy="4597800"/>
          </a:xfrm>
          <a:prstGeom prst="rect">
            <a:avLst/>
          </a:prstGeom>
          <a:noFill/>
          <a:ln>
            <a:noFill/>
          </a:ln>
        </p:spPr>
        <p:txBody>
          <a:bodyPr anchorCtr="0" anchor="t" bIns="45700" lIns="91425" spcFirstLastPara="1" rIns="91425" wrap="square" tIns="45700">
            <a:normAutofit lnSpcReduction="10000"/>
          </a:bodyPr>
          <a:lstStyle/>
          <a:p>
            <a:pPr indent="0" lvl="0" marL="127000" rtl="0" algn="l">
              <a:lnSpc>
                <a:spcPct val="120000"/>
              </a:lnSpc>
              <a:spcBef>
                <a:spcPts val="750"/>
              </a:spcBef>
              <a:spcAft>
                <a:spcPts val="0"/>
              </a:spcAft>
              <a:buSzPts val="1600"/>
              <a:buNone/>
            </a:pPr>
            <a:r>
              <a:rPr lang="en-US" sz="1808"/>
              <a:t>LibreTexts is an open educational resources (OER) platform for discovering, creating, curating, remixing, and sharing course materials.</a:t>
            </a:r>
            <a:endParaRPr sz="1808"/>
          </a:p>
          <a:p>
            <a:pPr indent="0" lvl="0" marL="127000" rtl="0" algn="l">
              <a:lnSpc>
                <a:spcPct val="120000"/>
              </a:lnSpc>
              <a:spcBef>
                <a:spcPts val="750"/>
              </a:spcBef>
              <a:spcAft>
                <a:spcPts val="0"/>
              </a:spcAft>
              <a:buSzPts val="1600"/>
              <a:buNone/>
            </a:pPr>
            <a:r>
              <a:t/>
            </a:r>
            <a:endParaRPr b="1" sz="1808"/>
          </a:p>
          <a:p>
            <a:pPr indent="0" lvl="0" marL="127000" rtl="0" algn="l">
              <a:lnSpc>
                <a:spcPct val="120000"/>
              </a:lnSpc>
              <a:spcBef>
                <a:spcPts val="750"/>
              </a:spcBef>
              <a:spcAft>
                <a:spcPts val="0"/>
              </a:spcAft>
              <a:buSzPts val="1600"/>
              <a:buNone/>
            </a:pPr>
            <a:r>
              <a:rPr b="1" lang="en-US" sz="1808"/>
              <a:t>What Can You Do with LibreTexts?</a:t>
            </a:r>
            <a:endParaRPr sz="1808"/>
          </a:p>
          <a:p>
            <a:pPr indent="-343415" lvl="0" marL="457200" rtl="0" algn="l">
              <a:lnSpc>
                <a:spcPct val="120000"/>
              </a:lnSpc>
              <a:spcBef>
                <a:spcPts val="750"/>
              </a:spcBef>
              <a:spcAft>
                <a:spcPts val="0"/>
              </a:spcAft>
              <a:buSzPts val="1808"/>
              <a:buChar char="•"/>
            </a:pPr>
            <a:r>
              <a:rPr lang="en-US" sz="1808"/>
              <a:t>Access thousands of openly licensed textbooks and learning resources</a:t>
            </a:r>
            <a:endParaRPr sz="1808"/>
          </a:p>
          <a:p>
            <a:pPr indent="-343415" lvl="0" marL="457200" rtl="0" algn="l">
              <a:lnSpc>
                <a:spcPct val="120000"/>
              </a:lnSpc>
              <a:spcBef>
                <a:spcPts val="750"/>
              </a:spcBef>
              <a:spcAft>
                <a:spcPts val="0"/>
              </a:spcAft>
              <a:buSzPts val="1808"/>
              <a:buChar char="•"/>
            </a:pPr>
            <a:r>
              <a:rPr lang="en-US" sz="1808"/>
              <a:t>Search, adopt, and curate content from across disciplines </a:t>
            </a:r>
            <a:endParaRPr sz="1808"/>
          </a:p>
          <a:p>
            <a:pPr indent="-343415" lvl="0" marL="457200" rtl="0" algn="l">
              <a:lnSpc>
                <a:spcPct val="120000"/>
              </a:lnSpc>
              <a:spcBef>
                <a:spcPts val="750"/>
              </a:spcBef>
              <a:spcAft>
                <a:spcPts val="0"/>
              </a:spcAft>
              <a:buSzPts val="1808"/>
              <a:buChar char="•"/>
            </a:pPr>
            <a:r>
              <a:rPr lang="en-US" sz="1808"/>
              <a:t>Remix and customize materials to fit your course and students </a:t>
            </a:r>
            <a:endParaRPr sz="1808"/>
          </a:p>
          <a:p>
            <a:pPr indent="-343415" lvl="0" marL="457200" rtl="0" algn="l">
              <a:lnSpc>
                <a:spcPct val="120000"/>
              </a:lnSpc>
              <a:spcBef>
                <a:spcPts val="750"/>
              </a:spcBef>
              <a:spcAft>
                <a:spcPts val="0"/>
              </a:spcAft>
              <a:buSzPts val="1808"/>
              <a:buChar char="•"/>
            </a:pPr>
            <a:r>
              <a:rPr lang="en-US" sz="1808"/>
              <a:t>Request additional OER resources to be added to the platform </a:t>
            </a:r>
            <a:endParaRPr sz="1808"/>
          </a:p>
          <a:p>
            <a:pPr indent="-343415" lvl="0" marL="457200" rtl="0" algn="l">
              <a:lnSpc>
                <a:spcPct val="120000"/>
              </a:lnSpc>
              <a:spcBef>
                <a:spcPts val="750"/>
              </a:spcBef>
              <a:spcAft>
                <a:spcPts val="0"/>
              </a:spcAft>
              <a:buSzPts val="1808"/>
              <a:buChar char="•"/>
            </a:pPr>
            <a:r>
              <a:rPr lang="en-US" sz="1808"/>
              <a:t>Keep Canvas content synchronized with updates made in LibreTexts</a:t>
            </a:r>
            <a:endParaRPr sz="1808"/>
          </a:p>
          <a:p>
            <a:pPr indent="-343415" lvl="0" marL="457200" rtl="0" algn="l">
              <a:lnSpc>
                <a:spcPct val="120000"/>
              </a:lnSpc>
              <a:spcBef>
                <a:spcPts val="750"/>
              </a:spcBef>
              <a:spcAft>
                <a:spcPts val="0"/>
              </a:spcAft>
              <a:buSzPts val="1808"/>
              <a:buChar char="•"/>
            </a:pPr>
            <a:r>
              <a:rPr lang="en-US" sz="1808"/>
              <a:t>Reduce textbook costs while expanding day-one access to learning materials</a:t>
            </a:r>
            <a:endParaRPr sz="1808"/>
          </a:p>
          <a:p>
            <a:pPr indent="-228600" lvl="0" marL="457200" rtl="0" algn="l">
              <a:lnSpc>
                <a:spcPct val="120000"/>
              </a:lnSpc>
              <a:spcBef>
                <a:spcPts val="750"/>
              </a:spcBef>
              <a:spcAft>
                <a:spcPts val="0"/>
              </a:spcAft>
              <a:buSzPts val="1600"/>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30"/>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80247"/>
              <a:buFont typeface="Arial"/>
              <a:buNone/>
            </a:pPr>
            <a:r>
              <a:rPr lang="en-US" sz="3600"/>
              <a:t>Registration for a LibreTexts Account</a:t>
            </a:r>
            <a:endParaRPr/>
          </a:p>
        </p:txBody>
      </p:sp>
      <p:sp>
        <p:nvSpPr>
          <p:cNvPr id="162" name="Google Shape;162;p30"/>
          <p:cNvSpPr txBox="1"/>
          <p:nvPr>
            <p:ph idx="1" type="body"/>
          </p:nvPr>
        </p:nvSpPr>
        <p:spPr>
          <a:xfrm>
            <a:off x="1006050" y="2046272"/>
            <a:ext cx="7131900" cy="1472700"/>
          </a:xfrm>
          <a:prstGeom prst="rect">
            <a:avLst/>
          </a:prstGeom>
          <a:noFill/>
          <a:ln>
            <a:noFill/>
          </a:ln>
        </p:spPr>
        <p:txBody>
          <a:bodyPr anchorCtr="0" anchor="t" bIns="45700" lIns="91425" spcFirstLastPara="1" rIns="91425" wrap="square" tIns="45700">
            <a:noAutofit/>
          </a:bodyPr>
          <a:lstStyle/>
          <a:p>
            <a:pPr indent="-342900" lvl="0" marL="457200" rtl="0" algn="l">
              <a:lnSpc>
                <a:spcPct val="120000"/>
              </a:lnSpc>
              <a:spcBef>
                <a:spcPts val="750"/>
              </a:spcBef>
              <a:spcAft>
                <a:spcPts val="0"/>
              </a:spcAft>
              <a:buSzPts val="1800"/>
              <a:buChar char="•"/>
            </a:pPr>
            <a:r>
              <a:rPr lang="en-US" sz="1800"/>
              <a:t>If you don't already have one, </a:t>
            </a:r>
            <a:r>
              <a:rPr lang="en-US" sz="1800" u="sng">
                <a:solidFill>
                  <a:schemeClr val="hlink"/>
                </a:solidFill>
                <a:hlinkClick r:id="rId3"/>
              </a:rPr>
              <a:t>register for a LibreOne account</a:t>
            </a:r>
            <a:r>
              <a:rPr lang="en-US" sz="1800"/>
              <a:t>. </a:t>
            </a:r>
            <a:endParaRPr sz="1800"/>
          </a:p>
          <a:p>
            <a:pPr indent="-342900" lvl="0" marL="457200" rtl="0" algn="l">
              <a:lnSpc>
                <a:spcPct val="120000"/>
              </a:lnSpc>
              <a:spcBef>
                <a:spcPts val="750"/>
              </a:spcBef>
              <a:spcAft>
                <a:spcPts val="0"/>
              </a:spcAft>
              <a:buSzPts val="1800"/>
              <a:buChar char="•"/>
            </a:pPr>
            <a:r>
              <a:rPr lang="en-US" sz="1800"/>
              <a:t>Verify your Instructor status to unlock full LibreTexts functionality.</a:t>
            </a:r>
            <a:endParaRPr sz="1800"/>
          </a:p>
        </p:txBody>
      </p:sp>
      <p:pic>
        <p:nvPicPr>
          <p:cNvPr descr="LibreOne login page with email and password fields, plus Google Workspace and Microsoft login options." id="163" name="Google Shape;163;p30"/>
          <p:cNvPicPr preferRelativeResize="0"/>
          <p:nvPr/>
        </p:nvPicPr>
        <p:blipFill rotWithShape="1">
          <a:blip r:embed="rId4">
            <a:alphaModFix/>
          </a:blip>
          <a:srcRect b="0" l="0" r="0" t="0"/>
          <a:stretch/>
        </p:blipFill>
        <p:spPr>
          <a:xfrm>
            <a:off x="2180359" y="4227935"/>
            <a:ext cx="5202410" cy="237194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1"/>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Logging in to your Account</a:t>
            </a:r>
            <a:endParaRPr/>
          </a:p>
        </p:txBody>
      </p:sp>
      <p:sp>
        <p:nvSpPr>
          <p:cNvPr id="169" name="Google Shape;169;p31"/>
          <p:cNvSpPr txBox="1"/>
          <p:nvPr>
            <p:ph idx="1" type="body"/>
          </p:nvPr>
        </p:nvSpPr>
        <p:spPr>
          <a:xfrm>
            <a:off x="1088686" y="2015732"/>
            <a:ext cx="7202456" cy="658716"/>
          </a:xfrm>
          <a:prstGeom prst="rect">
            <a:avLst/>
          </a:prstGeom>
          <a:noFill/>
          <a:ln>
            <a:noFill/>
          </a:ln>
        </p:spPr>
        <p:txBody>
          <a:bodyPr anchorCtr="0" anchor="t" bIns="45700" lIns="91425" spcFirstLastPara="1" rIns="91425" wrap="square" tIns="45700">
            <a:normAutofit/>
          </a:bodyPr>
          <a:lstStyle/>
          <a:p>
            <a:pPr indent="-336550" lvl="0" marL="457200" rtl="0" algn="l">
              <a:lnSpc>
                <a:spcPct val="120000"/>
              </a:lnSpc>
              <a:spcBef>
                <a:spcPts val="750"/>
              </a:spcBef>
              <a:spcAft>
                <a:spcPts val="0"/>
              </a:spcAft>
              <a:buSzPts val="1700"/>
              <a:buChar char="•"/>
            </a:pPr>
            <a:r>
              <a:rPr lang="en-US" sz="1700"/>
              <a:t>Navigate to </a:t>
            </a:r>
            <a:r>
              <a:rPr lang="en-US" sz="1700" u="sng">
                <a:solidFill>
                  <a:schemeClr val="hlink"/>
                </a:solidFill>
                <a:hlinkClick r:id="rId3"/>
              </a:rPr>
              <a:t>LibreTexts.org</a:t>
            </a:r>
            <a:r>
              <a:rPr lang="en-US" sz="1700"/>
              <a:t> and click on the “rocket ship” icon</a:t>
            </a:r>
            <a:endParaRPr sz="1700"/>
          </a:p>
        </p:txBody>
      </p:sp>
      <p:pic>
        <p:nvPicPr>
          <p:cNvPr descr="LibreTexts website homepage with navigation menu, search icon, and highlighted Conductor access button." id="170" name="Google Shape;170;p31"/>
          <p:cNvPicPr preferRelativeResize="0"/>
          <p:nvPr/>
        </p:nvPicPr>
        <p:blipFill rotWithShape="1">
          <a:blip r:embed="rId4">
            <a:alphaModFix/>
          </a:blip>
          <a:srcRect b="0" l="0" r="0" t="0"/>
          <a:stretch/>
        </p:blipFill>
        <p:spPr>
          <a:xfrm>
            <a:off x="1691296" y="2509401"/>
            <a:ext cx="5878285" cy="1839198"/>
          </a:xfrm>
          <a:prstGeom prst="rect">
            <a:avLst/>
          </a:prstGeom>
          <a:noFill/>
          <a:ln>
            <a:noFill/>
          </a:ln>
        </p:spPr>
      </p:pic>
      <p:sp>
        <p:nvSpPr>
          <p:cNvPr id="171" name="Google Shape;171;p31"/>
          <p:cNvSpPr txBox="1"/>
          <p:nvPr/>
        </p:nvSpPr>
        <p:spPr>
          <a:xfrm>
            <a:off x="1347537" y="4606376"/>
            <a:ext cx="6799500" cy="338700"/>
          </a:xfrm>
          <a:prstGeom prst="rect">
            <a:avLst/>
          </a:prstGeom>
          <a:noFill/>
          <a:ln>
            <a:noFill/>
          </a:ln>
        </p:spPr>
        <p:txBody>
          <a:bodyPr anchorCtr="0" anchor="t" bIns="45700" lIns="91425" spcFirstLastPara="1" rIns="91425" wrap="square" tIns="45700">
            <a:spAutoFit/>
          </a:bodyPr>
          <a:lstStyle/>
          <a:p>
            <a:pPr indent="-2984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It will prompt you to sign in if you are not already logged in</a:t>
            </a:r>
            <a:endParaRPr sz="1600"/>
          </a:p>
        </p:txBody>
      </p:sp>
      <p:pic>
        <p:nvPicPr>
          <p:cNvPr descr="LibreTexts applications page showing Academy, ADAPT, Commons, Conductor, Connections, and Forge tools." id="172" name="Google Shape;172;p31"/>
          <p:cNvPicPr preferRelativeResize="0"/>
          <p:nvPr/>
        </p:nvPicPr>
        <p:blipFill rotWithShape="1">
          <a:blip r:embed="rId5">
            <a:alphaModFix/>
          </a:blip>
          <a:srcRect b="0" l="0" r="0" t="0"/>
          <a:stretch/>
        </p:blipFill>
        <p:spPr>
          <a:xfrm>
            <a:off x="1550368" y="5202851"/>
            <a:ext cx="6740782" cy="137269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Gallery">
  <a:themeElements>
    <a:clrScheme name="Custom 1">
      <a:dk1>
        <a:srgbClr val="00417E"/>
      </a:dk1>
      <a:lt1>
        <a:srgbClr val="FFFFFF"/>
      </a:lt1>
      <a:dk2>
        <a:srgbClr val="454545"/>
      </a:dk2>
      <a:lt2>
        <a:srgbClr val="DFDBD5"/>
      </a:lt2>
      <a:accent1>
        <a:srgbClr val="DE1F37"/>
      </a:accent1>
      <a:accent2>
        <a:srgbClr val="9FADCD"/>
      </a:accent2>
      <a:accent3>
        <a:srgbClr val="007B8D"/>
      </a:accent3>
      <a:accent4>
        <a:srgbClr val="AB1F3F"/>
      </a:accent4>
      <a:accent5>
        <a:srgbClr val="70AC46"/>
      </a:accent5>
      <a:accent6>
        <a:srgbClr val="FF8232"/>
      </a:accent6>
      <a:hlink>
        <a:srgbClr val="DE1F37"/>
      </a:hlink>
      <a:folHlink>
        <a:srgbClr val="1822A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2019-09-18T18:31:08Z</dcterms:created>
  <dc:creator>Katie Nash</dc:creator>
</cp:coreProperties>
</file>