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2" roundtripDataSignature="AMtx7mjo2vDdfVHtCFB1CRNqqkMXkCuWy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721724D-5E1C-4F64-960A-4B31AF796707}">
  <a:tblStyle styleId="{7721724D-5E1C-4F64-960A-4B31AF796707}"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customschemas.google.com/relationships/presentationmetadata" Target="metadata"/><Relationship Id="rId41" Type="http://schemas.openxmlformats.org/officeDocument/2006/relationships/slide" Target="slides/slide36.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sz="1700">
              <a:solidFill>
                <a:srgbClr val="FF0000"/>
              </a:solidFill>
            </a:endParaRPr>
          </a:p>
        </p:txBody>
      </p:sp>
      <p:sp>
        <p:nvSpPr>
          <p:cNvPr id="112" name="Google Shape;112;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p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p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Screenshot of the LibreTexts page editor toolbar with arrows identifying the most commonly used editing tools and highlighting several tools that should not be used for accessibility and consistency reasons.</a:t>
            </a:r>
            <a:endParaRPr/>
          </a:p>
          <a:p>
            <a:pPr indent="-228600" lvl="0" marL="457200" marR="0" rtl="0" algn="l">
              <a:lnSpc>
                <a:spcPct val="100000"/>
              </a:lnSpc>
              <a:spcBef>
                <a:spcPts val="0"/>
              </a:spcBef>
              <a:spcAft>
                <a:spcPts val="0"/>
              </a:spcAft>
              <a:buSzPts val="1400"/>
              <a:buNone/>
            </a:pPr>
            <a:r>
              <a:rPr lang="en-US"/>
              <a:t>The toolbar is arranged horizontally beneath the editor menu options (</a:t>
            </a:r>
            <a:r>
              <a:rPr b="1" lang="en-US"/>
              <a:t>Edit, View, Format, Style, Elements, Help</a:t>
            </a:r>
            <a:r>
              <a:rPr lang="en-US"/>
              <a:t>). Blue arrows point to recommended tools, while red labels identify tools that should be avoided.</a:t>
            </a:r>
            <a:endParaRPr/>
          </a:p>
          <a:p>
            <a:pPr indent="-228600" lvl="0" marL="457200" marR="0" rtl="0" algn="l">
              <a:lnSpc>
                <a:spcPct val="100000"/>
              </a:lnSpc>
              <a:spcBef>
                <a:spcPts val="0"/>
              </a:spcBef>
              <a:spcAft>
                <a:spcPts val="0"/>
              </a:spcAft>
              <a:buSzPts val="1400"/>
              <a:buNone/>
            </a:pPr>
            <a:r>
              <a:rPr lang="en-US"/>
              <a:t>From left to right, the toolbar includes:</a:t>
            </a:r>
            <a:endParaRPr/>
          </a:p>
          <a:p>
            <a:pPr indent="-228600" lvl="0" marL="457200" rtl="0" algn="l">
              <a:lnSpc>
                <a:spcPct val="100000"/>
              </a:lnSpc>
              <a:spcBef>
                <a:spcPts val="0"/>
              </a:spcBef>
              <a:spcAft>
                <a:spcPts val="0"/>
              </a:spcAft>
              <a:buSzPts val="1400"/>
              <a:buFont typeface="Arial"/>
              <a:buChar char="•"/>
            </a:pPr>
            <a:r>
              <a:rPr b="1" lang="en-US"/>
              <a:t>Save</a:t>
            </a:r>
            <a:r>
              <a:rPr lang="en-US"/>
              <a:t> button to save changes to the page. </a:t>
            </a:r>
            <a:endParaRPr/>
          </a:p>
          <a:p>
            <a:pPr indent="-228600" lvl="0" marL="457200" rtl="0" algn="l">
              <a:lnSpc>
                <a:spcPct val="100000"/>
              </a:lnSpc>
              <a:spcBef>
                <a:spcPts val="0"/>
              </a:spcBef>
              <a:spcAft>
                <a:spcPts val="0"/>
              </a:spcAft>
              <a:buSzPts val="1400"/>
              <a:buFont typeface="Arial"/>
              <a:buChar char="•"/>
            </a:pPr>
            <a:r>
              <a:rPr b="1" lang="en-US"/>
              <a:t>Cancel</a:t>
            </a:r>
            <a:r>
              <a:rPr lang="en-US"/>
              <a:t> button to discard changes. </a:t>
            </a:r>
            <a:endParaRPr/>
          </a:p>
          <a:p>
            <a:pPr indent="-228600" lvl="0" marL="457200" rtl="0" algn="l">
              <a:lnSpc>
                <a:spcPct val="100000"/>
              </a:lnSpc>
              <a:spcBef>
                <a:spcPts val="0"/>
              </a:spcBef>
              <a:spcAft>
                <a:spcPts val="0"/>
              </a:spcAft>
              <a:buSzPts val="1400"/>
              <a:buFont typeface="Arial"/>
              <a:buChar char="•"/>
            </a:pPr>
            <a:r>
              <a:rPr b="1" lang="en-US"/>
              <a:t>Undo</a:t>
            </a:r>
            <a:r>
              <a:rPr lang="en-US"/>
              <a:t> and </a:t>
            </a:r>
            <a:r>
              <a:rPr b="1" lang="en-US"/>
              <a:t>Redo</a:t>
            </a:r>
            <a:r>
              <a:rPr lang="en-US"/>
              <a:t> buttons to reverse or restore edits. </a:t>
            </a:r>
            <a:endParaRPr/>
          </a:p>
          <a:p>
            <a:pPr indent="-228600" lvl="0" marL="457200" rtl="0" algn="l">
              <a:lnSpc>
                <a:spcPct val="100000"/>
              </a:lnSpc>
              <a:spcBef>
                <a:spcPts val="0"/>
              </a:spcBef>
              <a:spcAft>
                <a:spcPts val="0"/>
              </a:spcAft>
              <a:buSzPts val="1400"/>
              <a:buFont typeface="Arial"/>
              <a:buChar char="•"/>
            </a:pPr>
            <a:r>
              <a:rPr b="1" lang="en-US"/>
              <a:t>Style dropdown menu</a:t>
            </a:r>
            <a:r>
              <a:rPr lang="en-US"/>
              <a:t> (currently showing "Normal") used to apply heading styles and structured formatting. </a:t>
            </a:r>
            <a:endParaRPr/>
          </a:p>
          <a:p>
            <a:pPr indent="-228600" lvl="0" marL="457200" rtl="0" algn="l">
              <a:lnSpc>
                <a:spcPct val="100000"/>
              </a:lnSpc>
              <a:spcBef>
                <a:spcPts val="0"/>
              </a:spcBef>
              <a:spcAft>
                <a:spcPts val="0"/>
              </a:spcAft>
              <a:buSzPts val="1400"/>
              <a:buFont typeface="Arial"/>
              <a:buChar char="•"/>
            </a:pPr>
            <a:r>
              <a:rPr b="1" lang="en-US"/>
              <a:t>Bold</a:t>
            </a:r>
            <a:r>
              <a:rPr lang="en-US"/>
              <a:t> button for emphasizing text. </a:t>
            </a:r>
            <a:endParaRPr/>
          </a:p>
          <a:p>
            <a:pPr indent="-228600" lvl="0" marL="457200" rtl="0" algn="l">
              <a:lnSpc>
                <a:spcPct val="100000"/>
              </a:lnSpc>
              <a:spcBef>
                <a:spcPts val="0"/>
              </a:spcBef>
              <a:spcAft>
                <a:spcPts val="0"/>
              </a:spcAft>
              <a:buSzPts val="1400"/>
              <a:buFont typeface="Arial"/>
              <a:buChar char="•"/>
            </a:pPr>
            <a:r>
              <a:rPr b="1" lang="en-US"/>
              <a:t>Italic</a:t>
            </a:r>
            <a:r>
              <a:rPr lang="en-US"/>
              <a:t> button for emphasis. </a:t>
            </a:r>
            <a:endParaRPr/>
          </a:p>
          <a:p>
            <a:pPr indent="-228600" lvl="0" marL="457200" rtl="0" algn="l">
              <a:lnSpc>
                <a:spcPct val="100000"/>
              </a:lnSpc>
              <a:spcBef>
                <a:spcPts val="0"/>
              </a:spcBef>
              <a:spcAft>
                <a:spcPts val="0"/>
              </a:spcAft>
              <a:buSzPts val="1400"/>
              <a:buFont typeface="Arial"/>
              <a:buChar char="•"/>
            </a:pPr>
            <a:r>
              <a:rPr b="1" lang="en-US"/>
              <a:t>Underline</a:t>
            </a:r>
            <a:r>
              <a:rPr lang="en-US"/>
              <a:t> button, labeled </a:t>
            </a:r>
            <a:r>
              <a:rPr b="1" lang="en-US"/>
              <a:t>"do not use"</a:t>
            </a:r>
            <a:r>
              <a:rPr lang="en-US"/>
              <a:t> because underlined text can be mistaken for hyperlinks. </a:t>
            </a:r>
            <a:endParaRPr/>
          </a:p>
          <a:p>
            <a:pPr indent="-228600" lvl="0" marL="457200" rtl="0" algn="l">
              <a:lnSpc>
                <a:spcPct val="100000"/>
              </a:lnSpc>
              <a:spcBef>
                <a:spcPts val="0"/>
              </a:spcBef>
              <a:spcAft>
                <a:spcPts val="0"/>
              </a:spcAft>
              <a:buSzPts val="1400"/>
              <a:buFont typeface="Arial"/>
              <a:buChar char="•"/>
            </a:pPr>
            <a:r>
              <a:rPr b="1" lang="en-US"/>
              <a:t>Text Color</a:t>
            </a:r>
            <a:r>
              <a:rPr lang="en-US"/>
              <a:t> tool, labeled </a:t>
            </a:r>
            <a:r>
              <a:rPr b="1" lang="en-US"/>
              <a:t>"do not use"</a:t>
            </a:r>
            <a:r>
              <a:rPr lang="en-US"/>
              <a:t> because color should not be used to convey meaning or importance. </a:t>
            </a:r>
            <a:endParaRPr/>
          </a:p>
          <a:p>
            <a:pPr indent="-228600" lvl="0" marL="457200" rtl="0" algn="l">
              <a:lnSpc>
                <a:spcPct val="100000"/>
              </a:lnSpc>
              <a:spcBef>
                <a:spcPts val="0"/>
              </a:spcBef>
              <a:spcAft>
                <a:spcPts val="0"/>
              </a:spcAft>
              <a:buSzPts val="1400"/>
              <a:buFont typeface="Arial"/>
              <a:buChar char="•"/>
            </a:pPr>
            <a:r>
              <a:rPr b="1" lang="en-US"/>
              <a:t>Highlight Color</a:t>
            </a:r>
            <a:r>
              <a:rPr lang="en-US"/>
              <a:t> tool, labeled </a:t>
            </a:r>
            <a:r>
              <a:rPr b="1" lang="en-US"/>
              <a:t>"do not use"</a:t>
            </a:r>
            <a:r>
              <a:rPr lang="en-US"/>
              <a:t> because highlighted text may create accessibility and consistency issues. </a:t>
            </a:r>
            <a:endParaRPr/>
          </a:p>
          <a:p>
            <a:pPr indent="-228600" lvl="0" marL="457200" rtl="0" algn="l">
              <a:lnSpc>
                <a:spcPct val="100000"/>
              </a:lnSpc>
              <a:spcBef>
                <a:spcPts val="0"/>
              </a:spcBef>
              <a:spcAft>
                <a:spcPts val="0"/>
              </a:spcAft>
              <a:buSzPts val="1400"/>
              <a:buFont typeface="Arial"/>
              <a:buChar char="•"/>
            </a:pPr>
            <a:r>
              <a:rPr b="1" lang="en-US"/>
              <a:t>Remove Formatting</a:t>
            </a:r>
            <a:r>
              <a:rPr lang="en-US"/>
              <a:t> button (Tx icon) used to clear unwanted formatting. </a:t>
            </a:r>
            <a:endParaRPr/>
          </a:p>
          <a:p>
            <a:pPr indent="-228600" lvl="0" marL="457200" rtl="0" algn="l">
              <a:lnSpc>
                <a:spcPct val="100000"/>
              </a:lnSpc>
              <a:spcBef>
                <a:spcPts val="0"/>
              </a:spcBef>
              <a:spcAft>
                <a:spcPts val="0"/>
              </a:spcAft>
              <a:buSzPts val="1400"/>
              <a:buFont typeface="Arial"/>
              <a:buChar char="•"/>
            </a:pPr>
            <a:r>
              <a:rPr b="1" lang="en-US"/>
              <a:t>Bulleted List</a:t>
            </a:r>
            <a:r>
              <a:rPr lang="en-US"/>
              <a:t> button for creating unordered lists. </a:t>
            </a:r>
            <a:endParaRPr/>
          </a:p>
          <a:p>
            <a:pPr indent="-228600" lvl="0" marL="457200" rtl="0" algn="l">
              <a:lnSpc>
                <a:spcPct val="100000"/>
              </a:lnSpc>
              <a:spcBef>
                <a:spcPts val="0"/>
              </a:spcBef>
              <a:spcAft>
                <a:spcPts val="0"/>
              </a:spcAft>
              <a:buSzPts val="1400"/>
              <a:buFont typeface="Arial"/>
              <a:buChar char="•"/>
            </a:pPr>
            <a:r>
              <a:rPr b="1" lang="en-US"/>
              <a:t>Numbered List</a:t>
            </a:r>
            <a:r>
              <a:rPr lang="en-US"/>
              <a:t> button for creating ordered lists. </a:t>
            </a:r>
            <a:endParaRPr/>
          </a:p>
          <a:p>
            <a:pPr indent="-228600" lvl="0" marL="457200" rtl="0" algn="l">
              <a:lnSpc>
                <a:spcPct val="100000"/>
              </a:lnSpc>
              <a:spcBef>
                <a:spcPts val="0"/>
              </a:spcBef>
              <a:spcAft>
                <a:spcPts val="0"/>
              </a:spcAft>
              <a:buSzPts val="1400"/>
              <a:buFont typeface="Arial"/>
              <a:buChar char="•"/>
            </a:pPr>
            <a:r>
              <a:rPr b="1" lang="en-US"/>
              <a:t>Alignment controls</a:t>
            </a:r>
            <a:r>
              <a:rPr lang="en-US"/>
              <a:t> for aligning text. </a:t>
            </a:r>
            <a:endParaRPr/>
          </a:p>
          <a:p>
            <a:pPr indent="-228600" lvl="0" marL="457200" rtl="0" algn="l">
              <a:lnSpc>
                <a:spcPct val="100000"/>
              </a:lnSpc>
              <a:spcBef>
                <a:spcPts val="0"/>
              </a:spcBef>
              <a:spcAft>
                <a:spcPts val="0"/>
              </a:spcAft>
              <a:buSzPts val="1400"/>
              <a:buFont typeface="Arial"/>
              <a:buChar char="•"/>
            </a:pPr>
            <a:r>
              <a:rPr b="1" lang="en-US"/>
              <a:t>Indentation controls</a:t>
            </a:r>
            <a:r>
              <a:rPr lang="en-US"/>
              <a:t>, labeled </a:t>
            </a:r>
            <a:r>
              <a:rPr b="1" lang="en-US"/>
              <a:t>"do not use"</a:t>
            </a:r>
            <a:r>
              <a:rPr lang="en-US"/>
              <a:t>, because indentation should not be used to create structure or hierarchy. </a:t>
            </a:r>
            <a:endParaRPr/>
          </a:p>
          <a:p>
            <a:pPr indent="-228600" lvl="0" marL="457200" rtl="0" algn="l">
              <a:lnSpc>
                <a:spcPct val="100000"/>
              </a:lnSpc>
              <a:spcBef>
                <a:spcPts val="0"/>
              </a:spcBef>
              <a:spcAft>
                <a:spcPts val="0"/>
              </a:spcAft>
              <a:buSzPts val="1400"/>
              <a:buFont typeface="Arial"/>
              <a:buChar char="•"/>
            </a:pPr>
            <a:r>
              <a:rPr b="1" lang="en-US"/>
              <a:t>Link</a:t>
            </a:r>
            <a:r>
              <a:rPr lang="en-US"/>
              <a:t> button for adding hyperlinks. </a:t>
            </a:r>
            <a:endParaRPr/>
          </a:p>
          <a:p>
            <a:pPr indent="-228600" lvl="0" marL="457200" rtl="0" algn="l">
              <a:lnSpc>
                <a:spcPct val="100000"/>
              </a:lnSpc>
              <a:spcBef>
                <a:spcPts val="0"/>
              </a:spcBef>
              <a:spcAft>
                <a:spcPts val="0"/>
              </a:spcAft>
              <a:buSzPts val="1400"/>
              <a:buFont typeface="Arial"/>
              <a:buChar char="•"/>
            </a:pPr>
            <a:r>
              <a:rPr b="1" lang="en-US"/>
              <a:t>Image</a:t>
            </a:r>
            <a:r>
              <a:rPr lang="en-US"/>
              <a:t> button for inserting images. </a:t>
            </a:r>
            <a:endParaRPr/>
          </a:p>
          <a:p>
            <a:pPr indent="-228600" lvl="0" marL="457200" rtl="0" algn="l">
              <a:lnSpc>
                <a:spcPct val="100000"/>
              </a:lnSpc>
              <a:spcBef>
                <a:spcPts val="0"/>
              </a:spcBef>
              <a:spcAft>
                <a:spcPts val="0"/>
              </a:spcAft>
              <a:buSzPts val="1400"/>
              <a:buFont typeface="Arial"/>
              <a:buChar char="•"/>
            </a:pPr>
            <a:r>
              <a:rPr b="1" lang="en-US"/>
              <a:t>Table</a:t>
            </a:r>
            <a:r>
              <a:rPr lang="en-US"/>
              <a:t> button for creating tables. </a:t>
            </a:r>
            <a:endParaRPr/>
          </a:p>
          <a:p>
            <a:pPr indent="-228600" lvl="0" marL="457200" rtl="0" algn="l">
              <a:lnSpc>
                <a:spcPct val="100000"/>
              </a:lnSpc>
              <a:spcBef>
                <a:spcPts val="0"/>
              </a:spcBef>
              <a:spcAft>
                <a:spcPts val="0"/>
              </a:spcAft>
              <a:buSzPts val="1400"/>
              <a:buFont typeface="Arial"/>
              <a:buChar char="•"/>
            </a:pPr>
            <a:r>
              <a:rPr b="1" lang="en-US"/>
              <a:t>Boxes dropdown menu</a:t>
            </a:r>
            <a:r>
              <a:rPr lang="en-US"/>
              <a:t> for inserting LibreTexts content boxes and templates. </a:t>
            </a:r>
            <a:endParaRPr/>
          </a:p>
          <a:p>
            <a:pPr indent="-228600" lvl="0" marL="457200" rtl="0" algn="l">
              <a:lnSpc>
                <a:spcPct val="100000"/>
              </a:lnSpc>
              <a:spcBef>
                <a:spcPts val="0"/>
              </a:spcBef>
              <a:spcAft>
                <a:spcPts val="0"/>
              </a:spcAft>
              <a:buSzPts val="1400"/>
              <a:buFont typeface="Arial"/>
              <a:buChar char="•"/>
            </a:pPr>
            <a:r>
              <a:rPr b="1" lang="en-US"/>
              <a:t>Search</a:t>
            </a:r>
            <a:r>
              <a:rPr lang="en-US"/>
              <a:t> tool for locating content. </a:t>
            </a:r>
            <a:endParaRPr/>
          </a:p>
          <a:p>
            <a:pPr indent="-228600" lvl="0" marL="457200" rtl="0" algn="l">
              <a:lnSpc>
                <a:spcPct val="100000"/>
              </a:lnSpc>
              <a:spcBef>
                <a:spcPts val="0"/>
              </a:spcBef>
              <a:spcAft>
                <a:spcPts val="0"/>
              </a:spcAft>
              <a:buSzPts val="1400"/>
              <a:buFont typeface="Arial"/>
              <a:buChar char="•"/>
            </a:pPr>
            <a:r>
              <a:rPr b="1" lang="en-US"/>
              <a:t>Link management tools</a:t>
            </a:r>
            <a:r>
              <a:rPr lang="en-US"/>
              <a:t> for working with hyperlinks. </a:t>
            </a:r>
            <a:endParaRPr/>
          </a:p>
          <a:p>
            <a:pPr indent="-228600" lvl="0" marL="457200" rtl="0" algn="l">
              <a:lnSpc>
                <a:spcPct val="100000"/>
              </a:lnSpc>
              <a:spcBef>
                <a:spcPts val="0"/>
              </a:spcBef>
              <a:spcAft>
                <a:spcPts val="0"/>
              </a:spcAft>
              <a:buSzPts val="1400"/>
              <a:buFont typeface="Arial"/>
              <a:buChar char="•"/>
            </a:pPr>
            <a:r>
              <a:rPr b="1" lang="en-US"/>
              <a:t>Accessibility checker</a:t>
            </a:r>
            <a:r>
              <a:rPr lang="en-US"/>
              <a:t> icon used to identify accessibility issues. </a:t>
            </a:r>
            <a:endParaRPr/>
          </a:p>
          <a:p>
            <a:pPr indent="-228600" lvl="0" marL="457200" rtl="0" algn="l">
              <a:lnSpc>
                <a:spcPct val="100000"/>
              </a:lnSpc>
              <a:spcBef>
                <a:spcPts val="0"/>
              </a:spcBef>
              <a:spcAft>
                <a:spcPts val="0"/>
              </a:spcAft>
              <a:buSzPts val="1400"/>
              <a:buFont typeface="Arial"/>
              <a:buChar char="•"/>
            </a:pPr>
            <a:r>
              <a:rPr b="1" lang="en-US"/>
              <a:t>HTML button</a:t>
            </a:r>
            <a:r>
              <a:rPr lang="en-US"/>
              <a:t> located on the far right, allowing users to view and edit the page's HTML source code. </a:t>
            </a:r>
            <a:endParaRPr/>
          </a:p>
          <a:p>
            <a:pPr indent="-228600" lvl="0" marL="457200" marR="0" rtl="0" algn="l">
              <a:lnSpc>
                <a:spcPct val="100000"/>
              </a:lnSpc>
              <a:spcBef>
                <a:spcPts val="0"/>
              </a:spcBef>
              <a:spcAft>
                <a:spcPts val="0"/>
              </a:spcAft>
              <a:buSzPts val="1400"/>
              <a:buNone/>
            </a:pPr>
            <a:r>
              <a:rPr lang="en-US"/>
              <a:t>The image emphasizes the tools most frequently used for page editing—saving, formatting with headings, creating lists, adding links, inserting images and tables, using boxes, checking accessibility, and accessing HTML—while discouraging the use of text color, highlighting, underlining, and manual indentation.</a:t>
            </a:r>
            <a:endParaRPr/>
          </a:p>
          <a:p>
            <a:pPr indent="-228600" lvl="0" marL="457200" marR="0" rtl="0" algn="l">
              <a:lnSpc>
                <a:spcPct val="100000"/>
              </a:lnSpc>
              <a:spcBef>
                <a:spcPts val="0"/>
              </a:spcBef>
              <a:spcAft>
                <a:spcPts val="0"/>
              </a:spcAft>
              <a:buSzPts val="1400"/>
              <a:buNone/>
            </a:pPr>
            <a:r>
              <a:t/>
            </a:r>
            <a:endParaRPr/>
          </a:p>
        </p:txBody>
      </p:sp>
      <p:sp>
        <p:nvSpPr>
          <p:cNvPr id="206" name="Google Shape;206;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p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p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 name="Google Shape;242;p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 name="Google Shape;118;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p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p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p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p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4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p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2" name="Google Shape;312;p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Presenters can be included following the description or the overview. Where images are used, they should include an attribution (Photo by…) and appropriate alternative text should be used (or the image marked decorative).</a:t>
            </a:r>
            <a:endParaRPr/>
          </a:p>
        </p:txBody>
      </p:sp>
      <p:sp>
        <p:nvSpPr>
          <p:cNvPr id="125" name="Google Shape;125;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 name="Google Shape;319;p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 name="Google Shape;327;p5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p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p5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5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p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p5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200"/>
              <a:buFont typeface="Calibri"/>
              <a:buNone/>
            </a:pPr>
            <a:r>
              <a:rPr lang="en-US"/>
              <a:t>An Overview slide should be included that is an outline of the presentation.</a:t>
            </a:r>
            <a:endParaRPr/>
          </a:p>
        </p:txBody>
      </p:sp>
      <p:sp>
        <p:nvSpPr>
          <p:cNvPr id="140" name="Google Shape;14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ith content" type="obj">
  <p:cSld name="OBJECT">
    <p:spTree>
      <p:nvGrpSpPr>
        <p:cNvPr id="14" name="Shape 14"/>
        <p:cNvGrpSpPr/>
        <p:nvPr/>
      </p:nvGrpSpPr>
      <p:grpSpPr>
        <a:xfrm>
          <a:off x="0" y="0"/>
          <a:ext cx="0" cy="0"/>
          <a:chOff x="0" y="0"/>
          <a:chExt cx="0" cy="0"/>
        </a:xfrm>
      </p:grpSpPr>
      <p:sp>
        <p:nvSpPr>
          <p:cNvPr id="15" name="Google Shape;15;p12"/>
          <p:cNvSpPr/>
          <p:nvPr/>
        </p:nvSpPr>
        <p:spPr>
          <a:xfrm>
            <a:off x="892142" y="-21176"/>
            <a:ext cx="7606015" cy="1878714"/>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16" name="Google Shape;16;p12"/>
          <p:cNvCxnSpPr/>
          <p:nvPr/>
        </p:nvCxnSpPr>
        <p:spPr>
          <a:xfrm>
            <a:off x="892142" y="1859611"/>
            <a:ext cx="7606015" cy="0"/>
          </a:xfrm>
          <a:prstGeom prst="straightConnector1">
            <a:avLst/>
          </a:prstGeom>
          <a:noFill/>
          <a:ln cap="flat" cmpd="sng" w="31750">
            <a:solidFill>
              <a:schemeClr val="accent1"/>
            </a:solidFill>
            <a:prstDash val="solid"/>
            <a:round/>
            <a:headEnd len="sm" w="sm" type="none"/>
            <a:tailEnd len="sm" w="sm" type="none"/>
          </a:ln>
        </p:spPr>
      </p:cxnSp>
      <p:sp>
        <p:nvSpPr>
          <p:cNvPr id="17" name="Google Shape;17;p12"/>
          <p:cNvSpPr txBox="1"/>
          <p:nvPr>
            <p:ph type="title"/>
          </p:nvPr>
        </p:nvSpPr>
        <p:spPr>
          <a:xfrm>
            <a:off x="1088686" y="808303"/>
            <a:ext cx="7202456" cy="893111"/>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12"/>
          <p:cNvSpPr txBox="1"/>
          <p:nvPr>
            <p:ph idx="1" type="body"/>
          </p:nvPr>
        </p:nvSpPr>
        <p:spPr>
          <a:xfrm>
            <a:off x="1088686" y="2015735"/>
            <a:ext cx="7202456" cy="4039079"/>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rgbClr val="181612"/>
                </a:solidFill>
              </a:defRPr>
            </a:lvl1pPr>
            <a:lvl2pPr indent="-317500" lvl="1" marL="914400" algn="l">
              <a:lnSpc>
                <a:spcPct val="120000"/>
              </a:lnSpc>
              <a:spcBef>
                <a:spcPts val="375"/>
              </a:spcBef>
              <a:spcAft>
                <a:spcPts val="0"/>
              </a:spcAft>
              <a:buSzPts val="1400"/>
              <a:buChar char="•"/>
              <a:defRPr>
                <a:solidFill>
                  <a:srgbClr val="181612"/>
                </a:solidFill>
              </a:defRPr>
            </a:lvl2pPr>
            <a:lvl3pPr indent="-304800" lvl="2" marL="1371600" algn="l">
              <a:lnSpc>
                <a:spcPct val="120000"/>
              </a:lnSpc>
              <a:spcBef>
                <a:spcPts val="375"/>
              </a:spcBef>
              <a:spcAft>
                <a:spcPts val="0"/>
              </a:spcAft>
              <a:buSzPts val="1200"/>
              <a:buChar char="•"/>
              <a:defRPr>
                <a:solidFill>
                  <a:srgbClr val="181612"/>
                </a:solidFill>
              </a:defRPr>
            </a:lvl3pPr>
            <a:lvl4pPr indent="-295275" lvl="3" marL="1828800" algn="l">
              <a:lnSpc>
                <a:spcPct val="120000"/>
              </a:lnSpc>
              <a:spcBef>
                <a:spcPts val="375"/>
              </a:spcBef>
              <a:spcAft>
                <a:spcPts val="0"/>
              </a:spcAft>
              <a:buSzPts val="1050"/>
              <a:buChar char="•"/>
              <a:defRPr>
                <a:solidFill>
                  <a:srgbClr val="181612"/>
                </a:solidFill>
              </a:defRPr>
            </a:lvl4pPr>
            <a:lvl5pPr indent="-285750" lvl="4" marL="2286000" algn="l">
              <a:lnSpc>
                <a:spcPct val="120000"/>
              </a:lnSpc>
              <a:spcBef>
                <a:spcPts val="375"/>
              </a:spcBef>
              <a:spcAft>
                <a:spcPts val="0"/>
              </a:spcAft>
              <a:buSzPts val="900"/>
              <a:buChar char="•"/>
              <a:defRPr>
                <a:solidFill>
                  <a:srgbClr val="18161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19" name="Google Shape;19;p12"/>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2"/>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ide Header with picture" type="picTx">
  <p:cSld name="PICTURE_WITH_CAPTION_TEXT">
    <p:spTree>
      <p:nvGrpSpPr>
        <p:cNvPr id="77" name="Shape 77"/>
        <p:cNvGrpSpPr/>
        <p:nvPr/>
      </p:nvGrpSpPr>
      <p:grpSpPr>
        <a:xfrm>
          <a:off x="0" y="0"/>
          <a:ext cx="0" cy="0"/>
          <a:chOff x="0" y="0"/>
          <a:chExt cx="0" cy="0"/>
        </a:xfrm>
      </p:grpSpPr>
      <p:sp>
        <p:nvSpPr>
          <p:cNvPr id="78" name="Google Shape;78;p22"/>
          <p:cNvSpPr/>
          <p:nvPr/>
        </p:nvSpPr>
        <p:spPr>
          <a:xfrm>
            <a:off x="-1" y="798973"/>
            <a:ext cx="5231050" cy="2326818"/>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79" name="Google Shape;79;p22"/>
          <p:cNvCxnSpPr/>
          <p:nvPr/>
        </p:nvCxnSpPr>
        <p:spPr>
          <a:xfrm flipH="1" rot="10800000">
            <a:off x="1" y="3116401"/>
            <a:ext cx="5225792" cy="9393"/>
          </a:xfrm>
          <a:prstGeom prst="straightConnector1">
            <a:avLst/>
          </a:prstGeom>
          <a:noFill/>
          <a:ln cap="flat" cmpd="sng" w="31750">
            <a:solidFill>
              <a:schemeClr val="accent1"/>
            </a:solidFill>
            <a:prstDash val="solid"/>
            <a:round/>
            <a:headEnd len="sm" w="sm" type="none"/>
            <a:tailEnd len="sm" w="sm" type="none"/>
          </a:ln>
        </p:spPr>
      </p:cxnSp>
      <p:sp>
        <p:nvSpPr>
          <p:cNvPr id="80" name="Google Shape;80;p22"/>
          <p:cNvSpPr txBox="1"/>
          <p:nvPr>
            <p:ph type="title"/>
          </p:nvPr>
        </p:nvSpPr>
        <p:spPr>
          <a:xfrm>
            <a:off x="1088405" y="1129513"/>
            <a:ext cx="4149246" cy="183058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22"/>
          <p:cNvSpPr/>
          <p:nvPr>
            <p:ph idx="2" type="pic"/>
          </p:nvPr>
        </p:nvSpPr>
        <p:spPr>
          <a:xfrm>
            <a:off x="5449305" y="797578"/>
            <a:ext cx="2841836" cy="5248677"/>
          </a:xfrm>
          <a:prstGeom prst="rect">
            <a:avLst/>
          </a:prstGeom>
          <a:solidFill>
            <a:srgbClr val="D8D8D8"/>
          </a:solidFill>
          <a:ln>
            <a:noFill/>
          </a:ln>
        </p:spPr>
      </p:sp>
      <p:sp>
        <p:nvSpPr>
          <p:cNvPr id="82" name="Google Shape;82;p22"/>
          <p:cNvSpPr txBox="1"/>
          <p:nvPr>
            <p:ph idx="1" type="body"/>
          </p:nvPr>
        </p:nvSpPr>
        <p:spPr>
          <a:xfrm>
            <a:off x="1087748" y="3145994"/>
            <a:ext cx="4143303" cy="2900261"/>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750"/>
              </a:spcBef>
              <a:spcAft>
                <a:spcPts val="0"/>
              </a:spcAft>
              <a:buSzPts val="1600"/>
              <a:buNone/>
              <a:defRPr sz="1600">
                <a:solidFill>
                  <a:schemeClr val="dk2"/>
                </a:solidFill>
              </a:defRPr>
            </a:lvl1pPr>
            <a:lvl2pPr indent="-228600" lvl="1" marL="914400" algn="l">
              <a:lnSpc>
                <a:spcPct val="120000"/>
              </a:lnSpc>
              <a:spcBef>
                <a:spcPts val="375"/>
              </a:spcBef>
              <a:spcAft>
                <a:spcPts val="0"/>
              </a:spcAft>
              <a:buSzPts val="1050"/>
              <a:buNone/>
              <a:defRPr sz="1050"/>
            </a:lvl2pPr>
            <a:lvl3pPr indent="-228600" lvl="2" marL="1371600" algn="l">
              <a:lnSpc>
                <a:spcPct val="120000"/>
              </a:lnSpc>
              <a:spcBef>
                <a:spcPts val="375"/>
              </a:spcBef>
              <a:spcAft>
                <a:spcPts val="0"/>
              </a:spcAft>
              <a:buSzPts val="900"/>
              <a:buNone/>
              <a:defRPr sz="900"/>
            </a:lvl3pPr>
            <a:lvl4pPr indent="-228600" lvl="3" marL="1828800" algn="l">
              <a:lnSpc>
                <a:spcPct val="120000"/>
              </a:lnSpc>
              <a:spcBef>
                <a:spcPts val="375"/>
              </a:spcBef>
              <a:spcAft>
                <a:spcPts val="0"/>
              </a:spcAft>
              <a:buSzPts val="750"/>
              <a:buNone/>
              <a:defRPr sz="750"/>
            </a:lvl4pPr>
            <a:lvl5pPr indent="-228600" lvl="4" marL="2286000" algn="l">
              <a:lnSpc>
                <a:spcPct val="120000"/>
              </a:lnSpc>
              <a:spcBef>
                <a:spcPts val="375"/>
              </a:spcBef>
              <a:spcAft>
                <a:spcPts val="0"/>
              </a:spcAft>
              <a:buSzPts val="750"/>
              <a:buNone/>
              <a:defRPr sz="750"/>
            </a:lvl5pPr>
            <a:lvl6pPr indent="-228600" lvl="5" marL="2743200" algn="l">
              <a:lnSpc>
                <a:spcPct val="120000"/>
              </a:lnSpc>
              <a:spcBef>
                <a:spcPts val="375"/>
              </a:spcBef>
              <a:spcAft>
                <a:spcPts val="0"/>
              </a:spcAft>
              <a:buSzPts val="750"/>
              <a:buNone/>
              <a:defRPr sz="750"/>
            </a:lvl6pPr>
            <a:lvl7pPr indent="-228600" lvl="6" marL="3200400" algn="l">
              <a:lnSpc>
                <a:spcPct val="120000"/>
              </a:lnSpc>
              <a:spcBef>
                <a:spcPts val="375"/>
              </a:spcBef>
              <a:spcAft>
                <a:spcPts val="0"/>
              </a:spcAft>
              <a:buSzPts val="750"/>
              <a:buNone/>
              <a:defRPr sz="750"/>
            </a:lvl7pPr>
            <a:lvl8pPr indent="-228600" lvl="7" marL="3657600" algn="l">
              <a:lnSpc>
                <a:spcPct val="120000"/>
              </a:lnSpc>
              <a:spcBef>
                <a:spcPts val="375"/>
              </a:spcBef>
              <a:spcAft>
                <a:spcPts val="0"/>
              </a:spcAft>
              <a:buSzPts val="750"/>
              <a:buNone/>
              <a:defRPr sz="750"/>
            </a:lvl8pPr>
            <a:lvl9pPr indent="-228600" lvl="8" marL="4114800" algn="l">
              <a:lnSpc>
                <a:spcPct val="120000"/>
              </a:lnSpc>
              <a:spcBef>
                <a:spcPts val="375"/>
              </a:spcBef>
              <a:spcAft>
                <a:spcPts val="0"/>
              </a:spcAft>
              <a:buSzPts val="750"/>
              <a:buNone/>
              <a:defRPr sz="750"/>
            </a:lvl9pPr>
          </a:lstStyle>
          <a:p/>
        </p:txBody>
      </p:sp>
      <p:sp>
        <p:nvSpPr>
          <p:cNvPr id="83" name="Google Shape;83;p22"/>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84" name="Google Shape;84;p22"/>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black">
  <p:cSld name="section slide black">
    <p:spTree>
      <p:nvGrpSpPr>
        <p:cNvPr id="85" name="Shape 85"/>
        <p:cNvGrpSpPr/>
        <p:nvPr/>
      </p:nvGrpSpPr>
      <p:grpSpPr>
        <a:xfrm>
          <a:off x="0" y="0"/>
          <a:ext cx="0" cy="0"/>
          <a:chOff x="0" y="0"/>
          <a:chExt cx="0" cy="0"/>
        </a:xfrm>
      </p:grpSpPr>
      <p:sp>
        <p:nvSpPr>
          <p:cNvPr id="86" name="Google Shape;86;p23"/>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87" name="Google Shape;87;p23"/>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88" name="Shape 88"/>
        <p:cNvGrpSpPr/>
        <p:nvPr/>
      </p:nvGrpSpPr>
      <p:grpSpPr>
        <a:xfrm>
          <a:off x="0" y="0"/>
          <a:ext cx="0" cy="0"/>
          <a:chOff x="0" y="0"/>
          <a:chExt cx="0" cy="0"/>
        </a:xfrm>
      </p:grpSpPr>
      <p:sp>
        <p:nvSpPr>
          <p:cNvPr id="89" name="Google Shape;89;p24"/>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24"/>
          <p:cNvSpPr txBox="1"/>
          <p:nvPr>
            <p:ph idx="1" type="body"/>
          </p:nvPr>
        </p:nvSpPr>
        <p:spPr>
          <a:xfrm>
            <a:off x="1088686" y="2015732"/>
            <a:ext cx="7202456" cy="4039916"/>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91" name="Google Shape;91;p24"/>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24"/>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cxnSp>
        <p:nvCxnSpPr>
          <p:cNvPr id="93" name="Google Shape;93;p24"/>
          <p:cNvCxnSpPr/>
          <p:nvPr/>
        </p:nvCxnSpPr>
        <p:spPr>
          <a:xfrm>
            <a:off x="1088686" y="1859432"/>
            <a:ext cx="7202456"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2 columns">
  <p:cSld name="Title with 2 columns">
    <p:spTree>
      <p:nvGrpSpPr>
        <p:cNvPr id="94" name="Shape 94"/>
        <p:cNvGrpSpPr/>
        <p:nvPr/>
      </p:nvGrpSpPr>
      <p:grpSpPr>
        <a:xfrm>
          <a:off x="0" y="0"/>
          <a:ext cx="0" cy="0"/>
          <a:chOff x="0" y="0"/>
          <a:chExt cx="0" cy="0"/>
        </a:xfrm>
      </p:grpSpPr>
      <p:cxnSp>
        <p:nvCxnSpPr>
          <p:cNvPr id="95" name="Google Shape;95;p25"/>
          <p:cNvCxnSpPr/>
          <p:nvPr/>
        </p:nvCxnSpPr>
        <p:spPr>
          <a:xfrm>
            <a:off x="1085500" y="1847088"/>
            <a:ext cx="7205642" cy="0"/>
          </a:xfrm>
          <a:prstGeom prst="straightConnector1">
            <a:avLst/>
          </a:prstGeom>
          <a:noFill/>
          <a:ln cap="flat" cmpd="sng" w="31750">
            <a:solidFill>
              <a:schemeClr val="accent1"/>
            </a:solidFill>
            <a:prstDash val="solid"/>
            <a:round/>
            <a:headEnd len="sm" w="sm" type="none"/>
            <a:tailEnd len="sm" w="sm" type="none"/>
          </a:ln>
        </p:spPr>
      </p:cxnSp>
      <p:sp>
        <p:nvSpPr>
          <p:cNvPr id="96" name="Google Shape;96;p25"/>
          <p:cNvSpPr txBox="1"/>
          <p:nvPr>
            <p:ph idx="1" type="body"/>
          </p:nvPr>
        </p:nvSpPr>
        <p:spPr>
          <a:xfrm>
            <a:off x="1085498" y="2010878"/>
            <a:ext cx="3260991" cy="4057114"/>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97" name="Google Shape;97;p25"/>
          <p:cNvSpPr txBox="1"/>
          <p:nvPr>
            <p:ph idx="2" type="body"/>
          </p:nvPr>
        </p:nvSpPr>
        <p:spPr>
          <a:xfrm>
            <a:off x="4810328" y="2017342"/>
            <a:ext cx="3483864" cy="4050650"/>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98" name="Google Shape;98;p25"/>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25"/>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00" name="Google Shape;100;p25"/>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Comparison">
  <p:cSld name="Title with Comparison">
    <p:spTree>
      <p:nvGrpSpPr>
        <p:cNvPr id="101" name="Shape 101"/>
        <p:cNvGrpSpPr/>
        <p:nvPr/>
      </p:nvGrpSpPr>
      <p:grpSpPr>
        <a:xfrm>
          <a:off x="0" y="0"/>
          <a:ext cx="0" cy="0"/>
          <a:chOff x="0" y="0"/>
          <a:chExt cx="0" cy="0"/>
        </a:xfrm>
      </p:grpSpPr>
      <p:cxnSp>
        <p:nvCxnSpPr>
          <p:cNvPr id="102" name="Google Shape;102;p26"/>
          <p:cNvCxnSpPr/>
          <p:nvPr/>
        </p:nvCxnSpPr>
        <p:spPr>
          <a:xfrm>
            <a:off x="1085395" y="1847088"/>
            <a:ext cx="7205747" cy="0"/>
          </a:xfrm>
          <a:prstGeom prst="straightConnector1">
            <a:avLst/>
          </a:prstGeom>
          <a:noFill/>
          <a:ln cap="flat" cmpd="sng" w="31750">
            <a:solidFill>
              <a:schemeClr val="accent1"/>
            </a:solidFill>
            <a:prstDash val="solid"/>
            <a:round/>
            <a:headEnd len="sm" w="sm" type="none"/>
            <a:tailEnd len="sm" w="sm" type="none"/>
          </a:ln>
        </p:spPr>
      </p:cxnSp>
      <p:sp>
        <p:nvSpPr>
          <p:cNvPr id="103" name="Google Shape;103;p26"/>
          <p:cNvSpPr txBox="1"/>
          <p:nvPr>
            <p:ph idx="1" type="body"/>
          </p:nvPr>
        </p:nvSpPr>
        <p:spPr>
          <a:xfrm>
            <a:off x="1085393" y="2019552"/>
            <a:ext cx="3483864" cy="801943"/>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750"/>
              </a:spcBef>
              <a:spcAft>
                <a:spcPts val="0"/>
              </a:spcAft>
              <a:buSzPts val="2000"/>
              <a:buNone/>
              <a:defRPr b="0" sz="2000" cap="none">
                <a:solidFill>
                  <a:schemeClr val="dk1"/>
                </a:solidFill>
              </a:defRPr>
            </a:lvl1pPr>
            <a:lvl2pPr indent="-228600" lvl="1" marL="914400" algn="l">
              <a:lnSpc>
                <a:spcPct val="120000"/>
              </a:lnSpc>
              <a:spcBef>
                <a:spcPts val="375"/>
              </a:spcBef>
              <a:spcAft>
                <a:spcPts val="0"/>
              </a:spcAft>
              <a:buSzPts val="1500"/>
              <a:buNone/>
              <a:defRPr b="1" sz="1500"/>
            </a:lvl2pPr>
            <a:lvl3pPr indent="-228600" lvl="2" marL="1371600" algn="l">
              <a:lnSpc>
                <a:spcPct val="120000"/>
              </a:lnSpc>
              <a:spcBef>
                <a:spcPts val="375"/>
              </a:spcBef>
              <a:spcAft>
                <a:spcPts val="0"/>
              </a:spcAft>
              <a:buSzPts val="1350"/>
              <a:buNone/>
              <a:defRPr b="1" sz="1350"/>
            </a:lvl3pPr>
            <a:lvl4pPr indent="-228600" lvl="3" marL="1828800" algn="l">
              <a:lnSpc>
                <a:spcPct val="120000"/>
              </a:lnSpc>
              <a:spcBef>
                <a:spcPts val="375"/>
              </a:spcBef>
              <a:spcAft>
                <a:spcPts val="0"/>
              </a:spcAft>
              <a:buSzPts val="1200"/>
              <a:buNone/>
              <a:defRPr b="1" sz="1200"/>
            </a:lvl4pPr>
            <a:lvl5pPr indent="-228600" lvl="4" marL="2286000" algn="l">
              <a:lnSpc>
                <a:spcPct val="120000"/>
              </a:lnSpc>
              <a:spcBef>
                <a:spcPts val="375"/>
              </a:spcBef>
              <a:spcAft>
                <a:spcPts val="0"/>
              </a:spcAft>
              <a:buSzPts val="1200"/>
              <a:buNone/>
              <a:defRPr b="1" sz="1200"/>
            </a:lvl5pPr>
            <a:lvl6pPr indent="-228600" lvl="5" marL="2743200" algn="l">
              <a:lnSpc>
                <a:spcPct val="120000"/>
              </a:lnSpc>
              <a:spcBef>
                <a:spcPts val="375"/>
              </a:spcBef>
              <a:spcAft>
                <a:spcPts val="0"/>
              </a:spcAft>
              <a:buSzPts val="1200"/>
              <a:buNone/>
              <a:defRPr b="1" sz="1200"/>
            </a:lvl6pPr>
            <a:lvl7pPr indent="-228600" lvl="6" marL="3200400" algn="l">
              <a:lnSpc>
                <a:spcPct val="120000"/>
              </a:lnSpc>
              <a:spcBef>
                <a:spcPts val="375"/>
              </a:spcBef>
              <a:spcAft>
                <a:spcPts val="0"/>
              </a:spcAft>
              <a:buSzPts val="1200"/>
              <a:buNone/>
              <a:defRPr b="1" sz="1200"/>
            </a:lvl7pPr>
            <a:lvl8pPr indent="-228600" lvl="7" marL="3657600" algn="l">
              <a:lnSpc>
                <a:spcPct val="120000"/>
              </a:lnSpc>
              <a:spcBef>
                <a:spcPts val="375"/>
              </a:spcBef>
              <a:spcAft>
                <a:spcPts val="0"/>
              </a:spcAft>
              <a:buSzPts val="1200"/>
              <a:buNone/>
              <a:defRPr b="1" sz="1200"/>
            </a:lvl8pPr>
            <a:lvl9pPr indent="-228600" lvl="8" marL="4114800" algn="l">
              <a:lnSpc>
                <a:spcPct val="120000"/>
              </a:lnSpc>
              <a:spcBef>
                <a:spcPts val="375"/>
              </a:spcBef>
              <a:spcAft>
                <a:spcPts val="0"/>
              </a:spcAft>
              <a:buSzPts val="1200"/>
              <a:buNone/>
              <a:defRPr b="1" sz="1200"/>
            </a:lvl9pPr>
          </a:lstStyle>
          <a:p/>
        </p:txBody>
      </p:sp>
      <p:sp>
        <p:nvSpPr>
          <p:cNvPr id="104" name="Google Shape;104;p26"/>
          <p:cNvSpPr txBox="1"/>
          <p:nvPr>
            <p:ph idx="2" type="body"/>
          </p:nvPr>
        </p:nvSpPr>
        <p:spPr>
          <a:xfrm>
            <a:off x="1085393" y="2824272"/>
            <a:ext cx="3483864" cy="3218185"/>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rgbClr val="222222"/>
                </a:solidFill>
              </a:defRPr>
            </a:lvl1pPr>
            <a:lvl2pPr indent="-317500" lvl="1" marL="914400" algn="l">
              <a:lnSpc>
                <a:spcPct val="120000"/>
              </a:lnSpc>
              <a:spcBef>
                <a:spcPts val="375"/>
              </a:spcBef>
              <a:spcAft>
                <a:spcPts val="0"/>
              </a:spcAft>
              <a:buSzPts val="1400"/>
              <a:buChar char="•"/>
              <a:defRPr>
                <a:solidFill>
                  <a:srgbClr val="222222"/>
                </a:solidFill>
              </a:defRPr>
            </a:lvl2pPr>
            <a:lvl3pPr indent="-304800" lvl="2" marL="1371600" algn="l">
              <a:lnSpc>
                <a:spcPct val="120000"/>
              </a:lnSpc>
              <a:spcBef>
                <a:spcPts val="375"/>
              </a:spcBef>
              <a:spcAft>
                <a:spcPts val="0"/>
              </a:spcAft>
              <a:buSzPts val="1200"/>
              <a:buChar char="•"/>
              <a:defRPr>
                <a:solidFill>
                  <a:srgbClr val="222222"/>
                </a:solidFill>
              </a:defRPr>
            </a:lvl3pPr>
            <a:lvl4pPr indent="-295275" lvl="3" marL="1828800" algn="l">
              <a:lnSpc>
                <a:spcPct val="120000"/>
              </a:lnSpc>
              <a:spcBef>
                <a:spcPts val="375"/>
              </a:spcBef>
              <a:spcAft>
                <a:spcPts val="0"/>
              </a:spcAft>
              <a:buSzPts val="1050"/>
              <a:buChar char="•"/>
              <a:defRPr>
                <a:solidFill>
                  <a:srgbClr val="222222"/>
                </a:solidFill>
              </a:defRPr>
            </a:lvl4pPr>
            <a:lvl5pPr indent="-285750" lvl="4" marL="2286000" algn="l">
              <a:lnSpc>
                <a:spcPct val="120000"/>
              </a:lnSpc>
              <a:spcBef>
                <a:spcPts val="375"/>
              </a:spcBef>
              <a:spcAft>
                <a:spcPts val="0"/>
              </a:spcAft>
              <a:buSzPts val="900"/>
              <a:buChar char="•"/>
              <a:defRPr>
                <a:solidFill>
                  <a:srgbClr val="22222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105" name="Google Shape;105;p26"/>
          <p:cNvSpPr txBox="1"/>
          <p:nvPr>
            <p:ph idx="3" type="body"/>
          </p:nvPr>
        </p:nvSpPr>
        <p:spPr>
          <a:xfrm>
            <a:off x="4809272" y="2023006"/>
            <a:ext cx="3483864" cy="80223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750"/>
              </a:spcBef>
              <a:spcAft>
                <a:spcPts val="0"/>
              </a:spcAft>
              <a:buSzPts val="2000"/>
              <a:buNone/>
              <a:defRPr b="0" sz="2000" cap="none">
                <a:solidFill>
                  <a:schemeClr val="dk1"/>
                </a:solidFill>
              </a:defRPr>
            </a:lvl1pPr>
            <a:lvl2pPr indent="-228600" lvl="1" marL="914400" algn="l">
              <a:lnSpc>
                <a:spcPct val="120000"/>
              </a:lnSpc>
              <a:spcBef>
                <a:spcPts val="375"/>
              </a:spcBef>
              <a:spcAft>
                <a:spcPts val="0"/>
              </a:spcAft>
              <a:buSzPts val="1500"/>
              <a:buNone/>
              <a:defRPr b="1" sz="1500"/>
            </a:lvl2pPr>
            <a:lvl3pPr indent="-228600" lvl="2" marL="1371600" algn="l">
              <a:lnSpc>
                <a:spcPct val="120000"/>
              </a:lnSpc>
              <a:spcBef>
                <a:spcPts val="375"/>
              </a:spcBef>
              <a:spcAft>
                <a:spcPts val="0"/>
              </a:spcAft>
              <a:buSzPts val="1350"/>
              <a:buNone/>
              <a:defRPr b="1" sz="1350"/>
            </a:lvl3pPr>
            <a:lvl4pPr indent="-228600" lvl="3" marL="1828800" algn="l">
              <a:lnSpc>
                <a:spcPct val="120000"/>
              </a:lnSpc>
              <a:spcBef>
                <a:spcPts val="375"/>
              </a:spcBef>
              <a:spcAft>
                <a:spcPts val="0"/>
              </a:spcAft>
              <a:buSzPts val="1200"/>
              <a:buNone/>
              <a:defRPr b="1" sz="1200"/>
            </a:lvl4pPr>
            <a:lvl5pPr indent="-228600" lvl="4" marL="2286000" algn="l">
              <a:lnSpc>
                <a:spcPct val="120000"/>
              </a:lnSpc>
              <a:spcBef>
                <a:spcPts val="375"/>
              </a:spcBef>
              <a:spcAft>
                <a:spcPts val="0"/>
              </a:spcAft>
              <a:buSzPts val="1200"/>
              <a:buNone/>
              <a:defRPr b="1" sz="1200"/>
            </a:lvl5pPr>
            <a:lvl6pPr indent="-228600" lvl="5" marL="2743200" algn="l">
              <a:lnSpc>
                <a:spcPct val="120000"/>
              </a:lnSpc>
              <a:spcBef>
                <a:spcPts val="375"/>
              </a:spcBef>
              <a:spcAft>
                <a:spcPts val="0"/>
              </a:spcAft>
              <a:buSzPts val="1200"/>
              <a:buNone/>
              <a:defRPr b="1" sz="1200"/>
            </a:lvl6pPr>
            <a:lvl7pPr indent="-228600" lvl="6" marL="3200400" algn="l">
              <a:lnSpc>
                <a:spcPct val="120000"/>
              </a:lnSpc>
              <a:spcBef>
                <a:spcPts val="375"/>
              </a:spcBef>
              <a:spcAft>
                <a:spcPts val="0"/>
              </a:spcAft>
              <a:buSzPts val="1200"/>
              <a:buNone/>
              <a:defRPr b="1" sz="1200"/>
            </a:lvl7pPr>
            <a:lvl8pPr indent="-228600" lvl="7" marL="3657600" algn="l">
              <a:lnSpc>
                <a:spcPct val="120000"/>
              </a:lnSpc>
              <a:spcBef>
                <a:spcPts val="375"/>
              </a:spcBef>
              <a:spcAft>
                <a:spcPts val="0"/>
              </a:spcAft>
              <a:buSzPts val="1200"/>
              <a:buNone/>
              <a:defRPr b="1" sz="1200"/>
            </a:lvl8pPr>
            <a:lvl9pPr indent="-228600" lvl="8" marL="4114800" algn="l">
              <a:lnSpc>
                <a:spcPct val="120000"/>
              </a:lnSpc>
              <a:spcBef>
                <a:spcPts val="375"/>
              </a:spcBef>
              <a:spcAft>
                <a:spcPts val="0"/>
              </a:spcAft>
              <a:buSzPts val="1200"/>
              <a:buNone/>
              <a:defRPr b="1" sz="1200"/>
            </a:lvl9pPr>
          </a:lstStyle>
          <a:p/>
        </p:txBody>
      </p:sp>
      <p:sp>
        <p:nvSpPr>
          <p:cNvPr id="106" name="Google Shape;106;p26"/>
          <p:cNvSpPr txBox="1"/>
          <p:nvPr>
            <p:ph idx="4" type="body"/>
          </p:nvPr>
        </p:nvSpPr>
        <p:spPr>
          <a:xfrm>
            <a:off x="4809272" y="2821494"/>
            <a:ext cx="3483864" cy="3220963"/>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107" name="Google Shape;107;p26"/>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26"/>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09" name="Google Shape;109;p26"/>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13"/>
          <p:cNvSpPr/>
          <p:nvPr/>
        </p:nvSpPr>
        <p:spPr>
          <a:xfrm>
            <a:off x="0" y="1527142"/>
            <a:ext cx="9144000" cy="3657856"/>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sp>
        <p:nvSpPr>
          <p:cNvPr id="23" name="Google Shape;23;p13"/>
          <p:cNvSpPr txBox="1"/>
          <p:nvPr>
            <p:ph type="ctrTitle"/>
          </p:nvPr>
        </p:nvSpPr>
        <p:spPr>
          <a:xfrm>
            <a:off x="1813336" y="3233396"/>
            <a:ext cx="6477803" cy="1769453"/>
          </a:xfrm>
          <a:prstGeom prst="rect">
            <a:avLst/>
          </a:prstGeom>
          <a:noFill/>
          <a:ln>
            <a:noFill/>
          </a:ln>
        </p:spPr>
        <p:txBody>
          <a:bodyPr anchorCtr="0" anchor="b" bIns="0" lIns="91425" spcFirstLastPara="1" rIns="91425" wrap="square" tIns="45700">
            <a:normAutofit/>
          </a:bodyPr>
          <a:lstStyle>
            <a:lvl1pPr lvl="0" algn="l">
              <a:lnSpc>
                <a:spcPct val="90000"/>
              </a:lnSpc>
              <a:spcBef>
                <a:spcPts val="0"/>
              </a:spcBef>
              <a:spcAft>
                <a:spcPts val="0"/>
              </a:spcAft>
              <a:buClr>
                <a:schemeClr val="lt1"/>
              </a:buClr>
              <a:buSzPts val="3600"/>
              <a:buFont typeface="Arial"/>
              <a:buNone/>
              <a:defRPr sz="36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13"/>
          <p:cNvSpPr txBox="1"/>
          <p:nvPr>
            <p:ph idx="1" type="subTitle"/>
          </p:nvPr>
        </p:nvSpPr>
        <p:spPr>
          <a:xfrm>
            <a:off x="1813335" y="5190324"/>
            <a:ext cx="6477804" cy="977621"/>
          </a:xfrm>
          <a:prstGeom prst="rect">
            <a:avLst/>
          </a:prstGeom>
          <a:noFill/>
          <a:ln>
            <a:noFill/>
          </a:ln>
        </p:spPr>
        <p:txBody>
          <a:bodyPr anchorCtr="0" anchor="t" bIns="91425" lIns="91425" spcFirstLastPara="1" rIns="91425" wrap="square" tIns="91425">
            <a:normAutofit/>
          </a:bodyPr>
          <a:lstStyle>
            <a:lvl1pPr lvl="0" algn="l">
              <a:lnSpc>
                <a:spcPct val="120000"/>
              </a:lnSpc>
              <a:spcBef>
                <a:spcPts val="750"/>
              </a:spcBef>
              <a:spcAft>
                <a:spcPts val="0"/>
              </a:spcAft>
              <a:buSzPts val="1600"/>
              <a:buNone/>
              <a:defRPr b="0" sz="1600" cap="none">
                <a:solidFill>
                  <a:srgbClr val="181612"/>
                </a:solidFill>
              </a:defRPr>
            </a:lvl1pPr>
            <a:lvl2pPr lvl="1" algn="ctr">
              <a:lnSpc>
                <a:spcPct val="120000"/>
              </a:lnSpc>
              <a:spcBef>
                <a:spcPts val="375"/>
              </a:spcBef>
              <a:spcAft>
                <a:spcPts val="0"/>
              </a:spcAft>
              <a:buSzPts val="1350"/>
              <a:buNone/>
              <a:defRPr sz="1350"/>
            </a:lvl2pPr>
            <a:lvl3pPr lvl="2" algn="ctr">
              <a:lnSpc>
                <a:spcPct val="120000"/>
              </a:lnSpc>
              <a:spcBef>
                <a:spcPts val="375"/>
              </a:spcBef>
              <a:spcAft>
                <a:spcPts val="0"/>
              </a:spcAft>
              <a:buSzPts val="1350"/>
              <a:buNone/>
              <a:defRPr sz="1350"/>
            </a:lvl3pPr>
            <a:lvl4pPr lvl="3" algn="ctr">
              <a:lnSpc>
                <a:spcPct val="120000"/>
              </a:lnSpc>
              <a:spcBef>
                <a:spcPts val="375"/>
              </a:spcBef>
              <a:spcAft>
                <a:spcPts val="0"/>
              </a:spcAft>
              <a:buSzPts val="1200"/>
              <a:buNone/>
              <a:defRPr sz="1200"/>
            </a:lvl4pPr>
            <a:lvl5pPr lvl="4" algn="ctr">
              <a:lnSpc>
                <a:spcPct val="120000"/>
              </a:lnSpc>
              <a:spcBef>
                <a:spcPts val="375"/>
              </a:spcBef>
              <a:spcAft>
                <a:spcPts val="0"/>
              </a:spcAft>
              <a:buSzPts val="1200"/>
              <a:buNone/>
              <a:defRPr sz="1200"/>
            </a:lvl5pPr>
            <a:lvl6pPr lvl="5" algn="ctr">
              <a:lnSpc>
                <a:spcPct val="120000"/>
              </a:lnSpc>
              <a:spcBef>
                <a:spcPts val="375"/>
              </a:spcBef>
              <a:spcAft>
                <a:spcPts val="0"/>
              </a:spcAft>
              <a:buSzPts val="1200"/>
              <a:buNone/>
              <a:defRPr sz="1200"/>
            </a:lvl6pPr>
            <a:lvl7pPr lvl="6" algn="ctr">
              <a:lnSpc>
                <a:spcPct val="120000"/>
              </a:lnSpc>
              <a:spcBef>
                <a:spcPts val="375"/>
              </a:spcBef>
              <a:spcAft>
                <a:spcPts val="0"/>
              </a:spcAft>
              <a:buSzPts val="1200"/>
              <a:buNone/>
              <a:defRPr sz="1200"/>
            </a:lvl7pPr>
            <a:lvl8pPr lvl="7" algn="ctr">
              <a:lnSpc>
                <a:spcPct val="120000"/>
              </a:lnSpc>
              <a:spcBef>
                <a:spcPts val="375"/>
              </a:spcBef>
              <a:spcAft>
                <a:spcPts val="0"/>
              </a:spcAft>
              <a:buSzPts val="1200"/>
              <a:buNone/>
              <a:defRPr sz="1200"/>
            </a:lvl8pPr>
            <a:lvl9pPr lvl="8" algn="ctr">
              <a:lnSpc>
                <a:spcPct val="120000"/>
              </a:lnSpc>
              <a:spcBef>
                <a:spcPts val="375"/>
              </a:spcBef>
              <a:spcAft>
                <a:spcPts val="0"/>
              </a:spcAft>
              <a:buSzPts val="1200"/>
              <a:buNone/>
              <a:defRPr sz="1200"/>
            </a:lvl9pPr>
          </a:lstStyle>
          <a:p/>
        </p:txBody>
      </p:sp>
      <p:cxnSp>
        <p:nvCxnSpPr>
          <p:cNvPr id="25" name="Google Shape;25;p13"/>
          <p:cNvCxnSpPr/>
          <p:nvPr/>
        </p:nvCxnSpPr>
        <p:spPr>
          <a:xfrm>
            <a:off x="0" y="5187659"/>
            <a:ext cx="9144000" cy="0"/>
          </a:xfrm>
          <a:prstGeom prst="straightConnector1">
            <a:avLst/>
          </a:prstGeom>
          <a:noFill/>
          <a:ln cap="flat" cmpd="sng" w="31750">
            <a:solidFill>
              <a:schemeClr val="accent1"/>
            </a:solidFill>
            <a:prstDash val="solid"/>
            <a:round/>
            <a:headEnd len="sm" w="sm" type="none"/>
            <a:tailEnd len="sm" w="sm" type="none"/>
          </a:ln>
        </p:spPr>
      </p:cxnSp>
      <p:pic>
        <p:nvPicPr>
          <p:cNvPr id="26" name="Google Shape;26;p13"/>
          <p:cNvPicPr preferRelativeResize="0"/>
          <p:nvPr/>
        </p:nvPicPr>
        <p:blipFill rotWithShape="1">
          <a:blip r:embed="rId2">
            <a:alphaModFix/>
          </a:blip>
          <a:srcRect b="0" l="0" r="0" t="0"/>
          <a:stretch/>
        </p:blipFill>
        <p:spPr>
          <a:xfrm>
            <a:off x="1695177" y="585230"/>
            <a:ext cx="4360183" cy="13502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27" name="Shape 27"/>
        <p:cNvGrpSpPr/>
        <p:nvPr/>
      </p:nvGrpSpPr>
      <p:grpSpPr>
        <a:xfrm>
          <a:off x="0" y="0"/>
          <a:ext cx="0" cy="0"/>
          <a:chOff x="0" y="0"/>
          <a:chExt cx="0" cy="0"/>
        </a:xfrm>
      </p:grpSpPr>
      <p:sp>
        <p:nvSpPr>
          <p:cNvPr id="28" name="Google Shape;28;p15"/>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5"/>
          <p:cNvSpPr txBox="1"/>
          <p:nvPr>
            <p:ph idx="1" type="body"/>
          </p:nvPr>
        </p:nvSpPr>
        <p:spPr>
          <a:xfrm>
            <a:off x="1088686" y="2015732"/>
            <a:ext cx="7202456" cy="4039916"/>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30" name="Google Shape;30;p15"/>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rgbClr val="8891AA"/>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31" name="Google Shape;31;p15"/>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cxnSp>
        <p:nvCxnSpPr>
          <p:cNvPr id="32" name="Google Shape;32;p15"/>
          <p:cNvCxnSpPr/>
          <p:nvPr/>
        </p:nvCxnSpPr>
        <p:spPr>
          <a:xfrm>
            <a:off x="1088686" y="1859432"/>
            <a:ext cx="7202456"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2">
    <p:spTree>
      <p:nvGrpSpPr>
        <p:cNvPr id="33" name="Shape 33"/>
        <p:cNvGrpSpPr/>
        <p:nvPr/>
      </p:nvGrpSpPr>
      <p:grpSpPr>
        <a:xfrm>
          <a:off x="0" y="0"/>
          <a:ext cx="0" cy="0"/>
          <a:chOff x="0" y="0"/>
          <a:chExt cx="0" cy="0"/>
        </a:xfrm>
      </p:grpSpPr>
      <p:sp>
        <p:nvSpPr>
          <p:cNvPr id="34" name="Google Shape;34;p16"/>
          <p:cNvSpPr txBox="1"/>
          <p:nvPr>
            <p:ph idx="1" type="body"/>
          </p:nvPr>
        </p:nvSpPr>
        <p:spPr>
          <a:xfrm>
            <a:off x="1088686" y="2015732"/>
            <a:ext cx="7202456" cy="4039916"/>
          </a:xfrm>
          <a:prstGeom prst="rect">
            <a:avLst/>
          </a:prstGeom>
          <a:noFill/>
          <a:ln>
            <a:noFill/>
          </a:ln>
        </p:spPr>
        <p:txBody>
          <a:bodyPr anchorCtr="0" anchor="t" bIns="45700" lIns="91425" spcFirstLastPara="1" rIns="91425" wrap="square" tIns="45700">
            <a:normAutofit/>
          </a:bodyPr>
          <a:lstStyle>
            <a:lvl1pPr indent="-381000" lvl="0" marL="457200" algn="l">
              <a:lnSpc>
                <a:spcPct val="120000"/>
              </a:lnSpc>
              <a:spcBef>
                <a:spcPts val="750"/>
              </a:spcBef>
              <a:spcAft>
                <a:spcPts val="0"/>
              </a:spcAft>
              <a:buSzPts val="2400"/>
              <a:buChar char="•"/>
              <a:defRPr>
                <a:solidFill>
                  <a:schemeClr val="dk2"/>
                </a:solidFill>
              </a:defRPr>
            </a:lvl1pPr>
            <a:lvl2pPr indent="-381000" lvl="1" marL="914400" algn="l">
              <a:lnSpc>
                <a:spcPct val="120000"/>
              </a:lnSpc>
              <a:spcBef>
                <a:spcPts val="375"/>
              </a:spcBef>
              <a:spcAft>
                <a:spcPts val="0"/>
              </a:spcAft>
              <a:buSzPts val="2400"/>
              <a:buChar char="•"/>
              <a:defRPr>
                <a:solidFill>
                  <a:schemeClr val="dk2"/>
                </a:solidFill>
              </a:defRPr>
            </a:lvl2pPr>
            <a:lvl3pPr indent="-381000" lvl="2" marL="1371600" algn="l">
              <a:lnSpc>
                <a:spcPct val="120000"/>
              </a:lnSpc>
              <a:spcBef>
                <a:spcPts val="375"/>
              </a:spcBef>
              <a:spcAft>
                <a:spcPts val="0"/>
              </a:spcAft>
              <a:buSzPts val="2400"/>
              <a:buChar char="•"/>
              <a:defRPr>
                <a:solidFill>
                  <a:schemeClr val="dk2"/>
                </a:solidFill>
              </a:defRPr>
            </a:lvl3pPr>
            <a:lvl4pPr indent="-381000" lvl="3" marL="1828800" algn="l">
              <a:lnSpc>
                <a:spcPct val="120000"/>
              </a:lnSpc>
              <a:spcBef>
                <a:spcPts val="375"/>
              </a:spcBef>
              <a:spcAft>
                <a:spcPts val="0"/>
              </a:spcAft>
              <a:buSzPts val="2400"/>
              <a:buChar char="•"/>
              <a:defRPr>
                <a:solidFill>
                  <a:schemeClr val="dk2"/>
                </a:solidFill>
              </a:defRPr>
            </a:lvl4pPr>
            <a:lvl5pPr indent="-381000" lvl="4" marL="2286000" algn="l">
              <a:lnSpc>
                <a:spcPct val="120000"/>
              </a:lnSpc>
              <a:spcBef>
                <a:spcPts val="375"/>
              </a:spcBef>
              <a:spcAft>
                <a:spcPts val="0"/>
              </a:spcAft>
              <a:buSzPts val="24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35" name="Google Shape;35;p16"/>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rgbClr val="8891AA"/>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36" name="Google Shape;36;p16"/>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cxnSp>
        <p:nvCxnSpPr>
          <p:cNvPr id="37" name="Google Shape;37;p16"/>
          <p:cNvCxnSpPr/>
          <p:nvPr/>
        </p:nvCxnSpPr>
        <p:spPr>
          <a:xfrm>
            <a:off x="1088686" y="1859432"/>
            <a:ext cx="7202456"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8" name="Shape 38"/>
        <p:cNvGrpSpPr/>
        <p:nvPr/>
      </p:nvGrpSpPr>
      <p:grpSpPr>
        <a:xfrm>
          <a:off x="0" y="0"/>
          <a:ext cx="0" cy="0"/>
          <a:chOff x="0" y="0"/>
          <a:chExt cx="0" cy="0"/>
        </a:xfrm>
      </p:grpSpPr>
      <p:sp>
        <p:nvSpPr>
          <p:cNvPr id="39" name="Google Shape;39;p17"/>
          <p:cNvSpPr/>
          <p:nvPr/>
        </p:nvSpPr>
        <p:spPr>
          <a:xfrm>
            <a:off x="897905" y="0"/>
            <a:ext cx="6839998" cy="3803776"/>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40" name="Google Shape;40;p17"/>
          <p:cNvCxnSpPr/>
          <p:nvPr/>
        </p:nvCxnSpPr>
        <p:spPr>
          <a:xfrm>
            <a:off x="892142" y="3816299"/>
            <a:ext cx="6845761" cy="0"/>
          </a:xfrm>
          <a:prstGeom prst="straightConnector1">
            <a:avLst/>
          </a:prstGeom>
          <a:noFill/>
          <a:ln cap="flat" cmpd="sng" w="31750">
            <a:solidFill>
              <a:schemeClr val="accent1"/>
            </a:solidFill>
            <a:prstDash val="solid"/>
            <a:round/>
            <a:headEnd len="sm" w="sm" type="none"/>
            <a:tailEnd len="sm" w="sm" type="none"/>
          </a:ln>
        </p:spPr>
      </p:cxnSp>
      <p:sp>
        <p:nvSpPr>
          <p:cNvPr id="41" name="Google Shape;41;p17"/>
          <p:cNvSpPr txBox="1"/>
          <p:nvPr>
            <p:ph type="title"/>
          </p:nvPr>
        </p:nvSpPr>
        <p:spPr>
          <a:xfrm>
            <a:off x="1090680" y="2168168"/>
            <a:ext cx="6482366" cy="14759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7"/>
          <p:cNvSpPr txBox="1"/>
          <p:nvPr>
            <p:ph idx="1" type="body"/>
          </p:nvPr>
        </p:nvSpPr>
        <p:spPr>
          <a:xfrm>
            <a:off x="1090680" y="3806198"/>
            <a:ext cx="6472835" cy="1012929"/>
          </a:xfrm>
          <a:prstGeom prst="rect">
            <a:avLst/>
          </a:prstGeom>
          <a:noFill/>
          <a:ln>
            <a:noFill/>
          </a:ln>
        </p:spPr>
        <p:txBody>
          <a:bodyPr anchorCtr="0" anchor="t" bIns="45700" lIns="91425" spcFirstLastPara="1" rIns="91425" wrap="square" tIns="91425">
            <a:normAutofit/>
          </a:bodyPr>
          <a:lstStyle>
            <a:lvl1pPr indent="-228600" lvl="0" marL="457200" algn="l">
              <a:lnSpc>
                <a:spcPct val="120000"/>
              </a:lnSpc>
              <a:spcBef>
                <a:spcPts val="750"/>
              </a:spcBef>
              <a:spcAft>
                <a:spcPts val="0"/>
              </a:spcAft>
              <a:buSzPts val="1600"/>
              <a:buNone/>
              <a:defRPr sz="1600">
                <a:solidFill>
                  <a:srgbClr val="222222"/>
                </a:solidFill>
              </a:defRPr>
            </a:lvl1pPr>
            <a:lvl2pPr indent="-228600" lvl="1" marL="914400" algn="l">
              <a:lnSpc>
                <a:spcPct val="120000"/>
              </a:lnSpc>
              <a:spcBef>
                <a:spcPts val="375"/>
              </a:spcBef>
              <a:spcAft>
                <a:spcPts val="0"/>
              </a:spcAft>
              <a:buSzPts val="1350"/>
              <a:buNone/>
              <a:defRPr sz="1350">
                <a:solidFill>
                  <a:srgbClr val="8891AA"/>
                </a:solidFill>
              </a:defRPr>
            </a:lvl2pPr>
            <a:lvl3pPr indent="-228600" lvl="2" marL="1371600" algn="l">
              <a:lnSpc>
                <a:spcPct val="120000"/>
              </a:lnSpc>
              <a:spcBef>
                <a:spcPts val="375"/>
              </a:spcBef>
              <a:spcAft>
                <a:spcPts val="0"/>
              </a:spcAft>
              <a:buSzPts val="1350"/>
              <a:buNone/>
              <a:defRPr sz="1350">
                <a:solidFill>
                  <a:srgbClr val="8891AA"/>
                </a:solidFill>
              </a:defRPr>
            </a:lvl3pPr>
            <a:lvl4pPr indent="-228600" lvl="3" marL="1828800" algn="l">
              <a:lnSpc>
                <a:spcPct val="120000"/>
              </a:lnSpc>
              <a:spcBef>
                <a:spcPts val="375"/>
              </a:spcBef>
              <a:spcAft>
                <a:spcPts val="0"/>
              </a:spcAft>
              <a:buSzPts val="1200"/>
              <a:buNone/>
              <a:defRPr sz="1200">
                <a:solidFill>
                  <a:srgbClr val="8891AA"/>
                </a:solidFill>
              </a:defRPr>
            </a:lvl4pPr>
            <a:lvl5pPr indent="-228600" lvl="4" marL="2286000" algn="l">
              <a:lnSpc>
                <a:spcPct val="120000"/>
              </a:lnSpc>
              <a:spcBef>
                <a:spcPts val="375"/>
              </a:spcBef>
              <a:spcAft>
                <a:spcPts val="0"/>
              </a:spcAft>
              <a:buSzPts val="1200"/>
              <a:buNone/>
              <a:defRPr sz="1200">
                <a:solidFill>
                  <a:srgbClr val="8891AA"/>
                </a:solidFill>
              </a:defRPr>
            </a:lvl5pPr>
            <a:lvl6pPr indent="-228600" lvl="5" marL="2743200" algn="l">
              <a:lnSpc>
                <a:spcPct val="120000"/>
              </a:lnSpc>
              <a:spcBef>
                <a:spcPts val="375"/>
              </a:spcBef>
              <a:spcAft>
                <a:spcPts val="0"/>
              </a:spcAft>
              <a:buSzPts val="1200"/>
              <a:buNone/>
              <a:defRPr sz="1200">
                <a:solidFill>
                  <a:srgbClr val="8891AA"/>
                </a:solidFill>
              </a:defRPr>
            </a:lvl6pPr>
            <a:lvl7pPr indent="-228600" lvl="6" marL="3200400" algn="l">
              <a:lnSpc>
                <a:spcPct val="120000"/>
              </a:lnSpc>
              <a:spcBef>
                <a:spcPts val="375"/>
              </a:spcBef>
              <a:spcAft>
                <a:spcPts val="0"/>
              </a:spcAft>
              <a:buSzPts val="1200"/>
              <a:buNone/>
              <a:defRPr sz="1200">
                <a:solidFill>
                  <a:srgbClr val="8891AA"/>
                </a:solidFill>
              </a:defRPr>
            </a:lvl7pPr>
            <a:lvl8pPr indent="-228600" lvl="7" marL="3657600" algn="l">
              <a:lnSpc>
                <a:spcPct val="120000"/>
              </a:lnSpc>
              <a:spcBef>
                <a:spcPts val="375"/>
              </a:spcBef>
              <a:spcAft>
                <a:spcPts val="0"/>
              </a:spcAft>
              <a:buSzPts val="1200"/>
              <a:buNone/>
              <a:defRPr sz="1200">
                <a:solidFill>
                  <a:srgbClr val="8891AA"/>
                </a:solidFill>
              </a:defRPr>
            </a:lvl8pPr>
            <a:lvl9pPr indent="-228600" lvl="8" marL="4114800" algn="l">
              <a:lnSpc>
                <a:spcPct val="120000"/>
              </a:lnSpc>
              <a:spcBef>
                <a:spcPts val="375"/>
              </a:spcBef>
              <a:spcAft>
                <a:spcPts val="0"/>
              </a:spcAft>
              <a:buSzPts val="1200"/>
              <a:buNone/>
              <a:defRPr sz="1200">
                <a:solidFill>
                  <a:srgbClr val="8891AA"/>
                </a:solidFill>
              </a:defRPr>
            </a:lvl9pPr>
          </a:lstStyle>
          <a:p/>
        </p:txBody>
      </p:sp>
      <p:sp>
        <p:nvSpPr>
          <p:cNvPr id="43" name="Google Shape;43;p17"/>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7"/>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ith 2 columns" type="twoObj">
  <p:cSld name="TWO_OBJECTS">
    <p:spTree>
      <p:nvGrpSpPr>
        <p:cNvPr id="45" name="Shape 45"/>
        <p:cNvGrpSpPr/>
        <p:nvPr/>
      </p:nvGrpSpPr>
      <p:grpSpPr>
        <a:xfrm>
          <a:off x="0" y="0"/>
          <a:ext cx="0" cy="0"/>
          <a:chOff x="0" y="0"/>
          <a:chExt cx="0" cy="0"/>
        </a:xfrm>
      </p:grpSpPr>
      <p:sp>
        <p:nvSpPr>
          <p:cNvPr id="46" name="Google Shape;46;p18"/>
          <p:cNvSpPr/>
          <p:nvPr/>
        </p:nvSpPr>
        <p:spPr>
          <a:xfrm>
            <a:off x="897905" y="0"/>
            <a:ext cx="7557940" cy="1847088"/>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47" name="Google Shape;47;p18"/>
          <p:cNvCxnSpPr/>
          <p:nvPr/>
        </p:nvCxnSpPr>
        <p:spPr>
          <a:xfrm flipH="1" rot="10800000">
            <a:off x="892142" y="1847089"/>
            <a:ext cx="7563703" cy="12523"/>
          </a:xfrm>
          <a:prstGeom prst="straightConnector1">
            <a:avLst/>
          </a:prstGeom>
          <a:noFill/>
          <a:ln cap="flat" cmpd="sng" w="31750">
            <a:solidFill>
              <a:schemeClr val="accent1"/>
            </a:solidFill>
            <a:prstDash val="solid"/>
            <a:round/>
            <a:headEnd len="sm" w="sm" type="none"/>
            <a:tailEnd len="sm" w="sm" type="none"/>
          </a:ln>
        </p:spPr>
      </p:cxnSp>
      <p:sp>
        <p:nvSpPr>
          <p:cNvPr id="48" name="Google Shape;48;p18"/>
          <p:cNvSpPr txBox="1"/>
          <p:nvPr>
            <p:ph type="title"/>
          </p:nvPr>
        </p:nvSpPr>
        <p:spPr>
          <a:xfrm>
            <a:off x="1086913" y="804890"/>
            <a:ext cx="7204226" cy="903456"/>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8"/>
          <p:cNvSpPr txBox="1"/>
          <p:nvPr>
            <p:ph idx="1" type="body"/>
          </p:nvPr>
        </p:nvSpPr>
        <p:spPr>
          <a:xfrm>
            <a:off x="1085498" y="2010878"/>
            <a:ext cx="3483864" cy="4049804"/>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rgbClr val="181612"/>
                </a:solidFill>
              </a:defRPr>
            </a:lvl1pPr>
            <a:lvl2pPr indent="-317500" lvl="1" marL="914400" algn="l">
              <a:lnSpc>
                <a:spcPct val="120000"/>
              </a:lnSpc>
              <a:spcBef>
                <a:spcPts val="375"/>
              </a:spcBef>
              <a:spcAft>
                <a:spcPts val="0"/>
              </a:spcAft>
              <a:buSzPts val="1400"/>
              <a:buChar char="•"/>
              <a:defRPr>
                <a:solidFill>
                  <a:srgbClr val="181612"/>
                </a:solidFill>
              </a:defRPr>
            </a:lvl2pPr>
            <a:lvl3pPr indent="-304800" lvl="2" marL="1371600" algn="l">
              <a:lnSpc>
                <a:spcPct val="120000"/>
              </a:lnSpc>
              <a:spcBef>
                <a:spcPts val="375"/>
              </a:spcBef>
              <a:spcAft>
                <a:spcPts val="0"/>
              </a:spcAft>
              <a:buSzPts val="1200"/>
              <a:buChar char="•"/>
              <a:defRPr>
                <a:solidFill>
                  <a:srgbClr val="181612"/>
                </a:solidFill>
              </a:defRPr>
            </a:lvl3pPr>
            <a:lvl4pPr indent="-295275" lvl="3" marL="1828800" algn="l">
              <a:lnSpc>
                <a:spcPct val="120000"/>
              </a:lnSpc>
              <a:spcBef>
                <a:spcPts val="375"/>
              </a:spcBef>
              <a:spcAft>
                <a:spcPts val="0"/>
              </a:spcAft>
              <a:buSzPts val="1050"/>
              <a:buChar char="•"/>
              <a:defRPr>
                <a:solidFill>
                  <a:srgbClr val="181612"/>
                </a:solidFill>
              </a:defRPr>
            </a:lvl4pPr>
            <a:lvl5pPr indent="-285750" lvl="4" marL="2286000" algn="l">
              <a:lnSpc>
                <a:spcPct val="120000"/>
              </a:lnSpc>
              <a:spcBef>
                <a:spcPts val="375"/>
              </a:spcBef>
              <a:spcAft>
                <a:spcPts val="0"/>
              </a:spcAft>
              <a:buSzPts val="900"/>
              <a:buChar char="•"/>
              <a:defRPr>
                <a:solidFill>
                  <a:srgbClr val="18161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50" name="Google Shape;50;p18"/>
          <p:cNvSpPr txBox="1"/>
          <p:nvPr>
            <p:ph idx="2" type="body"/>
          </p:nvPr>
        </p:nvSpPr>
        <p:spPr>
          <a:xfrm>
            <a:off x="4810328" y="2017345"/>
            <a:ext cx="3483864" cy="4043339"/>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rgbClr val="181612"/>
                </a:solidFill>
              </a:defRPr>
            </a:lvl1pPr>
            <a:lvl2pPr indent="-317500" lvl="1" marL="914400" algn="l">
              <a:lnSpc>
                <a:spcPct val="120000"/>
              </a:lnSpc>
              <a:spcBef>
                <a:spcPts val="375"/>
              </a:spcBef>
              <a:spcAft>
                <a:spcPts val="0"/>
              </a:spcAft>
              <a:buSzPts val="1400"/>
              <a:buChar char="•"/>
              <a:defRPr>
                <a:solidFill>
                  <a:srgbClr val="181612"/>
                </a:solidFill>
              </a:defRPr>
            </a:lvl2pPr>
            <a:lvl3pPr indent="-304800" lvl="2" marL="1371600" algn="l">
              <a:lnSpc>
                <a:spcPct val="120000"/>
              </a:lnSpc>
              <a:spcBef>
                <a:spcPts val="375"/>
              </a:spcBef>
              <a:spcAft>
                <a:spcPts val="0"/>
              </a:spcAft>
              <a:buSzPts val="1200"/>
              <a:buChar char="•"/>
              <a:defRPr>
                <a:solidFill>
                  <a:srgbClr val="181612"/>
                </a:solidFill>
              </a:defRPr>
            </a:lvl3pPr>
            <a:lvl4pPr indent="-295275" lvl="3" marL="1828800" algn="l">
              <a:lnSpc>
                <a:spcPct val="120000"/>
              </a:lnSpc>
              <a:spcBef>
                <a:spcPts val="375"/>
              </a:spcBef>
              <a:spcAft>
                <a:spcPts val="0"/>
              </a:spcAft>
              <a:buSzPts val="1050"/>
              <a:buChar char="•"/>
              <a:defRPr>
                <a:solidFill>
                  <a:srgbClr val="181612"/>
                </a:solidFill>
              </a:defRPr>
            </a:lvl4pPr>
            <a:lvl5pPr indent="-285750" lvl="4" marL="2286000" algn="l">
              <a:lnSpc>
                <a:spcPct val="120000"/>
              </a:lnSpc>
              <a:spcBef>
                <a:spcPts val="375"/>
              </a:spcBef>
              <a:spcAft>
                <a:spcPts val="0"/>
              </a:spcAft>
              <a:buSzPts val="900"/>
              <a:buChar char="•"/>
              <a:defRPr>
                <a:solidFill>
                  <a:srgbClr val="18161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51" name="Google Shape;51;p18"/>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8"/>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ith Comparison" type="twoTxTwoObj">
  <p:cSld name="TWO_OBJECTS_WITH_TEXT">
    <p:spTree>
      <p:nvGrpSpPr>
        <p:cNvPr id="53" name="Shape 53"/>
        <p:cNvGrpSpPr/>
        <p:nvPr/>
      </p:nvGrpSpPr>
      <p:grpSpPr>
        <a:xfrm>
          <a:off x="0" y="0"/>
          <a:ext cx="0" cy="0"/>
          <a:chOff x="0" y="0"/>
          <a:chExt cx="0" cy="0"/>
        </a:xfrm>
      </p:grpSpPr>
      <p:sp>
        <p:nvSpPr>
          <p:cNvPr id="54" name="Google Shape;54;p19"/>
          <p:cNvSpPr/>
          <p:nvPr/>
        </p:nvSpPr>
        <p:spPr>
          <a:xfrm>
            <a:off x="897905" y="0"/>
            <a:ext cx="7557940" cy="1844314"/>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55" name="Google Shape;55;p19"/>
          <p:cNvCxnSpPr/>
          <p:nvPr/>
        </p:nvCxnSpPr>
        <p:spPr>
          <a:xfrm flipH="1" rot="10800000">
            <a:off x="892142" y="1847089"/>
            <a:ext cx="7563703" cy="12523"/>
          </a:xfrm>
          <a:prstGeom prst="straightConnector1">
            <a:avLst/>
          </a:prstGeom>
          <a:noFill/>
          <a:ln cap="flat" cmpd="sng" w="31750">
            <a:solidFill>
              <a:schemeClr val="accent1"/>
            </a:solidFill>
            <a:prstDash val="solid"/>
            <a:round/>
            <a:headEnd len="sm" w="sm" type="none"/>
            <a:tailEnd len="sm" w="sm" type="none"/>
          </a:ln>
        </p:spPr>
      </p:cxnSp>
      <p:sp>
        <p:nvSpPr>
          <p:cNvPr id="56" name="Google Shape;56;p19"/>
          <p:cNvSpPr txBox="1"/>
          <p:nvPr>
            <p:ph type="title"/>
          </p:nvPr>
        </p:nvSpPr>
        <p:spPr>
          <a:xfrm>
            <a:off x="1085394" y="804167"/>
            <a:ext cx="7205746" cy="879528"/>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9"/>
          <p:cNvSpPr txBox="1"/>
          <p:nvPr>
            <p:ph idx="1" type="body"/>
          </p:nvPr>
        </p:nvSpPr>
        <p:spPr>
          <a:xfrm>
            <a:off x="1085393" y="2019552"/>
            <a:ext cx="3483864" cy="801943"/>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750"/>
              </a:spcBef>
              <a:spcAft>
                <a:spcPts val="0"/>
              </a:spcAft>
              <a:buSzPts val="2000"/>
              <a:buNone/>
              <a:defRPr b="0" sz="2000" cap="none">
                <a:solidFill>
                  <a:schemeClr val="dk1"/>
                </a:solidFill>
              </a:defRPr>
            </a:lvl1pPr>
            <a:lvl2pPr indent="-228600" lvl="1" marL="914400" algn="l">
              <a:lnSpc>
                <a:spcPct val="120000"/>
              </a:lnSpc>
              <a:spcBef>
                <a:spcPts val="375"/>
              </a:spcBef>
              <a:spcAft>
                <a:spcPts val="0"/>
              </a:spcAft>
              <a:buSzPts val="1500"/>
              <a:buNone/>
              <a:defRPr b="1" sz="1500"/>
            </a:lvl2pPr>
            <a:lvl3pPr indent="-228600" lvl="2" marL="1371600" algn="l">
              <a:lnSpc>
                <a:spcPct val="120000"/>
              </a:lnSpc>
              <a:spcBef>
                <a:spcPts val="375"/>
              </a:spcBef>
              <a:spcAft>
                <a:spcPts val="0"/>
              </a:spcAft>
              <a:buSzPts val="1350"/>
              <a:buNone/>
              <a:defRPr b="1" sz="1350"/>
            </a:lvl3pPr>
            <a:lvl4pPr indent="-228600" lvl="3" marL="1828800" algn="l">
              <a:lnSpc>
                <a:spcPct val="120000"/>
              </a:lnSpc>
              <a:spcBef>
                <a:spcPts val="375"/>
              </a:spcBef>
              <a:spcAft>
                <a:spcPts val="0"/>
              </a:spcAft>
              <a:buSzPts val="1200"/>
              <a:buNone/>
              <a:defRPr b="1" sz="1200"/>
            </a:lvl4pPr>
            <a:lvl5pPr indent="-228600" lvl="4" marL="2286000" algn="l">
              <a:lnSpc>
                <a:spcPct val="120000"/>
              </a:lnSpc>
              <a:spcBef>
                <a:spcPts val="375"/>
              </a:spcBef>
              <a:spcAft>
                <a:spcPts val="0"/>
              </a:spcAft>
              <a:buSzPts val="1200"/>
              <a:buNone/>
              <a:defRPr b="1" sz="1200"/>
            </a:lvl5pPr>
            <a:lvl6pPr indent="-228600" lvl="5" marL="2743200" algn="l">
              <a:lnSpc>
                <a:spcPct val="120000"/>
              </a:lnSpc>
              <a:spcBef>
                <a:spcPts val="375"/>
              </a:spcBef>
              <a:spcAft>
                <a:spcPts val="0"/>
              </a:spcAft>
              <a:buSzPts val="1200"/>
              <a:buNone/>
              <a:defRPr b="1" sz="1200"/>
            </a:lvl6pPr>
            <a:lvl7pPr indent="-228600" lvl="6" marL="3200400" algn="l">
              <a:lnSpc>
                <a:spcPct val="120000"/>
              </a:lnSpc>
              <a:spcBef>
                <a:spcPts val="375"/>
              </a:spcBef>
              <a:spcAft>
                <a:spcPts val="0"/>
              </a:spcAft>
              <a:buSzPts val="1200"/>
              <a:buNone/>
              <a:defRPr b="1" sz="1200"/>
            </a:lvl7pPr>
            <a:lvl8pPr indent="-228600" lvl="7" marL="3657600" algn="l">
              <a:lnSpc>
                <a:spcPct val="120000"/>
              </a:lnSpc>
              <a:spcBef>
                <a:spcPts val="375"/>
              </a:spcBef>
              <a:spcAft>
                <a:spcPts val="0"/>
              </a:spcAft>
              <a:buSzPts val="1200"/>
              <a:buNone/>
              <a:defRPr b="1" sz="1200"/>
            </a:lvl8pPr>
            <a:lvl9pPr indent="-228600" lvl="8" marL="4114800" algn="l">
              <a:lnSpc>
                <a:spcPct val="120000"/>
              </a:lnSpc>
              <a:spcBef>
                <a:spcPts val="375"/>
              </a:spcBef>
              <a:spcAft>
                <a:spcPts val="0"/>
              </a:spcAft>
              <a:buSzPts val="1200"/>
              <a:buNone/>
              <a:defRPr b="1" sz="1200"/>
            </a:lvl9pPr>
          </a:lstStyle>
          <a:p/>
        </p:txBody>
      </p:sp>
      <p:sp>
        <p:nvSpPr>
          <p:cNvPr id="58" name="Google Shape;58;p19"/>
          <p:cNvSpPr txBox="1"/>
          <p:nvPr>
            <p:ph idx="2" type="body"/>
          </p:nvPr>
        </p:nvSpPr>
        <p:spPr>
          <a:xfrm>
            <a:off x="1085393" y="2824270"/>
            <a:ext cx="3483864" cy="3230542"/>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rgbClr val="181612"/>
                </a:solidFill>
              </a:defRPr>
            </a:lvl1pPr>
            <a:lvl2pPr indent="-317500" lvl="1" marL="914400" algn="l">
              <a:lnSpc>
                <a:spcPct val="120000"/>
              </a:lnSpc>
              <a:spcBef>
                <a:spcPts val="375"/>
              </a:spcBef>
              <a:spcAft>
                <a:spcPts val="0"/>
              </a:spcAft>
              <a:buSzPts val="1400"/>
              <a:buChar char="•"/>
              <a:defRPr>
                <a:solidFill>
                  <a:srgbClr val="181612"/>
                </a:solidFill>
              </a:defRPr>
            </a:lvl2pPr>
            <a:lvl3pPr indent="-304800" lvl="2" marL="1371600" algn="l">
              <a:lnSpc>
                <a:spcPct val="120000"/>
              </a:lnSpc>
              <a:spcBef>
                <a:spcPts val="375"/>
              </a:spcBef>
              <a:spcAft>
                <a:spcPts val="0"/>
              </a:spcAft>
              <a:buSzPts val="1200"/>
              <a:buChar char="•"/>
              <a:defRPr>
                <a:solidFill>
                  <a:srgbClr val="181612"/>
                </a:solidFill>
              </a:defRPr>
            </a:lvl3pPr>
            <a:lvl4pPr indent="-295275" lvl="3" marL="1828800" algn="l">
              <a:lnSpc>
                <a:spcPct val="120000"/>
              </a:lnSpc>
              <a:spcBef>
                <a:spcPts val="375"/>
              </a:spcBef>
              <a:spcAft>
                <a:spcPts val="0"/>
              </a:spcAft>
              <a:buSzPts val="1050"/>
              <a:buChar char="•"/>
              <a:defRPr>
                <a:solidFill>
                  <a:srgbClr val="181612"/>
                </a:solidFill>
              </a:defRPr>
            </a:lvl4pPr>
            <a:lvl5pPr indent="-285750" lvl="4" marL="2286000" algn="l">
              <a:lnSpc>
                <a:spcPct val="120000"/>
              </a:lnSpc>
              <a:spcBef>
                <a:spcPts val="375"/>
              </a:spcBef>
              <a:spcAft>
                <a:spcPts val="0"/>
              </a:spcAft>
              <a:buSzPts val="900"/>
              <a:buChar char="•"/>
              <a:defRPr>
                <a:solidFill>
                  <a:srgbClr val="18161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59" name="Google Shape;59;p19"/>
          <p:cNvSpPr txBox="1"/>
          <p:nvPr>
            <p:ph idx="3" type="body"/>
          </p:nvPr>
        </p:nvSpPr>
        <p:spPr>
          <a:xfrm>
            <a:off x="4809272" y="2023006"/>
            <a:ext cx="3483864" cy="80223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750"/>
              </a:spcBef>
              <a:spcAft>
                <a:spcPts val="0"/>
              </a:spcAft>
              <a:buSzPts val="2000"/>
              <a:buNone/>
              <a:defRPr b="0" sz="2000" cap="none">
                <a:solidFill>
                  <a:schemeClr val="dk1"/>
                </a:solidFill>
              </a:defRPr>
            </a:lvl1pPr>
            <a:lvl2pPr indent="-228600" lvl="1" marL="914400" algn="l">
              <a:lnSpc>
                <a:spcPct val="120000"/>
              </a:lnSpc>
              <a:spcBef>
                <a:spcPts val="375"/>
              </a:spcBef>
              <a:spcAft>
                <a:spcPts val="0"/>
              </a:spcAft>
              <a:buSzPts val="1500"/>
              <a:buNone/>
              <a:defRPr b="1" sz="1500"/>
            </a:lvl2pPr>
            <a:lvl3pPr indent="-228600" lvl="2" marL="1371600" algn="l">
              <a:lnSpc>
                <a:spcPct val="120000"/>
              </a:lnSpc>
              <a:spcBef>
                <a:spcPts val="375"/>
              </a:spcBef>
              <a:spcAft>
                <a:spcPts val="0"/>
              </a:spcAft>
              <a:buSzPts val="1350"/>
              <a:buNone/>
              <a:defRPr b="1" sz="1350"/>
            </a:lvl3pPr>
            <a:lvl4pPr indent="-228600" lvl="3" marL="1828800" algn="l">
              <a:lnSpc>
                <a:spcPct val="120000"/>
              </a:lnSpc>
              <a:spcBef>
                <a:spcPts val="375"/>
              </a:spcBef>
              <a:spcAft>
                <a:spcPts val="0"/>
              </a:spcAft>
              <a:buSzPts val="1200"/>
              <a:buNone/>
              <a:defRPr b="1" sz="1200"/>
            </a:lvl4pPr>
            <a:lvl5pPr indent="-228600" lvl="4" marL="2286000" algn="l">
              <a:lnSpc>
                <a:spcPct val="120000"/>
              </a:lnSpc>
              <a:spcBef>
                <a:spcPts val="375"/>
              </a:spcBef>
              <a:spcAft>
                <a:spcPts val="0"/>
              </a:spcAft>
              <a:buSzPts val="1200"/>
              <a:buNone/>
              <a:defRPr b="1" sz="1200"/>
            </a:lvl5pPr>
            <a:lvl6pPr indent="-228600" lvl="5" marL="2743200" algn="l">
              <a:lnSpc>
                <a:spcPct val="120000"/>
              </a:lnSpc>
              <a:spcBef>
                <a:spcPts val="375"/>
              </a:spcBef>
              <a:spcAft>
                <a:spcPts val="0"/>
              </a:spcAft>
              <a:buSzPts val="1200"/>
              <a:buNone/>
              <a:defRPr b="1" sz="1200"/>
            </a:lvl6pPr>
            <a:lvl7pPr indent="-228600" lvl="6" marL="3200400" algn="l">
              <a:lnSpc>
                <a:spcPct val="120000"/>
              </a:lnSpc>
              <a:spcBef>
                <a:spcPts val="375"/>
              </a:spcBef>
              <a:spcAft>
                <a:spcPts val="0"/>
              </a:spcAft>
              <a:buSzPts val="1200"/>
              <a:buNone/>
              <a:defRPr b="1" sz="1200"/>
            </a:lvl7pPr>
            <a:lvl8pPr indent="-228600" lvl="7" marL="3657600" algn="l">
              <a:lnSpc>
                <a:spcPct val="120000"/>
              </a:lnSpc>
              <a:spcBef>
                <a:spcPts val="375"/>
              </a:spcBef>
              <a:spcAft>
                <a:spcPts val="0"/>
              </a:spcAft>
              <a:buSzPts val="1200"/>
              <a:buNone/>
              <a:defRPr b="1" sz="1200"/>
            </a:lvl8pPr>
            <a:lvl9pPr indent="-228600" lvl="8" marL="4114800" algn="l">
              <a:lnSpc>
                <a:spcPct val="120000"/>
              </a:lnSpc>
              <a:spcBef>
                <a:spcPts val="375"/>
              </a:spcBef>
              <a:spcAft>
                <a:spcPts val="0"/>
              </a:spcAft>
              <a:buSzPts val="1200"/>
              <a:buNone/>
              <a:defRPr b="1" sz="1200"/>
            </a:lvl9pPr>
          </a:lstStyle>
          <a:p/>
        </p:txBody>
      </p:sp>
      <p:sp>
        <p:nvSpPr>
          <p:cNvPr id="60" name="Google Shape;60;p19"/>
          <p:cNvSpPr txBox="1"/>
          <p:nvPr>
            <p:ph idx="4" type="body"/>
          </p:nvPr>
        </p:nvSpPr>
        <p:spPr>
          <a:xfrm>
            <a:off x="4809272" y="2821494"/>
            <a:ext cx="3483864" cy="3233321"/>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rgbClr val="222222"/>
                </a:solidFill>
              </a:defRPr>
            </a:lvl1pPr>
            <a:lvl2pPr indent="-317500" lvl="1" marL="914400" algn="l">
              <a:lnSpc>
                <a:spcPct val="120000"/>
              </a:lnSpc>
              <a:spcBef>
                <a:spcPts val="375"/>
              </a:spcBef>
              <a:spcAft>
                <a:spcPts val="0"/>
              </a:spcAft>
              <a:buSzPts val="1400"/>
              <a:buChar char="•"/>
              <a:defRPr>
                <a:solidFill>
                  <a:srgbClr val="222222"/>
                </a:solidFill>
              </a:defRPr>
            </a:lvl2pPr>
            <a:lvl3pPr indent="-304800" lvl="2" marL="1371600" algn="l">
              <a:lnSpc>
                <a:spcPct val="120000"/>
              </a:lnSpc>
              <a:spcBef>
                <a:spcPts val="375"/>
              </a:spcBef>
              <a:spcAft>
                <a:spcPts val="0"/>
              </a:spcAft>
              <a:buSzPts val="1200"/>
              <a:buChar char="•"/>
              <a:defRPr>
                <a:solidFill>
                  <a:srgbClr val="222222"/>
                </a:solidFill>
              </a:defRPr>
            </a:lvl3pPr>
            <a:lvl4pPr indent="-295275" lvl="3" marL="1828800" algn="l">
              <a:lnSpc>
                <a:spcPct val="120000"/>
              </a:lnSpc>
              <a:spcBef>
                <a:spcPts val="375"/>
              </a:spcBef>
              <a:spcAft>
                <a:spcPts val="0"/>
              </a:spcAft>
              <a:buSzPts val="1050"/>
              <a:buChar char="•"/>
              <a:defRPr>
                <a:solidFill>
                  <a:srgbClr val="222222"/>
                </a:solidFill>
              </a:defRPr>
            </a:lvl4pPr>
            <a:lvl5pPr indent="-285750" lvl="4" marL="2286000" algn="l">
              <a:lnSpc>
                <a:spcPct val="120000"/>
              </a:lnSpc>
              <a:spcBef>
                <a:spcPts val="375"/>
              </a:spcBef>
              <a:spcAft>
                <a:spcPts val="0"/>
              </a:spcAft>
              <a:buSzPts val="900"/>
              <a:buChar char="•"/>
              <a:defRPr>
                <a:solidFill>
                  <a:srgbClr val="22222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61" name="Google Shape;61;p19"/>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9"/>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itle only" type="titleOnly">
  <p:cSld name="TITLE_ONLY">
    <p:spTree>
      <p:nvGrpSpPr>
        <p:cNvPr id="63" name="Shape 63"/>
        <p:cNvGrpSpPr/>
        <p:nvPr/>
      </p:nvGrpSpPr>
      <p:grpSpPr>
        <a:xfrm>
          <a:off x="0" y="0"/>
          <a:ext cx="0" cy="0"/>
          <a:chOff x="0" y="0"/>
          <a:chExt cx="0" cy="0"/>
        </a:xfrm>
      </p:grpSpPr>
      <p:sp>
        <p:nvSpPr>
          <p:cNvPr id="64" name="Google Shape;64;p20"/>
          <p:cNvSpPr/>
          <p:nvPr/>
        </p:nvSpPr>
        <p:spPr>
          <a:xfrm>
            <a:off x="897905" y="0"/>
            <a:ext cx="7557940" cy="1847088"/>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65" name="Google Shape;65;p20"/>
          <p:cNvCxnSpPr/>
          <p:nvPr/>
        </p:nvCxnSpPr>
        <p:spPr>
          <a:xfrm flipH="1" rot="10800000">
            <a:off x="892142" y="1847089"/>
            <a:ext cx="7563703" cy="12523"/>
          </a:xfrm>
          <a:prstGeom prst="straightConnector1">
            <a:avLst/>
          </a:prstGeom>
          <a:noFill/>
          <a:ln cap="flat" cmpd="sng" w="31750">
            <a:solidFill>
              <a:schemeClr val="accent1"/>
            </a:solidFill>
            <a:prstDash val="solid"/>
            <a:round/>
            <a:headEnd len="sm" w="sm" type="none"/>
            <a:tailEnd len="sm" w="sm" type="none"/>
          </a:ln>
        </p:spPr>
      </p:cxnSp>
      <p:sp>
        <p:nvSpPr>
          <p:cNvPr id="66" name="Google Shape;66;p20"/>
          <p:cNvSpPr txBox="1"/>
          <p:nvPr>
            <p:ph type="title"/>
          </p:nvPr>
        </p:nvSpPr>
        <p:spPr>
          <a:xfrm>
            <a:off x="1088686" y="810377"/>
            <a:ext cx="7202456" cy="947303"/>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0"/>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0"/>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ide Header with content" type="objTx">
  <p:cSld name="OBJECT_WITH_CAPTION_TEXT">
    <p:spTree>
      <p:nvGrpSpPr>
        <p:cNvPr id="69" name="Shape 69"/>
        <p:cNvGrpSpPr/>
        <p:nvPr/>
      </p:nvGrpSpPr>
      <p:grpSpPr>
        <a:xfrm>
          <a:off x="0" y="0"/>
          <a:ext cx="0" cy="0"/>
          <a:chOff x="0" y="0"/>
          <a:chExt cx="0" cy="0"/>
        </a:xfrm>
      </p:grpSpPr>
      <p:sp>
        <p:nvSpPr>
          <p:cNvPr id="70" name="Google Shape;70;p21"/>
          <p:cNvSpPr/>
          <p:nvPr/>
        </p:nvSpPr>
        <p:spPr>
          <a:xfrm>
            <a:off x="0" y="798973"/>
            <a:ext cx="3648174" cy="2326818"/>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71" name="Google Shape;71;p21"/>
          <p:cNvCxnSpPr/>
          <p:nvPr/>
        </p:nvCxnSpPr>
        <p:spPr>
          <a:xfrm flipH="1" rot="10800000">
            <a:off x="2" y="3119532"/>
            <a:ext cx="3644507" cy="6261"/>
          </a:xfrm>
          <a:prstGeom prst="straightConnector1">
            <a:avLst/>
          </a:prstGeom>
          <a:noFill/>
          <a:ln cap="flat" cmpd="sng" w="31750">
            <a:solidFill>
              <a:schemeClr val="accent1"/>
            </a:solidFill>
            <a:prstDash val="solid"/>
            <a:round/>
            <a:headEnd len="sm" w="sm" type="none"/>
            <a:tailEnd len="sm" w="sm" type="none"/>
          </a:ln>
        </p:spPr>
      </p:cxnSp>
      <p:sp>
        <p:nvSpPr>
          <p:cNvPr id="72" name="Google Shape;72;p21"/>
          <p:cNvSpPr txBox="1"/>
          <p:nvPr>
            <p:ph type="title"/>
          </p:nvPr>
        </p:nvSpPr>
        <p:spPr>
          <a:xfrm>
            <a:off x="1083504" y="798973"/>
            <a:ext cx="2456260" cy="224711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1"/>
          <p:cNvSpPr txBox="1"/>
          <p:nvPr>
            <p:ph idx="1" type="body"/>
          </p:nvPr>
        </p:nvSpPr>
        <p:spPr>
          <a:xfrm>
            <a:off x="3782786" y="798976"/>
            <a:ext cx="4509353" cy="5255837"/>
          </a:xfrm>
          <a:prstGeom prst="rect">
            <a:avLst/>
          </a:prstGeom>
          <a:noFill/>
          <a:ln>
            <a:noFill/>
          </a:ln>
        </p:spPr>
        <p:txBody>
          <a:bodyPr anchorCtr="0" anchor="ctr"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74" name="Google Shape;74;p21"/>
          <p:cNvSpPr txBox="1"/>
          <p:nvPr>
            <p:ph idx="2" type="body"/>
          </p:nvPr>
        </p:nvSpPr>
        <p:spPr>
          <a:xfrm>
            <a:off x="1083504" y="3205494"/>
            <a:ext cx="2456260" cy="2849319"/>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750"/>
              </a:spcBef>
              <a:spcAft>
                <a:spcPts val="0"/>
              </a:spcAft>
              <a:buSzPts val="1600"/>
              <a:buNone/>
              <a:defRPr sz="1600">
                <a:solidFill>
                  <a:schemeClr val="dk2"/>
                </a:solidFill>
              </a:defRPr>
            </a:lvl1pPr>
            <a:lvl2pPr indent="-228600" lvl="1" marL="914400" algn="l">
              <a:lnSpc>
                <a:spcPct val="120000"/>
              </a:lnSpc>
              <a:spcBef>
                <a:spcPts val="375"/>
              </a:spcBef>
              <a:spcAft>
                <a:spcPts val="0"/>
              </a:spcAft>
              <a:buSzPts val="1050"/>
              <a:buNone/>
              <a:defRPr sz="1050"/>
            </a:lvl2pPr>
            <a:lvl3pPr indent="-228600" lvl="2" marL="1371600" algn="l">
              <a:lnSpc>
                <a:spcPct val="120000"/>
              </a:lnSpc>
              <a:spcBef>
                <a:spcPts val="375"/>
              </a:spcBef>
              <a:spcAft>
                <a:spcPts val="0"/>
              </a:spcAft>
              <a:buSzPts val="900"/>
              <a:buNone/>
              <a:defRPr sz="900"/>
            </a:lvl3pPr>
            <a:lvl4pPr indent="-228600" lvl="3" marL="1828800" algn="l">
              <a:lnSpc>
                <a:spcPct val="120000"/>
              </a:lnSpc>
              <a:spcBef>
                <a:spcPts val="375"/>
              </a:spcBef>
              <a:spcAft>
                <a:spcPts val="0"/>
              </a:spcAft>
              <a:buSzPts val="750"/>
              <a:buNone/>
              <a:defRPr sz="750"/>
            </a:lvl4pPr>
            <a:lvl5pPr indent="-228600" lvl="4" marL="2286000" algn="l">
              <a:lnSpc>
                <a:spcPct val="120000"/>
              </a:lnSpc>
              <a:spcBef>
                <a:spcPts val="375"/>
              </a:spcBef>
              <a:spcAft>
                <a:spcPts val="0"/>
              </a:spcAft>
              <a:buSzPts val="750"/>
              <a:buNone/>
              <a:defRPr sz="750"/>
            </a:lvl5pPr>
            <a:lvl6pPr indent="-228600" lvl="5" marL="2743200" algn="l">
              <a:lnSpc>
                <a:spcPct val="120000"/>
              </a:lnSpc>
              <a:spcBef>
                <a:spcPts val="375"/>
              </a:spcBef>
              <a:spcAft>
                <a:spcPts val="0"/>
              </a:spcAft>
              <a:buSzPts val="750"/>
              <a:buNone/>
              <a:defRPr sz="750"/>
            </a:lvl6pPr>
            <a:lvl7pPr indent="-228600" lvl="6" marL="3200400" algn="l">
              <a:lnSpc>
                <a:spcPct val="120000"/>
              </a:lnSpc>
              <a:spcBef>
                <a:spcPts val="375"/>
              </a:spcBef>
              <a:spcAft>
                <a:spcPts val="0"/>
              </a:spcAft>
              <a:buSzPts val="750"/>
              <a:buNone/>
              <a:defRPr sz="750"/>
            </a:lvl7pPr>
            <a:lvl8pPr indent="-228600" lvl="7" marL="3657600" algn="l">
              <a:lnSpc>
                <a:spcPct val="120000"/>
              </a:lnSpc>
              <a:spcBef>
                <a:spcPts val="375"/>
              </a:spcBef>
              <a:spcAft>
                <a:spcPts val="0"/>
              </a:spcAft>
              <a:buSzPts val="750"/>
              <a:buNone/>
              <a:defRPr sz="750"/>
            </a:lvl8pPr>
            <a:lvl9pPr indent="-228600" lvl="8" marL="4114800" algn="l">
              <a:lnSpc>
                <a:spcPct val="120000"/>
              </a:lnSpc>
              <a:spcBef>
                <a:spcPts val="375"/>
              </a:spcBef>
              <a:spcAft>
                <a:spcPts val="0"/>
              </a:spcAft>
              <a:buSzPts val="750"/>
              <a:buNone/>
              <a:defRPr sz="750"/>
            </a:lvl9pPr>
          </a:lstStyle>
          <a:p/>
        </p:txBody>
      </p:sp>
      <p:sp>
        <p:nvSpPr>
          <p:cNvPr id="75" name="Google Shape;75;p21"/>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1"/>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0"/>
          <p:cNvSpPr txBox="1"/>
          <p:nvPr>
            <p:ph type="title"/>
          </p:nvPr>
        </p:nvSpPr>
        <p:spPr>
          <a:xfrm>
            <a:off x="1088686" y="804522"/>
            <a:ext cx="7202456" cy="104923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0"/>
          <p:cNvSpPr txBox="1"/>
          <p:nvPr>
            <p:ph idx="1" type="body"/>
          </p:nvPr>
        </p:nvSpPr>
        <p:spPr>
          <a:xfrm>
            <a:off x="1088686" y="2015734"/>
            <a:ext cx="7202456" cy="3450613"/>
          </a:xfrm>
          <a:prstGeom prst="rect">
            <a:avLst/>
          </a:prstGeom>
          <a:noFill/>
          <a:ln>
            <a:noFill/>
          </a:ln>
        </p:spPr>
        <p:txBody>
          <a:bodyPr anchorCtr="0" anchor="t" bIns="45700" lIns="91425" spcFirstLastPara="1" rIns="91425" wrap="square" tIns="45700">
            <a:normAutofit/>
          </a:bodyPr>
          <a:lstStyle>
            <a:lvl1pPr indent="-330200" lvl="0" marL="457200" marR="0" rtl="0" algn="l">
              <a:lnSpc>
                <a:spcPct val="120000"/>
              </a:lnSpc>
              <a:spcBef>
                <a:spcPts val="750"/>
              </a:spcBef>
              <a:spcAft>
                <a:spcPts val="0"/>
              </a:spcAft>
              <a:buClr>
                <a:schemeClr val="accent1"/>
              </a:buClr>
              <a:buSzPts val="1600"/>
              <a:buFont typeface="Arial"/>
              <a:buChar char="•"/>
              <a:defRPr b="0" i="0" sz="1600" u="none" cap="none" strike="noStrike">
                <a:solidFill>
                  <a:srgbClr val="181612"/>
                </a:solidFill>
                <a:latin typeface="Arial"/>
                <a:ea typeface="Arial"/>
                <a:cs typeface="Arial"/>
                <a:sym typeface="Arial"/>
              </a:defRPr>
            </a:lvl1pPr>
            <a:lvl2pPr indent="-317500" lvl="1" marL="914400" marR="0" rtl="0" algn="l">
              <a:lnSpc>
                <a:spcPct val="120000"/>
              </a:lnSpc>
              <a:spcBef>
                <a:spcPts val="375"/>
              </a:spcBef>
              <a:spcAft>
                <a:spcPts val="0"/>
              </a:spcAft>
              <a:buClr>
                <a:schemeClr val="accent1"/>
              </a:buClr>
              <a:buSzPts val="1400"/>
              <a:buFont typeface="Arial"/>
              <a:buChar char="•"/>
              <a:defRPr b="0" i="0" sz="1400" u="none" cap="none" strike="noStrike">
                <a:solidFill>
                  <a:srgbClr val="181612"/>
                </a:solidFill>
                <a:latin typeface="Arial"/>
                <a:ea typeface="Arial"/>
                <a:cs typeface="Arial"/>
                <a:sym typeface="Arial"/>
              </a:defRPr>
            </a:lvl2pPr>
            <a:lvl3pPr indent="-304800" lvl="2" marL="1371600" marR="0" rtl="0" algn="l">
              <a:lnSpc>
                <a:spcPct val="120000"/>
              </a:lnSpc>
              <a:spcBef>
                <a:spcPts val="375"/>
              </a:spcBef>
              <a:spcAft>
                <a:spcPts val="0"/>
              </a:spcAft>
              <a:buClr>
                <a:schemeClr val="accent1"/>
              </a:buClr>
              <a:buSzPts val="1200"/>
              <a:buFont typeface="Arial"/>
              <a:buChar char="•"/>
              <a:defRPr b="0" i="0" sz="1200" u="none" cap="none" strike="noStrike">
                <a:solidFill>
                  <a:srgbClr val="181612"/>
                </a:solidFill>
                <a:latin typeface="Arial"/>
                <a:ea typeface="Arial"/>
                <a:cs typeface="Arial"/>
                <a:sym typeface="Arial"/>
              </a:defRPr>
            </a:lvl3pPr>
            <a:lvl4pPr indent="-295275" lvl="3" marL="1828800" marR="0" rtl="0" algn="l">
              <a:lnSpc>
                <a:spcPct val="120000"/>
              </a:lnSpc>
              <a:spcBef>
                <a:spcPts val="375"/>
              </a:spcBef>
              <a:spcAft>
                <a:spcPts val="0"/>
              </a:spcAft>
              <a:buClr>
                <a:schemeClr val="accent1"/>
              </a:buClr>
              <a:buSzPts val="1050"/>
              <a:buFont typeface="Arial"/>
              <a:buChar char="•"/>
              <a:defRPr b="0" i="0" sz="1050" u="none" cap="none" strike="noStrike">
                <a:solidFill>
                  <a:srgbClr val="181612"/>
                </a:solidFill>
                <a:latin typeface="Arial"/>
                <a:ea typeface="Arial"/>
                <a:cs typeface="Arial"/>
                <a:sym typeface="Arial"/>
              </a:defRPr>
            </a:lvl4pPr>
            <a:lvl5pPr indent="-285750" lvl="4" marL="2286000" marR="0" rtl="0" algn="l">
              <a:lnSpc>
                <a:spcPct val="120000"/>
              </a:lnSpc>
              <a:spcBef>
                <a:spcPts val="375"/>
              </a:spcBef>
              <a:spcAft>
                <a:spcPts val="0"/>
              </a:spcAft>
              <a:buClr>
                <a:schemeClr val="accent1"/>
              </a:buClr>
              <a:buSzPts val="900"/>
              <a:buFont typeface="Arial"/>
              <a:buChar char="•"/>
              <a:defRPr b="0" i="0" sz="900" u="none" cap="none" strike="noStrike">
                <a:solidFill>
                  <a:srgbClr val="181612"/>
                </a:solidFill>
                <a:latin typeface="Arial"/>
                <a:ea typeface="Arial"/>
                <a:cs typeface="Arial"/>
                <a:sym typeface="Arial"/>
              </a:defRPr>
            </a:lvl5pPr>
            <a:lvl6pPr indent="-285750" lvl="5" marL="2743200" marR="0" rtl="0" algn="l">
              <a:lnSpc>
                <a:spcPct val="120000"/>
              </a:lnSpc>
              <a:spcBef>
                <a:spcPts val="375"/>
              </a:spcBef>
              <a:spcAft>
                <a:spcPts val="0"/>
              </a:spcAft>
              <a:buClr>
                <a:schemeClr val="accent1"/>
              </a:buClr>
              <a:buSzPts val="900"/>
              <a:buFont typeface="Arial"/>
              <a:buChar char="•"/>
              <a:defRPr b="0" i="0" sz="900" u="none" cap="none" strike="noStrike">
                <a:solidFill>
                  <a:schemeClr val="dk1"/>
                </a:solidFill>
                <a:latin typeface="Arial"/>
                <a:ea typeface="Arial"/>
                <a:cs typeface="Arial"/>
                <a:sym typeface="Arial"/>
              </a:defRPr>
            </a:lvl6pPr>
            <a:lvl7pPr indent="-285750" lvl="6" marL="3200400" marR="0" rtl="0" algn="l">
              <a:lnSpc>
                <a:spcPct val="120000"/>
              </a:lnSpc>
              <a:spcBef>
                <a:spcPts val="375"/>
              </a:spcBef>
              <a:spcAft>
                <a:spcPts val="0"/>
              </a:spcAft>
              <a:buClr>
                <a:schemeClr val="accent1"/>
              </a:buClr>
              <a:buSzPts val="900"/>
              <a:buFont typeface="Arial"/>
              <a:buChar char="•"/>
              <a:defRPr b="0" i="0" sz="900" u="none" cap="none" strike="noStrike">
                <a:solidFill>
                  <a:schemeClr val="dk1"/>
                </a:solidFill>
                <a:latin typeface="Arial"/>
                <a:ea typeface="Arial"/>
                <a:cs typeface="Arial"/>
                <a:sym typeface="Arial"/>
              </a:defRPr>
            </a:lvl7pPr>
            <a:lvl8pPr indent="-285750" lvl="7" marL="3657600" marR="0" rtl="0" algn="l">
              <a:lnSpc>
                <a:spcPct val="120000"/>
              </a:lnSpc>
              <a:spcBef>
                <a:spcPts val="375"/>
              </a:spcBef>
              <a:spcAft>
                <a:spcPts val="0"/>
              </a:spcAft>
              <a:buClr>
                <a:schemeClr val="accent1"/>
              </a:buClr>
              <a:buSzPts val="900"/>
              <a:buFont typeface="Arial"/>
              <a:buChar char="•"/>
              <a:defRPr b="0" i="0" sz="900" u="none" cap="none" strike="noStrike">
                <a:solidFill>
                  <a:schemeClr val="dk1"/>
                </a:solidFill>
                <a:latin typeface="Arial"/>
                <a:ea typeface="Arial"/>
                <a:cs typeface="Arial"/>
                <a:sym typeface="Arial"/>
              </a:defRPr>
            </a:lvl8pPr>
            <a:lvl9pPr indent="-285750" lvl="8" marL="4114800" marR="0" rtl="0" algn="l">
              <a:lnSpc>
                <a:spcPct val="120000"/>
              </a:lnSpc>
              <a:spcBef>
                <a:spcPts val="375"/>
              </a:spcBef>
              <a:spcAft>
                <a:spcPts val="0"/>
              </a:spcAft>
              <a:buClr>
                <a:schemeClr val="accent1"/>
              </a:buClr>
              <a:buSzPts val="900"/>
              <a:buFont typeface="Arial"/>
              <a:buChar char="•"/>
              <a:defRPr b="0" i="0" sz="900" u="none" cap="none" strike="noStrike">
                <a:solidFill>
                  <a:schemeClr val="dk1"/>
                </a:solidFill>
                <a:latin typeface="Arial"/>
                <a:ea typeface="Arial"/>
                <a:cs typeface="Arial"/>
                <a:sym typeface="Arial"/>
              </a:defRPr>
            </a:lvl9pPr>
          </a:lstStyle>
          <a:p/>
        </p:txBody>
      </p:sp>
      <p:sp>
        <p:nvSpPr>
          <p:cNvPr id="12" name="Google Shape;12;p10"/>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750" u="none" cap="none" strike="noStrike">
                <a:solidFill>
                  <a:srgbClr val="8891AA"/>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10"/>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asccc-oeri.org/webinars-and-events/"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jp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creativecommons.org/licenses/by/4.0/"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www.pickpik.com/monkey-chimpanzee-relaxed-nature-rest-grass-133273" TargetMode="External"/><Relationship Id="rId4" Type="http://schemas.openxmlformats.org/officeDocument/2006/relationships/hyperlink" Target="https://creativecommons.org/publicdomain/certification/1.0/us/" TargetMode="External"/><Relationship Id="rId5" Type="http://schemas.openxmlformats.org/officeDocument/2006/relationships/image" Target="../media/image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5.jpg"/><Relationship Id="rId4" Type="http://schemas.openxmlformats.org/officeDocument/2006/relationships/hyperlink" Target="https://pxhere.com/en/photo/808703?utm_content=shareClip&amp;utm_medium=referral&amp;utm_source=pxhere" TargetMode="External"/><Relationship Id="rId5" Type="http://schemas.openxmlformats.org/officeDocument/2006/relationships/hyperlink" Target="https://creativecommons.org/publicdomain/certification/1.0/u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s://asccc-oeri.org/accessibility-resources/" TargetMode="External"/><Relationship Id="rId4" Type="http://schemas.openxmlformats.org/officeDocument/2006/relationships/hyperlink" Target="https://ccconlineed.instructure.com/courses/7893"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pixnio.com/fauna-animals/reptiles-and-amphibians/turtles-pictures/wildlife-tortoise-turtle-armor-reptile-big-reptile" TargetMode="External"/><Relationship Id="rId4" Type="http://schemas.openxmlformats.org/officeDocument/2006/relationships/hyperlink" Target="https://creativecommons.org/publicdomain/zero/1.0/deed.en" TargetMode="External"/><Relationship Id="rId5" Type="http://schemas.openxmlformats.org/officeDocument/2006/relationships/image" Target="../media/image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2.jpg"/><Relationship Id="rId4" Type="http://schemas.openxmlformats.org/officeDocument/2006/relationships/hyperlink" Target="https://unsplash.com/@siora18?utm_source=unsplash&amp;utm_medium=referral&amp;utm_content=creditCopyText" TargetMode="External"/><Relationship Id="rId5" Type="http://schemas.openxmlformats.org/officeDocument/2006/relationships/hyperlink" Target="https://unsplash.com/s/photos/reading?utm_source=unsplash&amp;utm_medium=referral&amp;utm_content=creditCopyText"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s://libretexts.org/" TargetMode="External"/><Relationship Id="rId4" Type="http://schemas.openxmlformats.org/officeDocument/2006/relationships/hyperlink" Target="https://creativecommons.org/publicdomain/zero/1.0/deed.en" TargetMode="External"/><Relationship Id="rId5"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s://libretexts.org/" TargetMode="External"/><Relationship Id="rId4" Type="http://schemas.openxmlformats.org/officeDocument/2006/relationships/hyperlink" Target="https://creativecommons.org/publicdomain/zero/1.0/deed.en" TargetMode="External"/><Relationship Id="rId5"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9.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s://libretexts.org/" TargetMode="External"/><Relationship Id="rId4" Type="http://schemas.openxmlformats.org/officeDocument/2006/relationships/hyperlink" Target="https://creativecommons.org/publicdomain/zero/1.0/deed.en" TargetMode="External"/><Relationship Id="rId5"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s://asccc-oeri.org/webinars-and-events/"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mailto:kaurshagun@fhda.edu" TargetMode="External"/><Relationship Id="rId4" Type="http://schemas.openxmlformats.org/officeDocument/2006/relationships/hyperlink" Target="mailto:cmoon@chabotcollege.edu" TargetMode="External"/><Relationship Id="rId5" Type="http://schemas.openxmlformats.org/officeDocument/2006/relationships/hyperlink" Target="mailto:oeri@asccc.org" TargetMode="External"/><Relationship Id="rId6" Type="http://schemas.openxmlformats.org/officeDocument/2006/relationships/hyperlink" Target="https://asccc-oeri.org/webinars-and-events/" TargetMode="External"/><Relationship Id="rId7" Type="http://schemas.openxmlformats.org/officeDocument/2006/relationships/hyperlink" Target="https://creativecommons.org/publicdomain/zero/1.0/deed.en" TargetMode="External"/><Relationship Id="rId8"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creativecommons.org/licenses/by/4.0" TargetMode="External"/><Relationship Id="rId4" Type="http://schemas.openxmlformats.org/officeDocument/2006/relationships/hyperlink" Target="https://ccconlineed.instructure.com/enroll/L4NMER" TargetMode="External"/><Relationship Id="rId5" Type="http://schemas.openxmlformats.org/officeDocument/2006/relationships/hyperlink" Target="https://lor.instructure.com/resources/ebbaebc172dd4405a68864ee1c8c0a2c?shared"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one.libretexts.org/register"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libretexts.org/" TargetMode="External"/><Relationship Id="rId4" Type="http://schemas.openxmlformats.org/officeDocument/2006/relationships/image" Target="../media/image5.png"/><Relationship Id="rId5"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3"/>
          <p:cNvSpPr txBox="1"/>
          <p:nvPr>
            <p:ph type="title"/>
          </p:nvPr>
        </p:nvSpPr>
        <p:spPr>
          <a:xfrm>
            <a:off x="1088686" y="808303"/>
            <a:ext cx="7202456" cy="89311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Arial"/>
              <a:buNone/>
            </a:pPr>
            <a:r>
              <a:rPr lang="en-US" sz="4800">
                <a:latin typeface="Arial"/>
                <a:ea typeface="Arial"/>
                <a:cs typeface="Arial"/>
                <a:sym typeface="Arial"/>
              </a:rPr>
              <a:t>Welcome!</a:t>
            </a:r>
            <a:endParaRPr sz="4800">
              <a:latin typeface="Arial"/>
              <a:ea typeface="Arial"/>
              <a:cs typeface="Arial"/>
              <a:sym typeface="Arial"/>
            </a:endParaRPr>
          </a:p>
        </p:txBody>
      </p:sp>
      <p:sp>
        <p:nvSpPr>
          <p:cNvPr id="115" name="Google Shape;115;p3"/>
          <p:cNvSpPr txBox="1"/>
          <p:nvPr>
            <p:ph idx="1" type="body"/>
          </p:nvPr>
        </p:nvSpPr>
        <p:spPr>
          <a:xfrm>
            <a:off x="756271" y="2015736"/>
            <a:ext cx="7844589" cy="4033962"/>
          </a:xfrm>
          <a:prstGeom prst="rect">
            <a:avLst/>
          </a:prstGeom>
          <a:noFill/>
          <a:ln>
            <a:noFill/>
          </a:ln>
        </p:spPr>
        <p:txBody>
          <a:bodyPr anchorCtr="0" anchor="t" bIns="45700" lIns="91425" spcFirstLastPara="1" rIns="91425" wrap="square" tIns="45700">
            <a:noAutofit/>
          </a:bodyPr>
          <a:lstStyle/>
          <a:p>
            <a:pPr indent="-171446" lvl="0" marL="171446" rtl="0" algn="l">
              <a:lnSpc>
                <a:spcPct val="120000"/>
              </a:lnSpc>
              <a:spcBef>
                <a:spcPts val="0"/>
              </a:spcBef>
              <a:spcAft>
                <a:spcPts val="0"/>
              </a:spcAft>
              <a:buSzPts val="2359"/>
              <a:buChar char="•"/>
            </a:pPr>
            <a:r>
              <a:rPr lang="en-US" sz="2000"/>
              <a:t>On behalf of the ASCCC OERI, we are pleased to have you here with us </a:t>
            </a:r>
            <a:r>
              <a:rPr lang="en-US" sz="2000">
                <a:latin typeface="arial"/>
                <a:ea typeface="arial"/>
                <a:cs typeface="arial"/>
                <a:sym typeface="arial"/>
              </a:rPr>
              <a:t>for “</a:t>
            </a:r>
            <a:r>
              <a:rPr lang="en-US" sz="2000"/>
              <a:t>Level 3: Quick Start: Editing Pages in LibreTexts.”</a:t>
            </a:r>
            <a:endParaRPr sz="2000">
              <a:latin typeface="arial"/>
              <a:ea typeface="arial"/>
              <a:cs typeface="arial"/>
              <a:sym typeface="arial"/>
            </a:endParaRPr>
          </a:p>
          <a:p>
            <a:pPr indent="-171446" lvl="0" marL="171446" rtl="0" algn="l">
              <a:lnSpc>
                <a:spcPct val="120000"/>
              </a:lnSpc>
              <a:spcBef>
                <a:spcPts val="750"/>
              </a:spcBef>
              <a:spcAft>
                <a:spcPts val="0"/>
              </a:spcAft>
              <a:buSzPts val="2359"/>
              <a:buChar char="•"/>
            </a:pPr>
            <a:r>
              <a:rPr lang="en-US" sz="2000"/>
              <a:t>If you are not already muted, please mute yourself upon arrival.</a:t>
            </a:r>
            <a:endParaRPr/>
          </a:p>
          <a:p>
            <a:pPr indent="-171446" lvl="0" marL="171446" rtl="0" algn="l">
              <a:lnSpc>
                <a:spcPct val="120000"/>
              </a:lnSpc>
              <a:spcBef>
                <a:spcPts val="750"/>
              </a:spcBef>
              <a:spcAft>
                <a:spcPts val="0"/>
              </a:spcAft>
              <a:buSzPts val="2359"/>
              <a:buChar char="•"/>
            </a:pPr>
            <a:r>
              <a:rPr lang="en-US" sz="2000"/>
              <a:t>Please note that you are encouraged to use the Zoom “chat” feature for questions and comments.</a:t>
            </a:r>
            <a:endParaRPr/>
          </a:p>
          <a:p>
            <a:pPr indent="-171446" lvl="0" marL="171446" rtl="0" algn="l">
              <a:lnSpc>
                <a:spcPct val="120000"/>
              </a:lnSpc>
              <a:spcBef>
                <a:spcPts val="750"/>
              </a:spcBef>
              <a:spcAft>
                <a:spcPts val="0"/>
              </a:spcAft>
              <a:buSzPts val="2359"/>
              <a:buChar char="•"/>
            </a:pPr>
            <a:r>
              <a:rPr lang="en-US" sz="2000"/>
              <a:t>You’re invited to introduce yourself in the chat – please provide your name, college, discipline/role</a:t>
            </a:r>
            <a:endParaRPr/>
          </a:p>
          <a:p>
            <a:pPr indent="-171446" lvl="0" marL="171446" rtl="0" algn="l">
              <a:lnSpc>
                <a:spcPct val="120000"/>
              </a:lnSpc>
              <a:spcBef>
                <a:spcPts val="750"/>
              </a:spcBef>
              <a:spcAft>
                <a:spcPts val="0"/>
              </a:spcAft>
              <a:buSzPts val="2359"/>
              <a:buChar char="•"/>
            </a:pPr>
            <a:r>
              <a:rPr lang="en-US" sz="2000"/>
              <a:t>This event will be recorded. Archives of all ASCCC OERI events are available at asccc-oeri.org &gt; </a:t>
            </a:r>
            <a:r>
              <a:rPr lang="en-US" sz="2000" u="sng">
                <a:solidFill>
                  <a:schemeClr val="hlink"/>
                </a:solidFill>
                <a:hlinkClick r:id="rId3"/>
              </a:rPr>
              <a:t>Webinars and Events</a:t>
            </a:r>
            <a:endParaRPr sz="2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2"/>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Fork before you edit</a:t>
            </a:r>
            <a:endParaRPr/>
          </a:p>
        </p:txBody>
      </p:sp>
      <p:sp>
        <p:nvSpPr>
          <p:cNvPr id="179" name="Google Shape;179;p32"/>
          <p:cNvSpPr txBox="1"/>
          <p:nvPr>
            <p:ph idx="1" type="body"/>
          </p:nvPr>
        </p:nvSpPr>
        <p:spPr>
          <a:xfrm>
            <a:off x="1088686" y="2015732"/>
            <a:ext cx="7202456" cy="4039916"/>
          </a:xfrm>
          <a:prstGeom prst="rect">
            <a:avLst/>
          </a:prstGeom>
          <a:noFill/>
          <a:ln>
            <a:noFill/>
          </a:ln>
        </p:spPr>
        <p:txBody>
          <a:bodyPr anchorCtr="0" anchor="t" bIns="45700" lIns="91425" spcFirstLastPara="1" rIns="91425" wrap="square" tIns="45700">
            <a:normAutofit/>
          </a:bodyPr>
          <a:lstStyle/>
          <a:p>
            <a:pPr indent="-330200" lvl="0" marL="457200" rtl="0" algn="l">
              <a:lnSpc>
                <a:spcPct val="120000"/>
              </a:lnSpc>
              <a:spcBef>
                <a:spcPts val="750"/>
              </a:spcBef>
              <a:spcAft>
                <a:spcPts val="0"/>
              </a:spcAft>
              <a:buSzPts val="1600"/>
              <a:buChar char="•"/>
            </a:pPr>
            <a:r>
              <a:rPr lang="en-US"/>
              <a:t>Pages imported from another book are </a:t>
            </a:r>
            <a:r>
              <a:rPr b="1" lang="en-US"/>
              <a:t>read-only</a:t>
            </a:r>
            <a:r>
              <a:rPr lang="en-US"/>
              <a:t> until you create your own copy. </a:t>
            </a:r>
            <a:endParaRPr/>
          </a:p>
          <a:p>
            <a:pPr indent="-330200" lvl="0" marL="457200" rtl="0" algn="l">
              <a:lnSpc>
                <a:spcPct val="120000"/>
              </a:lnSpc>
              <a:spcBef>
                <a:spcPts val="750"/>
              </a:spcBef>
              <a:spcAft>
                <a:spcPts val="0"/>
              </a:spcAft>
              <a:buSzPts val="1600"/>
              <a:buChar char="•"/>
            </a:pPr>
            <a:r>
              <a:rPr b="1" lang="en-US"/>
              <a:t>Forking</a:t>
            </a:r>
            <a:r>
              <a:rPr lang="en-US"/>
              <a:t> creates an editable version in your project. </a:t>
            </a:r>
            <a:endParaRPr/>
          </a:p>
          <a:p>
            <a:pPr indent="-330200" lvl="0" marL="457200" rtl="0" algn="l">
              <a:lnSpc>
                <a:spcPct val="120000"/>
              </a:lnSpc>
              <a:spcBef>
                <a:spcPts val="750"/>
              </a:spcBef>
              <a:spcAft>
                <a:spcPts val="0"/>
              </a:spcAft>
              <a:buSzPts val="1600"/>
              <a:buChar char="•"/>
            </a:pPr>
            <a:r>
              <a:rPr lang="en-US"/>
              <a:t>Changes you make will </a:t>
            </a:r>
            <a:r>
              <a:rPr b="1" lang="en-US"/>
              <a:t>not affect the original page</a:t>
            </a:r>
            <a:r>
              <a:rPr lang="en-US"/>
              <a:t>. </a:t>
            </a:r>
            <a:endParaRPr/>
          </a:p>
          <a:p>
            <a:pPr indent="-330200" lvl="0" marL="457200" rtl="0" algn="l">
              <a:lnSpc>
                <a:spcPct val="120000"/>
              </a:lnSpc>
              <a:spcBef>
                <a:spcPts val="750"/>
              </a:spcBef>
              <a:spcAft>
                <a:spcPts val="0"/>
              </a:spcAft>
              <a:buSzPts val="1600"/>
              <a:buChar char="•"/>
            </a:pPr>
            <a:r>
              <a:rPr lang="en-US"/>
              <a:t>Once forked, your page </a:t>
            </a:r>
            <a:r>
              <a:rPr b="1" lang="en-US"/>
              <a:t>will no longer receive updates</a:t>
            </a:r>
            <a:r>
              <a:rPr lang="en-US"/>
              <a:t> from the source. </a:t>
            </a:r>
            <a:endParaRPr/>
          </a:p>
          <a:p>
            <a:pPr indent="-330200" lvl="0" marL="457200" rtl="0" algn="l">
              <a:lnSpc>
                <a:spcPct val="120000"/>
              </a:lnSpc>
              <a:spcBef>
                <a:spcPts val="750"/>
              </a:spcBef>
              <a:spcAft>
                <a:spcPts val="0"/>
              </a:spcAft>
              <a:buSzPts val="1600"/>
              <a:buChar char="•"/>
            </a:pPr>
            <a:r>
              <a:rPr lang="en-US"/>
              <a:t>Want to track future changes?        </a:t>
            </a:r>
            <a:r>
              <a:rPr b="1" lang="en-US"/>
              <a:t>Star the original page</a:t>
            </a:r>
            <a:r>
              <a:rPr lang="en-US"/>
              <a:t> to receive update notifications. </a:t>
            </a:r>
            <a:endParaRPr/>
          </a:p>
          <a:p>
            <a:pPr indent="0" lvl="0" marL="127000" rtl="0" algn="l">
              <a:lnSpc>
                <a:spcPct val="120000"/>
              </a:lnSpc>
              <a:spcBef>
                <a:spcPts val="750"/>
              </a:spcBef>
              <a:spcAft>
                <a:spcPts val="0"/>
              </a:spcAft>
              <a:buSzPts val="1600"/>
              <a:buNone/>
            </a:pPr>
            <a:r>
              <a:rPr b="1" lang="en-US"/>
              <a:t>Think of forking as making your own working copy before you start editing.</a:t>
            </a:r>
            <a:endParaRPr/>
          </a:p>
          <a:p>
            <a:pPr indent="0" lvl="0" marL="127000" rtl="0" algn="l">
              <a:lnSpc>
                <a:spcPct val="120000"/>
              </a:lnSpc>
              <a:spcBef>
                <a:spcPts val="750"/>
              </a:spcBef>
              <a:spcAft>
                <a:spcPts val="0"/>
              </a:spcAft>
              <a:buSzPts val="1600"/>
              <a:buNone/>
            </a:pPr>
            <a:r>
              <a:t/>
            </a:r>
            <a:endParaRPr/>
          </a:p>
        </p:txBody>
      </p:sp>
      <p:pic>
        <p:nvPicPr>
          <p:cNvPr id="180" name="Google Shape;180;p32"/>
          <p:cNvPicPr preferRelativeResize="0"/>
          <p:nvPr/>
        </p:nvPicPr>
        <p:blipFill rotWithShape="1">
          <a:blip r:embed="rId3">
            <a:alphaModFix/>
          </a:blip>
          <a:srcRect b="20909" l="18542" r="0" t="17693"/>
          <a:stretch/>
        </p:blipFill>
        <p:spPr>
          <a:xfrm>
            <a:off x="4420672" y="4133417"/>
            <a:ext cx="302641" cy="39188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3"/>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Forking a Page</a:t>
            </a:r>
            <a:endParaRPr/>
          </a:p>
        </p:txBody>
      </p:sp>
      <p:sp>
        <p:nvSpPr>
          <p:cNvPr id="186" name="Google Shape;186;p33"/>
          <p:cNvSpPr txBox="1"/>
          <p:nvPr>
            <p:ph idx="1" type="body"/>
          </p:nvPr>
        </p:nvSpPr>
        <p:spPr>
          <a:xfrm>
            <a:off x="1088686" y="2015732"/>
            <a:ext cx="7202456" cy="1559366"/>
          </a:xfrm>
          <a:prstGeom prst="rect">
            <a:avLst/>
          </a:prstGeom>
          <a:noFill/>
          <a:ln>
            <a:noFill/>
          </a:ln>
        </p:spPr>
        <p:txBody>
          <a:bodyPr anchorCtr="0" anchor="t" bIns="45700" lIns="91425" spcFirstLastPara="1" rIns="91425" wrap="square" tIns="45700">
            <a:normAutofit lnSpcReduction="10000"/>
          </a:bodyPr>
          <a:lstStyle/>
          <a:p>
            <a:pPr indent="-330200" lvl="0" marL="457200" rtl="0" algn="l">
              <a:lnSpc>
                <a:spcPct val="120000"/>
              </a:lnSpc>
              <a:spcBef>
                <a:spcPts val="750"/>
              </a:spcBef>
              <a:spcAft>
                <a:spcPts val="0"/>
              </a:spcAft>
              <a:buSzPts val="1600"/>
              <a:buChar char="•"/>
            </a:pPr>
            <a:r>
              <a:rPr lang="en-US"/>
              <a:t>Select the </a:t>
            </a:r>
            <a:r>
              <a:rPr b="1" lang="en-US"/>
              <a:t>Fork</a:t>
            </a:r>
            <a:r>
              <a:rPr lang="en-US"/>
              <a:t> symbol next to the page title.</a:t>
            </a:r>
            <a:endParaRPr/>
          </a:p>
          <a:p>
            <a:pPr indent="-330200" lvl="0" marL="457200" rtl="0" algn="l">
              <a:lnSpc>
                <a:spcPct val="120000"/>
              </a:lnSpc>
              <a:spcBef>
                <a:spcPts val="750"/>
              </a:spcBef>
              <a:spcAft>
                <a:spcPts val="0"/>
              </a:spcAft>
              <a:buSzPts val="1600"/>
              <a:buChar char="•"/>
            </a:pPr>
            <a:r>
              <a:rPr lang="en-US"/>
              <a:t>Select </a:t>
            </a:r>
            <a:r>
              <a:rPr b="1" lang="en-US"/>
              <a:t>OK</a:t>
            </a:r>
            <a:r>
              <a:rPr lang="en-US"/>
              <a:t> on the two pop-ups that appear.</a:t>
            </a:r>
            <a:endParaRPr/>
          </a:p>
          <a:p>
            <a:pPr indent="-330200" lvl="0" marL="457200" rtl="0" algn="l">
              <a:lnSpc>
                <a:spcPct val="120000"/>
              </a:lnSpc>
              <a:spcBef>
                <a:spcPts val="750"/>
              </a:spcBef>
              <a:spcAft>
                <a:spcPts val="0"/>
              </a:spcAft>
              <a:buSzPts val="1600"/>
              <a:buChar char="•"/>
            </a:pPr>
            <a:r>
              <a:rPr lang="en-US"/>
              <a:t>If the Fork symbol disappears, you are on your own page and can start editing.</a:t>
            </a:r>
            <a:endParaRPr/>
          </a:p>
          <a:p>
            <a:pPr indent="0" lvl="0" marL="127000" rtl="0" algn="l">
              <a:lnSpc>
                <a:spcPct val="120000"/>
              </a:lnSpc>
              <a:spcBef>
                <a:spcPts val="750"/>
              </a:spcBef>
              <a:spcAft>
                <a:spcPts val="0"/>
              </a:spcAft>
              <a:buSzPts val="1600"/>
              <a:buNone/>
            </a:pPr>
            <a:r>
              <a:t/>
            </a:r>
            <a:endParaRPr/>
          </a:p>
        </p:txBody>
      </p:sp>
      <p:pic>
        <p:nvPicPr>
          <p:cNvPr descr="LibreTexts page title showing the fork icon, indicating the page is an editable copy of another source page." id="187" name="Google Shape;187;p33"/>
          <p:cNvPicPr preferRelativeResize="0"/>
          <p:nvPr/>
        </p:nvPicPr>
        <p:blipFill rotWithShape="1">
          <a:blip r:embed="rId3">
            <a:alphaModFix/>
          </a:blip>
          <a:srcRect b="0" l="-1449" r="3356" t="0"/>
          <a:stretch/>
        </p:blipFill>
        <p:spPr>
          <a:xfrm>
            <a:off x="952780" y="3547467"/>
            <a:ext cx="7685382" cy="1925487"/>
          </a:xfrm>
          <a:prstGeom prst="rect">
            <a:avLst/>
          </a:prstGeom>
          <a:noFill/>
          <a:ln cap="flat" cmpd="sng" w="9525">
            <a:solidFill>
              <a:srgbClr val="222222"/>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4"/>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Edit Icons</a:t>
            </a:r>
            <a:endParaRPr/>
          </a:p>
        </p:txBody>
      </p:sp>
      <p:sp>
        <p:nvSpPr>
          <p:cNvPr id="193" name="Google Shape;193;p34"/>
          <p:cNvSpPr txBox="1"/>
          <p:nvPr>
            <p:ph idx="1" type="body"/>
          </p:nvPr>
        </p:nvSpPr>
        <p:spPr>
          <a:xfrm>
            <a:off x="1088686" y="2515902"/>
            <a:ext cx="7525923" cy="576214"/>
          </a:xfrm>
          <a:prstGeom prst="rect">
            <a:avLst/>
          </a:prstGeom>
          <a:noFill/>
          <a:ln>
            <a:noFill/>
          </a:ln>
        </p:spPr>
        <p:txBody>
          <a:bodyPr anchorCtr="0" anchor="t" bIns="45700" lIns="91425" spcFirstLastPara="1" rIns="91425" wrap="square" tIns="45700">
            <a:noAutofit/>
          </a:bodyPr>
          <a:lstStyle/>
          <a:p>
            <a:pPr indent="-330200" lvl="0" marL="457200" rtl="0" algn="l">
              <a:lnSpc>
                <a:spcPct val="120000"/>
              </a:lnSpc>
              <a:spcBef>
                <a:spcPts val="750"/>
              </a:spcBef>
              <a:spcAft>
                <a:spcPts val="0"/>
              </a:spcAft>
              <a:buSzPts val="1600"/>
              <a:buChar char="•"/>
            </a:pPr>
            <a:r>
              <a:rPr lang="en-US"/>
              <a:t>Clicking on the pencil next to the page title will only change the page title.</a:t>
            </a:r>
            <a:endParaRPr/>
          </a:p>
        </p:txBody>
      </p:sp>
      <p:pic>
        <p:nvPicPr>
          <p:cNvPr descr="LibreTexts page title with a pencil icon, indicating the page is editable and can be modified by the user." id="194" name="Google Shape;194;p34"/>
          <p:cNvPicPr preferRelativeResize="0"/>
          <p:nvPr/>
        </p:nvPicPr>
        <p:blipFill rotWithShape="1">
          <a:blip r:embed="rId3">
            <a:alphaModFix/>
          </a:blip>
          <a:srcRect b="0" l="0" r="0" t="0"/>
          <a:stretch/>
        </p:blipFill>
        <p:spPr>
          <a:xfrm>
            <a:off x="2403910" y="2117504"/>
            <a:ext cx="4572007" cy="320912"/>
          </a:xfrm>
          <a:prstGeom prst="rect">
            <a:avLst/>
          </a:prstGeom>
          <a:noFill/>
          <a:ln cap="flat" cmpd="sng" w="9525">
            <a:solidFill>
              <a:srgbClr val="222222"/>
            </a:solidFill>
            <a:prstDash val="solid"/>
            <a:round/>
            <a:headEnd len="sm" w="sm" type="none"/>
            <a:tailEnd len="sm" w="sm" type="none"/>
          </a:ln>
        </p:spPr>
      </p:pic>
      <p:pic>
        <p:nvPicPr>
          <p:cNvPr descr="LibreTexts toolbar with the Edit button highlighted, showing where users click to begin editing a page." id="195" name="Google Shape;195;p34"/>
          <p:cNvPicPr preferRelativeResize="0"/>
          <p:nvPr/>
        </p:nvPicPr>
        <p:blipFill rotWithShape="1">
          <a:blip r:embed="rId4">
            <a:alphaModFix/>
          </a:blip>
          <a:srcRect b="0" l="0" r="0" t="27100"/>
          <a:stretch/>
        </p:blipFill>
        <p:spPr>
          <a:xfrm>
            <a:off x="1155032" y="3169602"/>
            <a:ext cx="7246448" cy="1072434"/>
          </a:xfrm>
          <a:prstGeom prst="rect">
            <a:avLst/>
          </a:prstGeom>
          <a:noFill/>
          <a:ln cap="flat" cmpd="sng" w="9525">
            <a:solidFill>
              <a:srgbClr val="222222"/>
            </a:solidFill>
            <a:prstDash val="solid"/>
            <a:round/>
            <a:headEnd len="sm" w="sm" type="none"/>
            <a:tailEnd len="sm" w="sm" type="none"/>
          </a:ln>
        </p:spPr>
      </p:pic>
      <p:sp>
        <p:nvSpPr>
          <p:cNvPr id="196" name="Google Shape;196;p34"/>
          <p:cNvSpPr txBox="1"/>
          <p:nvPr/>
        </p:nvSpPr>
        <p:spPr>
          <a:xfrm>
            <a:off x="1228423" y="4496373"/>
            <a:ext cx="7246448" cy="2031325"/>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Look for the </a:t>
            </a:r>
            <a:r>
              <a:rPr b="1" i="0" lang="en-US" sz="1600" u="none" cap="none" strike="noStrike">
                <a:solidFill>
                  <a:srgbClr val="000000"/>
                </a:solidFill>
                <a:latin typeface="Arial"/>
                <a:ea typeface="Arial"/>
                <a:cs typeface="Arial"/>
                <a:sym typeface="Arial"/>
              </a:rPr>
              <a:t>black toolbar</a:t>
            </a:r>
            <a:r>
              <a:rPr b="0" i="0" lang="en-US" sz="1600" u="none" cap="none" strike="noStrike">
                <a:solidFill>
                  <a:srgbClr val="000000"/>
                </a:solidFill>
                <a:latin typeface="Arial"/>
                <a:ea typeface="Arial"/>
                <a:cs typeface="Arial"/>
                <a:sym typeface="Arial"/>
              </a:rPr>
              <a:t> at the top of the page. </a:t>
            </a:r>
            <a:endParaRPr/>
          </a:p>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Select </a:t>
            </a:r>
            <a:r>
              <a:rPr b="1" i="0" lang="en-US" sz="1600" u="none" cap="none" strike="noStrike">
                <a:solidFill>
                  <a:srgbClr val="000000"/>
                </a:solidFill>
                <a:latin typeface="Arial"/>
                <a:ea typeface="Arial"/>
                <a:cs typeface="Arial"/>
                <a:sym typeface="Arial"/>
              </a:rPr>
              <a:t>Edit</a:t>
            </a:r>
            <a:r>
              <a:rPr b="0" i="0" lang="en-US" sz="1600" u="none" cap="none" strike="noStrike">
                <a:solidFill>
                  <a:srgbClr val="000000"/>
                </a:solidFill>
                <a:latin typeface="Arial"/>
                <a:ea typeface="Arial"/>
                <a:cs typeface="Arial"/>
                <a:sym typeface="Arial"/>
              </a:rPr>
              <a:t> to begin editing a page you own or have forked. </a:t>
            </a:r>
            <a:endParaRPr/>
          </a:p>
          <a:p>
            <a:pPr indent="-285750" lvl="0" marL="285750" marR="0" rtl="0" algn="l">
              <a:lnSpc>
                <a:spcPct val="100000"/>
              </a:lnSpc>
              <a:spcBef>
                <a:spcPts val="0"/>
              </a:spcBef>
              <a:spcAft>
                <a:spcPts val="0"/>
              </a:spcAft>
              <a:buClr>
                <a:srgbClr val="C00000"/>
              </a:buClr>
              <a:buSzPts val="1600"/>
              <a:buFont typeface="Arial"/>
              <a:buChar char="•"/>
            </a:pPr>
            <a:r>
              <a:rPr b="1" i="0" lang="en-US" sz="1600" u="none" cap="none" strike="noStrike">
                <a:solidFill>
                  <a:srgbClr val="000000"/>
                </a:solidFill>
                <a:latin typeface="Arial"/>
                <a:ea typeface="Arial"/>
                <a:cs typeface="Arial"/>
                <a:sym typeface="Arial"/>
              </a:rPr>
              <a:t>No black toolbar?</a:t>
            </a:r>
            <a:r>
              <a:rPr b="0" i="0" lang="en-US" sz="1600" u="none" cap="none" strike="noStrike">
                <a:solidFill>
                  <a:srgbClr val="000000"/>
                </a:solidFill>
                <a:latin typeface="Arial"/>
                <a:ea typeface="Arial"/>
                <a:cs typeface="Arial"/>
                <a:sym typeface="Arial"/>
              </a:rPr>
              <a:t> You are not logged in or do not have editing permissions. </a:t>
            </a:r>
            <a:endParaRPr/>
          </a:p>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Use the </a:t>
            </a:r>
            <a:r>
              <a:rPr b="1" i="0" lang="en-US" sz="1600" u="none" cap="none" strike="noStrike">
                <a:solidFill>
                  <a:srgbClr val="000000"/>
                </a:solidFill>
                <a:latin typeface="Arial"/>
                <a:ea typeface="Arial"/>
                <a:cs typeface="Arial"/>
                <a:sym typeface="Arial"/>
              </a:rPr>
              <a:t>pencil icons</a:t>
            </a:r>
            <a:r>
              <a:rPr b="0" i="0" lang="en-US" sz="1600" u="none" cap="none" strike="noStrike">
                <a:solidFill>
                  <a:srgbClr val="000000"/>
                </a:solidFill>
                <a:latin typeface="Arial"/>
                <a:ea typeface="Arial"/>
                <a:cs typeface="Arial"/>
                <a:sym typeface="Arial"/>
              </a:rPr>
              <a:t> throughout the page to quickly edit specific sections. </a:t>
            </a:r>
            <a:endParaRPr/>
          </a:p>
          <a:p>
            <a:pPr indent="0" lvl="0" marL="0" marR="0" rtl="0" algn="ctr">
              <a:lnSpc>
                <a:spcPct val="100000"/>
              </a:lnSpc>
              <a:spcBef>
                <a:spcPts val="0"/>
              </a:spcBef>
              <a:spcAft>
                <a:spcPts val="0"/>
              </a:spcAft>
              <a:buNone/>
            </a:pPr>
            <a:r>
              <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600" u="none" cap="none" strike="noStrike">
                <a:solidFill>
                  <a:srgbClr val="000000"/>
                </a:solidFill>
                <a:latin typeface="Arial"/>
                <a:ea typeface="Arial"/>
                <a:cs typeface="Arial"/>
                <a:sym typeface="Arial"/>
              </a:rPr>
              <a:t>Black bar = editing access. No black bar = view-only mode.</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5"/>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Page Naming Conventions</a:t>
            </a:r>
            <a:endParaRPr/>
          </a:p>
        </p:txBody>
      </p:sp>
      <p:sp>
        <p:nvSpPr>
          <p:cNvPr id="202" name="Google Shape;202;p35"/>
          <p:cNvSpPr txBox="1"/>
          <p:nvPr>
            <p:ph idx="1" type="body"/>
          </p:nvPr>
        </p:nvSpPr>
        <p:spPr>
          <a:xfrm>
            <a:off x="920885" y="1866573"/>
            <a:ext cx="7801583" cy="4929817"/>
          </a:xfrm>
          <a:prstGeom prst="rect">
            <a:avLst/>
          </a:prstGeom>
          <a:noFill/>
          <a:ln>
            <a:noFill/>
          </a:ln>
        </p:spPr>
        <p:txBody>
          <a:bodyPr anchorCtr="0" anchor="t" bIns="45700" lIns="91425" spcFirstLastPara="1" rIns="91425" wrap="square" tIns="45700">
            <a:normAutofit fontScale="70000" lnSpcReduction="20000"/>
          </a:bodyPr>
          <a:lstStyle/>
          <a:p>
            <a:pPr indent="0" lvl="0" marL="127000" rtl="0" algn="l">
              <a:lnSpc>
                <a:spcPct val="120000"/>
              </a:lnSpc>
              <a:spcBef>
                <a:spcPts val="750"/>
              </a:spcBef>
              <a:spcAft>
                <a:spcPts val="0"/>
              </a:spcAft>
              <a:buSzPct val="99379"/>
              <a:buNone/>
            </a:pPr>
            <a:r>
              <a:rPr lang="en-US" sz="2300"/>
              <a:t>Use a consistent page title format to support navigation, remixing, and automatic numbering.</a:t>
            </a:r>
            <a:endParaRPr/>
          </a:p>
          <a:p>
            <a:pPr indent="0" lvl="0" marL="127000" rtl="0" algn="l">
              <a:lnSpc>
                <a:spcPct val="120000"/>
              </a:lnSpc>
              <a:spcBef>
                <a:spcPts val="750"/>
              </a:spcBef>
              <a:spcAft>
                <a:spcPts val="0"/>
              </a:spcAft>
              <a:buSzPct val="99379"/>
              <a:buNone/>
            </a:pPr>
            <a:r>
              <a:rPr b="1" lang="en-US" sz="2300"/>
              <a:t>Standard Format:</a:t>
            </a:r>
            <a:endParaRPr/>
          </a:p>
          <a:p>
            <a:pPr indent="-330200" lvl="0" marL="457200" rtl="0" algn="l">
              <a:lnSpc>
                <a:spcPct val="120000"/>
              </a:lnSpc>
              <a:spcBef>
                <a:spcPts val="750"/>
              </a:spcBef>
              <a:spcAft>
                <a:spcPts val="0"/>
              </a:spcAft>
              <a:buSzPct val="99379"/>
              <a:buChar char="•"/>
            </a:pPr>
            <a:r>
              <a:rPr b="1" lang="en-US" sz="2300"/>
              <a:t>XX.YY: Page Title</a:t>
            </a:r>
            <a:endParaRPr/>
          </a:p>
          <a:p>
            <a:pPr indent="-330200" lvl="0" marL="457200" rtl="0" algn="l">
              <a:lnSpc>
                <a:spcPct val="120000"/>
              </a:lnSpc>
              <a:spcBef>
                <a:spcPts val="750"/>
              </a:spcBef>
              <a:spcAft>
                <a:spcPts val="0"/>
              </a:spcAft>
              <a:buSzPct val="99379"/>
              <a:buChar char="•"/>
            </a:pPr>
            <a:r>
              <a:rPr lang="en-US" sz="2300"/>
              <a:t>Example: </a:t>
            </a:r>
            <a:r>
              <a:rPr b="1" lang="en-US" sz="2300"/>
              <a:t>4.2: Gluconeogenesis</a:t>
            </a:r>
            <a:endParaRPr sz="2300"/>
          </a:p>
          <a:p>
            <a:pPr indent="0" lvl="0" marL="127000" rtl="0" algn="l">
              <a:lnSpc>
                <a:spcPct val="120000"/>
              </a:lnSpc>
              <a:spcBef>
                <a:spcPts val="750"/>
              </a:spcBef>
              <a:spcAft>
                <a:spcPts val="0"/>
              </a:spcAft>
              <a:buSzPct val="99379"/>
              <a:buNone/>
            </a:pPr>
            <a:r>
              <a:rPr b="1" lang="en-US" sz="2300"/>
              <a:t>Special Pages</a:t>
            </a:r>
            <a:endParaRPr sz="2300"/>
          </a:p>
          <a:p>
            <a:pPr indent="-330200" lvl="0" marL="457200" rtl="0" algn="l">
              <a:lnSpc>
                <a:spcPct val="120000"/>
              </a:lnSpc>
              <a:spcBef>
                <a:spcPts val="750"/>
              </a:spcBef>
              <a:spcAft>
                <a:spcPts val="0"/>
              </a:spcAft>
              <a:buSzPct val="99379"/>
              <a:buChar char="•"/>
            </a:pPr>
            <a:r>
              <a:rPr b="1" lang="en-US" sz="2300"/>
              <a:t>XX.S:</a:t>
            </a:r>
            <a:r>
              <a:rPr lang="en-US" sz="2300"/>
              <a:t> Chapter Summary </a:t>
            </a:r>
            <a:endParaRPr/>
          </a:p>
          <a:p>
            <a:pPr indent="-330200" lvl="0" marL="457200" rtl="0" algn="l">
              <a:lnSpc>
                <a:spcPct val="120000"/>
              </a:lnSpc>
              <a:spcBef>
                <a:spcPts val="750"/>
              </a:spcBef>
              <a:spcAft>
                <a:spcPts val="0"/>
              </a:spcAft>
              <a:buSzPct val="99379"/>
              <a:buChar char="•"/>
            </a:pPr>
            <a:r>
              <a:rPr b="1" lang="en-US" sz="2300"/>
              <a:t>XX.E:</a:t>
            </a:r>
            <a:r>
              <a:rPr lang="en-US" sz="2300"/>
              <a:t> Chapter Exercises </a:t>
            </a:r>
            <a:endParaRPr/>
          </a:p>
          <a:p>
            <a:pPr indent="-330200" lvl="0" marL="457200" rtl="0" algn="l">
              <a:lnSpc>
                <a:spcPct val="120000"/>
              </a:lnSpc>
              <a:spcBef>
                <a:spcPts val="750"/>
              </a:spcBef>
              <a:spcAft>
                <a:spcPts val="0"/>
              </a:spcAft>
              <a:buSzPct val="99379"/>
              <a:buChar char="•"/>
            </a:pPr>
            <a:r>
              <a:rPr b="1" lang="en-US" sz="2300"/>
              <a:t>XX.YYA/B:</a:t>
            </a:r>
            <a:r>
              <a:rPr lang="en-US" sz="2300"/>
              <a:t> Section Subpages </a:t>
            </a:r>
            <a:endParaRPr/>
          </a:p>
          <a:p>
            <a:pPr indent="0" lvl="0" marL="127000" rtl="0" algn="l">
              <a:lnSpc>
                <a:spcPct val="120000"/>
              </a:lnSpc>
              <a:spcBef>
                <a:spcPts val="750"/>
              </a:spcBef>
              <a:spcAft>
                <a:spcPts val="0"/>
              </a:spcAft>
              <a:buSzPct val="99379"/>
              <a:buNone/>
            </a:pPr>
            <a:r>
              <a:rPr b="1" lang="en-US" sz="2300"/>
              <a:t>Remember</a:t>
            </a:r>
            <a:endParaRPr sz="2300"/>
          </a:p>
          <a:p>
            <a:pPr indent="-330200" lvl="0" marL="457200" rtl="0" algn="l">
              <a:lnSpc>
                <a:spcPct val="120000"/>
              </a:lnSpc>
              <a:spcBef>
                <a:spcPts val="750"/>
              </a:spcBef>
              <a:spcAft>
                <a:spcPts val="0"/>
              </a:spcAft>
              <a:buSzPct val="99379"/>
              <a:buChar char="•"/>
            </a:pPr>
            <a:r>
              <a:rPr lang="en-US" sz="2300"/>
              <a:t>Only one colon per title. </a:t>
            </a:r>
            <a:endParaRPr/>
          </a:p>
          <a:p>
            <a:pPr indent="-330200" lvl="0" marL="457200" rtl="0" algn="l">
              <a:lnSpc>
                <a:spcPct val="120000"/>
              </a:lnSpc>
              <a:spcBef>
                <a:spcPts val="750"/>
              </a:spcBef>
              <a:spcAft>
                <a:spcPts val="0"/>
              </a:spcAft>
              <a:buSzPct val="99379"/>
              <a:buChar char="•"/>
            </a:pPr>
            <a:r>
              <a:rPr lang="en-US" sz="2300"/>
              <a:t>Replace additional colons with a dash. </a:t>
            </a:r>
            <a:endParaRPr/>
          </a:p>
          <a:p>
            <a:pPr indent="0" lvl="0" marL="127000" rtl="0" algn="l">
              <a:lnSpc>
                <a:spcPct val="120000"/>
              </a:lnSpc>
              <a:spcBef>
                <a:spcPts val="750"/>
              </a:spcBef>
              <a:spcAft>
                <a:spcPts val="0"/>
              </a:spcAft>
              <a:buSzPct val="99379"/>
              <a:buNone/>
            </a:pPr>
            <a:r>
              <a:rPr b="1" lang="en-US" sz="2300"/>
              <a:t>Consistent page titles support navigation, remixing, and automatic numbering of figures, tables, and equations.</a:t>
            </a:r>
            <a:endParaRPr/>
          </a:p>
          <a:p>
            <a:pPr indent="-228600" lvl="0" marL="457200" rtl="0" algn="l">
              <a:lnSpc>
                <a:spcPct val="120000"/>
              </a:lnSpc>
              <a:spcBef>
                <a:spcPts val="750"/>
              </a:spcBef>
              <a:spcAft>
                <a:spcPts val="0"/>
              </a:spcAft>
              <a:buSzPct val="142857"/>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6"/>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Editing Tool Bar</a:t>
            </a:r>
            <a:endParaRPr/>
          </a:p>
        </p:txBody>
      </p:sp>
      <p:pic>
        <p:nvPicPr>
          <p:cNvPr descr="Alternative Text in Speaker notes" id="209" name="Google Shape;209;p36"/>
          <p:cNvPicPr preferRelativeResize="0"/>
          <p:nvPr/>
        </p:nvPicPr>
        <p:blipFill rotWithShape="1">
          <a:blip r:embed="rId3">
            <a:alphaModFix/>
          </a:blip>
          <a:srcRect b="0" l="0" r="0" t="0"/>
          <a:stretch/>
        </p:blipFill>
        <p:spPr>
          <a:xfrm>
            <a:off x="875253" y="2120002"/>
            <a:ext cx="7629321" cy="369640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7"/>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Drop-Down Menus: Edit</a:t>
            </a:r>
            <a:endParaRPr/>
          </a:p>
        </p:txBody>
      </p:sp>
      <p:sp>
        <p:nvSpPr>
          <p:cNvPr id="215" name="Google Shape;215;p37"/>
          <p:cNvSpPr txBox="1"/>
          <p:nvPr>
            <p:ph idx="1" type="body"/>
          </p:nvPr>
        </p:nvSpPr>
        <p:spPr>
          <a:xfrm>
            <a:off x="1013737" y="1768245"/>
            <a:ext cx="7836002" cy="2193847"/>
          </a:xfrm>
          <a:prstGeom prst="rect">
            <a:avLst/>
          </a:prstGeom>
          <a:noFill/>
          <a:ln>
            <a:noFill/>
          </a:ln>
        </p:spPr>
        <p:txBody>
          <a:bodyPr anchorCtr="0" anchor="t" bIns="45700" lIns="91425" spcFirstLastPara="1" rIns="91425" wrap="square" tIns="45700">
            <a:normAutofit/>
          </a:bodyPr>
          <a:lstStyle/>
          <a:p>
            <a:pPr indent="0" lvl="0" marL="127000" rtl="0" algn="l">
              <a:lnSpc>
                <a:spcPct val="120000"/>
              </a:lnSpc>
              <a:spcBef>
                <a:spcPts val="750"/>
              </a:spcBef>
              <a:spcAft>
                <a:spcPts val="0"/>
              </a:spcAft>
              <a:buSzPts val="1600"/>
              <a:buNone/>
            </a:pPr>
            <a:r>
              <a:rPr lang="en-US"/>
              <a:t>Format Menu</a:t>
            </a:r>
            <a:endParaRPr/>
          </a:p>
          <a:p>
            <a:pPr indent="-330200" lvl="0" marL="457200" rtl="0" algn="l">
              <a:lnSpc>
                <a:spcPct val="120000"/>
              </a:lnSpc>
              <a:spcBef>
                <a:spcPts val="750"/>
              </a:spcBef>
              <a:spcAft>
                <a:spcPts val="0"/>
              </a:spcAft>
              <a:buSzPts val="1600"/>
              <a:buChar char="•"/>
            </a:pPr>
            <a:r>
              <a:rPr lang="en-US"/>
              <a:t>Apply headings and text formatting </a:t>
            </a:r>
            <a:endParaRPr/>
          </a:p>
          <a:p>
            <a:pPr indent="-330200" lvl="0" marL="457200" rtl="0" algn="l">
              <a:lnSpc>
                <a:spcPct val="120000"/>
              </a:lnSpc>
              <a:spcBef>
                <a:spcPts val="750"/>
              </a:spcBef>
              <a:spcAft>
                <a:spcPts val="0"/>
              </a:spcAft>
              <a:buSzPts val="1600"/>
              <a:buChar char="•"/>
            </a:pPr>
            <a:r>
              <a:rPr lang="en-US"/>
              <a:t>Use for subscript and superscript</a:t>
            </a:r>
            <a:endParaRPr/>
          </a:p>
          <a:p>
            <a:pPr indent="-330200" lvl="0" marL="457200" rtl="0" algn="l">
              <a:lnSpc>
                <a:spcPct val="120000"/>
              </a:lnSpc>
              <a:spcBef>
                <a:spcPts val="750"/>
              </a:spcBef>
              <a:spcAft>
                <a:spcPts val="0"/>
              </a:spcAft>
              <a:buSzPts val="1600"/>
              <a:buChar char="•"/>
            </a:pPr>
            <a:r>
              <a:rPr b="1" lang="en-US"/>
              <a:t>Avoid:</a:t>
            </a:r>
            <a:r>
              <a:rPr lang="en-US"/>
              <a:t> underlining, text/highlight colors, indentation, and custom alignment.</a:t>
            </a:r>
            <a:endParaRPr/>
          </a:p>
          <a:p>
            <a:pPr indent="-330200" lvl="0" marL="457200" rtl="0" algn="l">
              <a:lnSpc>
                <a:spcPct val="120000"/>
              </a:lnSpc>
              <a:spcBef>
                <a:spcPts val="750"/>
              </a:spcBef>
              <a:spcAft>
                <a:spcPts val="0"/>
              </a:spcAft>
              <a:buSzPts val="1600"/>
              <a:buChar char="•"/>
            </a:pPr>
            <a:r>
              <a:rPr b="1" lang="en-US"/>
              <a:t>Use headings not manual formatting to create structure.</a:t>
            </a:r>
            <a:endParaRPr/>
          </a:p>
          <a:p>
            <a:pPr indent="-228600" lvl="0" marL="457200" rtl="0" algn="l">
              <a:lnSpc>
                <a:spcPct val="120000"/>
              </a:lnSpc>
              <a:spcBef>
                <a:spcPts val="750"/>
              </a:spcBef>
              <a:spcAft>
                <a:spcPts val="0"/>
              </a:spcAft>
              <a:buSzPts val="1600"/>
              <a:buNone/>
            </a:pPr>
            <a:r>
              <a:t/>
            </a:r>
            <a:endParaRPr/>
          </a:p>
        </p:txBody>
      </p:sp>
      <p:pic>
        <p:nvPicPr>
          <p:cNvPr descr="LibreTexts editor with the Edit menu open, displaying options for undo, copy, paste, find, replace, and more." id="216" name="Google Shape;216;p37"/>
          <p:cNvPicPr preferRelativeResize="0"/>
          <p:nvPr/>
        </p:nvPicPr>
        <p:blipFill rotWithShape="1">
          <a:blip r:embed="rId3">
            <a:alphaModFix/>
          </a:blip>
          <a:srcRect b="15779" l="6951" r="7943" t="18089"/>
          <a:stretch/>
        </p:blipFill>
        <p:spPr>
          <a:xfrm>
            <a:off x="1394298" y="3845668"/>
            <a:ext cx="6212732" cy="258929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8"/>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Drop-Down Menus: Format</a:t>
            </a:r>
            <a:endParaRPr/>
          </a:p>
        </p:txBody>
      </p:sp>
      <p:sp>
        <p:nvSpPr>
          <p:cNvPr id="222" name="Google Shape;222;p38"/>
          <p:cNvSpPr txBox="1"/>
          <p:nvPr>
            <p:ph idx="1" type="body"/>
          </p:nvPr>
        </p:nvSpPr>
        <p:spPr>
          <a:xfrm>
            <a:off x="1013737" y="1768245"/>
            <a:ext cx="7836002" cy="2762964"/>
          </a:xfrm>
          <a:prstGeom prst="rect">
            <a:avLst/>
          </a:prstGeom>
          <a:noFill/>
          <a:ln>
            <a:noFill/>
          </a:ln>
        </p:spPr>
        <p:txBody>
          <a:bodyPr anchorCtr="0" anchor="t" bIns="45700" lIns="91425" spcFirstLastPara="1" rIns="91425" wrap="square" tIns="45700">
            <a:normAutofit fontScale="25000" lnSpcReduction="20000"/>
          </a:bodyPr>
          <a:lstStyle/>
          <a:p>
            <a:pPr indent="0" lvl="0" marL="127000" rtl="0" algn="l">
              <a:lnSpc>
                <a:spcPct val="120000"/>
              </a:lnSpc>
              <a:spcBef>
                <a:spcPts val="750"/>
              </a:spcBef>
              <a:spcAft>
                <a:spcPts val="0"/>
              </a:spcAft>
              <a:buSzPct val="100000"/>
              <a:buNone/>
            </a:pPr>
            <a:r>
              <a:rPr lang="en-US" sz="6400"/>
              <a:t>The </a:t>
            </a:r>
            <a:r>
              <a:rPr b="1" lang="en-US" sz="6400"/>
              <a:t>Edit</a:t>
            </a:r>
            <a:r>
              <a:rPr lang="en-US" sz="6400"/>
              <a:t> menu contains common editing functions:</a:t>
            </a:r>
            <a:endParaRPr/>
          </a:p>
          <a:p>
            <a:pPr indent="-330200" lvl="0" marL="457200" rtl="0" algn="l">
              <a:lnSpc>
                <a:spcPct val="120000"/>
              </a:lnSpc>
              <a:spcBef>
                <a:spcPts val="750"/>
              </a:spcBef>
              <a:spcAft>
                <a:spcPts val="0"/>
              </a:spcAft>
              <a:buSzPct val="100000"/>
              <a:buChar char="•"/>
            </a:pPr>
            <a:r>
              <a:rPr lang="en-US" sz="6400"/>
              <a:t>Undo and Redo changes </a:t>
            </a:r>
            <a:endParaRPr/>
          </a:p>
          <a:p>
            <a:pPr indent="-330200" lvl="0" marL="457200" rtl="0" algn="l">
              <a:lnSpc>
                <a:spcPct val="120000"/>
              </a:lnSpc>
              <a:spcBef>
                <a:spcPts val="750"/>
              </a:spcBef>
              <a:spcAft>
                <a:spcPts val="0"/>
              </a:spcAft>
              <a:buSzPct val="100000"/>
              <a:buChar char="•"/>
            </a:pPr>
            <a:r>
              <a:rPr lang="en-US" sz="6400"/>
              <a:t>Cut, Copy, and Paste content </a:t>
            </a:r>
            <a:endParaRPr/>
          </a:p>
          <a:p>
            <a:pPr indent="-330200" lvl="0" marL="457200" rtl="0" algn="l">
              <a:lnSpc>
                <a:spcPct val="120000"/>
              </a:lnSpc>
              <a:spcBef>
                <a:spcPts val="750"/>
              </a:spcBef>
              <a:spcAft>
                <a:spcPts val="0"/>
              </a:spcAft>
              <a:buSzPct val="100000"/>
              <a:buChar char="•"/>
            </a:pPr>
            <a:r>
              <a:rPr lang="en-US" sz="6400"/>
              <a:t>Find text on a page </a:t>
            </a:r>
            <a:endParaRPr/>
          </a:p>
          <a:p>
            <a:pPr indent="-330200" lvl="0" marL="457200" rtl="0" algn="l">
              <a:lnSpc>
                <a:spcPct val="120000"/>
              </a:lnSpc>
              <a:spcBef>
                <a:spcPts val="750"/>
              </a:spcBef>
              <a:spcAft>
                <a:spcPts val="0"/>
              </a:spcAft>
              <a:buSzPct val="100000"/>
              <a:buChar char="•"/>
            </a:pPr>
            <a:r>
              <a:rPr lang="en-US" sz="6400"/>
              <a:t>Replace text throughout a page </a:t>
            </a:r>
            <a:endParaRPr/>
          </a:p>
          <a:p>
            <a:pPr indent="-330200" lvl="0" marL="457200" rtl="0" algn="l">
              <a:lnSpc>
                <a:spcPct val="120000"/>
              </a:lnSpc>
              <a:spcBef>
                <a:spcPts val="750"/>
              </a:spcBef>
              <a:spcAft>
                <a:spcPts val="0"/>
              </a:spcAft>
              <a:buSzPct val="100000"/>
              <a:buChar char="•"/>
            </a:pPr>
            <a:r>
              <a:rPr lang="en-US" sz="6400"/>
              <a:t>Select all page content </a:t>
            </a:r>
            <a:endParaRPr/>
          </a:p>
          <a:p>
            <a:pPr indent="0" lvl="0" marL="127000" rtl="0" algn="l">
              <a:lnSpc>
                <a:spcPct val="120000"/>
              </a:lnSpc>
              <a:spcBef>
                <a:spcPts val="750"/>
              </a:spcBef>
              <a:spcAft>
                <a:spcPts val="0"/>
              </a:spcAft>
              <a:buSzPct val="100000"/>
              <a:buNone/>
            </a:pPr>
            <a:r>
              <a:rPr b="1" lang="en-US" sz="6400"/>
              <a:t>Tip:</a:t>
            </a:r>
            <a:r>
              <a:rPr lang="en-US" sz="6400"/>
              <a:t> Find and Replace can save time when updating repeated text, terminology, or links across a page.</a:t>
            </a:r>
            <a:endParaRPr/>
          </a:p>
          <a:p>
            <a:pPr indent="-228600" lvl="0" marL="457200" rtl="0" algn="l">
              <a:lnSpc>
                <a:spcPct val="120000"/>
              </a:lnSpc>
              <a:spcBef>
                <a:spcPts val="750"/>
              </a:spcBef>
              <a:spcAft>
                <a:spcPts val="0"/>
              </a:spcAft>
              <a:buSzPts val="1600"/>
              <a:buNone/>
            </a:pPr>
            <a:r>
              <a:t/>
            </a:r>
            <a:endParaRPr/>
          </a:p>
        </p:txBody>
      </p:sp>
      <p:pic>
        <p:nvPicPr>
          <p:cNvPr descr="LibreTexts editor with the Format menu open, showing options for headings, fonts, colors, and text formatting." id="223" name="Google Shape;223;p38"/>
          <p:cNvPicPr preferRelativeResize="0"/>
          <p:nvPr/>
        </p:nvPicPr>
        <p:blipFill rotWithShape="1">
          <a:blip r:embed="rId3">
            <a:alphaModFix/>
          </a:blip>
          <a:srcRect b="12348" l="6383" r="7802" t="36727"/>
          <a:stretch/>
        </p:blipFill>
        <p:spPr>
          <a:xfrm>
            <a:off x="1410444" y="4531209"/>
            <a:ext cx="6880698" cy="2193847"/>
          </a:xfrm>
          <a:prstGeom prst="rect">
            <a:avLst/>
          </a:prstGeom>
          <a:noFill/>
          <a:ln cap="flat" cmpd="sng" w="9525">
            <a:solidFill>
              <a:srgbClr val="222222"/>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9"/>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Drop-Down Menus: Elements</a:t>
            </a:r>
            <a:endParaRPr/>
          </a:p>
        </p:txBody>
      </p:sp>
      <p:sp>
        <p:nvSpPr>
          <p:cNvPr id="229" name="Google Shape;229;p39"/>
          <p:cNvSpPr txBox="1"/>
          <p:nvPr>
            <p:ph idx="1" type="body"/>
          </p:nvPr>
        </p:nvSpPr>
        <p:spPr>
          <a:xfrm>
            <a:off x="1013737" y="1920870"/>
            <a:ext cx="7836000" cy="2492400"/>
          </a:xfrm>
          <a:prstGeom prst="rect">
            <a:avLst/>
          </a:prstGeom>
          <a:noFill/>
          <a:ln>
            <a:noFill/>
          </a:ln>
        </p:spPr>
        <p:txBody>
          <a:bodyPr anchorCtr="0" anchor="t" bIns="45700" lIns="91425" spcFirstLastPara="1" rIns="91425" wrap="square" tIns="45700">
            <a:normAutofit lnSpcReduction="20000"/>
          </a:bodyPr>
          <a:lstStyle/>
          <a:p>
            <a:pPr indent="0" lvl="0" marL="127000" rtl="0" algn="l">
              <a:lnSpc>
                <a:spcPct val="120000"/>
              </a:lnSpc>
              <a:spcBef>
                <a:spcPts val="750"/>
              </a:spcBef>
              <a:spcAft>
                <a:spcPts val="0"/>
              </a:spcAft>
              <a:buSzPts val="1600"/>
              <a:buNone/>
            </a:pPr>
            <a:r>
              <a:rPr lang="en-US"/>
              <a:t>Use the </a:t>
            </a:r>
            <a:r>
              <a:rPr b="1" lang="en-US"/>
              <a:t>Elements</a:t>
            </a:r>
            <a:r>
              <a:rPr lang="en-US"/>
              <a:t> menu to add content and page features, including:</a:t>
            </a:r>
            <a:endParaRPr/>
          </a:p>
          <a:p>
            <a:pPr indent="-330200" lvl="0" marL="457200" rtl="0" algn="l">
              <a:lnSpc>
                <a:spcPct val="120000"/>
              </a:lnSpc>
              <a:spcBef>
                <a:spcPts val="750"/>
              </a:spcBef>
              <a:spcAft>
                <a:spcPts val="0"/>
              </a:spcAft>
              <a:buSzPts val="1600"/>
              <a:buChar char="•"/>
            </a:pPr>
            <a:r>
              <a:rPr lang="en-US"/>
              <a:t>Bulleted and numbered lists </a:t>
            </a:r>
            <a:endParaRPr/>
          </a:p>
          <a:p>
            <a:pPr indent="-330200" lvl="0" marL="457200" rtl="0" algn="l">
              <a:lnSpc>
                <a:spcPct val="120000"/>
              </a:lnSpc>
              <a:spcBef>
                <a:spcPts val="750"/>
              </a:spcBef>
              <a:spcAft>
                <a:spcPts val="0"/>
              </a:spcAft>
              <a:buSzPts val="1600"/>
              <a:buChar char="•"/>
            </a:pPr>
            <a:r>
              <a:rPr lang="en-US"/>
              <a:t>Horizontal lines and special characters </a:t>
            </a:r>
            <a:endParaRPr/>
          </a:p>
          <a:p>
            <a:pPr indent="-330200" lvl="0" marL="457200" rtl="0" algn="l">
              <a:lnSpc>
                <a:spcPct val="120000"/>
              </a:lnSpc>
              <a:spcBef>
                <a:spcPts val="750"/>
              </a:spcBef>
              <a:spcAft>
                <a:spcPts val="0"/>
              </a:spcAft>
              <a:buSzPts val="1600"/>
              <a:buChar char="•"/>
            </a:pPr>
            <a:r>
              <a:rPr lang="en-US"/>
              <a:t>Images, videos, and other multimedia </a:t>
            </a:r>
            <a:endParaRPr/>
          </a:p>
          <a:p>
            <a:pPr indent="-330200" lvl="0" marL="457200" rtl="0" algn="l">
              <a:lnSpc>
                <a:spcPct val="120000"/>
              </a:lnSpc>
              <a:spcBef>
                <a:spcPts val="750"/>
              </a:spcBef>
              <a:spcAft>
                <a:spcPts val="0"/>
              </a:spcAft>
              <a:buSzPts val="1600"/>
              <a:buChar char="•"/>
            </a:pPr>
            <a:r>
              <a:rPr lang="en-US"/>
              <a:t>Additional content elements and tools </a:t>
            </a:r>
            <a:endParaRPr/>
          </a:p>
          <a:p>
            <a:pPr indent="-330200" lvl="0" marL="457200" rtl="0" algn="l">
              <a:lnSpc>
                <a:spcPct val="120000"/>
              </a:lnSpc>
              <a:spcBef>
                <a:spcPts val="750"/>
              </a:spcBef>
              <a:spcAft>
                <a:spcPts val="0"/>
              </a:spcAft>
              <a:buSzPts val="1600"/>
              <a:buChar char="•"/>
            </a:pPr>
            <a:r>
              <a:rPr b="1" lang="en-US"/>
              <a:t>Think of Elements as your toolbox for adding content to a page.</a:t>
            </a:r>
            <a:endParaRPr/>
          </a:p>
          <a:p>
            <a:pPr indent="-228600" lvl="0" marL="457200" rtl="0" algn="l">
              <a:lnSpc>
                <a:spcPct val="120000"/>
              </a:lnSpc>
              <a:spcBef>
                <a:spcPts val="750"/>
              </a:spcBef>
              <a:spcAft>
                <a:spcPts val="0"/>
              </a:spcAft>
              <a:buSzPts val="1600"/>
              <a:buNone/>
            </a:pPr>
            <a:r>
              <a:t/>
            </a:r>
            <a:endParaRPr b="1"/>
          </a:p>
        </p:txBody>
      </p:sp>
      <p:pic>
        <p:nvPicPr>
          <p:cNvPr descr="LibreTexts editor with the Elements menu open, showing options for lists, media, links, images, and templates." id="230" name="Google Shape;230;p39"/>
          <p:cNvPicPr preferRelativeResize="0"/>
          <p:nvPr/>
        </p:nvPicPr>
        <p:blipFill rotWithShape="1">
          <a:blip r:embed="rId3">
            <a:alphaModFix/>
          </a:blip>
          <a:srcRect b="14855" l="7093" r="7213" t="18090"/>
          <a:stretch/>
        </p:blipFill>
        <p:spPr>
          <a:xfrm>
            <a:off x="1528807" y="4118265"/>
            <a:ext cx="5862535" cy="2464745"/>
          </a:xfrm>
          <a:prstGeom prst="rect">
            <a:avLst/>
          </a:prstGeom>
          <a:noFill/>
          <a:ln cap="flat" cmpd="sng" w="9525">
            <a:solidFill>
              <a:srgbClr val="222222"/>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40"/>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Editing Symbols</a:t>
            </a:r>
            <a:endParaRPr/>
          </a:p>
        </p:txBody>
      </p:sp>
      <p:sp>
        <p:nvSpPr>
          <p:cNvPr id="236" name="Google Shape;236;p40"/>
          <p:cNvSpPr txBox="1"/>
          <p:nvPr>
            <p:ph idx="1" type="body"/>
          </p:nvPr>
        </p:nvSpPr>
        <p:spPr>
          <a:xfrm>
            <a:off x="1088687" y="2015732"/>
            <a:ext cx="6589680" cy="4039916"/>
          </a:xfrm>
          <a:prstGeom prst="rect">
            <a:avLst/>
          </a:prstGeom>
          <a:noFill/>
          <a:ln>
            <a:noFill/>
          </a:ln>
        </p:spPr>
        <p:txBody>
          <a:bodyPr anchorCtr="0" anchor="t" bIns="45700" lIns="91425" spcFirstLastPara="1" rIns="91425" wrap="square" tIns="45700">
            <a:normAutofit fontScale="92500" lnSpcReduction="20000"/>
          </a:bodyPr>
          <a:lstStyle/>
          <a:p>
            <a:pPr indent="0" lvl="0" marL="127000" rtl="0" algn="l">
              <a:lnSpc>
                <a:spcPct val="120000"/>
              </a:lnSpc>
              <a:spcBef>
                <a:spcPts val="750"/>
              </a:spcBef>
              <a:spcAft>
                <a:spcPts val="0"/>
              </a:spcAft>
              <a:buSzPct val="108108"/>
              <a:buNone/>
            </a:pPr>
            <a:r>
              <a:rPr lang="en-US"/>
              <a:t>Use LibreTexts tools the way you would use Canvas tools—let the platform create structure for you instead of manually formatting content.</a:t>
            </a:r>
            <a:endParaRPr/>
          </a:p>
          <a:p>
            <a:pPr indent="0" lvl="0" marL="127000" rtl="0" algn="l">
              <a:lnSpc>
                <a:spcPct val="120000"/>
              </a:lnSpc>
              <a:spcBef>
                <a:spcPts val="750"/>
              </a:spcBef>
              <a:spcAft>
                <a:spcPts val="0"/>
              </a:spcAft>
              <a:buSzPct val="108108"/>
              <a:buNone/>
            </a:pPr>
            <a:r>
              <a:t/>
            </a:r>
            <a:endParaRPr/>
          </a:p>
          <a:p>
            <a:pPr indent="-330200" lvl="0" marL="457200" rtl="0" algn="l">
              <a:lnSpc>
                <a:spcPct val="120000"/>
              </a:lnSpc>
              <a:spcBef>
                <a:spcPts val="750"/>
              </a:spcBef>
              <a:spcAft>
                <a:spcPts val="0"/>
              </a:spcAft>
              <a:buSzPct val="108108"/>
              <a:buChar char="•"/>
            </a:pPr>
            <a:r>
              <a:rPr b="1" lang="en-US"/>
              <a:t>Headings Menu</a:t>
            </a:r>
            <a:r>
              <a:rPr lang="en-US"/>
              <a:t> – Create page hierarchy with headings and subheadings for organization and screen reader navigation. </a:t>
            </a:r>
            <a:endParaRPr/>
          </a:p>
          <a:p>
            <a:pPr indent="-330200" lvl="0" marL="457200" rtl="0" algn="l">
              <a:lnSpc>
                <a:spcPct val="120000"/>
              </a:lnSpc>
              <a:spcBef>
                <a:spcPts val="750"/>
              </a:spcBef>
              <a:spcAft>
                <a:spcPts val="0"/>
              </a:spcAft>
              <a:buSzPct val="108108"/>
              <a:buChar char="•"/>
            </a:pPr>
            <a:r>
              <a:rPr b="1" lang="en-US"/>
              <a:t>Boxes Menu</a:t>
            </a:r>
            <a:r>
              <a:rPr lang="en-US"/>
              <a:t> – Add consistent, accessible elements such as notes, examples, definitions, exercises, objectives, and warnings. </a:t>
            </a:r>
            <a:endParaRPr/>
          </a:p>
          <a:p>
            <a:pPr indent="-330200" lvl="0" marL="457200" rtl="0" algn="l">
              <a:lnSpc>
                <a:spcPct val="120000"/>
              </a:lnSpc>
              <a:spcBef>
                <a:spcPts val="750"/>
              </a:spcBef>
              <a:spcAft>
                <a:spcPts val="0"/>
              </a:spcAft>
              <a:buSzPct val="108108"/>
              <a:buChar char="•"/>
            </a:pPr>
            <a:r>
              <a:rPr b="1" lang="en-US"/>
              <a:t>Question Mark Tool</a:t>
            </a:r>
            <a:r>
              <a:rPr lang="en-US"/>
              <a:t> – Insert interactive questions and activities using H5P, IMath, or WeBWorK. </a:t>
            </a:r>
            <a:endParaRPr/>
          </a:p>
          <a:p>
            <a:pPr indent="0" lvl="0" marL="127000" rtl="0" algn="l">
              <a:lnSpc>
                <a:spcPct val="120000"/>
              </a:lnSpc>
              <a:spcBef>
                <a:spcPts val="750"/>
              </a:spcBef>
              <a:spcAft>
                <a:spcPts val="0"/>
              </a:spcAft>
              <a:buSzPct val="108108"/>
              <a:buNone/>
            </a:pPr>
            <a:r>
              <a:t/>
            </a:r>
            <a:endParaRPr/>
          </a:p>
          <a:p>
            <a:pPr indent="0" lvl="0" marL="127000" rtl="0" algn="l">
              <a:lnSpc>
                <a:spcPct val="120000"/>
              </a:lnSpc>
              <a:spcBef>
                <a:spcPts val="750"/>
              </a:spcBef>
              <a:spcAft>
                <a:spcPts val="0"/>
              </a:spcAft>
              <a:buSzPct val="108108"/>
              <a:buNone/>
            </a:pPr>
            <a:r>
              <a:rPr b="1" lang="en-US"/>
              <a:t>Best Practice:</a:t>
            </a:r>
            <a:r>
              <a:rPr lang="en-US"/>
              <a:t> Use LibreTexts tools instead of changing font sizes or manually styling content. This improves accessibility and keeps your book consistent.</a:t>
            </a:r>
            <a:endParaRPr/>
          </a:p>
          <a:p>
            <a:pPr indent="-228600" lvl="0" marL="457200" rtl="0" algn="l">
              <a:lnSpc>
                <a:spcPct val="120000"/>
              </a:lnSpc>
              <a:spcBef>
                <a:spcPts val="750"/>
              </a:spcBef>
              <a:spcAft>
                <a:spcPts val="0"/>
              </a:spcAft>
              <a:buSzPct val="108108"/>
              <a:buNone/>
            </a:pPr>
            <a:r>
              <a:t/>
            </a:r>
            <a:endParaRPr/>
          </a:p>
        </p:txBody>
      </p:sp>
      <p:pic>
        <p:nvPicPr>
          <p:cNvPr descr="Headings drop-down menu showing heading levels available for creating page structure and content hierarchy." id="237" name="Google Shape;237;p40"/>
          <p:cNvPicPr preferRelativeResize="0"/>
          <p:nvPr/>
        </p:nvPicPr>
        <p:blipFill rotWithShape="1">
          <a:blip r:embed="rId3">
            <a:alphaModFix/>
          </a:blip>
          <a:srcRect b="0" l="0" r="0" t="0"/>
          <a:stretch/>
        </p:blipFill>
        <p:spPr>
          <a:xfrm>
            <a:off x="6874152" y="2818737"/>
            <a:ext cx="1181161" cy="457223"/>
          </a:xfrm>
          <a:prstGeom prst="rect">
            <a:avLst/>
          </a:prstGeom>
          <a:noFill/>
          <a:ln>
            <a:noFill/>
          </a:ln>
        </p:spPr>
      </p:pic>
      <p:pic>
        <p:nvPicPr>
          <p:cNvPr descr="Boxes drop-down menu displaying prebuilt content boxes for notes, examples, definitions, exercises, and objectives." id="238" name="Google Shape;238;p40"/>
          <p:cNvPicPr preferRelativeResize="0"/>
          <p:nvPr/>
        </p:nvPicPr>
        <p:blipFill rotWithShape="1">
          <a:blip r:embed="rId4">
            <a:alphaModFix/>
          </a:blip>
          <a:srcRect b="0" l="0" r="0" t="0"/>
          <a:stretch/>
        </p:blipFill>
        <p:spPr>
          <a:xfrm>
            <a:off x="7464732" y="3582041"/>
            <a:ext cx="838243" cy="292115"/>
          </a:xfrm>
          <a:prstGeom prst="rect">
            <a:avLst/>
          </a:prstGeom>
          <a:noFill/>
          <a:ln>
            <a:noFill/>
          </a:ln>
        </p:spPr>
      </p:pic>
      <p:pic>
        <p:nvPicPr>
          <p:cNvPr descr="Question mark icon in the LibreTexts editor toolbar used to add questions, exercises, and interactive activities." id="239" name="Google Shape;239;p40"/>
          <p:cNvPicPr preferRelativeResize="0"/>
          <p:nvPr/>
        </p:nvPicPr>
        <p:blipFill rotWithShape="1">
          <a:blip r:embed="rId5">
            <a:alphaModFix/>
          </a:blip>
          <a:srcRect b="0" l="0" r="0" t="0"/>
          <a:stretch/>
        </p:blipFill>
        <p:spPr>
          <a:xfrm>
            <a:off x="7686756" y="4078965"/>
            <a:ext cx="431822" cy="40642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41"/>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Revision History</a:t>
            </a:r>
            <a:endParaRPr/>
          </a:p>
        </p:txBody>
      </p:sp>
      <p:sp>
        <p:nvSpPr>
          <p:cNvPr id="245" name="Google Shape;245;p41"/>
          <p:cNvSpPr txBox="1"/>
          <p:nvPr>
            <p:ph idx="1" type="body"/>
          </p:nvPr>
        </p:nvSpPr>
        <p:spPr>
          <a:xfrm>
            <a:off x="849548" y="1887707"/>
            <a:ext cx="8106300" cy="3321600"/>
          </a:xfrm>
          <a:prstGeom prst="rect">
            <a:avLst/>
          </a:prstGeom>
          <a:noFill/>
          <a:ln>
            <a:noFill/>
          </a:ln>
        </p:spPr>
        <p:txBody>
          <a:bodyPr anchorCtr="0" anchor="t" bIns="45700" lIns="91425" spcFirstLastPara="1" rIns="91425" wrap="square" tIns="45700">
            <a:noAutofit/>
          </a:bodyPr>
          <a:lstStyle/>
          <a:p>
            <a:pPr indent="0" lvl="0" marL="127000" rtl="0" algn="l">
              <a:lnSpc>
                <a:spcPct val="120000"/>
              </a:lnSpc>
              <a:spcBef>
                <a:spcPts val="750"/>
              </a:spcBef>
              <a:spcAft>
                <a:spcPts val="0"/>
              </a:spcAft>
              <a:buSzPts val="1600"/>
              <a:buNone/>
            </a:pPr>
            <a:r>
              <a:rPr lang="en-US"/>
              <a:t>Every time you save, LibreTexts creates a new revision that you can review later.</a:t>
            </a:r>
            <a:endParaRPr/>
          </a:p>
          <a:p>
            <a:pPr indent="-330200" lvl="0" marL="457200" rtl="0" algn="l">
              <a:lnSpc>
                <a:spcPct val="120000"/>
              </a:lnSpc>
              <a:spcBef>
                <a:spcPts val="750"/>
              </a:spcBef>
              <a:spcAft>
                <a:spcPts val="0"/>
              </a:spcAft>
              <a:buSzPts val="1600"/>
              <a:buChar char="•"/>
            </a:pPr>
            <a:r>
              <a:rPr lang="en-US"/>
              <a:t>View who made changes and when </a:t>
            </a:r>
            <a:endParaRPr/>
          </a:p>
          <a:p>
            <a:pPr indent="-330200" lvl="0" marL="457200" rtl="0" algn="l">
              <a:lnSpc>
                <a:spcPct val="120000"/>
              </a:lnSpc>
              <a:spcBef>
                <a:spcPts val="750"/>
              </a:spcBef>
              <a:spcAft>
                <a:spcPts val="0"/>
              </a:spcAft>
              <a:buSzPts val="1600"/>
              <a:buChar char="•"/>
            </a:pPr>
            <a:r>
              <a:rPr lang="en-US"/>
              <a:t>See edit summaries and page history </a:t>
            </a:r>
            <a:endParaRPr/>
          </a:p>
          <a:p>
            <a:pPr indent="-330200" lvl="0" marL="457200" rtl="0" algn="l">
              <a:lnSpc>
                <a:spcPct val="120000"/>
              </a:lnSpc>
              <a:spcBef>
                <a:spcPts val="750"/>
              </a:spcBef>
              <a:spcAft>
                <a:spcPts val="0"/>
              </a:spcAft>
              <a:buSzPts val="1600"/>
              <a:buChar char="•"/>
            </a:pPr>
            <a:r>
              <a:rPr lang="en-US"/>
              <a:t>Compare two versions side-by-side </a:t>
            </a:r>
            <a:endParaRPr/>
          </a:p>
          <a:p>
            <a:pPr indent="-330200" lvl="0" marL="457200" rtl="0" algn="l">
              <a:lnSpc>
                <a:spcPct val="120000"/>
              </a:lnSpc>
              <a:spcBef>
                <a:spcPts val="750"/>
              </a:spcBef>
              <a:spcAft>
                <a:spcPts val="0"/>
              </a:spcAft>
              <a:buSzPts val="1600"/>
              <a:buChar char="•"/>
            </a:pPr>
            <a:r>
              <a:rPr lang="en-US"/>
              <a:t>Restore an earlier version if needed </a:t>
            </a:r>
            <a:endParaRPr/>
          </a:p>
          <a:p>
            <a:pPr indent="-330200" lvl="0" marL="457200" rtl="0" algn="l">
              <a:lnSpc>
                <a:spcPct val="120000"/>
              </a:lnSpc>
              <a:spcBef>
                <a:spcPts val="750"/>
              </a:spcBef>
              <a:spcAft>
                <a:spcPts val="0"/>
              </a:spcAft>
              <a:buSzPts val="1600"/>
              <a:buChar char="•"/>
            </a:pPr>
            <a:r>
              <a:rPr lang="en-US"/>
              <a:t>Recover content that was accidentally deleted </a:t>
            </a:r>
            <a:endParaRPr/>
          </a:p>
          <a:p>
            <a:pPr indent="0" lvl="0" marL="127000" rtl="0" algn="l">
              <a:lnSpc>
                <a:spcPct val="120000"/>
              </a:lnSpc>
              <a:spcBef>
                <a:spcPts val="750"/>
              </a:spcBef>
              <a:spcAft>
                <a:spcPts val="0"/>
              </a:spcAft>
              <a:buSzPts val="1600"/>
              <a:buNone/>
            </a:pPr>
            <a:r>
              <a:rPr b="1" lang="en-US"/>
              <a:t>Best Practice:</a:t>
            </a:r>
            <a:r>
              <a:rPr lang="en-US"/>
              <a:t> Save often and include a brief revision summary. Future-you will thank present-you. </a:t>
            </a:r>
            <a:endParaRPr/>
          </a:p>
        </p:txBody>
      </p:sp>
      <p:pic>
        <p:nvPicPr>
          <p:cNvPr descr="LibreTexts Options menu showing Revision History, Copy, Restrict Access, Fork, and Delete page actions." id="246" name="Google Shape;246;p41"/>
          <p:cNvPicPr preferRelativeResize="0"/>
          <p:nvPr/>
        </p:nvPicPr>
        <p:blipFill rotWithShape="1">
          <a:blip r:embed="rId3">
            <a:alphaModFix/>
          </a:blip>
          <a:srcRect b="7199" l="6666" r="7589" t="26009"/>
          <a:stretch/>
        </p:blipFill>
        <p:spPr>
          <a:xfrm>
            <a:off x="2590764" y="4651133"/>
            <a:ext cx="4963540" cy="2077379"/>
          </a:xfrm>
          <a:prstGeom prst="rect">
            <a:avLst/>
          </a:prstGeom>
          <a:noFill/>
          <a:ln cap="flat" cmpd="sng" w="9525">
            <a:solidFill>
              <a:srgbClr val="222222"/>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4"/>
          <p:cNvSpPr txBox="1"/>
          <p:nvPr>
            <p:ph type="ctrTitle"/>
          </p:nvPr>
        </p:nvSpPr>
        <p:spPr>
          <a:xfrm>
            <a:off x="412511" y="2544273"/>
            <a:ext cx="8270851" cy="1769453"/>
          </a:xfrm>
          <a:prstGeom prst="rect">
            <a:avLst/>
          </a:prstGeom>
          <a:noFill/>
          <a:ln>
            <a:noFill/>
          </a:ln>
        </p:spPr>
        <p:txBody>
          <a:bodyPr anchorCtr="0" anchor="b" bIns="0" lIns="91425" spcFirstLastPara="1" rIns="91425" wrap="square" tIns="45700">
            <a:normAutofit/>
          </a:bodyPr>
          <a:lstStyle/>
          <a:p>
            <a:pPr indent="0" lvl="0" marL="0" rtl="0" algn="l">
              <a:lnSpc>
                <a:spcPct val="90000"/>
              </a:lnSpc>
              <a:spcBef>
                <a:spcPts val="0"/>
              </a:spcBef>
              <a:spcAft>
                <a:spcPts val="0"/>
              </a:spcAft>
              <a:buSzPts val="3600"/>
              <a:buNone/>
            </a:pPr>
            <a:r>
              <a:rPr lang="en-US"/>
              <a:t>Level 3: Quick Start: Editing Pages in LibreTexts</a:t>
            </a:r>
            <a:endParaRPr/>
          </a:p>
        </p:txBody>
      </p:sp>
      <p:sp>
        <p:nvSpPr>
          <p:cNvPr id="121" name="Google Shape;121;p4"/>
          <p:cNvSpPr txBox="1"/>
          <p:nvPr>
            <p:ph idx="1" type="subTitle"/>
          </p:nvPr>
        </p:nvSpPr>
        <p:spPr>
          <a:xfrm>
            <a:off x="141514" y="5190324"/>
            <a:ext cx="8149625" cy="977621"/>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20000"/>
              </a:lnSpc>
              <a:spcBef>
                <a:spcPts val="0"/>
              </a:spcBef>
              <a:spcAft>
                <a:spcPts val="0"/>
              </a:spcAft>
              <a:buSzPct val="100000"/>
              <a:buNone/>
            </a:pPr>
            <a:r>
              <a:rPr lang="en-US" cap="none"/>
              <a:t>June 8th, 2026. 10:00 am – 11:30 am</a:t>
            </a:r>
            <a:endParaRPr/>
          </a:p>
          <a:p>
            <a:pPr indent="0" lvl="0" marL="0" rtl="0" algn="l">
              <a:lnSpc>
                <a:spcPct val="120000"/>
              </a:lnSpc>
              <a:spcBef>
                <a:spcPts val="750"/>
              </a:spcBef>
              <a:spcAft>
                <a:spcPts val="0"/>
              </a:spcAft>
              <a:buSzPct val="100000"/>
              <a:buNone/>
            </a:pPr>
            <a:r>
              <a:rPr lang="en-US"/>
              <a:t>This work by Shagun Kaur is licensed under a </a:t>
            </a:r>
            <a:r>
              <a:rPr lang="en-US" u="sng">
                <a:solidFill>
                  <a:schemeClr val="hlink"/>
                </a:solidFill>
                <a:hlinkClick r:id="rId3"/>
              </a:rPr>
              <a:t>Creative Commons Attribution 4.0 International License</a:t>
            </a:r>
            <a:r>
              <a:rPr lang="en-US"/>
              <a:t>.)</a:t>
            </a:r>
            <a:endParaRPr cap="none"/>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2"/>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Revision Icons</a:t>
            </a:r>
            <a:endParaRPr/>
          </a:p>
        </p:txBody>
      </p:sp>
      <p:sp>
        <p:nvSpPr>
          <p:cNvPr id="252" name="Google Shape;252;p42"/>
          <p:cNvSpPr txBox="1"/>
          <p:nvPr>
            <p:ph idx="1" type="body"/>
          </p:nvPr>
        </p:nvSpPr>
        <p:spPr>
          <a:xfrm>
            <a:off x="593550" y="1934900"/>
            <a:ext cx="7956900" cy="2472000"/>
          </a:xfrm>
          <a:prstGeom prst="rect">
            <a:avLst/>
          </a:prstGeom>
          <a:noFill/>
          <a:ln>
            <a:noFill/>
          </a:ln>
        </p:spPr>
        <p:txBody>
          <a:bodyPr anchorCtr="0" anchor="t" bIns="45700" lIns="91425" spcFirstLastPara="1" rIns="91425" wrap="square" tIns="45700">
            <a:normAutofit fontScale="32500" lnSpcReduction="10000"/>
          </a:bodyPr>
          <a:lstStyle/>
          <a:p>
            <a:pPr indent="0" lvl="0" marL="127000" rtl="0" algn="l">
              <a:lnSpc>
                <a:spcPct val="120000"/>
              </a:lnSpc>
              <a:spcBef>
                <a:spcPts val="750"/>
              </a:spcBef>
              <a:spcAft>
                <a:spcPts val="0"/>
              </a:spcAft>
              <a:buSzPct val="100471"/>
              <a:buNone/>
            </a:pPr>
            <a:r>
              <a:rPr b="1" lang="en-US" sz="4900"/>
              <a:t>Highlighted Icons</a:t>
            </a:r>
            <a:endParaRPr sz="4900"/>
          </a:p>
          <a:p>
            <a:pPr indent="-330200" lvl="0" marL="457200" rtl="0" algn="l">
              <a:lnSpc>
                <a:spcPct val="120000"/>
              </a:lnSpc>
              <a:spcBef>
                <a:spcPts val="750"/>
              </a:spcBef>
              <a:spcAft>
                <a:spcPts val="0"/>
              </a:spcAft>
              <a:buSzPct val="100471"/>
              <a:buChar char="•"/>
            </a:pPr>
            <a:r>
              <a:rPr b="1" lang="en-US" sz="4900"/>
              <a:t>Document icon:</a:t>
            </a:r>
            <a:r>
              <a:rPr lang="en-US" sz="4900"/>
              <a:t> View a specific revision </a:t>
            </a:r>
            <a:endParaRPr/>
          </a:p>
          <a:p>
            <a:pPr indent="-330200" lvl="0" marL="457200" rtl="0" algn="l">
              <a:lnSpc>
                <a:spcPct val="120000"/>
              </a:lnSpc>
              <a:spcBef>
                <a:spcPts val="750"/>
              </a:spcBef>
              <a:spcAft>
                <a:spcPts val="0"/>
              </a:spcAft>
              <a:buSzPct val="100471"/>
              <a:buChar char="•"/>
            </a:pPr>
            <a:r>
              <a:rPr b="1" lang="en-US" sz="4900"/>
              <a:t>Compare icon:</a:t>
            </a:r>
            <a:r>
              <a:rPr lang="en-US" sz="4900"/>
              <a:t> Compare revisions to see changes </a:t>
            </a:r>
            <a:endParaRPr/>
          </a:p>
          <a:p>
            <a:pPr indent="-330200" lvl="0" marL="457200" rtl="0" algn="l">
              <a:lnSpc>
                <a:spcPct val="120000"/>
              </a:lnSpc>
              <a:spcBef>
                <a:spcPts val="750"/>
              </a:spcBef>
              <a:spcAft>
                <a:spcPts val="0"/>
              </a:spcAft>
              <a:buSzPct val="100471"/>
              <a:buChar char="•"/>
            </a:pPr>
            <a:r>
              <a:rPr b="1" lang="en-US" sz="4900"/>
              <a:t>Restore icon:</a:t>
            </a:r>
            <a:r>
              <a:rPr lang="en-US" sz="4900"/>
              <a:t> Revert to a previous version if something goes wrong </a:t>
            </a:r>
            <a:endParaRPr/>
          </a:p>
          <a:p>
            <a:pPr indent="0" lvl="0" marL="127000" rtl="0" algn="l">
              <a:lnSpc>
                <a:spcPct val="120000"/>
              </a:lnSpc>
              <a:spcBef>
                <a:spcPts val="750"/>
              </a:spcBef>
              <a:spcAft>
                <a:spcPts val="0"/>
              </a:spcAft>
              <a:buSzPct val="100471"/>
              <a:buNone/>
            </a:pPr>
            <a:r>
              <a:rPr b="1" lang="en-US" sz="4900"/>
              <a:t>Why This Matters</a:t>
            </a:r>
            <a:endParaRPr/>
          </a:p>
          <a:p>
            <a:pPr indent="-330200" lvl="0" marL="457200" rtl="0" algn="l">
              <a:lnSpc>
                <a:spcPct val="120000"/>
              </a:lnSpc>
              <a:spcBef>
                <a:spcPts val="750"/>
              </a:spcBef>
              <a:spcAft>
                <a:spcPts val="0"/>
              </a:spcAft>
              <a:buSzPct val="100471"/>
              <a:buChar char="•"/>
            </a:pPr>
            <a:r>
              <a:rPr lang="en-US" sz="4900"/>
              <a:t>Revision History lets you experiment with confidence—you can always go back if an edit doesn't work out.</a:t>
            </a:r>
            <a:endParaRPr/>
          </a:p>
        </p:txBody>
      </p:sp>
      <p:pic>
        <p:nvPicPr>
          <p:cNvPr descr="Revision History page showing saved versions, edit summaries, authors, and options to compare or restore changes." id="253" name="Google Shape;253;p42"/>
          <p:cNvPicPr preferRelativeResize="0"/>
          <p:nvPr/>
        </p:nvPicPr>
        <p:blipFill rotWithShape="1">
          <a:blip r:embed="rId3">
            <a:alphaModFix/>
          </a:blip>
          <a:srcRect b="0" l="0" r="0" t="0"/>
          <a:stretch/>
        </p:blipFill>
        <p:spPr>
          <a:xfrm>
            <a:off x="1964987" y="4333364"/>
            <a:ext cx="6037634" cy="2032658"/>
          </a:xfrm>
          <a:prstGeom prst="rect">
            <a:avLst/>
          </a:prstGeom>
          <a:noFill/>
          <a:ln cap="flat" cmpd="sng" w="9525">
            <a:solidFill>
              <a:srgbClr val="222222"/>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3"/>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Time to Explore or Breathe</a:t>
            </a:r>
            <a:endParaRPr/>
          </a:p>
        </p:txBody>
      </p:sp>
      <p:sp>
        <p:nvSpPr>
          <p:cNvPr id="259" name="Google Shape;259;p43"/>
          <p:cNvSpPr txBox="1"/>
          <p:nvPr/>
        </p:nvSpPr>
        <p:spPr>
          <a:xfrm>
            <a:off x="3106366" y="5776481"/>
            <a:ext cx="3715966"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sng" cap="none" strike="noStrike">
                <a:solidFill>
                  <a:srgbClr val="002060"/>
                </a:solidFill>
                <a:latin typeface="Arial"/>
                <a:ea typeface="Arial"/>
                <a:cs typeface="Arial"/>
                <a:sym typeface="Arial"/>
                <a:hlinkClick r:id="rId3">
                  <a:extLst>
                    <a:ext uri="{A12FA001-AC4F-418D-AE19-62706E023703}">
                      <ahyp:hlinkClr val="tx"/>
                    </a:ext>
                  </a:extLst>
                </a:hlinkClick>
              </a:rPr>
              <a:t>Resting Ape </a:t>
            </a:r>
            <a:r>
              <a:rPr b="0" i="0" lang="en-US" sz="1200" u="none" cap="none" strike="noStrike">
                <a:solidFill>
                  <a:srgbClr val="002060"/>
                </a:solidFill>
                <a:latin typeface="Arial"/>
                <a:ea typeface="Arial"/>
                <a:cs typeface="Arial"/>
                <a:sym typeface="Arial"/>
              </a:rPr>
              <a:t>by </a:t>
            </a:r>
            <a:r>
              <a:rPr b="0" i="0" lang="en-US" sz="1200" u="none" cap="none" strike="noStrike">
                <a:solidFill>
                  <a:srgbClr val="000000"/>
                </a:solidFill>
                <a:latin typeface="Arial"/>
                <a:ea typeface="Arial"/>
                <a:cs typeface="Arial"/>
                <a:sym typeface="Arial"/>
              </a:rPr>
              <a:t>PickPik </a:t>
            </a:r>
            <a:r>
              <a:rPr b="0" i="0" lang="en-US" sz="1200" u="none" cap="none" strike="noStrike">
                <a:solidFill>
                  <a:srgbClr val="002060"/>
                </a:solidFill>
                <a:latin typeface="Arial"/>
                <a:ea typeface="Arial"/>
                <a:cs typeface="Arial"/>
                <a:sym typeface="Arial"/>
              </a:rPr>
              <a:t>is in the </a:t>
            </a:r>
            <a:r>
              <a:rPr b="0" i="0" lang="en-US" sz="1200" u="sng" cap="none" strike="noStrike">
                <a:solidFill>
                  <a:srgbClr val="002060"/>
                </a:solidFill>
                <a:latin typeface="Arial"/>
                <a:ea typeface="Arial"/>
                <a:cs typeface="Arial"/>
                <a:sym typeface="Arial"/>
                <a:hlinkClick r:id="rId4">
                  <a:extLst>
                    <a:ext uri="{A12FA001-AC4F-418D-AE19-62706E023703}">
                      <ahyp:hlinkClr val="tx"/>
                    </a:ext>
                  </a:extLst>
                </a:hlinkClick>
              </a:rPr>
              <a:t>Public Domain</a:t>
            </a:r>
            <a:endParaRPr b="0" i="0" sz="1200" u="none" cap="none" strike="noStrike">
              <a:solidFill>
                <a:srgbClr val="002060"/>
              </a:solidFill>
              <a:latin typeface="Arial"/>
              <a:ea typeface="Arial"/>
              <a:cs typeface="Arial"/>
              <a:sym typeface="Arial"/>
            </a:endParaRPr>
          </a:p>
        </p:txBody>
      </p:sp>
      <p:pic>
        <p:nvPicPr>
          <p:cNvPr descr="Ape reclines on its back in tall grass, resting comfortably with one arm raised near its head." id="260" name="Google Shape;260;p43"/>
          <p:cNvPicPr preferRelativeResize="0"/>
          <p:nvPr/>
        </p:nvPicPr>
        <p:blipFill rotWithShape="1">
          <a:blip r:embed="rId5">
            <a:alphaModFix/>
          </a:blip>
          <a:srcRect b="0" l="0" r="0" t="0"/>
          <a:stretch/>
        </p:blipFill>
        <p:spPr>
          <a:xfrm>
            <a:off x="2203686" y="2125475"/>
            <a:ext cx="5053103" cy="365100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4"/>
          <p:cNvSpPr txBox="1"/>
          <p:nvPr>
            <p:ph type="title"/>
          </p:nvPr>
        </p:nvSpPr>
        <p:spPr>
          <a:xfrm>
            <a:off x="1088686" y="804520"/>
            <a:ext cx="7535694" cy="898614"/>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600"/>
              <a:buFont typeface="Arial"/>
              <a:buNone/>
            </a:pPr>
            <a:r>
              <a:rPr lang="en-US" sz="3200"/>
              <a:t>Templates: Ready-Made Content Blocks</a:t>
            </a:r>
            <a:endParaRPr/>
          </a:p>
        </p:txBody>
      </p:sp>
      <p:sp>
        <p:nvSpPr>
          <p:cNvPr id="266" name="Google Shape;266;p44"/>
          <p:cNvSpPr txBox="1"/>
          <p:nvPr>
            <p:ph idx="1" type="body"/>
          </p:nvPr>
        </p:nvSpPr>
        <p:spPr>
          <a:xfrm>
            <a:off x="998706" y="2087068"/>
            <a:ext cx="7535694" cy="4039916"/>
          </a:xfrm>
          <a:prstGeom prst="rect">
            <a:avLst/>
          </a:prstGeom>
          <a:noFill/>
          <a:ln>
            <a:noFill/>
          </a:ln>
        </p:spPr>
        <p:txBody>
          <a:bodyPr anchorCtr="0" anchor="t" bIns="45700" lIns="91425" spcFirstLastPara="1" rIns="91425" wrap="square" tIns="45700">
            <a:normAutofit/>
          </a:bodyPr>
          <a:lstStyle/>
          <a:p>
            <a:pPr indent="0" lvl="0" marL="127000" rtl="0" algn="l">
              <a:lnSpc>
                <a:spcPct val="120000"/>
              </a:lnSpc>
              <a:spcBef>
                <a:spcPts val="750"/>
              </a:spcBef>
              <a:spcAft>
                <a:spcPts val="0"/>
              </a:spcAft>
              <a:buSzPts val="1600"/>
              <a:buNone/>
            </a:pPr>
            <a:r>
              <a:rPr lang="en-US"/>
              <a:t>Templates are prebuilt code snippets that quickly add common page elements and formatting to your content.</a:t>
            </a:r>
            <a:endParaRPr/>
          </a:p>
          <a:p>
            <a:pPr indent="-330200" lvl="0" marL="457200" rtl="0" algn="l">
              <a:lnSpc>
                <a:spcPct val="120000"/>
              </a:lnSpc>
              <a:spcBef>
                <a:spcPts val="750"/>
              </a:spcBef>
              <a:spcAft>
                <a:spcPts val="0"/>
              </a:spcAft>
              <a:buSzPts val="1600"/>
              <a:buChar char="•"/>
            </a:pPr>
            <a:r>
              <a:rPr lang="en-US"/>
              <a:t>Access templates from </a:t>
            </a:r>
            <a:r>
              <a:rPr b="1" lang="en-US"/>
              <a:t>Elements → Templates</a:t>
            </a:r>
            <a:r>
              <a:rPr lang="en-US"/>
              <a:t> </a:t>
            </a:r>
            <a:endParaRPr/>
          </a:p>
          <a:p>
            <a:pPr indent="-330200" lvl="0" marL="457200" rtl="0" algn="l">
              <a:lnSpc>
                <a:spcPct val="120000"/>
              </a:lnSpc>
              <a:spcBef>
                <a:spcPts val="750"/>
              </a:spcBef>
              <a:spcAft>
                <a:spcPts val="0"/>
              </a:spcAft>
              <a:buSzPts val="1600"/>
              <a:buChar char="•"/>
            </a:pPr>
            <a:r>
              <a:rPr lang="en-US"/>
              <a:t>Some templates are also available through the </a:t>
            </a:r>
            <a:r>
              <a:rPr b="1" lang="en-US"/>
              <a:t>Boxes</a:t>
            </a:r>
            <a:r>
              <a:rPr lang="en-US"/>
              <a:t> menu </a:t>
            </a:r>
            <a:endParaRPr/>
          </a:p>
          <a:p>
            <a:pPr indent="-330200" lvl="0" marL="457200" rtl="0" algn="l">
              <a:lnSpc>
                <a:spcPct val="120000"/>
              </a:lnSpc>
              <a:spcBef>
                <a:spcPts val="750"/>
              </a:spcBef>
              <a:spcAft>
                <a:spcPts val="0"/>
              </a:spcAft>
              <a:buSzPts val="1600"/>
              <a:buChar char="•"/>
            </a:pPr>
            <a:r>
              <a:rPr lang="en-US"/>
              <a:t>Templates help maintain consistency across pages </a:t>
            </a:r>
            <a:endParaRPr/>
          </a:p>
          <a:p>
            <a:pPr indent="-330200" lvl="0" marL="457200" rtl="0" algn="l">
              <a:lnSpc>
                <a:spcPct val="120000"/>
              </a:lnSpc>
              <a:spcBef>
                <a:spcPts val="750"/>
              </a:spcBef>
              <a:spcAft>
                <a:spcPts val="0"/>
              </a:spcAft>
              <a:buSzPts val="1600"/>
              <a:buChar char="•"/>
            </a:pPr>
            <a:r>
              <a:rPr lang="en-US"/>
              <a:t>Some are designed for general use, while others support specific content types </a:t>
            </a:r>
            <a:endParaRPr/>
          </a:p>
          <a:p>
            <a:pPr indent="-330200" lvl="0" marL="457200" rtl="0" algn="l">
              <a:lnSpc>
                <a:spcPct val="120000"/>
              </a:lnSpc>
              <a:spcBef>
                <a:spcPts val="750"/>
              </a:spcBef>
              <a:spcAft>
                <a:spcPts val="0"/>
              </a:spcAft>
              <a:buSzPts val="1600"/>
              <a:buChar char="•"/>
            </a:pPr>
            <a:r>
              <a:rPr lang="en-US"/>
              <a:t>The </a:t>
            </a:r>
            <a:r>
              <a:rPr b="1" lang="en-US"/>
              <a:t>Box Templates</a:t>
            </a:r>
            <a:r>
              <a:rPr lang="en-US"/>
              <a:t> create formatted containers for special content such as notes, examples, definitions, exercises, objectives, and warnings </a:t>
            </a:r>
            <a:endParaRPr/>
          </a:p>
          <a:p>
            <a:pPr indent="0" lvl="0" marL="127000" rtl="0" algn="l">
              <a:lnSpc>
                <a:spcPct val="120000"/>
              </a:lnSpc>
              <a:spcBef>
                <a:spcPts val="750"/>
              </a:spcBef>
              <a:spcAft>
                <a:spcPts val="0"/>
              </a:spcAft>
              <a:buSzPts val="1600"/>
              <a:buNone/>
            </a:pPr>
            <a:r>
              <a:rPr b="1" lang="en-US"/>
              <a:t>Best Practice:</a:t>
            </a:r>
            <a:r>
              <a:rPr lang="en-US"/>
              <a:t> Use templates and boxes instead of manually creating styled content. They are faster, more consistent, and support accessibility.</a:t>
            </a:r>
            <a:endParaRPr/>
          </a:p>
          <a:p>
            <a:pPr indent="-228600" lvl="0" marL="457200" rtl="0" algn="l">
              <a:lnSpc>
                <a:spcPct val="120000"/>
              </a:lnSpc>
              <a:spcBef>
                <a:spcPts val="750"/>
              </a:spcBef>
              <a:spcAft>
                <a:spcPts val="0"/>
              </a:spcAft>
              <a:buSzPts val="1600"/>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5"/>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Why use Boxes? </a:t>
            </a:r>
            <a:endParaRPr/>
          </a:p>
        </p:txBody>
      </p:sp>
      <p:pic>
        <p:nvPicPr>
          <p:cNvPr descr="LibreTexts editor showing the Boxes menu with options for definitions, examples, exercises, and interactive content." id="272" name="Google Shape;272;p45"/>
          <p:cNvPicPr preferRelativeResize="0"/>
          <p:nvPr/>
        </p:nvPicPr>
        <p:blipFill rotWithShape="1">
          <a:blip r:embed="rId3">
            <a:alphaModFix/>
          </a:blip>
          <a:srcRect b="0" l="1246" r="1866" t="11076"/>
          <a:stretch/>
        </p:blipFill>
        <p:spPr>
          <a:xfrm>
            <a:off x="900247" y="2068748"/>
            <a:ext cx="7762993" cy="2036323"/>
          </a:xfrm>
          <a:prstGeom prst="rect">
            <a:avLst/>
          </a:prstGeom>
          <a:noFill/>
          <a:ln cap="flat" cmpd="sng" w="9525">
            <a:solidFill>
              <a:srgbClr val="181612"/>
            </a:solidFill>
            <a:prstDash val="solid"/>
            <a:round/>
            <a:headEnd len="sm" w="sm" type="none"/>
            <a:tailEnd len="sm" w="sm" type="none"/>
          </a:ln>
        </p:spPr>
      </p:pic>
      <p:sp>
        <p:nvSpPr>
          <p:cNvPr id="273" name="Google Shape;273;p45"/>
          <p:cNvSpPr txBox="1"/>
          <p:nvPr/>
        </p:nvSpPr>
        <p:spPr>
          <a:xfrm>
            <a:off x="1250443" y="4470685"/>
            <a:ext cx="7199651" cy="1323439"/>
          </a:xfrm>
          <a:prstGeom prst="rect">
            <a:avLst/>
          </a:prstGeom>
          <a:noFill/>
          <a:ln cap="flat" cmpd="sng" w="9525">
            <a:solidFill>
              <a:srgbClr val="181612"/>
            </a:solidFill>
            <a:prstDash val="solid"/>
            <a:round/>
            <a:headEnd len="sm" w="sm" type="none"/>
            <a:tailEnd len="sm" w="sm" type="none"/>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They provide visual organization</a:t>
            </a:r>
            <a:endParaRPr/>
          </a:p>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Improve accessibility</a:t>
            </a:r>
            <a:endParaRPr/>
          </a:p>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Help students quickly identify different types of content.</a:t>
            </a:r>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The colors are associated with code in the HTML for screen readers.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6"/>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Types of Boxes</a:t>
            </a:r>
            <a:endParaRPr/>
          </a:p>
        </p:txBody>
      </p:sp>
      <p:sp>
        <p:nvSpPr>
          <p:cNvPr id="279" name="Google Shape;279;p46"/>
          <p:cNvSpPr txBox="1"/>
          <p:nvPr>
            <p:ph idx="1" type="body"/>
          </p:nvPr>
        </p:nvSpPr>
        <p:spPr>
          <a:xfrm>
            <a:off x="459630" y="1879544"/>
            <a:ext cx="4384744" cy="4897392"/>
          </a:xfrm>
          <a:prstGeom prst="rect">
            <a:avLst/>
          </a:prstGeom>
          <a:noFill/>
          <a:ln>
            <a:noFill/>
          </a:ln>
        </p:spPr>
        <p:txBody>
          <a:bodyPr anchorCtr="0" anchor="t" bIns="45700" lIns="91425" spcFirstLastPara="1" rIns="91425" wrap="square" tIns="45700">
            <a:normAutofit fontScale="70000" lnSpcReduction="20000"/>
          </a:bodyPr>
          <a:lstStyle/>
          <a:p>
            <a:pPr indent="0" lvl="0" marL="127000" rtl="0" algn="l">
              <a:lnSpc>
                <a:spcPct val="120000"/>
              </a:lnSpc>
              <a:spcBef>
                <a:spcPts val="750"/>
              </a:spcBef>
              <a:spcAft>
                <a:spcPts val="0"/>
              </a:spcAft>
              <a:buSzPct val="99379"/>
              <a:buNone/>
            </a:pPr>
            <a:r>
              <a:rPr lang="en-US" sz="2300"/>
              <a:t>Use box templates to highlight important content and create a consistent student experience.</a:t>
            </a:r>
            <a:endParaRPr/>
          </a:p>
          <a:p>
            <a:pPr indent="-330200" lvl="0" marL="457200" rtl="0" algn="l">
              <a:lnSpc>
                <a:spcPct val="120000"/>
              </a:lnSpc>
              <a:spcBef>
                <a:spcPts val="750"/>
              </a:spcBef>
              <a:spcAft>
                <a:spcPts val="0"/>
              </a:spcAft>
              <a:buSzPct val="99379"/>
              <a:buChar char="•"/>
            </a:pPr>
            <a:r>
              <a:rPr b="1" lang="en-US" sz="2300"/>
              <a:t>Definition: </a:t>
            </a:r>
            <a:r>
              <a:rPr lang="en-US" sz="2300"/>
              <a:t>key terms and concepts </a:t>
            </a:r>
            <a:endParaRPr/>
          </a:p>
          <a:p>
            <a:pPr indent="-330200" lvl="0" marL="457200" rtl="0" algn="l">
              <a:lnSpc>
                <a:spcPct val="120000"/>
              </a:lnSpc>
              <a:spcBef>
                <a:spcPts val="750"/>
              </a:spcBef>
              <a:spcAft>
                <a:spcPts val="0"/>
              </a:spcAft>
              <a:buSzPct val="99379"/>
              <a:buChar char="•"/>
            </a:pPr>
            <a:r>
              <a:rPr b="1" lang="en-US" sz="2300"/>
              <a:t>Example:</a:t>
            </a:r>
            <a:r>
              <a:rPr lang="en-US" sz="2300"/>
              <a:t> worked examples and demonstrations </a:t>
            </a:r>
            <a:endParaRPr/>
          </a:p>
          <a:p>
            <a:pPr indent="-330200" lvl="0" marL="457200" rtl="0" algn="l">
              <a:lnSpc>
                <a:spcPct val="120000"/>
              </a:lnSpc>
              <a:spcBef>
                <a:spcPts val="750"/>
              </a:spcBef>
              <a:spcAft>
                <a:spcPts val="0"/>
              </a:spcAft>
              <a:buSzPct val="99379"/>
              <a:buChar char="•"/>
            </a:pPr>
            <a:r>
              <a:rPr b="1" lang="en-US" sz="2300"/>
              <a:t>Exercise:</a:t>
            </a:r>
            <a:r>
              <a:rPr lang="en-US" sz="2300"/>
              <a:t> practice questions and activities </a:t>
            </a:r>
            <a:endParaRPr/>
          </a:p>
          <a:p>
            <a:pPr indent="-330200" lvl="0" marL="457200" rtl="0" algn="l">
              <a:lnSpc>
                <a:spcPct val="120000"/>
              </a:lnSpc>
              <a:spcBef>
                <a:spcPts val="750"/>
              </a:spcBef>
              <a:spcAft>
                <a:spcPts val="0"/>
              </a:spcAft>
              <a:buSzPct val="99379"/>
              <a:buChar char="•"/>
            </a:pPr>
            <a:r>
              <a:rPr b="1" lang="en-US" sz="2300"/>
              <a:t>Note:</a:t>
            </a:r>
            <a:r>
              <a:rPr lang="en-US" sz="2300"/>
              <a:t> helpful reminders or additional information </a:t>
            </a:r>
            <a:endParaRPr/>
          </a:p>
          <a:p>
            <a:pPr indent="-330200" lvl="0" marL="457200" rtl="0" algn="l">
              <a:lnSpc>
                <a:spcPct val="120000"/>
              </a:lnSpc>
              <a:spcBef>
                <a:spcPts val="750"/>
              </a:spcBef>
              <a:spcAft>
                <a:spcPts val="0"/>
              </a:spcAft>
              <a:buSzPct val="99379"/>
              <a:buChar char="•"/>
            </a:pPr>
            <a:r>
              <a:rPr b="1" lang="en-US" sz="2300"/>
              <a:t>Objectives: </a:t>
            </a:r>
            <a:r>
              <a:rPr lang="en-US" sz="2300"/>
              <a:t>learning objectives or skill-building tasks </a:t>
            </a:r>
            <a:endParaRPr/>
          </a:p>
          <a:p>
            <a:pPr indent="-330200" lvl="0" marL="457200" rtl="0" algn="l">
              <a:lnSpc>
                <a:spcPct val="120000"/>
              </a:lnSpc>
              <a:spcBef>
                <a:spcPts val="750"/>
              </a:spcBef>
              <a:spcAft>
                <a:spcPts val="0"/>
              </a:spcAft>
              <a:buSzPct val="99379"/>
              <a:buChar char="•"/>
            </a:pPr>
            <a:r>
              <a:rPr b="1" lang="en-US" sz="2300"/>
              <a:t>Theorem:</a:t>
            </a:r>
            <a:r>
              <a:rPr lang="en-US" sz="2300"/>
              <a:t> formal statements and proofs </a:t>
            </a:r>
            <a:endParaRPr/>
          </a:p>
          <a:p>
            <a:pPr indent="-330200" lvl="0" marL="457200" rtl="0" algn="l">
              <a:lnSpc>
                <a:spcPct val="120000"/>
              </a:lnSpc>
              <a:spcBef>
                <a:spcPts val="750"/>
              </a:spcBef>
              <a:spcAft>
                <a:spcPts val="0"/>
              </a:spcAft>
              <a:buSzPct val="99379"/>
              <a:buChar char="•"/>
            </a:pPr>
            <a:r>
              <a:rPr b="1" lang="en-US" sz="2300"/>
              <a:t>Warning:</a:t>
            </a:r>
            <a:r>
              <a:rPr lang="en-US" sz="2300"/>
              <a:t> warnings, common mistakes, or important alerts</a:t>
            </a:r>
            <a:endParaRPr/>
          </a:p>
          <a:p>
            <a:pPr indent="-228600" lvl="0" marL="457200" rtl="0" algn="l">
              <a:lnSpc>
                <a:spcPct val="120000"/>
              </a:lnSpc>
              <a:spcBef>
                <a:spcPts val="750"/>
              </a:spcBef>
              <a:spcAft>
                <a:spcPts val="0"/>
              </a:spcAft>
              <a:buSzPct val="142857"/>
              <a:buNone/>
            </a:pPr>
            <a:r>
              <a:t/>
            </a:r>
            <a:endParaRPr/>
          </a:p>
        </p:txBody>
      </p:sp>
      <p:pic>
        <p:nvPicPr>
          <p:cNvPr descr="Examples of LibreTexts content boxes including definitions, examples, exercises, notes, skills, theorems, and cautions." id="280" name="Google Shape;280;p46"/>
          <p:cNvPicPr preferRelativeResize="0"/>
          <p:nvPr/>
        </p:nvPicPr>
        <p:blipFill rotWithShape="1">
          <a:blip r:embed="rId3">
            <a:alphaModFix/>
          </a:blip>
          <a:srcRect b="5590" l="20496" r="21702" t="14872"/>
          <a:stretch/>
        </p:blipFill>
        <p:spPr>
          <a:xfrm>
            <a:off x="4689914" y="2399490"/>
            <a:ext cx="4169923" cy="3164732"/>
          </a:xfrm>
          <a:prstGeom prst="rect">
            <a:avLst/>
          </a:prstGeom>
          <a:noFill/>
          <a:ln cap="flat" cmpd="sng" w="9525">
            <a:solidFill>
              <a:srgbClr val="222222"/>
            </a:solidFill>
            <a:prstDash val="solid"/>
            <a:round/>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7"/>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Time to Explore or Breathe</a:t>
            </a:r>
            <a:endParaRPr/>
          </a:p>
        </p:txBody>
      </p:sp>
      <p:pic>
        <p:nvPicPr>
          <p:cNvPr descr="water, nature, rock, ocean, cute, wildlife, wild, mammal, aquatic, fauna, animals, marine, seals, mammals, vertebrate, resting, harbor seal, marine mammal, elephant seals" id="286" name="Google Shape;286;p47"/>
          <p:cNvPicPr preferRelativeResize="0"/>
          <p:nvPr/>
        </p:nvPicPr>
        <p:blipFill rotWithShape="1">
          <a:blip r:embed="rId3">
            <a:alphaModFix/>
          </a:blip>
          <a:srcRect b="0" l="0" r="0" t="0"/>
          <a:stretch/>
        </p:blipFill>
        <p:spPr>
          <a:xfrm>
            <a:off x="2024973" y="2188982"/>
            <a:ext cx="5663193" cy="3737708"/>
          </a:xfrm>
          <a:prstGeom prst="rect">
            <a:avLst/>
          </a:prstGeom>
          <a:noFill/>
          <a:ln>
            <a:noFill/>
          </a:ln>
        </p:spPr>
      </p:pic>
      <p:sp>
        <p:nvSpPr>
          <p:cNvPr id="287" name="Google Shape;287;p47"/>
          <p:cNvSpPr txBox="1"/>
          <p:nvPr/>
        </p:nvSpPr>
        <p:spPr>
          <a:xfrm>
            <a:off x="3514928" y="5926690"/>
            <a:ext cx="3132306"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sng" cap="none" strike="noStrike">
                <a:solidFill>
                  <a:srgbClr val="000000"/>
                </a:solidFill>
                <a:latin typeface="Arial"/>
                <a:ea typeface="Arial"/>
                <a:cs typeface="Arial"/>
                <a:sym typeface="Arial"/>
                <a:hlinkClick r:id="rId4">
                  <a:extLst>
                    <a:ext uri="{A12FA001-AC4F-418D-AE19-62706E023703}">
                      <ahyp:hlinkClr val="tx"/>
                    </a:ext>
                  </a:extLst>
                </a:hlinkClick>
              </a:rPr>
              <a:t>Resting seals </a:t>
            </a:r>
            <a:r>
              <a:rPr b="0" i="0" lang="en-US" sz="1200" u="none" cap="none" strike="noStrike">
                <a:solidFill>
                  <a:srgbClr val="000000"/>
                </a:solidFill>
                <a:latin typeface="Arial"/>
                <a:ea typeface="Arial"/>
                <a:cs typeface="Arial"/>
                <a:sym typeface="Arial"/>
              </a:rPr>
              <a:t>is in the </a:t>
            </a:r>
            <a:r>
              <a:rPr b="0" i="0" lang="en-US" sz="1200" u="sng" cap="none" strike="noStrike">
                <a:solidFill>
                  <a:srgbClr val="002060"/>
                </a:solidFill>
                <a:latin typeface="Arial"/>
                <a:ea typeface="Arial"/>
                <a:cs typeface="Arial"/>
                <a:sym typeface="Arial"/>
                <a:hlinkClick r:id="rId5">
                  <a:extLst>
                    <a:ext uri="{A12FA001-AC4F-418D-AE19-62706E023703}">
                      <ahyp:hlinkClr val="tx"/>
                    </a:ext>
                  </a:extLst>
                </a:hlinkClick>
              </a:rPr>
              <a:t>Public Domain</a:t>
            </a:r>
            <a:r>
              <a:rPr b="0" i="0" lang="en-US" sz="1200" u="none" cap="none" strike="noStrike">
                <a:solidFill>
                  <a:srgbClr val="000000"/>
                </a:solidFill>
                <a:latin typeface="Arial"/>
                <a:ea typeface="Arial"/>
                <a:cs typeface="Arial"/>
                <a:sym typeface="Arial"/>
              </a:rPr>
              <a:t>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8"/>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Accessibility Checker in Editor</a:t>
            </a:r>
            <a:endParaRPr/>
          </a:p>
        </p:txBody>
      </p:sp>
      <p:sp>
        <p:nvSpPr>
          <p:cNvPr id="293" name="Google Shape;293;p48"/>
          <p:cNvSpPr txBox="1"/>
          <p:nvPr>
            <p:ph idx="1" type="body"/>
          </p:nvPr>
        </p:nvSpPr>
        <p:spPr>
          <a:xfrm>
            <a:off x="752272" y="2015732"/>
            <a:ext cx="7538870" cy="877938"/>
          </a:xfrm>
          <a:prstGeom prst="rect">
            <a:avLst/>
          </a:prstGeom>
          <a:noFill/>
          <a:ln>
            <a:noFill/>
          </a:ln>
        </p:spPr>
        <p:txBody>
          <a:bodyPr anchorCtr="0" anchor="t" bIns="45700" lIns="91425" spcFirstLastPara="1" rIns="91425" wrap="square" tIns="45700">
            <a:normAutofit/>
          </a:bodyPr>
          <a:lstStyle/>
          <a:p>
            <a:pPr indent="-330200" lvl="0" marL="457200" rtl="0" algn="l">
              <a:lnSpc>
                <a:spcPct val="120000"/>
              </a:lnSpc>
              <a:spcBef>
                <a:spcPts val="750"/>
              </a:spcBef>
              <a:spcAft>
                <a:spcPts val="0"/>
              </a:spcAft>
              <a:buSzPts val="1600"/>
              <a:buChar char="•"/>
            </a:pPr>
            <a:r>
              <a:rPr lang="en-US"/>
              <a:t>In the </a:t>
            </a:r>
            <a:r>
              <a:rPr b="1" lang="en-US"/>
              <a:t>Accessibility Checker</a:t>
            </a:r>
            <a:r>
              <a:rPr lang="en-US"/>
              <a:t> pop-up menu, select the issues you would like scanned, then select </a:t>
            </a:r>
            <a:r>
              <a:rPr b="1" lang="en-US"/>
              <a:t>OK</a:t>
            </a:r>
            <a:r>
              <a:rPr lang="en-US"/>
              <a:t>. </a:t>
            </a:r>
            <a:endParaRPr/>
          </a:p>
        </p:txBody>
      </p:sp>
      <p:pic>
        <p:nvPicPr>
          <p:cNvPr descr="Accessibility Checker window with options to scan headings, alt text, tables, links, and other accessibility issues." id="294" name="Google Shape;294;p48"/>
          <p:cNvPicPr preferRelativeResize="0"/>
          <p:nvPr/>
        </p:nvPicPr>
        <p:blipFill rotWithShape="1">
          <a:blip r:embed="rId3">
            <a:alphaModFix/>
          </a:blip>
          <a:srcRect b="15251" l="15319" r="16241" t="19674"/>
          <a:stretch/>
        </p:blipFill>
        <p:spPr>
          <a:xfrm>
            <a:off x="1883923" y="3753255"/>
            <a:ext cx="5376154" cy="2746574"/>
          </a:xfrm>
          <a:prstGeom prst="rect">
            <a:avLst/>
          </a:prstGeom>
          <a:noFill/>
          <a:ln cap="flat" cmpd="sng" w="9525">
            <a:solidFill>
              <a:srgbClr val="222222"/>
            </a:solidFill>
            <a:prstDash val="solid"/>
            <a:round/>
            <a:headEnd len="sm" w="sm" type="none"/>
            <a:tailEnd len="sm" w="sm" type="none"/>
          </a:ln>
        </p:spPr>
      </p:pic>
      <p:pic>
        <p:nvPicPr>
          <p:cNvPr descr="LibreTexts editor toolbar with the Accessibility Checker icon highlighted for reviewing page accessibility issues." id="295" name="Google Shape;295;p48"/>
          <p:cNvPicPr preferRelativeResize="0"/>
          <p:nvPr/>
        </p:nvPicPr>
        <p:blipFill rotWithShape="1">
          <a:blip r:embed="rId4">
            <a:alphaModFix/>
          </a:blip>
          <a:srcRect b="0" l="0" r="0" t="0"/>
          <a:stretch/>
        </p:blipFill>
        <p:spPr>
          <a:xfrm>
            <a:off x="305391" y="2731332"/>
            <a:ext cx="8533218" cy="88837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9"/>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Fixing Accessibility Issues</a:t>
            </a:r>
            <a:endParaRPr/>
          </a:p>
        </p:txBody>
      </p:sp>
      <p:sp>
        <p:nvSpPr>
          <p:cNvPr id="301" name="Google Shape;301;p49"/>
          <p:cNvSpPr txBox="1"/>
          <p:nvPr>
            <p:ph idx="1" type="body"/>
          </p:nvPr>
        </p:nvSpPr>
        <p:spPr>
          <a:xfrm>
            <a:off x="1088686" y="2015731"/>
            <a:ext cx="7202456" cy="1175089"/>
          </a:xfrm>
          <a:prstGeom prst="rect">
            <a:avLst/>
          </a:prstGeom>
          <a:noFill/>
          <a:ln>
            <a:noFill/>
          </a:ln>
        </p:spPr>
        <p:txBody>
          <a:bodyPr anchorCtr="0" anchor="t" bIns="45700" lIns="91425" spcFirstLastPara="1" rIns="91425" wrap="square" tIns="45700">
            <a:normAutofit/>
          </a:bodyPr>
          <a:lstStyle/>
          <a:p>
            <a:pPr indent="-330200" lvl="0" marL="457200" rtl="0" algn="l">
              <a:lnSpc>
                <a:spcPct val="120000"/>
              </a:lnSpc>
              <a:spcBef>
                <a:spcPts val="750"/>
              </a:spcBef>
              <a:spcAft>
                <a:spcPts val="0"/>
              </a:spcAft>
              <a:buSzPts val="1600"/>
              <a:buChar char="•"/>
            </a:pPr>
            <a:r>
              <a:rPr lang="en-US"/>
              <a:t>LibreTexts will highlight each item that needs remediation. Select </a:t>
            </a:r>
            <a:r>
              <a:rPr b="1" lang="en-US"/>
              <a:t>Quick fix</a:t>
            </a:r>
            <a:r>
              <a:rPr lang="en-US"/>
              <a:t> to let LibreTexts fix the issue automatically. The pop-up will cycle to the next item.</a:t>
            </a:r>
            <a:endParaRPr/>
          </a:p>
        </p:txBody>
      </p:sp>
      <p:pic>
        <p:nvPicPr>
          <p:cNvPr descr="LibreTexts Accessibility Checker identifies a heading issue and offers a Quick Fix option to resolve it automatically." id="302" name="Google Shape;302;p49"/>
          <p:cNvPicPr preferRelativeResize="0"/>
          <p:nvPr/>
        </p:nvPicPr>
        <p:blipFill rotWithShape="1">
          <a:blip r:embed="rId3">
            <a:alphaModFix/>
          </a:blip>
          <a:srcRect b="0" l="0" r="0" t="0"/>
          <a:stretch/>
        </p:blipFill>
        <p:spPr>
          <a:xfrm>
            <a:off x="1598578" y="3314038"/>
            <a:ext cx="6621294" cy="3011576"/>
          </a:xfrm>
          <a:prstGeom prst="rect">
            <a:avLst/>
          </a:prstGeom>
          <a:noFill/>
          <a:ln cap="flat" cmpd="sng" w="9525">
            <a:solidFill>
              <a:srgbClr val="181612"/>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50"/>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Accessibility Requirements Checklist</a:t>
            </a:r>
            <a:endParaRPr/>
          </a:p>
        </p:txBody>
      </p:sp>
      <p:graphicFrame>
        <p:nvGraphicFramePr>
          <p:cNvPr id="308" name="Google Shape;308;p50"/>
          <p:cNvGraphicFramePr/>
          <p:nvPr/>
        </p:nvGraphicFramePr>
        <p:xfrm>
          <a:off x="1088686" y="1936462"/>
          <a:ext cx="3000000" cy="3000000"/>
        </p:xfrm>
        <a:graphic>
          <a:graphicData uri="http://schemas.openxmlformats.org/drawingml/2006/table">
            <a:tbl>
              <a:tblPr>
                <a:noFill/>
                <a:tableStyleId>{7721724D-5E1C-4F64-960A-4B31AF796707}</a:tableStyleId>
              </a:tblPr>
              <a:tblGrid>
                <a:gridCol w="3774750"/>
                <a:gridCol w="3774750"/>
              </a:tblGrid>
              <a:tr h="403725">
                <a:tc>
                  <a:txBody>
                    <a:bodyPr/>
                    <a:lstStyle/>
                    <a:p>
                      <a:pPr indent="-285750" lvl="0" marL="285750" marR="0" rtl="0" algn="l">
                        <a:lnSpc>
                          <a:spcPct val="100000"/>
                        </a:lnSpc>
                        <a:spcBef>
                          <a:spcPts val="0"/>
                        </a:spcBef>
                        <a:spcAft>
                          <a:spcPts val="0"/>
                        </a:spcAft>
                        <a:buClr>
                          <a:srgbClr val="C00000"/>
                        </a:buClr>
                        <a:buSzPts val="1600"/>
                        <a:buFont typeface="Arial"/>
                        <a:buChar char="•"/>
                      </a:pPr>
                      <a:r>
                        <a:rPr b="1" lang="en-US" sz="1600" u="none" cap="none" strike="noStrike">
                          <a:solidFill>
                            <a:srgbClr val="222222"/>
                          </a:solidFill>
                        </a:rPr>
                        <a:t>Content &amp; Structure</a:t>
                      </a:r>
                      <a:endParaRPr sz="1600" u="none" cap="none" strike="noStrike">
                        <a:solidFill>
                          <a:srgbClr val="222222"/>
                        </a:solidFill>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285750" lvl="0" marL="285750" marR="0" rtl="0" algn="l">
                        <a:lnSpc>
                          <a:spcPct val="100000"/>
                        </a:lnSpc>
                        <a:spcBef>
                          <a:spcPts val="0"/>
                        </a:spcBef>
                        <a:spcAft>
                          <a:spcPts val="0"/>
                        </a:spcAft>
                        <a:buClr>
                          <a:srgbClr val="C00000"/>
                        </a:buClr>
                        <a:buSzPts val="1600"/>
                        <a:buFont typeface="Arial"/>
                        <a:buChar char="•"/>
                      </a:pPr>
                      <a:r>
                        <a:rPr b="1" lang="en-US" sz="1600" u="none" cap="none" strike="noStrike">
                          <a:solidFill>
                            <a:srgbClr val="222222"/>
                          </a:solidFill>
                        </a:rPr>
                        <a:t>Media &amp; Interaction</a:t>
                      </a:r>
                      <a:endParaRPr sz="1600" u="none" cap="none" strike="noStrike">
                        <a:solidFill>
                          <a:srgbClr val="222222"/>
                        </a:solidFill>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720800">
                <a:tc>
                  <a:txBody>
                    <a:bodyPr/>
                    <a:lstStyle/>
                    <a:p>
                      <a:pPr indent="-285750" lvl="0" marL="285750" marR="0" rtl="0" algn="l">
                        <a:lnSpc>
                          <a:spcPct val="100000"/>
                        </a:lnSpc>
                        <a:spcBef>
                          <a:spcPts val="0"/>
                        </a:spcBef>
                        <a:spcAft>
                          <a:spcPts val="0"/>
                        </a:spcAft>
                        <a:buClr>
                          <a:srgbClr val="C00000"/>
                        </a:buClr>
                        <a:buSzPts val="1600"/>
                        <a:buFont typeface="Arial"/>
                        <a:buChar char="•"/>
                      </a:pPr>
                      <a:r>
                        <a:rPr lang="en-US" sz="1600" u="none" cap="none" strike="noStrike">
                          <a:solidFill>
                            <a:srgbClr val="222222"/>
                          </a:solidFill>
                        </a:rPr>
                        <a:t>Keyboard navigation works throughout the page</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285750" lvl="0" marL="285750" marR="0" rtl="0" algn="l">
                        <a:lnSpc>
                          <a:spcPct val="100000"/>
                        </a:lnSpc>
                        <a:spcBef>
                          <a:spcPts val="0"/>
                        </a:spcBef>
                        <a:spcAft>
                          <a:spcPts val="0"/>
                        </a:spcAft>
                        <a:buClr>
                          <a:srgbClr val="C00000"/>
                        </a:buClr>
                        <a:buSzPts val="1600"/>
                        <a:buFont typeface="Arial"/>
                        <a:buChar char="•"/>
                      </a:pPr>
                      <a:r>
                        <a:rPr lang="en-US" sz="1600" u="none" cap="none" strike="noStrike">
                          <a:solidFill>
                            <a:srgbClr val="222222"/>
                          </a:solidFill>
                        </a:rPr>
                        <a:t>Videos include captions</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686325">
                <a:tc>
                  <a:txBody>
                    <a:bodyPr/>
                    <a:lstStyle/>
                    <a:p>
                      <a:pPr indent="-285750" lvl="0" marL="285750" marR="0" rtl="0" algn="l">
                        <a:lnSpc>
                          <a:spcPct val="100000"/>
                        </a:lnSpc>
                        <a:spcBef>
                          <a:spcPts val="0"/>
                        </a:spcBef>
                        <a:spcAft>
                          <a:spcPts val="0"/>
                        </a:spcAft>
                        <a:buClr>
                          <a:srgbClr val="C00000"/>
                        </a:buClr>
                        <a:buSzPts val="1600"/>
                        <a:buFont typeface="Arial"/>
                        <a:buChar char="•"/>
                      </a:pPr>
                      <a:r>
                        <a:rPr lang="en-US" sz="1600" u="none" cap="none" strike="noStrike">
                          <a:solidFill>
                            <a:srgbClr val="222222"/>
                          </a:solidFill>
                        </a:rPr>
                        <a:t>Headings are used in order (H2 → H3 → H4)</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285750" lvl="0" marL="285750" marR="0" rtl="0" algn="l">
                        <a:lnSpc>
                          <a:spcPct val="100000"/>
                        </a:lnSpc>
                        <a:spcBef>
                          <a:spcPts val="0"/>
                        </a:spcBef>
                        <a:spcAft>
                          <a:spcPts val="0"/>
                        </a:spcAft>
                        <a:buClr>
                          <a:srgbClr val="C00000"/>
                        </a:buClr>
                        <a:buSzPts val="1600"/>
                        <a:buFont typeface="Arial"/>
                        <a:buChar char="•"/>
                      </a:pPr>
                      <a:r>
                        <a:rPr lang="en-US" sz="1600" u="none" cap="none" strike="noStrike">
                          <a:solidFill>
                            <a:srgbClr val="222222"/>
                          </a:solidFill>
                        </a:rPr>
                        <a:t>Audio includes transcripts when needed</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686325">
                <a:tc>
                  <a:txBody>
                    <a:bodyPr/>
                    <a:lstStyle/>
                    <a:p>
                      <a:pPr indent="-285750" lvl="0" marL="285750" marR="0" rtl="0" algn="l">
                        <a:lnSpc>
                          <a:spcPct val="100000"/>
                        </a:lnSpc>
                        <a:spcBef>
                          <a:spcPts val="0"/>
                        </a:spcBef>
                        <a:spcAft>
                          <a:spcPts val="0"/>
                        </a:spcAft>
                        <a:buClr>
                          <a:srgbClr val="C00000"/>
                        </a:buClr>
                        <a:buSzPts val="1600"/>
                        <a:buFont typeface="Arial"/>
                        <a:buChar char="•"/>
                      </a:pPr>
                      <a:r>
                        <a:rPr lang="en-US" sz="1600" u="none" cap="none" strike="noStrike">
                          <a:solidFill>
                            <a:srgbClr val="222222"/>
                          </a:solidFill>
                        </a:rPr>
                        <a:t>Images have meaningful alt text or are marked decorative</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285750" lvl="0" marL="285750" marR="0" rtl="0" algn="l">
                        <a:lnSpc>
                          <a:spcPct val="100000"/>
                        </a:lnSpc>
                        <a:spcBef>
                          <a:spcPts val="0"/>
                        </a:spcBef>
                        <a:spcAft>
                          <a:spcPts val="0"/>
                        </a:spcAft>
                        <a:buClr>
                          <a:srgbClr val="C00000"/>
                        </a:buClr>
                        <a:buSzPts val="1600"/>
                        <a:buFont typeface="Arial"/>
                        <a:buChar char="•"/>
                      </a:pPr>
                      <a:r>
                        <a:rPr lang="en-US" sz="1600" u="none" cap="none" strike="noStrike">
                          <a:solidFill>
                            <a:srgbClr val="222222"/>
                          </a:solidFill>
                        </a:rPr>
                        <a:t>Tables include row and column headers</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686325">
                <a:tc>
                  <a:txBody>
                    <a:bodyPr/>
                    <a:lstStyle/>
                    <a:p>
                      <a:pPr indent="-285750" lvl="0" marL="285750" marR="0" rtl="0" algn="l">
                        <a:lnSpc>
                          <a:spcPct val="100000"/>
                        </a:lnSpc>
                        <a:spcBef>
                          <a:spcPts val="0"/>
                        </a:spcBef>
                        <a:spcAft>
                          <a:spcPts val="0"/>
                        </a:spcAft>
                        <a:buClr>
                          <a:srgbClr val="C00000"/>
                        </a:buClr>
                        <a:buSzPts val="1600"/>
                        <a:buFont typeface="Arial"/>
                        <a:buChar char="•"/>
                      </a:pPr>
                      <a:r>
                        <a:rPr lang="en-US" sz="1600" u="none" cap="none" strike="noStrike">
                          <a:solidFill>
                            <a:srgbClr val="222222"/>
                          </a:solidFill>
                        </a:rPr>
                        <a:t>Links are descriptive and clearly labeled</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285750" lvl="0" marL="285750" marR="0" rtl="0" algn="l">
                        <a:lnSpc>
                          <a:spcPct val="100000"/>
                        </a:lnSpc>
                        <a:spcBef>
                          <a:spcPts val="0"/>
                        </a:spcBef>
                        <a:spcAft>
                          <a:spcPts val="0"/>
                        </a:spcAft>
                        <a:buClr>
                          <a:srgbClr val="C00000"/>
                        </a:buClr>
                        <a:buSzPts val="1600"/>
                        <a:buFont typeface="Arial"/>
                        <a:buChar char="•"/>
                      </a:pPr>
                      <a:r>
                        <a:rPr lang="en-US" sz="1600" u="none" cap="none" strike="noStrike">
                          <a:solidFill>
                            <a:srgbClr val="222222"/>
                          </a:solidFill>
                        </a:rPr>
                        <a:t>Lists use proper numbered or bulleted formatting</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686325">
                <a:tc>
                  <a:txBody>
                    <a:bodyPr/>
                    <a:lstStyle/>
                    <a:p>
                      <a:pPr indent="-285750" lvl="0" marL="285750" marR="0" rtl="0" algn="l">
                        <a:lnSpc>
                          <a:spcPct val="100000"/>
                        </a:lnSpc>
                        <a:spcBef>
                          <a:spcPts val="0"/>
                        </a:spcBef>
                        <a:spcAft>
                          <a:spcPts val="0"/>
                        </a:spcAft>
                        <a:buClr>
                          <a:srgbClr val="C00000"/>
                        </a:buClr>
                        <a:buSzPts val="1600"/>
                        <a:buFont typeface="Arial"/>
                        <a:buChar char="•"/>
                      </a:pPr>
                      <a:r>
                        <a:rPr lang="en-US" sz="1600" u="none" cap="none" strike="noStrike">
                          <a:solidFill>
                            <a:srgbClr val="222222"/>
                          </a:solidFill>
                        </a:rPr>
                        <a:t>Linked documents are accessible and file types are identified</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285750" lvl="0" marL="285750" marR="0" rtl="0" algn="l">
                        <a:lnSpc>
                          <a:spcPct val="100000"/>
                        </a:lnSpc>
                        <a:spcBef>
                          <a:spcPts val="0"/>
                        </a:spcBef>
                        <a:spcAft>
                          <a:spcPts val="0"/>
                        </a:spcAft>
                        <a:buClr>
                          <a:srgbClr val="C00000"/>
                        </a:buClr>
                        <a:buSzPts val="1600"/>
                        <a:buFont typeface="Arial"/>
                        <a:buChar char="•"/>
                      </a:pPr>
                      <a:r>
                        <a:rPr lang="en-US" sz="1600" u="none" cap="none" strike="noStrike">
                          <a:solidFill>
                            <a:srgbClr val="222222"/>
                          </a:solidFill>
                        </a:rPr>
                        <a:t>Instructions do not rely only on color, shape, size, location, or sound</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09" name="Google Shape;309;p50"/>
          <p:cNvSpPr txBox="1"/>
          <p:nvPr/>
        </p:nvSpPr>
        <p:spPr>
          <a:xfrm>
            <a:off x="687421" y="5933871"/>
            <a:ext cx="8099898" cy="584775"/>
          </a:xfrm>
          <a:prstGeom prst="rect">
            <a:avLst/>
          </a:prstGeom>
          <a:noFill/>
          <a:ln cap="flat" cmpd="sng" w="9525">
            <a:solidFill>
              <a:srgbClr val="22222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Run the Accessibility Checker and complete a final human review before publishing. Check out the </a:t>
            </a:r>
            <a:r>
              <a:rPr b="0" i="0" lang="en-US" sz="1600" u="sng" cap="none" strike="noStrike">
                <a:solidFill>
                  <a:srgbClr val="000000"/>
                </a:solidFill>
                <a:latin typeface="Arial"/>
                <a:ea typeface="Arial"/>
                <a:cs typeface="Arial"/>
                <a:sym typeface="Arial"/>
                <a:hlinkClick r:id="rId3">
                  <a:extLst>
                    <a:ext uri="{A12FA001-AC4F-418D-AE19-62706E023703}">
                      <ahyp:hlinkClr val="tx"/>
                    </a:ext>
                  </a:extLst>
                </a:hlinkClick>
              </a:rPr>
              <a:t>ASCCC OERI Accessibility</a:t>
            </a:r>
            <a:r>
              <a:rPr b="0" i="0" lang="en-US" sz="1600" u="none" cap="none" strike="noStrike">
                <a:solidFill>
                  <a:srgbClr val="000000"/>
                </a:solidFill>
                <a:latin typeface="Arial"/>
                <a:ea typeface="Arial"/>
                <a:cs typeface="Arial"/>
                <a:sym typeface="Arial"/>
              </a:rPr>
              <a:t> page and our </a:t>
            </a:r>
            <a:r>
              <a:rPr b="0" i="0" lang="en-US" sz="1600" u="sng" cap="none" strike="noStrike">
                <a:solidFill>
                  <a:srgbClr val="000000"/>
                </a:solidFill>
                <a:latin typeface="Arial"/>
                <a:ea typeface="Arial"/>
                <a:cs typeface="Arial"/>
                <a:sym typeface="Arial"/>
                <a:hlinkClick r:id="rId4">
                  <a:extLst>
                    <a:ext uri="{A12FA001-AC4F-418D-AE19-62706E023703}">
                      <ahyp:hlinkClr val="tx"/>
                    </a:ext>
                  </a:extLst>
                </a:hlinkClick>
              </a:rPr>
              <a:t>Accessibility Basic Course</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51"/>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Time to Explore or Breathe</a:t>
            </a:r>
            <a:endParaRPr/>
          </a:p>
        </p:txBody>
      </p:sp>
      <p:sp>
        <p:nvSpPr>
          <p:cNvPr id="315" name="Google Shape;315;p51"/>
          <p:cNvSpPr txBox="1"/>
          <p:nvPr/>
        </p:nvSpPr>
        <p:spPr>
          <a:xfrm>
            <a:off x="3255584" y="5459815"/>
            <a:ext cx="374010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sng" cap="none" strike="noStrike">
                <a:solidFill>
                  <a:srgbClr val="000000"/>
                </a:solidFill>
                <a:latin typeface="Arial"/>
                <a:ea typeface="Arial"/>
                <a:cs typeface="Arial"/>
                <a:sym typeface="Arial"/>
                <a:hlinkClick r:id="rId3">
                  <a:extLst>
                    <a:ext uri="{A12FA001-AC4F-418D-AE19-62706E023703}">
                      <ahyp:hlinkClr val="tx"/>
                    </a:ext>
                  </a:extLst>
                </a:hlinkClick>
              </a:rPr>
              <a:t>Tortoise</a:t>
            </a:r>
            <a:r>
              <a:rPr b="0" i="0" lang="en-US" sz="1200" u="none" cap="none" strike="noStrike">
                <a:solidFill>
                  <a:srgbClr val="000000"/>
                </a:solidFill>
                <a:latin typeface="Arial"/>
                <a:ea typeface="Arial"/>
                <a:cs typeface="Arial"/>
                <a:sym typeface="Arial"/>
              </a:rPr>
              <a:t> is licensed </a:t>
            </a:r>
            <a:r>
              <a:rPr b="0" i="0" lang="en-US" sz="1200" u="sng" cap="none" strike="noStrike">
                <a:solidFill>
                  <a:srgbClr val="000000"/>
                </a:solidFill>
                <a:latin typeface="Arial"/>
                <a:ea typeface="Arial"/>
                <a:cs typeface="Arial"/>
                <a:sym typeface="Arial"/>
                <a:hlinkClick r:id="rId4">
                  <a:extLst>
                    <a:ext uri="{A12FA001-AC4F-418D-AE19-62706E023703}">
                      <ahyp:hlinkClr val="tx"/>
                    </a:ext>
                  </a:extLst>
                </a:hlinkClick>
              </a:rPr>
              <a:t>CC0 1.0 Public Domain</a:t>
            </a:r>
            <a:r>
              <a:rPr b="0" i="0" lang="en-US" sz="1200" u="none" cap="none" strike="noStrike">
                <a:solidFill>
                  <a:srgbClr val="000000"/>
                </a:solidFill>
                <a:latin typeface="Arial"/>
                <a:ea typeface="Arial"/>
                <a:cs typeface="Arial"/>
                <a:sym typeface="Arial"/>
              </a:rPr>
              <a:t>. </a:t>
            </a:r>
            <a:endParaRPr/>
          </a:p>
        </p:txBody>
      </p:sp>
      <p:pic>
        <p:nvPicPr>
          <p:cNvPr descr="Large tortoise resting on sandy ground with its head tucked beneath a weathered brown shell." id="316" name="Google Shape;316;p51"/>
          <p:cNvPicPr preferRelativeResize="0"/>
          <p:nvPr/>
        </p:nvPicPr>
        <p:blipFill rotWithShape="1">
          <a:blip r:embed="rId5">
            <a:alphaModFix/>
          </a:blip>
          <a:srcRect b="0" l="0" r="0" t="0"/>
          <a:stretch/>
        </p:blipFill>
        <p:spPr>
          <a:xfrm>
            <a:off x="2612572" y="2076306"/>
            <a:ext cx="4383115" cy="328733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7"/>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Presenters</a:t>
            </a:r>
            <a:endParaRPr sz="3200"/>
          </a:p>
        </p:txBody>
      </p:sp>
      <p:sp>
        <p:nvSpPr>
          <p:cNvPr id="128" name="Google Shape;128;p7"/>
          <p:cNvSpPr txBox="1"/>
          <p:nvPr>
            <p:ph idx="1" type="body"/>
          </p:nvPr>
        </p:nvSpPr>
        <p:spPr>
          <a:xfrm>
            <a:off x="584391" y="2200059"/>
            <a:ext cx="4441371" cy="2086438"/>
          </a:xfrm>
          <a:prstGeom prst="rect">
            <a:avLst/>
          </a:prstGeom>
          <a:noFill/>
          <a:ln>
            <a:noFill/>
          </a:ln>
        </p:spPr>
        <p:txBody>
          <a:bodyPr anchorCtr="0" anchor="t" bIns="45700" lIns="91425" spcFirstLastPara="1" rIns="91425" wrap="square" tIns="45700">
            <a:normAutofit/>
          </a:bodyPr>
          <a:lstStyle/>
          <a:p>
            <a:pPr indent="-330200" lvl="0" marL="457200" rtl="0" algn="l">
              <a:lnSpc>
                <a:spcPct val="120000"/>
              </a:lnSpc>
              <a:spcBef>
                <a:spcPts val="750"/>
              </a:spcBef>
              <a:spcAft>
                <a:spcPts val="0"/>
              </a:spcAft>
              <a:buSzPts val="1600"/>
              <a:buChar char="•"/>
            </a:pPr>
            <a:r>
              <a:rPr lang="en-US"/>
              <a:t>Shagun Kaur, ASCCC OERI LibreTexts Lead</a:t>
            </a:r>
            <a:endParaRPr/>
          </a:p>
          <a:p>
            <a:pPr indent="-317500" lvl="1" marL="914400" rtl="0" algn="l">
              <a:lnSpc>
                <a:spcPct val="120000"/>
              </a:lnSpc>
              <a:spcBef>
                <a:spcPts val="375"/>
              </a:spcBef>
              <a:spcAft>
                <a:spcPts val="0"/>
              </a:spcAft>
              <a:buSzPts val="1400"/>
              <a:buChar char="•"/>
            </a:pPr>
            <a:r>
              <a:rPr lang="en-US" sz="1600"/>
              <a:t>Communication Studies, De Anza</a:t>
            </a:r>
            <a:endParaRPr sz="1600"/>
          </a:p>
          <a:p>
            <a:pPr indent="-330200" lvl="0" marL="457200" rtl="0" algn="l">
              <a:lnSpc>
                <a:spcPct val="120000"/>
              </a:lnSpc>
              <a:spcBef>
                <a:spcPts val="750"/>
              </a:spcBef>
              <a:spcAft>
                <a:spcPts val="0"/>
              </a:spcAft>
              <a:buSzPts val="1600"/>
              <a:buChar char="•"/>
            </a:pPr>
            <a:r>
              <a:rPr lang="en-US"/>
              <a:t>Cristina Moon, ASCCC OERI ADAPT lead</a:t>
            </a:r>
            <a:endParaRPr/>
          </a:p>
          <a:p>
            <a:pPr indent="-317500" lvl="1" marL="914400" rtl="0" algn="l">
              <a:lnSpc>
                <a:spcPct val="120000"/>
              </a:lnSpc>
              <a:spcBef>
                <a:spcPts val="375"/>
              </a:spcBef>
              <a:spcAft>
                <a:spcPts val="0"/>
              </a:spcAft>
              <a:buSzPts val="1400"/>
              <a:buChar char="•"/>
            </a:pPr>
            <a:r>
              <a:rPr lang="en-US" sz="1600"/>
              <a:t>Spanish, Chabot</a:t>
            </a:r>
            <a:endParaRPr sz="1600"/>
          </a:p>
          <a:p>
            <a:pPr indent="-228600" lvl="1" marL="914400" rtl="0" algn="l">
              <a:lnSpc>
                <a:spcPct val="120000"/>
              </a:lnSpc>
              <a:spcBef>
                <a:spcPts val="375"/>
              </a:spcBef>
              <a:spcAft>
                <a:spcPts val="0"/>
              </a:spcAft>
              <a:buSzPts val="1400"/>
              <a:buNone/>
            </a:pPr>
            <a:r>
              <a:t/>
            </a:r>
            <a:endParaRPr sz="1800"/>
          </a:p>
        </p:txBody>
      </p:sp>
      <p:pic>
        <p:nvPicPr>
          <p:cNvPr descr="A person smashing their face into a book in what might be viewed as an expression of exasperation. " id="129" name="Google Shape;129;p7" title="Decorative"/>
          <p:cNvPicPr preferRelativeResize="0"/>
          <p:nvPr/>
        </p:nvPicPr>
        <p:blipFill rotWithShape="1">
          <a:blip r:embed="rId3">
            <a:alphaModFix/>
          </a:blip>
          <a:srcRect b="0" l="0" r="0" t="0"/>
          <a:stretch/>
        </p:blipFill>
        <p:spPr>
          <a:xfrm>
            <a:off x="5136453" y="2200059"/>
            <a:ext cx="2969394" cy="1689281"/>
          </a:xfrm>
          <a:prstGeom prst="rect">
            <a:avLst/>
          </a:prstGeom>
          <a:noFill/>
          <a:ln>
            <a:noFill/>
          </a:ln>
        </p:spPr>
      </p:pic>
      <p:sp>
        <p:nvSpPr>
          <p:cNvPr id="130" name="Google Shape;130;p7" title="Decorative image"/>
          <p:cNvSpPr/>
          <p:nvPr/>
        </p:nvSpPr>
        <p:spPr>
          <a:xfrm>
            <a:off x="4964573" y="3978719"/>
            <a:ext cx="3518912" cy="27695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Photo by </a:t>
            </a:r>
            <a:r>
              <a:rPr b="0" i="0" lang="en-US" sz="1200" u="sng" cap="none" strike="noStrike">
                <a:solidFill>
                  <a:schemeClr val="dk1"/>
                </a:solidFill>
                <a:latin typeface="Arial"/>
                <a:ea typeface="Arial"/>
                <a:cs typeface="Arial"/>
                <a:sym typeface="Arial"/>
                <a:hlinkClick r:id="rId4">
                  <a:extLst>
                    <a:ext uri="{A12FA001-AC4F-418D-AE19-62706E023703}">
                      <ahyp:hlinkClr val="tx"/>
                    </a:ext>
                  </a:extLst>
                </a:hlinkClick>
              </a:rPr>
              <a:t>Siora Photography</a:t>
            </a:r>
            <a:r>
              <a:rPr b="0" i="0" lang="en-US" sz="1200" u="none" cap="none" strike="noStrike">
                <a:solidFill>
                  <a:schemeClr val="dk1"/>
                </a:solidFill>
                <a:latin typeface="Arial"/>
                <a:ea typeface="Arial"/>
                <a:cs typeface="Arial"/>
                <a:sym typeface="Arial"/>
              </a:rPr>
              <a:t> on </a:t>
            </a:r>
            <a:r>
              <a:rPr b="0" i="0" lang="en-US" sz="1200" u="sng" cap="none" strike="noStrike">
                <a:solidFill>
                  <a:schemeClr val="dk1"/>
                </a:solidFill>
                <a:latin typeface="Arial"/>
                <a:ea typeface="Arial"/>
                <a:cs typeface="Arial"/>
                <a:sym typeface="Arial"/>
                <a:hlinkClick r:id="rId5">
                  <a:extLst>
                    <a:ext uri="{A12FA001-AC4F-418D-AE19-62706E023703}">
                      <ahyp:hlinkClr val="tx"/>
                    </a:ext>
                  </a:extLst>
                </a:hlinkClick>
              </a:rPr>
              <a:t>Unsplash</a:t>
            </a:r>
            <a:r>
              <a:rPr b="0" i="0" lang="en-US" sz="1200" u="none" cap="none" strike="noStrike">
                <a:solidFill>
                  <a:schemeClr val="dk1"/>
                </a:solidFill>
                <a:latin typeface="Arial"/>
                <a:ea typeface="Arial"/>
                <a:cs typeface="Arial"/>
                <a:sym typeface="Arial"/>
              </a:rPr>
              <a:t> </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52"/>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How was the Construction?</a:t>
            </a:r>
            <a:endParaRPr/>
          </a:p>
        </p:txBody>
      </p:sp>
      <p:sp>
        <p:nvSpPr>
          <p:cNvPr id="322" name="Google Shape;322;p52"/>
          <p:cNvSpPr txBox="1"/>
          <p:nvPr/>
        </p:nvSpPr>
        <p:spPr>
          <a:xfrm>
            <a:off x="1536602" y="5766755"/>
            <a:ext cx="607079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LibreTexts Rocket Icon. Adapted for instructional use. Original icon from </a:t>
            </a:r>
            <a:r>
              <a:rPr b="0" i="0" lang="en-US" sz="1200" u="sng" cap="none" strike="noStrike">
                <a:solidFill>
                  <a:srgbClr val="000000"/>
                </a:solidFill>
                <a:latin typeface="Arial"/>
                <a:ea typeface="Arial"/>
                <a:cs typeface="Arial"/>
                <a:sym typeface="Arial"/>
                <a:hlinkClick r:id="rId3">
                  <a:extLst>
                    <a:ext uri="{A12FA001-AC4F-418D-AE19-62706E023703}">
                      <ahyp:hlinkClr val="tx"/>
                    </a:ext>
                  </a:extLst>
                </a:hlinkClick>
              </a:rPr>
              <a:t>LibreTexts</a:t>
            </a:r>
            <a:r>
              <a:rPr b="0" i="0" lang="en-US" sz="1200" u="none" cap="none" strike="noStrike">
                <a:solidFill>
                  <a:srgbClr val="000000"/>
                </a:solidFill>
                <a:latin typeface="Arial"/>
                <a:ea typeface="Arial"/>
                <a:cs typeface="Arial"/>
                <a:sym typeface="Arial"/>
              </a:rPr>
              <a:t>. </a:t>
            </a:r>
            <a:r>
              <a:rPr b="0" i="0" lang="en-US" sz="1200" u="sng" cap="none" strike="noStrike">
                <a:solidFill>
                  <a:srgbClr val="000000"/>
                </a:solidFill>
                <a:latin typeface="Arial"/>
                <a:ea typeface="Arial"/>
                <a:cs typeface="Arial"/>
                <a:sym typeface="Arial"/>
                <a:hlinkClick r:id="rId4">
                  <a:extLst>
                    <a:ext uri="{A12FA001-AC4F-418D-AE19-62706E023703}">
                      <ahyp:hlinkClr val="tx"/>
                    </a:ext>
                  </a:extLst>
                </a:hlinkClick>
              </a:rPr>
              <a:t>CC0 1.0 Public Domain</a:t>
            </a:r>
            <a:r>
              <a:rPr b="0" i="0" lang="en-US" sz="1200" u="none" cap="none" strike="noStrike">
                <a:solidFill>
                  <a:srgbClr val="000000"/>
                </a:solidFill>
                <a:latin typeface="Arial"/>
                <a:ea typeface="Arial"/>
                <a:cs typeface="Arial"/>
                <a:sym typeface="Arial"/>
              </a:rPr>
              <a:t>. </a:t>
            </a:r>
            <a:endParaRPr/>
          </a:p>
        </p:txBody>
      </p:sp>
      <p:sp>
        <p:nvSpPr>
          <p:cNvPr id="323" name="Google Shape;323;p52"/>
          <p:cNvSpPr txBox="1"/>
          <p:nvPr/>
        </p:nvSpPr>
        <p:spPr>
          <a:xfrm>
            <a:off x="2286000" y="3276733"/>
            <a:ext cx="45720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descr="Construction-themed LibreTexts remix station showing steps to build, organize, customize, review, and publish content." id="324" name="Google Shape;324;p52"/>
          <p:cNvPicPr preferRelativeResize="0"/>
          <p:nvPr/>
        </p:nvPicPr>
        <p:blipFill rotWithShape="1">
          <a:blip r:embed="rId5">
            <a:alphaModFix/>
          </a:blip>
          <a:srcRect b="0" l="0" r="0" t="0"/>
          <a:stretch/>
        </p:blipFill>
        <p:spPr>
          <a:xfrm>
            <a:off x="2264527" y="1971472"/>
            <a:ext cx="4614939" cy="369326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53"/>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Page Settings</a:t>
            </a:r>
            <a:endParaRPr/>
          </a:p>
        </p:txBody>
      </p:sp>
      <p:pic>
        <p:nvPicPr>
          <p:cNvPr id="330" name="Google Shape;330;p53"/>
          <p:cNvPicPr preferRelativeResize="0"/>
          <p:nvPr/>
        </p:nvPicPr>
        <p:blipFill rotWithShape="1">
          <a:blip r:embed="rId3">
            <a:alphaModFix/>
          </a:blip>
          <a:srcRect b="0" l="0" r="0" t="0"/>
          <a:stretch/>
        </p:blipFill>
        <p:spPr>
          <a:xfrm>
            <a:off x="1257519" y="1894078"/>
            <a:ext cx="7033623" cy="2029838"/>
          </a:xfrm>
          <a:prstGeom prst="rect">
            <a:avLst/>
          </a:prstGeom>
          <a:noFill/>
          <a:ln cap="flat" cmpd="sng" w="9525">
            <a:solidFill>
              <a:srgbClr val="222222"/>
            </a:solidFill>
            <a:prstDash val="solid"/>
            <a:round/>
            <a:headEnd len="sm" w="sm" type="none"/>
            <a:tailEnd len="sm" w="sm" type="none"/>
          </a:ln>
        </p:spPr>
      </p:pic>
      <p:sp>
        <p:nvSpPr>
          <p:cNvPr descr="Page Settings panel showing thumbnail image, page summary, display options, author, license, and article settings." id="331" name="Google Shape;331;p53"/>
          <p:cNvSpPr txBox="1"/>
          <p:nvPr/>
        </p:nvSpPr>
        <p:spPr>
          <a:xfrm>
            <a:off x="708168" y="4179710"/>
            <a:ext cx="8132323" cy="252376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Page Settings control how your page appears across LibreTexts and provide important metadata for readers and remixers.</a:t>
            </a:r>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Thumbnail – Select an image that represents the page in guides and search results. </a:t>
            </a:r>
            <a:endParaRPr/>
          </a:p>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Summary – Add a brief description to help readers understand the page's purpose. </a:t>
            </a:r>
            <a:endParaRPr/>
          </a:p>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Guide Display – Choose how pages are organized and displayed within a guide. </a:t>
            </a:r>
            <a:endParaRPr/>
          </a:p>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Article Type – Identify the type of content (e.g., chapter, topic, activity). </a:t>
            </a:r>
            <a:endParaRPr/>
          </a:p>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Author &amp; License – Provide attribution and licensing information. </a:t>
            </a:r>
            <a:endParaRPr/>
          </a:p>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Metadata – Improves discoverability, navigation, and remixing.</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54"/>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Go Back to the Rocket Ship</a:t>
            </a:r>
            <a:endParaRPr/>
          </a:p>
        </p:txBody>
      </p:sp>
      <p:sp>
        <p:nvSpPr>
          <p:cNvPr id="337" name="Google Shape;337;p54"/>
          <p:cNvSpPr txBox="1"/>
          <p:nvPr>
            <p:ph idx="1" type="body"/>
          </p:nvPr>
        </p:nvSpPr>
        <p:spPr>
          <a:xfrm>
            <a:off x="1880681" y="5719863"/>
            <a:ext cx="5752290" cy="745787"/>
          </a:xfrm>
          <a:prstGeom prst="rect">
            <a:avLst/>
          </a:prstGeom>
          <a:noFill/>
          <a:ln>
            <a:noFill/>
          </a:ln>
        </p:spPr>
        <p:txBody>
          <a:bodyPr anchorCtr="0" anchor="t" bIns="45700" lIns="91425" spcFirstLastPara="1" rIns="91425" wrap="square" tIns="45700">
            <a:noAutofit/>
          </a:bodyPr>
          <a:lstStyle/>
          <a:p>
            <a:pPr indent="0" lvl="0" marL="127000" rtl="0" algn="ctr">
              <a:lnSpc>
                <a:spcPct val="120000"/>
              </a:lnSpc>
              <a:spcBef>
                <a:spcPts val="750"/>
              </a:spcBef>
              <a:spcAft>
                <a:spcPts val="0"/>
              </a:spcAft>
              <a:buSzPts val="1600"/>
              <a:buNone/>
            </a:pPr>
            <a:r>
              <a:rPr lang="en-US" sz="1200"/>
              <a:t>LibreTexts Rocket Icon. Adapted for instructional use. Original icon from </a:t>
            </a:r>
            <a:r>
              <a:rPr lang="en-US" sz="1200" u="sng">
                <a:solidFill>
                  <a:schemeClr val="hlink"/>
                </a:solidFill>
                <a:hlinkClick r:id="rId3"/>
              </a:rPr>
              <a:t>LibreTexts</a:t>
            </a:r>
            <a:r>
              <a:rPr lang="en-US" sz="1200"/>
              <a:t>. </a:t>
            </a:r>
            <a:r>
              <a:rPr lang="en-US" sz="1200" u="sng">
                <a:solidFill>
                  <a:schemeClr val="hlink"/>
                </a:solidFill>
                <a:hlinkClick r:id="rId4"/>
              </a:rPr>
              <a:t>CC0 1.0 Public Domain</a:t>
            </a:r>
            <a:r>
              <a:rPr lang="en-US" sz="1200"/>
              <a:t>. </a:t>
            </a:r>
            <a:endParaRPr/>
          </a:p>
        </p:txBody>
      </p:sp>
      <p:pic>
        <p:nvPicPr>
          <p:cNvPr descr="Cartoon rocket points to a message encouraging users to click the LibreTexts rocket and explore the LibreVerse." id="338" name="Google Shape;338;p54"/>
          <p:cNvPicPr preferRelativeResize="0"/>
          <p:nvPr/>
        </p:nvPicPr>
        <p:blipFill rotWithShape="1">
          <a:blip r:embed="rId5">
            <a:alphaModFix/>
          </a:blip>
          <a:srcRect b="0" l="0" r="0" t="0"/>
          <a:stretch/>
        </p:blipFill>
        <p:spPr>
          <a:xfrm>
            <a:off x="1981200" y="2101715"/>
            <a:ext cx="5551251" cy="370083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55"/>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AI Co-Authoring Tools</a:t>
            </a:r>
            <a:endParaRPr/>
          </a:p>
        </p:txBody>
      </p:sp>
      <p:pic>
        <p:nvPicPr>
          <p:cNvPr descr="LibreTexts project dashboard showing tools for team management, AI authoring, timelines, peer review, and access." id="344" name="Google Shape;344;p55"/>
          <p:cNvPicPr preferRelativeResize="0"/>
          <p:nvPr/>
        </p:nvPicPr>
        <p:blipFill rotWithShape="1">
          <a:blip r:embed="rId3">
            <a:alphaModFix/>
          </a:blip>
          <a:srcRect b="0" l="0" r="0" t="0"/>
          <a:stretch/>
        </p:blipFill>
        <p:spPr>
          <a:xfrm>
            <a:off x="1319653" y="2213583"/>
            <a:ext cx="7049311" cy="1088496"/>
          </a:xfrm>
          <a:prstGeom prst="rect">
            <a:avLst/>
          </a:prstGeom>
          <a:noFill/>
          <a:ln cap="flat" cmpd="sng" w="9525">
            <a:solidFill>
              <a:srgbClr val="222222"/>
            </a:solidFill>
            <a:prstDash val="solid"/>
            <a:round/>
            <a:headEnd len="sm" w="sm" type="none"/>
            <a:tailEnd len="sm" w="sm" type="none"/>
          </a:ln>
        </p:spPr>
      </p:pic>
      <p:pic>
        <p:nvPicPr>
          <p:cNvPr descr="AI Co-Author tools generate page summaries, alt text, and tags to improve content organization and discovery." id="345" name="Google Shape;345;p55"/>
          <p:cNvPicPr preferRelativeResize="0"/>
          <p:nvPr/>
        </p:nvPicPr>
        <p:blipFill rotWithShape="1">
          <a:blip r:embed="rId4">
            <a:alphaModFix/>
          </a:blip>
          <a:srcRect b="0" l="0" r="0" t="0"/>
          <a:stretch/>
        </p:blipFill>
        <p:spPr>
          <a:xfrm>
            <a:off x="1088686" y="3812529"/>
            <a:ext cx="7555149" cy="1698312"/>
          </a:xfrm>
          <a:prstGeom prst="rect">
            <a:avLst/>
          </a:prstGeom>
          <a:noFill/>
          <a:ln cap="flat" cmpd="sng" w="9525">
            <a:solidFill>
              <a:srgbClr val="222222"/>
            </a:solidFill>
            <a:prstDash val="solid"/>
            <a:round/>
            <a:headEnd len="sm" w="sm" type="none"/>
            <a:tailEnd len="sm" w="sm" type="none"/>
          </a:ln>
        </p:spPr>
      </p:pic>
      <p:sp>
        <p:nvSpPr>
          <p:cNvPr id="346" name="Google Shape;346;p55"/>
          <p:cNvSpPr txBox="1"/>
          <p:nvPr/>
        </p:nvSpPr>
        <p:spPr>
          <a:xfrm>
            <a:off x="1319653" y="5875506"/>
            <a:ext cx="6728365" cy="584775"/>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Save time with AI Co-Author by generating draft summaries, alt text, and tags that you can review and customize for your project.</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56"/>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600"/>
              <a:buFont typeface="Arial"/>
              <a:buNone/>
            </a:pPr>
            <a:r>
              <a:rPr lang="en-US" sz="3200"/>
              <a:t>If you get lost: Return to the Ship</a:t>
            </a:r>
            <a:endParaRPr/>
          </a:p>
        </p:txBody>
      </p:sp>
      <p:sp>
        <p:nvSpPr>
          <p:cNvPr id="352" name="Google Shape;352;p56"/>
          <p:cNvSpPr txBox="1"/>
          <p:nvPr/>
        </p:nvSpPr>
        <p:spPr>
          <a:xfrm>
            <a:off x="1801298" y="5445721"/>
            <a:ext cx="607079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LibreTexts Rocket Icon. Adapted for instructional use. Original icon from </a:t>
            </a:r>
            <a:r>
              <a:rPr b="0" i="0" lang="en-US" sz="1200" u="sng" cap="none" strike="noStrike">
                <a:solidFill>
                  <a:srgbClr val="000000"/>
                </a:solidFill>
                <a:latin typeface="Arial"/>
                <a:ea typeface="Arial"/>
                <a:cs typeface="Arial"/>
                <a:sym typeface="Arial"/>
                <a:hlinkClick r:id="rId3">
                  <a:extLst>
                    <a:ext uri="{A12FA001-AC4F-418D-AE19-62706E023703}">
                      <ahyp:hlinkClr val="tx"/>
                    </a:ext>
                  </a:extLst>
                </a:hlinkClick>
              </a:rPr>
              <a:t>LibreTexts</a:t>
            </a:r>
            <a:r>
              <a:rPr b="0" i="0" lang="en-US" sz="1200" u="none" cap="none" strike="noStrike">
                <a:solidFill>
                  <a:srgbClr val="000000"/>
                </a:solidFill>
                <a:latin typeface="Arial"/>
                <a:ea typeface="Arial"/>
                <a:cs typeface="Arial"/>
                <a:sym typeface="Arial"/>
              </a:rPr>
              <a:t>. </a:t>
            </a:r>
            <a:r>
              <a:rPr b="0" i="0" lang="en-US" sz="1200" u="sng" cap="none" strike="noStrike">
                <a:solidFill>
                  <a:srgbClr val="000000"/>
                </a:solidFill>
                <a:latin typeface="Arial"/>
                <a:ea typeface="Arial"/>
                <a:cs typeface="Arial"/>
                <a:sym typeface="Arial"/>
                <a:hlinkClick r:id="rId4">
                  <a:extLst>
                    <a:ext uri="{A12FA001-AC4F-418D-AE19-62706E023703}">
                      <ahyp:hlinkClr val="tx"/>
                    </a:ext>
                  </a:extLst>
                </a:hlinkClick>
              </a:rPr>
              <a:t>CC0 1.0 Public Domain</a:t>
            </a:r>
            <a:r>
              <a:rPr b="0" i="0" lang="en-US" sz="1200" u="none" cap="none" strike="noStrike">
                <a:solidFill>
                  <a:srgbClr val="000000"/>
                </a:solidFill>
                <a:latin typeface="Arial"/>
                <a:ea typeface="Arial"/>
                <a:cs typeface="Arial"/>
                <a:sym typeface="Arial"/>
              </a:rPr>
              <a:t>. </a:t>
            </a:r>
            <a:endParaRPr/>
          </a:p>
        </p:txBody>
      </p:sp>
      <p:pic>
        <p:nvPicPr>
          <p:cNvPr descr="Space-themed poster with a rocket and message encouraging users to return to the LibreTexts ship for help." id="353" name="Google Shape;353;p56"/>
          <p:cNvPicPr preferRelativeResize="0"/>
          <p:nvPr/>
        </p:nvPicPr>
        <p:blipFill rotWithShape="1">
          <a:blip r:embed="rId5">
            <a:alphaModFix/>
          </a:blip>
          <a:srcRect b="0" l="0" r="0" t="0"/>
          <a:stretch/>
        </p:blipFill>
        <p:spPr>
          <a:xfrm>
            <a:off x="2424540" y="2122714"/>
            <a:ext cx="4739406" cy="315960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57"/>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Next in the Series and Coming Up</a:t>
            </a:r>
            <a:endParaRPr/>
          </a:p>
        </p:txBody>
      </p:sp>
      <p:graphicFrame>
        <p:nvGraphicFramePr>
          <p:cNvPr id="359" name="Google Shape;359;p57"/>
          <p:cNvGraphicFramePr/>
          <p:nvPr/>
        </p:nvGraphicFramePr>
        <p:xfrm>
          <a:off x="1147020" y="2416599"/>
          <a:ext cx="3000000" cy="3000000"/>
        </p:xfrm>
        <a:graphic>
          <a:graphicData uri="http://schemas.openxmlformats.org/drawingml/2006/table">
            <a:tbl>
              <a:tblPr>
                <a:noFill/>
                <a:tableStyleId>{7721724D-5E1C-4F64-960A-4B31AF796707}</a:tableStyleId>
              </a:tblPr>
              <a:tblGrid>
                <a:gridCol w="1053050"/>
                <a:gridCol w="3175200"/>
                <a:gridCol w="2974250"/>
              </a:tblGrid>
              <a:tr h="524100">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ADAPT</a:t>
                      </a:r>
                      <a:endParaRPr sz="1200" u="none" cap="none" strike="noStrike"/>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Level 3</a:t>
                      </a:r>
                      <a:endParaRPr sz="1200" u="none" cap="none" strike="noStrike"/>
                    </a:p>
                  </a:txBody>
                  <a:tcPr marT="56275" marB="56275" marR="56275" marL="56275">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FFE5D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Beyond the Final Draft: Process-Based Assessment with Forge</a:t>
                      </a:r>
                      <a:endParaRPr sz="1200" u="none" cap="none" strike="noStrike"/>
                    </a:p>
                  </a:txBody>
                  <a:tcPr marT="56275" marB="56275" marR="56275" marL="56275">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FFE5D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Tuesday, June 9, 9:00-10:30 am</a:t>
                      </a:r>
                      <a:endParaRPr sz="1200" u="none" cap="none" strike="noStrike"/>
                    </a:p>
                  </a:txBody>
                  <a:tcPr marT="56275" marB="56275" marR="56275" marL="56275">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FFE5D6"/>
                    </a:solidFill>
                  </a:tcPr>
                </a:tc>
              </a:tr>
              <a:tr h="524100">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ADAPT</a:t>
                      </a:r>
                      <a:endParaRPr sz="1200" u="none" cap="none" strike="noStrike"/>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Level 4</a:t>
                      </a:r>
                      <a:endParaRPr sz="1200" u="none" cap="none" strike="noStrike"/>
                    </a:p>
                  </a:txBody>
                  <a:tcPr marT="56275" marB="56275" marR="56275" marL="56275">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Collaborative Learning: Multimodal Engagement with Discuss-It </a:t>
                      </a:r>
                      <a:endParaRPr sz="1200" u="none" cap="none" strike="noStrike"/>
                    </a:p>
                  </a:txBody>
                  <a:tcPr marT="56275" marB="56275" marR="56275" marL="56275">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Thursday, June 11, 10:00-11:30 am</a:t>
                      </a:r>
                      <a:endParaRPr sz="1200" u="none" cap="none" strike="noStrike"/>
                    </a:p>
                  </a:txBody>
                  <a:tcPr marT="56275" marB="56275" marR="56275" marL="56275">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tcPr>
                </a:tc>
              </a:tr>
            </a:tbl>
          </a:graphicData>
        </a:graphic>
      </p:graphicFrame>
      <p:graphicFrame>
        <p:nvGraphicFramePr>
          <p:cNvPr id="360" name="Google Shape;360;p57"/>
          <p:cNvGraphicFramePr/>
          <p:nvPr/>
        </p:nvGraphicFramePr>
        <p:xfrm>
          <a:off x="1147020" y="4119174"/>
          <a:ext cx="3000000" cy="3000000"/>
        </p:xfrm>
        <a:graphic>
          <a:graphicData uri="http://schemas.openxmlformats.org/drawingml/2006/table">
            <a:tbl>
              <a:tblPr>
                <a:noFill/>
                <a:tableStyleId>{7721724D-5E1C-4F64-960A-4B31AF796707}</a:tableStyleId>
              </a:tblPr>
              <a:tblGrid>
                <a:gridCol w="1053050"/>
                <a:gridCol w="3175200"/>
                <a:gridCol w="2974250"/>
              </a:tblGrid>
              <a:tr h="524100">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LibreTexts</a:t>
                      </a:r>
                      <a:endParaRPr sz="1200" u="none" cap="none" strike="noStrike"/>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Level 4</a:t>
                      </a:r>
                      <a:endParaRPr sz="1200" u="none" cap="none" strike="noStrike"/>
                    </a:p>
                  </a:txBody>
                  <a:tcPr marT="56275" marB="56275" marR="56275" marL="56275">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FFE5D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Designing with Media: Images and Video in LibreTexts </a:t>
                      </a:r>
                      <a:endParaRPr sz="1200" u="none" cap="none" strike="noStrike"/>
                    </a:p>
                  </a:txBody>
                  <a:tcPr marT="56275" marB="56275" marR="56275" marL="56275">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FFE5D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Wednesday, June 10, 10:30-12:00 pm</a:t>
                      </a:r>
                      <a:endParaRPr sz="1200" u="none" cap="none" strike="noStrike"/>
                    </a:p>
                  </a:txBody>
                  <a:tcPr marT="56275" marB="56275" marR="56275" marL="56275">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FFE5D6"/>
                    </a:solidFill>
                  </a:tcPr>
                </a:tc>
              </a:tr>
            </a:tbl>
          </a:graphicData>
        </a:graphic>
      </p:graphicFrame>
      <p:sp>
        <p:nvSpPr>
          <p:cNvPr id="361" name="Google Shape;361;p57"/>
          <p:cNvSpPr txBox="1"/>
          <p:nvPr/>
        </p:nvSpPr>
        <p:spPr>
          <a:xfrm>
            <a:off x="1147020" y="5406703"/>
            <a:ext cx="7256426" cy="400110"/>
          </a:xfrm>
          <a:prstGeom prst="rect">
            <a:avLst/>
          </a:prstGeom>
          <a:noFill/>
          <a:ln cap="flat" cmpd="sng" w="9525">
            <a:solidFill>
              <a:srgbClr val="22222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181612"/>
                </a:solidFill>
                <a:latin typeface="Arial"/>
                <a:ea typeface="Arial"/>
                <a:cs typeface="Arial"/>
                <a:sym typeface="Arial"/>
              </a:rPr>
              <a:t>Open Office Hour: </a:t>
            </a:r>
            <a:r>
              <a:rPr b="0" i="0" lang="en-US" sz="2000" u="none" cap="none" strike="noStrike">
                <a:solidFill>
                  <a:srgbClr val="000000"/>
                </a:solidFill>
                <a:latin typeface="Arial"/>
                <a:ea typeface="Arial"/>
                <a:cs typeface="Arial"/>
                <a:sym typeface="Arial"/>
              </a:rPr>
              <a:t>Friday, June 12th, 2:00-3:00 pm</a:t>
            </a:r>
            <a:endParaRPr/>
          </a:p>
        </p:txBody>
      </p:sp>
      <p:sp>
        <p:nvSpPr>
          <p:cNvPr id="362" name="Google Shape;362;p57"/>
          <p:cNvSpPr txBox="1"/>
          <p:nvPr/>
        </p:nvSpPr>
        <p:spPr>
          <a:xfrm>
            <a:off x="652675" y="6138100"/>
            <a:ext cx="8191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rgbClr val="181612"/>
                </a:solidFill>
              </a:rPr>
              <a:t>To register and find the recorded archived of webinars, please visit the </a:t>
            </a:r>
            <a:r>
              <a:rPr lang="en-US" sz="1600" u="sng">
                <a:solidFill>
                  <a:schemeClr val="accent1"/>
                </a:solidFill>
                <a:hlinkClick r:id="rId3">
                  <a:extLst>
                    <a:ext uri="{A12FA001-AC4F-418D-AE19-62706E023703}">
                      <ahyp:hlinkClr val="tx"/>
                    </a:ext>
                  </a:extLst>
                </a:hlinkClick>
              </a:rPr>
              <a:t>ASCCC OERI</a:t>
            </a:r>
            <a:r>
              <a:rPr lang="en-US" sz="1600">
                <a:solidFill>
                  <a:srgbClr val="181612"/>
                </a:solidFill>
              </a:rPr>
              <a:t>.</a:t>
            </a:r>
            <a:endParaRPr sz="1600">
              <a:solidFill>
                <a:srgbClr val="181612"/>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58"/>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Contact Us</a:t>
            </a:r>
            <a:endParaRPr/>
          </a:p>
        </p:txBody>
      </p:sp>
      <p:sp>
        <p:nvSpPr>
          <p:cNvPr id="368" name="Google Shape;368;p58"/>
          <p:cNvSpPr txBox="1"/>
          <p:nvPr/>
        </p:nvSpPr>
        <p:spPr>
          <a:xfrm>
            <a:off x="1057385" y="2061716"/>
            <a:ext cx="7029230" cy="1138773"/>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C00000"/>
              </a:buClr>
              <a:buSzPts val="1800"/>
              <a:buFont typeface="Arial"/>
              <a:buChar char="•"/>
            </a:pPr>
            <a:r>
              <a:rPr b="0" i="0" lang="en-US" sz="1800" u="none" cap="none" strike="noStrike">
                <a:solidFill>
                  <a:srgbClr val="000000"/>
                </a:solidFill>
                <a:latin typeface="Arial"/>
                <a:ea typeface="Arial"/>
                <a:cs typeface="Arial"/>
                <a:sym typeface="Arial"/>
              </a:rPr>
              <a:t>Shagun Kaur: </a:t>
            </a:r>
            <a:r>
              <a:rPr b="0" i="0" lang="en-US" sz="1800" u="sng" cap="none" strike="noStrike">
                <a:solidFill>
                  <a:srgbClr val="000000"/>
                </a:solidFill>
                <a:latin typeface="Arial"/>
                <a:ea typeface="Arial"/>
                <a:cs typeface="Arial"/>
                <a:sym typeface="Arial"/>
                <a:hlinkClick r:id="rId3">
                  <a:extLst>
                    <a:ext uri="{A12FA001-AC4F-418D-AE19-62706E023703}">
                      <ahyp:hlinkClr val="tx"/>
                    </a:ext>
                  </a:extLst>
                </a:hlinkClick>
              </a:rPr>
              <a:t>kaurshagun@fhda.edu</a:t>
            </a:r>
            <a:endParaRPr b="0" i="0" sz="18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C00000"/>
              </a:buClr>
              <a:buSzPts val="1800"/>
              <a:buFont typeface="Arial"/>
              <a:buChar char="•"/>
            </a:pPr>
            <a:r>
              <a:rPr b="0" i="0" lang="en-US" sz="1800" u="none" cap="none" strike="noStrike">
                <a:solidFill>
                  <a:srgbClr val="000000"/>
                </a:solidFill>
                <a:latin typeface="Arial"/>
                <a:ea typeface="Arial"/>
                <a:cs typeface="Arial"/>
                <a:sym typeface="Arial"/>
              </a:rPr>
              <a:t>Cristina Moon: </a:t>
            </a:r>
            <a:r>
              <a:rPr b="0" i="0" lang="en-US" sz="1800" u="sng" cap="none" strike="noStrike">
                <a:solidFill>
                  <a:srgbClr val="000000"/>
                </a:solidFill>
                <a:latin typeface="Arial"/>
                <a:ea typeface="Arial"/>
                <a:cs typeface="Arial"/>
                <a:sym typeface="Arial"/>
                <a:hlinkClick r:id="rId4">
                  <a:extLst>
                    <a:ext uri="{A12FA001-AC4F-418D-AE19-62706E023703}">
                      <ahyp:hlinkClr val="tx"/>
                    </a:ext>
                  </a:extLst>
                </a:hlinkClick>
              </a:rPr>
              <a:t>cmoon@chabotcollege.edu</a:t>
            </a:r>
            <a:endParaRPr b="0" i="0" sz="18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C00000"/>
              </a:buClr>
              <a:buSzPts val="1800"/>
              <a:buFont typeface="Arial"/>
              <a:buChar char="•"/>
            </a:pPr>
            <a:r>
              <a:rPr b="0" i="0" lang="en-US" sz="1800" u="none" cap="none" strike="noStrike">
                <a:solidFill>
                  <a:srgbClr val="000000"/>
                </a:solidFill>
                <a:latin typeface="Arial"/>
                <a:ea typeface="Arial"/>
                <a:cs typeface="Arial"/>
                <a:sym typeface="Arial"/>
              </a:rPr>
              <a:t>OERI Team - </a:t>
            </a:r>
            <a:r>
              <a:rPr b="0" i="0" lang="en-US" sz="1800" u="sng" cap="none" strike="noStrike">
                <a:solidFill>
                  <a:srgbClr val="000000"/>
                </a:solidFill>
                <a:latin typeface="Arial"/>
                <a:ea typeface="Arial"/>
                <a:cs typeface="Arial"/>
                <a:sym typeface="Arial"/>
                <a:hlinkClick r:id="rId5">
                  <a:extLst>
                    <a:ext uri="{A12FA001-AC4F-418D-AE19-62706E023703}">
                      <ahyp:hlinkClr val="tx"/>
                    </a:ext>
                  </a:extLst>
                </a:hlinkClick>
              </a:rPr>
              <a:t>oeri@asccc.org</a:t>
            </a:r>
            <a:r>
              <a:rPr b="0" i="0" lang="en-US" sz="1800" u="none"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descr="LibreTexts astronaut calls Earth from beside a rocket, with contact options displayed under a starry sky." id="369" name="Google Shape;369;p58"/>
          <p:cNvSpPr txBox="1"/>
          <p:nvPr/>
        </p:nvSpPr>
        <p:spPr>
          <a:xfrm>
            <a:off x="2842637" y="6272931"/>
            <a:ext cx="3946357"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OERI Icon. Adapted for instructional use. Original icon from </a:t>
            </a:r>
            <a:r>
              <a:rPr b="0" i="0" lang="en-US" sz="1200" u="sng" cap="none" strike="noStrike">
                <a:solidFill>
                  <a:srgbClr val="000000"/>
                </a:solidFill>
                <a:latin typeface="Arial"/>
                <a:ea typeface="Arial"/>
                <a:cs typeface="Arial"/>
                <a:sym typeface="Arial"/>
                <a:hlinkClick r:id="rId6">
                  <a:extLst>
                    <a:ext uri="{A12FA001-AC4F-418D-AE19-62706E023703}">
                      <ahyp:hlinkClr val="tx"/>
                    </a:ext>
                  </a:extLst>
                </a:hlinkClick>
              </a:rPr>
              <a:t>OERI</a:t>
            </a:r>
            <a:r>
              <a:rPr b="0" i="0" lang="en-US" sz="1200" u="none" cap="none" strike="noStrike">
                <a:solidFill>
                  <a:srgbClr val="000000"/>
                </a:solidFill>
                <a:latin typeface="Arial"/>
                <a:ea typeface="Arial"/>
                <a:cs typeface="Arial"/>
                <a:sym typeface="Arial"/>
              </a:rPr>
              <a:t>. </a:t>
            </a:r>
            <a:r>
              <a:rPr b="0" i="0" lang="en-US" sz="1200" u="sng" cap="none" strike="noStrike">
                <a:solidFill>
                  <a:srgbClr val="000000"/>
                </a:solidFill>
                <a:latin typeface="Arial"/>
                <a:ea typeface="Arial"/>
                <a:cs typeface="Arial"/>
                <a:sym typeface="Arial"/>
                <a:hlinkClick r:id="rId7">
                  <a:extLst>
                    <a:ext uri="{A12FA001-AC4F-418D-AE19-62706E023703}">
                      <ahyp:hlinkClr val="tx"/>
                    </a:ext>
                  </a:extLst>
                </a:hlinkClick>
              </a:rPr>
              <a:t>CC0 1.0 Public Domain</a:t>
            </a:r>
            <a:r>
              <a:rPr b="0" i="0" lang="en-US" sz="1200" u="none" cap="none" strike="noStrike">
                <a:solidFill>
                  <a:srgbClr val="000000"/>
                </a:solidFill>
                <a:latin typeface="Arial"/>
                <a:ea typeface="Arial"/>
                <a:cs typeface="Arial"/>
                <a:sym typeface="Arial"/>
              </a:rPr>
              <a:t>. </a:t>
            </a:r>
            <a:endParaRPr/>
          </a:p>
        </p:txBody>
      </p:sp>
      <p:pic>
        <p:nvPicPr>
          <p:cNvPr descr="Astronaut at OERI Mission Control answers support calls beside an OER rocket, with Earth visible through a window." id="370" name="Google Shape;370;p58"/>
          <p:cNvPicPr preferRelativeResize="0"/>
          <p:nvPr/>
        </p:nvPicPr>
        <p:blipFill rotWithShape="1">
          <a:blip r:embed="rId8">
            <a:alphaModFix/>
          </a:blip>
          <a:srcRect b="0" l="0" r="0" t="0"/>
          <a:stretch/>
        </p:blipFill>
        <p:spPr>
          <a:xfrm>
            <a:off x="2590834" y="3254707"/>
            <a:ext cx="4198160" cy="279877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7"/>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Webinar Description</a:t>
            </a:r>
            <a:endParaRPr/>
          </a:p>
        </p:txBody>
      </p:sp>
      <p:sp>
        <p:nvSpPr>
          <p:cNvPr id="136" name="Google Shape;136;p27"/>
          <p:cNvSpPr txBox="1"/>
          <p:nvPr>
            <p:ph idx="1" type="body"/>
          </p:nvPr>
        </p:nvSpPr>
        <p:spPr>
          <a:xfrm>
            <a:off x="1088686" y="2015732"/>
            <a:ext cx="7202456" cy="2460015"/>
          </a:xfrm>
          <a:prstGeom prst="rect">
            <a:avLst/>
          </a:prstGeom>
          <a:noFill/>
          <a:ln>
            <a:noFill/>
          </a:ln>
        </p:spPr>
        <p:txBody>
          <a:bodyPr anchorCtr="0" anchor="t" bIns="45700" lIns="91425" spcFirstLastPara="1" rIns="91425" wrap="square" tIns="45700">
            <a:normAutofit/>
          </a:bodyPr>
          <a:lstStyle/>
          <a:p>
            <a:pPr indent="0" lvl="0" marL="127000" rtl="0" algn="l">
              <a:lnSpc>
                <a:spcPct val="120000"/>
              </a:lnSpc>
              <a:spcBef>
                <a:spcPts val="750"/>
              </a:spcBef>
              <a:spcAft>
                <a:spcPts val="0"/>
              </a:spcAft>
              <a:buSzPts val="1600"/>
              <a:buNone/>
            </a:pPr>
            <a:r>
              <a:rPr lang="en-US"/>
              <a:t>In this intermediate, hands-on workshop on page editing in LibreTexts, participants will actively revise and format content, apply accessible structure (including headings and links), and use built-in templates (e.g., boxes) to organize material clearly and consistently. Designed for faculty ready to move beyond the basics, this session builds practical skills to enhance usability, accessibility, and overall presentation of course content.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8"/>
          <p:cNvSpPr txBox="1"/>
          <p:nvPr>
            <p:ph idx="1" type="body"/>
          </p:nvPr>
        </p:nvSpPr>
        <p:spPr>
          <a:xfrm>
            <a:off x="1088686" y="2337564"/>
            <a:ext cx="4768974" cy="2942580"/>
          </a:xfrm>
          <a:prstGeom prst="rect">
            <a:avLst/>
          </a:prstGeom>
          <a:noFill/>
          <a:ln>
            <a:noFill/>
          </a:ln>
        </p:spPr>
        <p:txBody>
          <a:bodyPr anchorCtr="0" anchor="t" bIns="45700" lIns="91425" spcFirstLastPara="1" rIns="91425" wrap="square" tIns="45700">
            <a:noAutofit/>
          </a:bodyPr>
          <a:lstStyle/>
          <a:p>
            <a:pPr indent="-381000" lvl="0" marL="457200" rtl="0" algn="l">
              <a:lnSpc>
                <a:spcPct val="120000"/>
              </a:lnSpc>
              <a:spcBef>
                <a:spcPts val="750"/>
              </a:spcBef>
              <a:spcAft>
                <a:spcPts val="0"/>
              </a:spcAft>
              <a:buSzPts val="1600"/>
              <a:buChar char="•"/>
            </a:pPr>
            <a:r>
              <a:rPr lang="en-US"/>
              <a:t>Editing and formatting content </a:t>
            </a:r>
            <a:endParaRPr/>
          </a:p>
          <a:p>
            <a:pPr indent="-381000" lvl="0" marL="457200" rtl="0" algn="l">
              <a:lnSpc>
                <a:spcPct val="120000"/>
              </a:lnSpc>
              <a:spcBef>
                <a:spcPts val="750"/>
              </a:spcBef>
              <a:spcAft>
                <a:spcPts val="0"/>
              </a:spcAft>
              <a:buSzPts val="1600"/>
              <a:buChar char="•"/>
            </a:pPr>
            <a:r>
              <a:rPr lang="en-US"/>
              <a:t>Using headings to organize pages</a:t>
            </a:r>
            <a:endParaRPr/>
          </a:p>
          <a:p>
            <a:pPr indent="-381000" lvl="0" marL="457200" rtl="0" algn="l">
              <a:lnSpc>
                <a:spcPct val="120000"/>
              </a:lnSpc>
              <a:spcBef>
                <a:spcPts val="750"/>
              </a:spcBef>
              <a:spcAft>
                <a:spcPts val="0"/>
              </a:spcAft>
              <a:buSzPts val="1600"/>
              <a:buChar char="•"/>
            </a:pPr>
            <a:r>
              <a:rPr lang="en-US"/>
              <a:t>Creating accessible links </a:t>
            </a:r>
            <a:endParaRPr/>
          </a:p>
          <a:p>
            <a:pPr indent="-381000" lvl="0" marL="457200" rtl="0" algn="l">
              <a:lnSpc>
                <a:spcPct val="120000"/>
              </a:lnSpc>
              <a:spcBef>
                <a:spcPts val="750"/>
              </a:spcBef>
              <a:spcAft>
                <a:spcPts val="0"/>
              </a:spcAft>
              <a:buSzPts val="1600"/>
              <a:buFont typeface="Arial"/>
              <a:buChar char="•"/>
            </a:pPr>
            <a:r>
              <a:rPr lang="en-US"/>
              <a:t>Adding and customizing content boxes </a:t>
            </a:r>
            <a:endParaRPr/>
          </a:p>
          <a:p>
            <a:pPr indent="-381000" lvl="0" marL="457200" rtl="0" algn="l">
              <a:lnSpc>
                <a:spcPct val="120000"/>
              </a:lnSpc>
              <a:spcBef>
                <a:spcPts val="750"/>
              </a:spcBef>
              <a:spcAft>
                <a:spcPts val="0"/>
              </a:spcAft>
              <a:buSzPts val="1600"/>
              <a:buChar char="•"/>
            </a:pPr>
            <a:r>
              <a:rPr lang="en-US"/>
              <a:t>Improving page readability and accessibility</a:t>
            </a:r>
            <a:endParaRPr>
              <a:solidFill>
                <a:srgbClr val="181612"/>
              </a:solidFill>
            </a:endParaRPr>
          </a:p>
        </p:txBody>
      </p:sp>
      <p:sp>
        <p:nvSpPr>
          <p:cNvPr id="143" name="Google Shape;143;p8"/>
          <p:cNvSpPr txBox="1"/>
          <p:nvPr>
            <p:ph idx="4294967295" type="title"/>
          </p:nvPr>
        </p:nvSpPr>
        <p:spPr>
          <a:xfrm>
            <a:off x="1141281" y="804863"/>
            <a:ext cx="7149861" cy="89852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Gill Sans"/>
              <a:buNone/>
            </a:pPr>
            <a:r>
              <a:rPr lang="en-US" sz="3200">
                <a:latin typeface="Arial"/>
                <a:ea typeface="Arial"/>
                <a:cs typeface="Arial"/>
                <a:sym typeface="Arial"/>
              </a:rPr>
              <a:t>Overview</a:t>
            </a:r>
            <a:endParaRPr sz="3200">
              <a:latin typeface="Arial"/>
              <a:ea typeface="Arial"/>
              <a:cs typeface="Arial"/>
              <a:sym typeface="Arial"/>
            </a:endParaRPr>
          </a:p>
        </p:txBody>
      </p:sp>
      <p:pic>
        <p:nvPicPr>
          <p:cNvPr descr="LibreTexts logo showing an open laptop atop stacked books inside a blue hexagon beside the LibreTexts name." id="144" name="Google Shape;144;p8"/>
          <p:cNvPicPr preferRelativeResize="0"/>
          <p:nvPr/>
        </p:nvPicPr>
        <p:blipFill rotWithShape="1">
          <a:blip r:embed="rId3">
            <a:alphaModFix/>
          </a:blip>
          <a:srcRect b="0" l="0" r="0" t="0"/>
          <a:stretch/>
        </p:blipFill>
        <p:spPr>
          <a:xfrm>
            <a:off x="5218268" y="2589271"/>
            <a:ext cx="3215869" cy="90741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8"/>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600"/>
              <a:buFont typeface="Arial"/>
              <a:buNone/>
            </a:pPr>
            <a:r>
              <a:rPr lang="en-US" sz="3200"/>
              <a:t>Canvas Course: LibreTexts Basics and Beyond</a:t>
            </a:r>
            <a:endParaRPr/>
          </a:p>
        </p:txBody>
      </p:sp>
      <p:sp>
        <p:nvSpPr>
          <p:cNvPr id="150" name="Google Shape;150;p28"/>
          <p:cNvSpPr txBox="1"/>
          <p:nvPr>
            <p:ph idx="1" type="body"/>
          </p:nvPr>
        </p:nvSpPr>
        <p:spPr>
          <a:xfrm>
            <a:off x="1038153" y="2015732"/>
            <a:ext cx="7115820" cy="3037531"/>
          </a:xfrm>
          <a:prstGeom prst="rect">
            <a:avLst/>
          </a:prstGeom>
          <a:noFill/>
          <a:ln>
            <a:noFill/>
          </a:ln>
        </p:spPr>
        <p:txBody>
          <a:bodyPr anchorCtr="0" anchor="t" bIns="45700" lIns="91425" spcFirstLastPara="1" rIns="91425" wrap="square" tIns="45700">
            <a:normAutofit/>
          </a:bodyPr>
          <a:lstStyle/>
          <a:p>
            <a:pPr indent="-330200" lvl="0" marL="457200" rtl="0" algn="l">
              <a:lnSpc>
                <a:spcPct val="120000"/>
              </a:lnSpc>
              <a:spcBef>
                <a:spcPts val="750"/>
              </a:spcBef>
              <a:spcAft>
                <a:spcPts val="0"/>
              </a:spcAft>
              <a:buSzPts val="1600"/>
              <a:buChar char="•"/>
            </a:pPr>
            <a:r>
              <a:rPr lang="en-US"/>
              <a:t>This course is an adaptation created by Cristina Moon and Michelle Pilati. It is a revision of "Mastering Libretexts" created by Wendy Poling and is shared under a </a:t>
            </a:r>
            <a:r>
              <a:rPr lang="en-US" u="sng">
                <a:solidFill>
                  <a:schemeClr val="hlink"/>
                </a:solidFill>
                <a:hlinkClick r:id="rId3"/>
              </a:rPr>
              <a:t>CC-BY-4.0</a:t>
            </a:r>
            <a:r>
              <a:rPr lang="en-US"/>
              <a:t> license</a:t>
            </a:r>
            <a:endParaRPr/>
          </a:p>
          <a:p>
            <a:pPr indent="-330200" lvl="0" marL="457200" rtl="0" algn="l">
              <a:lnSpc>
                <a:spcPct val="120000"/>
              </a:lnSpc>
              <a:spcBef>
                <a:spcPts val="750"/>
              </a:spcBef>
              <a:spcAft>
                <a:spcPts val="0"/>
              </a:spcAft>
              <a:buSzPts val="1600"/>
              <a:buChar char="•"/>
            </a:pPr>
            <a:r>
              <a:rPr lang="en-US"/>
              <a:t>We will be covering Module 4 [4.1,4.2, 4.5] today</a:t>
            </a:r>
            <a:endParaRPr/>
          </a:p>
          <a:p>
            <a:pPr indent="-330200" lvl="0" marL="457200" rtl="0" algn="l">
              <a:lnSpc>
                <a:spcPct val="120000"/>
              </a:lnSpc>
              <a:spcBef>
                <a:spcPts val="750"/>
              </a:spcBef>
              <a:spcAft>
                <a:spcPts val="0"/>
              </a:spcAft>
              <a:buSzPts val="1600"/>
              <a:buChar char="•"/>
            </a:pPr>
            <a:r>
              <a:rPr lang="en-US" u="sng">
                <a:solidFill>
                  <a:schemeClr val="hlink"/>
                </a:solidFill>
                <a:hlinkClick r:id="rId4"/>
              </a:rPr>
              <a:t>Register for LibreTexts Basics and Beyond</a:t>
            </a:r>
            <a:endParaRPr u="sng"/>
          </a:p>
          <a:p>
            <a:pPr indent="-330200" lvl="0" marL="457200" rtl="0" algn="l">
              <a:lnSpc>
                <a:spcPct val="120000"/>
              </a:lnSpc>
              <a:spcBef>
                <a:spcPts val="750"/>
              </a:spcBef>
              <a:spcAft>
                <a:spcPts val="0"/>
              </a:spcAft>
              <a:buSzPts val="1600"/>
              <a:buChar char="•"/>
            </a:pPr>
            <a:r>
              <a:rPr lang="en-US"/>
              <a:t>Note: </a:t>
            </a:r>
            <a:r>
              <a:rPr lang="en-US" u="sng">
                <a:solidFill>
                  <a:schemeClr val="hlink"/>
                </a:solidFill>
                <a:hlinkClick r:id="rId5"/>
              </a:rPr>
              <a:t>The ASCCC OERI LibreTexts Basics and Beyond course is also available on Canvas Commons</a:t>
            </a:r>
            <a:r>
              <a:rPr lang="en-US"/>
              <a:t> for local use.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9"/>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Registration for a LibreTexts Account</a:t>
            </a:r>
            <a:endParaRPr/>
          </a:p>
        </p:txBody>
      </p:sp>
      <p:sp>
        <p:nvSpPr>
          <p:cNvPr id="156" name="Google Shape;156;p29"/>
          <p:cNvSpPr txBox="1"/>
          <p:nvPr>
            <p:ph idx="1" type="body"/>
          </p:nvPr>
        </p:nvSpPr>
        <p:spPr>
          <a:xfrm>
            <a:off x="1088686" y="2015732"/>
            <a:ext cx="7202456" cy="1016226"/>
          </a:xfrm>
          <a:prstGeom prst="rect">
            <a:avLst/>
          </a:prstGeom>
          <a:noFill/>
          <a:ln>
            <a:noFill/>
          </a:ln>
        </p:spPr>
        <p:txBody>
          <a:bodyPr anchorCtr="0" anchor="t" bIns="45700" lIns="91425" spcFirstLastPara="1" rIns="91425" wrap="square" tIns="45700">
            <a:normAutofit/>
          </a:bodyPr>
          <a:lstStyle/>
          <a:p>
            <a:pPr indent="-330200" lvl="0" marL="457200" rtl="0" algn="l">
              <a:lnSpc>
                <a:spcPct val="120000"/>
              </a:lnSpc>
              <a:spcBef>
                <a:spcPts val="750"/>
              </a:spcBef>
              <a:spcAft>
                <a:spcPts val="0"/>
              </a:spcAft>
              <a:buSzPts val="1600"/>
              <a:buChar char="•"/>
            </a:pPr>
            <a:r>
              <a:rPr lang="en-US"/>
              <a:t>If you don't already have one, </a:t>
            </a:r>
            <a:r>
              <a:rPr lang="en-US" u="sng">
                <a:solidFill>
                  <a:schemeClr val="hlink"/>
                </a:solidFill>
                <a:hlinkClick r:id="rId3"/>
              </a:rPr>
              <a:t>register for a LibreOne account</a:t>
            </a:r>
            <a:r>
              <a:rPr lang="en-US"/>
              <a:t>. </a:t>
            </a:r>
            <a:endParaRPr/>
          </a:p>
          <a:p>
            <a:pPr indent="-330200" lvl="0" marL="457200" rtl="0" algn="l">
              <a:lnSpc>
                <a:spcPct val="120000"/>
              </a:lnSpc>
              <a:spcBef>
                <a:spcPts val="750"/>
              </a:spcBef>
              <a:spcAft>
                <a:spcPts val="0"/>
              </a:spcAft>
              <a:buSzPts val="1600"/>
              <a:buChar char="•"/>
            </a:pPr>
            <a:r>
              <a:rPr lang="en-US"/>
              <a:t>Verify your Instructor status to unlock full LibreTexts functionality.</a:t>
            </a:r>
            <a:endParaRPr/>
          </a:p>
        </p:txBody>
      </p:sp>
      <p:pic>
        <p:nvPicPr>
          <p:cNvPr descr="LibreOne login page with email and password fields, plus Google Workspace and Microsoft login options." id="157" name="Google Shape;157;p29"/>
          <p:cNvPicPr preferRelativeResize="0"/>
          <p:nvPr/>
        </p:nvPicPr>
        <p:blipFill rotWithShape="1">
          <a:blip r:embed="rId4">
            <a:alphaModFix/>
          </a:blip>
          <a:srcRect b="0" l="0" r="0" t="0"/>
          <a:stretch/>
        </p:blipFill>
        <p:spPr>
          <a:xfrm>
            <a:off x="2088709" y="3128210"/>
            <a:ext cx="5202409" cy="237194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30"/>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Logging in to your Account</a:t>
            </a:r>
            <a:endParaRPr/>
          </a:p>
        </p:txBody>
      </p:sp>
      <p:sp>
        <p:nvSpPr>
          <p:cNvPr id="163" name="Google Shape;163;p30"/>
          <p:cNvSpPr txBox="1"/>
          <p:nvPr>
            <p:ph idx="1" type="body"/>
          </p:nvPr>
        </p:nvSpPr>
        <p:spPr>
          <a:xfrm>
            <a:off x="1088686" y="2015732"/>
            <a:ext cx="7202456" cy="658716"/>
          </a:xfrm>
          <a:prstGeom prst="rect">
            <a:avLst/>
          </a:prstGeom>
          <a:noFill/>
          <a:ln>
            <a:noFill/>
          </a:ln>
        </p:spPr>
        <p:txBody>
          <a:bodyPr anchorCtr="0" anchor="t" bIns="45700" lIns="91425" spcFirstLastPara="1" rIns="91425" wrap="square" tIns="45700">
            <a:normAutofit/>
          </a:bodyPr>
          <a:lstStyle/>
          <a:p>
            <a:pPr indent="-330200" lvl="0" marL="457200" rtl="0" algn="l">
              <a:lnSpc>
                <a:spcPct val="120000"/>
              </a:lnSpc>
              <a:spcBef>
                <a:spcPts val="750"/>
              </a:spcBef>
              <a:spcAft>
                <a:spcPts val="0"/>
              </a:spcAft>
              <a:buSzPts val="1600"/>
              <a:buChar char="•"/>
            </a:pPr>
            <a:r>
              <a:rPr lang="en-US"/>
              <a:t>Navigate to </a:t>
            </a:r>
            <a:r>
              <a:rPr lang="en-US" u="sng">
                <a:solidFill>
                  <a:schemeClr val="hlink"/>
                </a:solidFill>
                <a:hlinkClick r:id="rId3"/>
              </a:rPr>
              <a:t>LibreTexts.org</a:t>
            </a:r>
            <a:r>
              <a:rPr lang="en-US"/>
              <a:t> and click on the “rocket ship” icon</a:t>
            </a:r>
            <a:endParaRPr/>
          </a:p>
        </p:txBody>
      </p:sp>
      <p:pic>
        <p:nvPicPr>
          <p:cNvPr descr="LibreTexts website homepage with navigation menu, search icon, and highlighted Conductor access button." id="164" name="Google Shape;164;p30"/>
          <p:cNvPicPr preferRelativeResize="0"/>
          <p:nvPr/>
        </p:nvPicPr>
        <p:blipFill rotWithShape="1">
          <a:blip r:embed="rId4">
            <a:alphaModFix/>
          </a:blip>
          <a:srcRect b="0" l="0" r="0" t="0"/>
          <a:stretch/>
        </p:blipFill>
        <p:spPr>
          <a:xfrm>
            <a:off x="1691296" y="2509401"/>
            <a:ext cx="5878285" cy="1839198"/>
          </a:xfrm>
          <a:prstGeom prst="rect">
            <a:avLst/>
          </a:prstGeom>
          <a:noFill/>
          <a:ln>
            <a:noFill/>
          </a:ln>
        </p:spPr>
      </p:pic>
      <p:sp>
        <p:nvSpPr>
          <p:cNvPr id="165" name="Google Shape;165;p30"/>
          <p:cNvSpPr txBox="1"/>
          <p:nvPr/>
        </p:nvSpPr>
        <p:spPr>
          <a:xfrm>
            <a:off x="1347537" y="4606376"/>
            <a:ext cx="6799561" cy="30777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C00000"/>
              </a:buClr>
              <a:buSzPts val="1400"/>
              <a:buFont typeface="Arial"/>
              <a:buChar char="•"/>
            </a:pPr>
            <a:r>
              <a:rPr b="0" i="0" lang="en-US" sz="1400" u="none" cap="none" strike="noStrike">
                <a:solidFill>
                  <a:srgbClr val="000000"/>
                </a:solidFill>
                <a:latin typeface="Arial"/>
                <a:ea typeface="Arial"/>
                <a:cs typeface="Arial"/>
                <a:sym typeface="Arial"/>
              </a:rPr>
              <a:t>It will prompt you to sign in if you are not already logged in</a:t>
            </a:r>
            <a:endParaRPr/>
          </a:p>
        </p:txBody>
      </p:sp>
      <p:pic>
        <p:nvPicPr>
          <p:cNvPr descr="LibreTexts applications page showing Academy, ADAPT, Commons, Conductor, Connections, and Forge tools." id="166" name="Google Shape;166;p30"/>
          <p:cNvPicPr preferRelativeResize="0"/>
          <p:nvPr/>
        </p:nvPicPr>
        <p:blipFill rotWithShape="1">
          <a:blip r:embed="rId5">
            <a:alphaModFix/>
          </a:blip>
          <a:srcRect b="0" l="0" r="0" t="0"/>
          <a:stretch/>
        </p:blipFill>
        <p:spPr>
          <a:xfrm>
            <a:off x="1553793" y="4993726"/>
            <a:ext cx="6740784" cy="137269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31"/>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Go to your Conductor Project</a:t>
            </a:r>
            <a:endParaRPr/>
          </a:p>
        </p:txBody>
      </p:sp>
      <p:sp>
        <p:nvSpPr>
          <p:cNvPr id="172" name="Google Shape;172;p31"/>
          <p:cNvSpPr txBox="1"/>
          <p:nvPr>
            <p:ph idx="1" type="body"/>
          </p:nvPr>
        </p:nvSpPr>
        <p:spPr>
          <a:xfrm>
            <a:off x="1088686" y="2015732"/>
            <a:ext cx="7356451" cy="898614"/>
          </a:xfrm>
          <a:prstGeom prst="rect">
            <a:avLst/>
          </a:prstGeom>
          <a:noFill/>
          <a:ln>
            <a:noFill/>
          </a:ln>
        </p:spPr>
        <p:txBody>
          <a:bodyPr anchorCtr="0" anchor="t" bIns="45700" lIns="91425" spcFirstLastPara="1" rIns="91425" wrap="square" tIns="45700">
            <a:noAutofit/>
          </a:bodyPr>
          <a:lstStyle/>
          <a:p>
            <a:pPr indent="-330200" lvl="0" marL="457200" rtl="0" algn="l">
              <a:lnSpc>
                <a:spcPct val="120000"/>
              </a:lnSpc>
              <a:spcBef>
                <a:spcPts val="750"/>
              </a:spcBef>
              <a:spcAft>
                <a:spcPts val="0"/>
              </a:spcAft>
              <a:buSzPts val="1600"/>
              <a:buChar char="•"/>
            </a:pPr>
            <a:r>
              <a:rPr lang="en-US"/>
              <a:t>Click on “Open Project Link” to access the book you created in the Remixer</a:t>
            </a:r>
            <a:endParaRPr/>
          </a:p>
        </p:txBody>
      </p:sp>
      <p:pic>
        <p:nvPicPr>
          <p:cNvPr descr="LibreTexts project dashboard showing project settings, team tools, accessibility options, and publishing links." id="173" name="Google Shape;173;p31"/>
          <p:cNvPicPr preferRelativeResize="0"/>
          <p:nvPr/>
        </p:nvPicPr>
        <p:blipFill rotWithShape="1">
          <a:blip r:embed="rId3">
            <a:alphaModFix/>
          </a:blip>
          <a:srcRect b="0" l="0" r="0" t="0"/>
          <a:stretch/>
        </p:blipFill>
        <p:spPr>
          <a:xfrm>
            <a:off x="1165682" y="2914346"/>
            <a:ext cx="7202457" cy="3321449"/>
          </a:xfrm>
          <a:prstGeom prst="rect">
            <a:avLst/>
          </a:prstGeom>
          <a:noFill/>
          <a:ln cap="flat" cmpd="sng" w="9525">
            <a:solidFill>
              <a:srgbClr val="222222"/>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Gallery">
  <a:themeElements>
    <a:clrScheme name="Custom 1">
      <a:dk1>
        <a:srgbClr val="00417E"/>
      </a:dk1>
      <a:lt1>
        <a:srgbClr val="FFFFFF"/>
      </a:lt1>
      <a:dk2>
        <a:srgbClr val="454545"/>
      </a:dk2>
      <a:lt2>
        <a:srgbClr val="DFDBD5"/>
      </a:lt2>
      <a:accent1>
        <a:srgbClr val="DE1F37"/>
      </a:accent1>
      <a:accent2>
        <a:srgbClr val="9FADCD"/>
      </a:accent2>
      <a:accent3>
        <a:srgbClr val="007B8D"/>
      </a:accent3>
      <a:accent4>
        <a:srgbClr val="AB1F3F"/>
      </a:accent4>
      <a:accent5>
        <a:srgbClr val="70AC46"/>
      </a:accent5>
      <a:accent6>
        <a:srgbClr val="FF8232"/>
      </a:accent6>
      <a:hlink>
        <a:srgbClr val="DE1F37"/>
      </a:hlink>
      <a:folHlink>
        <a:srgbClr val="1822A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2019-09-18T18:31:08Z</dcterms:created>
  <dc:creator>Katie Nash</dc:creator>
</cp:coreProperties>
</file>