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1" r:id="rId1"/>
  </p:sldMasterIdLst>
  <p:notesMasterIdLst>
    <p:notesMasterId r:id="rId25"/>
  </p:notesMasterIdLst>
  <p:sldIdLst>
    <p:sldId id="385" r:id="rId2"/>
    <p:sldId id="2908" r:id="rId3"/>
    <p:sldId id="2925" r:id="rId4"/>
    <p:sldId id="261" r:id="rId5"/>
    <p:sldId id="2926" r:id="rId6"/>
    <p:sldId id="2927" r:id="rId7"/>
    <p:sldId id="260" r:id="rId8"/>
    <p:sldId id="338" r:id="rId9"/>
    <p:sldId id="295" r:id="rId10"/>
    <p:sldId id="2844" r:id="rId11"/>
    <p:sldId id="2944" r:id="rId12"/>
    <p:sldId id="2934" r:id="rId13"/>
    <p:sldId id="2932" r:id="rId14"/>
    <p:sldId id="2933" r:id="rId15"/>
    <p:sldId id="310" r:id="rId16"/>
    <p:sldId id="352" r:id="rId17"/>
    <p:sldId id="2936" r:id="rId18"/>
    <p:sldId id="2935" r:id="rId19"/>
    <p:sldId id="2942" r:id="rId20"/>
    <p:sldId id="2946" r:id="rId21"/>
    <p:sldId id="2945" r:id="rId22"/>
    <p:sldId id="2937" r:id="rId23"/>
    <p:sldId id="2947" r:id="rId24"/>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771"/>
    <p:restoredTop sz="94726"/>
  </p:normalViewPr>
  <p:slideViewPr>
    <p:cSldViewPr snapToGrid="0" snapToObjects="1">
      <p:cViewPr varScale="1">
        <p:scale>
          <a:sx n="105" d="100"/>
          <a:sy n="105" d="100"/>
        </p:scale>
        <p:origin x="450" y="9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8E3782-747D-0849-8027-4C495AD1BB4F}" type="slidenum">
              <a:rPr lang="en-US" smtClean="0"/>
              <a:t>1</a:t>
            </a:fld>
            <a:endParaRPr lang="en-US"/>
          </a:p>
        </p:txBody>
      </p:sp>
    </p:spTree>
    <p:extLst>
      <p:ext uri="{BB962C8B-B14F-4D97-AF65-F5344CB8AC3E}">
        <p14:creationId xmlns:p14="http://schemas.microsoft.com/office/powerpoint/2010/main" val="1861229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Slides from 2020. 6 million was expected to last 5 years. We hit the 5-year mark a few years ago. </a:t>
            </a:r>
            <a:endParaRPr dirty="0"/>
          </a:p>
        </p:txBody>
      </p:sp>
      <p:sp>
        <p:nvSpPr>
          <p:cNvPr id="141" name="Google Shape;14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*New (sort of!)</a:t>
            </a:r>
            <a:endParaRPr dirty="0"/>
          </a:p>
        </p:txBody>
      </p:sp>
      <p:sp>
        <p:nvSpPr>
          <p:cNvPr id="162" name="Google Shape;162;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5279924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roughly</a:t>
            </a:r>
            <a:r>
              <a:rPr lang="en-US" baseline="0" dirty="0"/>
              <a:t> what the regions consist of</a:t>
            </a:r>
            <a:r>
              <a:rPr lang="mr-IN" baseline="0" dirty="0"/>
              <a:t>…</a:t>
            </a:r>
            <a:endParaRPr lang="en-US" dirty="0"/>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uk-UA" sz="1200" b="0" i="0" u="none" strike="noStrike" cap="none" smtClean="0">
                <a:solidFill>
                  <a:schemeClr val="dk1"/>
                </a:solidFill>
                <a:latin typeface="Calibri"/>
                <a:ea typeface="Calibri"/>
                <a:cs typeface="Calibri"/>
                <a:sym typeface="Calibri"/>
              </a:rPr>
              <a:t>9</a:t>
            </a:fld>
            <a:endParaRPr lang="uk-UA"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98867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this be 2026-2027?</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88771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photo">
  <p:cSld name="Title Slide with photo">
    <p:spTree>
      <p:nvGrpSpPr>
        <p:cNvPr id="1" name="Shape 20"/>
        <p:cNvGrpSpPr/>
        <p:nvPr/>
      </p:nvGrpSpPr>
      <p:grpSpPr>
        <a:xfrm>
          <a:off x="0" y="0"/>
          <a:ext cx="0" cy="0"/>
          <a:chOff x="0" y="0"/>
          <a:chExt cx="0" cy="0"/>
        </a:xfrm>
      </p:grpSpPr>
      <p:sp>
        <p:nvSpPr>
          <p:cNvPr id="21" name="Google Shape;21;p3"/>
          <p:cNvSpPr/>
          <p:nvPr/>
        </p:nvSpPr>
        <p:spPr>
          <a:xfrm>
            <a:off x="0" y="1521693"/>
            <a:ext cx="9144000" cy="3661454"/>
          </a:xfrm>
          <a:prstGeom prst="rect">
            <a:avLst/>
          </a:prstGeom>
          <a:solidFill>
            <a:schemeClr val="dk1">
              <a:alpha val="6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sp>
        <p:nvSpPr>
          <p:cNvPr id="22" name="Google Shape;22;p3"/>
          <p:cNvSpPr>
            <a:spLocks noGrp="1"/>
          </p:cNvSpPr>
          <p:nvPr>
            <p:ph type="pic" idx="2"/>
          </p:nvPr>
        </p:nvSpPr>
        <p:spPr>
          <a:xfrm>
            <a:off x="0" y="1521693"/>
            <a:ext cx="9144000" cy="3660775"/>
          </a:xfrm>
          <a:prstGeom prst="rect">
            <a:avLst/>
          </a:prstGeom>
          <a:noFill/>
          <a:ln>
            <a:noFill/>
          </a:ln>
        </p:spPr>
        <p:txBody>
          <a:bodyPr spcFirstLastPara="1" wrap="square" lIns="91425" tIns="45700" rIns="91425" bIns="45700" anchor="ctr" anchorCtr="0">
            <a:noAutofit/>
          </a:bodyPr>
          <a:lstStyle>
            <a:lvl1pPr marR="0" lvl="0" algn="ctr" rtl="0">
              <a:lnSpc>
                <a:spcPct val="120000"/>
              </a:lnSpc>
              <a:spcBef>
                <a:spcPts val="750"/>
              </a:spcBef>
              <a:spcAft>
                <a:spcPts val="0"/>
              </a:spcAft>
              <a:buClr>
                <a:schemeClr val="accent1"/>
              </a:buClr>
              <a:buSzPts val="1600"/>
              <a:buFont typeface="Arial"/>
              <a:buNone/>
              <a:defRPr sz="1600" b="0" i="0" u="none" strike="noStrike" cap="none">
                <a:solidFill>
                  <a:srgbClr val="3D372F"/>
                </a:solidFill>
                <a:latin typeface="Arial"/>
                <a:ea typeface="Arial"/>
                <a:cs typeface="Arial"/>
                <a:sym typeface="Arial"/>
              </a:defRPr>
            </a:lvl1pPr>
            <a:lvl2pPr marR="0" lvl="1" algn="l" rtl="0">
              <a:lnSpc>
                <a:spcPct val="120000"/>
              </a:lnSpc>
              <a:spcBef>
                <a:spcPts val="375"/>
              </a:spcBef>
              <a:spcAft>
                <a:spcPts val="0"/>
              </a:spcAft>
              <a:buClr>
                <a:schemeClr val="accent1"/>
              </a:buClr>
              <a:buSzPts val="1400"/>
              <a:buFont typeface="Arial"/>
              <a:buChar char="•"/>
              <a:defRPr sz="1400" b="0" i="0" u="none" strike="noStrike" cap="none">
                <a:solidFill>
                  <a:srgbClr val="3D372F"/>
                </a:solidFill>
                <a:latin typeface="Arial"/>
                <a:ea typeface="Arial"/>
                <a:cs typeface="Arial"/>
                <a:sym typeface="Arial"/>
              </a:defRPr>
            </a:lvl2pPr>
            <a:lvl3pPr marR="0" lvl="2" algn="l" rtl="0">
              <a:lnSpc>
                <a:spcPct val="120000"/>
              </a:lnSpc>
              <a:spcBef>
                <a:spcPts val="375"/>
              </a:spcBef>
              <a:spcAft>
                <a:spcPts val="0"/>
              </a:spcAft>
              <a:buClr>
                <a:schemeClr val="accent1"/>
              </a:buClr>
              <a:buSzPts val="1200"/>
              <a:buFont typeface="Arial"/>
              <a:buChar char="•"/>
              <a:defRPr sz="1200" b="0" i="0" u="none" strike="noStrike" cap="none">
                <a:solidFill>
                  <a:srgbClr val="3D372F"/>
                </a:solidFill>
                <a:latin typeface="Arial"/>
                <a:ea typeface="Arial"/>
                <a:cs typeface="Arial"/>
                <a:sym typeface="Arial"/>
              </a:defRPr>
            </a:lvl3pPr>
            <a:lvl4pPr marR="0" lvl="3" algn="l" rtl="0">
              <a:lnSpc>
                <a:spcPct val="120000"/>
              </a:lnSpc>
              <a:spcBef>
                <a:spcPts val="375"/>
              </a:spcBef>
              <a:spcAft>
                <a:spcPts val="0"/>
              </a:spcAft>
              <a:buClr>
                <a:schemeClr val="accent1"/>
              </a:buClr>
              <a:buSzPts val="1050"/>
              <a:buFont typeface="Arial"/>
              <a:buChar char="•"/>
              <a:defRPr sz="1050" b="0" i="0" u="none" strike="noStrike" cap="none">
                <a:solidFill>
                  <a:srgbClr val="3D372F"/>
                </a:solidFill>
                <a:latin typeface="Arial"/>
                <a:ea typeface="Arial"/>
                <a:cs typeface="Arial"/>
                <a:sym typeface="Arial"/>
              </a:defRPr>
            </a:lvl4pPr>
            <a:lvl5pPr marR="0" lvl="4" algn="l" rtl="0">
              <a:lnSpc>
                <a:spcPct val="120000"/>
              </a:lnSpc>
              <a:spcBef>
                <a:spcPts val="375"/>
              </a:spcBef>
              <a:spcAft>
                <a:spcPts val="0"/>
              </a:spcAft>
              <a:buClr>
                <a:schemeClr val="accent1"/>
              </a:buClr>
              <a:buSzPts val="900"/>
              <a:buFont typeface="Arial"/>
              <a:buChar char="•"/>
              <a:defRPr sz="900" b="0" i="0" u="none" strike="noStrike" cap="none">
                <a:solidFill>
                  <a:srgbClr val="3D372F"/>
                </a:solidFill>
                <a:latin typeface="Arial"/>
                <a:ea typeface="Arial"/>
                <a:cs typeface="Arial"/>
                <a:sym typeface="Arial"/>
              </a:defRPr>
            </a:lvl5pPr>
            <a:lvl6pPr marR="0" lvl="5"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R="0" lvl="6"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R="0" lvl="7"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R="0" lvl="8"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23" name="Google Shape;23;p3"/>
          <p:cNvSpPr txBox="1">
            <a:spLocks noGrp="1"/>
          </p:cNvSpPr>
          <p:nvPr>
            <p:ph type="ctrTitle"/>
          </p:nvPr>
        </p:nvSpPr>
        <p:spPr>
          <a:xfrm>
            <a:off x="1813336" y="3464560"/>
            <a:ext cx="6477803" cy="1538289"/>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lt1"/>
              </a:buClr>
              <a:buSzPts val="3600"/>
              <a:buFont typeface="Arial"/>
              <a:buNone/>
              <a:defRPr sz="3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3"/>
          <p:cNvSpPr txBox="1">
            <a:spLocks noGrp="1"/>
          </p:cNvSpPr>
          <p:nvPr>
            <p:ph type="subTitle" idx="1"/>
          </p:nvPr>
        </p:nvSpPr>
        <p:spPr>
          <a:xfrm>
            <a:off x="1813335" y="5189604"/>
            <a:ext cx="6477804" cy="977621"/>
          </a:xfrm>
          <a:prstGeom prst="rect">
            <a:avLst/>
          </a:prstGeom>
          <a:noFill/>
          <a:ln>
            <a:noFill/>
          </a:ln>
        </p:spPr>
        <p:txBody>
          <a:bodyPr spcFirstLastPara="1" wrap="square" lIns="91425" tIns="91425" rIns="91425" bIns="91425" anchor="t" anchorCtr="0">
            <a:noAutofit/>
          </a:bodyPr>
          <a:lstStyle>
            <a:lvl1pPr lvl="0" algn="l">
              <a:lnSpc>
                <a:spcPct val="120000"/>
              </a:lnSpc>
              <a:spcBef>
                <a:spcPts val="750"/>
              </a:spcBef>
              <a:spcAft>
                <a:spcPts val="0"/>
              </a:spcAft>
              <a:buSzPts val="1600"/>
              <a:buNone/>
              <a:defRPr sz="1600" b="0" cap="none">
                <a:solidFill>
                  <a:schemeClr val="dk2"/>
                </a:solidFill>
              </a:defRPr>
            </a:lvl1pPr>
            <a:lvl2pPr lvl="1" algn="ctr">
              <a:lnSpc>
                <a:spcPct val="120000"/>
              </a:lnSpc>
              <a:spcBef>
                <a:spcPts val="375"/>
              </a:spcBef>
              <a:spcAft>
                <a:spcPts val="0"/>
              </a:spcAft>
              <a:buSzPts val="1350"/>
              <a:buNone/>
              <a:defRPr sz="1350"/>
            </a:lvl2pPr>
            <a:lvl3pPr lvl="2" algn="ctr">
              <a:lnSpc>
                <a:spcPct val="120000"/>
              </a:lnSpc>
              <a:spcBef>
                <a:spcPts val="375"/>
              </a:spcBef>
              <a:spcAft>
                <a:spcPts val="0"/>
              </a:spcAft>
              <a:buSzPts val="1350"/>
              <a:buNone/>
              <a:defRPr sz="1350"/>
            </a:lvl3pPr>
            <a:lvl4pPr lvl="3" algn="ctr">
              <a:lnSpc>
                <a:spcPct val="120000"/>
              </a:lnSpc>
              <a:spcBef>
                <a:spcPts val="375"/>
              </a:spcBef>
              <a:spcAft>
                <a:spcPts val="0"/>
              </a:spcAft>
              <a:buSzPts val="1200"/>
              <a:buNone/>
              <a:defRPr sz="1200"/>
            </a:lvl4pPr>
            <a:lvl5pPr lvl="4" algn="ctr">
              <a:lnSpc>
                <a:spcPct val="120000"/>
              </a:lnSpc>
              <a:spcBef>
                <a:spcPts val="375"/>
              </a:spcBef>
              <a:spcAft>
                <a:spcPts val="0"/>
              </a:spcAft>
              <a:buSzPts val="1200"/>
              <a:buNone/>
              <a:defRPr sz="1200"/>
            </a:lvl5pPr>
            <a:lvl6pPr lvl="5" algn="ctr">
              <a:lnSpc>
                <a:spcPct val="120000"/>
              </a:lnSpc>
              <a:spcBef>
                <a:spcPts val="375"/>
              </a:spcBef>
              <a:spcAft>
                <a:spcPts val="0"/>
              </a:spcAft>
              <a:buSzPts val="1200"/>
              <a:buNone/>
              <a:defRPr sz="1200"/>
            </a:lvl6pPr>
            <a:lvl7pPr lvl="6" algn="ctr">
              <a:lnSpc>
                <a:spcPct val="120000"/>
              </a:lnSpc>
              <a:spcBef>
                <a:spcPts val="375"/>
              </a:spcBef>
              <a:spcAft>
                <a:spcPts val="0"/>
              </a:spcAft>
              <a:buSzPts val="1200"/>
              <a:buNone/>
              <a:defRPr sz="1200"/>
            </a:lvl7pPr>
            <a:lvl8pPr lvl="7" algn="ctr">
              <a:lnSpc>
                <a:spcPct val="120000"/>
              </a:lnSpc>
              <a:spcBef>
                <a:spcPts val="375"/>
              </a:spcBef>
              <a:spcAft>
                <a:spcPts val="0"/>
              </a:spcAft>
              <a:buSzPts val="1200"/>
              <a:buNone/>
              <a:defRPr sz="1200"/>
            </a:lvl8pPr>
            <a:lvl9pPr lvl="8" algn="ctr">
              <a:lnSpc>
                <a:spcPct val="120000"/>
              </a:lnSpc>
              <a:spcBef>
                <a:spcPts val="375"/>
              </a:spcBef>
              <a:spcAft>
                <a:spcPts val="0"/>
              </a:spcAft>
              <a:buSzPts val="1200"/>
              <a:buNone/>
              <a:defRPr sz="1200"/>
            </a:lvl9pPr>
          </a:lstStyle>
          <a:p>
            <a:endParaRPr/>
          </a:p>
        </p:txBody>
      </p:sp>
      <p:cxnSp>
        <p:nvCxnSpPr>
          <p:cNvPr id="25" name="Google Shape;25;p3"/>
          <p:cNvCxnSpPr/>
          <p:nvPr/>
        </p:nvCxnSpPr>
        <p:spPr>
          <a:xfrm>
            <a:off x="0" y="5187659"/>
            <a:ext cx="9144000" cy="0"/>
          </a:xfrm>
          <a:prstGeom prst="straightConnector1">
            <a:avLst/>
          </a:prstGeom>
          <a:noFill/>
          <a:ln w="31750" cap="flat" cmpd="sng">
            <a:solidFill>
              <a:schemeClr val="accent1"/>
            </a:solidFill>
            <a:prstDash val="solid"/>
            <a:round/>
            <a:headEnd type="none" w="sm" len="sm"/>
            <a:tailEnd type="none" w="sm" len="sm"/>
          </a:ln>
        </p:spPr>
      </p:cxnSp>
      <p:pic>
        <p:nvPicPr>
          <p:cNvPr id="26" name="Google Shape;26;p3"/>
          <p:cNvPicPr preferRelativeResize="0"/>
          <p:nvPr/>
        </p:nvPicPr>
        <p:blipFill rotWithShape="1">
          <a:blip r:embed="rId2">
            <a:alphaModFix/>
          </a:blip>
          <a:srcRect/>
          <a:stretch/>
        </p:blipFill>
        <p:spPr>
          <a:xfrm>
            <a:off x="1695177" y="585230"/>
            <a:ext cx="4360183" cy="13502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30" name="Google Shape;30;p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32" name="Google Shape;32;p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5"/>
          <p:cNvSpPr/>
          <p:nvPr/>
        </p:nvSpPr>
        <p:spPr>
          <a:xfrm>
            <a:off x="897905" y="0"/>
            <a:ext cx="6839998" cy="3803776"/>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35" name="Google Shape;35;p5"/>
          <p:cNvCxnSpPr/>
          <p:nvPr/>
        </p:nvCxnSpPr>
        <p:spPr>
          <a:xfrm>
            <a:off x="892142" y="3816299"/>
            <a:ext cx="6845761" cy="0"/>
          </a:xfrm>
          <a:prstGeom prst="straightConnector1">
            <a:avLst/>
          </a:prstGeom>
          <a:noFill/>
          <a:ln w="31750" cap="flat" cmpd="sng">
            <a:solidFill>
              <a:schemeClr val="accent1"/>
            </a:solidFill>
            <a:prstDash val="solid"/>
            <a:round/>
            <a:headEnd type="none" w="sm" len="sm"/>
            <a:tailEnd type="none" w="sm" len="sm"/>
          </a:ln>
        </p:spPr>
      </p:cxnSp>
      <p:sp>
        <p:nvSpPr>
          <p:cNvPr id="36" name="Google Shape;36;p5"/>
          <p:cNvSpPr txBox="1">
            <a:spLocks noGrp="1"/>
          </p:cNvSpPr>
          <p:nvPr>
            <p:ph type="title"/>
          </p:nvPr>
        </p:nvSpPr>
        <p:spPr>
          <a:xfrm>
            <a:off x="1090680" y="2168168"/>
            <a:ext cx="6482366" cy="1475915"/>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5"/>
          <p:cNvSpPr txBox="1">
            <a:spLocks noGrp="1"/>
          </p:cNvSpPr>
          <p:nvPr>
            <p:ph type="body" idx="1"/>
          </p:nvPr>
        </p:nvSpPr>
        <p:spPr>
          <a:xfrm>
            <a:off x="1090680" y="3806198"/>
            <a:ext cx="6472835" cy="1012929"/>
          </a:xfrm>
          <a:prstGeom prst="rect">
            <a:avLst/>
          </a:prstGeom>
          <a:noFill/>
          <a:ln>
            <a:noFill/>
          </a:ln>
        </p:spPr>
        <p:txBody>
          <a:bodyPr spcFirstLastPara="1" wrap="square" lIns="91425" tIns="91425" rIns="91425" bIns="45700" anchor="t" anchorCtr="0">
            <a:no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350"/>
              <a:buNone/>
              <a:defRPr sz="1350">
                <a:solidFill>
                  <a:srgbClr val="8891AA"/>
                </a:solidFill>
              </a:defRPr>
            </a:lvl2pPr>
            <a:lvl3pPr marL="1371600" lvl="2" indent="-228600" algn="l">
              <a:lnSpc>
                <a:spcPct val="120000"/>
              </a:lnSpc>
              <a:spcBef>
                <a:spcPts val="375"/>
              </a:spcBef>
              <a:spcAft>
                <a:spcPts val="0"/>
              </a:spcAft>
              <a:buSzPts val="1350"/>
              <a:buNone/>
              <a:defRPr sz="1350">
                <a:solidFill>
                  <a:srgbClr val="8891AA"/>
                </a:solidFill>
              </a:defRPr>
            </a:lvl3pPr>
            <a:lvl4pPr marL="1828800" lvl="3" indent="-228600" algn="l">
              <a:lnSpc>
                <a:spcPct val="120000"/>
              </a:lnSpc>
              <a:spcBef>
                <a:spcPts val="375"/>
              </a:spcBef>
              <a:spcAft>
                <a:spcPts val="0"/>
              </a:spcAft>
              <a:buSzPts val="1200"/>
              <a:buNone/>
              <a:defRPr sz="1200">
                <a:solidFill>
                  <a:srgbClr val="8891AA"/>
                </a:solidFill>
              </a:defRPr>
            </a:lvl4pPr>
            <a:lvl5pPr marL="2286000" lvl="4" indent="-228600" algn="l">
              <a:lnSpc>
                <a:spcPct val="120000"/>
              </a:lnSpc>
              <a:spcBef>
                <a:spcPts val="375"/>
              </a:spcBef>
              <a:spcAft>
                <a:spcPts val="0"/>
              </a:spcAft>
              <a:buSzPts val="1200"/>
              <a:buNone/>
              <a:defRPr sz="1200">
                <a:solidFill>
                  <a:srgbClr val="8891AA"/>
                </a:solidFill>
              </a:defRPr>
            </a:lvl5pPr>
            <a:lvl6pPr marL="2743200" lvl="5" indent="-228600" algn="l">
              <a:lnSpc>
                <a:spcPct val="120000"/>
              </a:lnSpc>
              <a:spcBef>
                <a:spcPts val="375"/>
              </a:spcBef>
              <a:spcAft>
                <a:spcPts val="0"/>
              </a:spcAft>
              <a:buSzPts val="1200"/>
              <a:buNone/>
              <a:defRPr sz="1200">
                <a:solidFill>
                  <a:srgbClr val="8891AA"/>
                </a:solidFill>
              </a:defRPr>
            </a:lvl6pPr>
            <a:lvl7pPr marL="3200400" lvl="6" indent="-228600" algn="l">
              <a:lnSpc>
                <a:spcPct val="120000"/>
              </a:lnSpc>
              <a:spcBef>
                <a:spcPts val="375"/>
              </a:spcBef>
              <a:spcAft>
                <a:spcPts val="0"/>
              </a:spcAft>
              <a:buSzPts val="1200"/>
              <a:buNone/>
              <a:defRPr sz="1200">
                <a:solidFill>
                  <a:srgbClr val="8891AA"/>
                </a:solidFill>
              </a:defRPr>
            </a:lvl7pPr>
            <a:lvl8pPr marL="3657600" lvl="7" indent="-228600" algn="l">
              <a:lnSpc>
                <a:spcPct val="120000"/>
              </a:lnSpc>
              <a:spcBef>
                <a:spcPts val="375"/>
              </a:spcBef>
              <a:spcAft>
                <a:spcPts val="0"/>
              </a:spcAft>
              <a:buSzPts val="1200"/>
              <a:buNone/>
              <a:defRPr sz="1200">
                <a:solidFill>
                  <a:srgbClr val="8891AA"/>
                </a:solidFill>
              </a:defRPr>
            </a:lvl8pPr>
            <a:lvl9pPr marL="4114800" lvl="8" indent="-228600" algn="l">
              <a:lnSpc>
                <a:spcPct val="120000"/>
              </a:lnSpc>
              <a:spcBef>
                <a:spcPts val="375"/>
              </a:spcBef>
              <a:spcAft>
                <a:spcPts val="0"/>
              </a:spcAft>
              <a:buSzPts val="1200"/>
              <a:buNone/>
              <a:defRPr sz="1200">
                <a:solidFill>
                  <a:srgbClr val="8891AA"/>
                </a:solidFill>
              </a:defRPr>
            </a:lvl9pPr>
          </a:lstStyle>
          <a:p>
            <a:endParaRPr/>
          </a:p>
        </p:txBody>
      </p:sp>
      <p:sp>
        <p:nvSpPr>
          <p:cNvPr id="38" name="Google Shape;38;p5"/>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with content">
  <p:cSld name="Section Header with content">
    <p:spTree>
      <p:nvGrpSpPr>
        <p:cNvPr id="1" name="Shape 40"/>
        <p:cNvGrpSpPr/>
        <p:nvPr/>
      </p:nvGrpSpPr>
      <p:grpSpPr>
        <a:xfrm>
          <a:off x="0" y="0"/>
          <a:ext cx="0" cy="0"/>
          <a:chOff x="0" y="0"/>
          <a:chExt cx="0" cy="0"/>
        </a:xfrm>
      </p:grpSpPr>
      <p:sp>
        <p:nvSpPr>
          <p:cNvPr id="41" name="Google Shape;41;p6"/>
          <p:cNvSpPr/>
          <p:nvPr/>
        </p:nvSpPr>
        <p:spPr>
          <a:xfrm>
            <a:off x="892142" y="-21176"/>
            <a:ext cx="7606015" cy="18787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2" name="Google Shape;42;p6"/>
          <p:cNvCxnSpPr/>
          <p:nvPr/>
        </p:nvCxnSpPr>
        <p:spPr>
          <a:xfrm>
            <a:off x="892142" y="1859611"/>
            <a:ext cx="7606015" cy="0"/>
          </a:xfrm>
          <a:prstGeom prst="straightConnector1">
            <a:avLst/>
          </a:prstGeom>
          <a:noFill/>
          <a:ln w="31750" cap="flat" cmpd="sng">
            <a:solidFill>
              <a:schemeClr val="accent1"/>
            </a:solidFill>
            <a:prstDash val="solid"/>
            <a:round/>
            <a:headEnd type="none" w="sm" len="sm"/>
            <a:tailEnd type="none" w="sm" len="sm"/>
          </a:ln>
        </p:spPr>
      </p:cxnSp>
      <p:sp>
        <p:nvSpPr>
          <p:cNvPr id="43" name="Google Shape;43;p6"/>
          <p:cNvSpPr txBox="1">
            <a:spLocks noGrp="1"/>
          </p:cNvSpPr>
          <p:nvPr>
            <p:ph type="title"/>
          </p:nvPr>
        </p:nvSpPr>
        <p:spPr>
          <a:xfrm>
            <a:off x="1088686" y="808303"/>
            <a:ext cx="7202456" cy="893111"/>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6"/>
          <p:cNvSpPr txBox="1">
            <a:spLocks noGrp="1"/>
          </p:cNvSpPr>
          <p:nvPr>
            <p:ph type="body" idx="1"/>
          </p:nvPr>
        </p:nvSpPr>
        <p:spPr>
          <a:xfrm>
            <a:off x="1088686" y="2015735"/>
            <a:ext cx="7202456" cy="4039079"/>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45" name="Google Shape;45;p6"/>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6" name="Google Shape;46;p6"/>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with 2 columns" type="twoObj">
  <p:cSld name="TWO_OBJECTS">
    <p:spTree>
      <p:nvGrpSpPr>
        <p:cNvPr id="1" name="Shape 47"/>
        <p:cNvGrpSpPr/>
        <p:nvPr/>
      </p:nvGrpSpPr>
      <p:grpSpPr>
        <a:xfrm>
          <a:off x="0" y="0"/>
          <a:ext cx="0" cy="0"/>
          <a:chOff x="0" y="0"/>
          <a:chExt cx="0" cy="0"/>
        </a:xfrm>
      </p:grpSpPr>
      <p:sp>
        <p:nvSpPr>
          <p:cNvPr id="48" name="Google Shape;48;p7"/>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49" name="Google Shape;49;p7"/>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50" name="Google Shape;50;p7"/>
          <p:cNvSpPr txBox="1">
            <a:spLocks noGrp="1"/>
          </p:cNvSpPr>
          <p:nvPr>
            <p:ph type="title"/>
          </p:nvPr>
        </p:nvSpPr>
        <p:spPr>
          <a:xfrm>
            <a:off x="1086913" y="804890"/>
            <a:ext cx="7204226" cy="903456"/>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body" idx="1"/>
          </p:nvPr>
        </p:nvSpPr>
        <p:spPr>
          <a:xfrm>
            <a:off x="1085498" y="2010878"/>
            <a:ext cx="3483864" cy="4049804"/>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2" name="Google Shape;52;p7"/>
          <p:cNvSpPr txBox="1">
            <a:spLocks noGrp="1"/>
          </p:cNvSpPr>
          <p:nvPr>
            <p:ph type="body" idx="2"/>
          </p:nvPr>
        </p:nvSpPr>
        <p:spPr>
          <a:xfrm>
            <a:off x="4810328" y="2017345"/>
            <a:ext cx="3483864" cy="4043339"/>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53" name="Google Shape;53;p7"/>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with Comparison" type="twoTxTwoObj">
  <p:cSld name="TWO_OBJECTS_WITH_TEXT">
    <p:spTree>
      <p:nvGrpSpPr>
        <p:cNvPr id="1" name="Shape 55"/>
        <p:cNvGrpSpPr/>
        <p:nvPr/>
      </p:nvGrpSpPr>
      <p:grpSpPr>
        <a:xfrm>
          <a:off x="0" y="0"/>
          <a:ext cx="0" cy="0"/>
          <a:chOff x="0" y="0"/>
          <a:chExt cx="0" cy="0"/>
        </a:xfrm>
      </p:grpSpPr>
      <p:sp>
        <p:nvSpPr>
          <p:cNvPr id="56" name="Google Shape;56;p8"/>
          <p:cNvSpPr/>
          <p:nvPr/>
        </p:nvSpPr>
        <p:spPr>
          <a:xfrm>
            <a:off x="897905" y="0"/>
            <a:ext cx="7557940" cy="1844314"/>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57" name="Google Shape;57;p8"/>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58" name="Google Shape;58;p8"/>
          <p:cNvSpPr txBox="1">
            <a:spLocks noGrp="1"/>
          </p:cNvSpPr>
          <p:nvPr>
            <p:ph type="title"/>
          </p:nvPr>
        </p:nvSpPr>
        <p:spPr>
          <a:xfrm>
            <a:off x="1085394" y="804167"/>
            <a:ext cx="7205746" cy="879528"/>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8"/>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0" name="Google Shape;60;p8"/>
          <p:cNvSpPr txBox="1">
            <a:spLocks noGrp="1"/>
          </p:cNvSpPr>
          <p:nvPr>
            <p:ph type="body" idx="2"/>
          </p:nvPr>
        </p:nvSpPr>
        <p:spPr>
          <a:xfrm>
            <a:off x="1085393" y="2824270"/>
            <a:ext cx="3483864" cy="3230542"/>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1" name="Google Shape;61;p8"/>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62" name="Google Shape;62;p8"/>
          <p:cNvSpPr txBox="1">
            <a:spLocks noGrp="1"/>
          </p:cNvSpPr>
          <p:nvPr>
            <p:ph type="body" idx="4"/>
          </p:nvPr>
        </p:nvSpPr>
        <p:spPr>
          <a:xfrm>
            <a:off x="4809272" y="2821494"/>
            <a:ext cx="3483864" cy="3233321"/>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63" name="Google Shape;63;p8"/>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8"/>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itle only" type="titleOnly">
  <p:cSld name="TITLE_ONLY">
    <p:spTree>
      <p:nvGrpSpPr>
        <p:cNvPr id="1" name="Shape 65"/>
        <p:cNvGrpSpPr/>
        <p:nvPr/>
      </p:nvGrpSpPr>
      <p:grpSpPr>
        <a:xfrm>
          <a:off x="0" y="0"/>
          <a:ext cx="0" cy="0"/>
          <a:chOff x="0" y="0"/>
          <a:chExt cx="0" cy="0"/>
        </a:xfrm>
      </p:grpSpPr>
      <p:sp>
        <p:nvSpPr>
          <p:cNvPr id="66" name="Google Shape;66;p9"/>
          <p:cNvSpPr/>
          <p:nvPr/>
        </p:nvSpPr>
        <p:spPr>
          <a:xfrm>
            <a:off x="897905" y="0"/>
            <a:ext cx="7557940" cy="184708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67" name="Google Shape;67;p9"/>
          <p:cNvCxnSpPr/>
          <p:nvPr/>
        </p:nvCxnSpPr>
        <p:spPr>
          <a:xfrm rot="10800000" flipH="1">
            <a:off x="892142" y="1847089"/>
            <a:ext cx="7563703" cy="12523"/>
          </a:xfrm>
          <a:prstGeom prst="straightConnector1">
            <a:avLst/>
          </a:prstGeom>
          <a:noFill/>
          <a:ln w="31750" cap="flat" cmpd="sng">
            <a:solidFill>
              <a:schemeClr val="accent1"/>
            </a:solidFill>
            <a:prstDash val="solid"/>
            <a:round/>
            <a:headEnd type="none" w="sm" len="sm"/>
            <a:tailEnd type="none" w="sm" len="sm"/>
          </a:ln>
        </p:spPr>
      </p:cxnSp>
      <p:sp>
        <p:nvSpPr>
          <p:cNvPr id="68" name="Google Shape;68;p9"/>
          <p:cNvSpPr txBox="1">
            <a:spLocks noGrp="1"/>
          </p:cNvSpPr>
          <p:nvPr>
            <p:ph type="title"/>
          </p:nvPr>
        </p:nvSpPr>
        <p:spPr>
          <a:xfrm>
            <a:off x="1088686" y="810377"/>
            <a:ext cx="7202456" cy="947303"/>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3200"/>
              <a:buFont typeface="Arial"/>
              <a:buNone/>
              <a:defRPr sz="32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9"/>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9"/>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Side Header with content" type="objTx">
  <p:cSld name="OBJECT_WITH_CAPTION_TEXT">
    <p:spTree>
      <p:nvGrpSpPr>
        <p:cNvPr id="1" name="Shape 71"/>
        <p:cNvGrpSpPr/>
        <p:nvPr/>
      </p:nvGrpSpPr>
      <p:grpSpPr>
        <a:xfrm>
          <a:off x="0" y="0"/>
          <a:ext cx="0" cy="0"/>
          <a:chOff x="0" y="0"/>
          <a:chExt cx="0" cy="0"/>
        </a:xfrm>
      </p:grpSpPr>
      <p:sp>
        <p:nvSpPr>
          <p:cNvPr id="72" name="Google Shape;72;p10"/>
          <p:cNvSpPr/>
          <p:nvPr/>
        </p:nvSpPr>
        <p:spPr>
          <a:xfrm>
            <a:off x="0" y="798973"/>
            <a:ext cx="3648174"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73" name="Google Shape;73;p10"/>
          <p:cNvCxnSpPr/>
          <p:nvPr/>
        </p:nvCxnSpPr>
        <p:spPr>
          <a:xfrm rot="10800000" flipH="1">
            <a:off x="2" y="3119532"/>
            <a:ext cx="3644507" cy="6261"/>
          </a:xfrm>
          <a:prstGeom prst="straightConnector1">
            <a:avLst/>
          </a:prstGeom>
          <a:noFill/>
          <a:ln w="31750" cap="flat" cmpd="sng">
            <a:solidFill>
              <a:schemeClr val="accent1"/>
            </a:solidFill>
            <a:prstDash val="solid"/>
            <a:round/>
            <a:headEnd type="none" w="sm" len="sm"/>
            <a:tailEnd type="none" w="sm" len="sm"/>
          </a:ln>
        </p:spPr>
      </p:cxnSp>
      <p:sp>
        <p:nvSpPr>
          <p:cNvPr id="74" name="Google Shape;74;p10"/>
          <p:cNvSpPr txBox="1">
            <a:spLocks noGrp="1"/>
          </p:cNvSpPr>
          <p:nvPr>
            <p:ph type="title"/>
          </p:nvPr>
        </p:nvSpPr>
        <p:spPr>
          <a:xfrm>
            <a:off x="1083504" y="798973"/>
            <a:ext cx="2456260" cy="224711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10"/>
          <p:cNvSpPr txBox="1">
            <a:spLocks noGrp="1"/>
          </p:cNvSpPr>
          <p:nvPr>
            <p:ph type="body" idx="1"/>
          </p:nvPr>
        </p:nvSpPr>
        <p:spPr>
          <a:xfrm>
            <a:off x="3782786" y="798976"/>
            <a:ext cx="4509353" cy="5255837"/>
          </a:xfrm>
          <a:prstGeom prst="rect">
            <a:avLst/>
          </a:prstGeom>
          <a:noFill/>
          <a:ln>
            <a:noFill/>
          </a:ln>
        </p:spPr>
        <p:txBody>
          <a:bodyPr spcFirstLastPara="1" wrap="square" lIns="91425" tIns="45700" rIns="91425" bIns="45700" anchor="ctr"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76" name="Google Shape;76;p10"/>
          <p:cNvSpPr txBox="1">
            <a:spLocks noGrp="1"/>
          </p:cNvSpPr>
          <p:nvPr>
            <p:ph type="body" idx="2"/>
          </p:nvPr>
        </p:nvSpPr>
        <p:spPr>
          <a:xfrm>
            <a:off x="1083504" y="3205494"/>
            <a:ext cx="2456260" cy="2849319"/>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77" name="Google Shape;77;p10"/>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0"/>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Side Header with picture" type="picTx">
  <p:cSld name="PICTURE_WITH_CAPTION_TEXT">
    <p:spTree>
      <p:nvGrpSpPr>
        <p:cNvPr id="1" name="Shape 79"/>
        <p:cNvGrpSpPr/>
        <p:nvPr/>
      </p:nvGrpSpPr>
      <p:grpSpPr>
        <a:xfrm>
          <a:off x="0" y="0"/>
          <a:ext cx="0" cy="0"/>
          <a:chOff x="0" y="0"/>
          <a:chExt cx="0" cy="0"/>
        </a:xfrm>
      </p:grpSpPr>
      <p:sp>
        <p:nvSpPr>
          <p:cNvPr id="80" name="Google Shape;80;p11"/>
          <p:cNvSpPr/>
          <p:nvPr/>
        </p:nvSpPr>
        <p:spPr>
          <a:xfrm>
            <a:off x="-1" y="798973"/>
            <a:ext cx="5231050" cy="2326818"/>
          </a:xfrm>
          <a:prstGeom prst="rect">
            <a:avLst/>
          </a:prstGeom>
          <a:solidFill>
            <a:schemeClr val="dk1"/>
          </a:solidFill>
          <a:ln w="15875" cap="flat" cmpd="sng">
            <a:solidFill>
              <a:srgbClr val="002F5B"/>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b="0" i="0" u="none" strike="noStrike" cap="none">
              <a:solidFill>
                <a:schemeClr val="lt1"/>
              </a:solidFill>
              <a:latin typeface="Arial"/>
              <a:ea typeface="Arial"/>
              <a:cs typeface="Arial"/>
              <a:sym typeface="Arial"/>
            </a:endParaRPr>
          </a:p>
        </p:txBody>
      </p:sp>
      <p:cxnSp>
        <p:nvCxnSpPr>
          <p:cNvPr id="81" name="Google Shape;81;p11"/>
          <p:cNvCxnSpPr/>
          <p:nvPr/>
        </p:nvCxnSpPr>
        <p:spPr>
          <a:xfrm rot="10800000" flipH="1">
            <a:off x="1" y="3116401"/>
            <a:ext cx="5225792" cy="9393"/>
          </a:xfrm>
          <a:prstGeom prst="straightConnector1">
            <a:avLst/>
          </a:prstGeom>
          <a:noFill/>
          <a:ln w="31750" cap="flat" cmpd="sng">
            <a:solidFill>
              <a:schemeClr val="accent1"/>
            </a:solidFill>
            <a:prstDash val="solid"/>
            <a:round/>
            <a:headEnd type="none" w="sm" len="sm"/>
            <a:tailEnd type="none" w="sm" len="sm"/>
          </a:ln>
        </p:spPr>
      </p:cxnSp>
      <p:sp>
        <p:nvSpPr>
          <p:cNvPr id="82" name="Google Shape;82;p11"/>
          <p:cNvSpPr txBox="1">
            <a:spLocks noGrp="1"/>
          </p:cNvSpPr>
          <p:nvPr>
            <p:ph type="title"/>
          </p:nvPr>
        </p:nvSpPr>
        <p:spPr>
          <a:xfrm>
            <a:off x="1088405" y="1129513"/>
            <a:ext cx="4149246" cy="183058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lt1"/>
              </a:buClr>
              <a:buSzPts val="2600"/>
              <a:buFont typeface="Arial"/>
              <a:buNone/>
              <a:defRPr sz="2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11"/>
          <p:cNvSpPr>
            <a:spLocks noGrp="1"/>
          </p:cNvSpPr>
          <p:nvPr>
            <p:ph type="pic" idx="2"/>
          </p:nvPr>
        </p:nvSpPr>
        <p:spPr>
          <a:xfrm>
            <a:off x="5449305" y="797578"/>
            <a:ext cx="2841836" cy="5248677"/>
          </a:xfrm>
          <a:prstGeom prst="rect">
            <a:avLst/>
          </a:prstGeom>
          <a:solidFill>
            <a:srgbClr val="D8D8D8"/>
          </a:solidFill>
          <a:ln>
            <a:noFill/>
          </a:ln>
        </p:spPr>
        <p:txBody>
          <a:bodyPr spcFirstLastPara="1" wrap="square" lIns="91425" tIns="45700" rIns="91425" bIns="45700" anchor="ctr" anchorCtr="0">
            <a:noAutofit/>
          </a:bodyPr>
          <a:lstStyle>
            <a:lvl1pPr marR="0" lvl="0" algn="ctr" rtl="0">
              <a:lnSpc>
                <a:spcPct val="120000"/>
              </a:lnSpc>
              <a:spcBef>
                <a:spcPts val="750"/>
              </a:spcBef>
              <a:spcAft>
                <a:spcPts val="0"/>
              </a:spcAft>
              <a:buClr>
                <a:schemeClr val="accent1"/>
              </a:buClr>
              <a:buSzPts val="1500"/>
              <a:buFont typeface="Arial"/>
              <a:buNone/>
              <a:defRPr sz="1500" b="0" i="0" u="none" strike="noStrike" cap="none">
                <a:solidFill>
                  <a:srgbClr val="3D372F"/>
                </a:solidFill>
                <a:latin typeface="Arial"/>
                <a:ea typeface="Arial"/>
                <a:cs typeface="Arial"/>
                <a:sym typeface="Arial"/>
              </a:defRPr>
            </a:lvl1pPr>
            <a:lvl2pPr marR="0" lvl="1" algn="l" rtl="0">
              <a:lnSpc>
                <a:spcPct val="120000"/>
              </a:lnSpc>
              <a:spcBef>
                <a:spcPts val="375"/>
              </a:spcBef>
              <a:spcAft>
                <a:spcPts val="0"/>
              </a:spcAft>
              <a:buClr>
                <a:schemeClr val="accent1"/>
              </a:buClr>
              <a:buSzPts val="2100"/>
              <a:buFont typeface="Arial"/>
              <a:buNone/>
              <a:defRPr sz="2100" b="0" i="0" u="none" strike="noStrike" cap="none">
                <a:solidFill>
                  <a:srgbClr val="3D372F"/>
                </a:solidFill>
                <a:latin typeface="Arial"/>
                <a:ea typeface="Arial"/>
                <a:cs typeface="Arial"/>
                <a:sym typeface="Arial"/>
              </a:defRPr>
            </a:lvl2pPr>
            <a:lvl3pPr marR="0" lvl="2" algn="l" rtl="0">
              <a:lnSpc>
                <a:spcPct val="120000"/>
              </a:lnSpc>
              <a:spcBef>
                <a:spcPts val="375"/>
              </a:spcBef>
              <a:spcAft>
                <a:spcPts val="0"/>
              </a:spcAft>
              <a:buClr>
                <a:schemeClr val="accent1"/>
              </a:buClr>
              <a:buSzPts val="1800"/>
              <a:buFont typeface="Arial"/>
              <a:buNone/>
              <a:defRPr sz="1800" b="0" i="0" u="none" strike="noStrike" cap="none">
                <a:solidFill>
                  <a:srgbClr val="3D372F"/>
                </a:solidFill>
                <a:latin typeface="Arial"/>
                <a:ea typeface="Arial"/>
                <a:cs typeface="Arial"/>
                <a:sym typeface="Arial"/>
              </a:defRPr>
            </a:lvl3pPr>
            <a:lvl4pPr marR="0" lvl="3" algn="l" rtl="0">
              <a:lnSpc>
                <a:spcPct val="120000"/>
              </a:lnSpc>
              <a:spcBef>
                <a:spcPts val="375"/>
              </a:spcBef>
              <a:spcAft>
                <a:spcPts val="0"/>
              </a:spcAft>
              <a:buClr>
                <a:schemeClr val="accent1"/>
              </a:buClr>
              <a:buSzPts val="1500"/>
              <a:buFont typeface="Arial"/>
              <a:buNone/>
              <a:defRPr sz="1500" b="0" i="0" u="none" strike="noStrike" cap="none">
                <a:solidFill>
                  <a:srgbClr val="3D372F"/>
                </a:solidFill>
                <a:latin typeface="Arial"/>
                <a:ea typeface="Arial"/>
                <a:cs typeface="Arial"/>
                <a:sym typeface="Arial"/>
              </a:defRPr>
            </a:lvl4pPr>
            <a:lvl5pPr marR="0" lvl="4" algn="l" rtl="0">
              <a:lnSpc>
                <a:spcPct val="120000"/>
              </a:lnSpc>
              <a:spcBef>
                <a:spcPts val="375"/>
              </a:spcBef>
              <a:spcAft>
                <a:spcPts val="0"/>
              </a:spcAft>
              <a:buClr>
                <a:schemeClr val="accent1"/>
              </a:buClr>
              <a:buSzPts val="1500"/>
              <a:buFont typeface="Arial"/>
              <a:buNone/>
              <a:defRPr sz="1500" b="0" i="0" u="none" strike="noStrike" cap="none">
                <a:solidFill>
                  <a:srgbClr val="3D372F"/>
                </a:solidFill>
                <a:latin typeface="Arial"/>
                <a:ea typeface="Arial"/>
                <a:cs typeface="Arial"/>
                <a:sym typeface="Arial"/>
              </a:defRPr>
            </a:lvl5pPr>
            <a:lvl6pPr marR="0" lvl="5" algn="l" rtl="0">
              <a:lnSpc>
                <a:spcPct val="120000"/>
              </a:lnSpc>
              <a:spcBef>
                <a:spcPts val="375"/>
              </a:spcBef>
              <a:spcAft>
                <a:spcPts val="0"/>
              </a:spcAft>
              <a:buClr>
                <a:schemeClr val="accent1"/>
              </a:buClr>
              <a:buSzPts val="1500"/>
              <a:buFont typeface="Arial"/>
              <a:buNone/>
              <a:defRPr sz="1500" b="0" i="0" u="none" strike="noStrike" cap="none">
                <a:solidFill>
                  <a:schemeClr val="dk1"/>
                </a:solidFill>
                <a:latin typeface="Arial"/>
                <a:ea typeface="Arial"/>
                <a:cs typeface="Arial"/>
                <a:sym typeface="Arial"/>
              </a:defRPr>
            </a:lvl6pPr>
            <a:lvl7pPr marR="0" lvl="6" algn="l" rtl="0">
              <a:lnSpc>
                <a:spcPct val="120000"/>
              </a:lnSpc>
              <a:spcBef>
                <a:spcPts val="375"/>
              </a:spcBef>
              <a:spcAft>
                <a:spcPts val="0"/>
              </a:spcAft>
              <a:buClr>
                <a:schemeClr val="accent1"/>
              </a:buClr>
              <a:buSzPts val="1500"/>
              <a:buFont typeface="Arial"/>
              <a:buNone/>
              <a:defRPr sz="1500" b="0" i="0" u="none" strike="noStrike" cap="none">
                <a:solidFill>
                  <a:schemeClr val="dk1"/>
                </a:solidFill>
                <a:latin typeface="Arial"/>
                <a:ea typeface="Arial"/>
                <a:cs typeface="Arial"/>
                <a:sym typeface="Arial"/>
              </a:defRPr>
            </a:lvl7pPr>
            <a:lvl8pPr marR="0" lvl="7" algn="l" rtl="0">
              <a:lnSpc>
                <a:spcPct val="120000"/>
              </a:lnSpc>
              <a:spcBef>
                <a:spcPts val="375"/>
              </a:spcBef>
              <a:spcAft>
                <a:spcPts val="0"/>
              </a:spcAft>
              <a:buClr>
                <a:schemeClr val="accent1"/>
              </a:buClr>
              <a:buSzPts val="1500"/>
              <a:buFont typeface="Arial"/>
              <a:buNone/>
              <a:defRPr sz="1500" b="0" i="0" u="none" strike="noStrike" cap="none">
                <a:solidFill>
                  <a:schemeClr val="dk1"/>
                </a:solidFill>
                <a:latin typeface="Arial"/>
                <a:ea typeface="Arial"/>
                <a:cs typeface="Arial"/>
                <a:sym typeface="Arial"/>
              </a:defRPr>
            </a:lvl8pPr>
            <a:lvl9pPr marR="0" lvl="8" algn="l" rtl="0">
              <a:lnSpc>
                <a:spcPct val="120000"/>
              </a:lnSpc>
              <a:spcBef>
                <a:spcPts val="375"/>
              </a:spcBef>
              <a:spcAft>
                <a:spcPts val="0"/>
              </a:spcAft>
              <a:buClr>
                <a:schemeClr val="accent1"/>
              </a:buClr>
              <a:buSzPts val="1500"/>
              <a:buFont typeface="Arial"/>
              <a:buNone/>
              <a:defRPr sz="1500" b="0" i="0" u="none" strike="noStrike" cap="none">
                <a:solidFill>
                  <a:schemeClr val="dk1"/>
                </a:solidFill>
                <a:latin typeface="Arial"/>
                <a:ea typeface="Arial"/>
                <a:cs typeface="Arial"/>
                <a:sym typeface="Arial"/>
              </a:defRPr>
            </a:lvl9pPr>
          </a:lstStyle>
          <a:p>
            <a:endParaRPr/>
          </a:p>
        </p:txBody>
      </p:sp>
      <p:sp>
        <p:nvSpPr>
          <p:cNvPr id="84" name="Google Shape;84;p11"/>
          <p:cNvSpPr txBox="1">
            <a:spLocks noGrp="1"/>
          </p:cNvSpPr>
          <p:nvPr>
            <p:ph type="body" idx="1"/>
          </p:nvPr>
        </p:nvSpPr>
        <p:spPr>
          <a:xfrm>
            <a:off x="1087748" y="3145994"/>
            <a:ext cx="4143303" cy="2900261"/>
          </a:xfrm>
          <a:prstGeom prst="rect">
            <a:avLst/>
          </a:prstGeom>
          <a:noFill/>
          <a:ln>
            <a:noFill/>
          </a:ln>
        </p:spPr>
        <p:txBody>
          <a:bodyPr spcFirstLastPara="1" wrap="square" lIns="91425" tIns="45700" rIns="91425" bIns="45700" anchor="t" anchorCtr="0">
            <a:noAutofit/>
          </a:bodyPr>
          <a:lstStyle>
            <a:lvl1pPr marL="457200" lvl="0" indent="-228600" algn="l">
              <a:lnSpc>
                <a:spcPct val="120000"/>
              </a:lnSpc>
              <a:spcBef>
                <a:spcPts val="750"/>
              </a:spcBef>
              <a:spcAft>
                <a:spcPts val="0"/>
              </a:spcAft>
              <a:buSzPts val="1600"/>
              <a:buNone/>
              <a:defRPr sz="1600">
                <a:solidFill>
                  <a:schemeClr val="dk2"/>
                </a:solidFill>
              </a:defRPr>
            </a:lvl1pPr>
            <a:lvl2pPr marL="914400" lvl="1" indent="-228600" algn="l">
              <a:lnSpc>
                <a:spcPct val="120000"/>
              </a:lnSpc>
              <a:spcBef>
                <a:spcPts val="375"/>
              </a:spcBef>
              <a:spcAft>
                <a:spcPts val="0"/>
              </a:spcAft>
              <a:buSzPts val="1050"/>
              <a:buNone/>
              <a:defRPr sz="1050"/>
            </a:lvl2pPr>
            <a:lvl3pPr marL="1371600" lvl="2" indent="-228600" algn="l">
              <a:lnSpc>
                <a:spcPct val="120000"/>
              </a:lnSpc>
              <a:spcBef>
                <a:spcPts val="375"/>
              </a:spcBef>
              <a:spcAft>
                <a:spcPts val="0"/>
              </a:spcAft>
              <a:buSzPts val="900"/>
              <a:buNone/>
              <a:defRPr sz="900"/>
            </a:lvl3pPr>
            <a:lvl4pPr marL="1828800" lvl="3" indent="-228600" algn="l">
              <a:lnSpc>
                <a:spcPct val="120000"/>
              </a:lnSpc>
              <a:spcBef>
                <a:spcPts val="375"/>
              </a:spcBef>
              <a:spcAft>
                <a:spcPts val="0"/>
              </a:spcAft>
              <a:buSzPts val="750"/>
              <a:buNone/>
              <a:defRPr sz="750"/>
            </a:lvl4pPr>
            <a:lvl5pPr marL="2286000" lvl="4" indent="-228600" algn="l">
              <a:lnSpc>
                <a:spcPct val="120000"/>
              </a:lnSpc>
              <a:spcBef>
                <a:spcPts val="375"/>
              </a:spcBef>
              <a:spcAft>
                <a:spcPts val="0"/>
              </a:spcAft>
              <a:buSzPts val="750"/>
              <a:buNone/>
              <a:defRPr sz="750"/>
            </a:lvl5pPr>
            <a:lvl6pPr marL="2743200" lvl="5" indent="-228600" algn="l">
              <a:lnSpc>
                <a:spcPct val="120000"/>
              </a:lnSpc>
              <a:spcBef>
                <a:spcPts val="375"/>
              </a:spcBef>
              <a:spcAft>
                <a:spcPts val="0"/>
              </a:spcAft>
              <a:buSzPts val="750"/>
              <a:buNone/>
              <a:defRPr sz="750"/>
            </a:lvl6pPr>
            <a:lvl7pPr marL="3200400" lvl="6" indent="-228600" algn="l">
              <a:lnSpc>
                <a:spcPct val="120000"/>
              </a:lnSpc>
              <a:spcBef>
                <a:spcPts val="375"/>
              </a:spcBef>
              <a:spcAft>
                <a:spcPts val="0"/>
              </a:spcAft>
              <a:buSzPts val="750"/>
              <a:buNone/>
              <a:defRPr sz="750"/>
            </a:lvl7pPr>
            <a:lvl8pPr marL="3657600" lvl="7" indent="-228600" algn="l">
              <a:lnSpc>
                <a:spcPct val="120000"/>
              </a:lnSpc>
              <a:spcBef>
                <a:spcPts val="375"/>
              </a:spcBef>
              <a:spcAft>
                <a:spcPts val="0"/>
              </a:spcAft>
              <a:buSzPts val="750"/>
              <a:buNone/>
              <a:defRPr sz="750"/>
            </a:lvl8pPr>
            <a:lvl9pPr marL="4114800" lvl="8" indent="-228600" algn="l">
              <a:lnSpc>
                <a:spcPct val="120000"/>
              </a:lnSpc>
              <a:spcBef>
                <a:spcPts val="375"/>
              </a:spcBef>
              <a:spcAft>
                <a:spcPts val="0"/>
              </a:spcAft>
              <a:buSzPts val="750"/>
              <a:buNone/>
              <a:defRPr sz="750"/>
            </a:lvl9pPr>
          </a:lstStyle>
          <a:p>
            <a:endParaRPr/>
          </a:p>
        </p:txBody>
      </p:sp>
      <p:sp>
        <p:nvSpPr>
          <p:cNvPr id="85" name="Google Shape;85;p1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86" name="Google Shape;86;p1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with 2 columns">
  <p:cSld name="Title with 2 columns">
    <p:spTree>
      <p:nvGrpSpPr>
        <p:cNvPr id="1" name="Shape 90"/>
        <p:cNvGrpSpPr/>
        <p:nvPr/>
      </p:nvGrpSpPr>
      <p:grpSpPr>
        <a:xfrm>
          <a:off x="0" y="0"/>
          <a:ext cx="0" cy="0"/>
          <a:chOff x="0" y="0"/>
          <a:chExt cx="0" cy="0"/>
        </a:xfrm>
      </p:grpSpPr>
      <p:cxnSp>
        <p:nvCxnSpPr>
          <p:cNvPr id="91" name="Google Shape;91;p13"/>
          <p:cNvCxnSpPr/>
          <p:nvPr/>
        </p:nvCxnSpPr>
        <p:spPr>
          <a:xfrm>
            <a:off x="1085500" y="1847088"/>
            <a:ext cx="7205642" cy="0"/>
          </a:xfrm>
          <a:prstGeom prst="straightConnector1">
            <a:avLst/>
          </a:prstGeom>
          <a:noFill/>
          <a:ln w="31750" cap="flat" cmpd="sng">
            <a:solidFill>
              <a:schemeClr val="accent1"/>
            </a:solidFill>
            <a:prstDash val="solid"/>
            <a:round/>
            <a:headEnd type="none" w="sm" len="sm"/>
            <a:tailEnd type="none" w="sm" len="sm"/>
          </a:ln>
        </p:spPr>
      </p:cxnSp>
      <p:sp>
        <p:nvSpPr>
          <p:cNvPr id="92" name="Google Shape;92;p13"/>
          <p:cNvSpPr txBox="1">
            <a:spLocks noGrp="1"/>
          </p:cNvSpPr>
          <p:nvPr>
            <p:ph type="body" idx="1"/>
          </p:nvPr>
        </p:nvSpPr>
        <p:spPr>
          <a:xfrm>
            <a:off x="1085498" y="2010878"/>
            <a:ext cx="3260991" cy="4057114"/>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3" name="Google Shape;93;p13"/>
          <p:cNvSpPr txBox="1">
            <a:spLocks noGrp="1"/>
          </p:cNvSpPr>
          <p:nvPr>
            <p:ph type="body" idx="2"/>
          </p:nvPr>
        </p:nvSpPr>
        <p:spPr>
          <a:xfrm>
            <a:off x="4810328" y="2017342"/>
            <a:ext cx="3483864" cy="4050650"/>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94" name="Google Shape;94;p13"/>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3"/>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96" name="Google Shape;96;p13"/>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with Comparison">
  <p:cSld name="Title with Comparison">
    <p:spTree>
      <p:nvGrpSpPr>
        <p:cNvPr id="1" name="Shape 97"/>
        <p:cNvGrpSpPr/>
        <p:nvPr/>
      </p:nvGrpSpPr>
      <p:grpSpPr>
        <a:xfrm>
          <a:off x="0" y="0"/>
          <a:ext cx="0" cy="0"/>
          <a:chOff x="0" y="0"/>
          <a:chExt cx="0" cy="0"/>
        </a:xfrm>
      </p:grpSpPr>
      <p:cxnSp>
        <p:nvCxnSpPr>
          <p:cNvPr id="98" name="Google Shape;98;p14"/>
          <p:cNvCxnSpPr/>
          <p:nvPr/>
        </p:nvCxnSpPr>
        <p:spPr>
          <a:xfrm>
            <a:off x="1085395" y="1847088"/>
            <a:ext cx="7205747" cy="0"/>
          </a:xfrm>
          <a:prstGeom prst="straightConnector1">
            <a:avLst/>
          </a:prstGeom>
          <a:noFill/>
          <a:ln w="31750" cap="flat" cmpd="sng">
            <a:solidFill>
              <a:schemeClr val="accent1"/>
            </a:solidFill>
            <a:prstDash val="solid"/>
            <a:round/>
            <a:headEnd type="none" w="sm" len="sm"/>
            <a:tailEnd type="none" w="sm" len="sm"/>
          </a:ln>
        </p:spPr>
      </p:cxnSp>
      <p:sp>
        <p:nvSpPr>
          <p:cNvPr id="99" name="Google Shape;99;p14"/>
          <p:cNvSpPr txBox="1">
            <a:spLocks noGrp="1"/>
          </p:cNvSpPr>
          <p:nvPr>
            <p:ph type="body" idx="1"/>
          </p:nvPr>
        </p:nvSpPr>
        <p:spPr>
          <a:xfrm>
            <a:off x="1085393" y="2019552"/>
            <a:ext cx="3483864" cy="801943"/>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00" name="Google Shape;100;p14"/>
          <p:cNvSpPr txBox="1">
            <a:spLocks noGrp="1"/>
          </p:cNvSpPr>
          <p:nvPr>
            <p:ph type="body" idx="2"/>
          </p:nvPr>
        </p:nvSpPr>
        <p:spPr>
          <a:xfrm>
            <a:off x="1085393" y="2824272"/>
            <a:ext cx="3483864" cy="3218185"/>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1" name="Google Shape;101;p14"/>
          <p:cNvSpPr txBox="1">
            <a:spLocks noGrp="1"/>
          </p:cNvSpPr>
          <p:nvPr>
            <p:ph type="body" idx="3"/>
          </p:nvPr>
        </p:nvSpPr>
        <p:spPr>
          <a:xfrm>
            <a:off x="4809272" y="2023006"/>
            <a:ext cx="3483864" cy="802237"/>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50"/>
              </a:spcBef>
              <a:spcAft>
                <a:spcPts val="0"/>
              </a:spcAft>
              <a:buSzPts val="1800"/>
              <a:buNone/>
              <a:defRPr sz="1800" b="0" cap="none">
                <a:solidFill>
                  <a:schemeClr val="dk1"/>
                </a:solidFill>
              </a:defRPr>
            </a:lvl1pPr>
            <a:lvl2pPr marL="914400" lvl="1" indent="-228600" algn="l">
              <a:lnSpc>
                <a:spcPct val="120000"/>
              </a:lnSpc>
              <a:spcBef>
                <a:spcPts val="375"/>
              </a:spcBef>
              <a:spcAft>
                <a:spcPts val="0"/>
              </a:spcAft>
              <a:buSzPts val="1500"/>
              <a:buNone/>
              <a:defRPr sz="1500" b="1"/>
            </a:lvl2pPr>
            <a:lvl3pPr marL="1371600" lvl="2" indent="-228600" algn="l">
              <a:lnSpc>
                <a:spcPct val="120000"/>
              </a:lnSpc>
              <a:spcBef>
                <a:spcPts val="375"/>
              </a:spcBef>
              <a:spcAft>
                <a:spcPts val="0"/>
              </a:spcAft>
              <a:buSzPts val="1350"/>
              <a:buNone/>
              <a:defRPr sz="1350" b="1"/>
            </a:lvl3pPr>
            <a:lvl4pPr marL="1828800" lvl="3" indent="-228600" algn="l">
              <a:lnSpc>
                <a:spcPct val="120000"/>
              </a:lnSpc>
              <a:spcBef>
                <a:spcPts val="375"/>
              </a:spcBef>
              <a:spcAft>
                <a:spcPts val="0"/>
              </a:spcAft>
              <a:buSzPts val="1200"/>
              <a:buNone/>
              <a:defRPr sz="1200" b="1"/>
            </a:lvl4pPr>
            <a:lvl5pPr marL="2286000" lvl="4" indent="-228600" algn="l">
              <a:lnSpc>
                <a:spcPct val="120000"/>
              </a:lnSpc>
              <a:spcBef>
                <a:spcPts val="375"/>
              </a:spcBef>
              <a:spcAft>
                <a:spcPts val="0"/>
              </a:spcAft>
              <a:buSzPts val="1200"/>
              <a:buNone/>
              <a:defRPr sz="1200" b="1"/>
            </a:lvl5pPr>
            <a:lvl6pPr marL="2743200" lvl="5" indent="-228600" algn="l">
              <a:lnSpc>
                <a:spcPct val="120000"/>
              </a:lnSpc>
              <a:spcBef>
                <a:spcPts val="375"/>
              </a:spcBef>
              <a:spcAft>
                <a:spcPts val="0"/>
              </a:spcAft>
              <a:buSzPts val="1200"/>
              <a:buNone/>
              <a:defRPr sz="1200" b="1"/>
            </a:lvl6pPr>
            <a:lvl7pPr marL="3200400" lvl="6" indent="-228600" algn="l">
              <a:lnSpc>
                <a:spcPct val="120000"/>
              </a:lnSpc>
              <a:spcBef>
                <a:spcPts val="375"/>
              </a:spcBef>
              <a:spcAft>
                <a:spcPts val="0"/>
              </a:spcAft>
              <a:buSzPts val="1200"/>
              <a:buNone/>
              <a:defRPr sz="1200" b="1"/>
            </a:lvl7pPr>
            <a:lvl8pPr marL="3657600" lvl="7" indent="-228600" algn="l">
              <a:lnSpc>
                <a:spcPct val="120000"/>
              </a:lnSpc>
              <a:spcBef>
                <a:spcPts val="375"/>
              </a:spcBef>
              <a:spcAft>
                <a:spcPts val="0"/>
              </a:spcAft>
              <a:buSzPts val="1200"/>
              <a:buNone/>
              <a:defRPr sz="1200" b="1"/>
            </a:lvl8pPr>
            <a:lvl9pPr marL="4114800" lvl="8" indent="-228600" algn="l">
              <a:lnSpc>
                <a:spcPct val="120000"/>
              </a:lnSpc>
              <a:spcBef>
                <a:spcPts val="375"/>
              </a:spcBef>
              <a:spcAft>
                <a:spcPts val="0"/>
              </a:spcAft>
              <a:buSzPts val="1200"/>
              <a:buNone/>
              <a:defRPr sz="1200" b="1"/>
            </a:lvl9pPr>
          </a:lstStyle>
          <a:p>
            <a:endParaRPr/>
          </a:p>
        </p:txBody>
      </p:sp>
      <p:sp>
        <p:nvSpPr>
          <p:cNvPr id="102" name="Google Shape;102;p14"/>
          <p:cNvSpPr txBox="1">
            <a:spLocks noGrp="1"/>
          </p:cNvSpPr>
          <p:nvPr>
            <p:ph type="body" idx="4"/>
          </p:nvPr>
        </p:nvSpPr>
        <p:spPr>
          <a:xfrm>
            <a:off x="4809272" y="2821494"/>
            <a:ext cx="3483864" cy="3220963"/>
          </a:xfrm>
          <a:prstGeom prst="rect">
            <a:avLst/>
          </a:prstGeom>
          <a:noFill/>
          <a:ln>
            <a:noFill/>
          </a:ln>
        </p:spPr>
        <p:txBody>
          <a:bodyPr spcFirstLastPara="1" wrap="square" lIns="91425" tIns="45700" rIns="91425" bIns="45700" anchor="t" anchorCtr="0">
            <a:noAutofit/>
          </a:bodyPr>
          <a:lstStyle>
            <a:lvl1pPr marL="457200" lvl="0" indent="-330200" algn="l">
              <a:lnSpc>
                <a:spcPct val="120000"/>
              </a:lnSpc>
              <a:spcBef>
                <a:spcPts val="750"/>
              </a:spcBef>
              <a:spcAft>
                <a:spcPts val="0"/>
              </a:spcAft>
              <a:buSzPts val="1600"/>
              <a:buChar char="•"/>
              <a:defRPr>
                <a:solidFill>
                  <a:schemeClr val="dk2"/>
                </a:solidFill>
              </a:defRPr>
            </a:lvl1pPr>
            <a:lvl2pPr marL="914400" lvl="1" indent="-317500" algn="l">
              <a:lnSpc>
                <a:spcPct val="120000"/>
              </a:lnSpc>
              <a:spcBef>
                <a:spcPts val="375"/>
              </a:spcBef>
              <a:spcAft>
                <a:spcPts val="0"/>
              </a:spcAft>
              <a:buSzPts val="1400"/>
              <a:buChar char="•"/>
              <a:defRPr>
                <a:solidFill>
                  <a:schemeClr val="dk2"/>
                </a:solidFill>
              </a:defRPr>
            </a:lvl2pPr>
            <a:lvl3pPr marL="1371600" lvl="2" indent="-304800" algn="l">
              <a:lnSpc>
                <a:spcPct val="120000"/>
              </a:lnSpc>
              <a:spcBef>
                <a:spcPts val="375"/>
              </a:spcBef>
              <a:spcAft>
                <a:spcPts val="0"/>
              </a:spcAft>
              <a:buSzPts val="1200"/>
              <a:buChar char="•"/>
              <a:defRPr>
                <a:solidFill>
                  <a:schemeClr val="dk2"/>
                </a:solidFill>
              </a:defRPr>
            </a:lvl3pPr>
            <a:lvl4pPr marL="1828800" lvl="3" indent="-295275" algn="l">
              <a:lnSpc>
                <a:spcPct val="120000"/>
              </a:lnSpc>
              <a:spcBef>
                <a:spcPts val="375"/>
              </a:spcBef>
              <a:spcAft>
                <a:spcPts val="0"/>
              </a:spcAft>
              <a:buSzPts val="1050"/>
              <a:buChar char="•"/>
              <a:defRPr>
                <a:solidFill>
                  <a:schemeClr val="dk2"/>
                </a:solidFill>
              </a:defRPr>
            </a:lvl4pPr>
            <a:lvl5pPr marL="2286000" lvl="4" indent="-285750" algn="l">
              <a:lnSpc>
                <a:spcPct val="120000"/>
              </a:lnSpc>
              <a:spcBef>
                <a:spcPts val="375"/>
              </a:spcBef>
              <a:spcAft>
                <a:spcPts val="0"/>
              </a:spcAft>
              <a:buSzPts val="9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a:p>
        </p:txBody>
      </p:sp>
      <p:sp>
        <p:nvSpPr>
          <p:cNvPr id="103" name="Google Shape;103;p1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1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
        <p:nvSpPr>
          <p:cNvPr id="105" name="Google Shape;105;p14"/>
          <p:cNvSpPr txBox="1">
            <a:spLocks noGrp="1"/>
          </p:cNvSpPr>
          <p:nvPr>
            <p:ph type="title"/>
          </p:nvPr>
        </p:nvSpPr>
        <p:spPr>
          <a:xfrm>
            <a:off x="1088686" y="804520"/>
            <a:ext cx="7202456" cy="89861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2600"/>
              <a:buFont typeface="Arial"/>
              <a:buNone/>
              <a:defRPr sz="26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with phot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0B8DF55-F427-B94E-99B5-C2DA01127894}"/>
              </a:ext>
            </a:extLst>
          </p:cNvPr>
          <p:cNvPicPr>
            <a:picLocks noChangeAspect="1"/>
          </p:cNvPicPr>
          <p:nvPr userDrawn="1"/>
        </p:nvPicPr>
        <p:blipFill>
          <a:blip r:embed="rId2"/>
          <a:stretch>
            <a:fillRect/>
          </a:stretch>
        </p:blipFill>
        <p:spPr>
          <a:xfrm>
            <a:off x="0" y="1532004"/>
            <a:ext cx="9144000" cy="3657600"/>
          </a:xfrm>
          <a:prstGeom prst="rect">
            <a:avLst/>
          </a:prstGeom>
        </p:spPr>
      </p:pic>
      <p:sp>
        <p:nvSpPr>
          <p:cNvPr id="2" name="Title 1"/>
          <p:cNvSpPr>
            <a:spLocks noGrp="1"/>
          </p:cNvSpPr>
          <p:nvPr>
            <p:ph type="ctrTitle"/>
          </p:nvPr>
        </p:nvSpPr>
        <p:spPr>
          <a:xfrm>
            <a:off x="1813336" y="3464560"/>
            <a:ext cx="6477803" cy="1538289"/>
          </a:xfrm>
        </p:spPr>
        <p:txBody>
          <a:bodyPr bIns="0" anchor="b">
            <a:norm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813335" y="5189604"/>
            <a:ext cx="6477804" cy="977621"/>
          </a:xfrm>
        </p:spPr>
        <p:txBody>
          <a:bodyPr tIns="91440" bIns="91440">
            <a:normAutofit/>
          </a:bodyPr>
          <a:lstStyle>
            <a:lvl1pPr marL="0" indent="0" algn="l">
              <a:buNone/>
              <a:defRPr sz="1600" b="0" cap="none" baseline="0">
                <a:solidFill>
                  <a:schemeClr val="bg2">
                    <a:lumMod val="10000"/>
                  </a:schemeClr>
                </a:solidFill>
              </a:defRPr>
            </a:lvl1pPr>
            <a:lvl2pPr marL="342892" indent="0" algn="ctr">
              <a:buNone/>
              <a:defRPr sz="135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cxnSp>
        <p:nvCxnSpPr>
          <p:cNvPr id="15" name="Straight Connector 14"/>
          <p:cNvCxnSpPr>
            <a:cxnSpLocks/>
          </p:cNvCxnSpPr>
          <p:nvPr/>
        </p:nvCxnSpPr>
        <p:spPr>
          <a:xfrm>
            <a:off x="0" y="5187659"/>
            <a:ext cx="9144000"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12" name="Picture 11">
            <a:extLst>
              <a:ext uri="{FF2B5EF4-FFF2-40B4-BE49-F238E27FC236}">
                <a16:creationId xmlns:a16="http://schemas.microsoft.com/office/drawing/2014/main" id="{40BD600D-3FD4-D74F-AB01-A60D3490DC91}"/>
              </a:ext>
            </a:extLst>
          </p:cNvPr>
          <p:cNvPicPr>
            <a:picLocks noChangeAspect="1"/>
          </p:cNvPicPr>
          <p:nvPr userDrawn="1"/>
        </p:nvPicPr>
        <p:blipFill>
          <a:blip r:embed="rId3"/>
          <a:stretch>
            <a:fillRect/>
          </a:stretch>
        </p:blipFill>
        <p:spPr>
          <a:xfrm>
            <a:off x="1695177" y="585230"/>
            <a:ext cx="4360183" cy="1350250"/>
          </a:xfrm>
          <a:prstGeom prst="rect">
            <a:avLst/>
          </a:prstGeom>
        </p:spPr>
      </p:pic>
    </p:spTree>
    <p:extLst>
      <p:ext uri="{BB962C8B-B14F-4D97-AF65-F5344CB8AC3E}">
        <p14:creationId xmlns:p14="http://schemas.microsoft.com/office/powerpoint/2010/main" val="31002138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14"/>
        <p:cNvGrpSpPr/>
        <p:nvPr/>
      </p:nvGrpSpPr>
      <p:grpSpPr>
        <a:xfrm>
          <a:off x="0" y="0"/>
          <a:ext cx="0" cy="0"/>
          <a:chOff x="0" y="0"/>
          <a:chExt cx="0" cy="0"/>
        </a:xfrm>
      </p:grpSpPr>
      <p:sp>
        <p:nvSpPr>
          <p:cNvPr id="16" name="Google Shape;16;p3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rmAutofit/>
          </a:bodyPr>
          <a:lstStyle>
            <a:lvl1pPr marL="457200" lvl="0" indent="-381000" algn="l">
              <a:lnSpc>
                <a:spcPct val="120000"/>
              </a:lnSpc>
              <a:spcBef>
                <a:spcPts val="750"/>
              </a:spcBef>
              <a:spcAft>
                <a:spcPts val="0"/>
              </a:spcAft>
              <a:buSzPts val="2400"/>
              <a:buChar char="•"/>
              <a:defRPr>
                <a:solidFill>
                  <a:schemeClr val="dk2"/>
                </a:solidFill>
              </a:defRPr>
            </a:lvl1pPr>
            <a:lvl2pPr marL="914400" lvl="1" indent="-381000" algn="l">
              <a:lnSpc>
                <a:spcPct val="120000"/>
              </a:lnSpc>
              <a:spcBef>
                <a:spcPts val="375"/>
              </a:spcBef>
              <a:spcAft>
                <a:spcPts val="0"/>
              </a:spcAft>
              <a:buSzPts val="2400"/>
              <a:buChar char="•"/>
              <a:defRPr>
                <a:solidFill>
                  <a:schemeClr val="dk2"/>
                </a:solidFill>
              </a:defRPr>
            </a:lvl2pPr>
            <a:lvl3pPr marL="1371600" lvl="2" indent="-381000" algn="l">
              <a:lnSpc>
                <a:spcPct val="120000"/>
              </a:lnSpc>
              <a:spcBef>
                <a:spcPts val="375"/>
              </a:spcBef>
              <a:spcAft>
                <a:spcPts val="0"/>
              </a:spcAft>
              <a:buSzPts val="2400"/>
              <a:buChar char="•"/>
              <a:defRPr>
                <a:solidFill>
                  <a:schemeClr val="dk2"/>
                </a:solidFill>
              </a:defRPr>
            </a:lvl3pPr>
            <a:lvl4pPr marL="1828800" lvl="3" indent="-381000" algn="l">
              <a:lnSpc>
                <a:spcPct val="120000"/>
              </a:lnSpc>
              <a:spcBef>
                <a:spcPts val="375"/>
              </a:spcBef>
              <a:spcAft>
                <a:spcPts val="0"/>
              </a:spcAft>
              <a:buSzPts val="2400"/>
              <a:buChar char="•"/>
              <a:defRPr>
                <a:solidFill>
                  <a:schemeClr val="dk2"/>
                </a:solidFill>
              </a:defRPr>
            </a:lvl4pPr>
            <a:lvl5pPr marL="2286000" lvl="4" indent="-381000" algn="l">
              <a:lnSpc>
                <a:spcPct val="120000"/>
              </a:lnSpc>
              <a:spcBef>
                <a:spcPts val="375"/>
              </a:spcBef>
              <a:spcAft>
                <a:spcPts val="0"/>
              </a:spcAft>
              <a:buSzPts val="2400"/>
              <a:buChar char="•"/>
              <a:defRPr>
                <a:solidFill>
                  <a:schemeClr val="dk2"/>
                </a:solidFill>
              </a:defRPr>
            </a:lvl5pPr>
            <a:lvl6pPr marL="2743200" lvl="5" indent="-342900" algn="l">
              <a:lnSpc>
                <a:spcPct val="120000"/>
              </a:lnSpc>
              <a:spcBef>
                <a:spcPts val="375"/>
              </a:spcBef>
              <a:spcAft>
                <a:spcPts val="0"/>
              </a:spcAft>
              <a:buSzPts val="1800"/>
              <a:buChar char="•"/>
              <a:defRPr/>
            </a:lvl6pPr>
            <a:lvl7pPr marL="3200400" lvl="6" indent="-342900" algn="l">
              <a:lnSpc>
                <a:spcPct val="120000"/>
              </a:lnSpc>
              <a:spcBef>
                <a:spcPts val="375"/>
              </a:spcBef>
              <a:spcAft>
                <a:spcPts val="0"/>
              </a:spcAft>
              <a:buSzPts val="1800"/>
              <a:buChar char="•"/>
              <a:defRPr/>
            </a:lvl7pPr>
            <a:lvl8pPr marL="3657600" lvl="7" indent="-342900" algn="l">
              <a:lnSpc>
                <a:spcPct val="120000"/>
              </a:lnSpc>
              <a:spcBef>
                <a:spcPts val="375"/>
              </a:spcBef>
              <a:spcAft>
                <a:spcPts val="0"/>
              </a:spcAft>
              <a:buSzPts val="1800"/>
              <a:buChar char="•"/>
              <a:defRPr/>
            </a:lvl8pPr>
            <a:lvl9pPr marL="4114800" lvl="8" indent="-342900" algn="l">
              <a:lnSpc>
                <a:spcPct val="120000"/>
              </a:lnSpc>
              <a:spcBef>
                <a:spcPts val="375"/>
              </a:spcBef>
              <a:spcAft>
                <a:spcPts val="0"/>
              </a:spcAft>
              <a:buSzPts val="1800"/>
              <a:buChar char="•"/>
              <a:defRPr/>
            </a:lvl9pPr>
          </a:lstStyle>
          <a:p>
            <a:endParaRPr dirty="0"/>
          </a:p>
        </p:txBody>
      </p:sp>
      <p:sp>
        <p:nvSpPr>
          <p:cNvPr id="17" name="Google Shape;17;p34"/>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4"/>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19" name="Google Shape;19;p34"/>
          <p:cNvCxnSpPr/>
          <p:nvPr/>
        </p:nvCxnSpPr>
        <p:spPr>
          <a:xfrm>
            <a:off x="1088686" y="1859432"/>
            <a:ext cx="7202456" cy="0"/>
          </a:xfrm>
          <a:prstGeom prst="straightConnector1">
            <a:avLst/>
          </a:prstGeom>
          <a:noFill/>
          <a:ln w="31750" cap="flat" cmpd="sng">
            <a:solidFill>
              <a:schemeClr val="accent1"/>
            </a:solidFill>
            <a:prstDash val="solid"/>
            <a:round/>
            <a:headEnd type="none" w="sm" len="sm"/>
            <a:tailEnd type="none" w="sm" len="sm"/>
          </a:ln>
        </p:spPr>
      </p:cxnSp>
    </p:spTree>
    <p:extLst>
      <p:ext uri="{BB962C8B-B14F-4D97-AF65-F5344CB8AC3E}">
        <p14:creationId xmlns:p14="http://schemas.microsoft.com/office/powerpoint/2010/main" val="1645628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88686" y="804522"/>
            <a:ext cx="7202456" cy="104923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1088686" y="2015734"/>
            <a:ext cx="7202456" cy="3450613"/>
          </a:xfrm>
          <a:prstGeom prst="rect">
            <a:avLst/>
          </a:prstGeom>
          <a:noFill/>
          <a:ln>
            <a:noFill/>
          </a:ln>
        </p:spPr>
        <p:txBody>
          <a:bodyPr spcFirstLastPara="1" wrap="square" lIns="91425" tIns="45700" rIns="91425" bIns="45700" anchor="t" anchorCtr="0">
            <a:noAutofit/>
          </a:bodyPr>
          <a:lstStyle>
            <a:lvl1pPr marL="457200" marR="0" lvl="0" indent="-330200" algn="l" rtl="0">
              <a:lnSpc>
                <a:spcPct val="120000"/>
              </a:lnSpc>
              <a:spcBef>
                <a:spcPts val="750"/>
              </a:spcBef>
              <a:spcAft>
                <a:spcPts val="0"/>
              </a:spcAft>
              <a:buClr>
                <a:schemeClr val="accent1"/>
              </a:buClr>
              <a:buSzPts val="1600"/>
              <a:buFont typeface="Arial"/>
              <a:buChar char="•"/>
              <a:defRPr sz="1600" b="0" i="0" u="none" strike="noStrike" cap="none">
                <a:solidFill>
                  <a:srgbClr val="3D372F"/>
                </a:solidFill>
                <a:latin typeface="Arial"/>
                <a:ea typeface="Arial"/>
                <a:cs typeface="Arial"/>
                <a:sym typeface="Arial"/>
              </a:defRPr>
            </a:lvl1pPr>
            <a:lvl2pPr marL="914400" marR="0" lvl="1" indent="-317500" algn="l" rtl="0">
              <a:lnSpc>
                <a:spcPct val="120000"/>
              </a:lnSpc>
              <a:spcBef>
                <a:spcPts val="375"/>
              </a:spcBef>
              <a:spcAft>
                <a:spcPts val="0"/>
              </a:spcAft>
              <a:buClr>
                <a:schemeClr val="accent1"/>
              </a:buClr>
              <a:buSzPts val="1400"/>
              <a:buFont typeface="Arial"/>
              <a:buChar char="•"/>
              <a:defRPr sz="1400" b="0" i="0" u="none" strike="noStrike" cap="none">
                <a:solidFill>
                  <a:srgbClr val="3D372F"/>
                </a:solidFill>
                <a:latin typeface="Arial"/>
                <a:ea typeface="Arial"/>
                <a:cs typeface="Arial"/>
                <a:sym typeface="Arial"/>
              </a:defRPr>
            </a:lvl2pPr>
            <a:lvl3pPr marL="1371600" marR="0" lvl="2" indent="-304800" algn="l" rtl="0">
              <a:lnSpc>
                <a:spcPct val="120000"/>
              </a:lnSpc>
              <a:spcBef>
                <a:spcPts val="375"/>
              </a:spcBef>
              <a:spcAft>
                <a:spcPts val="0"/>
              </a:spcAft>
              <a:buClr>
                <a:schemeClr val="accent1"/>
              </a:buClr>
              <a:buSzPts val="1200"/>
              <a:buFont typeface="Arial"/>
              <a:buChar char="•"/>
              <a:defRPr sz="1200" b="0" i="0" u="none" strike="noStrike" cap="none">
                <a:solidFill>
                  <a:srgbClr val="3D372F"/>
                </a:solidFill>
                <a:latin typeface="Arial"/>
                <a:ea typeface="Arial"/>
                <a:cs typeface="Arial"/>
                <a:sym typeface="Arial"/>
              </a:defRPr>
            </a:lvl3pPr>
            <a:lvl4pPr marL="1828800" marR="0" lvl="3" indent="-295275" algn="l" rtl="0">
              <a:lnSpc>
                <a:spcPct val="120000"/>
              </a:lnSpc>
              <a:spcBef>
                <a:spcPts val="375"/>
              </a:spcBef>
              <a:spcAft>
                <a:spcPts val="0"/>
              </a:spcAft>
              <a:buClr>
                <a:schemeClr val="accent1"/>
              </a:buClr>
              <a:buSzPts val="1050"/>
              <a:buFont typeface="Arial"/>
              <a:buChar char="•"/>
              <a:defRPr sz="1050" b="0" i="0" u="none" strike="noStrike" cap="none">
                <a:solidFill>
                  <a:srgbClr val="3D372F"/>
                </a:solidFill>
                <a:latin typeface="Arial"/>
                <a:ea typeface="Arial"/>
                <a:cs typeface="Arial"/>
                <a:sym typeface="Arial"/>
              </a:defRPr>
            </a:lvl4pPr>
            <a:lvl5pPr marL="2286000" marR="0" lvl="4" indent="-285750" algn="l" rtl="0">
              <a:lnSpc>
                <a:spcPct val="120000"/>
              </a:lnSpc>
              <a:spcBef>
                <a:spcPts val="375"/>
              </a:spcBef>
              <a:spcAft>
                <a:spcPts val="0"/>
              </a:spcAft>
              <a:buClr>
                <a:schemeClr val="accent1"/>
              </a:buClr>
              <a:buSzPts val="900"/>
              <a:buFont typeface="Arial"/>
              <a:buChar char="•"/>
              <a:defRPr sz="900" b="0" i="0" u="none" strike="noStrike" cap="none">
                <a:solidFill>
                  <a:srgbClr val="3D372F"/>
                </a:solidFill>
                <a:latin typeface="Arial"/>
                <a:ea typeface="Arial"/>
                <a:cs typeface="Arial"/>
                <a:sym typeface="Arial"/>
              </a:defRPr>
            </a:lvl5pPr>
            <a:lvl6pPr marL="2743200" marR="0" lvl="5"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6pPr>
            <a:lvl7pPr marL="3200400" marR="0" lvl="6"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7pPr>
            <a:lvl8pPr marL="3657600" marR="0" lvl="7"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8pPr>
            <a:lvl9pPr marL="4114800" marR="0" lvl="8" indent="-285750" algn="l" rtl="0">
              <a:lnSpc>
                <a:spcPct val="120000"/>
              </a:lnSpc>
              <a:spcBef>
                <a:spcPts val="375"/>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9pPr>
          </a:lstStyle>
          <a:p>
            <a:endParaRPr/>
          </a:p>
        </p:txBody>
      </p:sp>
      <p:sp>
        <p:nvSpPr>
          <p:cNvPr id="12" name="Google Shape;12;p1"/>
          <p:cNvSpPr txBox="1">
            <a:spLocks noGrp="1"/>
          </p:cNvSpPr>
          <p:nvPr>
            <p:ph type="dt" idx="10"/>
          </p:nvPr>
        </p:nvSpPr>
        <p:spPr>
          <a:xfrm>
            <a:off x="7490462" y="6213011"/>
            <a:ext cx="800680" cy="30813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750" b="0" i="0" u="none" strike="noStrike" cap="none">
                <a:solidFill>
                  <a:srgbClr val="8891AA"/>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
          <p:cNvSpPr txBox="1">
            <a:spLocks noGrp="1"/>
          </p:cNvSpPr>
          <p:nvPr>
            <p:ph type="sldNum" idx="12"/>
          </p:nvPr>
        </p:nvSpPr>
        <p:spPr>
          <a:xfrm>
            <a:off x="1088686" y="6211950"/>
            <a:ext cx="511109" cy="309201"/>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050" b="0" i="0" u="none" strike="noStrike" cap="none">
                <a:solidFill>
                  <a:srgbClr val="7F7F7F"/>
                </a:solidFill>
                <a:latin typeface="Arial"/>
                <a:ea typeface="Arial"/>
                <a:cs typeface="Arial"/>
                <a:sym typeface="Arial"/>
              </a:defRPr>
            </a:lvl1pPr>
            <a:lvl2pPr marL="0" marR="0" lvl="1" indent="0" algn="l" rtl="0">
              <a:spcBef>
                <a:spcPts val="0"/>
              </a:spcBef>
              <a:buNone/>
              <a:defRPr sz="1050" b="0" i="0" u="none" strike="noStrike" cap="none">
                <a:solidFill>
                  <a:srgbClr val="7F7F7F"/>
                </a:solidFill>
                <a:latin typeface="Arial"/>
                <a:ea typeface="Arial"/>
                <a:cs typeface="Arial"/>
                <a:sym typeface="Arial"/>
              </a:defRPr>
            </a:lvl2pPr>
            <a:lvl3pPr marL="0" marR="0" lvl="2" indent="0" algn="l" rtl="0">
              <a:spcBef>
                <a:spcPts val="0"/>
              </a:spcBef>
              <a:buNone/>
              <a:defRPr sz="1050" b="0" i="0" u="none" strike="noStrike" cap="none">
                <a:solidFill>
                  <a:srgbClr val="7F7F7F"/>
                </a:solidFill>
                <a:latin typeface="Arial"/>
                <a:ea typeface="Arial"/>
                <a:cs typeface="Arial"/>
                <a:sym typeface="Arial"/>
              </a:defRPr>
            </a:lvl3pPr>
            <a:lvl4pPr marL="0" marR="0" lvl="3" indent="0" algn="l" rtl="0">
              <a:spcBef>
                <a:spcPts val="0"/>
              </a:spcBef>
              <a:buNone/>
              <a:defRPr sz="1050" b="0" i="0" u="none" strike="noStrike" cap="none">
                <a:solidFill>
                  <a:srgbClr val="7F7F7F"/>
                </a:solidFill>
                <a:latin typeface="Arial"/>
                <a:ea typeface="Arial"/>
                <a:cs typeface="Arial"/>
                <a:sym typeface="Arial"/>
              </a:defRPr>
            </a:lvl4pPr>
            <a:lvl5pPr marL="0" marR="0" lvl="4" indent="0" algn="l" rtl="0">
              <a:spcBef>
                <a:spcPts val="0"/>
              </a:spcBef>
              <a:buNone/>
              <a:defRPr sz="1050" b="0" i="0" u="none" strike="noStrike" cap="none">
                <a:solidFill>
                  <a:srgbClr val="7F7F7F"/>
                </a:solidFill>
                <a:latin typeface="Arial"/>
                <a:ea typeface="Arial"/>
                <a:cs typeface="Arial"/>
                <a:sym typeface="Arial"/>
              </a:defRPr>
            </a:lvl5pPr>
            <a:lvl6pPr marL="0" marR="0" lvl="5" indent="0" algn="l" rtl="0">
              <a:spcBef>
                <a:spcPts val="0"/>
              </a:spcBef>
              <a:buNone/>
              <a:defRPr sz="1050" b="0" i="0" u="none" strike="noStrike" cap="none">
                <a:solidFill>
                  <a:srgbClr val="7F7F7F"/>
                </a:solidFill>
                <a:latin typeface="Arial"/>
                <a:ea typeface="Arial"/>
                <a:cs typeface="Arial"/>
                <a:sym typeface="Arial"/>
              </a:defRPr>
            </a:lvl6pPr>
            <a:lvl7pPr marL="0" marR="0" lvl="6" indent="0" algn="l" rtl="0">
              <a:spcBef>
                <a:spcPts val="0"/>
              </a:spcBef>
              <a:buNone/>
              <a:defRPr sz="1050" b="0" i="0" u="none" strike="noStrike" cap="none">
                <a:solidFill>
                  <a:srgbClr val="7F7F7F"/>
                </a:solidFill>
                <a:latin typeface="Arial"/>
                <a:ea typeface="Arial"/>
                <a:cs typeface="Arial"/>
                <a:sym typeface="Arial"/>
              </a:defRPr>
            </a:lvl7pPr>
            <a:lvl8pPr marL="0" marR="0" lvl="7" indent="0" algn="l" rtl="0">
              <a:spcBef>
                <a:spcPts val="0"/>
              </a:spcBef>
              <a:buNone/>
              <a:defRPr sz="1050" b="0" i="0" u="none" strike="noStrike" cap="none">
                <a:solidFill>
                  <a:srgbClr val="7F7F7F"/>
                </a:solidFill>
                <a:latin typeface="Arial"/>
                <a:ea typeface="Arial"/>
                <a:cs typeface="Arial"/>
                <a:sym typeface="Arial"/>
              </a:defRPr>
            </a:lvl8pPr>
            <a:lvl9pPr marL="0" marR="0" lvl="8" indent="0" algn="l" rtl="0">
              <a:spcBef>
                <a:spcPts val="0"/>
              </a:spcBef>
              <a:buNone/>
              <a:defRPr sz="1050" b="0" i="0" u="none" strike="noStrike" cap="none">
                <a:solidFill>
                  <a:srgbClr val="7F7F7F"/>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2"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creativecommons.org/licenses/by/4.0/"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hyperlink" Target="http://creativecommons.org/licenses/by/4.0" TargetMode="External"/><Relationship Id="rId5" Type="http://schemas.openxmlformats.org/officeDocument/2006/relationships/hyperlink" Target="http://asccc-oeri.org/" TargetMode="External"/><Relationship Id="rId4" Type="http://schemas.openxmlformats.org/officeDocument/2006/relationships/hyperlink" Target="https://asccc-oeri.org/" TargetMode="External"/></Relationships>
</file>

<file path=ppt/slides/_rels/slide2.xml.rels><?xml version="1.0" encoding="UTF-8" standalone="yes"?>
<Relationships xmlns="http://schemas.openxmlformats.org/package/2006/relationships"><Relationship Id="rId2" Type="http://schemas.openxmlformats.org/officeDocument/2006/relationships/hyperlink" Target="https://asccc-oeri.org/asccc-oeri-seeking-discipline-leads/"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hyperlink" Target="https://unsplash.com/s/photos/goal?utm_source=unsplash&amp;utm_medium=referral&amp;utm_content=creditCopyText" TargetMode="External"/><Relationship Id="rId4" Type="http://schemas.openxmlformats.org/officeDocument/2006/relationships/hyperlink" Target="https://unsplash.com/@markuswinkler?utm_source=unsplash&amp;utm_medium=referral&amp;utm_content=creditCopyText"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hyperlink" Target="https://www.asccc.org/sign-our-newsletters"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51270" y="1080079"/>
            <a:ext cx="7041459" cy="2847778"/>
          </a:xfrm>
        </p:spPr>
        <p:txBody>
          <a:bodyPr>
            <a:normAutofit/>
          </a:bodyPr>
          <a:lstStyle/>
          <a:p>
            <a:pPr algn="ctr"/>
            <a:r>
              <a:rPr lang="en-US" dirty="0"/>
              <a:t>Why Be an OERI Discipline Lead? (AKA OERI Discipline Lead Information Session)</a:t>
            </a:r>
            <a:endParaRPr lang="en-US" sz="4400" dirty="0"/>
          </a:p>
        </p:txBody>
      </p:sp>
      <p:sp>
        <p:nvSpPr>
          <p:cNvPr id="3" name="Subtitle 2"/>
          <p:cNvSpPr>
            <a:spLocks noGrp="1"/>
          </p:cNvSpPr>
          <p:nvPr>
            <p:ph type="subTitle" idx="1"/>
          </p:nvPr>
        </p:nvSpPr>
        <p:spPr>
          <a:xfrm>
            <a:off x="311726" y="5220084"/>
            <a:ext cx="8344593" cy="1333116"/>
          </a:xfrm>
        </p:spPr>
        <p:txBody>
          <a:bodyPr>
            <a:normAutofit fontScale="62500" lnSpcReduction="20000"/>
          </a:bodyPr>
          <a:lstStyle/>
          <a:p>
            <a:r>
              <a:rPr lang="en-US" sz="2000" dirty="0"/>
              <a:t>Revised September 15, 2026. OERI Discipline Lead Webinar, September 15, 2026, 1:30 pm – 2:30 pm</a:t>
            </a:r>
          </a:p>
          <a:p>
            <a:r>
              <a:rPr lang="en-US" sz="2000" dirty="0"/>
              <a:t>This work is licensed under a </a:t>
            </a:r>
            <a:r>
              <a:rPr lang="en-US" sz="2000" dirty="0">
                <a:hlinkClick r:id="rId3"/>
              </a:rPr>
              <a:t>Creative Commons Attribution 4.0 International License</a:t>
            </a:r>
            <a:r>
              <a:rPr lang="en-US" sz="2000" dirty="0"/>
              <a:t>. </a:t>
            </a:r>
          </a:p>
          <a:p>
            <a:r>
              <a:rPr lang="en-US" sz="2000" dirty="0"/>
              <a:t>Attribute this slide deck as: </a:t>
            </a:r>
            <a:r>
              <a:rPr lang="en-US" sz="2000" dirty="0">
                <a:hlinkClick r:id="rId4"/>
              </a:rPr>
              <a:t>"OERI Discipline Lead Webinar (26F)"</a:t>
            </a:r>
            <a:r>
              <a:rPr lang="en-US" sz="2000" dirty="0"/>
              <a:t> by </a:t>
            </a:r>
            <a:r>
              <a:rPr lang="en-US" sz="2000" dirty="0">
                <a:hlinkClick r:id="rId5"/>
              </a:rPr>
              <a:t>ASCCC OERI</a:t>
            </a:r>
            <a:r>
              <a:rPr lang="en-US" sz="2000" dirty="0"/>
              <a:t> is licensed under </a:t>
            </a:r>
            <a:r>
              <a:rPr lang="en-US" sz="2000" dirty="0">
                <a:hlinkClick r:id="rId6"/>
              </a:rPr>
              <a:t>CC BY 4.0</a:t>
            </a:r>
            <a:r>
              <a:rPr lang="en-US" sz="2000" dirty="0"/>
              <a:t>.</a:t>
            </a:r>
          </a:p>
        </p:txBody>
      </p:sp>
    </p:spTree>
    <p:extLst>
      <p:ext uri="{BB962C8B-B14F-4D97-AF65-F5344CB8AC3E}">
        <p14:creationId xmlns:p14="http://schemas.microsoft.com/office/powerpoint/2010/main" val="1512050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0A5D6-BFE6-F8F0-1B58-24256A44D898}"/>
              </a:ext>
            </a:extLst>
          </p:cNvPr>
          <p:cNvSpPr>
            <a:spLocks noGrp="1"/>
          </p:cNvSpPr>
          <p:nvPr>
            <p:ph type="title"/>
          </p:nvPr>
        </p:nvSpPr>
        <p:spPr/>
        <p:txBody>
          <a:bodyPr/>
          <a:lstStyle/>
          <a:p>
            <a:r>
              <a:rPr lang="en-US" sz="3600" dirty="0"/>
              <a:t>Event Description</a:t>
            </a:r>
          </a:p>
        </p:txBody>
      </p:sp>
      <p:sp>
        <p:nvSpPr>
          <p:cNvPr id="3" name="Text Placeholder 2">
            <a:extLst>
              <a:ext uri="{FF2B5EF4-FFF2-40B4-BE49-F238E27FC236}">
                <a16:creationId xmlns:a16="http://schemas.microsoft.com/office/drawing/2014/main" id="{EF48C1E0-F10D-5391-6820-F8650459F82C}"/>
              </a:ext>
            </a:extLst>
          </p:cNvPr>
          <p:cNvSpPr>
            <a:spLocks noGrp="1"/>
          </p:cNvSpPr>
          <p:nvPr>
            <p:ph type="body" idx="1"/>
          </p:nvPr>
        </p:nvSpPr>
        <p:spPr>
          <a:xfrm>
            <a:off x="648585" y="2015735"/>
            <a:ext cx="8059479" cy="4039079"/>
          </a:xfrm>
        </p:spPr>
        <p:txBody>
          <a:bodyPr>
            <a:noAutofit/>
          </a:bodyPr>
          <a:lstStyle/>
          <a:p>
            <a:r>
              <a:rPr lang="en-US" sz="2000" dirty="0"/>
              <a:t>Discipline Leads are a critical component of the Open Educational Resources Initiative (OERI) ecosystem, serving as a resource for their colleagues and curating the OERI’s collection for their discipline. As the OERI transitions into its role in as support for the system’s ZTC efforts, the Discipline Lead role is of even greater importance as new OER supported with ZTC funds are introduced and the OERI strives to identify – and eventually meet – unmet OER needs. The OERI welcomes applications from all disciplines and does not require prior experience with OER. Join this webinar to learn about the role and, hopefully, be convinced to </a:t>
            </a:r>
            <a:r>
              <a:rPr lang="en-US" sz="2000" u="sng" dirty="0">
                <a:hlinkClick r:id="rId2"/>
              </a:rPr>
              <a:t>submit an application</a:t>
            </a:r>
            <a:r>
              <a:rPr lang="en-US" sz="2000" dirty="0"/>
              <a:t>.</a:t>
            </a:r>
            <a:br>
              <a:rPr lang="en-US" sz="2000" b="1" dirty="0"/>
            </a:br>
            <a:endParaRPr lang="en-US" sz="2000" dirty="0"/>
          </a:p>
        </p:txBody>
      </p:sp>
    </p:spTree>
    <p:extLst>
      <p:ext uri="{BB962C8B-B14F-4D97-AF65-F5344CB8AC3E}">
        <p14:creationId xmlns:p14="http://schemas.microsoft.com/office/powerpoint/2010/main" val="343539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EA1D-2700-4D3C-EFDE-E986DBE39661}"/>
              </a:ext>
            </a:extLst>
          </p:cNvPr>
          <p:cNvSpPr>
            <a:spLocks noGrp="1"/>
          </p:cNvSpPr>
          <p:nvPr>
            <p:ph type="title"/>
          </p:nvPr>
        </p:nvSpPr>
        <p:spPr/>
        <p:txBody>
          <a:bodyPr/>
          <a:lstStyle/>
          <a:p>
            <a:r>
              <a:rPr lang="en-US" sz="3600" dirty="0"/>
              <a:t>OERI Representatives</a:t>
            </a:r>
          </a:p>
        </p:txBody>
      </p:sp>
      <p:sp>
        <p:nvSpPr>
          <p:cNvPr id="3" name="Text Placeholder 2">
            <a:extLst>
              <a:ext uri="{FF2B5EF4-FFF2-40B4-BE49-F238E27FC236}">
                <a16:creationId xmlns:a16="http://schemas.microsoft.com/office/drawing/2014/main" id="{B97031D7-CA39-5A28-4E0B-F7DEBA695F17}"/>
              </a:ext>
            </a:extLst>
          </p:cNvPr>
          <p:cNvSpPr>
            <a:spLocks noGrp="1"/>
          </p:cNvSpPr>
          <p:nvPr>
            <p:ph type="body" idx="1"/>
          </p:nvPr>
        </p:nvSpPr>
        <p:spPr/>
        <p:txBody>
          <a:bodyPr>
            <a:normAutofit/>
          </a:bodyPr>
          <a:lstStyle/>
          <a:p>
            <a:r>
              <a:rPr lang="en-US" sz="2000" dirty="0"/>
              <a:t>Primary Presenter - Michelle Pilati</a:t>
            </a:r>
          </a:p>
          <a:p>
            <a:pPr lvl="1"/>
            <a:r>
              <a:rPr lang="en-US" sz="2000" dirty="0"/>
              <a:t>Project Director, ASCCC OERI</a:t>
            </a:r>
          </a:p>
          <a:p>
            <a:pPr lvl="1"/>
            <a:r>
              <a:rPr lang="en-US" sz="2000" dirty="0"/>
              <a:t>Psychology, Rio Hondo College</a:t>
            </a:r>
          </a:p>
          <a:p>
            <a:r>
              <a:rPr lang="en-US" sz="2000" dirty="0"/>
              <a:t>Chat Monitor – Lara Braff</a:t>
            </a:r>
          </a:p>
          <a:p>
            <a:pPr lvl="1"/>
            <a:r>
              <a:rPr lang="en-US" sz="2000" dirty="0"/>
              <a:t>Discipline Lead Coordinator</a:t>
            </a:r>
          </a:p>
          <a:p>
            <a:pPr lvl="1"/>
            <a:r>
              <a:rPr lang="en-US" sz="2000" dirty="0"/>
              <a:t>Anthropology, Grossmont College</a:t>
            </a:r>
          </a:p>
          <a:p>
            <a:r>
              <a:rPr lang="en-US" sz="2000" dirty="0"/>
              <a:t>Chat Monitor - Julie Bruno</a:t>
            </a:r>
          </a:p>
          <a:p>
            <a:pPr lvl="1"/>
            <a:r>
              <a:rPr lang="en-US" sz="2000" dirty="0"/>
              <a:t>Discipline Lead and Communications Coordinator, </a:t>
            </a:r>
          </a:p>
          <a:p>
            <a:pPr lvl="1"/>
            <a:r>
              <a:rPr lang="en-US" sz="2000" dirty="0"/>
              <a:t>Communication Studies, Sierra College</a:t>
            </a:r>
          </a:p>
          <a:p>
            <a:pPr lvl="1"/>
            <a:endParaRPr lang="en-US" sz="1600" dirty="0"/>
          </a:p>
          <a:p>
            <a:pPr lvl="1"/>
            <a:endParaRPr lang="en-US" sz="1800" dirty="0"/>
          </a:p>
        </p:txBody>
      </p:sp>
    </p:spTree>
    <p:extLst>
      <p:ext uri="{BB962C8B-B14F-4D97-AF65-F5344CB8AC3E}">
        <p14:creationId xmlns:p14="http://schemas.microsoft.com/office/powerpoint/2010/main" val="657973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Overview</a:t>
            </a:r>
          </a:p>
        </p:txBody>
      </p:sp>
      <p:sp>
        <p:nvSpPr>
          <p:cNvPr id="5" name="Text Placeholder 4"/>
          <p:cNvSpPr>
            <a:spLocks noGrp="1"/>
          </p:cNvSpPr>
          <p:nvPr>
            <p:ph type="body" idx="1"/>
          </p:nvPr>
        </p:nvSpPr>
        <p:spPr/>
        <p:txBody>
          <a:bodyPr/>
          <a:lstStyle/>
          <a:p>
            <a:r>
              <a:rPr lang="en-US" sz="2800" dirty="0"/>
              <a:t>A Discipline Note</a:t>
            </a:r>
          </a:p>
          <a:p>
            <a:r>
              <a:rPr lang="en-US" sz="2800" dirty="0"/>
              <a:t>Introduction to the OERI</a:t>
            </a:r>
          </a:p>
          <a:p>
            <a:r>
              <a:rPr lang="en-US" sz="2800" dirty="0"/>
              <a:t>The Role of the Discipline Lead</a:t>
            </a:r>
          </a:p>
          <a:p>
            <a:r>
              <a:rPr lang="en-US" sz="2800" dirty="0"/>
              <a:t>Discipline Lead Expectations </a:t>
            </a:r>
            <a:r>
              <a:rPr lang="mr-IN" sz="2800" dirty="0"/>
              <a:t>–</a:t>
            </a:r>
            <a:r>
              <a:rPr lang="en-US" sz="2800" dirty="0"/>
              <a:t> Spring 2026</a:t>
            </a:r>
          </a:p>
          <a:p>
            <a:r>
              <a:rPr lang="en-US" sz="2800" dirty="0"/>
              <a:t>Questions</a:t>
            </a:r>
          </a:p>
        </p:txBody>
      </p:sp>
    </p:spTree>
    <p:extLst>
      <p:ext uri="{BB962C8B-B14F-4D97-AF65-F5344CB8AC3E}">
        <p14:creationId xmlns:p14="http://schemas.microsoft.com/office/powerpoint/2010/main" val="1055765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3341F-0FF2-1A44-1760-FD466AC70D12}"/>
              </a:ext>
            </a:extLst>
          </p:cNvPr>
          <p:cNvSpPr>
            <a:spLocks noGrp="1"/>
          </p:cNvSpPr>
          <p:nvPr>
            <p:ph type="title"/>
          </p:nvPr>
        </p:nvSpPr>
        <p:spPr/>
        <p:txBody>
          <a:bodyPr/>
          <a:lstStyle/>
          <a:p>
            <a:r>
              <a:rPr lang="en-US" sz="3600" dirty="0"/>
              <a:t>A Discipline Note</a:t>
            </a:r>
          </a:p>
        </p:txBody>
      </p:sp>
      <p:sp>
        <p:nvSpPr>
          <p:cNvPr id="3" name="Text Placeholder 2">
            <a:extLst>
              <a:ext uri="{FF2B5EF4-FFF2-40B4-BE49-F238E27FC236}">
                <a16:creationId xmlns:a16="http://schemas.microsoft.com/office/drawing/2014/main" id="{F1B8D3DF-67F4-9D27-0124-AA64BC33E2D9}"/>
              </a:ext>
            </a:extLst>
          </p:cNvPr>
          <p:cNvSpPr>
            <a:spLocks noGrp="1"/>
          </p:cNvSpPr>
          <p:nvPr>
            <p:ph type="body" idx="1"/>
          </p:nvPr>
        </p:nvSpPr>
        <p:spPr/>
        <p:txBody>
          <a:bodyPr/>
          <a:lstStyle/>
          <a:p>
            <a:r>
              <a:rPr lang="en-US" sz="2000" dirty="0"/>
              <a:t>Disciplines vary – in many ways. </a:t>
            </a:r>
          </a:p>
          <a:p>
            <a:r>
              <a:rPr lang="en-US" sz="2000" dirty="0"/>
              <a:t>Adopting OER varies in complexity across disciplines and across courses within a discipline.</a:t>
            </a:r>
          </a:p>
          <a:p>
            <a:r>
              <a:rPr lang="en-US" sz="2000" dirty="0"/>
              <a:t>Consequently, the OERI needs discipline experts to inform its work – and it strives to work with those discipline experts in a way that respects differences while meeting the needs of the OERI and the field. </a:t>
            </a:r>
          </a:p>
          <a:p>
            <a:pPr marL="127000" indent="0">
              <a:buNone/>
            </a:pPr>
            <a:endParaRPr lang="en-US" sz="2000" dirty="0"/>
          </a:p>
          <a:p>
            <a:endParaRPr lang="en-US" dirty="0"/>
          </a:p>
        </p:txBody>
      </p:sp>
    </p:spTree>
    <p:extLst>
      <p:ext uri="{BB962C8B-B14F-4D97-AF65-F5344CB8AC3E}">
        <p14:creationId xmlns:p14="http://schemas.microsoft.com/office/powerpoint/2010/main" val="3124846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559AB-2AB8-1C82-FA33-9EFF5B3E2E39}"/>
              </a:ext>
            </a:extLst>
          </p:cNvPr>
          <p:cNvSpPr>
            <a:spLocks noGrp="1"/>
          </p:cNvSpPr>
          <p:nvPr>
            <p:ph type="title"/>
          </p:nvPr>
        </p:nvSpPr>
        <p:spPr>
          <a:xfrm>
            <a:off x="1088686" y="1122624"/>
            <a:ext cx="7202456" cy="893111"/>
          </a:xfrm>
        </p:spPr>
        <p:txBody>
          <a:bodyPr/>
          <a:lstStyle/>
          <a:p>
            <a:r>
              <a:rPr lang="en-US" sz="3600" dirty="0"/>
              <a:t>Introduction to the OERI</a:t>
            </a:r>
            <a:br>
              <a:rPr lang="en-US" dirty="0"/>
            </a:br>
            <a:endParaRPr lang="en-US" dirty="0"/>
          </a:p>
        </p:txBody>
      </p:sp>
      <p:sp>
        <p:nvSpPr>
          <p:cNvPr id="3" name="Text Placeholder 2">
            <a:extLst>
              <a:ext uri="{FF2B5EF4-FFF2-40B4-BE49-F238E27FC236}">
                <a16:creationId xmlns:a16="http://schemas.microsoft.com/office/drawing/2014/main" id="{71C04F8B-8335-DDAD-406D-634B52E83863}"/>
              </a:ext>
            </a:extLst>
          </p:cNvPr>
          <p:cNvSpPr>
            <a:spLocks noGrp="1"/>
          </p:cNvSpPr>
          <p:nvPr>
            <p:ph type="body" idx="1"/>
          </p:nvPr>
        </p:nvSpPr>
        <p:spPr>
          <a:xfrm>
            <a:off x="852858" y="2015735"/>
            <a:ext cx="7438284" cy="4039079"/>
          </a:xfrm>
        </p:spPr>
        <p:txBody>
          <a:bodyPr/>
          <a:lstStyle/>
          <a:p>
            <a:r>
              <a:rPr lang="en-US" sz="2000" dirty="0"/>
              <a:t>The Open Educational Resources Initiative is a project of the Academic Senate for California Community colleges. </a:t>
            </a:r>
          </a:p>
          <a:p>
            <a:r>
              <a:rPr lang="en-US" sz="2000" dirty="0"/>
              <a:t>It was initially established with funds from the legislature that were appropriated in 2018.</a:t>
            </a:r>
          </a:p>
          <a:p>
            <a:r>
              <a:rPr lang="en-US" sz="2000" dirty="0"/>
              <a:t>The OERI has recently begun to be supported with Zero Textbook Cost (ZTC) Degree Grant Program funds.</a:t>
            </a:r>
          </a:p>
          <a:p>
            <a:r>
              <a:rPr lang="en-US" sz="2000" dirty="0"/>
              <a:t>This change allows to OERI to continue its work, with an explicit expectation that it will update resources to ensure that sustainability of the system’s ZTC work. </a:t>
            </a:r>
          </a:p>
        </p:txBody>
      </p:sp>
    </p:spTree>
    <p:extLst>
      <p:ext uri="{BB962C8B-B14F-4D97-AF65-F5344CB8AC3E}">
        <p14:creationId xmlns:p14="http://schemas.microsoft.com/office/powerpoint/2010/main" val="3491550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5"/>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3600" dirty="0">
                <a:latin typeface="+mj-lt"/>
              </a:rPr>
              <a:t>ASCCC OERI</a:t>
            </a:r>
            <a:endParaRPr sz="3600" dirty="0">
              <a:latin typeface="+mj-lt"/>
            </a:endParaRPr>
          </a:p>
        </p:txBody>
      </p:sp>
      <p:sp>
        <p:nvSpPr>
          <p:cNvPr id="144" name="Google Shape;144;p5"/>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71446" lvl="0" indent="-203200" algn="l" rtl="0">
              <a:lnSpc>
                <a:spcPct val="100000"/>
              </a:lnSpc>
              <a:spcBef>
                <a:spcPts val="0"/>
              </a:spcBef>
              <a:spcAft>
                <a:spcPts val="0"/>
              </a:spcAft>
              <a:buSzPts val="3200"/>
              <a:buChar char="•"/>
            </a:pPr>
            <a:r>
              <a:rPr lang="en-US" sz="2500" dirty="0">
                <a:latin typeface="+mj-lt"/>
              </a:rPr>
              <a:t>A 5-year project to implement OER system-wide by coordinating state level activities to </a:t>
            </a:r>
            <a:r>
              <a:rPr lang="en-US" sz="2500" dirty="0">
                <a:solidFill>
                  <a:srgbClr val="FF0000"/>
                </a:solidFill>
                <a:latin typeface="+mj-lt"/>
              </a:rPr>
              <a:t>increase OER availability</a:t>
            </a:r>
            <a:r>
              <a:rPr lang="en-US" sz="2500" dirty="0">
                <a:latin typeface="+mj-lt"/>
              </a:rPr>
              <a:t> and </a:t>
            </a:r>
            <a:r>
              <a:rPr lang="en-US" sz="2500" dirty="0">
                <a:solidFill>
                  <a:srgbClr val="FF0000"/>
                </a:solidFill>
                <a:latin typeface="+mj-lt"/>
              </a:rPr>
              <a:t>supporting local OER implementation</a:t>
            </a:r>
            <a:r>
              <a:rPr lang="en-US" sz="2500" dirty="0">
                <a:latin typeface="+mj-lt"/>
              </a:rPr>
              <a:t>. </a:t>
            </a:r>
            <a:endParaRPr sz="2500" dirty="0">
              <a:latin typeface="+mj-lt"/>
            </a:endParaRPr>
          </a:p>
          <a:p>
            <a:pPr marL="171446" lvl="0" indent="-203200" algn="l" rtl="0">
              <a:lnSpc>
                <a:spcPct val="100000"/>
              </a:lnSpc>
              <a:spcBef>
                <a:spcPts val="750"/>
              </a:spcBef>
              <a:spcAft>
                <a:spcPts val="0"/>
              </a:spcAft>
              <a:buSzPts val="3200"/>
              <a:buChar char="•"/>
            </a:pPr>
            <a:r>
              <a:rPr lang="en-US" sz="2500" dirty="0">
                <a:latin typeface="+mj-lt"/>
              </a:rPr>
              <a:t>At the end of the initial project period, </a:t>
            </a:r>
            <a:r>
              <a:rPr lang="en-US" sz="2500" dirty="0">
                <a:solidFill>
                  <a:srgbClr val="FF0000"/>
                </a:solidFill>
                <a:latin typeface="+mj-lt"/>
              </a:rPr>
              <a:t>the structure</a:t>
            </a:r>
            <a:r>
              <a:rPr lang="en-US" sz="2500" dirty="0">
                <a:latin typeface="+mj-lt"/>
              </a:rPr>
              <a:t> and accomplishments of the OERI would be evaluated and future funding needs identified.</a:t>
            </a:r>
            <a:endParaRPr sz="2500" dirty="0">
              <a:latin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7"/>
          <p:cNvSpPr txBox="1">
            <a:spLocks noGrp="1"/>
          </p:cNvSpPr>
          <p:nvPr>
            <p:ph type="title"/>
          </p:nvPr>
        </p:nvSpPr>
        <p:spPr>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ts val="4400"/>
              <a:buFont typeface="Gill Sans"/>
              <a:buNone/>
            </a:pPr>
            <a:r>
              <a:rPr lang="en-US" sz="4400" dirty="0">
                <a:latin typeface="+mj-lt"/>
              </a:rPr>
              <a:t>OERI Structure – 2026 - 2027</a:t>
            </a:r>
            <a:endParaRPr dirty="0">
              <a:latin typeface="+mj-lt"/>
            </a:endParaRPr>
          </a:p>
        </p:txBody>
      </p:sp>
      <p:sp>
        <p:nvSpPr>
          <p:cNvPr id="165" name="Google Shape;165;p7"/>
          <p:cNvSpPr txBox="1">
            <a:spLocks noGrp="1"/>
          </p:cNvSpPr>
          <p:nvPr>
            <p:ph type="body" idx="1"/>
          </p:nvPr>
        </p:nvSpPr>
        <p:spPr>
          <a:xfrm>
            <a:off x="970772" y="1877512"/>
            <a:ext cx="7202456" cy="4039079"/>
          </a:xfrm>
          <a:prstGeom prst="rect">
            <a:avLst/>
          </a:prstGeom>
          <a:noFill/>
          <a:ln>
            <a:noFill/>
          </a:ln>
        </p:spPr>
        <p:txBody>
          <a:bodyPr spcFirstLastPara="1" wrap="square" lIns="91425" tIns="45700" rIns="91425" bIns="45700" anchor="t" anchorCtr="0">
            <a:noAutofit/>
          </a:bodyPr>
          <a:lstStyle/>
          <a:p>
            <a:pPr marL="171446" lvl="0" indent="-171446">
              <a:lnSpc>
                <a:spcPct val="100000"/>
              </a:lnSpc>
              <a:buSzPts val="2040"/>
            </a:pPr>
            <a:r>
              <a:rPr lang="en-US" sz="1800" dirty="0"/>
              <a:t>Project Director</a:t>
            </a:r>
          </a:p>
          <a:p>
            <a:pPr marL="628646" lvl="1" indent="-171446">
              <a:lnSpc>
                <a:spcPct val="100000"/>
              </a:lnSpc>
              <a:buSzPts val="2040"/>
            </a:pPr>
            <a:r>
              <a:rPr lang="en-US" sz="1800" dirty="0"/>
              <a:t>Michelle Pilati </a:t>
            </a:r>
            <a:r>
              <a:rPr lang="mr-IN" sz="1800" dirty="0"/>
              <a:t>–</a:t>
            </a:r>
            <a:r>
              <a:rPr lang="en-US" sz="1800" dirty="0"/>
              <a:t> Psychology, Rio Hondo</a:t>
            </a:r>
          </a:p>
          <a:p>
            <a:pPr marL="171446" lvl="0" indent="-171446">
              <a:lnSpc>
                <a:spcPct val="100000"/>
              </a:lnSpc>
              <a:buSzPts val="2040"/>
            </a:pPr>
            <a:r>
              <a:rPr lang="en-US" sz="1800" dirty="0"/>
              <a:t>OERI Project Facilitators</a:t>
            </a:r>
          </a:p>
          <a:p>
            <a:pPr marL="628646" lvl="1" indent="-171446">
              <a:lnSpc>
                <a:spcPct val="100000"/>
              </a:lnSpc>
              <a:buSzPts val="2040"/>
            </a:pPr>
            <a:r>
              <a:rPr lang="en-US" sz="1800" dirty="0"/>
              <a:t>Shagun Kaur - Communication Studies, De Anza</a:t>
            </a:r>
          </a:p>
          <a:p>
            <a:pPr marL="628646" lvl="1" indent="-171446">
              <a:lnSpc>
                <a:spcPct val="100000"/>
              </a:lnSpc>
              <a:buSzPts val="2040"/>
            </a:pPr>
            <a:r>
              <a:rPr lang="en-US" sz="1800" dirty="0"/>
              <a:t>Suzanne Wakim - Biology, Butte</a:t>
            </a:r>
          </a:p>
          <a:p>
            <a:pPr marL="171446" lvl="0" indent="-171446">
              <a:lnSpc>
                <a:spcPct val="100000"/>
              </a:lnSpc>
              <a:buSzPts val="2040"/>
            </a:pPr>
            <a:r>
              <a:rPr lang="en-US" sz="1800" dirty="0">
                <a:latin typeface="+mj-lt"/>
              </a:rPr>
              <a:t>Regional Leads</a:t>
            </a:r>
          </a:p>
          <a:p>
            <a:pPr marL="628646" lvl="1" indent="-171446">
              <a:lnSpc>
                <a:spcPct val="100000"/>
              </a:lnSpc>
              <a:buSzPts val="2040"/>
            </a:pPr>
            <a:r>
              <a:rPr lang="en-US" sz="1800" dirty="0">
                <a:latin typeface="+mj-lt"/>
              </a:rPr>
              <a:t>Andi Adkins Pogue (Area A)</a:t>
            </a:r>
          </a:p>
          <a:p>
            <a:pPr marL="971537" lvl="2" indent="-171446">
              <a:lnSpc>
                <a:spcPct val="100000"/>
              </a:lnSpc>
              <a:buSzPts val="2040"/>
            </a:pPr>
            <a:r>
              <a:rPr lang="en-US" sz="1800" dirty="0">
                <a:latin typeface="+mj-lt"/>
              </a:rPr>
              <a:t>Library, Consumnes</a:t>
            </a:r>
          </a:p>
          <a:p>
            <a:pPr marL="514337" lvl="1" indent="-171446">
              <a:lnSpc>
                <a:spcPct val="100000"/>
              </a:lnSpc>
              <a:buSzPts val="2040"/>
            </a:pPr>
            <a:r>
              <a:rPr lang="en-US" sz="1800" dirty="0">
                <a:latin typeface="+mj-lt"/>
              </a:rPr>
              <a:t>Heather Dodge (Area B)</a:t>
            </a:r>
          </a:p>
          <a:p>
            <a:pPr marL="1085846" lvl="2" indent="-171446">
              <a:lnSpc>
                <a:spcPct val="100000"/>
              </a:lnSpc>
              <a:spcBef>
                <a:spcPts val="0"/>
              </a:spcBef>
              <a:buSzPts val="2040"/>
            </a:pPr>
            <a:r>
              <a:rPr lang="en-US" sz="1800" dirty="0">
                <a:latin typeface="+mj-lt"/>
              </a:rPr>
              <a:t>Library, Berkeley</a:t>
            </a:r>
          </a:p>
          <a:p>
            <a:pPr marL="628646" lvl="1" indent="-171446">
              <a:lnSpc>
                <a:spcPct val="100000"/>
              </a:lnSpc>
              <a:spcBef>
                <a:spcPts val="0"/>
              </a:spcBef>
              <a:buSzPts val="2040"/>
            </a:pPr>
            <a:r>
              <a:rPr lang="en-US" sz="1800" dirty="0">
                <a:latin typeface="+mj-lt"/>
              </a:rPr>
              <a:t>Kevin Smith (Area C)</a:t>
            </a:r>
          </a:p>
          <a:p>
            <a:pPr marL="971537" lvl="2" indent="-171446">
              <a:lnSpc>
                <a:spcPct val="100000"/>
              </a:lnSpc>
              <a:buSzPts val="2040"/>
            </a:pPr>
            <a:r>
              <a:rPr lang="en-US" sz="1800" dirty="0">
                <a:latin typeface="+mj-lt"/>
              </a:rPr>
              <a:t>Psychology, Rio Hondo</a:t>
            </a:r>
          </a:p>
          <a:p>
            <a:pPr marL="514337" lvl="1" indent="-171446">
              <a:lnSpc>
                <a:spcPct val="100000"/>
              </a:lnSpc>
              <a:buSzPts val="2040"/>
            </a:pPr>
            <a:r>
              <a:rPr lang="en-US" sz="1800" dirty="0">
                <a:latin typeface="+mj-lt"/>
              </a:rPr>
              <a:t>Rachel Fleming(Area D)</a:t>
            </a:r>
            <a:endParaRPr sz="1800" dirty="0">
              <a:latin typeface="+mj-lt"/>
            </a:endParaRPr>
          </a:p>
          <a:p>
            <a:pPr marL="971537" lvl="2" indent="-171446">
              <a:lnSpc>
                <a:spcPct val="100000"/>
              </a:lnSpc>
              <a:buSzPts val="2040"/>
            </a:pPr>
            <a:r>
              <a:rPr lang="en-US" sz="1800" dirty="0">
                <a:latin typeface="+mj-lt"/>
              </a:rPr>
              <a:t>Library, Irvine Valley</a:t>
            </a:r>
            <a:endParaRPr sz="1800" dirty="0">
              <a:latin typeface="+mj-lt"/>
            </a:endParaRPr>
          </a:p>
        </p:txBody>
      </p:sp>
    </p:spTree>
    <p:extLst>
      <p:ext uri="{BB962C8B-B14F-4D97-AF65-F5344CB8AC3E}">
        <p14:creationId xmlns:p14="http://schemas.microsoft.com/office/powerpoint/2010/main" val="1744646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idx="4294967295"/>
          </p:nvPr>
        </p:nvSpPr>
        <p:spPr>
          <a:xfrm>
            <a:off x="1088686" y="804520"/>
            <a:ext cx="7202456" cy="898614"/>
          </a:xfrm>
        </p:spPr>
        <p:txBody>
          <a:bodyPr>
            <a:normAutofit/>
          </a:bodyPr>
          <a:lstStyle/>
          <a:p>
            <a:r>
              <a:rPr lang="en-US" sz="4400" dirty="0">
                <a:latin typeface="+mj-lt"/>
              </a:rPr>
              <a:t>ASCCC Regions</a:t>
            </a:r>
          </a:p>
        </p:txBody>
      </p:sp>
      <p:sp>
        <p:nvSpPr>
          <p:cNvPr id="5" name="Text Placeholder 4"/>
          <p:cNvSpPr>
            <a:spLocks noGrp="1"/>
          </p:cNvSpPr>
          <p:nvPr>
            <p:ph type="body" idx="1"/>
          </p:nvPr>
        </p:nvSpPr>
        <p:spPr/>
        <p:txBody>
          <a:bodyPr>
            <a:normAutofit/>
          </a:bodyPr>
          <a:lstStyle/>
          <a:p>
            <a:r>
              <a:rPr lang="en-US" sz="2000" dirty="0">
                <a:latin typeface="+mj-lt"/>
              </a:rPr>
              <a:t>Area A </a:t>
            </a:r>
            <a:r>
              <a:rPr lang="mr-IN" sz="2000" dirty="0">
                <a:latin typeface="+mj-lt"/>
              </a:rPr>
              <a:t>–</a:t>
            </a:r>
            <a:r>
              <a:rPr lang="en-US" sz="2000" dirty="0">
                <a:latin typeface="+mj-lt"/>
              </a:rPr>
              <a:t> Sacramento, Central Valley, North, Far North</a:t>
            </a:r>
          </a:p>
          <a:p>
            <a:r>
              <a:rPr lang="en-US" sz="2000" dirty="0">
                <a:latin typeface="+mj-lt"/>
              </a:rPr>
              <a:t>Area B </a:t>
            </a:r>
            <a:r>
              <a:rPr lang="mr-IN" sz="2000" dirty="0">
                <a:latin typeface="+mj-lt"/>
              </a:rPr>
              <a:t>–</a:t>
            </a:r>
            <a:r>
              <a:rPr lang="en-US" sz="2000" dirty="0">
                <a:latin typeface="+mj-lt"/>
              </a:rPr>
              <a:t> Bay Area</a:t>
            </a:r>
          </a:p>
          <a:p>
            <a:r>
              <a:rPr lang="en-US" sz="2000" dirty="0">
                <a:latin typeface="+mj-lt"/>
              </a:rPr>
              <a:t>Area C </a:t>
            </a:r>
            <a:r>
              <a:rPr lang="mr-IN" sz="2000" dirty="0">
                <a:latin typeface="+mj-lt"/>
              </a:rPr>
              <a:t>–</a:t>
            </a:r>
            <a:r>
              <a:rPr lang="en-US" sz="2000" dirty="0">
                <a:latin typeface="+mj-lt"/>
              </a:rPr>
              <a:t> Los Angeles Region</a:t>
            </a:r>
          </a:p>
          <a:p>
            <a:r>
              <a:rPr lang="en-US" sz="2000" dirty="0">
                <a:latin typeface="+mj-lt"/>
              </a:rPr>
              <a:t>Area D </a:t>
            </a:r>
            <a:r>
              <a:rPr lang="mr-IN" sz="2000" dirty="0">
                <a:latin typeface="+mj-lt"/>
              </a:rPr>
              <a:t>–</a:t>
            </a:r>
            <a:r>
              <a:rPr lang="en-US" sz="2000" dirty="0">
                <a:latin typeface="+mj-lt"/>
              </a:rPr>
              <a:t> Orange and San Diego Counties </a:t>
            </a:r>
          </a:p>
        </p:txBody>
      </p:sp>
    </p:spTree>
    <p:extLst>
      <p:ext uri="{BB962C8B-B14F-4D97-AF65-F5344CB8AC3E}">
        <p14:creationId xmlns:p14="http://schemas.microsoft.com/office/powerpoint/2010/main" val="1976636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753E-B422-4D3C-A8D1-0E0AD2258ABF}"/>
              </a:ext>
            </a:extLst>
          </p:cNvPr>
          <p:cNvSpPr>
            <a:spLocks noGrp="1"/>
          </p:cNvSpPr>
          <p:nvPr>
            <p:ph type="title"/>
          </p:nvPr>
        </p:nvSpPr>
        <p:spPr/>
        <p:txBody>
          <a:bodyPr/>
          <a:lstStyle/>
          <a:p>
            <a:r>
              <a:rPr lang="en-US" sz="3600" dirty="0"/>
              <a:t>OERI Leads</a:t>
            </a:r>
          </a:p>
        </p:txBody>
      </p:sp>
      <p:sp>
        <p:nvSpPr>
          <p:cNvPr id="3" name="Text Placeholder 2">
            <a:extLst>
              <a:ext uri="{FF2B5EF4-FFF2-40B4-BE49-F238E27FC236}">
                <a16:creationId xmlns:a16="http://schemas.microsoft.com/office/drawing/2014/main" id="{82B748B0-AD81-D141-1C9E-16272ADBFDD4}"/>
              </a:ext>
            </a:extLst>
          </p:cNvPr>
          <p:cNvSpPr>
            <a:spLocks noGrp="1"/>
          </p:cNvSpPr>
          <p:nvPr>
            <p:ph type="body" idx="1"/>
          </p:nvPr>
        </p:nvSpPr>
        <p:spPr/>
        <p:txBody>
          <a:bodyPr>
            <a:normAutofit/>
          </a:bodyPr>
          <a:lstStyle/>
          <a:p>
            <a:r>
              <a:rPr lang="en-US" dirty="0"/>
              <a:t>Accessibility</a:t>
            </a:r>
          </a:p>
          <a:p>
            <a:pPr lvl="1"/>
            <a:r>
              <a:rPr lang="en-US" sz="1600" dirty="0"/>
              <a:t>Suzanne Wakim – Biology, Butte</a:t>
            </a:r>
          </a:p>
          <a:p>
            <a:r>
              <a:rPr lang="en-US" dirty="0"/>
              <a:t>Artificial Intelligence</a:t>
            </a:r>
          </a:p>
          <a:p>
            <a:pPr lvl="1"/>
            <a:r>
              <a:rPr lang="en-US" sz="1600" dirty="0"/>
              <a:t>Elizabeth (Liz) Encarnacion – Communication Studies, Chaffey</a:t>
            </a:r>
          </a:p>
          <a:p>
            <a:r>
              <a:rPr lang="en-US" dirty="0"/>
              <a:t>Communication</a:t>
            </a:r>
          </a:p>
          <a:p>
            <a:pPr lvl="1"/>
            <a:r>
              <a:rPr lang="en-US" sz="1600" dirty="0"/>
              <a:t>Julie Bruno </a:t>
            </a:r>
            <a:r>
              <a:rPr lang="mr-IN" sz="1600" dirty="0"/>
              <a:t>–</a:t>
            </a:r>
            <a:r>
              <a:rPr lang="en-US" sz="1600" dirty="0"/>
              <a:t> Communication Studies, Sierra</a:t>
            </a:r>
          </a:p>
          <a:p>
            <a:r>
              <a:rPr lang="en-US" dirty="0"/>
              <a:t>Distance Education</a:t>
            </a:r>
          </a:p>
          <a:p>
            <a:pPr lvl="1"/>
            <a:r>
              <a:rPr lang="en-US" sz="1600" dirty="0"/>
              <a:t>Amanda Taintor – Early Childhood Education, Reedley</a:t>
            </a:r>
          </a:p>
          <a:p>
            <a:r>
              <a:rPr lang="en-US" dirty="0"/>
              <a:t>*IDEA Framework Lead</a:t>
            </a:r>
          </a:p>
          <a:p>
            <a:pPr lvl="1"/>
            <a:r>
              <a:rPr lang="en-US" sz="1600" dirty="0"/>
              <a:t>Tiffany Lanoix </a:t>
            </a:r>
            <a:r>
              <a:rPr lang="mr-IN" sz="1600" dirty="0"/>
              <a:t>–</a:t>
            </a:r>
            <a:r>
              <a:rPr lang="en-US" sz="1600" dirty="0"/>
              <a:t> Sociology, West Los Angeles</a:t>
            </a:r>
          </a:p>
          <a:p>
            <a:endParaRPr lang="en-US" dirty="0"/>
          </a:p>
        </p:txBody>
      </p:sp>
    </p:spTree>
    <p:extLst>
      <p:ext uri="{BB962C8B-B14F-4D97-AF65-F5344CB8AC3E}">
        <p14:creationId xmlns:p14="http://schemas.microsoft.com/office/powerpoint/2010/main" val="1709177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96A9D-E6F0-7DCE-DE92-888A61B1D786}"/>
              </a:ext>
            </a:extLst>
          </p:cNvPr>
          <p:cNvSpPr>
            <a:spLocks noGrp="1"/>
          </p:cNvSpPr>
          <p:nvPr>
            <p:ph type="title"/>
          </p:nvPr>
        </p:nvSpPr>
        <p:spPr/>
        <p:txBody>
          <a:bodyPr/>
          <a:lstStyle/>
          <a:p>
            <a:r>
              <a:rPr lang="en-US" dirty="0"/>
              <a:t>OERI Leads (Continued)</a:t>
            </a:r>
          </a:p>
        </p:txBody>
      </p:sp>
      <p:sp>
        <p:nvSpPr>
          <p:cNvPr id="3" name="Text Placeholder 2">
            <a:extLst>
              <a:ext uri="{FF2B5EF4-FFF2-40B4-BE49-F238E27FC236}">
                <a16:creationId xmlns:a16="http://schemas.microsoft.com/office/drawing/2014/main" id="{EBE97A54-EF58-6122-BC49-D823399EC5A5}"/>
              </a:ext>
            </a:extLst>
          </p:cNvPr>
          <p:cNvSpPr>
            <a:spLocks noGrp="1"/>
          </p:cNvSpPr>
          <p:nvPr>
            <p:ph type="body" idx="1"/>
          </p:nvPr>
        </p:nvSpPr>
        <p:spPr/>
        <p:txBody>
          <a:bodyPr/>
          <a:lstStyle/>
          <a:p>
            <a:r>
              <a:rPr lang="en-US" dirty="0"/>
              <a:t>ADAPT </a:t>
            </a:r>
          </a:p>
          <a:p>
            <a:pPr lvl="1"/>
            <a:r>
              <a:rPr lang="en-US" dirty="0"/>
              <a:t>Cristina Moon – Spanish, Chabot</a:t>
            </a:r>
          </a:p>
          <a:p>
            <a:r>
              <a:rPr lang="en-US" dirty="0"/>
              <a:t>LibreTexts</a:t>
            </a:r>
          </a:p>
          <a:p>
            <a:pPr lvl="1"/>
            <a:r>
              <a:rPr lang="en-US" dirty="0"/>
              <a:t>Shagun Kaur – Communication Studies, De Anza</a:t>
            </a:r>
          </a:p>
          <a:p>
            <a:r>
              <a:rPr lang="en-US" dirty="0"/>
              <a:t>OER Liaisons</a:t>
            </a:r>
          </a:p>
          <a:p>
            <a:pPr lvl="1"/>
            <a:r>
              <a:rPr lang="en-US" dirty="0"/>
              <a:t>100+; Appointed by local academic senate</a:t>
            </a:r>
          </a:p>
          <a:p>
            <a:r>
              <a:rPr lang="en-US" dirty="0"/>
              <a:t>Discipline Leads</a:t>
            </a:r>
          </a:p>
          <a:p>
            <a:pPr lvl="1"/>
            <a:r>
              <a:rPr lang="en-US" dirty="0"/>
              <a:t>40+</a:t>
            </a:r>
          </a:p>
          <a:p>
            <a:r>
              <a:rPr lang="en-US" dirty="0"/>
              <a:t>Potentially – recruiting discipline-specific ADAPT leads to support building out question banks and homework</a:t>
            </a:r>
          </a:p>
          <a:p>
            <a:pPr marL="127000" indent="0">
              <a:buNone/>
            </a:pPr>
            <a:endParaRPr lang="en-US" dirty="0"/>
          </a:p>
        </p:txBody>
      </p:sp>
    </p:spTree>
    <p:extLst>
      <p:ext uri="{BB962C8B-B14F-4D97-AF65-F5344CB8AC3E}">
        <p14:creationId xmlns:p14="http://schemas.microsoft.com/office/powerpoint/2010/main" val="1580423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3E0CA-8544-27FB-893E-7CC81787B2E9}"/>
              </a:ext>
            </a:extLst>
          </p:cNvPr>
          <p:cNvSpPr>
            <a:spLocks noGrp="1"/>
          </p:cNvSpPr>
          <p:nvPr>
            <p:ph type="title"/>
          </p:nvPr>
        </p:nvSpPr>
        <p:spPr/>
        <p:txBody>
          <a:bodyPr/>
          <a:lstStyle/>
          <a:p>
            <a:r>
              <a:rPr lang="en-US" sz="3600" dirty="0"/>
              <a:t>Discipline Lead (DL) Co-Coordinators</a:t>
            </a:r>
          </a:p>
        </p:txBody>
      </p:sp>
      <p:sp>
        <p:nvSpPr>
          <p:cNvPr id="3" name="Text Placeholder 2">
            <a:extLst>
              <a:ext uri="{FF2B5EF4-FFF2-40B4-BE49-F238E27FC236}">
                <a16:creationId xmlns:a16="http://schemas.microsoft.com/office/drawing/2014/main" id="{22618B49-93E3-5567-553F-4483E1EBD772}"/>
              </a:ext>
            </a:extLst>
          </p:cNvPr>
          <p:cNvSpPr>
            <a:spLocks noGrp="1"/>
          </p:cNvSpPr>
          <p:nvPr>
            <p:ph type="body" idx="1"/>
          </p:nvPr>
        </p:nvSpPr>
        <p:spPr/>
        <p:txBody>
          <a:bodyPr/>
          <a:lstStyle/>
          <a:p>
            <a:r>
              <a:rPr lang="en-US" sz="2000" dirty="0"/>
              <a:t>Lara Braff (established leads)</a:t>
            </a:r>
          </a:p>
          <a:p>
            <a:pPr lvl="1"/>
            <a:r>
              <a:rPr lang="en-US" sz="2000" dirty="0"/>
              <a:t>Anthropology, Grossmont College</a:t>
            </a:r>
          </a:p>
          <a:p>
            <a:pPr lvl="1"/>
            <a:r>
              <a:rPr lang="en-US" sz="2000" dirty="0" err="1"/>
              <a:t>lara.braff@gcccd.edu</a:t>
            </a:r>
            <a:endParaRPr lang="en-US" sz="2000" dirty="0"/>
          </a:p>
          <a:p>
            <a:r>
              <a:rPr lang="en-US" sz="2000" dirty="0"/>
              <a:t>Julie Bruno (new and newer leads)</a:t>
            </a:r>
          </a:p>
          <a:p>
            <a:pPr lvl="1"/>
            <a:r>
              <a:rPr lang="en-US" sz="2000" dirty="0"/>
              <a:t>Communication Studies, Sierra College</a:t>
            </a:r>
          </a:p>
          <a:p>
            <a:pPr lvl="1"/>
            <a:r>
              <a:rPr lang="en-US" sz="2000" dirty="0" err="1"/>
              <a:t>jbruno@sierracollege.edu</a:t>
            </a:r>
            <a:endParaRPr lang="en-US" sz="2000" dirty="0"/>
          </a:p>
          <a:p>
            <a:pPr lvl="1"/>
            <a:endParaRPr lang="en-US" sz="2000" dirty="0"/>
          </a:p>
          <a:p>
            <a:endParaRPr lang="en-US" dirty="0"/>
          </a:p>
        </p:txBody>
      </p:sp>
    </p:spTree>
    <p:extLst>
      <p:ext uri="{BB962C8B-B14F-4D97-AF65-F5344CB8AC3E}">
        <p14:creationId xmlns:p14="http://schemas.microsoft.com/office/powerpoint/2010/main" val="487039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9"/>
          <p:cNvSpPr txBox="1">
            <a:spLocks noGrp="1"/>
          </p:cNvSpPr>
          <p:nvPr>
            <p:ph type="title" idx="4294967295"/>
          </p:nvPr>
        </p:nvSpPr>
        <p:spPr>
          <a:xfrm>
            <a:off x="1088686" y="802352"/>
            <a:ext cx="7202487" cy="898525"/>
          </a:xfrm>
          <a:prstGeom prst="rect">
            <a:avLst/>
          </a:prstGeom>
          <a:noFill/>
          <a:ln>
            <a:noFill/>
          </a:ln>
        </p:spPr>
        <p:txBody>
          <a:bodyPr spcFirstLastPara="1" wrap="square" lIns="91425" tIns="45700" rIns="91425" bIns="45700" anchor="b" anchorCtr="0">
            <a:normAutofit/>
          </a:bodyPr>
          <a:lstStyle/>
          <a:p>
            <a:pPr marL="0" lvl="0" indent="0" rtl="0">
              <a:lnSpc>
                <a:spcPct val="90000"/>
              </a:lnSpc>
              <a:spcBef>
                <a:spcPts val="0"/>
              </a:spcBef>
              <a:spcAft>
                <a:spcPts val="0"/>
              </a:spcAft>
              <a:buClr>
                <a:schemeClr val="dk1"/>
              </a:buClr>
              <a:buSzPts val="4400"/>
              <a:buFont typeface="Gill Sans"/>
              <a:buNone/>
            </a:pPr>
            <a:r>
              <a:rPr lang="en-US" sz="4000" dirty="0">
                <a:latin typeface="+mj-lt"/>
              </a:rPr>
              <a:t>OERI’s Goal?</a:t>
            </a:r>
            <a:endParaRPr sz="4000" dirty="0">
              <a:latin typeface="+mj-lt"/>
            </a:endParaRPr>
          </a:p>
        </p:txBody>
      </p:sp>
      <p:sp>
        <p:nvSpPr>
          <p:cNvPr id="179" name="Google Shape;179;p9"/>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4800"/>
              <a:buNone/>
            </a:pPr>
            <a:r>
              <a:rPr lang="en-US" sz="2800" dirty="0">
                <a:latin typeface="+mj-lt"/>
              </a:rPr>
              <a:t>Increase the use of open educational resources in lieu of commercial texts by all reasonable means available.</a:t>
            </a:r>
          </a:p>
          <a:p>
            <a:pPr marL="0" lvl="0" indent="0" algn="l" rtl="0">
              <a:lnSpc>
                <a:spcPct val="100000"/>
              </a:lnSpc>
              <a:spcBef>
                <a:spcPts val="0"/>
              </a:spcBef>
              <a:spcAft>
                <a:spcPts val="0"/>
              </a:spcAft>
              <a:buSzPts val="4800"/>
              <a:buNone/>
            </a:pPr>
            <a:endParaRPr lang="en-US" sz="3200" dirty="0">
              <a:latin typeface="+mj-lt"/>
            </a:endParaRPr>
          </a:p>
          <a:p>
            <a:pPr marL="0" lvl="0" indent="0" algn="l" rtl="0">
              <a:lnSpc>
                <a:spcPct val="100000"/>
              </a:lnSpc>
              <a:spcBef>
                <a:spcPts val="0"/>
              </a:spcBef>
              <a:spcAft>
                <a:spcPts val="0"/>
              </a:spcAft>
              <a:buSzPts val="4800"/>
              <a:buNone/>
            </a:pPr>
            <a:endParaRPr sz="3200" dirty="0">
              <a:latin typeface="+mj-lt"/>
            </a:endParaRPr>
          </a:p>
        </p:txBody>
      </p:sp>
      <p:pic>
        <p:nvPicPr>
          <p:cNvPr id="2" name="Picture 1" descr="Photograph of a vintage typewriter with paper labeled “Goals,” symbolizing written planning and ambition. Dark green body, exposed ink ribbon, metal keys, and paper guide create a retro mechanical composi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7920" y="3657600"/>
            <a:ext cx="6726075" cy="2548655"/>
          </a:xfrm>
          <a:prstGeom prst="rect">
            <a:avLst/>
          </a:prstGeom>
        </p:spPr>
      </p:pic>
      <p:sp>
        <p:nvSpPr>
          <p:cNvPr id="3" name="Rectangle 2"/>
          <p:cNvSpPr/>
          <p:nvPr/>
        </p:nvSpPr>
        <p:spPr>
          <a:xfrm>
            <a:off x="3460580" y="6367992"/>
            <a:ext cx="3220753" cy="307777"/>
          </a:xfrm>
          <a:prstGeom prst="rect">
            <a:avLst/>
          </a:prstGeom>
        </p:spPr>
        <p:txBody>
          <a:bodyPr wrap="none">
            <a:spAutoFit/>
          </a:bodyPr>
          <a:lstStyle/>
          <a:p>
            <a:r>
              <a:rPr lang="en-US" dirty="0"/>
              <a:t>Photo by </a:t>
            </a:r>
            <a:r>
              <a:rPr lang="en-US" dirty="0">
                <a:hlinkClick r:id="rId4"/>
              </a:rPr>
              <a:t>Markus Winkler</a:t>
            </a:r>
            <a:r>
              <a:rPr lang="en-US" dirty="0"/>
              <a:t> on </a:t>
            </a:r>
            <a:r>
              <a:rPr lang="en-US" dirty="0">
                <a:hlinkClick r:id="rId5"/>
              </a:rPr>
              <a:t>Unsplash</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4"/>
          <p:cNvSpPr txBox="1">
            <a:spLocks noGrp="1"/>
          </p:cNvSpPr>
          <p:nvPr>
            <p:ph type="title" idx="4294967295"/>
          </p:nvPr>
        </p:nvSpPr>
        <p:spPr>
          <a:xfrm>
            <a:off x="1088686" y="804520"/>
            <a:ext cx="7202456" cy="89861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400"/>
              <a:buFont typeface="Gill Sans"/>
              <a:buNone/>
            </a:pPr>
            <a:r>
              <a:rPr lang="en-US" sz="4000" dirty="0">
                <a:latin typeface="+mj-lt"/>
              </a:rPr>
              <a:t>Increase OER Use By…</a:t>
            </a:r>
            <a:endParaRPr sz="4000" dirty="0">
              <a:latin typeface="+mj-lt"/>
            </a:endParaRPr>
          </a:p>
        </p:txBody>
      </p:sp>
      <p:sp>
        <p:nvSpPr>
          <p:cNvPr id="209" name="Google Shape;209;p14"/>
          <p:cNvSpPr txBox="1">
            <a:spLocks noGrp="1"/>
          </p:cNvSpPr>
          <p:nvPr>
            <p:ph type="body" idx="1"/>
          </p:nvPr>
        </p:nvSpPr>
        <p:spPr>
          <a:xfrm>
            <a:off x="1088686" y="2015732"/>
            <a:ext cx="7202456" cy="4039916"/>
          </a:xfrm>
          <a:prstGeom prst="rect">
            <a:avLst/>
          </a:prstGeom>
          <a:noFill/>
          <a:ln>
            <a:noFill/>
          </a:ln>
        </p:spPr>
        <p:txBody>
          <a:bodyPr spcFirstLastPara="1" wrap="square" lIns="91425" tIns="45700" rIns="91425" bIns="45700" anchor="t" anchorCtr="0">
            <a:noAutofit/>
          </a:bodyPr>
          <a:lstStyle/>
          <a:p>
            <a:pPr marL="171446" lvl="0" indent="-228600" algn="l" rtl="0">
              <a:lnSpc>
                <a:spcPct val="100000"/>
              </a:lnSpc>
              <a:spcBef>
                <a:spcPts val="0"/>
              </a:spcBef>
              <a:spcAft>
                <a:spcPts val="0"/>
              </a:spcAft>
              <a:buSzPts val="3600"/>
              <a:buChar char="•"/>
            </a:pPr>
            <a:r>
              <a:rPr lang="en-US" sz="2800" dirty="0">
                <a:latin typeface="+mj-lt"/>
              </a:rPr>
              <a:t>Increasing awareness</a:t>
            </a:r>
            <a:endParaRPr sz="2800" dirty="0">
              <a:latin typeface="+mj-lt"/>
            </a:endParaRPr>
          </a:p>
          <a:p>
            <a:pPr marL="171446" lvl="0" indent="-228600" algn="l" rtl="0">
              <a:lnSpc>
                <a:spcPct val="100000"/>
              </a:lnSpc>
              <a:spcBef>
                <a:spcPts val="750"/>
              </a:spcBef>
              <a:spcAft>
                <a:spcPts val="0"/>
              </a:spcAft>
              <a:buSzPts val="3600"/>
              <a:buChar char="•"/>
            </a:pPr>
            <a:r>
              <a:rPr lang="en-US" sz="2800" dirty="0">
                <a:latin typeface="+mj-lt"/>
              </a:rPr>
              <a:t>Increasing the availability of high-quality OER</a:t>
            </a:r>
            <a:endParaRPr sz="2800" dirty="0">
              <a:latin typeface="+mj-lt"/>
            </a:endParaRPr>
          </a:p>
          <a:p>
            <a:pPr marL="171446" lvl="0" indent="-228600" algn="l" rtl="0">
              <a:lnSpc>
                <a:spcPct val="100000"/>
              </a:lnSpc>
              <a:spcBef>
                <a:spcPts val="750"/>
              </a:spcBef>
              <a:spcAft>
                <a:spcPts val="0"/>
              </a:spcAft>
              <a:buSzPts val="3600"/>
              <a:buChar char="•"/>
            </a:pPr>
            <a:r>
              <a:rPr lang="en-US" sz="2800" dirty="0">
                <a:latin typeface="+mj-lt"/>
              </a:rPr>
              <a:t>Making the adoption of OER easier</a:t>
            </a:r>
            <a:endParaRPr sz="2800" dirty="0">
              <a:latin typeface="+mj-lt"/>
            </a:endParaRPr>
          </a:p>
          <a:p>
            <a:pPr marL="171446" lvl="0" indent="-228600" algn="l" rtl="0">
              <a:lnSpc>
                <a:spcPct val="100000"/>
              </a:lnSpc>
              <a:spcBef>
                <a:spcPts val="750"/>
              </a:spcBef>
              <a:spcAft>
                <a:spcPts val="0"/>
              </a:spcAft>
              <a:buSzPts val="3600"/>
              <a:buChar char="•"/>
            </a:pPr>
            <a:r>
              <a:rPr lang="en-US" sz="2800" dirty="0">
                <a:latin typeface="+mj-lt"/>
              </a:rPr>
              <a:t>Providing specific and general professional development opportunities</a:t>
            </a:r>
            <a:endParaRPr sz="2800" dirty="0">
              <a:latin typeface="+mj-l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3600" dirty="0">
                <a:latin typeface="+mj-lt"/>
              </a:rPr>
              <a:t>Background</a:t>
            </a:r>
          </a:p>
        </p:txBody>
      </p:sp>
      <p:sp>
        <p:nvSpPr>
          <p:cNvPr id="5" name="Text Placeholder 4"/>
          <p:cNvSpPr>
            <a:spLocks noGrp="1"/>
          </p:cNvSpPr>
          <p:nvPr>
            <p:ph type="body" idx="1"/>
          </p:nvPr>
        </p:nvSpPr>
        <p:spPr>
          <a:xfrm>
            <a:off x="970772" y="2013564"/>
            <a:ext cx="7202456" cy="4039916"/>
          </a:xfrm>
        </p:spPr>
        <p:txBody>
          <a:bodyPr>
            <a:noAutofit/>
          </a:bodyPr>
          <a:lstStyle/>
          <a:p>
            <a:r>
              <a:rPr lang="en-US" sz="2400" dirty="0">
                <a:latin typeface="Arial" charset="0"/>
                <a:ea typeface="Arial" charset="0"/>
                <a:cs typeface="Arial" charset="0"/>
              </a:rPr>
              <a:t>Discipline Lead role introduced at the start of the initiative</a:t>
            </a:r>
          </a:p>
          <a:p>
            <a:pPr lvl="0"/>
            <a:r>
              <a:rPr lang="en-US" sz="2400" dirty="0">
                <a:latin typeface="Arial" charset="0"/>
                <a:ea typeface="Arial" charset="0"/>
                <a:cs typeface="Arial" charset="0"/>
              </a:rPr>
              <a:t>Goals</a:t>
            </a:r>
          </a:p>
          <a:p>
            <a:pPr lvl="1"/>
            <a:r>
              <a:rPr lang="en-US" sz="2400" dirty="0">
                <a:latin typeface="Arial" charset="0"/>
                <a:ea typeface="Arial" charset="0"/>
                <a:cs typeface="Arial" charset="0"/>
              </a:rPr>
              <a:t>Identify resources likely to be of interest to CCC faculty</a:t>
            </a:r>
          </a:p>
          <a:p>
            <a:pPr lvl="1"/>
            <a:r>
              <a:rPr lang="en-US" sz="2400" dirty="0">
                <a:latin typeface="Arial" charset="0"/>
                <a:ea typeface="Arial" charset="0"/>
                <a:cs typeface="Arial" charset="0"/>
              </a:rPr>
              <a:t>Identify ”holes”</a:t>
            </a:r>
          </a:p>
          <a:p>
            <a:pPr lvl="1"/>
            <a:r>
              <a:rPr lang="en-US" sz="2400" dirty="0">
                <a:latin typeface="Arial" charset="0"/>
                <a:ea typeface="Arial" charset="0"/>
                <a:cs typeface="Arial" charset="0"/>
              </a:rPr>
              <a:t>Serve as a discipline resource</a:t>
            </a:r>
          </a:p>
          <a:p>
            <a:pPr lvl="1"/>
            <a:r>
              <a:rPr lang="en-US" sz="2400" dirty="0">
                <a:latin typeface="Arial" charset="0"/>
                <a:ea typeface="Arial" charset="0"/>
                <a:cs typeface="Arial" charset="0"/>
              </a:rPr>
              <a:t>Initiate OER discipline-based community</a:t>
            </a:r>
            <a:endParaRPr lang="en-US" sz="2400" dirty="0"/>
          </a:p>
        </p:txBody>
      </p:sp>
    </p:spTree>
    <p:extLst>
      <p:ext uri="{BB962C8B-B14F-4D97-AF65-F5344CB8AC3E}">
        <p14:creationId xmlns:p14="http://schemas.microsoft.com/office/powerpoint/2010/main" val="16092445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latin typeface="Arial" charset="0"/>
                <a:ea typeface="Arial" charset="0"/>
                <a:cs typeface="Arial" charset="0"/>
              </a:rPr>
              <a:t>Discipline Lead Role - Limits</a:t>
            </a:r>
            <a:endParaRPr lang="en-US" dirty="0"/>
          </a:p>
        </p:txBody>
      </p:sp>
      <p:sp>
        <p:nvSpPr>
          <p:cNvPr id="3" name="Content Placeholder 2"/>
          <p:cNvSpPr>
            <a:spLocks noGrp="1"/>
          </p:cNvSpPr>
          <p:nvPr>
            <p:ph idx="1"/>
          </p:nvPr>
        </p:nvSpPr>
        <p:spPr/>
        <p:txBody>
          <a:bodyPr>
            <a:normAutofit/>
          </a:bodyPr>
          <a:lstStyle/>
          <a:p>
            <a:r>
              <a:rPr lang="en-US" sz="2000" dirty="0"/>
              <a:t>DLs are not asked to do anything other than identify – and share - existing resources</a:t>
            </a:r>
          </a:p>
          <a:p>
            <a:r>
              <a:rPr lang="en-US" sz="2000" dirty="0"/>
              <a:t>If a DL is asked to play a role in resource development, that would be an “ask” beyond the role as Discipline Lead – and would warrant additional compensation.</a:t>
            </a:r>
          </a:p>
          <a:p>
            <a:pPr marL="127000" indent="0">
              <a:buNone/>
            </a:pPr>
            <a:endParaRPr lang="en-US" sz="2000" dirty="0"/>
          </a:p>
        </p:txBody>
      </p:sp>
    </p:spTree>
    <p:extLst>
      <p:ext uri="{BB962C8B-B14F-4D97-AF65-F5344CB8AC3E}">
        <p14:creationId xmlns:p14="http://schemas.microsoft.com/office/powerpoint/2010/main" val="1337076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DDB56-A49C-7E51-015D-5E59CE915B45}"/>
              </a:ext>
            </a:extLst>
          </p:cNvPr>
          <p:cNvSpPr>
            <a:spLocks noGrp="1"/>
          </p:cNvSpPr>
          <p:nvPr>
            <p:ph type="title"/>
          </p:nvPr>
        </p:nvSpPr>
        <p:spPr/>
        <p:txBody>
          <a:bodyPr/>
          <a:lstStyle/>
          <a:p>
            <a:r>
              <a:rPr lang="en-US" dirty="0"/>
              <a:t>Discipline Lead Role (2025 - 2026)</a:t>
            </a:r>
          </a:p>
        </p:txBody>
      </p:sp>
      <p:sp>
        <p:nvSpPr>
          <p:cNvPr id="3" name="Text Placeholder 2">
            <a:extLst>
              <a:ext uri="{FF2B5EF4-FFF2-40B4-BE49-F238E27FC236}">
                <a16:creationId xmlns:a16="http://schemas.microsoft.com/office/drawing/2014/main" id="{2B293E27-F9BA-8064-485C-F3AE7EBFA084}"/>
              </a:ext>
            </a:extLst>
          </p:cNvPr>
          <p:cNvSpPr>
            <a:spLocks noGrp="1"/>
          </p:cNvSpPr>
          <p:nvPr>
            <p:ph type="body" idx="1"/>
          </p:nvPr>
        </p:nvSpPr>
        <p:spPr/>
        <p:txBody>
          <a:bodyPr/>
          <a:lstStyle/>
          <a:p>
            <a:r>
              <a:rPr lang="en-US" sz="2400" dirty="0"/>
              <a:t>Goals</a:t>
            </a:r>
          </a:p>
          <a:p>
            <a:r>
              <a:rPr lang="en-US" sz="2400" dirty="0"/>
              <a:t>Canvas for Onboarding</a:t>
            </a:r>
          </a:p>
          <a:p>
            <a:r>
              <a:rPr lang="en-US" sz="2400" dirty="0"/>
              <a:t>Term stipend increased to $600</a:t>
            </a:r>
          </a:p>
          <a:p>
            <a:r>
              <a:rPr lang="en-US" sz="2400" dirty="0"/>
              <a:t>New DLs who have not taken the OERI’s courses are encouraged to do so – and will receive a stipend upon completion</a:t>
            </a:r>
          </a:p>
          <a:p>
            <a:endParaRPr lang="en-US" dirty="0"/>
          </a:p>
        </p:txBody>
      </p:sp>
    </p:spTree>
    <p:extLst>
      <p:ext uri="{BB962C8B-B14F-4D97-AF65-F5344CB8AC3E}">
        <p14:creationId xmlns:p14="http://schemas.microsoft.com/office/powerpoint/2010/main" val="546405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6A2C9-550C-6CC5-54F1-0A442557BBB6}"/>
              </a:ext>
            </a:extLst>
          </p:cNvPr>
          <p:cNvSpPr>
            <a:spLocks noGrp="1"/>
          </p:cNvSpPr>
          <p:nvPr>
            <p:ph type="title"/>
          </p:nvPr>
        </p:nvSpPr>
        <p:spPr/>
        <p:txBody>
          <a:bodyPr/>
          <a:lstStyle/>
          <a:p>
            <a:r>
              <a:rPr lang="en-US" dirty="0"/>
              <a:t>New Complexities – And Opportunities</a:t>
            </a:r>
          </a:p>
        </p:txBody>
      </p:sp>
      <p:sp>
        <p:nvSpPr>
          <p:cNvPr id="3" name="Text Placeholder 2">
            <a:extLst>
              <a:ext uri="{FF2B5EF4-FFF2-40B4-BE49-F238E27FC236}">
                <a16:creationId xmlns:a16="http://schemas.microsoft.com/office/drawing/2014/main" id="{69D1AAD8-AA97-3BFA-D015-BFDBD35EB0A5}"/>
              </a:ext>
            </a:extLst>
          </p:cNvPr>
          <p:cNvSpPr>
            <a:spLocks noGrp="1"/>
          </p:cNvSpPr>
          <p:nvPr>
            <p:ph type="body" idx="1"/>
          </p:nvPr>
        </p:nvSpPr>
        <p:spPr/>
        <p:txBody>
          <a:bodyPr/>
          <a:lstStyle/>
          <a:p>
            <a:r>
              <a:rPr lang="en-US" sz="2400" dirty="0"/>
              <a:t>Common Course Numbering </a:t>
            </a:r>
          </a:p>
          <a:p>
            <a:r>
              <a:rPr lang="en-US" sz="2400" dirty="0"/>
              <a:t>Cal-GETC</a:t>
            </a:r>
          </a:p>
          <a:p>
            <a:r>
              <a:rPr lang="en-US" sz="2400" dirty="0"/>
              <a:t>New C-ID descriptors and new Transfer Model Curricula</a:t>
            </a:r>
          </a:p>
          <a:p>
            <a:r>
              <a:rPr lang="en-US" sz="2400" dirty="0"/>
              <a:t>COOL4Ed</a:t>
            </a:r>
          </a:p>
          <a:p>
            <a:r>
              <a:rPr lang="en-US" sz="2400" dirty="0"/>
              <a:t>AI and IDEA</a:t>
            </a:r>
          </a:p>
          <a:p>
            <a:r>
              <a:rPr lang="en-US" sz="2400" dirty="0"/>
              <a:t>New disciplines</a:t>
            </a:r>
          </a:p>
        </p:txBody>
      </p:sp>
    </p:spTree>
    <p:extLst>
      <p:ext uri="{BB962C8B-B14F-4D97-AF65-F5344CB8AC3E}">
        <p14:creationId xmlns:p14="http://schemas.microsoft.com/office/powerpoint/2010/main" val="2498664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AAFFC-35DC-651C-D9D1-B07BB82CBF8D}"/>
              </a:ext>
            </a:extLst>
          </p:cNvPr>
          <p:cNvSpPr>
            <a:spLocks noGrp="1"/>
          </p:cNvSpPr>
          <p:nvPr>
            <p:ph type="title"/>
          </p:nvPr>
        </p:nvSpPr>
        <p:spPr/>
        <p:txBody>
          <a:bodyPr/>
          <a:lstStyle/>
          <a:p>
            <a:r>
              <a:rPr lang="en-US" dirty="0"/>
              <a:t>Recruiting DLs for… (A-E)</a:t>
            </a:r>
          </a:p>
        </p:txBody>
      </p:sp>
      <p:sp>
        <p:nvSpPr>
          <p:cNvPr id="3" name="Text Placeholder 2">
            <a:extLst>
              <a:ext uri="{FF2B5EF4-FFF2-40B4-BE49-F238E27FC236}">
                <a16:creationId xmlns:a16="http://schemas.microsoft.com/office/drawing/2014/main" id="{62B68002-61DC-9CA7-1850-6AAE1E4CA462}"/>
              </a:ext>
            </a:extLst>
          </p:cNvPr>
          <p:cNvSpPr>
            <a:spLocks noGrp="1"/>
          </p:cNvSpPr>
          <p:nvPr>
            <p:ph type="body" idx="1"/>
          </p:nvPr>
        </p:nvSpPr>
        <p:spPr/>
        <p:txBody>
          <a:bodyPr/>
          <a:lstStyle/>
          <a:p>
            <a:pPr lvl="0"/>
            <a:r>
              <a:rPr lang="en-US" dirty="0"/>
              <a:t>Agriculture – Animal Science and Plant Sciences</a:t>
            </a:r>
          </a:p>
          <a:p>
            <a:pPr lvl="0"/>
            <a:r>
              <a:rPr lang="en-US" dirty="0"/>
              <a:t>Alternative Fuels and Advanced Transportation Technology</a:t>
            </a:r>
          </a:p>
          <a:p>
            <a:pPr lvl="0"/>
            <a:r>
              <a:rPr lang="en-US" dirty="0"/>
              <a:t>Asian American Studies</a:t>
            </a:r>
          </a:p>
          <a:p>
            <a:pPr lvl="0"/>
            <a:r>
              <a:rPr lang="en-US" dirty="0"/>
              <a:t>Commercial Music</a:t>
            </a:r>
          </a:p>
          <a:p>
            <a:pPr lvl="0"/>
            <a:r>
              <a:rPr lang="en-US" dirty="0"/>
              <a:t>Data Science</a:t>
            </a:r>
          </a:p>
          <a:p>
            <a:pPr lvl="0"/>
            <a:r>
              <a:rPr lang="en-US" dirty="0"/>
              <a:t>Dental Assistant</a:t>
            </a:r>
          </a:p>
          <a:p>
            <a:pPr lvl="0"/>
            <a:r>
              <a:rPr lang="en-US" dirty="0"/>
              <a:t>Electronics</a:t>
            </a:r>
          </a:p>
          <a:p>
            <a:pPr lvl="0"/>
            <a:r>
              <a:rPr lang="en-US" dirty="0"/>
              <a:t>Emergency Medical Services</a:t>
            </a:r>
          </a:p>
          <a:p>
            <a:pPr lvl="0"/>
            <a:r>
              <a:rPr lang="en-US" dirty="0"/>
              <a:t>Ethnic Studies</a:t>
            </a:r>
          </a:p>
        </p:txBody>
      </p:sp>
    </p:spTree>
    <p:extLst>
      <p:ext uri="{BB962C8B-B14F-4D97-AF65-F5344CB8AC3E}">
        <p14:creationId xmlns:p14="http://schemas.microsoft.com/office/powerpoint/2010/main" val="20910332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DA08C-EC72-A357-A39D-AAFC679B7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743884-E23C-6D13-380E-9451453E1199}"/>
              </a:ext>
            </a:extLst>
          </p:cNvPr>
          <p:cNvSpPr>
            <a:spLocks noGrp="1"/>
          </p:cNvSpPr>
          <p:nvPr>
            <p:ph type="title"/>
          </p:nvPr>
        </p:nvSpPr>
        <p:spPr/>
        <p:txBody>
          <a:bodyPr/>
          <a:lstStyle/>
          <a:p>
            <a:r>
              <a:rPr lang="en-US" dirty="0"/>
              <a:t>Recruiting DLs for…(F-P)</a:t>
            </a:r>
          </a:p>
        </p:txBody>
      </p:sp>
      <p:sp>
        <p:nvSpPr>
          <p:cNvPr id="3" name="Text Placeholder 2">
            <a:extLst>
              <a:ext uri="{FF2B5EF4-FFF2-40B4-BE49-F238E27FC236}">
                <a16:creationId xmlns:a16="http://schemas.microsoft.com/office/drawing/2014/main" id="{6A33C775-885C-93C5-D552-0ED47EB55FF1}"/>
              </a:ext>
            </a:extLst>
          </p:cNvPr>
          <p:cNvSpPr>
            <a:spLocks noGrp="1"/>
          </p:cNvSpPr>
          <p:nvPr>
            <p:ph type="body" idx="1"/>
          </p:nvPr>
        </p:nvSpPr>
        <p:spPr/>
        <p:txBody>
          <a:bodyPr/>
          <a:lstStyle/>
          <a:p>
            <a:pPr lvl="0"/>
            <a:r>
              <a:rPr lang="en-US" dirty="0"/>
              <a:t>Fire Technology</a:t>
            </a:r>
          </a:p>
          <a:p>
            <a:pPr lvl="0"/>
            <a:r>
              <a:rPr lang="en-US" dirty="0"/>
              <a:t>Geography</a:t>
            </a:r>
          </a:p>
          <a:p>
            <a:pPr lvl="0"/>
            <a:r>
              <a:rPr lang="en-US" dirty="0"/>
              <a:t>Health</a:t>
            </a:r>
          </a:p>
          <a:p>
            <a:pPr lvl="0"/>
            <a:r>
              <a:rPr lang="en-US" dirty="0"/>
              <a:t>Health Information Technology</a:t>
            </a:r>
          </a:p>
          <a:p>
            <a:pPr lvl="0"/>
            <a:r>
              <a:rPr lang="en-US" dirty="0"/>
              <a:t>Humanities</a:t>
            </a:r>
          </a:p>
          <a:p>
            <a:pPr lvl="0"/>
            <a:r>
              <a:rPr lang="en-US" dirty="0"/>
              <a:t>Nursing</a:t>
            </a:r>
          </a:p>
          <a:p>
            <a:pPr lvl="0"/>
            <a:r>
              <a:rPr lang="en-US" dirty="0"/>
              <a:t>Office Technology/Business Information Worker</a:t>
            </a:r>
          </a:p>
          <a:p>
            <a:pPr lvl="0"/>
            <a:r>
              <a:rPr lang="en-US" dirty="0"/>
              <a:t>Public Health</a:t>
            </a:r>
          </a:p>
          <a:p>
            <a:pPr marL="127000" indent="0">
              <a:buNone/>
            </a:pPr>
            <a:endParaRPr lang="en-US" dirty="0"/>
          </a:p>
        </p:txBody>
      </p:sp>
    </p:spTree>
    <p:extLst>
      <p:ext uri="{BB962C8B-B14F-4D97-AF65-F5344CB8AC3E}">
        <p14:creationId xmlns:p14="http://schemas.microsoft.com/office/powerpoint/2010/main" val="1033783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385A1-B815-8C66-9E15-099E54FAFB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22E4A0-79D7-48EF-20B8-15B8E0A07B50}"/>
              </a:ext>
            </a:extLst>
          </p:cNvPr>
          <p:cNvSpPr>
            <a:spLocks noGrp="1"/>
          </p:cNvSpPr>
          <p:nvPr>
            <p:ph type="title"/>
          </p:nvPr>
        </p:nvSpPr>
        <p:spPr/>
        <p:txBody>
          <a:bodyPr/>
          <a:lstStyle/>
          <a:p>
            <a:r>
              <a:rPr lang="en-US" dirty="0"/>
              <a:t>Recruiting DLs for…. </a:t>
            </a:r>
          </a:p>
        </p:txBody>
      </p:sp>
      <p:sp>
        <p:nvSpPr>
          <p:cNvPr id="3" name="Text Placeholder 2">
            <a:extLst>
              <a:ext uri="{FF2B5EF4-FFF2-40B4-BE49-F238E27FC236}">
                <a16:creationId xmlns:a16="http://schemas.microsoft.com/office/drawing/2014/main" id="{0E363496-0F60-E395-216A-7C929CF92945}"/>
              </a:ext>
            </a:extLst>
          </p:cNvPr>
          <p:cNvSpPr>
            <a:spLocks noGrp="1"/>
          </p:cNvSpPr>
          <p:nvPr>
            <p:ph type="body" idx="1"/>
          </p:nvPr>
        </p:nvSpPr>
        <p:spPr/>
        <p:txBody>
          <a:bodyPr/>
          <a:lstStyle/>
          <a:p>
            <a:pPr lvl="0"/>
            <a:r>
              <a:rPr lang="en-US" dirty="0"/>
              <a:t>Social Justice Studies</a:t>
            </a:r>
          </a:p>
          <a:p>
            <a:pPr lvl="0"/>
            <a:r>
              <a:rPr lang="en-US" dirty="0"/>
              <a:t>Welding Technology</a:t>
            </a:r>
          </a:p>
          <a:p>
            <a:pPr lvl="0"/>
            <a:endParaRPr lang="en-US" dirty="0"/>
          </a:p>
          <a:p>
            <a:pPr marL="127000" lvl="0" indent="0">
              <a:buNone/>
            </a:pPr>
            <a:r>
              <a:rPr lang="en-US" dirty="0"/>
              <a:t>Please submit an application if you are interested in the DL role – even if we are not presently recruiting.</a:t>
            </a:r>
          </a:p>
          <a:p>
            <a:endParaRPr lang="en-US" dirty="0"/>
          </a:p>
        </p:txBody>
      </p:sp>
    </p:spTree>
    <p:extLst>
      <p:ext uri="{BB962C8B-B14F-4D97-AF65-F5344CB8AC3E}">
        <p14:creationId xmlns:p14="http://schemas.microsoft.com/office/powerpoint/2010/main" val="738968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EEF50-80CF-8D21-C8C5-F85D33C61478}"/>
              </a:ext>
            </a:extLst>
          </p:cNvPr>
          <p:cNvSpPr>
            <a:spLocks noGrp="1"/>
          </p:cNvSpPr>
          <p:nvPr>
            <p:ph type="title"/>
          </p:nvPr>
        </p:nvSpPr>
        <p:spPr/>
        <p:txBody>
          <a:bodyPr/>
          <a:lstStyle/>
          <a:p>
            <a:r>
              <a:rPr lang="en-US" dirty="0"/>
              <a:t>New/Newer DL Expectations (Fall, 2026)</a:t>
            </a:r>
          </a:p>
        </p:txBody>
      </p:sp>
      <p:sp>
        <p:nvSpPr>
          <p:cNvPr id="3" name="Text Placeholder 2">
            <a:extLst>
              <a:ext uri="{FF2B5EF4-FFF2-40B4-BE49-F238E27FC236}">
                <a16:creationId xmlns:a16="http://schemas.microsoft.com/office/drawing/2014/main" id="{04C13579-199E-D171-934F-E9D94BDB01C3}"/>
              </a:ext>
            </a:extLst>
          </p:cNvPr>
          <p:cNvSpPr>
            <a:spLocks noGrp="1"/>
          </p:cNvSpPr>
          <p:nvPr>
            <p:ph type="body" idx="1"/>
          </p:nvPr>
        </p:nvSpPr>
        <p:spPr>
          <a:xfrm>
            <a:off x="1088685" y="2015735"/>
            <a:ext cx="7449833" cy="4039079"/>
          </a:xfrm>
        </p:spPr>
        <p:txBody>
          <a:bodyPr/>
          <a:lstStyle/>
          <a:p>
            <a:r>
              <a:rPr lang="en-US" sz="2000" dirty="0"/>
              <a:t>Take OER Basics and OER Accessibility Basics (Optional)</a:t>
            </a:r>
          </a:p>
          <a:p>
            <a:r>
              <a:rPr lang="en-US" sz="2000" dirty="0"/>
              <a:t>Complete or Review the DL Canvas Course </a:t>
            </a:r>
          </a:p>
          <a:p>
            <a:r>
              <a:rPr lang="en-US" sz="2000" dirty="0"/>
              <a:t>Manage/Create Your Discipline's OER Curated Collection</a:t>
            </a:r>
          </a:p>
          <a:p>
            <a:r>
              <a:rPr lang="en-US" sz="2000" dirty="0"/>
              <a:t>Host a Webinar and Conversation (Maybe)</a:t>
            </a:r>
          </a:p>
          <a:p>
            <a:r>
              <a:rPr lang="en-US" sz="2000" dirty="0"/>
              <a:t>Discipline Needs and Status Survey</a:t>
            </a:r>
          </a:p>
          <a:p>
            <a:r>
              <a:rPr lang="en-US" sz="2000" dirty="0"/>
              <a:t>Serve as a Helpful Point-of-Contact </a:t>
            </a:r>
          </a:p>
          <a:p>
            <a:r>
              <a:rPr lang="en-US" sz="2000" dirty="0"/>
              <a:t>ASCCC Listservs – Sign up</a:t>
            </a:r>
          </a:p>
          <a:p>
            <a:r>
              <a:rPr lang="en-US" sz="2000" dirty="0"/>
              <a:t>Read the DL Newsletter</a:t>
            </a:r>
          </a:p>
          <a:p>
            <a:r>
              <a:rPr lang="en-US" sz="2000" dirty="0"/>
              <a:t>Connect with Discipline Coordinator</a:t>
            </a:r>
          </a:p>
          <a:p>
            <a:pPr marL="127000" indent="0">
              <a:buNone/>
            </a:pPr>
            <a:endParaRPr lang="en-US" dirty="0"/>
          </a:p>
        </p:txBody>
      </p:sp>
    </p:spTree>
    <p:extLst>
      <p:ext uri="{BB962C8B-B14F-4D97-AF65-F5344CB8AC3E}">
        <p14:creationId xmlns:p14="http://schemas.microsoft.com/office/powerpoint/2010/main" val="1924095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69050-77B8-6409-313E-B8839D2CC826}"/>
              </a:ext>
            </a:extLst>
          </p:cNvPr>
          <p:cNvSpPr>
            <a:spLocks noGrp="1"/>
          </p:cNvSpPr>
          <p:nvPr>
            <p:ph type="title"/>
          </p:nvPr>
        </p:nvSpPr>
        <p:spPr/>
        <p:txBody>
          <a:bodyPr/>
          <a:lstStyle/>
          <a:p>
            <a:r>
              <a:rPr lang="en-US" dirty="0"/>
              <a:t>Don’t Miss Out</a:t>
            </a:r>
          </a:p>
        </p:txBody>
      </p:sp>
      <p:sp>
        <p:nvSpPr>
          <p:cNvPr id="3" name="Text Placeholder 2">
            <a:extLst>
              <a:ext uri="{FF2B5EF4-FFF2-40B4-BE49-F238E27FC236}">
                <a16:creationId xmlns:a16="http://schemas.microsoft.com/office/drawing/2014/main" id="{E2303DB5-A833-EE7B-6A8B-B0B0E28C54AE}"/>
              </a:ext>
            </a:extLst>
          </p:cNvPr>
          <p:cNvSpPr>
            <a:spLocks noGrp="1"/>
          </p:cNvSpPr>
          <p:nvPr>
            <p:ph type="body" idx="1"/>
          </p:nvPr>
        </p:nvSpPr>
        <p:spPr/>
        <p:txBody>
          <a:bodyPr/>
          <a:lstStyle/>
          <a:p>
            <a:r>
              <a:rPr lang="en-US" sz="2000" dirty="0"/>
              <a:t>Sign up for the </a:t>
            </a:r>
            <a:r>
              <a:rPr lang="en-US" sz="2000" dirty="0">
                <a:hlinkClick r:id="rId2"/>
              </a:rPr>
              <a:t>ASCCC listservs</a:t>
            </a:r>
            <a:r>
              <a:rPr lang="en-US" sz="2000" dirty="0"/>
              <a:t> for the OERI and your discipline (you only need to do this once; if you are already signed up, it will notify you). These are one-way and do not have heavy use, so they will not overwhelm your inbox. (</a:t>
            </a:r>
            <a:r>
              <a:rPr lang="en-US" sz="2000" dirty="0">
                <a:hlinkClick r:id="rId2"/>
              </a:rPr>
              <a:t>https://www.asccc.org/sign-our-newsletters</a:t>
            </a:r>
            <a:r>
              <a:rPr lang="en-US" sz="2000" dirty="0"/>
              <a:t>)</a:t>
            </a:r>
          </a:p>
          <a:p>
            <a:r>
              <a:rPr lang="en-US" sz="2000" dirty="0" err="1"/>
              <a:t>ASCCC.org</a:t>
            </a:r>
            <a:r>
              <a:rPr lang="en-US" sz="2000" dirty="0"/>
              <a:t> &gt; Resources &gt; Subscribe to Listservs</a:t>
            </a:r>
          </a:p>
          <a:p>
            <a:endParaRPr lang="en-US" dirty="0"/>
          </a:p>
        </p:txBody>
      </p:sp>
    </p:spTree>
    <p:extLst>
      <p:ext uri="{BB962C8B-B14F-4D97-AF65-F5344CB8AC3E}">
        <p14:creationId xmlns:p14="http://schemas.microsoft.com/office/powerpoint/2010/main" val="2768604748"/>
      </p:ext>
    </p:extLst>
  </p:cSld>
  <p:clrMapOvr>
    <a:masterClrMapping/>
  </p:clrMapOvr>
</p:sld>
</file>

<file path=ppt/theme/theme1.xml><?xml version="1.0" encoding="utf-8"?>
<a:theme xmlns:a="http://schemas.openxmlformats.org/drawingml/2006/main" name="Gallery">
  <a:themeElements>
    <a:clrScheme name="OER">
      <a:dk1>
        <a:srgbClr val="00417E"/>
      </a:dk1>
      <a:lt1>
        <a:srgbClr val="FFFFFF"/>
      </a:lt1>
      <a:dk2>
        <a:srgbClr val="454545"/>
      </a:dk2>
      <a:lt2>
        <a:srgbClr val="DFDBD5"/>
      </a:lt2>
      <a:accent1>
        <a:srgbClr val="DE1F37"/>
      </a:accent1>
      <a:accent2>
        <a:srgbClr val="9FADCD"/>
      </a:accent2>
      <a:accent3>
        <a:srgbClr val="007B8D"/>
      </a:accent3>
      <a:accent4>
        <a:srgbClr val="AB1F3F"/>
      </a:accent4>
      <a:accent5>
        <a:srgbClr val="70AC46"/>
      </a:accent5>
      <a:accent6>
        <a:srgbClr val="FF8232"/>
      </a:accent6>
      <a:hlink>
        <a:srgbClr val="DE1F37"/>
      </a:hlink>
      <a:folHlink>
        <a:srgbClr val="AB1F3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1812</TotalTime>
  <Words>1181</Words>
  <Application>Microsoft Office PowerPoint</Application>
  <PresentationFormat>On-screen Show (4:3)</PresentationFormat>
  <Paragraphs>157</Paragraphs>
  <Slides>23</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Gill Sans</vt:lpstr>
      <vt:lpstr>Gallery</vt:lpstr>
      <vt:lpstr>Why Be an OERI Discipline Lead? (AKA OERI Discipline Lead Information Session)</vt:lpstr>
      <vt:lpstr>Event Description</vt:lpstr>
      <vt:lpstr>OERI Representatives</vt:lpstr>
      <vt:lpstr>Overview</vt:lpstr>
      <vt:lpstr>A Discipline Note</vt:lpstr>
      <vt:lpstr>Introduction to the OERI </vt:lpstr>
      <vt:lpstr>ASCCC OERI</vt:lpstr>
      <vt:lpstr>OERI Structure – 2026 - 2027</vt:lpstr>
      <vt:lpstr>ASCCC Regions</vt:lpstr>
      <vt:lpstr>OERI Leads</vt:lpstr>
      <vt:lpstr>OERI Leads (Continued)</vt:lpstr>
      <vt:lpstr>Discipline Lead (DL) Co-Coordinators</vt:lpstr>
      <vt:lpstr>OERI’s Goal?</vt:lpstr>
      <vt:lpstr>Increase OER Use By…</vt:lpstr>
      <vt:lpstr>Background</vt:lpstr>
      <vt:lpstr>Discipline Lead Role - Limits</vt:lpstr>
      <vt:lpstr>Discipline Lead Role (2025 - 2026)</vt:lpstr>
      <vt:lpstr>New Complexities – And Opportunities</vt:lpstr>
      <vt:lpstr>Recruiting DLs for… (A-E)</vt:lpstr>
      <vt:lpstr>Recruiting DLs for…(F-P)</vt:lpstr>
      <vt:lpstr>Recruiting DLs for…. </vt:lpstr>
      <vt:lpstr>New/Newer DL Expectations (Fall, 2026)</vt:lpstr>
      <vt:lpstr>Don’t Miss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Discipline Leads! </dc:title>
  <cp:lastModifiedBy>ASCCC1</cp:lastModifiedBy>
  <cp:revision>18</cp:revision>
  <dcterms:modified xsi:type="dcterms:W3CDTF">2026-09-18T17:26:36Z</dcterms:modified>
</cp:coreProperties>
</file>