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6858000" cx="9144000"/>
  <p:notesSz cx="6858000" cy="9144000"/>
  <p:embeddedFontLst>
    <p:embeddedFont>
      <p:font typeface="Montserrat"/>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hG/J0XpHjAeq2N7Pz4V8cEtDZ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5C8A635-9404-4135-A6CC-A59389A967B0}">
  <a:tblStyle styleId="{85C8A635-9404-4135-A6CC-A59389A967B0}"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DB789224-08D7-4A44-948F-BB316AACBD32}"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Montserrat-regular.fntdata"/><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Montserrat-italic.fntdata"/><Relationship Id="rId21" Type="http://schemas.openxmlformats.org/officeDocument/2006/relationships/slide" Target="slides/slide16.xml"/><Relationship Id="rId43" Type="http://schemas.openxmlformats.org/officeDocument/2006/relationships/font" Target="fonts/Montserrat-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Montserrat-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f99c9f3be5_0_7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g3f99c9f3be5_0_7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g3f99c9f3be5_0_7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409f60ea423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409f60ea42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g409f60ea423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b34a4a185_0_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fb34a4a185_0_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g3fb34a4a185_0_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b34a4a185_0_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fb34a4a185_0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g3fb34a4a185_0_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409d8c6fd37_0_8: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409d8c6fd37_0_8: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409d8c6fd37_0_8: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409d8c6fd37_0_77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409d8c6fd37_0_7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g409d8c6fd37_0_77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409d8c6fd37_0_36: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g409d8c6fd37_0_36: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g409d8c6fd37_0_36: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409d8c6fd37_0_86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409d8c6fd37_0_8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g409d8c6fd37_0_86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409d8c6fd37_0_87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409d8c6fd37_0_87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g409d8c6fd37_0_87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409d8c6fd37_0_77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409d8c6fd37_0_77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g409d8c6fd37_0_77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fb34a4a185_0_379: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g3fb34a4a185_0_379: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g3fb34a4a185_0_379: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409d8c6fd37_0_65: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g409d8c6fd37_0_65: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g409d8c6fd37_0_65: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fb34a4a185_0_279: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g3fb34a4a185_0_279: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g3fb34a4a185_0_279: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409d8c6fd37_0_78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409d8c6fd37_0_78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g409d8c6fd37_0_78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409d8c6fd37_0_83: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g409d8c6fd37_0_83: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g409d8c6fd37_0_83: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409d8c6fd37_0_3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409d8c6fd37_0_3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g409d8c6fd37_0_32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409d8c6fd37_0_330: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g409d8c6fd37_0_330: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g409d8c6fd37_0_33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409d8c6fd37_0_340: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g409d8c6fd37_0_340: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g409d8c6fd37_0_34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409d8c6fd37_0_8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409d8c6fd37_0_8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g409d8c6fd37_0_8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b95ed3fca_1_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fb95ed3fca_1_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409d8c6fd37_0_635: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g409d8c6fd37_0_635: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g409d8c6fd37_0_635: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409d8c6fd37_0_747: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6" name="Google Shape;486;g409d8c6fd37_0_747: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7" name="Google Shape;487;g409d8c6fd37_0_747: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409d8c6fd37_0_788: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g409d8c6fd37_0_788: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g409d8c6fd37_0_788: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fb6da31106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fb6da31106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g3fb6da31106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3fb810772a5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3fb810772a5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g3fb810772a5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fb95ed3fca_0_0:notes"/>
          <p:cNvSpPr/>
          <p:nvPr>
            <p:ph idx="2" type="sldImg"/>
          </p:nvPr>
        </p:nvSpPr>
        <p:spPr>
          <a:xfrm>
            <a:off x="1371600" y="857250"/>
            <a:ext cx="41148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g3fb95ed3fca_0_0: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g3fb95ed3fca_0_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fb95ed3fca_1_5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fb95ed3fca_1_5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7" name="Google Shape;547;g3fb95ed3fca_1_55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fb95ed3fca_1_108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fb95ed3fca_1_108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g3fb95ed3fca_1_108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fb95ed3fca_1_107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fb95ed3fca_1_10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g3fb95ed3fca_1_107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409d8c6fd37_0_4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7" name="Google Shape;567;g409d8c6fd37_0_49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fb95ed3fca_1_10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4" name="Google Shape;574;g3fb95ed3fca_1_108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fb95ed3fca_1_10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2" name="Google Shape;582;g3fb95ed3fca_1_109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fb95ed3fca_1_109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g3fb95ed3fca_1_10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9" name="Google Shape;589;g3fb95ed3fca_1_10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f6d7b28cd7_0_24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5" name="Google Shape;595;g3f6d7b28cd7_0_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ee3944071a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2" name="Google Shape;602;g3ee3944071a_0_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8" name="Google Shape;608;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p:spTree>
      <p:nvGrpSpPr>
        <p:cNvPr id="14" name="Shape 14"/>
        <p:cNvGrpSpPr/>
        <p:nvPr/>
      </p:nvGrpSpPr>
      <p:grpSpPr>
        <a:xfrm>
          <a:off x="0" y="0"/>
          <a:ext cx="0" cy="0"/>
          <a:chOff x="0" y="0"/>
          <a:chExt cx="0" cy="0"/>
        </a:xfrm>
      </p:grpSpPr>
      <p:sp>
        <p:nvSpPr>
          <p:cNvPr id="15" name="Google Shape;15;p15"/>
          <p:cNvSpPr txBox="1"/>
          <p:nvPr>
            <p:ph type="title"/>
          </p:nvPr>
        </p:nvSpPr>
        <p:spPr>
          <a:xfrm>
            <a:off x="1088686" y="804520"/>
            <a:ext cx="7202456" cy="898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5"/>
          <p:cNvSpPr txBox="1"/>
          <p:nvPr>
            <p:ph idx="1" type="body"/>
          </p:nvPr>
        </p:nvSpPr>
        <p:spPr>
          <a:xfrm>
            <a:off x="1088686" y="2015732"/>
            <a:ext cx="7202456" cy="4039916"/>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chemeClr val="dk2"/>
                </a:solidFill>
              </a:defRPr>
            </a:lvl1pPr>
            <a:lvl2pPr indent="-317500" lvl="1" marL="914400" algn="l">
              <a:lnSpc>
                <a:spcPct val="120000"/>
              </a:lnSpc>
              <a:spcBef>
                <a:spcPts val="375"/>
              </a:spcBef>
              <a:spcAft>
                <a:spcPts val="0"/>
              </a:spcAft>
              <a:buSzPts val="1400"/>
              <a:buChar char="•"/>
              <a:defRPr>
                <a:solidFill>
                  <a:schemeClr val="dk2"/>
                </a:solidFill>
              </a:defRPr>
            </a:lvl2pPr>
            <a:lvl3pPr indent="-304800" lvl="2" marL="1371600" algn="l">
              <a:lnSpc>
                <a:spcPct val="120000"/>
              </a:lnSpc>
              <a:spcBef>
                <a:spcPts val="375"/>
              </a:spcBef>
              <a:spcAft>
                <a:spcPts val="0"/>
              </a:spcAft>
              <a:buSzPts val="1200"/>
              <a:buChar char="•"/>
              <a:defRPr>
                <a:solidFill>
                  <a:schemeClr val="dk2"/>
                </a:solidFill>
              </a:defRPr>
            </a:lvl3pPr>
            <a:lvl4pPr indent="-295275" lvl="3" marL="1828800" algn="l">
              <a:lnSpc>
                <a:spcPct val="120000"/>
              </a:lnSpc>
              <a:spcBef>
                <a:spcPts val="375"/>
              </a:spcBef>
              <a:spcAft>
                <a:spcPts val="0"/>
              </a:spcAft>
              <a:buSzPts val="1050"/>
              <a:buChar char="•"/>
              <a:defRPr>
                <a:solidFill>
                  <a:schemeClr val="dk2"/>
                </a:solidFill>
              </a:defRPr>
            </a:lvl4pPr>
            <a:lvl5pPr indent="-285750" lvl="4" marL="2286000" algn="l">
              <a:lnSpc>
                <a:spcPct val="120000"/>
              </a:lnSpc>
              <a:spcBef>
                <a:spcPts val="375"/>
              </a:spcBef>
              <a:spcAft>
                <a:spcPts val="0"/>
              </a:spcAft>
              <a:buSzPts val="900"/>
              <a:buChar char="•"/>
              <a:defRPr>
                <a:solidFill>
                  <a:schemeClr val="dk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17" name="Google Shape;17;p15"/>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18" name="Google Shape;18;p15"/>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19" name="Google Shape;19;p15"/>
          <p:cNvCxnSpPr/>
          <p:nvPr/>
        </p:nvCxnSpPr>
        <p:spPr>
          <a:xfrm>
            <a:off x="1088686" y="1859432"/>
            <a:ext cx="7202456"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13"/>
          <p:cNvSpPr/>
          <p:nvPr/>
        </p:nvSpPr>
        <p:spPr>
          <a:xfrm>
            <a:off x="0" y="1527142"/>
            <a:ext cx="9144000" cy="3657856"/>
          </a:xfrm>
          <a:prstGeom prst="rect">
            <a:avLst/>
          </a:prstGeom>
          <a:solidFill>
            <a:schemeClr val="dk1"/>
          </a:solidFill>
          <a:ln cap="flat" cmpd="sng" w="15875">
            <a:solidFill>
              <a:srgbClr val="002F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sp>
        <p:nvSpPr>
          <p:cNvPr id="22" name="Google Shape;22;p13"/>
          <p:cNvSpPr txBox="1"/>
          <p:nvPr>
            <p:ph type="ctrTitle"/>
          </p:nvPr>
        </p:nvSpPr>
        <p:spPr>
          <a:xfrm>
            <a:off x="1813336" y="3233396"/>
            <a:ext cx="6477803" cy="1769453"/>
          </a:xfrm>
          <a:prstGeom prst="rect">
            <a:avLst/>
          </a:prstGeom>
          <a:noFill/>
          <a:ln>
            <a:noFill/>
          </a:ln>
        </p:spPr>
        <p:txBody>
          <a:bodyPr anchorCtr="0" anchor="b" bIns="0" lIns="91425" spcFirstLastPara="1" rIns="91425" wrap="square" tIns="4570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subTitle"/>
          </p:nvPr>
        </p:nvSpPr>
        <p:spPr>
          <a:xfrm>
            <a:off x="1813335" y="5190324"/>
            <a:ext cx="6477804" cy="977621"/>
          </a:xfrm>
          <a:prstGeom prst="rect">
            <a:avLst/>
          </a:prstGeom>
          <a:noFill/>
          <a:ln>
            <a:noFill/>
          </a:ln>
        </p:spPr>
        <p:txBody>
          <a:bodyPr anchorCtr="0" anchor="t" bIns="91425" lIns="91425" spcFirstLastPara="1" rIns="91425" wrap="square" tIns="91425">
            <a:normAutofit/>
          </a:bodyPr>
          <a:lstStyle>
            <a:lvl1pPr lvl="0" algn="l">
              <a:lnSpc>
                <a:spcPct val="120000"/>
              </a:lnSpc>
              <a:spcBef>
                <a:spcPts val="750"/>
              </a:spcBef>
              <a:spcAft>
                <a:spcPts val="0"/>
              </a:spcAft>
              <a:buSzPts val="1600"/>
              <a:buNone/>
              <a:defRPr b="0" sz="160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p:txBody>
      </p:sp>
      <p:cxnSp>
        <p:nvCxnSpPr>
          <p:cNvPr id="24" name="Google Shape;24;p13"/>
          <p:cNvCxnSpPr/>
          <p:nvPr/>
        </p:nvCxnSpPr>
        <p:spPr>
          <a:xfrm>
            <a:off x="0" y="5187659"/>
            <a:ext cx="9144000" cy="0"/>
          </a:xfrm>
          <a:prstGeom prst="straightConnector1">
            <a:avLst/>
          </a:prstGeom>
          <a:noFill/>
          <a:ln cap="flat" cmpd="sng" w="31750">
            <a:solidFill>
              <a:schemeClr val="accent1"/>
            </a:solidFill>
            <a:prstDash val="solid"/>
            <a:round/>
            <a:headEnd len="sm" w="sm" type="none"/>
            <a:tailEnd len="sm" w="sm" type="none"/>
          </a:ln>
        </p:spPr>
      </p:cxnSp>
      <p:pic>
        <p:nvPicPr>
          <p:cNvPr id="25" name="Google Shape;25;p13"/>
          <p:cNvPicPr preferRelativeResize="0"/>
          <p:nvPr/>
        </p:nvPicPr>
        <p:blipFill rotWithShape="1">
          <a:blip r:embed="rId2">
            <a:alphaModFix/>
          </a:blip>
          <a:srcRect b="0" l="0" r="0" t="0"/>
          <a:stretch/>
        </p:blipFill>
        <p:spPr>
          <a:xfrm>
            <a:off x="1695177" y="585230"/>
            <a:ext cx="4360183" cy="1350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g3eda65a2d1e_0_332"/>
          <p:cNvSpPr/>
          <p:nvPr/>
        </p:nvSpPr>
        <p:spPr>
          <a:xfrm>
            <a:off x="7356366" y="6755100"/>
            <a:ext cx="893700" cy="102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g3eda65a2d1e_0_332"/>
          <p:cNvSpPr/>
          <p:nvPr/>
        </p:nvSpPr>
        <p:spPr>
          <a:xfrm>
            <a:off x="8250312" y="6755100"/>
            <a:ext cx="893700" cy="1029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g3eda65a2d1e_0_332"/>
          <p:cNvSpPr/>
          <p:nvPr/>
        </p:nvSpPr>
        <p:spPr>
          <a:xfrm>
            <a:off x="0" y="6755100"/>
            <a:ext cx="893700" cy="1029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g3eda65a2d1e_0_332"/>
          <p:cNvSpPr/>
          <p:nvPr/>
        </p:nvSpPr>
        <p:spPr>
          <a:xfrm>
            <a:off x="893710" y="6755100"/>
            <a:ext cx="6462600" cy="10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g3eda65a2d1e_0_332"/>
          <p:cNvSpPr txBox="1"/>
          <p:nvPr>
            <p:ph idx="12" type="sldNum"/>
          </p:nvPr>
        </p:nvSpPr>
        <p:spPr>
          <a:xfrm>
            <a:off x="8480575" y="6262577"/>
            <a:ext cx="548700" cy="417900"/>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content" type="obj">
  <p:cSld name="OBJECT">
    <p:spTree>
      <p:nvGrpSpPr>
        <p:cNvPr id="32" name="Shape 32"/>
        <p:cNvGrpSpPr/>
        <p:nvPr/>
      </p:nvGrpSpPr>
      <p:grpSpPr>
        <a:xfrm>
          <a:off x="0" y="0"/>
          <a:ext cx="0" cy="0"/>
          <a:chOff x="0" y="0"/>
          <a:chExt cx="0" cy="0"/>
        </a:xfrm>
      </p:grpSpPr>
      <p:sp>
        <p:nvSpPr>
          <p:cNvPr id="33" name="Google Shape;33;p12"/>
          <p:cNvSpPr/>
          <p:nvPr/>
        </p:nvSpPr>
        <p:spPr>
          <a:xfrm>
            <a:off x="892142" y="-21176"/>
            <a:ext cx="7606015" cy="1878714"/>
          </a:xfrm>
          <a:prstGeom prst="rect">
            <a:avLst/>
          </a:prstGeom>
          <a:solidFill>
            <a:schemeClr val="dk1"/>
          </a:solidFill>
          <a:ln cap="flat" cmpd="sng" w="15875">
            <a:solidFill>
              <a:srgbClr val="002F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cxnSp>
        <p:nvCxnSpPr>
          <p:cNvPr id="34" name="Google Shape;34;p12"/>
          <p:cNvCxnSpPr/>
          <p:nvPr/>
        </p:nvCxnSpPr>
        <p:spPr>
          <a:xfrm>
            <a:off x="892142" y="1859611"/>
            <a:ext cx="7606015" cy="0"/>
          </a:xfrm>
          <a:prstGeom prst="straightConnector1">
            <a:avLst/>
          </a:prstGeom>
          <a:noFill/>
          <a:ln cap="flat" cmpd="sng" w="31750">
            <a:solidFill>
              <a:schemeClr val="accent1"/>
            </a:solidFill>
            <a:prstDash val="solid"/>
            <a:round/>
            <a:headEnd len="sm" w="sm" type="none"/>
            <a:tailEnd len="sm" w="sm" type="none"/>
          </a:ln>
        </p:spPr>
      </p:cxnSp>
      <p:sp>
        <p:nvSpPr>
          <p:cNvPr id="35" name="Google Shape;35;p12"/>
          <p:cNvSpPr txBox="1"/>
          <p:nvPr>
            <p:ph type="title"/>
          </p:nvPr>
        </p:nvSpPr>
        <p:spPr>
          <a:xfrm>
            <a:off x="1088686" y="808303"/>
            <a:ext cx="7202456" cy="893111"/>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2"/>
          <p:cNvSpPr txBox="1"/>
          <p:nvPr>
            <p:ph idx="1" type="body"/>
          </p:nvPr>
        </p:nvSpPr>
        <p:spPr>
          <a:xfrm>
            <a:off x="1088686" y="2015735"/>
            <a:ext cx="7202456" cy="4039079"/>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rgbClr val="181612"/>
                </a:solidFill>
              </a:defRPr>
            </a:lvl1pPr>
            <a:lvl2pPr indent="-317500" lvl="1" marL="914400" algn="l">
              <a:lnSpc>
                <a:spcPct val="120000"/>
              </a:lnSpc>
              <a:spcBef>
                <a:spcPts val="375"/>
              </a:spcBef>
              <a:spcAft>
                <a:spcPts val="0"/>
              </a:spcAft>
              <a:buSzPts val="1400"/>
              <a:buChar char="•"/>
              <a:defRPr>
                <a:solidFill>
                  <a:srgbClr val="181612"/>
                </a:solidFill>
              </a:defRPr>
            </a:lvl2pPr>
            <a:lvl3pPr indent="-304800" lvl="2" marL="1371600" algn="l">
              <a:lnSpc>
                <a:spcPct val="120000"/>
              </a:lnSpc>
              <a:spcBef>
                <a:spcPts val="375"/>
              </a:spcBef>
              <a:spcAft>
                <a:spcPts val="0"/>
              </a:spcAft>
              <a:buSzPts val="1200"/>
              <a:buChar char="•"/>
              <a:defRPr>
                <a:solidFill>
                  <a:srgbClr val="181612"/>
                </a:solidFill>
              </a:defRPr>
            </a:lvl3pPr>
            <a:lvl4pPr indent="-295275" lvl="3" marL="1828800" algn="l">
              <a:lnSpc>
                <a:spcPct val="120000"/>
              </a:lnSpc>
              <a:spcBef>
                <a:spcPts val="375"/>
              </a:spcBef>
              <a:spcAft>
                <a:spcPts val="0"/>
              </a:spcAft>
              <a:buSzPts val="1050"/>
              <a:buChar char="•"/>
              <a:defRPr>
                <a:solidFill>
                  <a:srgbClr val="181612"/>
                </a:solidFill>
              </a:defRPr>
            </a:lvl4pPr>
            <a:lvl5pPr indent="-285750" lvl="4" marL="2286000" algn="l">
              <a:lnSpc>
                <a:spcPct val="120000"/>
              </a:lnSpc>
              <a:spcBef>
                <a:spcPts val="375"/>
              </a:spcBef>
              <a:spcAft>
                <a:spcPts val="0"/>
              </a:spcAft>
              <a:buSzPts val="900"/>
              <a:buChar char="•"/>
              <a:defRPr>
                <a:solidFill>
                  <a:srgbClr val="18161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37" name="Google Shape;37;p12"/>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2"/>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lide black">
  <p:cSld name="section slide black">
    <p:spTree>
      <p:nvGrpSpPr>
        <p:cNvPr id="39" name="Shape 39"/>
        <p:cNvGrpSpPr/>
        <p:nvPr/>
      </p:nvGrpSpPr>
      <p:grpSpPr>
        <a:xfrm>
          <a:off x="0" y="0"/>
          <a:ext cx="0" cy="0"/>
          <a:chOff x="0" y="0"/>
          <a:chExt cx="0" cy="0"/>
        </a:xfrm>
      </p:grpSpPr>
      <p:sp>
        <p:nvSpPr>
          <p:cNvPr id="40" name="Google Shape;40;p23"/>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41" name="Google Shape;41;p23"/>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_1">
    <p:spTree>
      <p:nvGrpSpPr>
        <p:cNvPr id="42" name="Shape 42"/>
        <p:cNvGrpSpPr/>
        <p:nvPr/>
      </p:nvGrpSpPr>
      <p:grpSpPr>
        <a:xfrm>
          <a:off x="0" y="0"/>
          <a:ext cx="0" cy="0"/>
          <a:chOff x="0" y="0"/>
          <a:chExt cx="0" cy="0"/>
        </a:xfrm>
      </p:grpSpPr>
      <p:sp>
        <p:nvSpPr>
          <p:cNvPr id="43" name="Google Shape;43;g3eda65a2d1e_0_326"/>
          <p:cNvSpPr txBox="1"/>
          <p:nvPr>
            <p:ph type="ctrTitle"/>
          </p:nvPr>
        </p:nvSpPr>
        <p:spPr>
          <a:xfrm>
            <a:off x="645225" y="3683633"/>
            <a:ext cx="6736500" cy="15465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2"/>
              </a:buClr>
              <a:buSzPts val="4400"/>
              <a:buNone/>
              <a:defRPr sz="4400">
                <a:solidFill>
                  <a:schemeClr val="dk2"/>
                </a:solidFill>
              </a:defRPr>
            </a:lvl1pPr>
            <a:lvl2pPr lvl="1" algn="l">
              <a:lnSpc>
                <a:spcPct val="100000"/>
              </a:lnSpc>
              <a:spcBef>
                <a:spcPts val="0"/>
              </a:spcBef>
              <a:spcAft>
                <a:spcPts val="0"/>
              </a:spcAft>
              <a:buClr>
                <a:schemeClr val="dk2"/>
              </a:buClr>
              <a:buSzPts val="4400"/>
              <a:buNone/>
              <a:defRPr sz="4400">
                <a:solidFill>
                  <a:schemeClr val="dk2"/>
                </a:solidFill>
              </a:defRPr>
            </a:lvl2pPr>
            <a:lvl3pPr lvl="2" algn="l">
              <a:lnSpc>
                <a:spcPct val="100000"/>
              </a:lnSpc>
              <a:spcBef>
                <a:spcPts val="0"/>
              </a:spcBef>
              <a:spcAft>
                <a:spcPts val="0"/>
              </a:spcAft>
              <a:buClr>
                <a:schemeClr val="dk2"/>
              </a:buClr>
              <a:buSzPts val="4400"/>
              <a:buNone/>
              <a:defRPr sz="4400">
                <a:solidFill>
                  <a:schemeClr val="dk2"/>
                </a:solidFill>
              </a:defRPr>
            </a:lvl3pPr>
            <a:lvl4pPr lvl="3" algn="l">
              <a:lnSpc>
                <a:spcPct val="100000"/>
              </a:lnSpc>
              <a:spcBef>
                <a:spcPts val="0"/>
              </a:spcBef>
              <a:spcAft>
                <a:spcPts val="0"/>
              </a:spcAft>
              <a:buClr>
                <a:schemeClr val="dk2"/>
              </a:buClr>
              <a:buSzPts val="4400"/>
              <a:buNone/>
              <a:defRPr sz="4400">
                <a:solidFill>
                  <a:schemeClr val="dk2"/>
                </a:solidFill>
              </a:defRPr>
            </a:lvl4pPr>
            <a:lvl5pPr lvl="4" algn="l">
              <a:lnSpc>
                <a:spcPct val="100000"/>
              </a:lnSpc>
              <a:spcBef>
                <a:spcPts val="0"/>
              </a:spcBef>
              <a:spcAft>
                <a:spcPts val="0"/>
              </a:spcAft>
              <a:buClr>
                <a:schemeClr val="dk2"/>
              </a:buClr>
              <a:buSzPts val="4400"/>
              <a:buNone/>
              <a:defRPr sz="4400">
                <a:solidFill>
                  <a:schemeClr val="dk2"/>
                </a:solidFill>
              </a:defRPr>
            </a:lvl5pPr>
            <a:lvl6pPr lvl="5" algn="l">
              <a:lnSpc>
                <a:spcPct val="100000"/>
              </a:lnSpc>
              <a:spcBef>
                <a:spcPts val="0"/>
              </a:spcBef>
              <a:spcAft>
                <a:spcPts val="0"/>
              </a:spcAft>
              <a:buClr>
                <a:schemeClr val="dk2"/>
              </a:buClr>
              <a:buSzPts val="4400"/>
              <a:buNone/>
              <a:defRPr sz="4400">
                <a:solidFill>
                  <a:schemeClr val="dk2"/>
                </a:solidFill>
              </a:defRPr>
            </a:lvl6pPr>
            <a:lvl7pPr lvl="6" algn="l">
              <a:lnSpc>
                <a:spcPct val="100000"/>
              </a:lnSpc>
              <a:spcBef>
                <a:spcPts val="0"/>
              </a:spcBef>
              <a:spcAft>
                <a:spcPts val="0"/>
              </a:spcAft>
              <a:buClr>
                <a:schemeClr val="dk2"/>
              </a:buClr>
              <a:buSzPts val="4400"/>
              <a:buNone/>
              <a:defRPr sz="4400">
                <a:solidFill>
                  <a:schemeClr val="dk2"/>
                </a:solidFill>
              </a:defRPr>
            </a:lvl7pPr>
            <a:lvl8pPr lvl="7" algn="l">
              <a:lnSpc>
                <a:spcPct val="100000"/>
              </a:lnSpc>
              <a:spcBef>
                <a:spcPts val="0"/>
              </a:spcBef>
              <a:spcAft>
                <a:spcPts val="0"/>
              </a:spcAft>
              <a:buClr>
                <a:schemeClr val="dk2"/>
              </a:buClr>
              <a:buSzPts val="4400"/>
              <a:buNone/>
              <a:defRPr sz="4400">
                <a:solidFill>
                  <a:schemeClr val="dk2"/>
                </a:solidFill>
              </a:defRPr>
            </a:lvl8pPr>
            <a:lvl9pPr lvl="8" algn="l">
              <a:lnSpc>
                <a:spcPct val="100000"/>
              </a:lnSpc>
              <a:spcBef>
                <a:spcPts val="0"/>
              </a:spcBef>
              <a:spcAft>
                <a:spcPts val="0"/>
              </a:spcAft>
              <a:buClr>
                <a:schemeClr val="dk2"/>
              </a:buClr>
              <a:buSzPts val="4400"/>
              <a:buNone/>
              <a:defRPr sz="4400">
                <a:solidFill>
                  <a:schemeClr val="dk2"/>
                </a:solidFill>
              </a:defRPr>
            </a:lvl9pPr>
          </a:lstStyle>
          <a:p/>
        </p:txBody>
      </p:sp>
      <p:sp>
        <p:nvSpPr>
          <p:cNvPr id="44" name="Google Shape;44;g3eda65a2d1e_0_326"/>
          <p:cNvSpPr/>
          <p:nvPr/>
        </p:nvSpPr>
        <p:spPr>
          <a:xfrm>
            <a:off x="5938246" y="3377551"/>
            <a:ext cx="721800" cy="102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g3eda65a2d1e_0_326"/>
          <p:cNvSpPr/>
          <p:nvPr/>
        </p:nvSpPr>
        <p:spPr>
          <a:xfrm>
            <a:off x="6659861" y="3377551"/>
            <a:ext cx="721800" cy="1029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g3eda65a2d1e_0_326"/>
          <p:cNvSpPr/>
          <p:nvPr/>
        </p:nvSpPr>
        <p:spPr>
          <a:xfrm>
            <a:off x="-1" y="3377551"/>
            <a:ext cx="721800" cy="1029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g3eda65a2d1e_0_326"/>
          <p:cNvSpPr/>
          <p:nvPr/>
        </p:nvSpPr>
        <p:spPr>
          <a:xfrm>
            <a:off x="721425" y="3377551"/>
            <a:ext cx="5216700" cy="10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2">
    <p:spTree>
      <p:nvGrpSpPr>
        <p:cNvPr id="48" name="Shape 48"/>
        <p:cNvGrpSpPr/>
        <p:nvPr/>
      </p:nvGrpSpPr>
      <p:grpSpPr>
        <a:xfrm>
          <a:off x="0" y="0"/>
          <a:ext cx="0" cy="0"/>
          <a:chOff x="0" y="0"/>
          <a:chExt cx="0" cy="0"/>
        </a:xfrm>
      </p:grpSpPr>
      <p:sp>
        <p:nvSpPr>
          <p:cNvPr id="49" name="Google Shape;49;p16"/>
          <p:cNvSpPr txBox="1"/>
          <p:nvPr>
            <p:ph idx="1" type="body"/>
          </p:nvPr>
        </p:nvSpPr>
        <p:spPr>
          <a:xfrm>
            <a:off x="1088686" y="2015732"/>
            <a:ext cx="7202456" cy="4039916"/>
          </a:xfrm>
          <a:prstGeom prst="rect">
            <a:avLst/>
          </a:prstGeom>
          <a:noFill/>
          <a:ln>
            <a:noFill/>
          </a:ln>
        </p:spPr>
        <p:txBody>
          <a:bodyPr anchorCtr="0" anchor="t" bIns="45700" lIns="91425" spcFirstLastPara="1" rIns="91425" wrap="square" tIns="45700">
            <a:normAutofit/>
          </a:bodyPr>
          <a:lstStyle>
            <a:lvl1pPr indent="-381000" lvl="0" marL="457200" algn="l">
              <a:lnSpc>
                <a:spcPct val="120000"/>
              </a:lnSpc>
              <a:spcBef>
                <a:spcPts val="750"/>
              </a:spcBef>
              <a:spcAft>
                <a:spcPts val="0"/>
              </a:spcAft>
              <a:buSzPts val="2400"/>
              <a:buChar char="•"/>
              <a:defRPr>
                <a:solidFill>
                  <a:schemeClr val="dk2"/>
                </a:solidFill>
              </a:defRPr>
            </a:lvl1pPr>
            <a:lvl2pPr indent="-381000" lvl="1" marL="914400" algn="l">
              <a:lnSpc>
                <a:spcPct val="120000"/>
              </a:lnSpc>
              <a:spcBef>
                <a:spcPts val="375"/>
              </a:spcBef>
              <a:spcAft>
                <a:spcPts val="0"/>
              </a:spcAft>
              <a:buSzPts val="2400"/>
              <a:buChar char="•"/>
              <a:defRPr>
                <a:solidFill>
                  <a:schemeClr val="dk2"/>
                </a:solidFill>
              </a:defRPr>
            </a:lvl2pPr>
            <a:lvl3pPr indent="-381000" lvl="2" marL="1371600" algn="l">
              <a:lnSpc>
                <a:spcPct val="120000"/>
              </a:lnSpc>
              <a:spcBef>
                <a:spcPts val="375"/>
              </a:spcBef>
              <a:spcAft>
                <a:spcPts val="0"/>
              </a:spcAft>
              <a:buSzPts val="2400"/>
              <a:buChar char="•"/>
              <a:defRPr>
                <a:solidFill>
                  <a:schemeClr val="dk2"/>
                </a:solidFill>
              </a:defRPr>
            </a:lvl3pPr>
            <a:lvl4pPr indent="-381000" lvl="3" marL="1828800" algn="l">
              <a:lnSpc>
                <a:spcPct val="120000"/>
              </a:lnSpc>
              <a:spcBef>
                <a:spcPts val="375"/>
              </a:spcBef>
              <a:spcAft>
                <a:spcPts val="0"/>
              </a:spcAft>
              <a:buSzPts val="2400"/>
              <a:buChar char="•"/>
              <a:defRPr>
                <a:solidFill>
                  <a:schemeClr val="dk2"/>
                </a:solidFill>
              </a:defRPr>
            </a:lvl4pPr>
            <a:lvl5pPr indent="-381000" lvl="4" marL="2286000" algn="l">
              <a:lnSpc>
                <a:spcPct val="120000"/>
              </a:lnSpc>
              <a:spcBef>
                <a:spcPts val="375"/>
              </a:spcBef>
              <a:spcAft>
                <a:spcPts val="0"/>
              </a:spcAft>
              <a:buSzPts val="2400"/>
              <a:buChar char="•"/>
              <a:defRPr>
                <a:solidFill>
                  <a:schemeClr val="dk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50" name="Google Shape;50;p16"/>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p:txBody>
      </p:sp>
      <p:sp>
        <p:nvSpPr>
          <p:cNvPr id="51" name="Google Shape;51;p16"/>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52" name="Google Shape;52;p16"/>
          <p:cNvCxnSpPr/>
          <p:nvPr/>
        </p:nvCxnSpPr>
        <p:spPr>
          <a:xfrm>
            <a:off x="1088686" y="1859432"/>
            <a:ext cx="7202456"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53" name="Shape 53"/>
        <p:cNvGrpSpPr/>
        <p:nvPr/>
      </p:nvGrpSpPr>
      <p:grpSpPr>
        <a:xfrm>
          <a:off x="0" y="0"/>
          <a:ext cx="0" cy="0"/>
          <a:chOff x="0" y="0"/>
          <a:chExt cx="0" cy="0"/>
        </a:xfrm>
      </p:grpSpPr>
      <p:sp>
        <p:nvSpPr>
          <p:cNvPr id="54" name="Google Shape;54;g3f176cde580_1_1094"/>
          <p:cNvSpPr txBox="1"/>
          <p:nvPr>
            <p:ph type="title"/>
          </p:nvPr>
        </p:nvSpPr>
        <p:spPr>
          <a:xfrm>
            <a:off x="893700" y="477850"/>
            <a:ext cx="6462600" cy="11433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g3f176cde580_1_1094"/>
          <p:cNvSpPr txBox="1"/>
          <p:nvPr>
            <p:ph idx="1" type="body"/>
          </p:nvPr>
        </p:nvSpPr>
        <p:spPr>
          <a:xfrm>
            <a:off x="893700" y="1831450"/>
            <a:ext cx="6462600" cy="4736400"/>
          </a:xfrm>
          <a:prstGeom prst="rect">
            <a:avLst/>
          </a:prstGeom>
          <a:noFill/>
          <a:ln>
            <a:noFill/>
          </a:ln>
        </p:spPr>
        <p:txBody>
          <a:bodyPr anchorCtr="0" anchor="t" bIns="45700" lIns="91425" spcFirstLastPara="1" rIns="91425" wrap="square" tIns="45700">
            <a:normAutofit/>
          </a:bodyPr>
          <a:lstStyle>
            <a:lvl1pPr indent="-342900" lvl="0" marL="457200" algn="l">
              <a:lnSpc>
                <a:spcPct val="120000"/>
              </a:lnSpc>
              <a:spcBef>
                <a:spcPts val="750"/>
              </a:spcBef>
              <a:spcAft>
                <a:spcPts val="0"/>
              </a:spcAft>
              <a:buClr>
                <a:schemeClr val="accent6"/>
              </a:buClr>
              <a:buSzPts val="1800"/>
              <a:buChar char="•"/>
              <a:defRPr>
                <a:solidFill>
                  <a:schemeClr val="dk1"/>
                </a:solidFill>
              </a:defRPr>
            </a:lvl1pPr>
            <a:lvl2pPr indent="-317500" lvl="1" marL="914400" algn="l">
              <a:lnSpc>
                <a:spcPct val="120000"/>
              </a:lnSpc>
              <a:spcBef>
                <a:spcPts val="375"/>
              </a:spcBef>
              <a:spcAft>
                <a:spcPts val="0"/>
              </a:spcAft>
              <a:buClr>
                <a:schemeClr val="dk1"/>
              </a:buClr>
              <a:buSzPts val="1400"/>
              <a:buChar char="•"/>
              <a:defRPr>
                <a:solidFill>
                  <a:schemeClr val="dk1"/>
                </a:solidFill>
              </a:defRPr>
            </a:lvl2pPr>
            <a:lvl3pPr indent="-304800" lvl="2" marL="1371600" algn="l">
              <a:lnSpc>
                <a:spcPct val="120000"/>
              </a:lnSpc>
              <a:spcBef>
                <a:spcPts val="375"/>
              </a:spcBef>
              <a:spcAft>
                <a:spcPts val="0"/>
              </a:spcAft>
              <a:buClr>
                <a:schemeClr val="dk1"/>
              </a:buClr>
              <a:buSzPts val="1200"/>
              <a:buChar char="•"/>
              <a:defRPr>
                <a:solidFill>
                  <a:schemeClr val="dk1"/>
                </a:solidFill>
              </a:defRPr>
            </a:lvl3pPr>
            <a:lvl4pPr indent="-295275" lvl="3" marL="1828800" algn="l">
              <a:lnSpc>
                <a:spcPct val="120000"/>
              </a:lnSpc>
              <a:spcBef>
                <a:spcPts val="375"/>
              </a:spcBef>
              <a:spcAft>
                <a:spcPts val="0"/>
              </a:spcAft>
              <a:buClr>
                <a:schemeClr val="dk1"/>
              </a:buClr>
              <a:buSzPts val="1050"/>
              <a:buChar char="•"/>
              <a:defRPr>
                <a:solidFill>
                  <a:schemeClr val="dk1"/>
                </a:solidFill>
              </a:defRPr>
            </a:lvl4pPr>
            <a:lvl5pPr indent="-285750" lvl="4" marL="2286000" algn="l">
              <a:lnSpc>
                <a:spcPct val="120000"/>
              </a:lnSpc>
              <a:spcBef>
                <a:spcPts val="375"/>
              </a:spcBef>
              <a:spcAft>
                <a:spcPts val="0"/>
              </a:spcAft>
              <a:buClr>
                <a:schemeClr val="dk1"/>
              </a:buClr>
              <a:buSzPts val="900"/>
              <a:buChar char="•"/>
              <a:defRPr>
                <a:solidFill>
                  <a:schemeClr val="dk1"/>
                </a:solidFill>
              </a:defRPr>
            </a:lvl5pPr>
            <a:lvl6pPr indent="-285750" lvl="5" marL="2743200" algn="l">
              <a:lnSpc>
                <a:spcPct val="120000"/>
              </a:lnSpc>
              <a:spcBef>
                <a:spcPts val="375"/>
              </a:spcBef>
              <a:spcAft>
                <a:spcPts val="0"/>
              </a:spcAft>
              <a:buClr>
                <a:schemeClr val="dk1"/>
              </a:buClr>
              <a:buSzPts val="900"/>
              <a:buChar char="•"/>
              <a:defRPr>
                <a:solidFill>
                  <a:schemeClr val="dk1"/>
                </a:solidFill>
              </a:defRPr>
            </a:lvl6pPr>
            <a:lvl7pPr indent="-285750" lvl="6" marL="3200400" algn="l">
              <a:lnSpc>
                <a:spcPct val="120000"/>
              </a:lnSpc>
              <a:spcBef>
                <a:spcPts val="375"/>
              </a:spcBef>
              <a:spcAft>
                <a:spcPts val="0"/>
              </a:spcAft>
              <a:buClr>
                <a:schemeClr val="dk1"/>
              </a:buClr>
              <a:buSzPts val="900"/>
              <a:buChar char="•"/>
              <a:defRPr>
                <a:solidFill>
                  <a:schemeClr val="dk1"/>
                </a:solidFill>
              </a:defRPr>
            </a:lvl7pPr>
            <a:lvl8pPr indent="-285750" lvl="7" marL="3657600" algn="l">
              <a:lnSpc>
                <a:spcPct val="120000"/>
              </a:lnSpc>
              <a:spcBef>
                <a:spcPts val="375"/>
              </a:spcBef>
              <a:spcAft>
                <a:spcPts val="0"/>
              </a:spcAft>
              <a:buClr>
                <a:schemeClr val="dk1"/>
              </a:buClr>
              <a:buSzPts val="900"/>
              <a:buChar char="•"/>
              <a:defRPr>
                <a:solidFill>
                  <a:schemeClr val="dk1"/>
                </a:solidFill>
              </a:defRPr>
            </a:lvl8pPr>
            <a:lvl9pPr indent="-285750" lvl="8" marL="4114800" algn="l">
              <a:lnSpc>
                <a:spcPct val="120000"/>
              </a:lnSpc>
              <a:spcBef>
                <a:spcPts val="375"/>
              </a:spcBef>
              <a:spcAft>
                <a:spcPts val="0"/>
              </a:spcAft>
              <a:buClr>
                <a:schemeClr val="dk1"/>
              </a:buClr>
              <a:buSzPts val="900"/>
              <a:buChar char="•"/>
              <a:defRPr>
                <a:solidFill>
                  <a:schemeClr val="dk1"/>
                </a:solidFill>
              </a:defRPr>
            </a:lvl9pPr>
          </a:lstStyle>
          <a:p/>
        </p:txBody>
      </p:sp>
      <p:sp>
        <p:nvSpPr>
          <p:cNvPr id="56" name="Google Shape;56;g3f176cde580_1_1094"/>
          <p:cNvSpPr/>
          <p:nvPr/>
        </p:nvSpPr>
        <p:spPr>
          <a:xfrm>
            <a:off x="7356366" y="6755100"/>
            <a:ext cx="893700" cy="102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g3f176cde580_1_1094"/>
          <p:cNvSpPr/>
          <p:nvPr/>
        </p:nvSpPr>
        <p:spPr>
          <a:xfrm>
            <a:off x="8250312" y="6755100"/>
            <a:ext cx="893700" cy="1029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g3f176cde580_1_1094"/>
          <p:cNvSpPr/>
          <p:nvPr/>
        </p:nvSpPr>
        <p:spPr>
          <a:xfrm>
            <a:off x="0" y="6755100"/>
            <a:ext cx="893700" cy="1029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g3f176cde580_1_1094"/>
          <p:cNvSpPr/>
          <p:nvPr/>
        </p:nvSpPr>
        <p:spPr>
          <a:xfrm>
            <a:off x="893710" y="6755100"/>
            <a:ext cx="6462600" cy="10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g3f176cde580_1_1094"/>
          <p:cNvSpPr txBox="1"/>
          <p:nvPr>
            <p:ph idx="12" type="sldNum"/>
          </p:nvPr>
        </p:nvSpPr>
        <p:spPr>
          <a:xfrm>
            <a:off x="8480575" y="6262577"/>
            <a:ext cx="548700" cy="417900"/>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TITLE_2">
    <p:spTree>
      <p:nvGrpSpPr>
        <p:cNvPr id="61" name="Shape 61"/>
        <p:cNvGrpSpPr/>
        <p:nvPr/>
      </p:nvGrpSpPr>
      <p:grpSpPr>
        <a:xfrm>
          <a:off x="0" y="0"/>
          <a:ext cx="0" cy="0"/>
          <a:chOff x="0" y="0"/>
          <a:chExt cx="0" cy="0"/>
        </a:xfrm>
      </p:grpSpPr>
      <p:sp>
        <p:nvSpPr>
          <p:cNvPr id="62" name="Google Shape;62;g3eda65a2d1e_0_528"/>
          <p:cNvSpPr txBox="1"/>
          <p:nvPr>
            <p:ph type="ctrTitle"/>
          </p:nvPr>
        </p:nvSpPr>
        <p:spPr>
          <a:xfrm>
            <a:off x="645225" y="3683633"/>
            <a:ext cx="6736500" cy="15465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2"/>
              </a:buClr>
              <a:buSzPts val="4400"/>
              <a:buNone/>
              <a:defRPr sz="4400">
                <a:solidFill>
                  <a:schemeClr val="dk2"/>
                </a:solidFill>
              </a:defRPr>
            </a:lvl1pPr>
            <a:lvl2pPr lvl="1" algn="l">
              <a:lnSpc>
                <a:spcPct val="100000"/>
              </a:lnSpc>
              <a:spcBef>
                <a:spcPts val="0"/>
              </a:spcBef>
              <a:spcAft>
                <a:spcPts val="0"/>
              </a:spcAft>
              <a:buClr>
                <a:schemeClr val="dk2"/>
              </a:buClr>
              <a:buSzPts val="4400"/>
              <a:buNone/>
              <a:defRPr sz="4400">
                <a:solidFill>
                  <a:schemeClr val="dk2"/>
                </a:solidFill>
              </a:defRPr>
            </a:lvl2pPr>
            <a:lvl3pPr lvl="2" algn="l">
              <a:lnSpc>
                <a:spcPct val="100000"/>
              </a:lnSpc>
              <a:spcBef>
                <a:spcPts val="0"/>
              </a:spcBef>
              <a:spcAft>
                <a:spcPts val="0"/>
              </a:spcAft>
              <a:buClr>
                <a:schemeClr val="dk2"/>
              </a:buClr>
              <a:buSzPts val="4400"/>
              <a:buNone/>
              <a:defRPr sz="4400">
                <a:solidFill>
                  <a:schemeClr val="dk2"/>
                </a:solidFill>
              </a:defRPr>
            </a:lvl3pPr>
            <a:lvl4pPr lvl="3" algn="l">
              <a:lnSpc>
                <a:spcPct val="100000"/>
              </a:lnSpc>
              <a:spcBef>
                <a:spcPts val="0"/>
              </a:spcBef>
              <a:spcAft>
                <a:spcPts val="0"/>
              </a:spcAft>
              <a:buClr>
                <a:schemeClr val="dk2"/>
              </a:buClr>
              <a:buSzPts val="4400"/>
              <a:buNone/>
              <a:defRPr sz="4400">
                <a:solidFill>
                  <a:schemeClr val="dk2"/>
                </a:solidFill>
              </a:defRPr>
            </a:lvl4pPr>
            <a:lvl5pPr lvl="4" algn="l">
              <a:lnSpc>
                <a:spcPct val="100000"/>
              </a:lnSpc>
              <a:spcBef>
                <a:spcPts val="0"/>
              </a:spcBef>
              <a:spcAft>
                <a:spcPts val="0"/>
              </a:spcAft>
              <a:buClr>
                <a:schemeClr val="dk2"/>
              </a:buClr>
              <a:buSzPts val="4400"/>
              <a:buNone/>
              <a:defRPr sz="4400">
                <a:solidFill>
                  <a:schemeClr val="dk2"/>
                </a:solidFill>
              </a:defRPr>
            </a:lvl5pPr>
            <a:lvl6pPr lvl="5" algn="l">
              <a:lnSpc>
                <a:spcPct val="100000"/>
              </a:lnSpc>
              <a:spcBef>
                <a:spcPts val="0"/>
              </a:spcBef>
              <a:spcAft>
                <a:spcPts val="0"/>
              </a:spcAft>
              <a:buClr>
                <a:schemeClr val="dk2"/>
              </a:buClr>
              <a:buSzPts val="4400"/>
              <a:buNone/>
              <a:defRPr sz="4400">
                <a:solidFill>
                  <a:schemeClr val="dk2"/>
                </a:solidFill>
              </a:defRPr>
            </a:lvl6pPr>
            <a:lvl7pPr lvl="6" algn="l">
              <a:lnSpc>
                <a:spcPct val="100000"/>
              </a:lnSpc>
              <a:spcBef>
                <a:spcPts val="0"/>
              </a:spcBef>
              <a:spcAft>
                <a:spcPts val="0"/>
              </a:spcAft>
              <a:buClr>
                <a:schemeClr val="dk2"/>
              </a:buClr>
              <a:buSzPts val="4400"/>
              <a:buNone/>
              <a:defRPr sz="4400">
                <a:solidFill>
                  <a:schemeClr val="dk2"/>
                </a:solidFill>
              </a:defRPr>
            </a:lvl7pPr>
            <a:lvl8pPr lvl="7" algn="l">
              <a:lnSpc>
                <a:spcPct val="100000"/>
              </a:lnSpc>
              <a:spcBef>
                <a:spcPts val="0"/>
              </a:spcBef>
              <a:spcAft>
                <a:spcPts val="0"/>
              </a:spcAft>
              <a:buClr>
                <a:schemeClr val="dk2"/>
              </a:buClr>
              <a:buSzPts val="4400"/>
              <a:buNone/>
              <a:defRPr sz="4400">
                <a:solidFill>
                  <a:schemeClr val="dk2"/>
                </a:solidFill>
              </a:defRPr>
            </a:lvl8pPr>
            <a:lvl9pPr lvl="8" algn="l">
              <a:lnSpc>
                <a:spcPct val="100000"/>
              </a:lnSpc>
              <a:spcBef>
                <a:spcPts val="0"/>
              </a:spcBef>
              <a:spcAft>
                <a:spcPts val="0"/>
              </a:spcAft>
              <a:buClr>
                <a:schemeClr val="dk2"/>
              </a:buClr>
              <a:buSzPts val="4400"/>
              <a:buNone/>
              <a:defRPr sz="4400">
                <a:solidFill>
                  <a:schemeClr val="dk2"/>
                </a:solidFill>
              </a:defRPr>
            </a:lvl9pPr>
          </a:lstStyle>
          <a:p/>
        </p:txBody>
      </p:sp>
      <p:sp>
        <p:nvSpPr>
          <p:cNvPr id="63" name="Google Shape;63;g3eda65a2d1e_0_528"/>
          <p:cNvSpPr/>
          <p:nvPr/>
        </p:nvSpPr>
        <p:spPr>
          <a:xfrm>
            <a:off x="5938246" y="3377551"/>
            <a:ext cx="721800" cy="102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g3eda65a2d1e_0_528"/>
          <p:cNvSpPr/>
          <p:nvPr/>
        </p:nvSpPr>
        <p:spPr>
          <a:xfrm>
            <a:off x="6659861" y="3377551"/>
            <a:ext cx="721800" cy="1029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g3eda65a2d1e_0_528"/>
          <p:cNvSpPr/>
          <p:nvPr/>
        </p:nvSpPr>
        <p:spPr>
          <a:xfrm>
            <a:off x="-1" y="3377551"/>
            <a:ext cx="721800" cy="1029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g3eda65a2d1e_0_528"/>
          <p:cNvSpPr/>
          <p:nvPr/>
        </p:nvSpPr>
        <p:spPr>
          <a:xfrm>
            <a:off x="721425" y="3377551"/>
            <a:ext cx="5216700" cy="10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67" name="Shape 67"/>
        <p:cNvGrpSpPr/>
        <p:nvPr/>
      </p:nvGrpSpPr>
      <p:grpSpPr>
        <a:xfrm>
          <a:off x="0" y="0"/>
          <a:ext cx="0" cy="0"/>
          <a:chOff x="0" y="0"/>
          <a:chExt cx="0" cy="0"/>
        </a:xfrm>
      </p:grpSpPr>
      <p:sp>
        <p:nvSpPr>
          <p:cNvPr id="68" name="Google Shape;68;p24"/>
          <p:cNvSpPr txBox="1"/>
          <p:nvPr>
            <p:ph type="title"/>
          </p:nvPr>
        </p:nvSpPr>
        <p:spPr>
          <a:xfrm>
            <a:off x="1088686" y="804520"/>
            <a:ext cx="7202456" cy="898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4"/>
          <p:cNvSpPr txBox="1"/>
          <p:nvPr>
            <p:ph idx="1" type="body"/>
          </p:nvPr>
        </p:nvSpPr>
        <p:spPr>
          <a:xfrm>
            <a:off x="1088686" y="2015732"/>
            <a:ext cx="7202456" cy="4039916"/>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chemeClr val="dk2"/>
                </a:solidFill>
              </a:defRPr>
            </a:lvl1pPr>
            <a:lvl2pPr indent="-317500" lvl="1" marL="914400" algn="l">
              <a:lnSpc>
                <a:spcPct val="120000"/>
              </a:lnSpc>
              <a:spcBef>
                <a:spcPts val="375"/>
              </a:spcBef>
              <a:spcAft>
                <a:spcPts val="0"/>
              </a:spcAft>
              <a:buSzPts val="1400"/>
              <a:buChar char="•"/>
              <a:defRPr>
                <a:solidFill>
                  <a:schemeClr val="dk2"/>
                </a:solidFill>
              </a:defRPr>
            </a:lvl2pPr>
            <a:lvl3pPr indent="-304800" lvl="2" marL="1371600" algn="l">
              <a:lnSpc>
                <a:spcPct val="120000"/>
              </a:lnSpc>
              <a:spcBef>
                <a:spcPts val="375"/>
              </a:spcBef>
              <a:spcAft>
                <a:spcPts val="0"/>
              </a:spcAft>
              <a:buSzPts val="1200"/>
              <a:buChar char="•"/>
              <a:defRPr>
                <a:solidFill>
                  <a:schemeClr val="dk2"/>
                </a:solidFill>
              </a:defRPr>
            </a:lvl3pPr>
            <a:lvl4pPr indent="-295275" lvl="3" marL="1828800" algn="l">
              <a:lnSpc>
                <a:spcPct val="120000"/>
              </a:lnSpc>
              <a:spcBef>
                <a:spcPts val="375"/>
              </a:spcBef>
              <a:spcAft>
                <a:spcPts val="0"/>
              </a:spcAft>
              <a:buSzPts val="1050"/>
              <a:buChar char="•"/>
              <a:defRPr>
                <a:solidFill>
                  <a:schemeClr val="dk2"/>
                </a:solidFill>
              </a:defRPr>
            </a:lvl4pPr>
            <a:lvl5pPr indent="-285750" lvl="4" marL="2286000" algn="l">
              <a:lnSpc>
                <a:spcPct val="120000"/>
              </a:lnSpc>
              <a:spcBef>
                <a:spcPts val="375"/>
              </a:spcBef>
              <a:spcAft>
                <a:spcPts val="0"/>
              </a:spcAft>
              <a:buSzPts val="900"/>
              <a:buChar char="•"/>
              <a:defRPr>
                <a:solidFill>
                  <a:schemeClr val="dk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70" name="Google Shape;70;p24"/>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4"/>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cxnSp>
        <p:nvCxnSpPr>
          <p:cNvPr id="72" name="Google Shape;72;p24"/>
          <p:cNvCxnSpPr/>
          <p:nvPr/>
        </p:nvCxnSpPr>
        <p:spPr>
          <a:xfrm>
            <a:off x="1088686" y="1859432"/>
            <a:ext cx="7202456" cy="0"/>
          </a:xfrm>
          <a:prstGeom prst="straightConnector1">
            <a:avLst/>
          </a:prstGeom>
          <a:noFill/>
          <a:ln cap="flat" cmpd="sng" w="31750">
            <a:solidFill>
              <a:schemeClr val="accen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3" name="Shape 73"/>
        <p:cNvGrpSpPr/>
        <p:nvPr/>
      </p:nvGrpSpPr>
      <p:grpSpPr>
        <a:xfrm>
          <a:off x="0" y="0"/>
          <a:ext cx="0" cy="0"/>
          <a:chOff x="0" y="0"/>
          <a:chExt cx="0" cy="0"/>
        </a:xfrm>
      </p:grpSpPr>
      <p:sp>
        <p:nvSpPr>
          <p:cNvPr id="74" name="Google Shape;74;p17"/>
          <p:cNvSpPr/>
          <p:nvPr/>
        </p:nvSpPr>
        <p:spPr>
          <a:xfrm>
            <a:off x="897905" y="0"/>
            <a:ext cx="6839998" cy="3803776"/>
          </a:xfrm>
          <a:prstGeom prst="rect">
            <a:avLst/>
          </a:prstGeom>
          <a:solidFill>
            <a:schemeClr val="dk1"/>
          </a:solidFill>
          <a:ln cap="flat" cmpd="sng" w="15875">
            <a:solidFill>
              <a:srgbClr val="002F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cxnSp>
        <p:nvCxnSpPr>
          <p:cNvPr id="75" name="Google Shape;75;p17"/>
          <p:cNvCxnSpPr/>
          <p:nvPr/>
        </p:nvCxnSpPr>
        <p:spPr>
          <a:xfrm>
            <a:off x="892142" y="3816299"/>
            <a:ext cx="6845761" cy="0"/>
          </a:xfrm>
          <a:prstGeom prst="straightConnector1">
            <a:avLst/>
          </a:prstGeom>
          <a:noFill/>
          <a:ln cap="flat" cmpd="sng" w="31750">
            <a:solidFill>
              <a:schemeClr val="accent1"/>
            </a:solidFill>
            <a:prstDash val="solid"/>
            <a:round/>
            <a:headEnd len="sm" w="sm" type="none"/>
            <a:tailEnd len="sm" w="sm" type="none"/>
          </a:ln>
        </p:spPr>
      </p:cxnSp>
      <p:sp>
        <p:nvSpPr>
          <p:cNvPr id="76" name="Google Shape;76;p17"/>
          <p:cNvSpPr txBox="1"/>
          <p:nvPr>
            <p:ph type="title"/>
          </p:nvPr>
        </p:nvSpPr>
        <p:spPr>
          <a:xfrm>
            <a:off x="1090680" y="2168168"/>
            <a:ext cx="6482366" cy="14759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 type="body"/>
          </p:nvPr>
        </p:nvSpPr>
        <p:spPr>
          <a:xfrm>
            <a:off x="1090680" y="3806198"/>
            <a:ext cx="6472835" cy="1012929"/>
          </a:xfrm>
          <a:prstGeom prst="rect">
            <a:avLst/>
          </a:prstGeom>
          <a:noFill/>
          <a:ln>
            <a:noFill/>
          </a:ln>
        </p:spPr>
        <p:txBody>
          <a:bodyPr anchorCtr="0" anchor="t" bIns="45700" lIns="91425" spcFirstLastPara="1" rIns="91425" wrap="square" tIns="91425">
            <a:normAutofit/>
          </a:bodyPr>
          <a:lstStyle>
            <a:lvl1pPr indent="-228600" lvl="0" marL="457200" algn="l">
              <a:lnSpc>
                <a:spcPct val="120000"/>
              </a:lnSpc>
              <a:spcBef>
                <a:spcPts val="750"/>
              </a:spcBef>
              <a:spcAft>
                <a:spcPts val="0"/>
              </a:spcAft>
              <a:buSzPts val="1600"/>
              <a:buNone/>
              <a:defRPr sz="1600">
                <a:solidFill>
                  <a:srgbClr val="222222"/>
                </a:solidFill>
              </a:defRPr>
            </a:lvl1pPr>
            <a:lvl2pPr indent="-228600" lvl="1" marL="914400" algn="l">
              <a:lnSpc>
                <a:spcPct val="120000"/>
              </a:lnSpc>
              <a:spcBef>
                <a:spcPts val="375"/>
              </a:spcBef>
              <a:spcAft>
                <a:spcPts val="0"/>
              </a:spcAft>
              <a:buSzPts val="1350"/>
              <a:buNone/>
              <a:defRPr sz="1350">
                <a:solidFill>
                  <a:srgbClr val="8891AA"/>
                </a:solidFill>
              </a:defRPr>
            </a:lvl2pPr>
            <a:lvl3pPr indent="-228600" lvl="2" marL="1371600" algn="l">
              <a:lnSpc>
                <a:spcPct val="120000"/>
              </a:lnSpc>
              <a:spcBef>
                <a:spcPts val="375"/>
              </a:spcBef>
              <a:spcAft>
                <a:spcPts val="0"/>
              </a:spcAft>
              <a:buSzPts val="1350"/>
              <a:buNone/>
              <a:defRPr sz="1350">
                <a:solidFill>
                  <a:srgbClr val="8891AA"/>
                </a:solidFill>
              </a:defRPr>
            </a:lvl3pPr>
            <a:lvl4pPr indent="-228600" lvl="3" marL="1828800" algn="l">
              <a:lnSpc>
                <a:spcPct val="120000"/>
              </a:lnSpc>
              <a:spcBef>
                <a:spcPts val="375"/>
              </a:spcBef>
              <a:spcAft>
                <a:spcPts val="0"/>
              </a:spcAft>
              <a:buSzPts val="1200"/>
              <a:buNone/>
              <a:defRPr sz="1200">
                <a:solidFill>
                  <a:srgbClr val="8891AA"/>
                </a:solidFill>
              </a:defRPr>
            </a:lvl4pPr>
            <a:lvl5pPr indent="-228600" lvl="4" marL="2286000" algn="l">
              <a:lnSpc>
                <a:spcPct val="120000"/>
              </a:lnSpc>
              <a:spcBef>
                <a:spcPts val="375"/>
              </a:spcBef>
              <a:spcAft>
                <a:spcPts val="0"/>
              </a:spcAft>
              <a:buSzPts val="1200"/>
              <a:buNone/>
              <a:defRPr sz="1200">
                <a:solidFill>
                  <a:srgbClr val="8891AA"/>
                </a:solidFill>
              </a:defRPr>
            </a:lvl5pPr>
            <a:lvl6pPr indent="-228600" lvl="5" marL="2743200" algn="l">
              <a:lnSpc>
                <a:spcPct val="120000"/>
              </a:lnSpc>
              <a:spcBef>
                <a:spcPts val="375"/>
              </a:spcBef>
              <a:spcAft>
                <a:spcPts val="0"/>
              </a:spcAft>
              <a:buSzPts val="1200"/>
              <a:buNone/>
              <a:defRPr sz="1200">
                <a:solidFill>
                  <a:srgbClr val="8891AA"/>
                </a:solidFill>
              </a:defRPr>
            </a:lvl6pPr>
            <a:lvl7pPr indent="-228600" lvl="6" marL="3200400" algn="l">
              <a:lnSpc>
                <a:spcPct val="120000"/>
              </a:lnSpc>
              <a:spcBef>
                <a:spcPts val="375"/>
              </a:spcBef>
              <a:spcAft>
                <a:spcPts val="0"/>
              </a:spcAft>
              <a:buSzPts val="1200"/>
              <a:buNone/>
              <a:defRPr sz="1200">
                <a:solidFill>
                  <a:srgbClr val="8891AA"/>
                </a:solidFill>
              </a:defRPr>
            </a:lvl7pPr>
            <a:lvl8pPr indent="-228600" lvl="7" marL="3657600" algn="l">
              <a:lnSpc>
                <a:spcPct val="120000"/>
              </a:lnSpc>
              <a:spcBef>
                <a:spcPts val="375"/>
              </a:spcBef>
              <a:spcAft>
                <a:spcPts val="0"/>
              </a:spcAft>
              <a:buSzPts val="1200"/>
              <a:buNone/>
              <a:defRPr sz="1200">
                <a:solidFill>
                  <a:srgbClr val="8891AA"/>
                </a:solidFill>
              </a:defRPr>
            </a:lvl8pPr>
            <a:lvl9pPr indent="-228600" lvl="8" marL="4114800" algn="l">
              <a:lnSpc>
                <a:spcPct val="120000"/>
              </a:lnSpc>
              <a:spcBef>
                <a:spcPts val="375"/>
              </a:spcBef>
              <a:spcAft>
                <a:spcPts val="0"/>
              </a:spcAft>
              <a:buSzPts val="1200"/>
              <a:buNone/>
              <a:defRPr sz="1200">
                <a:solidFill>
                  <a:srgbClr val="8891AA"/>
                </a:solidFill>
              </a:defRPr>
            </a:lvl9pPr>
          </a:lstStyle>
          <a:p/>
        </p:txBody>
      </p:sp>
      <p:sp>
        <p:nvSpPr>
          <p:cNvPr id="78" name="Google Shape;78;p17"/>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7"/>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2 columns" type="twoObj">
  <p:cSld name="TWO_OBJECTS">
    <p:spTree>
      <p:nvGrpSpPr>
        <p:cNvPr id="80" name="Shape 80"/>
        <p:cNvGrpSpPr/>
        <p:nvPr/>
      </p:nvGrpSpPr>
      <p:grpSpPr>
        <a:xfrm>
          <a:off x="0" y="0"/>
          <a:ext cx="0" cy="0"/>
          <a:chOff x="0" y="0"/>
          <a:chExt cx="0" cy="0"/>
        </a:xfrm>
      </p:grpSpPr>
      <p:sp>
        <p:nvSpPr>
          <p:cNvPr id="81" name="Google Shape;81;p18"/>
          <p:cNvSpPr/>
          <p:nvPr/>
        </p:nvSpPr>
        <p:spPr>
          <a:xfrm>
            <a:off x="897905" y="0"/>
            <a:ext cx="7557940" cy="1847088"/>
          </a:xfrm>
          <a:prstGeom prst="rect">
            <a:avLst/>
          </a:prstGeom>
          <a:solidFill>
            <a:schemeClr val="dk1"/>
          </a:solidFill>
          <a:ln cap="flat" cmpd="sng" w="15875">
            <a:solidFill>
              <a:srgbClr val="002F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cxnSp>
        <p:nvCxnSpPr>
          <p:cNvPr id="82" name="Google Shape;82;p18"/>
          <p:cNvCxnSpPr/>
          <p:nvPr/>
        </p:nvCxnSpPr>
        <p:spPr>
          <a:xfrm flipH="1" rot="10800000">
            <a:off x="892142" y="1847089"/>
            <a:ext cx="7563703" cy="12523"/>
          </a:xfrm>
          <a:prstGeom prst="straightConnector1">
            <a:avLst/>
          </a:prstGeom>
          <a:noFill/>
          <a:ln cap="flat" cmpd="sng" w="31750">
            <a:solidFill>
              <a:schemeClr val="accent1"/>
            </a:solidFill>
            <a:prstDash val="solid"/>
            <a:round/>
            <a:headEnd len="sm" w="sm" type="none"/>
            <a:tailEnd len="sm" w="sm" type="none"/>
          </a:ln>
        </p:spPr>
      </p:cxnSp>
      <p:sp>
        <p:nvSpPr>
          <p:cNvPr id="83" name="Google Shape;83;p18"/>
          <p:cNvSpPr txBox="1"/>
          <p:nvPr>
            <p:ph type="title"/>
          </p:nvPr>
        </p:nvSpPr>
        <p:spPr>
          <a:xfrm>
            <a:off x="1086913" y="804890"/>
            <a:ext cx="7204226" cy="903456"/>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8"/>
          <p:cNvSpPr txBox="1"/>
          <p:nvPr>
            <p:ph idx="1" type="body"/>
          </p:nvPr>
        </p:nvSpPr>
        <p:spPr>
          <a:xfrm>
            <a:off x="1085498" y="2010878"/>
            <a:ext cx="3483864" cy="4049804"/>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rgbClr val="181612"/>
                </a:solidFill>
              </a:defRPr>
            </a:lvl1pPr>
            <a:lvl2pPr indent="-317500" lvl="1" marL="914400" algn="l">
              <a:lnSpc>
                <a:spcPct val="120000"/>
              </a:lnSpc>
              <a:spcBef>
                <a:spcPts val="375"/>
              </a:spcBef>
              <a:spcAft>
                <a:spcPts val="0"/>
              </a:spcAft>
              <a:buSzPts val="1400"/>
              <a:buChar char="•"/>
              <a:defRPr>
                <a:solidFill>
                  <a:srgbClr val="181612"/>
                </a:solidFill>
              </a:defRPr>
            </a:lvl2pPr>
            <a:lvl3pPr indent="-304800" lvl="2" marL="1371600" algn="l">
              <a:lnSpc>
                <a:spcPct val="120000"/>
              </a:lnSpc>
              <a:spcBef>
                <a:spcPts val="375"/>
              </a:spcBef>
              <a:spcAft>
                <a:spcPts val="0"/>
              </a:spcAft>
              <a:buSzPts val="1200"/>
              <a:buChar char="•"/>
              <a:defRPr>
                <a:solidFill>
                  <a:srgbClr val="181612"/>
                </a:solidFill>
              </a:defRPr>
            </a:lvl3pPr>
            <a:lvl4pPr indent="-295275" lvl="3" marL="1828800" algn="l">
              <a:lnSpc>
                <a:spcPct val="120000"/>
              </a:lnSpc>
              <a:spcBef>
                <a:spcPts val="375"/>
              </a:spcBef>
              <a:spcAft>
                <a:spcPts val="0"/>
              </a:spcAft>
              <a:buSzPts val="1050"/>
              <a:buChar char="•"/>
              <a:defRPr>
                <a:solidFill>
                  <a:srgbClr val="181612"/>
                </a:solidFill>
              </a:defRPr>
            </a:lvl4pPr>
            <a:lvl5pPr indent="-285750" lvl="4" marL="2286000" algn="l">
              <a:lnSpc>
                <a:spcPct val="120000"/>
              </a:lnSpc>
              <a:spcBef>
                <a:spcPts val="375"/>
              </a:spcBef>
              <a:spcAft>
                <a:spcPts val="0"/>
              </a:spcAft>
              <a:buSzPts val="900"/>
              <a:buChar char="•"/>
              <a:defRPr>
                <a:solidFill>
                  <a:srgbClr val="18161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85" name="Google Shape;85;p18"/>
          <p:cNvSpPr txBox="1"/>
          <p:nvPr>
            <p:ph idx="2" type="body"/>
          </p:nvPr>
        </p:nvSpPr>
        <p:spPr>
          <a:xfrm>
            <a:off x="4810328" y="2017345"/>
            <a:ext cx="3483864" cy="4043339"/>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rgbClr val="181612"/>
                </a:solidFill>
              </a:defRPr>
            </a:lvl1pPr>
            <a:lvl2pPr indent="-317500" lvl="1" marL="914400" algn="l">
              <a:lnSpc>
                <a:spcPct val="120000"/>
              </a:lnSpc>
              <a:spcBef>
                <a:spcPts val="375"/>
              </a:spcBef>
              <a:spcAft>
                <a:spcPts val="0"/>
              </a:spcAft>
              <a:buSzPts val="1400"/>
              <a:buChar char="•"/>
              <a:defRPr>
                <a:solidFill>
                  <a:srgbClr val="181612"/>
                </a:solidFill>
              </a:defRPr>
            </a:lvl2pPr>
            <a:lvl3pPr indent="-304800" lvl="2" marL="1371600" algn="l">
              <a:lnSpc>
                <a:spcPct val="120000"/>
              </a:lnSpc>
              <a:spcBef>
                <a:spcPts val="375"/>
              </a:spcBef>
              <a:spcAft>
                <a:spcPts val="0"/>
              </a:spcAft>
              <a:buSzPts val="1200"/>
              <a:buChar char="•"/>
              <a:defRPr>
                <a:solidFill>
                  <a:srgbClr val="181612"/>
                </a:solidFill>
              </a:defRPr>
            </a:lvl3pPr>
            <a:lvl4pPr indent="-295275" lvl="3" marL="1828800" algn="l">
              <a:lnSpc>
                <a:spcPct val="120000"/>
              </a:lnSpc>
              <a:spcBef>
                <a:spcPts val="375"/>
              </a:spcBef>
              <a:spcAft>
                <a:spcPts val="0"/>
              </a:spcAft>
              <a:buSzPts val="1050"/>
              <a:buChar char="•"/>
              <a:defRPr>
                <a:solidFill>
                  <a:srgbClr val="181612"/>
                </a:solidFill>
              </a:defRPr>
            </a:lvl4pPr>
            <a:lvl5pPr indent="-285750" lvl="4" marL="2286000" algn="l">
              <a:lnSpc>
                <a:spcPct val="120000"/>
              </a:lnSpc>
              <a:spcBef>
                <a:spcPts val="375"/>
              </a:spcBef>
              <a:spcAft>
                <a:spcPts val="0"/>
              </a:spcAft>
              <a:buSzPts val="900"/>
              <a:buChar char="•"/>
              <a:defRPr>
                <a:solidFill>
                  <a:srgbClr val="18161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86" name="Google Shape;86;p18"/>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8"/>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with Comparison" type="twoTxTwoObj">
  <p:cSld name="TWO_OBJECTS_WITH_TEXT">
    <p:spTree>
      <p:nvGrpSpPr>
        <p:cNvPr id="88" name="Shape 88"/>
        <p:cNvGrpSpPr/>
        <p:nvPr/>
      </p:nvGrpSpPr>
      <p:grpSpPr>
        <a:xfrm>
          <a:off x="0" y="0"/>
          <a:ext cx="0" cy="0"/>
          <a:chOff x="0" y="0"/>
          <a:chExt cx="0" cy="0"/>
        </a:xfrm>
      </p:grpSpPr>
      <p:sp>
        <p:nvSpPr>
          <p:cNvPr id="89" name="Google Shape;89;p19"/>
          <p:cNvSpPr/>
          <p:nvPr/>
        </p:nvSpPr>
        <p:spPr>
          <a:xfrm>
            <a:off x="897905" y="0"/>
            <a:ext cx="7557940" cy="1844314"/>
          </a:xfrm>
          <a:prstGeom prst="rect">
            <a:avLst/>
          </a:prstGeom>
          <a:solidFill>
            <a:schemeClr val="dk1"/>
          </a:solidFill>
          <a:ln cap="flat" cmpd="sng" w="15875">
            <a:solidFill>
              <a:srgbClr val="002F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cxnSp>
        <p:nvCxnSpPr>
          <p:cNvPr id="90" name="Google Shape;90;p19"/>
          <p:cNvCxnSpPr/>
          <p:nvPr/>
        </p:nvCxnSpPr>
        <p:spPr>
          <a:xfrm flipH="1" rot="10800000">
            <a:off x="892142" y="1847089"/>
            <a:ext cx="7563703" cy="12523"/>
          </a:xfrm>
          <a:prstGeom prst="straightConnector1">
            <a:avLst/>
          </a:prstGeom>
          <a:noFill/>
          <a:ln cap="flat" cmpd="sng" w="31750">
            <a:solidFill>
              <a:schemeClr val="accent1"/>
            </a:solidFill>
            <a:prstDash val="solid"/>
            <a:round/>
            <a:headEnd len="sm" w="sm" type="none"/>
            <a:tailEnd len="sm" w="sm" type="none"/>
          </a:ln>
        </p:spPr>
      </p:cxnSp>
      <p:sp>
        <p:nvSpPr>
          <p:cNvPr id="91" name="Google Shape;91;p19"/>
          <p:cNvSpPr txBox="1"/>
          <p:nvPr>
            <p:ph type="title"/>
          </p:nvPr>
        </p:nvSpPr>
        <p:spPr>
          <a:xfrm>
            <a:off x="1085394" y="804167"/>
            <a:ext cx="7205746" cy="879528"/>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19"/>
          <p:cNvSpPr txBox="1"/>
          <p:nvPr>
            <p:ph idx="1" type="body"/>
          </p:nvPr>
        </p:nvSpPr>
        <p:spPr>
          <a:xfrm>
            <a:off x="1085393" y="2019552"/>
            <a:ext cx="3483864" cy="80194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750"/>
              </a:spcBef>
              <a:spcAft>
                <a:spcPts val="0"/>
              </a:spcAft>
              <a:buSzPts val="2000"/>
              <a:buNone/>
              <a:defRPr b="0" sz="2000" cap="none">
                <a:solidFill>
                  <a:schemeClr val="dk1"/>
                </a:solidFill>
              </a:defRPr>
            </a:lvl1pPr>
            <a:lvl2pPr indent="-228600" lvl="1" marL="914400" algn="l">
              <a:lnSpc>
                <a:spcPct val="120000"/>
              </a:lnSpc>
              <a:spcBef>
                <a:spcPts val="375"/>
              </a:spcBef>
              <a:spcAft>
                <a:spcPts val="0"/>
              </a:spcAft>
              <a:buSzPts val="1500"/>
              <a:buNone/>
              <a:defRPr b="1" sz="1500"/>
            </a:lvl2pPr>
            <a:lvl3pPr indent="-228600" lvl="2" marL="1371600" algn="l">
              <a:lnSpc>
                <a:spcPct val="120000"/>
              </a:lnSpc>
              <a:spcBef>
                <a:spcPts val="375"/>
              </a:spcBef>
              <a:spcAft>
                <a:spcPts val="0"/>
              </a:spcAft>
              <a:buSzPts val="1350"/>
              <a:buNone/>
              <a:defRPr b="1" sz="1350"/>
            </a:lvl3pPr>
            <a:lvl4pPr indent="-228600" lvl="3" marL="1828800" algn="l">
              <a:lnSpc>
                <a:spcPct val="120000"/>
              </a:lnSpc>
              <a:spcBef>
                <a:spcPts val="375"/>
              </a:spcBef>
              <a:spcAft>
                <a:spcPts val="0"/>
              </a:spcAft>
              <a:buSzPts val="1200"/>
              <a:buNone/>
              <a:defRPr b="1" sz="1200"/>
            </a:lvl4pPr>
            <a:lvl5pPr indent="-228600" lvl="4" marL="2286000" algn="l">
              <a:lnSpc>
                <a:spcPct val="120000"/>
              </a:lnSpc>
              <a:spcBef>
                <a:spcPts val="375"/>
              </a:spcBef>
              <a:spcAft>
                <a:spcPts val="0"/>
              </a:spcAft>
              <a:buSzPts val="1200"/>
              <a:buNone/>
              <a:defRPr b="1" sz="1200"/>
            </a:lvl5pPr>
            <a:lvl6pPr indent="-228600" lvl="5" marL="2743200" algn="l">
              <a:lnSpc>
                <a:spcPct val="120000"/>
              </a:lnSpc>
              <a:spcBef>
                <a:spcPts val="375"/>
              </a:spcBef>
              <a:spcAft>
                <a:spcPts val="0"/>
              </a:spcAft>
              <a:buSzPts val="1200"/>
              <a:buNone/>
              <a:defRPr b="1" sz="1200"/>
            </a:lvl6pPr>
            <a:lvl7pPr indent="-228600" lvl="6" marL="3200400" algn="l">
              <a:lnSpc>
                <a:spcPct val="120000"/>
              </a:lnSpc>
              <a:spcBef>
                <a:spcPts val="375"/>
              </a:spcBef>
              <a:spcAft>
                <a:spcPts val="0"/>
              </a:spcAft>
              <a:buSzPts val="1200"/>
              <a:buNone/>
              <a:defRPr b="1" sz="1200"/>
            </a:lvl7pPr>
            <a:lvl8pPr indent="-228600" lvl="7" marL="3657600" algn="l">
              <a:lnSpc>
                <a:spcPct val="120000"/>
              </a:lnSpc>
              <a:spcBef>
                <a:spcPts val="375"/>
              </a:spcBef>
              <a:spcAft>
                <a:spcPts val="0"/>
              </a:spcAft>
              <a:buSzPts val="1200"/>
              <a:buNone/>
              <a:defRPr b="1" sz="1200"/>
            </a:lvl8pPr>
            <a:lvl9pPr indent="-228600" lvl="8" marL="4114800" algn="l">
              <a:lnSpc>
                <a:spcPct val="120000"/>
              </a:lnSpc>
              <a:spcBef>
                <a:spcPts val="375"/>
              </a:spcBef>
              <a:spcAft>
                <a:spcPts val="0"/>
              </a:spcAft>
              <a:buSzPts val="1200"/>
              <a:buNone/>
              <a:defRPr b="1" sz="1200"/>
            </a:lvl9pPr>
          </a:lstStyle>
          <a:p/>
        </p:txBody>
      </p:sp>
      <p:sp>
        <p:nvSpPr>
          <p:cNvPr id="93" name="Google Shape;93;p19"/>
          <p:cNvSpPr txBox="1"/>
          <p:nvPr>
            <p:ph idx="2" type="body"/>
          </p:nvPr>
        </p:nvSpPr>
        <p:spPr>
          <a:xfrm>
            <a:off x="1085393" y="2824270"/>
            <a:ext cx="3483864" cy="3230542"/>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rgbClr val="181612"/>
                </a:solidFill>
              </a:defRPr>
            </a:lvl1pPr>
            <a:lvl2pPr indent="-317500" lvl="1" marL="914400" algn="l">
              <a:lnSpc>
                <a:spcPct val="120000"/>
              </a:lnSpc>
              <a:spcBef>
                <a:spcPts val="375"/>
              </a:spcBef>
              <a:spcAft>
                <a:spcPts val="0"/>
              </a:spcAft>
              <a:buSzPts val="1400"/>
              <a:buChar char="•"/>
              <a:defRPr>
                <a:solidFill>
                  <a:srgbClr val="181612"/>
                </a:solidFill>
              </a:defRPr>
            </a:lvl2pPr>
            <a:lvl3pPr indent="-304800" lvl="2" marL="1371600" algn="l">
              <a:lnSpc>
                <a:spcPct val="120000"/>
              </a:lnSpc>
              <a:spcBef>
                <a:spcPts val="375"/>
              </a:spcBef>
              <a:spcAft>
                <a:spcPts val="0"/>
              </a:spcAft>
              <a:buSzPts val="1200"/>
              <a:buChar char="•"/>
              <a:defRPr>
                <a:solidFill>
                  <a:srgbClr val="181612"/>
                </a:solidFill>
              </a:defRPr>
            </a:lvl3pPr>
            <a:lvl4pPr indent="-295275" lvl="3" marL="1828800" algn="l">
              <a:lnSpc>
                <a:spcPct val="120000"/>
              </a:lnSpc>
              <a:spcBef>
                <a:spcPts val="375"/>
              </a:spcBef>
              <a:spcAft>
                <a:spcPts val="0"/>
              </a:spcAft>
              <a:buSzPts val="1050"/>
              <a:buChar char="•"/>
              <a:defRPr>
                <a:solidFill>
                  <a:srgbClr val="181612"/>
                </a:solidFill>
              </a:defRPr>
            </a:lvl4pPr>
            <a:lvl5pPr indent="-285750" lvl="4" marL="2286000" algn="l">
              <a:lnSpc>
                <a:spcPct val="120000"/>
              </a:lnSpc>
              <a:spcBef>
                <a:spcPts val="375"/>
              </a:spcBef>
              <a:spcAft>
                <a:spcPts val="0"/>
              </a:spcAft>
              <a:buSzPts val="900"/>
              <a:buChar char="•"/>
              <a:defRPr>
                <a:solidFill>
                  <a:srgbClr val="18161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94" name="Google Shape;94;p19"/>
          <p:cNvSpPr txBox="1"/>
          <p:nvPr>
            <p:ph idx="3" type="body"/>
          </p:nvPr>
        </p:nvSpPr>
        <p:spPr>
          <a:xfrm>
            <a:off x="4809272" y="2023006"/>
            <a:ext cx="3483864" cy="80223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750"/>
              </a:spcBef>
              <a:spcAft>
                <a:spcPts val="0"/>
              </a:spcAft>
              <a:buSzPts val="2000"/>
              <a:buNone/>
              <a:defRPr b="0" sz="2000" cap="none">
                <a:solidFill>
                  <a:schemeClr val="dk1"/>
                </a:solidFill>
              </a:defRPr>
            </a:lvl1pPr>
            <a:lvl2pPr indent="-228600" lvl="1" marL="914400" algn="l">
              <a:lnSpc>
                <a:spcPct val="120000"/>
              </a:lnSpc>
              <a:spcBef>
                <a:spcPts val="375"/>
              </a:spcBef>
              <a:spcAft>
                <a:spcPts val="0"/>
              </a:spcAft>
              <a:buSzPts val="1500"/>
              <a:buNone/>
              <a:defRPr b="1" sz="1500"/>
            </a:lvl2pPr>
            <a:lvl3pPr indent="-228600" lvl="2" marL="1371600" algn="l">
              <a:lnSpc>
                <a:spcPct val="120000"/>
              </a:lnSpc>
              <a:spcBef>
                <a:spcPts val="375"/>
              </a:spcBef>
              <a:spcAft>
                <a:spcPts val="0"/>
              </a:spcAft>
              <a:buSzPts val="1350"/>
              <a:buNone/>
              <a:defRPr b="1" sz="1350"/>
            </a:lvl3pPr>
            <a:lvl4pPr indent="-228600" lvl="3" marL="1828800" algn="l">
              <a:lnSpc>
                <a:spcPct val="120000"/>
              </a:lnSpc>
              <a:spcBef>
                <a:spcPts val="375"/>
              </a:spcBef>
              <a:spcAft>
                <a:spcPts val="0"/>
              </a:spcAft>
              <a:buSzPts val="1200"/>
              <a:buNone/>
              <a:defRPr b="1" sz="1200"/>
            </a:lvl4pPr>
            <a:lvl5pPr indent="-228600" lvl="4" marL="2286000" algn="l">
              <a:lnSpc>
                <a:spcPct val="120000"/>
              </a:lnSpc>
              <a:spcBef>
                <a:spcPts val="375"/>
              </a:spcBef>
              <a:spcAft>
                <a:spcPts val="0"/>
              </a:spcAft>
              <a:buSzPts val="1200"/>
              <a:buNone/>
              <a:defRPr b="1" sz="1200"/>
            </a:lvl5pPr>
            <a:lvl6pPr indent="-228600" lvl="5" marL="2743200" algn="l">
              <a:lnSpc>
                <a:spcPct val="120000"/>
              </a:lnSpc>
              <a:spcBef>
                <a:spcPts val="375"/>
              </a:spcBef>
              <a:spcAft>
                <a:spcPts val="0"/>
              </a:spcAft>
              <a:buSzPts val="1200"/>
              <a:buNone/>
              <a:defRPr b="1" sz="1200"/>
            </a:lvl6pPr>
            <a:lvl7pPr indent="-228600" lvl="6" marL="3200400" algn="l">
              <a:lnSpc>
                <a:spcPct val="120000"/>
              </a:lnSpc>
              <a:spcBef>
                <a:spcPts val="375"/>
              </a:spcBef>
              <a:spcAft>
                <a:spcPts val="0"/>
              </a:spcAft>
              <a:buSzPts val="1200"/>
              <a:buNone/>
              <a:defRPr b="1" sz="1200"/>
            </a:lvl7pPr>
            <a:lvl8pPr indent="-228600" lvl="7" marL="3657600" algn="l">
              <a:lnSpc>
                <a:spcPct val="120000"/>
              </a:lnSpc>
              <a:spcBef>
                <a:spcPts val="375"/>
              </a:spcBef>
              <a:spcAft>
                <a:spcPts val="0"/>
              </a:spcAft>
              <a:buSzPts val="1200"/>
              <a:buNone/>
              <a:defRPr b="1" sz="1200"/>
            </a:lvl8pPr>
            <a:lvl9pPr indent="-228600" lvl="8" marL="4114800" algn="l">
              <a:lnSpc>
                <a:spcPct val="120000"/>
              </a:lnSpc>
              <a:spcBef>
                <a:spcPts val="375"/>
              </a:spcBef>
              <a:spcAft>
                <a:spcPts val="0"/>
              </a:spcAft>
              <a:buSzPts val="1200"/>
              <a:buNone/>
              <a:defRPr b="1" sz="1200"/>
            </a:lvl9pPr>
          </a:lstStyle>
          <a:p/>
        </p:txBody>
      </p:sp>
      <p:sp>
        <p:nvSpPr>
          <p:cNvPr id="95" name="Google Shape;95;p19"/>
          <p:cNvSpPr txBox="1"/>
          <p:nvPr>
            <p:ph idx="4" type="body"/>
          </p:nvPr>
        </p:nvSpPr>
        <p:spPr>
          <a:xfrm>
            <a:off x="4809272" y="2821494"/>
            <a:ext cx="3483864" cy="3233321"/>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rgbClr val="222222"/>
                </a:solidFill>
              </a:defRPr>
            </a:lvl1pPr>
            <a:lvl2pPr indent="-317500" lvl="1" marL="914400" algn="l">
              <a:lnSpc>
                <a:spcPct val="120000"/>
              </a:lnSpc>
              <a:spcBef>
                <a:spcPts val="375"/>
              </a:spcBef>
              <a:spcAft>
                <a:spcPts val="0"/>
              </a:spcAft>
              <a:buSzPts val="1400"/>
              <a:buChar char="•"/>
              <a:defRPr>
                <a:solidFill>
                  <a:srgbClr val="222222"/>
                </a:solidFill>
              </a:defRPr>
            </a:lvl2pPr>
            <a:lvl3pPr indent="-304800" lvl="2" marL="1371600" algn="l">
              <a:lnSpc>
                <a:spcPct val="120000"/>
              </a:lnSpc>
              <a:spcBef>
                <a:spcPts val="375"/>
              </a:spcBef>
              <a:spcAft>
                <a:spcPts val="0"/>
              </a:spcAft>
              <a:buSzPts val="1200"/>
              <a:buChar char="•"/>
              <a:defRPr>
                <a:solidFill>
                  <a:srgbClr val="222222"/>
                </a:solidFill>
              </a:defRPr>
            </a:lvl3pPr>
            <a:lvl4pPr indent="-295275" lvl="3" marL="1828800" algn="l">
              <a:lnSpc>
                <a:spcPct val="120000"/>
              </a:lnSpc>
              <a:spcBef>
                <a:spcPts val="375"/>
              </a:spcBef>
              <a:spcAft>
                <a:spcPts val="0"/>
              </a:spcAft>
              <a:buSzPts val="1050"/>
              <a:buChar char="•"/>
              <a:defRPr>
                <a:solidFill>
                  <a:srgbClr val="222222"/>
                </a:solidFill>
              </a:defRPr>
            </a:lvl4pPr>
            <a:lvl5pPr indent="-285750" lvl="4" marL="2286000" algn="l">
              <a:lnSpc>
                <a:spcPct val="120000"/>
              </a:lnSpc>
              <a:spcBef>
                <a:spcPts val="375"/>
              </a:spcBef>
              <a:spcAft>
                <a:spcPts val="0"/>
              </a:spcAft>
              <a:buSzPts val="900"/>
              <a:buChar char="•"/>
              <a:defRPr>
                <a:solidFill>
                  <a:srgbClr val="22222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96" name="Google Shape;96;p19"/>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9"/>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itle only" type="titleOnly">
  <p:cSld name="TITLE_ONLY">
    <p:spTree>
      <p:nvGrpSpPr>
        <p:cNvPr id="98" name="Shape 98"/>
        <p:cNvGrpSpPr/>
        <p:nvPr/>
      </p:nvGrpSpPr>
      <p:grpSpPr>
        <a:xfrm>
          <a:off x="0" y="0"/>
          <a:ext cx="0" cy="0"/>
          <a:chOff x="0" y="0"/>
          <a:chExt cx="0" cy="0"/>
        </a:xfrm>
      </p:grpSpPr>
      <p:sp>
        <p:nvSpPr>
          <p:cNvPr id="99" name="Google Shape;99;p20"/>
          <p:cNvSpPr/>
          <p:nvPr/>
        </p:nvSpPr>
        <p:spPr>
          <a:xfrm>
            <a:off x="897905" y="0"/>
            <a:ext cx="7557940" cy="1847088"/>
          </a:xfrm>
          <a:prstGeom prst="rect">
            <a:avLst/>
          </a:prstGeom>
          <a:solidFill>
            <a:schemeClr val="dk1"/>
          </a:solidFill>
          <a:ln cap="flat" cmpd="sng" w="15875">
            <a:solidFill>
              <a:srgbClr val="002F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cxnSp>
        <p:nvCxnSpPr>
          <p:cNvPr id="100" name="Google Shape;100;p20"/>
          <p:cNvCxnSpPr/>
          <p:nvPr/>
        </p:nvCxnSpPr>
        <p:spPr>
          <a:xfrm flipH="1" rot="10800000">
            <a:off x="892142" y="1847089"/>
            <a:ext cx="7563703" cy="12523"/>
          </a:xfrm>
          <a:prstGeom prst="straightConnector1">
            <a:avLst/>
          </a:prstGeom>
          <a:noFill/>
          <a:ln cap="flat" cmpd="sng" w="31750">
            <a:solidFill>
              <a:schemeClr val="accent1"/>
            </a:solidFill>
            <a:prstDash val="solid"/>
            <a:round/>
            <a:headEnd len="sm" w="sm" type="none"/>
            <a:tailEnd len="sm" w="sm" type="none"/>
          </a:ln>
        </p:spPr>
      </p:cxnSp>
      <p:sp>
        <p:nvSpPr>
          <p:cNvPr id="101" name="Google Shape;101;p20"/>
          <p:cNvSpPr txBox="1"/>
          <p:nvPr>
            <p:ph type="title"/>
          </p:nvPr>
        </p:nvSpPr>
        <p:spPr>
          <a:xfrm>
            <a:off x="1088686" y="810377"/>
            <a:ext cx="7202456" cy="94730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20"/>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20"/>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ide Header with content" type="objTx">
  <p:cSld name="OBJECT_WITH_CAPTION_TEXT">
    <p:spTree>
      <p:nvGrpSpPr>
        <p:cNvPr id="104" name="Shape 104"/>
        <p:cNvGrpSpPr/>
        <p:nvPr/>
      </p:nvGrpSpPr>
      <p:grpSpPr>
        <a:xfrm>
          <a:off x="0" y="0"/>
          <a:ext cx="0" cy="0"/>
          <a:chOff x="0" y="0"/>
          <a:chExt cx="0" cy="0"/>
        </a:xfrm>
      </p:grpSpPr>
      <p:sp>
        <p:nvSpPr>
          <p:cNvPr id="105" name="Google Shape;105;p21"/>
          <p:cNvSpPr/>
          <p:nvPr/>
        </p:nvSpPr>
        <p:spPr>
          <a:xfrm>
            <a:off x="0" y="798973"/>
            <a:ext cx="3648174" cy="2326818"/>
          </a:xfrm>
          <a:prstGeom prst="rect">
            <a:avLst/>
          </a:prstGeom>
          <a:solidFill>
            <a:schemeClr val="dk1"/>
          </a:solidFill>
          <a:ln cap="flat" cmpd="sng" w="15875">
            <a:solidFill>
              <a:srgbClr val="002F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cxnSp>
        <p:nvCxnSpPr>
          <p:cNvPr id="106" name="Google Shape;106;p21"/>
          <p:cNvCxnSpPr/>
          <p:nvPr/>
        </p:nvCxnSpPr>
        <p:spPr>
          <a:xfrm flipH="1" rot="10800000">
            <a:off x="2" y="3119532"/>
            <a:ext cx="3644507" cy="6261"/>
          </a:xfrm>
          <a:prstGeom prst="straightConnector1">
            <a:avLst/>
          </a:prstGeom>
          <a:noFill/>
          <a:ln cap="flat" cmpd="sng" w="31750">
            <a:solidFill>
              <a:schemeClr val="accent1"/>
            </a:solidFill>
            <a:prstDash val="solid"/>
            <a:round/>
            <a:headEnd len="sm" w="sm" type="none"/>
            <a:tailEnd len="sm" w="sm" type="none"/>
          </a:ln>
        </p:spPr>
      </p:cxnSp>
      <p:sp>
        <p:nvSpPr>
          <p:cNvPr id="107" name="Google Shape;107;p21"/>
          <p:cNvSpPr txBox="1"/>
          <p:nvPr>
            <p:ph type="title"/>
          </p:nvPr>
        </p:nvSpPr>
        <p:spPr>
          <a:xfrm>
            <a:off x="1083504" y="798973"/>
            <a:ext cx="2456260" cy="224711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1"/>
          <p:cNvSpPr txBox="1"/>
          <p:nvPr>
            <p:ph idx="1" type="body"/>
          </p:nvPr>
        </p:nvSpPr>
        <p:spPr>
          <a:xfrm>
            <a:off x="3782786" y="798976"/>
            <a:ext cx="4509353" cy="5255837"/>
          </a:xfrm>
          <a:prstGeom prst="rect">
            <a:avLst/>
          </a:prstGeom>
          <a:noFill/>
          <a:ln>
            <a:noFill/>
          </a:ln>
        </p:spPr>
        <p:txBody>
          <a:bodyPr anchorCtr="0" anchor="ctr"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chemeClr val="dk2"/>
                </a:solidFill>
              </a:defRPr>
            </a:lvl1pPr>
            <a:lvl2pPr indent="-317500" lvl="1" marL="914400" algn="l">
              <a:lnSpc>
                <a:spcPct val="120000"/>
              </a:lnSpc>
              <a:spcBef>
                <a:spcPts val="375"/>
              </a:spcBef>
              <a:spcAft>
                <a:spcPts val="0"/>
              </a:spcAft>
              <a:buSzPts val="1400"/>
              <a:buChar char="•"/>
              <a:defRPr>
                <a:solidFill>
                  <a:schemeClr val="dk2"/>
                </a:solidFill>
              </a:defRPr>
            </a:lvl2pPr>
            <a:lvl3pPr indent="-304800" lvl="2" marL="1371600" algn="l">
              <a:lnSpc>
                <a:spcPct val="120000"/>
              </a:lnSpc>
              <a:spcBef>
                <a:spcPts val="375"/>
              </a:spcBef>
              <a:spcAft>
                <a:spcPts val="0"/>
              </a:spcAft>
              <a:buSzPts val="1200"/>
              <a:buChar char="•"/>
              <a:defRPr>
                <a:solidFill>
                  <a:schemeClr val="dk2"/>
                </a:solidFill>
              </a:defRPr>
            </a:lvl3pPr>
            <a:lvl4pPr indent="-295275" lvl="3" marL="1828800" algn="l">
              <a:lnSpc>
                <a:spcPct val="120000"/>
              </a:lnSpc>
              <a:spcBef>
                <a:spcPts val="375"/>
              </a:spcBef>
              <a:spcAft>
                <a:spcPts val="0"/>
              </a:spcAft>
              <a:buSzPts val="1050"/>
              <a:buChar char="•"/>
              <a:defRPr>
                <a:solidFill>
                  <a:schemeClr val="dk2"/>
                </a:solidFill>
              </a:defRPr>
            </a:lvl4pPr>
            <a:lvl5pPr indent="-285750" lvl="4" marL="2286000" algn="l">
              <a:lnSpc>
                <a:spcPct val="120000"/>
              </a:lnSpc>
              <a:spcBef>
                <a:spcPts val="375"/>
              </a:spcBef>
              <a:spcAft>
                <a:spcPts val="0"/>
              </a:spcAft>
              <a:buSzPts val="900"/>
              <a:buChar char="•"/>
              <a:defRPr>
                <a:solidFill>
                  <a:schemeClr val="dk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109" name="Google Shape;109;p21"/>
          <p:cNvSpPr txBox="1"/>
          <p:nvPr>
            <p:ph idx="2" type="body"/>
          </p:nvPr>
        </p:nvSpPr>
        <p:spPr>
          <a:xfrm>
            <a:off x="1083504" y="3205494"/>
            <a:ext cx="2456260" cy="2849319"/>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750"/>
              </a:spcBef>
              <a:spcAft>
                <a:spcPts val="0"/>
              </a:spcAft>
              <a:buSzPts val="1600"/>
              <a:buNone/>
              <a:defRPr sz="1600">
                <a:solidFill>
                  <a:schemeClr val="dk2"/>
                </a:solidFill>
              </a:defRPr>
            </a:lvl1pPr>
            <a:lvl2pPr indent="-228600" lvl="1" marL="914400" algn="l">
              <a:lnSpc>
                <a:spcPct val="120000"/>
              </a:lnSpc>
              <a:spcBef>
                <a:spcPts val="375"/>
              </a:spcBef>
              <a:spcAft>
                <a:spcPts val="0"/>
              </a:spcAft>
              <a:buSzPts val="1050"/>
              <a:buNone/>
              <a:defRPr sz="1050"/>
            </a:lvl2pPr>
            <a:lvl3pPr indent="-228600" lvl="2" marL="1371600" algn="l">
              <a:lnSpc>
                <a:spcPct val="120000"/>
              </a:lnSpc>
              <a:spcBef>
                <a:spcPts val="375"/>
              </a:spcBef>
              <a:spcAft>
                <a:spcPts val="0"/>
              </a:spcAft>
              <a:buSzPts val="900"/>
              <a:buNone/>
              <a:defRPr sz="900"/>
            </a:lvl3pPr>
            <a:lvl4pPr indent="-228600" lvl="3" marL="1828800" algn="l">
              <a:lnSpc>
                <a:spcPct val="120000"/>
              </a:lnSpc>
              <a:spcBef>
                <a:spcPts val="375"/>
              </a:spcBef>
              <a:spcAft>
                <a:spcPts val="0"/>
              </a:spcAft>
              <a:buSzPts val="750"/>
              <a:buNone/>
              <a:defRPr sz="750"/>
            </a:lvl4pPr>
            <a:lvl5pPr indent="-228600" lvl="4" marL="2286000" algn="l">
              <a:lnSpc>
                <a:spcPct val="120000"/>
              </a:lnSpc>
              <a:spcBef>
                <a:spcPts val="375"/>
              </a:spcBef>
              <a:spcAft>
                <a:spcPts val="0"/>
              </a:spcAft>
              <a:buSzPts val="750"/>
              <a:buNone/>
              <a:defRPr sz="750"/>
            </a:lvl5pPr>
            <a:lvl6pPr indent="-228600" lvl="5" marL="2743200" algn="l">
              <a:lnSpc>
                <a:spcPct val="120000"/>
              </a:lnSpc>
              <a:spcBef>
                <a:spcPts val="375"/>
              </a:spcBef>
              <a:spcAft>
                <a:spcPts val="0"/>
              </a:spcAft>
              <a:buSzPts val="750"/>
              <a:buNone/>
              <a:defRPr sz="750"/>
            </a:lvl6pPr>
            <a:lvl7pPr indent="-228600" lvl="6" marL="3200400" algn="l">
              <a:lnSpc>
                <a:spcPct val="120000"/>
              </a:lnSpc>
              <a:spcBef>
                <a:spcPts val="375"/>
              </a:spcBef>
              <a:spcAft>
                <a:spcPts val="0"/>
              </a:spcAft>
              <a:buSzPts val="750"/>
              <a:buNone/>
              <a:defRPr sz="750"/>
            </a:lvl7pPr>
            <a:lvl8pPr indent="-228600" lvl="7" marL="3657600" algn="l">
              <a:lnSpc>
                <a:spcPct val="120000"/>
              </a:lnSpc>
              <a:spcBef>
                <a:spcPts val="375"/>
              </a:spcBef>
              <a:spcAft>
                <a:spcPts val="0"/>
              </a:spcAft>
              <a:buSzPts val="750"/>
              <a:buNone/>
              <a:defRPr sz="750"/>
            </a:lvl8pPr>
            <a:lvl9pPr indent="-228600" lvl="8" marL="4114800" algn="l">
              <a:lnSpc>
                <a:spcPct val="120000"/>
              </a:lnSpc>
              <a:spcBef>
                <a:spcPts val="375"/>
              </a:spcBef>
              <a:spcAft>
                <a:spcPts val="0"/>
              </a:spcAft>
              <a:buSzPts val="750"/>
              <a:buNone/>
              <a:defRPr sz="750"/>
            </a:lvl9pPr>
          </a:lstStyle>
          <a:p/>
        </p:txBody>
      </p:sp>
      <p:sp>
        <p:nvSpPr>
          <p:cNvPr id="110" name="Google Shape;110;p21"/>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21"/>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Side Header with picture" type="picTx">
  <p:cSld name="PICTURE_WITH_CAPTION_TEXT">
    <p:spTree>
      <p:nvGrpSpPr>
        <p:cNvPr id="112" name="Shape 112"/>
        <p:cNvGrpSpPr/>
        <p:nvPr/>
      </p:nvGrpSpPr>
      <p:grpSpPr>
        <a:xfrm>
          <a:off x="0" y="0"/>
          <a:ext cx="0" cy="0"/>
          <a:chOff x="0" y="0"/>
          <a:chExt cx="0" cy="0"/>
        </a:xfrm>
      </p:grpSpPr>
      <p:sp>
        <p:nvSpPr>
          <p:cNvPr id="113" name="Google Shape;113;p22"/>
          <p:cNvSpPr/>
          <p:nvPr/>
        </p:nvSpPr>
        <p:spPr>
          <a:xfrm>
            <a:off x="-1" y="798973"/>
            <a:ext cx="5231050" cy="2326818"/>
          </a:xfrm>
          <a:prstGeom prst="rect">
            <a:avLst/>
          </a:prstGeom>
          <a:solidFill>
            <a:schemeClr val="dk1"/>
          </a:solidFill>
          <a:ln cap="flat" cmpd="sng" w="15875">
            <a:solidFill>
              <a:srgbClr val="002F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cxnSp>
        <p:nvCxnSpPr>
          <p:cNvPr id="114" name="Google Shape;114;p22"/>
          <p:cNvCxnSpPr/>
          <p:nvPr/>
        </p:nvCxnSpPr>
        <p:spPr>
          <a:xfrm flipH="1" rot="10800000">
            <a:off x="1" y="3116401"/>
            <a:ext cx="5225792" cy="9393"/>
          </a:xfrm>
          <a:prstGeom prst="straightConnector1">
            <a:avLst/>
          </a:prstGeom>
          <a:noFill/>
          <a:ln cap="flat" cmpd="sng" w="31750">
            <a:solidFill>
              <a:schemeClr val="accent1"/>
            </a:solidFill>
            <a:prstDash val="solid"/>
            <a:round/>
            <a:headEnd len="sm" w="sm" type="none"/>
            <a:tailEnd len="sm" w="sm" type="none"/>
          </a:ln>
        </p:spPr>
      </p:cxnSp>
      <p:sp>
        <p:nvSpPr>
          <p:cNvPr id="115" name="Google Shape;115;p22"/>
          <p:cNvSpPr txBox="1"/>
          <p:nvPr>
            <p:ph type="title"/>
          </p:nvPr>
        </p:nvSpPr>
        <p:spPr>
          <a:xfrm>
            <a:off x="1088405" y="1129513"/>
            <a:ext cx="4149246" cy="183058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22"/>
          <p:cNvSpPr/>
          <p:nvPr>
            <p:ph idx="2" type="pic"/>
          </p:nvPr>
        </p:nvSpPr>
        <p:spPr>
          <a:xfrm>
            <a:off x="5449305" y="797578"/>
            <a:ext cx="2841836" cy="5248677"/>
          </a:xfrm>
          <a:prstGeom prst="rect">
            <a:avLst/>
          </a:prstGeom>
          <a:solidFill>
            <a:srgbClr val="D8D8D8"/>
          </a:solidFill>
          <a:ln>
            <a:noFill/>
          </a:ln>
        </p:spPr>
      </p:sp>
      <p:sp>
        <p:nvSpPr>
          <p:cNvPr id="117" name="Google Shape;117;p22"/>
          <p:cNvSpPr txBox="1"/>
          <p:nvPr>
            <p:ph idx="1" type="body"/>
          </p:nvPr>
        </p:nvSpPr>
        <p:spPr>
          <a:xfrm>
            <a:off x="1087748" y="3145994"/>
            <a:ext cx="4143303" cy="2900261"/>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750"/>
              </a:spcBef>
              <a:spcAft>
                <a:spcPts val="0"/>
              </a:spcAft>
              <a:buSzPts val="1600"/>
              <a:buNone/>
              <a:defRPr sz="1600">
                <a:solidFill>
                  <a:schemeClr val="dk2"/>
                </a:solidFill>
              </a:defRPr>
            </a:lvl1pPr>
            <a:lvl2pPr indent="-228600" lvl="1" marL="914400" algn="l">
              <a:lnSpc>
                <a:spcPct val="120000"/>
              </a:lnSpc>
              <a:spcBef>
                <a:spcPts val="375"/>
              </a:spcBef>
              <a:spcAft>
                <a:spcPts val="0"/>
              </a:spcAft>
              <a:buSzPts val="1050"/>
              <a:buNone/>
              <a:defRPr sz="1050"/>
            </a:lvl2pPr>
            <a:lvl3pPr indent="-228600" lvl="2" marL="1371600" algn="l">
              <a:lnSpc>
                <a:spcPct val="120000"/>
              </a:lnSpc>
              <a:spcBef>
                <a:spcPts val="375"/>
              </a:spcBef>
              <a:spcAft>
                <a:spcPts val="0"/>
              </a:spcAft>
              <a:buSzPts val="900"/>
              <a:buNone/>
              <a:defRPr sz="900"/>
            </a:lvl3pPr>
            <a:lvl4pPr indent="-228600" lvl="3" marL="1828800" algn="l">
              <a:lnSpc>
                <a:spcPct val="120000"/>
              </a:lnSpc>
              <a:spcBef>
                <a:spcPts val="375"/>
              </a:spcBef>
              <a:spcAft>
                <a:spcPts val="0"/>
              </a:spcAft>
              <a:buSzPts val="750"/>
              <a:buNone/>
              <a:defRPr sz="750"/>
            </a:lvl4pPr>
            <a:lvl5pPr indent="-228600" lvl="4" marL="2286000" algn="l">
              <a:lnSpc>
                <a:spcPct val="120000"/>
              </a:lnSpc>
              <a:spcBef>
                <a:spcPts val="375"/>
              </a:spcBef>
              <a:spcAft>
                <a:spcPts val="0"/>
              </a:spcAft>
              <a:buSzPts val="750"/>
              <a:buNone/>
              <a:defRPr sz="750"/>
            </a:lvl5pPr>
            <a:lvl6pPr indent="-228600" lvl="5" marL="2743200" algn="l">
              <a:lnSpc>
                <a:spcPct val="120000"/>
              </a:lnSpc>
              <a:spcBef>
                <a:spcPts val="375"/>
              </a:spcBef>
              <a:spcAft>
                <a:spcPts val="0"/>
              </a:spcAft>
              <a:buSzPts val="750"/>
              <a:buNone/>
              <a:defRPr sz="750"/>
            </a:lvl6pPr>
            <a:lvl7pPr indent="-228600" lvl="6" marL="3200400" algn="l">
              <a:lnSpc>
                <a:spcPct val="120000"/>
              </a:lnSpc>
              <a:spcBef>
                <a:spcPts val="375"/>
              </a:spcBef>
              <a:spcAft>
                <a:spcPts val="0"/>
              </a:spcAft>
              <a:buSzPts val="750"/>
              <a:buNone/>
              <a:defRPr sz="750"/>
            </a:lvl7pPr>
            <a:lvl8pPr indent="-228600" lvl="7" marL="3657600" algn="l">
              <a:lnSpc>
                <a:spcPct val="120000"/>
              </a:lnSpc>
              <a:spcBef>
                <a:spcPts val="375"/>
              </a:spcBef>
              <a:spcAft>
                <a:spcPts val="0"/>
              </a:spcAft>
              <a:buSzPts val="750"/>
              <a:buNone/>
              <a:defRPr sz="750"/>
            </a:lvl8pPr>
            <a:lvl9pPr indent="-228600" lvl="8" marL="4114800" algn="l">
              <a:lnSpc>
                <a:spcPct val="120000"/>
              </a:lnSpc>
              <a:spcBef>
                <a:spcPts val="375"/>
              </a:spcBef>
              <a:spcAft>
                <a:spcPts val="0"/>
              </a:spcAft>
              <a:buSzPts val="750"/>
              <a:buNone/>
              <a:defRPr sz="750"/>
            </a:lvl9pPr>
          </a:lstStyle>
          <a:p/>
        </p:txBody>
      </p:sp>
      <p:sp>
        <p:nvSpPr>
          <p:cNvPr id="118" name="Google Shape;118;p22"/>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22"/>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2 columns">
  <p:cSld name="Title with 2 columns">
    <p:spTree>
      <p:nvGrpSpPr>
        <p:cNvPr id="120" name="Shape 120"/>
        <p:cNvGrpSpPr/>
        <p:nvPr/>
      </p:nvGrpSpPr>
      <p:grpSpPr>
        <a:xfrm>
          <a:off x="0" y="0"/>
          <a:ext cx="0" cy="0"/>
          <a:chOff x="0" y="0"/>
          <a:chExt cx="0" cy="0"/>
        </a:xfrm>
      </p:grpSpPr>
      <p:cxnSp>
        <p:nvCxnSpPr>
          <p:cNvPr id="121" name="Google Shape;121;p25"/>
          <p:cNvCxnSpPr/>
          <p:nvPr/>
        </p:nvCxnSpPr>
        <p:spPr>
          <a:xfrm>
            <a:off x="1085500" y="1847088"/>
            <a:ext cx="7205642" cy="0"/>
          </a:xfrm>
          <a:prstGeom prst="straightConnector1">
            <a:avLst/>
          </a:prstGeom>
          <a:noFill/>
          <a:ln cap="flat" cmpd="sng" w="31750">
            <a:solidFill>
              <a:schemeClr val="accent1"/>
            </a:solidFill>
            <a:prstDash val="solid"/>
            <a:round/>
            <a:headEnd len="sm" w="sm" type="none"/>
            <a:tailEnd len="sm" w="sm" type="none"/>
          </a:ln>
        </p:spPr>
      </p:cxnSp>
      <p:sp>
        <p:nvSpPr>
          <p:cNvPr id="122" name="Google Shape;122;p25"/>
          <p:cNvSpPr txBox="1"/>
          <p:nvPr>
            <p:ph idx="1" type="body"/>
          </p:nvPr>
        </p:nvSpPr>
        <p:spPr>
          <a:xfrm>
            <a:off x="1085498" y="2010878"/>
            <a:ext cx="3260991" cy="4057114"/>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chemeClr val="dk2"/>
                </a:solidFill>
              </a:defRPr>
            </a:lvl1pPr>
            <a:lvl2pPr indent="-317500" lvl="1" marL="914400" algn="l">
              <a:lnSpc>
                <a:spcPct val="120000"/>
              </a:lnSpc>
              <a:spcBef>
                <a:spcPts val="375"/>
              </a:spcBef>
              <a:spcAft>
                <a:spcPts val="0"/>
              </a:spcAft>
              <a:buSzPts val="1400"/>
              <a:buChar char="•"/>
              <a:defRPr>
                <a:solidFill>
                  <a:schemeClr val="dk2"/>
                </a:solidFill>
              </a:defRPr>
            </a:lvl2pPr>
            <a:lvl3pPr indent="-304800" lvl="2" marL="1371600" algn="l">
              <a:lnSpc>
                <a:spcPct val="120000"/>
              </a:lnSpc>
              <a:spcBef>
                <a:spcPts val="375"/>
              </a:spcBef>
              <a:spcAft>
                <a:spcPts val="0"/>
              </a:spcAft>
              <a:buSzPts val="1200"/>
              <a:buChar char="•"/>
              <a:defRPr>
                <a:solidFill>
                  <a:schemeClr val="dk2"/>
                </a:solidFill>
              </a:defRPr>
            </a:lvl3pPr>
            <a:lvl4pPr indent="-295275" lvl="3" marL="1828800" algn="l">
              <a:lnSpc>
                <a:spcPct val="120000"/>
              </a:lnSpc>
              <a:spcBef>
                <a:spcPts val="375"/>
              </a:spcBef>
              <a:spcAft>
                <a:spcPts val="0"/>
              </a:spcAft>
              <a:buSzPts val="1050"/>
              <a:buChar char="•"/>
              <a:defRPr>
                <a:solidFill>
                  <a:schemeClr val="dk2"/>
                </a:solidFill>
              </a:defRPr>
            </a:lvl4pPr>
            <a:lvl5pPr indent="-285750" lvl="4" marL="2286000" algn="l">
              <a:lnSpc>
                <a:spcPct val="120000"/>
              </a:lnSpc>
              <a:spcBef>
                <a:spcPts val="375"/>
              </a:spcBef>
              <a:spcAft>
                <a:spcPts val="0"/>
              </a:spcAft>
              <a:buSzPts val="900"/>
              <a:buChar char="•"/>
              <a:defRPr>
                <a:solidFill>
                  <a:schemeClr val="dk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123" name="Google Shape;123;p25"/>
          <p:cNvSpPr txBox="1"/>
          <p:nvPr>
            <p:ph idx="2" type="body"/>
          </p:nvPr>
        </p:nvSpPr>
        <p:spPr>
          <a:xfrm>
            <a:off x="4810328" y="2017342"/>
            <a:ext cx="3483864" cy="4050650"/>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chemeClr val="dk2"/>
                </a:solidFill>
              </a:defRPr>
            </a:lvl1pPr>
            <a:lvl2pPr indent="-317500" lvl="1" marL="914400" algn="l">
              <a:lnSpc>
                <a:spcPct val="120000"/>
              </a:lnSpc>
              <a:spcBef>
                <a:spcPts val="375"/>
              </a:spcBef>
              <a:spcAft>
                <a:spcPts val="0"/>
              </a:spcAft>
              <a:buSzPts val="1400"/>
              <a:buChar char="•"/>
              <a:defRPr>
                <a:solidFill>
                  <a:schemeClr val="dk2"/>
                </a:solidFill>
              </a:defRPr>
            </a:lvl2pPr>
            <a:lvl3pPr indent="-304800" lvl="2" marL="1371600" algn="l">
              <a:lnSpc>
                <a:spcPct val="120000"/>
              </a:lnSpc>
              <a:spcBef>
                <a:spcPts val="375"/>
              </a:spcBef>
              <a:spcAft>
                <a:spcPts val="0"/>
              </a:spcAft>
              <a:buSzPts val="1200"/>
              <a:buChar char="•"/>
              <a:defRPr>
                <a:solidFill>
                  <a:schemeClr val="dk2"/>
                </a:solidFill>
              </a:defRPr>
            </a:lvl3pPr>
            <a:lvl4pPr indent="-295275" lvl="3" marL="1828800" algn="l">
              <a:lnSpc>
                <a:spcPct val="120000"/>
              </a:lnSpc>
              <a:spcBef>
                <a:spcPts val="375"/>
              </a:spcBef>
              <a:spcAft>
                <a:spcPts val="0"/>
              </a:spcAft>
              <a:buSzPts val="1050"/>
              <a:buChar char="•"/>
              <a:defRPr>
                <a:solidFill>
                  <a:schemeClr val="dk2"/>
                </a:solidFill>
              </a:defRPr>
            </a:lvl4pPr>
            <a:lvl5pPr indent="-285750" lvl="4" marL="2286000" algn="l">
              <a:lnSpc>
                <a:spcPct val="120000"/>
              </a:lnSpc>
              <a:spcBef>
                <a:spcPts val="375"/>
              </a:spcBef>
              <a:spcAft>
                <a:spcPts val="0"/>
              </a:spcAft>
              <a:buSzPts val="900"/>
              <a:buChar char="•"/>
              <a:defRPr>
                <a:solidFill>
                  <a:schemeClr val="dk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124" name="Google Shape;124;p25"/>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5"/>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26" name="Google Shape;126;p25"/>
          <p:cNvSpPr txBox="1"/>
          <p:nvPr>
            <p:ph type="title"/>
          </p:nvPr>
        </p:nvSpPr>
        <p:spPr>
          <a:xfrm>
            <a:off x="1088686" y="804520"/>
            <a:ext cx="7202456" cy="898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Comparison">
  <p:cSld name="Title with Comparison">
    <p:spTree>
      <p:nvGrpSpPr>
        <p:cNvPr id="127" name="Shape 127"/>
        <p:cNvGrpSpPr/>
        <p:nvPr/>
      </p:nvGrpSpPr>
      <p:grpSpPr>
        <a:xfrm>
          <a:off x="0" y="0"/>
          <a:ext cx="0" cy="0"/>
          <a:chOff x="0" y="0"/>
          <a:chExt cx="0" cy="0"/>
        </a:xfrm>
      </p:grpSpPr>
      <p:cxnSp>
        <p:nvCxnSpPr>
          <p:cNvPr id="128" name="Google Shape;128;p26"/>
          <p:cNvCxnSpPr/>
          <p:nvPr/>
        </p:nvCxnSpPr>
        <p:spPr>
          <a:xfrm>
            <a:off x="1085395" y="1847088"/>
            <a:ext cx="7205747" cy="0"/>
          </a:xfrm>
          <a:prstGeom prst="straightConnector1">
            <a:avLst/>
          </a:prstGeom>
          <a:noFill/>
          <a:ln cap="flat" cmpd="sng" w="31750">
            <a:solidFill>
              <a:schemeClr val="accent1"/>
            </a:solidFill>
            <a:prstDash val="solid"/>
            <a:round/>
            <a:headEnd len="sm" w="sm" type="none"/>
            <a:tailEnd len="sm" w="sm" type="none"/>
          </a:ln>
        </p:spPr>
      </p:cxnSp>
      <p:sp>
        <p:nvSpPr>
          <p:cNvPr id="129" name="Google Shape;129;p26"/>
          <p:cNvSpPr txBox="1"/>
          <p:nvPr>
            <p:ph idx="1" type="body"/>
          </p:nvPr>
        </p:nvSpPr>
        <p:spPr>
          <a:xfrm>
            <a:off x="1085393" y="2019552"/>
            <a:ext cx="3483864" cy="801943"/>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750"/>
              </a:spcBef>
              <a:spcAft>
                <a:spcPts val="0"/>
              </a:spcAft>
              <a:buSzPts val="2000"/>
              <a:buNone/>
              <a:defRPr b="0" sz="2000" cap="none">
                <a:solidFill>
                  <a:schemeClr val="dk1"/>
                </a:solidFill>
              </a:defRPr>
            </a:lvl1pPr>
            <a:lvl2pPr indent="-228600" lvl="1" marL="914400" algn="l">
              <a:lnSpc>
                <a:spcPct val="120000"/>
              </a:lnSpc>
              <a:spcBef>
                <a:spcPts val="375"/>
              </a:spcBef>
              <a:spcAft>
                <a:spcPts val="0"/>
              </a:spcAft>
              <a:buSzPts val="1500"/>
              <a:buNone/>
              <a:defRPr b="1" sz="1500"/>
            </a:lvl2pPr>
            <a:lvl3pPr indent="-228600" lvl="2" marL="1371600" algn="l">
              <a:lnSpc>
                <a:spcPct val="120000"/>
              </a:lnSpc>
              <a:spcBef>
                <a:spcPts val="375"/>
              </a:spcBef>
              <a:spcAft>
                <a:spcPts val="0"/>
              </a:spcAft>
              <a:buSzPts val="1350"/>
              <a:buNone/>
              <a:defRPr b="1" sz="1350"/>
            </a:lvl3pPr>
            <a:lvl4pPr indent="-228600" lvl="3" marL="1828800" algn="l">
              <a:lnSpc>
                <a:spcPct val="120000"/>
              </a:lnSpc>
              <a:spcBef>
                <a:spcPts val="375"/>
              </a:spcBef>
              <a:spcAft>
                <a:spcPts val="0"/>
              </a:spcAft>
              <a:buSzPts val="1200"/>
              <a:buNone/>
              <a:defRPr b="1" sz="1200"/>
            </a:lvl4pPr>
            <a:lvl5pPr indent="-228600" lvl="4" marL="2286000" algn="l">
              <a:lnSpc>
                <a:spcPct val="120000"/>
              </a:lnSpc>
              <a:spcBef>
                <a:spcPts val="375"/>
              </a:spcBef>
              <a:spcAft>
                <a:spcPts val="0"/>
              </a:spcAft>
              <a:buSzPts val="1200"/>
              <a:buNone/>
              <a:defRPr b="1" sz="1200"/>
            </a:lvl5pPr>
            <a:lvl6pPr indent="-228600" lvl="5" marL="2743200" algn="l">
              <a:lnSpc>
                <a:spcPct val="120000"/>
              </a:lnSpc>
              <a:spcBef>
                <a:spcPts val="375"/>
              </a:spcBef>
              <a:spcAft>
                <a:spcPts val="0"/>
              </a:spcAft>
              <a:buSzPts val="1200"/>
              <a:buNone/>
              <a:defRPr b="1" sz="1200"/>
            </a:lvl6pPr>
            <a:lvl7pPr indent="-228600" lvl="6" marL="3200400" algn="l">
              <a:lnSpc>
                <a:spcPct val="120000"/>
              </a:lnSpc>
              <a:spcBef>
                <a:spcPts val="375"/>
              </a:spcBef>
              <a:spcAft>
                <a:spcPts val="0"/>
              </a:spcAft>
              <a:buSzPts val="1200"/>
              <a:buNone/>
              <a:defRPr b="1" sz="1200"/>
            </a:lvl7pPr>
            <a:lvl8pPr indent="-228600" lvl="7" marL="3657600" algn="l">
              <a:lnSpc>
                <a:spcPct val="120000"/>
              </a:lnSpc>
              <a:spcBef>
                <a:spcPts val="375"/>
              </a:spcBef>
              <a:spcAft>
                <a:spcPts val="0"/>
              </a:spcAft>
              <a:buSzPts val="1200"/>
              <a:buNone/>
              <a:defRPr b="1" sz="1200"/>
            </a:lvl8pPr>
            <a:lvl9pPr indent="-228600" lvl="8" marL="4114800" algn="l">
              <a:lnSpc>
                <a:spcPct val="120000"/>
              </a:lnSpc>
              <a:spcBef>
                <a:spcPts val="375"/>
              </a:spcBef>
              <a:spcAft>
                <a:spcPts val="0"/>
              </a:spcAft>
              <a:buSzPts val="1200"/>
              <a:buNone/>
              <a:defRPr b="1" sz="1200"/>
            </a:lvl9pPr>
          </a:lstStyle>
          <a:p/>
        </p:txBody>
      </p:sp>
      <p:sp>
        <p:nvSpPr>
          <p:cNvPr id="130" name="Google Shape;130;p26"/>
          <p:cNvSpPr txBox="1"/>
          <p:nvPr>
            <p:ph idx="2" type="body"/>
          </p:nvPr>
        </p:nvSpPr>
        <p:spPr>
          <a:xfrm>
            <a:off x="1085393" y="2824272"/>
            <a:ext cx="3483864" cy="3218185"/>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rgbClr val="222222"/>
                </a:solidFill>
              </a:defRPr>
            </a:lvl1pPr>
            <a:lvl2pPr indent="-317500" lvl="1" marL="914400" algn="l">
              <a:lnSpc>
                <a:spcPct val="120000"/>
              </a:lnSpc>
              <a:spcBef>
                <a:spcPts val="375"/>
              </a:spcBef>
              <a:spcAft>
                <a:spcPts val="0"/>
              </a:spcAft>
              <a:buSzPts val="1400"/>
              <a:buChar char="•"/>
              <a:defRPr>
                <a:solidFill>
                  <a:srgbClr val="222222"/>
                </a:solidFill>
              </a:defRPr>
            </a:lvl2pPr>
            <a:lvl3pPr indent="-304800" lvl="2" marL="1371600" algn="l">
              <a:lnSpc>
                <a:spcPct val="120000"/>
              </a:lnSpc>
              <a:spcBef>
                <a:spcPts val="375"/>
              </a:spcBef>
              <a:spcAft>
                <a:spcPts val="0"/>
              </a:spcAft>
              <a:buSzPts val="1200"/>
              <a:buChar char="•"/>
              <a:defRPr>
                <a:solidFill>
                  <a:srgbClr val="222222"/>
                </a:solidFill>
              </a:defRPr>
            </a:lvl3pPr>
            <a:lvl4pPr indent="-295275" lvl="3" marL="1828800" algn="l">
              <a:lnSpc>
                <a:spcPct val="120000"/>
              </a:lnSpc>
              <a:spcBef>
                <a:spcPts val="375"/>
              </a:spcBef>
              <a:spcAft>
                <a:spcPts val="0"/>
              </a:spcAft>
              <a:buSzPts val="1050"/>
              <a:buChar char="•"/>
              <a:defRPr>
                <a:solidFill>
                  <a:srgbClr val="222222"/>
                </a:solidFill>
              </a:defRPr>
            </a:lvl4pPr>
            <a:lvl5pPr indent="-285750" lvl="4" marL="2286000" algn="l">
              <a:lnSpc>
                <a:spcPct val="120000"/>
              </a:lnSpc>
              <a:spcBef>
                <a:spcPts val="375"/>
              </a:spcBef>
              <a:spcAft>
                <a:spcPts val="0"/>
              </a:spcAft>
              <a:buSzPts val="900"/>
              <a:buChar char="•"/>
              <a:defRPr>
                <a:solidFill>
                  <a:srgbClr val="22222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131" name="Google Shape;131;p26"/>
          <p:cNvSpPr txBox="1"/>
          <p:nvPr>
            <p:ph idx="3" type="body"/>
          </p:nvPr>
        </p:nvSpPr>
        <p:spPr>
          <a:xfrm>
            <a:off x="4809272" y="2023006"/>
            <a:ext cx="3483864" cy="80223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750"/>
              </a:spcBef>
              <a:spcAft>
                <a:spcPts val="0"/>
              </a:spcAft>
              <a:buSzPts val="2000"/>
              <a:buNone/>
              <a:defRPr b="0" sz="2000" cap="none">
                <a:solidFill>
                  <a:schemeClr val="dk1"/>
                </a:solidFill>
              </a:defRPr>
            </a:lvl1pPr>
            <a:lvl2pPr indent="-228600" lvl="1" marL="914400" algn="l">
              <a:lnSpc>
                <a:spcPct val="120000"/>
              </a:lnSpc>
              <a:spcBef>
                <a:spcPts val="375"/>
              </a:spcBef>
              <a:spcAft>
                <a:spcPts val="0"/>
              </a:spcAft>
              <a:buSzPts val="1500"/>
              <a:buNone/>
              <a:defRPr b="1" sz="1500"/>
            </a:lvl2pPr>
            <a:lvl3pPr indent="-228600" lvl="2" marL="1371600" algn="l">
              <a:lnSpc>
                <a:spcPct val="120000"/>
              </a:lnSpc>
              <a:spcBef>
                <a:spcPts val="375"/>
              </a:spcBef>
              <a:spcAft>
                <a:spcPts val="0"/>
              </a:spcAft>
              <a:buSzPts val="1350"/>
              <a:buNone/>
              <a:defRPr b="1" sz="1350"/>
            </a:lvl3pPr>
            <a:lvl4pPr indent="-228600" lvl="3" marL="1828800" algn="l">
              <a:lnSpc>
                <a:spcPct val="120000"/>
              </a:lnSpc>
              <a:spcBef>
                <a:spcPts val="375"/>
              </a:spcBef>
              <a:spcAft>
                <a:spcPts val="0"/>
              </a:spcAft>
              <a:buSzPts val="1200"/>
              <a:buNone/>
              <a:defRPr b="1" sz="1200"/>
            </a:lvl4pPr>
            <a:lvl5pPr indent="-228600" lvl="4" marL="2286000" algn="l">
              <a:lnSpc>
                <a:spcPct val="120000"/>
              </a:lnSpc>
              <a:spcBef>
                <a:spcPts val="375"/>
              </a:spcBef>
              <a:spcAft>
                <a:spcPts val="0"/>
              </a:spcAft>
              <a:buSzPts val="1200"/>
              <a:buNone/>
              <a:defRPr b="1" sz="1200"/>
            </a:lvl5pPr>
            <a:lvl6pPr indent="-228600" lvl="5" marL="2743200" algn="l">
              <a:lnSpc>
                <a:spcPct val="120000"/>
              </a:lnSpc>
              <a:spcBef>
                <a:spcPts val="375"/>
              </a:spcBef>
              <a:spcAft>
                <a:spcPts val="0"/>
              </a:spcAft>
              <a:buSzPts val="1200"/>
              <a:buNone/>
              <a:defRPr b="1" sz="1200"/>
            </a:lvl6pPr>
            <a:lvl7pPr indent="-228600" lvl="6" marL="3200400" algn="l">
              <a:lnSpc>
                <a:spcPct val="120000"/>
              </a:lnSpc>
              <a:spcBef>
                <a:spcPts val="375"/>
              </a:spcBef>
              <a:spcAft>
                <a:spcPts val="0"/>
              </a:spcAft>
              <a:buSzPts val="1200"/>
              <a:buNone/>
              <a:defRPr b="1" sz="1200"/>
            </a:lvl7pPr>
            <a:lvl8pPr indent="-228600" lvl="7" marL="3657600" algn="l">
              <a:lnSpc>
                <a:spcPct val="120000"/>
              </a:lnSpc>
              <a:spcBef>
                <a:spcPts val="375"/>
              </a:spcBef>
              <a:spcAft>
                <a:spcPts val="0"/>
              </a:spcAft>
              <a:buSzPts val="1200"/>
              <a:buNone/>
              <a:defRPr b="1" sz="1200"/>
            </a:lvl8pPr>
            <a:lvl9pPr indent="-228600" lvl="8" marL="4114800" algn="l">
              <a:lnSpc>
                <a:spcPct val="120000"/>
              </a:lnSpc>
              <a:spcBef>
                <a:spcPts val="375"/>
              </a:spcBef>
              <a:spcAft>
                <a:spcPts val="0"/>
              </a:spcAft>
              <a:buSzPts val="1200"/>
              <a:buNone/>
              <a:defRPr b="1" sz="1200"/>
            </a:lvl9pPr>
          </a:lstStyle>
          <a:p/>
        </p:txBody>
      </p:sp>
      <p:sp>
        <p:nvSpPr>
          <p:cNvPr id="132" name="Google Shape;132;p26"/>
          <p:cNvSpPr txBox="1"/>
          <p:nvPr>
            <p:ph idx="4" type="body"/>
          </p:nvPr>
        </p:nvSpPr>
        <p:spPr>
          <a:xfrm>
            <a:off x="4809272" y="2821494"/>
            <a:ext cx="3483864" cy="3220963"/>
          </a:xfrm>
          <a:prstGeom prst="rect">
            <a:avLst/>
          </a:prstGeom>
          <a:noFill/>
          <a:ln>
            <a:noFill/>
          </a:ln>
        </p:spPr>
        <p:txBody>
          <a:bodyPr anchorCtr="0" anchor="t" bIns="45700" lIns="91425" spcFirstLastPara="1" rIns="91425" wrap="square" tIns="45700">
            <a:normAutofit/>
          </a:bodyPr>
          <a:lstStyle>
            <a:lvl1pPr indent="-330200" lvl="0" marL="457200" algn="l">
              <a:lnSpc>
                <a:spcPct val="120000"/>
              </a:lnSpc>
              <a:spcBef>
                <a:spcPts val="750"/>
              </a:spcBef>
              <a:spcAft>
                <a:spcPts val="0"/>
              </a:spcAft>
              <a:buSzPts val="1600"/>
              <a:buChar char="•"/>
              <a:defRPr>
                <a:solidFill>
                  <a:schemeClr val="dk2"/>
                </a:solidFill>
              </a:defRPr>
            </a:lvl1pPr>
            <a:lvl2pPr indent="-317500" lvl="1" marL="914400" algn="l">
              <a:lnSpc>
                <a:spcPct val="120000"/>
              </a:lnSpc>
              <a:spcBef>
                <a:spcPts val="375"/>
              </a:spcBef>
              <a:spcAft>
                <a:spcPts val="0"/>
              </a:spcAft>
              <a:buSzPts val="1400"/>
              <a:buChar char="•"/>
              <a:defRPr>
                <a:solidFill>
                  <a:schemeClr val="dk2"/>
                </a:solidFill>
              </a:defRPr>
            </a:lvl2pPr>
            <a:lvl3pPr indent="-304800" lvl="2" marL="1371600" algn="l">
              <a:lnSpc>
                <a:spcPct val="120000"/>
              </a:lnSpc>
              <a:spcBef>
                <a:spcPts val="375"/>
              </a:spcBef>
              <a:spcAft>
                <a:spcPts val="0"/>
              </a:spcAft>
              <a:buSzPts val="1200"/>
              <a:buChar char="•"/>
              <a:defRPr>
                <a:solidFill>
                  <a:schemeClr val="dk2"/>
                </a:solidFill>
              </a:defRPr>
            </a:lvl3pPr>
            <a:lvl4pPr indent="-295275" lvl="3" marL="1828800" algn="l">
              <a:lnSpc>
                <a:spcPct val="120000"/>
              </a:lnSpc>
              <a:spcBef>
                <a:spcPts val="375"/>
              </a:spcBef>
              <a:spcAft>
                <a:spcPts val="0"/>
              </a:spcAft>
              <a:buSzPts val="1050"/>
              <a:buChar char="•"/>
              <a:defRPr>
                <a:solidFill>
                  <a:schemeClr val="dk2"/>
                </a:solidFill>
              </a:defRPr>
            </a:lvl4pPr>
            <a:lvl5pPr indent="-285750" lvl="4" marL="2286000" algn="l">
              <a:lnSpc>
                <a:spcPct val="120000"/>
              </a:lnSpc>
              <a:spcBef>
                <a:spcPts val="375"/>
              </a:spcBef>
              <a:spcAft>
                <a:spcPts val="0"/>
              </a:spcAft>
              <a:buSzPts val="900"/>
              <a:buChar char="•"/>
              <a:defRPr>
                <a:solidFill>
                  <a:schemeClr val="dk2"/>
                </a:solidFill>
              </a:defRPr>
            </a:lvl5pPr>
            <a:lvl6pPr indent="-342900" lvl="5" marL="2743200" algn="l">
              <a:lnSpc>
                <a:spcPct val="120000"/>
              </a:lnSpc>
              <a:spcBef>
                <a:spcPts val="375"/>
              </a:spcBef>
              <a:spcAft>
                <a:spcPts val="0"/>
              </a:spcAft>
              <a:buSzPts val="1800"/>
              <a:buChar char="•"/>
              <a:defRPr/>
            </a:lvl6pPr>
            <a:lvl7pPr indent="-342900" lvl="6" marL="3200400" algn="l">
              <a:lnSpc>
                <a:spcPct val="120000"/>
              </a:lnSpc>
              <a:spcBef>
                <a:spcPts val="375"/>
              </a:spcBef>
              <a:spcAft>
                <a:spcPts val="0"/>
              </a:spcAft>
              <a:buSzPts val="1800"/>
              <a:buChar char="•"/>
              <a:defRPr/>
            </a:lvl7pPr>
            <a:lvl8pPr indent="-342900" lvl="7" marL="3657600" algn="l">
              <a:lnSpc>
                <a:spcPct val="120000"/>
              </a:lnSpc>
              <a:spcBef>
                <a:spcPts val="375"/>
              </a:spcBef>
              <a:spcAft>
                <a:spcPts val="0"/>
              </a:spcAft>
              <a:buSzPts val="1800"/>
              <a:buChar char="•"/>
              <a:defRPr/>
            </a:lvl8pPr>
            <a:lvl9pPr indent="-342900" lvl="8" marL="4114800" algn="l">
              <a:lnSpc>
                <a:spcPct val="120000"/>
              </a:lnSpc>
              <a:spcBef>
                <a:spcPts val="375"/>
              </a:spcBef>
              <a:spcAft>
                <a:spcPts val="0"/>
              </a:spcAft>
              <a:buSzPts val="1800"/>
              <a:buChar char="•"/>
              <a:defRPr/>
            </a:lvl9pPr>
          </a:lstStyle>
          <a:p/>
        </p:txBody>
      </p:sp>
      <p:sp>
        <p:nvSpPr>
          <p:cNvPr id="133" name="Google Shape;133;p26"/>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26"/>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35" name="Google Shape;135;p26"/>
          <p:cNvSpPr txBox="1"/>
          <p:nvPr>
            <p:ph type="title"/>
          </p:nvPr>
        </p:nvSpPr>
        <p:spPr>
          <a:xfrm>
            <a:off x="1088686" y="804520"/>
            <a:ext cx="7202456" cy="8986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Slide 1_1_1_C">
  <p:cSld name="TITLE_AND_BODY_2_1_1_1_1">
    <p:spTree>
      <p:nvGrpSpPr>
        <p:cNvPr id="136" name="Shape 136"/>
        <p:cNvGrpSpPr/>
        <p:nvPr/>
      </p:nvGrpSpPr>
      <p:grpSpPr>
        <a:xfrm>
          <a:off x="0" y="0"/>
          <a:ext cx="0" cy="0"/>
          <a:chOff x="0" y="0"/>
          <a:chExt cx="0" cy="0"/>
        </a:xfrm>
      </p:grpSpPr>
      <p:sp>
        <p:nvSpPr>
          <p:cNvPr id="137" name="Google Shape;137;g3ecbb7f96ac_0_710"/>
          <p:cNvSpPr/>
          <p:nvPr>
            <p:ph idx="2" type="pic"/>
          </p:nvPr>
        </p:nvSpPr>
        <p:spPr>
          <a:xfrm>
            <a:off x="228600" y="304800"/>
            <a:ext cx="4690800" cy="4690800"/>
          </a:xfrm>
          <a:prstGeom prst="roundRect">
            <a:avLst>
              <a:gd fmla="val 50000" name="adj"/>
            </a:avLst>
          </a:prstGeom>
          <a:noFill/>
          <a:ln>
            <a:noFill/>
          </a:ln>
        </p:spPr>
      </p:sp>
      <p:sp>
        <p:nvSpPr>
          <p:cNvPr id="138" name="Google Shape;138;g3ecbb7f96ac_0_710"/>
          <p:cNvSpPr txBox="1"/>
          <p:nvPr>
            <p:ph type="title"/>
          </p:nvPr>
        </p:nvSpPr>
        <p:spPr>
          <a:xfrm>
            <a:off x="5362500" y="853433"/>
            <a:ext cx="3467100" cy="106080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SzPts val="2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3ecbb7f96ac_0_710"/>
          <p:cNvSpPr txBox="1"/>
          <p:nvPr>
            <p:ph idx="1" type="body"/>
          </p:nvPr>
        </p:nvSpPr>
        <p:spPr>
          <a:xfrm>
            <a:off x="5279300" y="2535931"/>
            <a:ext cx="3550200" cy="3596700"/>
          </a:xfrm>
          <a:prstGeom prst="rect">
            <a:avLst/>
          </a:prstGeom>
          <a:noFill/>
          <a:ln>
            <a:noFill/>
          </a:ln>
        </p:spPr>
        <p:txBody>
          <a:bodyPr anchorCtr="0" anchor="ctr" bIns="0" lIns="0" spcFirstLastPara="1" rIns="0" wrap="square" tIns="0">
            <a:normAutofit/>
          </a:bodyPr>
          <a:lstStyle>
            <a:lvl1pPr indent="-330200" lvl="0" marL="457200" algn="l">
              <a:lnSpc>
                <a:spcPct val="120000"/>
              </a:lnSpc>
              <a:spcBef>
                <a:spcPts val="750"/>
              </a:spcBef>
              <a:spcAft>
                <a:spcPts val="0"/>
              </a:spcAft>
              <a:buSzPts val="1600"/>
              <a:buChar char="•"/>
              <a:defRPr/>
            </a:lvl1pPr>
            <a:lvl2pPr indent="-317500" lvl="1" marL="914400" algn="l">
              <a:lnSpc>
                <a:spcPct val="120000"/>
              </a:lnSpc>
              <a:spcBef>
                <a:spcPts val="375"/>
              </a:spcBef>
              <a:spcAft>
                <a:spcPts val="0"/>
              </a:spcAft>
              <a:buSzPts val="1400"/>
              <a:buChar char="•"/>
              <a:defRPr/>
            </a:lvl2pPr>
            <a:lvl3pPr indent="-304800" lvl="2" marL="1371600" algn="l">
              <a:lnSpc>
                <a:spcPct val="120000"/>
              </a:lnSpc>
              <a:spcBef>
                <a:spcPts val="375"/>
              </a:spcBef>
              <a:spcAft>
                <a:spcPts val="0"/>
              </a:spcAft>
              <a:buSzPts val="1200"/>
              <a:buChar char="•"/>
              <a:defRPr/>
            </a:lvl3pPr>
            <a:lvl4pPr indent="-295275" lvl="3" marL="1828800" algn="l">
              <a:lnSpc>
                <a:spcPct val="120000"/>
              </a:lnSpc>
              <a:spcBef>
                <a:spcPts val="375"/>
              </a:spcBef>
              <a:spcAft>
                <a:spcPts val="0"/>
              </a:spcAft>
              <a:buSzPts val="1050"/>
              <a:buChar char="•"/>
              <a:defRPr/>
            </a:lvl4pPr>
            <a:lvl5pPr indent="-285750" lvl="4" marL="2286000" algn="l">
              <a:lnSpc>
                <a:spcPct val="120000"/>
              </a:lnSpc>
              <a:spcBef>
                <a:spcPts val="375"/>
              </a:spcBef>
              <a:spcAft>
                <a:spcPts val="0"/>
              </a:spcAft>
              <a:buSzPts val="900"/>
              <a:buChar char="•"/>
              <a:defRPr/>
            </a:lvl5pPr>
            <a:lvl6pPr indent="-285750" lvl="5" marL="2743200" algn="l">
              <a:lnSpc>
                <a:spcPct val="120000"/>
              </a:lnSpc>
              <a:spcBef>
                <a:spcPts val="375"/>
              </a:spcBef>
              <a:spcAft>
                <a:spcPts val="0"/>
              </a:spcAft>
              <a:buSzPts val="900"/>
              <a:buChar char="•"/>
              <a:defRPr/>
            </a:lvl6pPr>
            <a:lvl7pPr indent="-285750" lvl="6" marL="3200400" algn="l">
              <a:lnSpc>
                <a:spcPct val="120000"/>
              </a:lnSpc>
              <a:spcBef>
                <a:spcPts val="375"/>
              </a:spcBef>
              <a:spcAft>
                <a:spcPts val="0"/>
              </a:spcAft>
              <a:buSzPts val="900"/>
              <a:buChar char="•"/>
              <a:defRPr/>
            </a:lvl7pPr>
            <a:lvl8pPr indent="-285750" lvl="7" marL="3657600" algn="l">
              <a:lnSpc>
                <a:spcPct val="120000"/>
              </a:lnSpc>
              <a:spcBef>
                <a:spcPts val="375"/>
              </a:spcBef>
              <a:spcAft>
                <a:spcPts val="0"/>
              </a:spcAft>
              <a:buSzPts val="900"/>
              <a:buChar char="•"/>
              <a:defRPr/>
            </a:lvl8pPr>
            <a:lvl9pPr indent="-285750" lvl="8" marL="4114800" algn="l">
              <a:lnSpc>
                <a:spcPct val="120000"/>
              </a:lnSpc>
              <a:spcBef>
                <a:spcPts val="375"/>
              </a:spcBef>
              <a:spcAft>
                <a:spcPts val="0"/>
              </a:spcAft>
              <a:buSzPts val="9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40" name="Shape 140"/>
        <p:cNvGrpSpPr/>
        <p:nvPr/>
      </p:nvGrpSpPr>
      <p:grpSpPr>
        <a:xfrm>
          <a:off x="0" y="0"/>
          <a:ext cx="0" cy="0"/>
          <a:chOff x="0" y="0"/>
          <a:chExt cx="0" cy="0"/>
        </a:xfrm>
      </p:grpSpPr>
      <p:sp>
        <p:nvSpPr>
          <p:cNvPr id="141" name="Google Shape;141;g3fb34a4a185_0_131"/>
          <p:cNvSpPr txBox="1"/>
          <p:nvPr>
            <p:ph idx="12" type="sldNum"/>
          </p:nvPr>
        </p:nvSpPr>
        <p:spPr>
          <a:xfrm>
            <a:off x="6457950" y="6392046"/>
            <a:ext cx="2057400" cy="329400"/>
          </a:xfrm>
          <a:prstGeom prst="rect">
            <a:avLst/>
          </a:prstGeom>
          <a:noFill/>
          <a:ln>
            <a:noFill/>
          </a:ln>
        </p:spPr>
        <p:txBody>
          <a:bodyPr anchorCtr="0" anchor="ctr" bIns="45700" lIns="91425" spcFirstLastPara="1" rIns="0"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2" name="Google Shape;142;g3fb34a4a185_0_131"/>
          <p:cNvSpPr txBox="1"/>
          <p:nvPr>
            <p:ph type="title"/>
          </p:nvPr>
        </p:nvSpPr>
        <p:spPr>
          <a:xfrm>
            <a:off x="881743" y="365125"/>
            <a:ext cx="76335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43" name="Google Shape;143;g3fb34a4a185_0_131"/>
          <p:cNvPicPr preferRelativeResize="0"/>
          <p:nvPr/>
        </p:nvPicPr>
        <p:blipFill rotWithShape="1">
          <a:blip r:embed="rId2">
            <a:alphaModFix/>
          </a:blip>
          <a:srcRect b="0" l="0" r="0" t="0"/>
          <a:stretch/>
        </p:blipFill>
        <p:spPr>
          <a:xfrm>
            <a:off x="-5335" y="0"/>
            <a:ext cx="633985" cy="6858000"/>
          </a:xfrm>
          <a:prstGeom prst="rect">
            <a:avLst/>
          </a:prstGeom>
          <a:noFill/>
          <a:ln>
            <a:noFill/>
          </a:ln>
          <a:effectLst>
            <a:outerShdw blurRad="190500" rotWithShape="0" algn="ctr" dist="50800">
              <a:srgbClr val="000000">
                <a:alpha val="40000"/>
              </a:srgbClr>
            </a:outerShdw>
          </a:effec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44" name="Shape 144"/>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145" name="Shape 145"/>
        <p:cNvGrpSpPr/>
        <p:nvPr/>
      </p:nvGrpSpPr>
      <p:grpSpPr>
        <a:xfrm>
          <a:off x="0" y="0"/>
          <a:ext cx="0" cy="0"/>
          <a:chOff x="0" y="0"/>
          <a:chExt cx="0" cy="0"/>
        </a:xfrm>
      </p:grpSpPr>
      <p:sp>
        <p:nvSpPr>
          <p:cNvPr id="146" name="Google Shape;146;g3fb95ed3fca_1_1019"/>
          <p:cNvSpPr txBox="1"/>
          <p:nvPr>
            <p:ph type="title"/>
          </p:nvPr>
        </p:nvSpPr>
        <p:spPr>
          <a:xfrm>
            <a:off x="720000" y="593367"/>
            <a:ext cx="7704000" cy="763500"/>
          </a:xfrm>
          <a:prstGeom prst="rect">
            <a:avLst/>
          </a:prstGeom>
        </p:spPr>
        <p:txBody>
          <a:bodyPr anchorCtr="0" anchor="t" bIns="45700" lIns="91425" spcFirstLastPara="1" rIns="91425" wrap="square" tIns="45700">
            <a:normAutofit/>
          </a:bodyPr>
          <a:lstStyle>
            <a:lvl1pPr lvl="0">
              <a:spcBef>
                <a:spcPts val="0"/>
              </a:spcBef>
              <a:spcAft>
                <a:spcPts val="0"/>
              </a:spcAft>
              <a:buSzPts val="2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147" name="Google Shape;147;g3fb95ed3fca_1_1019"/>
          <p:cNvGrpSpPr/>
          <p:nvPr/>
        </p:nvGrpSpPr>
        <p:grpSpPr>
          <a:xfrm>
            <a:off x="-150748" y="6087287"/>
            <a:ext cx="453184" cy="606444"/>
            <a:chOff x="1031102" y="400625"/>
            <a:chExt cx="453184" cy="454844"/>
          </a:xfrm>
        </p:grpSpPr>
        <p:sp>
          <p:nvSpPr>
            <p:cNvPr id="148" name="Google Shape;148;g3fb95ed3fca_1_1019"/>
            <p:cNvSpPr/>
            <p:nvPr/>
          </p:nvSpPr>
          <p:spPr>
            <a:xfrm>
              <a:off x="1172203" y="546706"/>
              <a:ext cx="164341" cy="166002"/>
            </a:xfrm>
            <a:custGeom>
              <a:rect b="b" l="l" r="r" t="t"/>
              <a:pathLst>
                <a:path extrusionOk="0" h="100" w="99">
                  <a:moveTo>
                    <a:pt x="69" y="95"/>
                  </a:moveTo>
                  <a:cubicBezTo>
                    <a:pt x="69" y="95"/>
                    <a:pt x="68" y="95"/>
                    <a:pt x="67" y="96"/>
                  </a:cubicBezTo>
                  <a:cubicBezTo>
                    <a:pt x="65" y="97"/>
                    <a:pt x="62" y="98"/>
                    <a:pt x="58" y="99"/>
                  </a:cubicBezTo>
                  <a:cubicBezTo>
                    <a:pt x="51" y="101"/>
                    <a:pt x="38" y="101"/>
                    <a:pt x="26" y="94"/>
                  </a:cubicBezTo>
                  <a:cubicBezTo>
                    <a:pt x="13" y="88"/>
                    <a:pt x="1" y="73"/>
                    <a:pt x="0" y="54"/>
                  </a:cubicBezTo>
                  <a:cubicBezTo>
                    <a:pt x="-1" y="45"/>
                    <a:pt x="1" y="35"/>
                    <a:pt x="6" y="26"/>
                  </a:cubicBezTo>
                  <a:cubicBezTo>
                    <a:pt x="11" y="17"/>
                    <a:pt x="19" y="9"/>
                    <a:pt x="29" y="5"/>
                  </a:cubicBezTo>
                  <a:cubicBezTo>
                    <a:pt x="39" y="0"/>
                    <a:pt x="51" y="-1"/>
                    <a:pt x="61" y="1"/>
                  </a:cubicBezTo>
                  <a:cubicBezTo>
                    <a:pt x="71" y="4"/>
                    <a:pt x="79" y="9"/>
                    <a:pt x="86" y="16"/>
                  </a:cubicBezTo>
                  <a:cubicBezTo>
                    <a:pt x="99" y="30"/>
                    <a:pt x="102" y="49"/>
                    <a:pt x="98" y="62"/>
                  </a:cubicBezTo>
                  <a:cubicBezTo>
                    <a:pt x="95" y="76"/>
                    <a:pt x="86" y="85"/>
                    <a:pt x="80" y="89"/>
                  </a:cubicBezTo>
                  <a:cubicBezTo>
                    <a:pt x="77" y="92"/>
                    <a:pt x="74" y="93"/>
                    <a:pt x="72" y="94"/>
                  </a:cubicBezTo>
                  <a:cubicBezTo>
                    <a:pt x="70" y="95"/>
                    <a:pt x="69" y="95"/>
                    <a:pt x="69" y="95"/>
                  </a:cubicBezTo>
                  <a:cubicBezTo>
                    <a:pt x="69" y="94"/>
                    <a:pt x="73" y="93"/>
                    <a:pt x="79" y="88"/>
                  </a:cubicBezTo>
                  <a:cubicBezTo>
                    <a:pt x="85" y="83"/>
                    <a:pt x="92" y="75"/>
                    <a:pt x="95" y="61"/>
                  </a:cubicBezTo>
                  <a:cubicBezTo>
                    <a:pt x="99" y="49"/>
                    <a:pt x="96" y="31"/>
                    <a:pt x="83" y="18"/>
                  </a:cubicBezTo>
                  <a:cubicBezTo>
                    <a:pt x="77" y="12"/>
                    <a:pt x="69" y="7"/>
                    <a:pt x="60" y="5"/>
                  </a:cubicBezTo>
                  <a:cubicBezTo>
                    <a:pt x="51" y="3"/>
                    <a:pt x="40" y="4"/>
                    <a:pt x="31" y="8"/>
                  </a:cubicBezTo>
                  <a:cubicBezTo>
                    <a:pt x="22" y="12"/>
                    <a:pt x="14" y="19"/>
                    <a:pt x="10" y="28"/>
                  </a:cubicBezTo>
                  <a:cubicBezTo>
                    <a:pt x="5" y="36"/>
                    <a:pt x="3" y="45"/>
                    <a:pt x="3" y="54"/>
                  </a:cubicBezTo>
                  <a:cubicBezTo>
                    <a:pt x="5" y="71"/>
                    <a:pt x="16" y="85"/>
                    <a:pt x="27" y="92"/>
                  </a:cubicBezTo>
                  <a:cubicBezTo>
                    <a:pt x="39" y="98"/>
                    <a:pt x="51" y="99"/>
                    <a:pt x="58" y="97"/>
                  </a:cubicBezTo>
                  <a:cubicBezTo>
                    <a:pt x="65" y="96"/>
                    <a:pt x="69" y="94"/>
                    <a:pt x="69" y="95"/>
                  </a:cubicBezTo>
                  <a:close/>
                </a:path>
              </a:pathLst>
            </a:custGeom>
            <a:solidFill>
              <a:schemeClr val="dk2"/>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49" name="Google Shape;149;g3fb95ed3fca_1_1019"/>
            <p:cNvSpPr/>
            <p:nvPr/>
          </p:nvSpPr>
          <p:spPr>
            <a:xfrm>
              <a:off x="1032762" y="403945"/>
              <a:ext cx="448204" cy="448204"/>
            </a:xfrm>
            <a:custGeom>
              <a:rect b="b" l="l" r="r" t="t"/>
              <a:pathLst>
                <a:path extrusionOk="0" h="270" w="270">
                  <a:moveTo>
                    <a:pt x="153" y="245"/>
                  </a:moveTo>
                  <a:cubicBezTo>
                    <a:pt x="153" y="245"/>
                    <a:pt x="153" y="246"/>
                    <a:pt x="154" y="247"/>
                  </a:cubicBezTo>
                  <a:cubicBezTo>
                    <a:pt x="155" y="248"/>
                    <a:pt x="156" y="249"/>
                    <a:pt x="157" y="251"/>
                  </a:cubicBezTo>
                  <a:cubicBezTo>
                    <a:pt x="160" y="254"/>
                    <a:pt x="164" y="260"/>
                    <a:pt x="170" y="267"/>
                  </a:cubicBezTo>
                  <a:lnTo>
                    <a:pt x="169" y="267"/>
                  </a:lnTo>
                  <a:cubicBezTo>
                    <a:pt x="180" y="262"/>
                    <a:pt x="193" y="256"/>
                    <a:pt x="210" y="248"/>
                  </a:cubicBezTo>
                  <a:lnTo>
                    <a:pt x="210" y="249"/>
                  </a:lnTo>
                  <a:cubicBezTo>
                    <a:pt x="208" y="241"/>
                    <a:pt x="206" y="232"/>
                    <a:pt x="204" y="222"/>
                  </a:cubicBezTo>
                  <a:lnTo>
                    <a:pt x="204" y="222"/>
                  </a:lnTo>
                  <a:lnTo>
                    <a:pt x="205" y="221"/>
                  </a:lnTo>
                  <a:cubicBezTo>
                    <a:pt x="212" y="215"/>
                    <a:pt x="218" y="208"/>
                    <a:pt x="224" y="200"/>
                  </a:cubicBezTo>
                  <a:lnTo>
                    <a:pt x="225" y="199"/>
                  </a:lnTo>
                  <a:lnTo>
                    <a:pt x="226" y="200"/>
                  </a:lnTo>
                  <a:cubicBezTo>
                    <a:pt x="234" y="201"/>
                    <a:pt x="243" y="202"/>
                    <a:pt x="253" y="203"/>
                  </a:cubicBezTo>
                  <a:lnTo>
                    <a:pt x="251" y="204"/>
                  </a:lnTo>
                  <a:cubicBezTo>
                    <a:pt x="256" y="191"/>
                    <a:pt x="261" y="177"/>
                    <a:pt x="267" y="162"/>
                  </a:cubicBezTo>
                  <a:lnTo>
                    <a:pt x="268" y="164"/>
                  </a:lnTo>
                  <a:cubicBezTo>
                    <a:pt x="261" y="159"/>
                    <a:pt x="253" y="154"/>
                    <a:pt x="245" y="149"/>
                  </a:cubicBezTo>
                  <a:lnTo>
                    <a:pt x="244" y="148"/>
                  </a:lnTo>
                  <a:lnTo>
                    <a:pt x="244" y="147"/>
                  </a:lnTo>
                  <a:cubicBezTo>
                    <a:pt x="245" y="138"/>
                    <a:pt x="245" y="128"/>
                    <a:pt x="244" y="118"/>
                  </a:cubicBezTo>
                  <a:lnTo>
                    <a:pt x="243" y="117"/>
                  </a:lnTo>
                  <a:lnTo>
                    <a:pt x="244" y="117"/>
                  </a:lnTo>
                  <a:cubicBezTo>
                    <a:pt x="251" y="112"/>
                    <a:pt x="258" y="106"/>
                    <a:pt x="266" y="100"/>
                  </a:cubicBezTo>
                  <a:lnTo>
                    <a:pt x="265" y="103"/>
                  </a:lnTo>
                  <a:cubicBezTo>
                    <a:pt x="260" y="90"/>
                    <a:pt x="253" y="76"/>
                    <a:pt x="247" y="61"/>
                  </a:cubicBezTo>
                  <a:lnTo>
                    <a:pt x="249" y="62"/>
                  </a:lnTo>
                  <a:cubicBezTo>
                    <a:pt x="241" y="64"/>
                    <a:pt x="232" y="66"/>
                    <a:pt x="222" y="68"/>
                  </a:cubicBezTo>
                  <a:lnTo>
                    <a:pt x="221" y="68"/>
                  </a:lnTo>
                  <a:lnTo>
                    <a:pt x="221" y="67"/>
                  </a:lnTo>
                  <a:cubicBezTo>
                    <a:pt x="215" y="60"/>
                    <a:pt x="208" y="53"/>
                    <a:pt x="200" y="47"/>
                  </a:cubicBezTo>
                  <a:lnTo>
                    <a:pt x="199" y="46"/>
                  </a:lnTo>
                  <a:lnTo>
                    <a:pt x="199" y="45"/>
                  </a:lnTo>
                  <a:cubicBezTo>
                    <a:pt x="200" y="37"/>
                    <a:pt x="201" y="28"/>
                    <a:pt x="203" y="18"/>
                  </a:cubicBezTo>
                  <a:lnTo>
                    <a:pt x="204" y="20"/>
                  </a:lnTo>
                  <a:cubicBezTo>
                    <a:pt x="191" y="15"/>
                    <a:pt x="176" y="10"/>
                    <a:pt x="162" y="4"/>
                  </a:cubicBezTo>
                  <a:lnTo>
                    <a:pt x="164" y="4"/>
                  </a:lnTo>
                  <a:cubicBezTo>
                    <a:pt x="160" y="11"/>
                    <a:pt x="154" y="18"/>
                    <a:pt x="149" y="26"/>
                  </a:cubicBezTo>
                  <a:lnTo>
                    <a:pt x="148" y="27"/>
                  </a:lnTo>
                  <a:lnTo>
                    <a:pt x="147" y="27"/>
                  </a:lnTo>
                  <a:cubicBezTo>
                    <a:pt x="138" y="26"/>
                    <a:pt x="128" y="26"/>
                    <a:pt x="118" y="28"/>
                  </a:cubicBezTo>
                  <a:lnTo>
                    <a:pt x="118" y="28"/>
                  </a:lnTo>
                  <a:cubicBezTo>
                    <a:pt x="118" y="27"/>
                    <a:pt x="120" y="28"/>
                    <a:pt x="117" y="27"/>
                  </a:cubicBezTo>
                  <a:lnTo>
                    <a:pt x="117" y="27"/>
                  </a:lnTo>
                  <a:lnTo>
                    <a:pt x="117" y="27"/>
                  </a:lnTo>
                  <a:lnTo>
                    <a:pt x="116" y="27"/>
                  </a:lnTo>
                  <a:lnTo>
                    <a:pt x="116" y="26"/>
                  </a:lnTo>
                  <a:lnTo>
                    <a:pt x="116" y="26"/>
                  </a:lnTo>
                  <a:lnTo>
                    <a:pt x="115" y="24"/>
                  </a:lnTo>
                  <a:lnTo>
                    <a:pt x="112" y="21"/>
                  </a:lnTo>
                  <a:lnTo>
                    <a:pt x="108" y="16"/>
                  </a:lnTo>
                  <a:cubicBezTo>
                    <a:pt x="106" y="12"/>
                    <a:pt x="103" y="9"/>
                    <a:pt x="100" y="5"/>
                  </a:cubicBezTo>
                  <a:lnTo>
                    <a:pt x="103" y="6"/>
                  </a:lnTo>
                  <a:cubicBezTo>
                    <a:pt x="89" y="12"/>
                    <a:pt x="75" y="18"/>
                    <a:pt x="61" y="24"/>
                  </a:cubicBezTo>
                  <a:lnTo>
                    <a:pt x="63" y="22"/>
                  </a:lnTo>
                  <a:cubicBezTo>
                    <a:pt x="64" y="31"/>
                    <a:pt x="66" y="40"/>
                    <a:pt x="68" y="49"/>
                  </a:cubicBezTo>
                  <a:lnTo>
                    <a:pt x="68" y="50"/>
                  </a:lnTo>
                  <a:lnTo>
                    <a:pt x="67" y="50"/>
                  </a:lnTo>
                  <a:cubicBezTo>
                    <a:pt x="60" y="57"/>
                    <a:pt x="53" y="64"/>
                    <a:pt x="47" y="71"/>
                  </a:cubicBezTo>
                  <a:lnTo>
                    <a:pt x="47" y="72"/>
                  </a:lnTo>
                  <a:lnTo>
                    <a:pt x="45" y="72"/>
                  </a:lnTo>
                  <a:cubicBezTo>
                    <a:pt x="36" y="71"/>
                    <a:pt x="27" y="69"/>
                    <a:pt x="18" y="68"/>
                  </a:cubicBezTo>
                  <a:lnTo>
                    <a:pt x="21" y="67"/>
                  </a:lnTo>
                  <a:cubicBezTo>
                    <a:pt x="15" y="81"/>
                    <a:pt x="10" y="95"/>
                    <a:pt x="4" y="109"/>
                  </a:cubicBezTo>
                  <a:lnTo>
                    <a:pt x="4" y="107"/>
                  </a:lnTo>
                  <a:cubicBezTo>
                    <a:pt x="11" y="112"/>
                    <a:pt x="19" y="117"/>
                    <a:pt x="26" y="122"/>
                  </a:cubicBezTo>
                  <a:lnTo>
                    <a:pt x="27" y="123"/>
                  </a:lnTo>
                  <a:lnTo>
                    <a:pt x="27" y="124"/>
                  </a:lnTo>
                  <a:cubicBezTo>
                    <a:pt x="26" y="134"/>
                    <a:pt x="26" y="143"/>
                    <a:pt x="28" y="153"/>
                  </a:cubicBezTo>
                  <a:lnTo>
                    <a:pt x="28" y="154"/>
                  </a:lnTo>
                  <a:lnTo>
                    <a:pt x="27" y="154"/>
                  </a:lnTo>
                  <a:cubicBezTo>
                    <a:pt x="19" y="160"/>
                    <a:pt x="12" y="165"/>
                    <a:pt x="5" y="171"/>
                  </a:cubicBezTo>
                  <a:lnTo>
                    <a:pt x="6" y="169"/>
                  </a:lnTo>
                  <a:cubicBezTo>
                    <a:pt x="12" y="183"/>
                    <a:pt x="18" y="197"/>
                    <a:pt x="24" y="210"/>
                  </a:cubicBezTo>
                  <a:lnTo>
                    <a:pt x="22" y="209"/>
                  </a:lnTo>
                  <a:cubicBezTo>
                    <a:pt x="31" y="207"/>
                    <a:pt x="40" y="205"/>
                    <a:pt x="49" y="204"/>
                  </a:cubicBezTo>
                  <a:lnTo>
                    <a:pt x="50" y="204"/>
                  </a:lnTo>
                  <a:lnTo>
                    <a:pt x="50" y="204"/>
                  </a:lnTo>
                  <a:cubicBezTo>
                    <a:pt x="57" y="212"/>
                    <a:pt x="64" y="219"/>
                    <a:pt x="71" y="224"/>
                  </a:cubicBezTo>
                  <a:lnTo>
                    <a:pt x="72" y="225"/>
                  </a:lnTo>
                  <a:lnTo>
                    <a:pt x="72" y="226"/>
                  </a:lnTo>
                  <a:cubicBezTo>
                    <a:pt x="70" y="235"/>
                    <a:pt x="69" y="244"/>
                    <a:pt x="68" y="252"/>
                  </a:cubicBezTo>
                  <a:lnTo>
                    <a:pt x="67" y="251"/>
                  </a:lnTo>
                  <a:cubicBezTo>
                    <a:pt x="83" y="258"/>
                    <a:pt x="97" y="263"/>
                    <a:pt x="109" y="268"/>
                  </a:cubicBezTo>
                  <a:lnTo>
                    <a:pt x="108" y="268"/>
                  </a:lnTo>
                  <a:cubicBezTo>
                    <a:pt x="114" y="259"/>
                    <a:pt x="119" y="252"/>
                    <a:pt x="123" y="246"/>
                  </a:cubicBezTo>
                  <a:lnTo>
                    <a:pt x="123" y="245"/>
                  </a:lnTo>
                  <a:lnTo>
                    <a:pt x="124" y="245"/>
                  </a:lnTo>
                  <a:cubicBezTo>
                    <a:pt x="134" y="246"/>
                    <a:pt x="141" y="246"/>
                    <a:pt x="146" y="246"/>
                  </a:cubicBezTo>
                  <a:cubicBezTo>
                    <a:pt x="148" y="246"/>
                    <a:pt x="150" y="245"/>
                    <a:pt x="151" y="245"/>
                  </a:cubicBezTo>
                  <a:cubicBezTo>
                    <a:pt x="153" y="245"/>
                    <a:pt x="153" y="245"/>
                    <a:pt x="153" y="245"/>
                  </a:cubicBezTo>
                  <a:cubicBezTo>
                    <a:pt x="153" y="245"/>
                    <a:pt x="152" y="245"/>
                    <a:pt x="151" y="246"/>
                  </a:cubicBezTo>
                  <a:cubicBezTo>
                    <a:pt x="150" y="246"/>
                    <a:pt x="148" y="246"/>
                    <a:pt x="146" y="246"/>
                  </a:cubicBezTo>
                  <a:cubicBezTo>
                    <a:pt x="141" y="247"/>
                    <a:pt x="134" y="247"/>
                    <a:pt x="124" y="246"/>
                  </a:cubicBezTo>
                  <a:lnTo>
                    <a:pt x="124" y="246"/>
                  </a:lnTo>
                  <a:cubicBezTo>
                    <a:pt x="120" y="252"/>
                    <a:pt x="115" y="260"/>
                    <a:pt x="109" y="269"/>
                  </a:cubicBezTo>
                  <a:lnTo>
                    <a:pt x="109" y="270"/>
                  </a:lnTo>
                  <a:lnTo>
                    <a:pt x="108" y="269"/>
                  </a:lnTo>
                  <a:cubicBezTo>
                    <a:pt x="96" y="265"/>
                    <a:pt x="82" y="260"/>
                    <a:pt x="66" y="253"/>
                  </a:cubicBezTo>
                  <a:lnTo>
                    <a:pt x="65" y="253"/>
                  </a:lnTo>
                  <a:lnTo>
                    <a:pt x="65" y="252"/>
                  </a:lnTo>
                  <a:cubicBezTo>
                    <a:pt x="66" y="244"/>
                    <a:pt x="68" y="235"/>
                    <a:pt x="69" y="225"/>
                  </a:cubicBezTo>
                  <a:lnTo>
                    <a:pt x="70" y="226"/>
                  </a:lnTo>
                  <a:cubicBezTo>
                    <a:pt x="62" y="221"/>
                    <a:pt x="55" y="214"/>
                    <a:pt x="48" y="206"/>
                  </a:cubicBezTo>
                  <a:lnTo>
                    <a:pt x="49" y="206"/>
                  </a:lnTo>
                  <a:cubicBezTo>
                    <a:pt x="41" y="208"/>
                    <a:pt x="32" y="210"/>
                    <a:pt x="23" y="212"/>
                  </a:cubicBezTo>
                  <a:lnTo>
                    <a:pt x="21" y="212"/>
                  </a:lnTo>
                  <a:lnTo>
                    <a:pt x="21" y="211"/>
                  </a:lnTo>
                  <a:cubicBezTo>
                    <a:pt x="15" y="198"/>
                    <a:pt x="9" y="184"/>
                    <a:pt x="3" y="170"/>
                  </a:cubicBezTo>
                  <a:lnTo>
                    <a:pt x="2" y="169"/>
                  </a:lnTo>
                  <a:lnTo>
                    <a:pt x="3" y="168"/>
                  </a:lnTo>
                  <a:cubicBezTo>
                    <a:pt x="10" y="162"/>
                    <a:pt x="17" y="157"/>
                    <a:pt x="25" y="151"/>
                  </a:cubicBezTo>
                  <a:lnTo>
                    <a:pt x="24" y="153"/>
                  </a:lnTo>
                  <a:cubicBezTo>
                    <a:pt x="23" y="143"/>
                    <a:pt x="22" y="133"/>
                    <a:pt x="23" y="123"/>
                  </a:cubicBezTo>
                  <a:lnTo>
                    <a:pt x="24" y="125"/>
                  </a:lnTo>
                  <a:cubicBezTo>
                    <a:pt x="17" y="120"/>
                    <a:pt x="9" y="115"/>
                    <a:pt x="2" y="110"/>
                  </a:cubicBezTo>
                  <a:lnTo>
                    <a:pt x="0" y="109"/>
                  </a:lnTo>
                  <a:lnTo>
                    <a:pt x="1" y="108"/>
                  </a:lnTo>
                  <a:cubicBezTo>
                    <a:pt x="6" y="94"/>
                    <a:pt x="12" y="80"/>
                    <a:pt x="17" y="65"/>
                  </a:cubicBezTo>
                  <a:lnTo>
                    <a:pt x="18" y="64"/>
                  </a:lnTo>
                  <a:lnTo>
                    <a:pt x="19" y="64"/>
                  </a:lnTo>
                  <a:cubicBezTo>
                    <a:pt x="28" y="66"/>
                    <a:pt x="37" y="67"/>
                    <a:pt x="46" y="68"/>
                  </a:cubicBezTo>
                  <a:lnTo>
                    <a:pt x="44" y="69"/>
                  </a:lnTo>
                  <a:cubicBezTo>
                    <a:pt x="50" y="61"/>
                    <a:pt x="57" y="54"/>
                    <a:pt x="65" y="47"/>
                  </a:cubicBezTo>
                  <a:lnTo>
                    <a:pt x="64" y="49"/>
                  </a:lnTo>
                  <a:cubicBezTo>
                    <a:pt x="62" y="40"/>
                    <a:pt x="61" y="31"/>
                    <a:pt x="59" y="22"/>
                  </a:cubicBezTo>
                  <a:lnTo>
                    <a:pt x="58" y="21"/>
                  </a:lnTo>
                  <a:lnTo>
                    <a:pt x="60" y="20"/>
                  </a:lnTo>
                  <a:cubicBezTo>
                    <a:pt x="73" y="14"/>
                    <a:pt x="87" y="8"/>
                    <a:pt x="101" y="2"/>
                  </a:cubicBezTo>
                  <a:lnTo>
                    <a:pt x="103" y="1"/>
                  </a:lnTo>
                  <a:lnTo>
                    <a:pt x="103" y="3"/>
                  </a:lnTo>
                  <a:cubicBezTo>
                    <a:pt x="106" y="6"/>
                    <a:pt x="109" y="10"/>
                    <a:pt x="112" y="13"/>
                  </a:cubicBezTo>
                  <a:lnTo>
                    <a:pt x="116" y="19"/>
                  </a:lnTo>
                  <a:lnTo>
                    <a:pt x="118" y="22"/>
                  </a:lnTo>
                  <a:lnTo>
                    <a:pt x="119" y="23"/>
                  </a:lnTo>
                  <a:lnTo>
                    <a:pt x="119" y="24"/>
                  </a:lnTo>
                  <a:lnTo>
                    <a:pt x="120" y="24"/>
                  </a:lnTo>
                  <a:lnTo>
                    <a:pt x="120" y="24"/>
                  </a:lnTo>
                  <a:lnTo>
                    <a:pt x="120" y="24"/>
                  </a:lnTo>
                  <a:lnTo>
                    <a:pt x="120" y="24"/>
                  </a:lnTo>
                  <a:lnTo>
                    <a:pt x="120" y="24"/>
                  </a:lnTo>
                  <a:cubicBezTo>
                    <a:pt x="116" y="23"/>
                    <a:pt x="119" y="24"/>
                    <a:pt x="118" y="24"/>
                  </a:cubicBezTo>
                  <a:lnTo>
                    <a:pt x="118" y="24"/>
                  </a:lnTo>
                  <a:cubicBezTo>
                    <a:pt x="128" y="22"/>
                    <a:pt x="138" y="22"/>
                    <a:pt x="148" y="23"/>
                  </a:cubicBezTo>
                  <a:lnTo>
                    <a:pt x="146" y="24"/>
                  </a:lnTo>
                  <a:cubicBezTo>
                    <a:pt x="151" y="16"/>
                    <a:pt x="156" y="8"/>
                    <a:pt x="161" y="1"/>
                  </a:cubicBezTo>
                  <a:lnTo>
                    <a:pt x="162" y="0"/>
                  </a:lnTo>
                  <a:lnTo>
                    <a:pt x="163" y="0"/>
                  </a:lnTo>
                  <a:cubicBezTo>
                    <a:pt x="178" y="6"/>
                    <a:pt x="192" y="11"/>
                    <a:pt x="205" y="17"/>
                  </a:cubicBezTo>
                  <a:lnTo>
                    <a:pt x="207" y="17"/>
                  </a:lnTo>
                  <a:lnTo>
                    <a:pt x="207" y="19"/>
                  </a:lnTo>
                  <a:cubicBezTo>
                    <a:pt x="205" y="28"/>
                    <a:pt x="204" y="37"/>
                    <a:pt x="203" y="46"/>
                  </a:cubicBezTo>
                  <a:lnTo>
                    <a:pt x="202" y="44"/>
                  </a:lnTo>
                  <a:cubicBezTo>
                    <a:pt x="210" y="50"/>
                    <a:pt x="218" y="57"/>
                    <a:pt x="224" y="64"/>
                  </a:cubicBezTo>
                  <a:lnTo>
                    <a:pt x="222" y="64"/>
                  </a:lnTo>
                  <a:cubicBezTo>
                    <a:pt x="231" y="62"/>
                    <a:pt x="240" y="60"/>
                    <a:pt x="248" y="59"/>
                  </a:cubicBezTo>
                  <a:lnTo>
                    <a:pt x="250" y="58"/>
                  </a:lnTo>
                  <a:lnTo>
                    <a:pt x="251" y="60"/>
                  </a:lnTo>
                  <a:cubicBezTo>
                    <a:pt x="257" y="74"/>
                    <a:pt x="263" y="88"/>
                    <a:pt x="269" y="101"/>
                  </a:cubicBezTo>
                  <a:lnTo>
                    <a:pt x="269" y="102"/>
                  </a:lnTo>
                  <a:lnTo>
                    <a:pt x="268" y="103"/>
                  </a:lnTo>
                  <a:cubicBezTo>
                    <a:pt x="261" y="109"/>
                    <a:pt x="253" y="114"/>
                    <a:pt x="246" y="119"/>
                  </a:cubicBezTo>
                  <a:lnTo>
                    <a:pt x="247" y="118"/>
                  </a:lnTo>
                  <a:cubicBezTo>
                    <a:pt x="249" y="128"/>
                    <a:pt x="249" y="138"/>
                    <a:pt x="248" y="148"/>
                  </a:cubicBezTo>
                  <a:lnTo>
                    <a:pt x="247" y="146"/>
                  </a:lnTo>
                  <a:cubicBezTo>
                    <a:pt x="255" y="151"/>
                    <a:pt x="262" y="157"/>
                    <a:pt x="269" y="161"/>
                  </a:cubicBezTo>
                  <a:lnTo>
                    <a:pt x="270" y="162"/>
                  </a:lnTo>
                  <a:lnTo>
                    <a:pt x="270" y="163"/>
                  </a:lnTo>
                  <a:cubicBezTo>
                    <a:pt x="264" y="178"/>
                    <a:pt x="259" y="192"/>
                    <a:pt x="254" y="205"/>
                  </a:cubicBezTo>
                  <a:lnTo>
                    <a:pt x="253" y="206"/>
                  </a:lnTo>
                  <a:lnTo>
                    <a:pt x="252" y="206"/>
                  </a:lnTo>
                  <a:cubicBezTo>
                    <a:pt x="243" y="205"/>
                    <a:pt x="234" y="203"/>
                    <a:pt x="225" y="202"/>
                  </a:cubicBezTo>
                  <a:lnTo>
                    <a:pt x="226" y="201"/>
                  </a:lnTo>
                  <a:cubicBezTo>
                    <a:pt x="220" y="210"/>
                    <a:pt x="213" y="217"/>
                    <a:pt x="206" y="223"/>
                  </a:cubicBezTo>
                  <a:lnTo>
                    <a:pt x="206" y="222"/>
                  </a:lnTo>
                  <a:cubicBezTo>
                    <a:pt x="208" y="231"/>
                    <a:pt x="210" y="240"/>
                    <a:pt x="211" y="248"/>
                  </a:cubicBezTo>
                  <a:lnTo>
                    <a:pt x="212" y="249"/>
                  </a:lnTo>
                  <a:lnTo>
                    <a:pt x="211" y="250"/>
                  </a:lnTo>
                  <a:cubicBezTo>
                    <a:pt x="194" y="257"/>
                    <a:pt x="180" y="263"/>
                    <a:pt x="169" y="267"/>
                  </a:cubicBezTo>
                  <a:lnTo>
                    <a:pt x="169" y="268"/>
                  </a:lnTo>
                  <a:lnTo>
                    <a:pt x="169" y="267"/>
                  </a:lnTo>
                  <a:cubicBezTo>
                    <a:pt x="164" y="260"/>
                    <a:pt x="160" y="255"/>
                    <a:pt x="157" y="251"/>
                  </a:cubicBezTo>
                  <a:cubicBezTo>
                    <a:pt x="156" y="249"/>
                    <a:pt x="155" y="248"/>
                    <a:pt x="154" y="247"/>
                  </a:cubicBezTo>
                  <a:cubicBezTo>
                    <a:pt x="153" y="246"/>
                    <a:pt x="153" y="245"/>
                    <a:pt x="153" y="245"/>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50" name="Google Shape;150;g3fb95ed3fca_1_1019"/>
            <p:cNvSpPr/>
            <p:nvPr/>
          </p:nvSpPr>
          <p:spPr>
            <a:xfrm>
              <a:off x="1170543" y="545046"/>
              <a:ext cx="169322" cy="167662"/>
            </a:xfrm>
            <a:custGeom>
              <a:rect b="b" l="l" r="r" t="t"/>
              <a:pathLst>
                <a:path extrusionOk="0" h="101" w="102">
                  <a:moveTo>
                    <a:pt x="70" y="96"/>
                  </a:moveTo>
                  <a:lnTo>
                    <a:pt x="69" y="96"/>
                  </a:lnTo>
                  <a:cubicBezTo>
                    <a:pt x="68" y="97"/>
                    <a:pt x="67" y="97"/>
                    <a:pt x="65" y="98"/>
                  </a:cubicBezTo>
                  <a:cubicBezTo>
                    <a:pt x="61" y="99"/>
                    <a:pt x="55" y="100"/>
                    <a:pt x="47" y="100"/>
                  </a:cubicBezTo>
                  <a:cubicBezTo>
                    <a:pt x="40" y="99"/>
                    <a:pt x="30" y="97"/>
                    <a:pt x="22" y="90"/>
                  </a:cubicBezTo>
                  <a:cubicBezTo>
                    <a:pt x="13" y="84"/>
                    <a:pt x="5" y="73"/>
                    <a:pt x="3" y="59"/>
                  </a:cubicBezTo>
                  <a:cubicBezTo>
                    <a:pt x="0" y="46"/>
                    <a:pt x="4" y="29"/>
                    <a:pt x="16" y="18"/>
                  </a:cubicBezTo>
                  <a:cubicBezTo>
                    <a:pt x="27" y="6"/>
                    <a:pt x="46" y="-1"/>
                    <a:pt x="64" y="5"/>
                  </a:cubicBezTo>
                  <a:cubicBezTo>
                    <a:pt x="73" y="7"/>
                    <a:pt x="81" y="12"/>
                    <a:pt x="88" y="20"/>
                  </a:cubicBezTo>
                  <a:cubicBezTo>
                    <a:pt x="94" y="27"/>
                    <a:pt x="98" y="36"/>
                    <a:pt x="99" y="46"/>
                  </a:cubicBezTo>
                  <a:cubicBezTo>
                    <a:pt x="101" y="56"/>
                    <a:pt x="99" y="67"/>
                    <a:pt x="94" y="76"/>
                  </a:cubicBezTo>
                  <a:cubicBezTo>
                    <a:pt x="91" y="81"/>
                    <a:pt x="88" y="85"/>
                    <a:pt x="84" y="88"/>
                  </a:cubicBezTo>
                  <a:cubicBezTo>
                    <a:pt x="82" y="90"/>
                    <a:pt x="80" y="92"/>
                    <a:pt x="78" y="93"/>
                  </a:cubicBezTo>
                  <a:cubicBezTo>
                    <a:pt x="77" y="94"/>
                    <a:pt x="76" y="95"/>
                    <a:pt x="74" y="96"/>
                  </a:cubicBezTo>
                  <a:lnTo>
                    <a:pt x="73" y="96"/>
                  </a:lnTo>
                  <a:lnTo>
                    <a:pt x="72" y="97"/>
                  </a:lnTo>
                  <a:lnTo>
                    <a:pt x="72" y="97"/>
                  </a:lnTo>
                  <a:lnTo>
                    <a:pt x="72" y="97"/>
                  </a:lnTo>
                  <a:lnTo>
                    <a:pt x="72" y="97"/>
                  </a:lnTo>
                  <a:cubicBezTo>
                    <a:pt x="71" y="97"/>
                    <a:pt x="73" y="96"/>
                    <a:pt x="72" y="95"/>
                  </a:cubicBezTo>
                  <a:lnTo>
                    <a:pt x="70" y="94"/>
                  </a:lnTo>
                  <a:cubicBezTo>
                    <a:pt x="71" y="93"/>
                    <a:pt x="74" y="92"/>
                    <a:pt x="75" y="91"/>
                  </a:cubicBezTo>
                  <a:cubicBezTo>
                    <a:pt x="93" y="81"/>
                    <a:pt x="101" y="59"/>
                    <a:pt x="97" y="41"/>
                  </a:cubicBezTo>
                  <a:cubicBezTo>
                    <a:pt x="93" y="22"/>
                    <a:pt x="77" y="8"/>
                    <a:pt x="60" y="5"/>
                  </a:cubicBezTo>
                  <a:cubicBezTo>
                    <a:pt x="42" y="1"/>
                    <a:pt x="25" y="8"/>
                    <a:pt x="15" y="20"/>
                  </a:cubicBezTo>
                  <a:cubicBezTo>
                    <a:pt x="4" y="31"/>
                    <a:pt x="1" y="47"/>
                    <a:pt x="3" y="60"/>
                  </a:cubicBezTo>
                  <a:cubicBezTo>
                    <a:pt x="6" y="73"/>
                    <a:pt x="13" y="84"/>
                    <a:pt x="22" y="90"/>
                  </a:cubicBezTo>
                  <a:cubicBezTo>
                    <a:pt x="30" y="97"/>
                    <a:pt x="40" y="99"/>
                    <a:pt x="47" y="100"/>
                  </a:cubicBezTo>
                  <a:cubicBezTo>
                    <a:pt x="55" y="100"/>
                    <a:pt x="61" y="99"/>
                    <a:pt x="65" y="98"/>
                  </a:cubicBezTo>
                  <a:cubicBezTo>
                    <a:pt x="68" y="97"/>
                    <a:pt x="70" y="96"/>
                    <a:pt x="70" y="96"/>
                  </a:cubicBezTo>
                  <a:cubicBezTo>
                    <a:pt x="70" y="96"/>
                    <a:pt x="69" y="97"/>
                    <a:pt x="65" y="99"/>
                  </a:cubicBezTo>
                  <a:cubicBezTo>
                    <a:pt x="61" y="100"/>
                    <a:pt x="55" y="102"/>
                    <a:pt x="47" y="101"/>
                  </a:cubicBezTo>
                  <a:cubicBezTo>
                    <a:pt x="39" y="101"/>
                    <a:pt x="30" y="99"/>
                    <a:pt x="21" y="92"/>
                  </a:cubicBezTo>
                  <a:cubicBezTo>
                    <a:pt x="11" y="86"/>
                    <a:pt x="3" y="75"/>
                    <a:pt x="1" y="61"/>
                  </a:cubicBezTo>
                  <a:cubicBezTo>
                    <a:pt x="-2" y="47"/>
                    <a:pt x="1" y="30"/>
                    <a:pt x="12" y="18"/>
                  </a:cubicBezTo>
                  <a:cubicBezTo>
                    <a:pt x="23" y="5"/>
                    <a:pt x="42" y="-3"/>
                    <a:pt x="61" y="1"/>
                  </a:cubicBezTo>
                  <a:cubicBezTo>
                    <a:pt x="70" y="3"/>
                    <a:pt x="79" y="7"/>
                    <a:pt x="86" y="14"/>
                  </a:cubicBezTo>
                  <a:cubicBezTo>
                    <a:pt x="93" y="21"/>
                    <a:pt x="99" y="30"/>
                    <a:pt x="101" y="40"/>
                  </a:cubicBezTo>
                  <a:cubicBezTo>
                    <a:pt x="106" y="60"/>
                    <a:pt x="97" y="84"/>
                    <a:pt x="77" y="95"/>
                  </a:cubicBezTo>
                  <a:cubicBezTo>
                    <a:pt x="75" y="96"/>
                    <a:pt x="73" y="97"/>
                    <a:pt x="71" y="98"/>
                  </a:cubicBezTo>
                  <a:lnTo>
                    <a:pt x="69" y="98"/>
                  </a:lnTo>
                  <a:lnTo>
                    <a:pt x="69" y="97"/>
                  </a:lnTo>
                  <a:cubicBezTo>
                    <a:pt x="68" y="96"/>
                    <a:pt x="69" y="94"/>
                    <a:pt x="69" y="95"/>
                  </a:cubicBezTo>
                  <a:cubicBezTo>
                    <a:pt x="69" y="94"/>
                    <a:pt x="69" y="94"/>
                    <a:pt x="69" y="94"/>
                  </a:cubicBezTo>
                  <a:lnTo>
                    <a:pt x="70" y="94"/>
                  </a:lnTo>
                  <a:lnTo>
                    <a:pt x="70" y="94"/>
                  </a:lnTo>
                  <a:lnTo>
                    <a:pt x="71" y="93"/>
                  </a:lnTo>
                  <a:lnTo>
                    <a:pt x="73" y="92"/>
                  </a:lnTo>
                  <a:cubicBezTo>
                    <a:pt x="74" y="92"/>
                    <a:pt x="75" y="91"/>
                    <a:pt x="76" y="90"/>
                  </a:cubicBezTo>
                  <a:cubicBezTo>
                    <a:pt x="78" y="89"/>
                    <a:pt x="80" y="87"/>
                    <a:pt x="81" y="86"/>
                  </a:cubicBezTo>
                  <a:cubicBezTo>
                    <a:pt x="85" y="82"/>
                    <a:pt x="88" y="79"/>
                    <a:pt x="90" y="74"/>
                  </a:cubicBezTo>
                  <a:cubicBezTo>
                    <a:pt x="95" y="66"/>
                    <a:pt x="97" y="56"/>
                    <a:pt x="96" y="47"/>
                  </a:cubicBezTo>
                  <a:cubicBezTo>
                    <a:pt x="95" y="38"/>
                    <a:pt x="91" y="29"/>
                    <a:pt x="85" y="22"/>
                  </a:cubicBezTo>
                  <a:cubicBezTo>
                    <a:pt x="79" y="16"/>
                    <a:pt x="71" y="11"/>
                    <a:pt x="63" y="8"/>
                  </a:cubicBezTo>
                  <a:cubicBezTo>
                    <a:pt x="46" y="4"/>
                    <a:pt x="29" y="9"/>
                    <a:pt x="18" y="20"/>
                  </a:cubicBezTo>
                  <a:cubicBezTo>
                    <a:pt x="7" y="31"/>
                    <a:pt x="3" y="46"/>
                    <a:pt x="6" y="59"/>
                  </a:cubicBezTo>
                  <a:cubicBezTo>
                    <a:pt x="8" y="72"/>
                    <a:pt x="15" y="83"/>
                    <a:pt x="23" y="89"/>
                  </a:cubicBezTo>
                  <a:cubicBezTo>
                    <a:pt x="31" y="95"/>
                    <a:pt x="40" y="98"/>
                    <a:pt x="47" y="99"/>
                  </a:cubicBezTo>
                  <a:cubicBezTo>
                    <a:pt x="55" y="99"/>
                    <a:pt x="61" y="98"/>
                    <a:pt x="64" y="97"/>
                  </a:cubicBezTo>
                  <a:cubicBezTo>
                    <a:pt x="68" y="97"/>
                    <a:pt x="70" y="96"/>
                    <a:pt x="70" y="96"/>
                  </a:cubicBezTo>
                  <a:close/>
                </a:path>
              </a:pathLst>
            </a:custGeom>
            <a:solidFill>
              <a:schemeClr val="dk2"/>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51" name="Google Shape;151;g3fb95ed3fca_1_1019"/>
            <p:cNvSpPr/>
            <p:nvPr/>
          </p:nvSpPr>
          <p:spPr>
            <a:xfrm>
              <a:off x="1031102" y="400625"/>
              <a:ext cx="453184" cy="454844"/>
            </a:xfrm>
            <a:custGeom>
              <a:rect b="b" l="l" r="r" t="t"/>
              <a:pathLst>
                <a:path extrusionOk="0" h="274" w="273">
                  <a:moveTo>
                    <a:pt x="154" y="247"/>
                  </a:moveTo>
                  <a:cubicBezTo>
                    <a:pt x="156" y="250"/>
                    <a:pt x="160" y="256"/>
                    <a:pt x="171" y="270"/>
                  </a:cubicBezTo>
                  <a:lnTo>
                    <a:pt x="170" y="269"/>
                  </a:lnTo>
                  <a:cubicBezTo>
                    <a:pt x="181" y="265"/>
                    <a:pt x="195" y="258"/>
                    <a:pt x="212" y="251"/>
                  </a:cubicBezTo>
                  <a:lnTo>
                    <a:pt x="212" y="252"/>
                  </a:lnTo>
                  <a:cubicBezTo>
                    <a:pt x="210" y="243"/>
                    <a:pt x="208" y="234"/>
                    <a:pt x="206" y="224"/>
                  </a:cubicBezTo>
                  <a:lnTo>
                    <a:pt x="208" y="224"/>
                  </a:lnTo>
                  <a:lnTo>
                    <a:pt x="208" y="225"/>
                  </a:lnTo>
                  <a:lnTo>
                    <a:pt x="206" y="224"/>
                  </a:lnTo>
                  <a:cubicBezTo>
                    <a:pt x="214" y="218"/>
                    <a:pt x="221" y="211"/>
                    <a:pt x="227" y="203"/>
                  </a:cubicBezTo>
                  <a:lnTo>
                    <a:pt x="228" y="204"/>
                  </a:lnTo>
                  <a:lnTo>
                    <a:pt x="227" y="205"/>
                  </a:lnTo>
                  <a:lnTo>
                    <a:pt x="227" y="203"/>
                  </a:lnTo>
                  <a:cubicBezTo>
                    <a:pt x="235" y="204"/>
                    <a:pt x="245" y="205"/>
                    <a:pt x="254" y="207"/>
                  </a:cubicBezTo>
                  <a:lnTo>
                    <a:pt x="253" y="208"/>
                  </a:lnTo>
                  <a:cubicBezTo>
                    <a:pt x="258" y="194"/>
                    <a:pt x="264" y="179"/>
                    <a:pt x="270" y="164"/>
                  </a:cubicBezTo>
                  <a:lnTo>
                    <a:pt x="271" y="165"/>
                  </a:lnTo>
                  <a:cubicBezTo>
                    <a:pt x="263" y="161"/>
                    <a:pt x="255" y="155"/>
                    <a:pt x="247" y="150"/>
                  </a:cubicBezTo>
                  <a:lnTo>
                    <a:pt x="249" y="148"/>
                  </a:lnTo>
                  <a:lnTo>
                    <a:pt x="249" y="149"/>
                  </a:lnTo>
                  <a:lnTo>
                    <a:pt x="247" y="150"/>
                  </a:lnTo>
                  <a:cubicBezTo>
                    <a:pt x="248" y="141"/>
                    <a:pt x="248" y="130"/>
                    <a:pt x="246" y="120"/>
                  </a:cubicBezTo>
                  <a:lnTo>
                    <a:pt x="249" y="120"/>
                  </a:lnTo>
                  <a:lnTo>
                    <a:pt x="248" y="122"/>
                  </a:lnTo>
                  <a:lnTo>
                    <a:pt x="246" y="120"/>
                  </a:lnTo>
                  <a:cubicBezTo>
                    <a:pt x="253" y="115"/>
                    <a:pt x="261" y="109"/>
                    <a:pt x="269" y="103"/>
                  </a:cubicBezTo>
                  <a:lnTo>
                    <a:pt x="269" y="105"/>
                  </a:lnTo>
                  <a:cubicBezTo>
                    <a:pt x="263" y="92"/>
                    <a:pt x="256" y="77"/>
                    <a:pt x="249" y="62"/>
                  </a:cubicBezTo>
                  <a:lnTo>
                    <a:pt x="251" y="63"/>
                  </a:lnTo>
                  <a:cubicBezTo>
                    <a:pt x="243" y="64"/>
                    <a:pt x="233" y="66"/>
                    <a:pt x="223" y="68"/>
                  </a:cubicBezTo>
                  <a:lnTo>
                    <a:pt x="224" y="65"/>
                  </a:lnTo>
                  <a:lnTo>
                    <a:pt x="225" y="66"/>
                  </a:lnTo>
                  <a:lnTo>
                    <a:pt x="223" y="68"/>
                  </a:lnTo>
                  <a:cubicBezTo>
                    <a:pt x="218" y="61"/>
                    <a:pt x="210" y="54"/>
                    <a:pt x="202" y="48"/>
                  </a:cubicBezTo>
                  <a:lnTo>
                    <a:pt x="204" y="46"/>
                  </a:lnTo>
                  <a:lnTo>
                    <a:pt x="205" y="47"/>
                  </a:lnTo>
                  <a:lnTo>
                    <a:pt x="202" y="48"/>
                  </a:lnTo>
                  <a:cubicBezTo>
                    <a:pt x="203" y="39"/>
                    <a:pt x="204" y="30"/>
                    <a:pt x="206" y="20"/>
                  </a:cubicBezTo>
                  <a:lnTo>
                    <a:pt x="207" y="21"/>
                  </a:lnTo>
                  <a:cubicBezTo>
                    <a:pt x="193" y="16"/>
                    <a:pt x="178" y="10"/>
                    <a:pt x="163" y="4"/>
                  </a:cubicBezTo>
                  <a:lnTo>
                    <a:pt x="165" y="4"/>
                  </a:lnTo>
                  <a:cubicBezTo>
                    <a:pt x="160" y="11"/>
                    <a:pt x="154" y="19"/>
                    <a:pt x="149" y="27"/>
                  </a:cubicBezTo>
                  <a:lnTo>
                    <a:pt x="147" y="25"/>
                  </a:lnTo>
                  <a:lnTo>
                    <a:pt x="148" y="24"/>
                  </a:lnTo>
                  <a:lnTo>
                    <a:pt x="149" y="27"/>
                  </a:lnTo>
                  <a:cubicBezTo>
                    <a:pt x="140" y="27"/>
                    <a:pt x="130" y="27"/>
                    <a:pt x="119" y="28"/>
                  </a:cubicBezTo>
                  <a:lnTo>
                    <a:pt x="120" y="28"/>
                  </a:lnTo>
                  <a:lnTo>
                    <a:pt x="120" y="25"/>
                  </a:lnTo>
                  <a:lnTo>
                    <a:pt x="120" y="25"/>
                  </a:lnTo>
                  <a:lnTo>
                    <a:pt x="119" y="28"/>
                  </a:lnTo>
                  <a:lnTo>
                    <a:pt x="118" y="28"/>
                  </a:lnTo>
                  <a:lnTo>
                    <a:pt x="118" y="28"/>
                  </a:lnTo>
                  <a:lnTo>
                    <a:pt x="119" y="28"/>
                  </a:lnTo>
                  <a:lnTo>
                    <a:pt x="120" y="25"/>
                  </a:lnTo>
                  <a:lnTo>
                    <a:pt x="120" y="25"/>
                  </a:lnTo>
                  <a:lnTo>
                    <a:pt x="120" y="25"/>
                  </a:lnTo>
                  <a:lnTo>
                    <a:pt x="120" y="25"/>
                  </a:lnTo>
                  <a:lnTo>
                    <a:pt x="120" y="25"/>
                  </a:lnTo>
                  <a:lnTo>
                    <a:pt x="121" y="26"/>
                  </a:lnTo>
                  <a:lnTo>
                    <a:pt x="119" y="28"/>
                  </a:lnTo>
                  <a:cubicBezTo>
                    <a:pt x="114" y="21"/>
                    <a:pt x="108" y="13"/>
                    <a:pt x="102" y="5"/>
                  </a:cubicBezTo>
                  <a:lnTo>
                    <a:pt x="104" y="6"/>
                  </a:lnTo>
                  <a:cubicBezTo>
                    <a:pt x="91" y="12"/>
                    <a:pt x="76" y="19"/>
                    <a:pt x="61" y="25"/>
                  </a:cubicBezTo>
                  <a:lnTo>
                    <a:pt x="62" y="23"/>
                  </a:lnTo>
                  <a:cubicBezTo>
                    <a:pt x="64" y="32"/>
                    <a:pt x="66" y="41"/>
                    <a:pt x="68" y="51"/>
                  </a:cubicBezTo>
                  <a:lnTo>
                    <a:pt x="64" y="51"/>
                  </a:lnTo>
                  <a:lnTo>
                    <a:pt x="65" y="49"/>
                  </a:lnTo>
                  <a:lnTo>
                    <a:pt x="67" y="52"/>
                  </a:lnTo>
                  <a:cubicBezTo>
                    <a:pt x="60" y="57"/>
                    <a:pt x="53" y="64"/>
                    <a:pt x="47" y="73"/>
                  </a:cubicBezTo>
                  <a:lnTo>
                    <a:pt x="45" y="70"/>
                  </a:lnTo>
                  <a:lnTo>
                    <a:pt x="46" y="69"/>
                  </a:lnTo>
                  <a:lnTo>
                    <a:pt x="47" y="73"/>
                  </a:lnTo>
                  <a:cubicBezTo>
                    <a:pt x="38" y="72"/>
                    <a:pt x="28" y="70"/>
                    <a:pt x="19" y="69"/>
                  </a:cubicBezTo>
                  <a:lnTo>
                    <a:pt x="21" y="68"/>
                  </a:lnTo>
                  <a:cubicBezTo>
                    <a:pt x="16" y="81"/>
                    <a:pt x="10" y="97"/>
                    <a:pt x="4" y="112"/>
                  </a:cubicBezTo>
                  <a:lnTo>
                    <a:pt x="3" y="109"/>
                  </a:lnTo>
                  <a:cubicBezTo>
                    <a:pt x="11" y="114"/>
                    <a:pt x="19" y="120"/>
                    <a:pt x="27" y="125"/>
                  </a:cubicBezTo>
                  <a:lnTo>
                    <a:pt x="24" y="128"/>
                  </a:lnTo>
                  <a:lnTo>
                    <a:pt x="23" y="126"/>
                  </a:lnTo>
                  <a:lnTo>
                    <a:pt x="27" y="126"/>
                  </a:lnTo>
                  <a:cubicBezTo>
                    <a:pt x="26" y="135"/>
                    <a:pt x="26" y="145"/>
                    <a:pt x="28" y="155"/>
                  </a:cubicBezTo>
                  <a:lnTo>
                    <a:pt x="24" y="155"/>
                  </a:lnTo>
                  <a:lnTo>
                    <a:pt x="25" y="154"/>
                  </a:lnTo>
                  <a:lnTo>
                    <a:pt x="28" y="156"/>
                  </a:lnTo>
                  <a:cubicBezTo>
                    <a:pt x="21" y="161"/>
                    <a:pt x="13" y="167"/>
                    <a:pt x="5" y="173"/>
                  </a:cubicBezTo>
                  <a:lnTo>
                    <a:pt x="6" y="170"/>
                  </a:lnTo>
                  <a:cubicBezTo>
                    <a:pt x="11" y="184"/>
                    <a:pt x="18" y="198"/>
                    <a:pt x="25" y="213"/>
                  </a:cubicBezTo>
                  <a:lnTo>
                    <a:pt x="22" y="212"/>
                  </a:lnTo>
                  <a:cubicBezTo>
                    <a:pt x="31" y="210"/>
                    <a:pt x="40" y="208"/>
                    <a:pt x="50" y="207"/>
                  </a:cubicBezTo>
                  <a:lnTo>
                    <a:pt x="50" y="210"/>
                  </a:lnTo>
                  <a:lnTo>
                    <a:pt x="49" y="210"/>
                  </a:lnTo>
                  <a:lnTo>
                    <a:pt x="51" y="207"/>
                  </a:lnTo>
                  <a:cubicBezTo>
                    <a:pt x="57" y="214"/>
                    <a:pt x="64" y="221"/>
                    <a:pt x="72" y="227"/>
                  </a:cubicBezTo>
                  <a:lnTo>
                    <a:pt x="69" y="229"/>
                  </a:lnTo>
                  <a:lnTo>
                    <a:pt x="69" y="228"/>
                  </a:lnTo>
                  <a:lnTo>
                    <a:pt x="72" y="228"/>
                  </a:lnTo>
                  <a:cubicBezTo>
                    <a:pt x="71" y="237"/>
                    <a:pt x="70" y="246"/>
                    <a:pt x="69" y="256"/>
                  </a:cubicBezTo>
                  <a:lnTo>
                    <a:pt x="67" y="253"/>
                  </a:lnTo>
                  <a:cubicBezTo>
                    <a:pt x="81" y="259"/>
                    <a:pt x="96" y="264"/>
                    <a:pt x="110" y="270"/>
                  </a:cubicBezTo>
                  <a:lnTo>
                    <a:pt x="108" y="271"/>
                  </a:lnTo>
                  <a:cubicBezTo>
                    <a:pt x="113" y="263"/>
                    <a:pt x="118" y="255"/>
                    <a:pt x="123" y="247"/>
                  </a:cubicBezTo>
                  <a:lnTo>
                    <a:pt x="126" y="250"/>
                  </a:lnTo>
                  <a:lnTo>
                    <a:pt x="126" y="251"/>
                  </a:lnTo>
                  <a:lnTo>
                    <a:pt x="125" y="247"/>
                  </a:lnTo>
                  <a:cubicBezTo>
                    <a:pt x="133" y="248"/>
                    <a:pt x="141" y="248"/>
                    <a:pt x="150" y="246"/>
                  </a:cubicBezTo>
                  <a:lnTo>
                    <a:pt x="152" y="246"/>
                  </a:lnTo>
                  <a:lnTo>
                    <a:pt x="152" y="246"/>
                  </a:lnTo>
                  <a:lnTo>
                    <a:pt x="152" y="247"/>
                  </a:lnTo>
                  <a:lnTo>
                    <a:pt x="152" y="247"/>
                  </a:lnTo>
                  <a:lnTo>
                    <a:pt x="152" y="247"/>
                  </a:lnTo>
                  <a:lnTo>
                    <a:pt x="153" y="250"/>
                  </a:lnTo>
                  <a:lnTo>
                    <a:pt x="154" y="250"/>
                  </a:lnTo>
                  <a:lnTo>
                    <a:pt x="154" y="250"/>
                  </a:lnTo>
                  <a:lnTo>
                    <a:pt x="154" y="250"/>
                  </a:lnTo>
                  <a:lnTo>
                    <a:pt x="150" y="250"/>
                  </a:lnTo>
                  <a:cubicBezTo>
                    <a:pt x="147" y="250"/>
                    <a:pt x="144" y="251"/>
                    <a:pt x="141" y="251"/>
                  </a:cubicBezTo>
                  <a:cubicBezTo>
                    <a:pt x="136" y="251"/>
                    <a:pt x="130" y="251"/>
                    <a:pt x="124" y="250"/>
                  </a:cubicBezTo>
                  <a:lnTo>
                    <a:pt x="126" y="249"/>
                  </a:lnTo>
                  <a:cubicBezTo>
                    <a:pt x="121" y="257"/>
                    <a:pt x="116" y="264"/>
                    <a:pt x="111" y="272"/>
                  </a:cubicBezTo>
                  <a:lnTo>
                    <a:pt x="109" y="269"/>
                  </a:lnTo>
                  <a:lnTo>
                    <a:pt x="109" y="269"/>
                  </a:lnTo>
                  <a:lnTo>
                    <a:pt x="109" y="272"/>
                  </a:lnTo>
                  <a:cubicBezTo>
                    <a:pt x="95" y="267"/>
                    <a:pt x="81" y="261"/>
                    <a:pt x="67" y="256"/>
                  </a:cubicBezTo>
                  <a:lnTo>
                    <a:pt x="70" y="253"/>
                  </a:lnTo>
                  <a:lnTo>
                    <a:pt x="70" y="254"/>
                  </a:lnTo>
                  <a:lnTo>
                    <a:pt x="66" y="255"/>
                  </a:lnTo>
                  <a:cubicBezTo>
                    <a:pt x="68" y="245"/>
                    <a:pt x="69" y="236"/>
                    <a:pt x="71" y="227"/>
                  </a:cubicBezTo>
                  <a:lnTo>
                    <a:pt x="71" y="229"/>
                  </a:lnTo>
                  <a:cubicBezTo>
                    <a:pt x="63" y="223"/>
                    <a:pt x="55" y="216"/>
                    <a:pt x="49" y="208"/>
                  </a:cubicBezTo>
                  <a:lnTo>
                    <a:pt x="51" y="208"/>
                  </a:lnTo>
                  <a:cubicBezTo>
                    <a:pt x="42" y="210"/>
                    <a:pt x="33" y="212"/>
                    <a:pt x="24" y="214"/>
                  </a:cubicBezTo>
                  <a:lnTo>
                    <a:pt x="24" y="210"/>
                  </a:lnTo>
                  <a:lnTo>
                    <a:pt x="25" y="211"/>
                  </a:lnTo>
                  <a:lnTo>
                    <a:pt x="23" y="213"/>
                  </a:lnTo>
                  <a:cubicBezTo>
                    <a:pt x="17" y="199"/>
                    <a:pt x="11" y="185"/>
                    <a:pt x="5" y="172"/>
                  </a:cubicBezTo>
                  <a:lnTo>
                    <a:pt x="8" y="172"/>
                  </a:lnTo>
                  <a:lnTo>
                    <a:pt x="8" y="173"/>
                  </a:lnTo>
                  <a:lnTo>
                    <a:pt x="5" y="171"/>
                  </a:lnTo>
                  <a:cubicBezTo>
                    <a:pt x="12" y="165"/>
                    <a:pt x="20" y="160"/>
                    <a:pt x="27" y="154"/>
                  </a:cubicBezTo>
                  <a:lnTo>
                    <a:pt x="26" y="156"/>
                  </a:lnTo>
                  <a:cubicBezTo>
                    <a:pt x="25" y="146"/>
                    <a:pt x="24" y="135"/>
                    <a:pt x="26" y="125"/>
                  </a:cubicBezTo>
                  <a:lnTo>
                    <a:pt x="26" y="127"/>
                  </a:lnTo>
                  <a:cubicBezTo>
                    <a:pt x="19" y="122"/>
                    <a:pt x="11" y="116"/>
                    <a:pt x="3" y="111"/>
                  </a:cubicBezTo>
                  <a:lnTo>
                    <a:pt x="6" y="109"/>
                  </a:lnTo>
                  <a:lnTo>
                    <a:pt x="7" y="111"/>
                  </a:lnTo>
                  <a:lnTo>
                    <a:pt x="3" y="111"/>
                  </a:lnTo>
                  <a:cubicBezTo>
                    <a:pt x="9" y="96"/>
                    <a:pt x="14" y="82"/>
                    <a:pt x="19" y="68"/>
                  </a:cubicBezTo>
                  <a:lnTo>
                    <a:pt x="22" y="71"/>
                  </a:lnTo>
                  <a:lnTo>
                    <a:pt x="21" y="72"/>
                  </a:lnTo>
                  <a:lnTo>
                    <a:pt x="20" y="68"/>
                  </a:lnTo>
                  <a:cubicBezTo>
                    <a:pt x="29" y="70"/>
                    <a:pt x="39" y="71"/>
                    <a:pt x="48" y="72"/>
                  </a:cubicBezTo>
                  <a:lnTo>
                    <a:pt x="46" y="73"/>
                  </a:lnTo>
                  <a:cubicBezTo>
                    <a:pt x="52" y="64"/>
                    <a:pt x="59" y="57"/>
                    <a:pt x="67" y="50"/>
                  </a:cubicBezTo>
                  <a:lnTo>
                    <a:pt x="67" y="52"/>
                  </a:lnTo>
                  <a:cubicBezTo>
                    <a:pt x="65" y="43"/>
                    <a:pt x="63" y="34"/>
                    <a:pt x="61" y="25"/>
                  </a:cubicBezTo>
                  <a:lnTo>
                    <a:pt x="65" y="25"/>
                  </a:lnTo>
                  <a:lnTo>
                    <a:pt x="64" y="27"/>
                  </a:lnTo>
                  <a:lnTo>
                    <a:pt x="62" y="24"/>
                  </a:lnTo>
                  <a:cubicBezTo>
                    <a:pt x="76" y="18"/>
                    <a:pt x="89" y="12"/>
                    <a:pt x="103" y="6"/>
                  </a:cubicBezTo>
                  <a:lnTo>
                    <a:pt x="103" y="9"/>
                  </a:lnTo>
                  <a:lnTo>
                    <a:pt x="101" y="9"/>
                  </a:lnTo>
                  <a:lnTo>
                    <a:pt x="103" y="6"/>
                  </a:lnTo>
                  <a:cubicBezTo>
                    <a:pt x="109" y="14"/>
                    <a:pt x="114" y="21"/>
                    <a:pt x="119" y="28"/>
                  </a:cubicBezTo>
                  <a:lnTo>
                    <a:pt x="119" y="27"/>
                  </a:lnTo>
                  <a:lnTo>
                    <a:pt x="120" y="28"/>
                  </a:lnTo>
                  <a:lnTo>
                    <a:pt x="120" y="28"/>
                  </a:lnTo>
                  <a:lnTo>
                    <a:pt x="120" y="28"/>
                  </a:lnTo>
                  <a:lnTo>
                    <a:pt x="118" y="29"/>
                  </a:lnTo>
                  <a:lnTo>
                    <a:pt x="119" y="31"/>
                  </a:lnTo>
                  <a:lnTo>
                    <a:pt x="119" y="31"/>
                  </a:lnTo>
                  <a:lnTo>
                    <a:pt x="119" y="31"/>
                  </a:lnTo>
                  <a:lnTo>
                    <a:pt x="119" y="31"/>
                  </a:lnTo>
                  <a:lnTo>
                    <a:pt x="120" y="28"/>
                  </a:lnTo>
                  <a:lnTo>
                    <a:pt x="119" y="28"/>
                  </a:lnTo>
                  <a:cubicBezTo>
                    <a:pt x="130" y="26"/>
                    <a:pt x="140" y="26"/>
                    <a:pt x="149" y="27"/>
                  </a:cubicBezTo>
                  <a:lnTo>
                    <a:pt x="148" y="28"/>
                  </a:lnTo>
                  <a:cubicBezTo>
                    <a:pt x="153" y="20"/>
                    <a:pt x="158" y="12"/>
                    <a:pt x="164" y="4"/>
                  </a:cubicBezTo>
                  <a:lnTo>
                    <a:pt x="165" y="7"/>
                  </a:lnTo>
                  <a:lnTo>
                    <a:pt x="164" y="7"/>
                  </a:lnTo>
                  <a:lnTo>
                    <a:pt x="164" y="4"/>
                  </a:lnTo>
                  <a:cubicBezTo>
                    <a:pt x="179" y="10"/>
                    <a:pt x="192" y="15"/>
                    <a:pt x="206" y="21"/>
                  </a:cubicBezTo>
                  <a:lnTo>
                    <a:pt x="204" y="23"/>
                  </a:lnTo>
                  <a:lnTo>
                    <a:pt x="203" y="21"/>
                  </a:lnTo>
                  <a:lnTo>
                    <a:pt x="206" y="21"/>
                  </a:lnTo>
                  <a:cubicBezTo>
                    <a:pt x="205" y="31"/>
                    <a:pt x="203" y="40"/>
                    <a:pt x="202" y="48"/>
                  </a:cubicBezTo>
                  <a:lnTo>
                    <a:pt x="201" y="47"/>
                  </a:lnTo>
                  <a:cubicBezTo>
                    <a:pt x="210" y="53"/>
                    <a:pt x="218" y="61"/>
                    <a:pt x="224" y="68"/>
                  </a:cubicBezTo>
                  <a:lnTo>
                    <a:pt x="222" y="68"/>
                  </a:lnTo>
                  <a:cubicBezTo>
                    <a:pt x="232" y="66"/>
                    <a:pt x="241" y="64"/>
                    <a:pt x="250" y="62"/>
                  </a:cubicBezTo>
                  <a:lnTo>
                    <a:pt x="249" y="65"/>
                  </a:lnTo>
                  <a:lnTo>
                    <a:pt x="248" y="64"/>
                  </a:lnTo>
                  <a:lnTo>
                    <a:pt x="250" y="62"/>
                  </a:lnTo>
                  <a:cubicBezTo>
                    <a:pt x="257" y="77"/>
                    <a:pt x="263" y="91"/>
                    <a:pt x="268" y="104"/>
                  </a:cubicBezTo>
                  <a:lnTo>
                    <a:pt x="266" y="104"/>
                  </a:lnTo>
                  <a:lnTo>
                    <a:pt x="266" y="102"/>
                  </a:lnTo>
                  <a:lnTo>
                    <a:pt x="268" y="104"/>
                  </a:lnTo>
                  <a:cubicBezTo>
                    <a:pt x="260" y="110"/>
                    <a:pt x="253" y="115"/>
                    <a:pt x="246" y="121"/>
                  </a:cubicBezTo>
                  <a:lnTo>
                    <a:pt x="246" y="119"/>
                  </a:lnTo>
                  <a:cubicBezTo>
                    <a:pt x="248" y="131"/>
                    <a:pt x="248" y="141"/>
                    <a:pt x="247" y="150"/>
                  </a:cubicBezTo>
                  <a:lnTo>
                    <a:pt x="247" y="149"/>
                  </a:lnTo>
                  <a:cubicBezTo>
                    <a:pt x="255" y="155"/>
                    <a:pt x="263" y="160"/>
                    <a:pt x="270" y="165"/>
                  </a:cubicBezTo>
                  <a:lnTo>
                    <a:pt x="268" y="166"/>
                  </a:lnTo>
                  <a:lnTo>
                    <a:pt x="268" y="165"/>
                  </a:lnTo>
                  <a:lnTo>
                    <a:pt x="270" y="165"/>
                  </a:lnTo>
                  <a:cubicBezTo>
                    <a:pt x="264" y="181"/>
                    <a:pt x="258" y="194"/>
                    <a:pt x="254" y="207"/>
                  </a:cubicBezTo>
                  <a:lnTo>
                    <a:pt x="252" y="205"/>
                  </a:lnTo>
                  <a:lnTo>
                    <a:pt x="253" y="205"/>
                  </a:lnTo>
                  <a:lnTo>
                    <a:pt x="254" y="207"/>
                  </a:lnTo>
                  <a:cubicBezTo>
                    <a:pt x="243" y="205"/>
                    <a:pt x="234" y="204"/>
                    <a:pt x="226" y="203"/>
                  </a:cubicBezTo>
                  <a:lnTo>
                    <a:pt x="227" y="202"/>
                  </a:lnTo>
                  <a:cubicBezTo>
                    <a:pt x="220" y="212"/>
                    <a:pt x="213" y="219"/>
                    <a:pt x="206" y="224"/>
                  </a:cubicBezTo>
                  <a:lnTo>
                    <a:pt x="206" y="224"/>
                  </a:lnTo>
                  <a:cubicBezTo>
                    <a:pt x="209" y="235"/>
                    <a:pt x="210" y="243"/>
                    <a:pt x="212" y="251"/>
                  </a:cubicBezTo>
                  <a:lnTo>
                    <a:pt x="210" y="251"/>
                  </a:lnTo>
                  <a:lnTo>
                    <a:pt x="211" y="250"/>
                  </a:lnTo>
                  <a:lnTo>
                    <a:pt x="212" y="251"/>
                  </a:lnTo>
                  <a:cubicBezTo>
                    <a:pt x="194" y="259"/>
                    <a:pt x="181" y="265"/>
                    <a:pt x="170" y="269"/>
                  </a:cubicBezTo>
                  <a:lnTo>
                    <a:pt x="170" y="268"/>
                  </a:lnTo>
                  <a:lnTo>
                    <a:pt x="171" y="268"/>
                  </a:lnTo>
                  <a:lnTo>
                    <a:pt x="170" y="269"/>
                  </a:lnTo>
                  <a:cubicBezTo>
                    <a:pt x="160" y="255"/>
                    <a:pt x="156" y="250"/>
                    <a:pt x="154" y="247"/>
                  </a:cubicBezTo>
                  <a:cubicBezTo>
                    <a:pt x="154" y="247"/>
                    <a:pt x="156" y="249"/>
                    <a:pt x="158" y="252"/>
                  </a:cubicBezTo>
                  <a:cubicBezTo>
                    <a:pt x="161" y="256"/>
                    <a:pt x="166" y="261"/>
                    <a:pt x="171" y="269"/>
                  </a:cubicBezTo>
                  <a:lnTo>
                    <a:pt x="172" y="269"/>
                  </a:lnTo>
                  <a:lnTo>
                    <a:pt x="171" y="269"/>
                  </a:lnTo>
                  <a:lnTo>
                    <a:pt x="170" y="269"/>
                  </a:lnTo>
                  <a:lnTo>
                    <a:pt x="169" y="269"/>
                  </a:lnTo>
                  <a:lnTo>
                    <a:pt x="170" y="268"/>
                  </a:lnTo>
                  <a:cubicBezTo>
                    <a:pt x="180" y="264"/>
                    <a:pt x="193" y="258"/>
                    <a:pt x="211" y="249"/>
                  </a:cubicBezTo>
                  <a:lnTo>
                    <a:pt x="213" y="249"/>
                  </a:lnTo>
                  <a:lnTo>
                    <a:pt x="212" y="250"/>
                  </a:lnTo>
                  <a:lnTo>
                    <a:pt x="212" y="251"/>
                  </a:lnTo>
                  <a:lnTo>
                    <a:pt x="211" y="253"/>
                  </a:lnTo>
                  <a:lnTo>
                    <a:pt x="210" y="251"/>
                  </a:lnTo>
                  <a:cubicBezTo>
                    <a:pt x="209" y="243"/>
                    <a:pt x="207" y="235"/>
                    <a:pt x="205" y="224"/>
                  </a:cubicBezTo>
                  <a:lnTo>
                    <a:pt x="205" y="223"/>
                  </a:lnTo>
                  <a:lnTo>
                    <a:pt x="205" y="223"/>
                  </a:lnTo>
                  <a:cubicBezTo>
                    <a:pt x="212" y="218"/>
                    <a:pt x="218" y="211"/>
                    <a:pt x="225" y="201"/>
                  </a:cubicBezTo>
                  <a:lnTo>
                    <a:pt x="226" y="201"/>
                  </a:lnTo>
                  <a:lnTo>
                    <a:pt x="226" y="201"/>
                  </a:lnTo>
                  <a:cubicBezTo>
                    <a:pt x="234" y="202"/>
                    <a:pt x="243" y="203"/>
                    <a:pt x="254" y="205"/>
                  </a:cubicBezTo>
                  <a:lnTo>
                    <a:pt x="257" y="205"/>
                  </a:lnTo>
                  <a:lnTo>
                    <a:pt x="254" y="207"/>
                  </a:lnTo>
                  <a:lnTo>
                    <a:pt x="253" y="207"/>
                  </a:lnTo>
                  <a:lnTo>
                    <a:pt x="251" y="209"/>
                  </a:lnTo>
                  <a:lnTo>
                    <a:pt x="252" y="206"/>
                  </a:lnTo>
                  <a:cubicBezTo>
                    <a:pt x="257" y="193"/>
                    <a:pt x="262" y="180"/>
                    <a:pt x="268" y="164"/>
                  </a:cubicBezTo>
                  <a:lnTo>
                    <a:pt x="269" y="161"/>
                  </a:lnTo>
                  <a:lnTo>
                    <a:pt x="270" y="164"/>
                  </a:lnTo>
                  <a:lnTo>
                    <a:pt x="270" y="165"/>
                  </a:lnTo>
                  <a:lnTo>
                    <a:pt x="271" y="168"/>
                  </a:lnTo>
                  <a:lnTo>
                    <a:pt x="269" y="167"/>
                  </a:lnTo>
                  <a:cubicBezTo>
                    <a:pt x="261" y="162"/>
                    <a:pt x="254" y="157"/>
                    <a:pt x="245" y="151"/>
                  </a:cubicBezTo>
                  <a:lnTo>
                    <a:pt x="245" y="151"/>
                  </a:lnTo>
                  <a:lnTo>
                    <a:pt x="245" y="150"/>
                  </a:lnTo>
                  <a:cubicBezTo>
                    <a:pt x="246" y="141"/>
                    <a:pt x="246" y="131"/>
                    <a:pt x="244" y="120"/>
                  </a:cubicBezTo>
                  <a:lnTo>
                    <a:pt x="244" y="119"/>
                  </a:lnTo>
                  <a:lnTo>
                    <a:pt x="244" y="119"/>
                  </a:lnTo>
                  <a:cubicBezTo>
                    <a:pt x="251" y="113"/>
                    <a:pt x="258" y="108"/>
                    <a:pt x="267" y="102"/>
                  </a:cubicBezTo>
                  <a:lnTo>
                    <a:pt x="270" y="99"/>
                  </a:lnTo>
                  <a:lnTo>
                    <a:pt x="269" y="103"/>
                  </a:lnTo>
                  <a:lnTo>
                    <a:pt x="268" y="105"/>
                  </a:lnTo>
                  <a:lnTo>
                    <a:pt x="267" y="108"/>
                  </a:lnTo>
                  <a:lnTo>
                    <a:pt x="266" y="105"/>
                  </a:lnTo>
                  <a:cubicBezTo>
                    <a:pt x="260" y="92"/>
                    <a:pt x="254" y="79"/>
                    <a:pt x="247" y="64"/>
                  </a:cubicBezTo>
                  <a:lnTo>
                    <a:pt x="246" y="60"/>
                  </a:lnTo>
                  <a:lnTo>
                    <a:pt x="249" y="62"/>
                  </a:lnTo>
                  <a:lnTo>
                    <a:pt x="251" y="63"/>
                  </a:lnTo>
                  <a:lnTo>
                    <a:pt x="254" y="64"/>
                  </a:lnTo>
                  <a:lnTo>
                    <a:pt x="250" y="65"/>
                  </a:lnTo>
                  <a:cubicBezTo>
                    <a:pt x="242" y="67"/>
                    <a:pt x="233" y="69"/>
                    <a:pt x="223" y="71"/>
                  </a:cubicBezTo>
                  <a:lnTo>
                    <a:pt x="222" y="71"/>
                  </a:lnTo>
                  <a:lnTo>
                    <a:pt x="222" y="70"/>
                  </a:lnTo>
                  <a:cubicBezTo>
                    <a:pt x="215" y="63"/>
                    <a:pt x="208" y="56"/>
                    <a:pt x="200" y="49"/>
                  </a:cubicBezTo>
                  <a:lnTo>
                    <a:pt x="199" y="49"/>
                  </a:lnTo>
                  <a:lnTo>
                    <a:pt x="199" y="48"/>
                  </a:lnTo>
                  <a:cubicBezTo>
                    <a:pt x="200" y="39"/>
                    <a:pt x="201" y="30"/>
                    <a:pt x="203" y="20"/>
                  </a:cubicBezTo>
                  <a:lnTo>
                    <a:pt x="204" y="16"/>
                  </a:lnTo>
                  <a:lnTo>
                    <a:pt x="206" y="20"/>
                  </a:lnTo>
                  <a:lnTo>
                    <a:pt x="207" y="21"/>
                  </a:lnTo>
                  <a:lnTo>
                    <a:pt x="209" y="25"/>
                  </a:lnTo>
                  <a:lnTo>
                    <a:pt x="205" y="23"/>
                  </a:lnTo>
                  <a:cubicBezTo>
                    <a:pt x="191" y="18"/>
                    <a:pt x="177" y="13"/>
                    <a:pt x="163" y="7"/>
                  </a:cubicBezTo>
                  <a:lnTo>
                    <a:pt x="158" y="6"/>
                  </a:lnTo>
                  <a:lnTo>
                    <a:pt x="163" y="4"/>
                  </a:lnTo>
                  <a:lnTo>
                    <a:pt x="164" y="4"/>
                  </a:lnTo>
                  <a:lnTo>
                    <a:pt x="169" y="2"/>
                  </a:lnTo>
                  <a:lnTo>
                    <a:pt x="166" y="6"/>
                  </a:lnTo>
                  <a:cubicBezTo>
                    <a:pt x="161" y="14"/>
                    <a:pt x="156" y="21"/>
                    <a:pt x="151" y="29"/>
                  </a:cubicBezTo>
                  <a:lnTo>
                    <a:pt x="150" y="30"/>
                  </a:lnTo>
                  <a:lnTo>
                    <a:pt x="149" y="30"/>
                  </a:lnTo>
                  <a:cubicBezTo>
                    <a:pt x="139" y="29"/>
                    <a:pt x="130" y="29"/>
                    <a:pt x="120" y="31"/>
                  </a:cubicBezTo>
                  <a:lnTo>
                    <a:pt x="119" y="31"/>
                  </a:lnTo>
                  <a:lnTo>
                    <a:pt x="119" y="31"/>
                  </a:lnTo>
                  <a:lnTo>
                    <a:pt x="119" y="31"/>
                  </a:lnTo>
                  <a:lnTo>
                    <a:pt x="119" y="30"/>
                  </a:lnTo>
                  <a:lnTo>
                    <a:pt x="119" y="30"/>
                  </a:lnTo>
                  <a:lnTo>
                    <a:pt x="120" y="28"/>
                  </a:lnTo>
                  <a:cubicBezTo>
                    <a:pt x="120" y="27"/>
                    <a:pt x="120" y="27"/>
                    <a:pt x="120" y="27"/>
                  </a:cubicBezTo>
                  <a:lnTo>
                    <a:pt x="120" y="27"/>
                  </a:lnTo>
                  <a:lnTo>
                    <a:pt x="120" y="28"/>
                  </a:lnTo>
                  <a:lnTo>
                    <a:pt x="120" y="28"/>
                  </a:lnTo>
                  <a:lnTo>
                    <a:pt x="121" y="30"/>
                  </a:lnTo>
                  <a:lnTo>
                    <a:pt x="119" y="31"/>
                  </a:lnTo>
                  <a:lnTo>
                    <a:pt x="119" y="31"/>
                  </a:lnTo>
                  <a:lnTo>
                    <a:pt x="119" y="31"/>
                  </a:lnTo>
                  <a:lnTo>
                    <a:pt x="119" y="31"/>
                  </a:lnTo>
                  <a:lnTo>
                    <a:pt x="118" y="31"/>
                  </a:lnTo>
                  <a:lnTo>
                    <a:pt x="117" y="30"/>
                  </a:lnTo>
                  <a:lnTo>
                    <a:pt x="117" y="30"/>
                  </a:lnTo>
                  <a:lnTo>
                    <a:pt x="117" y="30"/>
                  </a:lnTo>
                  <a:cubicBezTo>
                    <a:pt x="111" y="23"/>
                    <a:pt x="106" y="15"/>
                    <a:pt x="100" y="8"/>
                  </a:cubicBezTo>
                  <a:lnTo>
                    <a:pt x="97" y="4"/>
                  </a:lnTo>
                  <a:lnTo>
                    <a:pt x="102" y="5"/>
                  </a:lnTo>
                  <a:lnTo>
                    <a:pt x="104" y="5"/>
                  </a:lnTo>
                  <a:lnTo>
                    <a:pt x="109" y="7"/>
                  </a:lnTo>
                  <a:lnTo>
                    <a:pt x="104" y="9"/>
                  </a:lnTo>
                  <a:cubicBezTo>
                    <a:pt x="91" y="15"/>
                    <a:pt x="77" y="21"/>
                    <a:pt x="63" y="27"/>
                  </a:cubicBezTo>
                  <a:lnTo>
                    <a:pt x="58" y="29"/>
                  </a:lnTo>
                  <a:lnTo>
                    <a:pt x="61" y="25"/>
                  </a:lnTo>
                  <a:lnTo>
                    <a:pt x="62" y="23"/>
                  </a:lnTo>
                  <a:lnTo>
                    <a:pt x="64" y="18"/>
                  </a:lnTo>
                  <a:lnTo>
                    <a:pt x="65" y="23"/>
                  </a:lnTo>
                  <a:cubicBezTo>
                    <a:pt x="67" y="32"/>
                    <a:pt x="68" y="42"/>
                    <a:pt x="70" y="51"/>
                  </a:cubicBezTo>
                  <a:lnTo>
                    <a:pt x="70" y="52"/>
                  </a:lnTo>
                  <a:lnTo>
                    <a:pt x="70" y="53"/>
                  </a:lnTo>
                  <a:cubicBezTo>
                    <a:pt x="62" y="59"/>
                    <a:pt x="55" y="66"/>
                    <a:pt x="49" y="75"/>
                  </a:cubicBezTo>
                  <a:lnTo>
                    <a:pt x="48" y="76"/>
                  </a:lnTo>
                  <a:lnTo>
                    <a:pt x="47" y="75"/>
                  </a:lnTo>
                  <a:cubicBezTo>
                    <a:pt x="38" y="74"/>
                    <a:pt x="29" y="73"/>
                    <a:pt x="19" y="71"/>
                  </a:cubicBezTo>
                  <a:lnTo>
                    <a:pt x="14" y="71"/>
                  </a:lnTo>
                  <a:lnTo>
                    <a:pt x="19" y="68"/>
                  </a:lnTo>
                  <a:lnTo>
                    <a:pt x="20" y="67"/>
                  </a:lnTo>
                  <a:lnTo>
                    <a:pt x="25" y="64"/>
                  </a:lnTo>
                  <a:lnTo>
                    <a:pt x="23" y="69"/>
                  </a:lnTo>
                  <a:cubicBezTo>
                    <a:pt x="17" y="83"/>
                    <a:pt x="12" y="97"/>
                    <a:pt x="6" y="111"/>
                  </a:cubicBezTo>
                  <a:lnTo>
                    <a:pt x="5" y="116"/>
                  </a:lnTo>
                  <a:lnTo>
                    <a:pt x="3" y="111"/>
                  </a:lnTo>
                  <a:lnTo>
                    <a:pt x="2" y="110"/>
                  </a:lnTo>
                  <a:lnTo>
                    <a:pt x="1" y="105"/>
                  </a:lnTo>
                  <a:lnTo>
                    <a:pt x="5" y="108"/>
                  </a:lnTo>
                  <a:cubicBezTo>
                    <a:pt x="13" y="113"/>
                    <a:pt x="21" y="118"/>
                    <a:pt x="29" y="123"/>
                  </a:cubicBezTo>
                  <a:lnTo>
                    <a:pt x="30" y="124"/>
                  </a:lnTo>
                  <a:lnTo>
                    <a:pt x="29" y="125"/>
                  </a:lnTo>
                  <a:cubicBezTo>
                    <a:pt x="28" y="135"/>
                    <a:pt x="28" y="145"/>
                    <a:pt x="30" y="155"/>
                  </a:cubicBezTo>
                  <a:lnTo>
                    <a:pt x="30" y="156"/>
                  </a:lnTo>
                  <a:lnTo>
                    <a:pt x="29" y="157"/>
                  </a:lnTo>
                  <a:cubicBezTo>
                    <a:pt x="22" y="163"/>
                    <a:pt x="15" y="168"/>
                    <a:pt x="7" y="174"/>
                  </a:cubicBezTo>
                  <a:lnTo>
                    <a:pt x="3" y="177"/>
                  </a:lnTo>
                  <a:lnTo>
                    <a:pt x="4" y="172"/>
                  </a:lnTo>
                  <a:lnTo>
                    <a:pt x="4" y="170"/>
                  </a:lnTo>
                  <a:lnTo>
                    <a:pt x="6" y="165"/>
                  </a:lnTo>
                  <a:lnTo>
                    <a:pt x="8" y="170"/>
                  </a:lnTo>
                  <a:cubicBezTo>
                    <a:pt x="14" y="184"/>
                    <a:pt x="20" y="197"/>
                    <a:pt x="26" y="211"/>
                  </a:cubicBezTo>
                  <a:lnTo>
                    <a:pt x="29" y="216"/>
                  </a:lnTo>
                  <a:lnTo>
                    <a:pt x="24" y="214"/>
                  </a:lnTo>
                  <a:lnTo>
                    <a:pt x="22" y="213"/>
                  </a:lnTo>
                  <a:lnTo>
                    <a:pt x="18" y="211"/>
                  </a:lnTo>
                  <a:lnTo>
                    <a:pt x="23" y="209"/>
                  </a:lnTo>
                  <a:cubicBezTo>
                    <a:pt x="32" y="208"/>
                    <a:pt x="41" y="206"/>
                    <a:pt x="50" y="204"/>
                  </a:cubicBezTo>
                  <a:lnTo>
                    <a:pt x="52" y="204"/>
                  </a:lnTo>
                  <a:lnTo>
                    <a:pt x="52" y="205"/>
                  </a:lnTo>
                  <a:cubicBezTo>
                    <a:pt x="58" y="213"/>
                    <a:pt x="66" y="220"/>
                    <a:pt x="74" y="225"/>
                  </a:cubicBezTo>
                  <a:lnTo>
                    <a:pt x="75" y="226"/>
                  </a:lnTo>
                  <a:lnTo>
                    <a:pt x="75" y="227"/>
                  </a:lnTo>
                  <a:cubicBezTo>
                    <a:pt x="73" y="236"/>
                    <a:pt x="72" y="246"/>
                    <a:pt x="70" y="255"/>
                  </a:cubicBezTo>
                  <a:lnTo>
                    <a:pt x="70" y="260"/>
                  </a:lnTo>
                  <a:lnTo>
                    <a:pt x="67" y="255"/>
                  </a:lnTo>
                  <a:lnTo>
                    <a:pt x="66" y="255"/>
                  </a:lnTo>
                  <a:lnTo>
                    <a:pt x="63" y="250"/>
                  </a:lnTo>
                  <a:lnTo>
                    <a:pt x="69" y="252"/>
                  </a:lnTo>
                  <a:cubicBezTo>
                    <a:pt x="83" y="257"/>
                    <a:pt x="97" y="263"/>
                    <a:pt x="111" y="268"/>
                  </a:cubicBezTo>
                  <a:lnTo>
                    <a:pt x="116" y="270"/>
                  </a:lnTo>
                  <a:lnTo>
                    <a:pt x="111" y="272"/>
                  </a:lnTo>
                  <a:lnTo>
                    <a:pt x="110" y="272"/>
                  </a:lnTo>
                  <a:lnTo>
                    <a:pt x="104" y="274"/>
                  </a:lnTo>
                  <a:lnTo>
                    <a:pt x="108" y="269"/>
                  </a:lnTo>
                  <a:cubicBezTo>
                    <a:pt x="113" y="262"/>
                    <a:pt x="118" y="254"/>
                    <a:pt x="123" y="246"/>
                  </a:cubicBezTo>
                  <a:lnTo>
                    <a:pt x="124" y="245"/>
                  </a:lnTo>
                  <a:lnTo>
                    <a:pt x="125" y="246"/>
                  </a:lnTo>
                  <a:cubicBezTo>
                    <a:pt x="130" y="246"/>
                    <a:pt x="136" y="246"/>
                    <a:pt x="141" y="246"/>
                  </a:cubicBezTo>
                  <a:cubicBezTo>
                    <a:pt x="144" y="246"/>
                    <a:pt x="147" y="246"/>
                    <a:pt x="150" y="246"/>
                  </a:cubicBezTo>
                  <a:lnTo>
                    <a:pt x="154" y="245"/>
                  </a:lnTo>
                  <a:lnTo>
                    <a:pt x="154" y="245"/>
                  </a:lnTo>
                  <a:lnTo>
                    <a:pt x="155" y="245"/>
                  </a:lnTo>
                  <a:lnTo>
                    <a:pt x="155" y="245"/>
                  </a:lnTo>
                  <a:cubicBezTo>
                    <a:pt x="156" y="245"/>
                    <a:pt x="157" y="248"/>
                    <a:pt x="156" y="248"/>
                  </a:cubicBezTo>
                  <a:lnTo>
                    <a:pt x="156" y="248"/>
                  </a:lnTo>
                  <a:lnTo>
                    <a:pt x="156" y="248"/>
                  </a:lnTo>
                  <a:lnTo>
                    <a:pt x="155" y="249"/>
                  </a:lnTo>
                  <a:cubicBezTo>
                    <a:pt x="154" y="249"/>
                    <a:pt x="153" y="250"/>
                    <a:pt x="153" y="250"/>
                  </a:cubicBezTo>
                  <a:lnTo>
                    <a:pt x="151" y="250"/>
                  </a:lnTo>
                  <a:cubicBezTo>
                    <a:pt x="142" y="251"/>
                    <a:pt x="133" y="251"/>
                    <a:pt x="125" y="250"/>
                  </a:cubicBezTo>
                  <a:lnTo>
                    <a:pt x="118" y="250"/>
                  </a:lnTo>
                  <a:lnTo>
                    <a:pt x="124" y="247"/>
                  </a:lnTo>
                  <a:lnTo>
                    <a:pt x="125" y="246"/>
                  </a:lnTo>
                  <a:lnTo>
                    <a:pt x="131" y="243"/>
                  </a:lnTo>
                  <a:lnTo>
                    <a:pt x="127" y="249"/>
                  </a:lnTo>
                  <a:cubicBezTo>
                    <a:pt x="122" y="257"/>
                    <a:pt x="117" y="265"/>
                    <a:pt x="112" y="273"/>
                  </a:cubicBezTo>
                  <a:lnTo>
                    <a:pt x="111" y="274"/>
                  </a:lnTo>
                  <a:lnTo>
                    <a:pt x="109" y="273"/>
                  </a:lnTo>
                  <a:cubicBezTo>
                    <a:pt x="95" y="268"/>
                    <a:pt x="80" y="262"/>
                    <a:pt x="66" y="257"/>
                  </a:cubicBezTo>
                  <a:lnTo>
                    <a:pt x="65" y="256"/>
                  </a:lnTo>
                  <a:lnTo>
                    <a:pt x="65" y="255"/>
                  </a:lnTo>
                  <a:cubicBezTo>
                    <a:pt x="66" y="245"/>
                    <a:pt x="68" y="236"/>
                    <a:pt x="69" y="227"/>
                  </a:cubicBezTo>
                  <a:lnTo>
                    <a:pt x="70" y="220"/>
                  </a:lnTo>
                  <a:lnTo>
                    <a:pt x="73" y="227"/>
                  </a:lnTo>
                  <a:lnTo>
                    <a:pt x="73" y="227"/>
                  </a:lnTo>
                  <a:lnTo>
                    <a:pt x="76" y="234"/>
                  </a:lnTo>
                  <a:lnTo>
                    <a:pt x="70" y="230"/>
                  </a:lnTo>
                  <a:cubicBezTo>
                    <a:pt x="62" y="224"/>
                    <a:pt x="54" y="216"/>
                    <a:pt x="48" y="209"/>
                  </a:cubicBezTo>
                  <a:lnTo>
                    <a:pt x="44" y="204"/>
                  </a:lnTo>
                  <a:lnTo>
                    <a:pt x="50" y="206"/>
                  </a:lnTo>
                  <a:lnTo>
                    <a:pt x="51" y="206"/>
                  </a:lnTo>
                  <a:lnTo>
                    <a:pt x="58" y="209"/>
                  </a:lnTo>
                  <a:lnTo>
                    <a:pt x="51" y="210"/>
                  </a:lnTo>
                  <a:cubicBezTo>
                    <a:pt x="41" y="212"/>
                    <a:pt x="32" y="214"/>
                    <a:pt x="23" y="215"/>
                  </a:cubicBezTo>
                  <a:lnTo>
                    <a:pt x="22" y="216"/>
                  </a:lnTo>
                  <a:lnTo>
                    <a:pt x="21" y="214"/>
                  </a:lnTo>
                  <a:cubicBezTo>
                    <a:pt x="15" y="200"/>
                    <a:pt x="8" y="185"/>
                    <a:pt x="2" y="172"/>
                  </a:cubicBezTo>
                  <a:lnTo>
                    <a:pt x="2" y="170"/>
                  </a:lnTo>
                  <a:lnTo>
                    <a:pt x="3" y="169"/>
                  </a:lnTo>
                  <a:cubicBezTo>
                    <a:pt x="11" y="163"/>
                    <a:pt x="18" y="158"/>
                    <a:pt x="25" y="152"/>
                  </a:cubicBezTo>
                  <a:lnTo>
                    <a:pt x="31" y="148"/>
                  </a:lnTo>
                  <a:lnTo>
                    <a:pt x="28" y="155"/>
                  </a:lnTo>
                  <a:lnTo>
                    <a:pt x="28" y="156"/>
                  </a:lnTo>
                  <a:lnTo>
                    <a:pt x="25" y="162"/>
                  </a:lnTo>
                  <a:lnTo>
                    <a:pt x="24" y="155"/>
                  </a:lnTo>
                  <a:cubicBezTo>
                    <a:pt x="22" y="145"/>
                    <a:pt x="22" y="134"/>
                    <a:pt x="23" y="125"/>
                  </a:cubicBezTo>
                  <a:lnTo>
                    <a:pt x="24" y="118"/>
                  </a:lnTo>
                  <a:lnTo>
                    <a:pt x="27" y="125"/>
                  </a:lnTo>
                  <a:lnTo>
                    <a:pt x="28" y="126"/>
                  </a:lnTo>
                  <a:lnTo>
                    <a:pt x="30" y="132"/>
                  </a:lnTo>
                  <a:lnTo>
                    <a:pt x="25" y="128"/>
                  </a:lnTo>
                  <a:cubicBezTo>
                    <a:pt x="17" y="123"/>
                    <a:pt x="9" y="117"/>
                    <a:pt x="1" y="112"/>
                  </a:cubicBezTo>
                  <a:lnTo>
                    <a:pt x="0" y="112"/>
                  </a:lnTo>
                  <a:lnTo>
                    <a:pt x="1" y="110"/>
                  </a:lnTo>
                  <a:cubicBezTo>
                    <a:pt x="6" y="95"/>
                    <a:pt x="12" y="80"/>
                    <a:pt x="18" y="66"/>
                  </a:cubicBezTo>
                  <a:lnTo>
                    <a:pt x="18" y="65"/>
                  </a:lnTo>
                  <a:lnTo>
                    <a:pt x="20" y="65"/>
                  </a:lnTo>
                  <a:cubicBezTo>
                    <a:pt x="29" y="66"/>
                    <a:pt x="39" y="68"/>
                    <a:pt x="48" y="69"/>
                  </a:cubicBezTo>
                  <a:lnTo>
                    <a:pt x="54" y="70"/>
                  </a:lnTo>
                  <a:lnTo>
                    <a:pt x="48" y="73"/>
                  </a:lnTo>
                  <a:lnTo>
                    <a:pt x="47" y="73"/>
                  </a:lnTo>
                  <a:lnTo>
                    <a:pt x="41" y="76"/>
                  </a:lnTo>
                  <a:lnTo>
                    <a:pt x="44" y="70"/>
                  </a:lnTo>
                  <a:cubicBezTo>
                    <a:pt x="51" y="62"/>
                    <a:pt x="58" y="54"/>
                    <a:pt x="65" y="48"/>
                  </a:cubicBezTo>
                  <a:lnTo>
                    <a:pt x="70" y="44"/>
                  </a:lnTo>
                  <a:lnTo>
                    <a:pt x="68" y="50"/>
                  </a:lnTo>
                  <a:lnTo>
                    <a:pt x="68" y="52"/>
                  </a:lnTo>
                  <a:lnTo>
                    <a:pt x="65" y="58"/>
                  </a:lnTo>
                  <a:lnTo>
                    <a:pt x="64" y="51"/>
                  </a:lnTo>
                  <a:cubicBezTo>
                    <a:pt x="62" y="42"/>
                    <a:pt x="60" y="32"/>
                    <a:pt x="59" y="24"/>
                  </a:cubicBezTo>
                  <a:lnTo>
                    <a:pt x="58" y="22"/>
                  </a:lnTo>
                  <a:lnTo>
                    <a:pt x="60" y="22"/>
                  </a:lnTo>
                  <a:cubicBezTo>
                    <a:pt x="75" y="15"/>
                    <a:pt x="90" y="8"/>
                    <a:pt x="103" y="2"/>
                  </a:cubicBezTo>
                  <a:lnTo>
                    <a:pt x="104" y="2"/>
                  </a:lnTo>
                  <a:lnTo>
                    <a:pt x="105" y="3"/>
                  </a:lnTo>
                  <a:cubicBezTo>
                    <a:pt x="111" y="11"/>
                    <a:pt x="117" y="19"/>
                    <a:pt x="122" y="26"/>
                  </a:cubicBezTo>
                  <a:lnTo>
                    <a:pt x="126" y="31"/>
                  </a:lnTo>
                  <a:lnTo>
                    <a:pt x="120" y="28"/>
                  </a:lnTo>
                  <a:lnTo>
                    <a:pt x="119" y="28"/>
                  </a:lnTo>
                  <a:lnTo>
                    <a:pt x="119" y="28"/>
                  </a:lnTo>
                  <a:lnTo>
                    <a:pt x="118" y="28"/>
                  </a:lnTo>
                  <a:lnTo>
                    <a:pt x="118" y="28"/>
                  </a:lnTo>
                  <a:lnTo>
                    <a:pt x="118" y="27"/>
                  </a:lnTo>
                  <a:lnTo>
                    <a:pt x="119" y="24"/>
                  </a:lnTo>
                  <a:cubicBezTo>
                    <a:pt x="120" y="24"/>
                    <a:pt x="120" y="24"/>
                    <a:pt x="120" y="25"/>
                  </a:cubicBezTo>
                  <a:lnTo>
                    <a:pt x="120" y="25"/>
                  </a:lnTo>
                  <a:lnTo>
                    <a:pt x="120" y="25"/>
                  </a:lnTo>
                  <a:lnTo>
                    <a:pt x="120" y="25"/>
                  </a:lnTo>
                  <a:cubicBezTo>
                    <a:pt x="120" y="25"/>
                    <a:pt x="120" y="24"/>
                    <a:pt x="120" y="25"/>
                  </a:cubicBezTo>
                  <a:lnTo>
                    <a:pt x="119" y="27"/>
                  </a:lnTo>
                  <a:lnTo>
                    <a:pt x="119" y="27"/>
                  </a:lnTo>
                  <a:lnTo>
                    <a:pt x="119" y="28"/>
                  </a:lnTo>
                  <a:lnTo>
                    <a:pt x="119" y="28"/>
                  </a:lnTo>
                  <a:lnTo>
                    <a:pt x="114" y="26"/>
                  </a:lnTo>
                  <a:lnTo>
                    <a:pt x="119" y="25"/>
                  </a:lnTo>
                  <a:lnTo>
                    <a:pt x="119" y="25"/>
                  </a:lnTo>
                  <a:cubicBezTo>
                    <a:pt x="129" y="23"/>
                    <a:pt x="140" y="23"/>
                    <a:pt x="149" y="24"/>
                  </a:cubicBezTo>
                  <a:lnTo>
                    <a:pt x="155" y="24"/>
                  </a:lnTo>
                  <a:lnTo>
                    <a:pt x="150" y="27"/>
                  </a:lnTo>
                  <a:lnTo>
                    <a:pt x="148" y="28"/>
                  </a:lnTo>
                  <a:lnTo>
                    <a:pt x="143" y="30"/>
                  </a:lnTo>
                  <a:lnTo>
                    <a:pt x="146" y="25"/>
                  </a:lnTo>
                  <a:cubicBezTo>
                    <a:pt x="152" y="17"/>
                    <a:pt x="157" y="9"/>
                    <a:pt x="162" y="2"/>
                  </a:cubicBezTo>
                  <a:lnTo>
                    <a:pt x="163" y="0"/>
                  </a:lnTo>
                  <a:lnTo>
                    <a:pt x="164" y="1"/>
                  </a:lnTo>
                  <a:cubicBezTo>
                    <a:pt x="179" y="7"/>
                    <a:pt x="195" y="13"/>
                    <a:pt x="208" y="18"/>
                  </a:cubicBezTo>
                  <a:lnTo>
                    <a:pt x="209" y="18"/>
                  </a:lnTo>
                  <a:lnTo>
                    <a:pt x="209" y="20"/>
                  </a:lnTo>
                  <a:cubicBezTo>
                    <a:pt x="208" y="30"/>
                    <a:pt x="206" y="39"/>
                    <a:pt x="205" y="48"/>
                  </a:cubicBezTo>
                  <a:lnTo>
                    <a:pt x="204" y="53"/>
                  </a:lnTo>
                  <a:lnTo>
                    <a:pt x="202" y="48"/>
                  </a:lnTo>
                  <a:lnTo>
                    <a:pt x="201" y="47"/>
                  </a:lnTo>
                  <a:lnTo>
                    <a:pt x="199" y="42"/>
                  </a:lnTo>
                  <a:lnTo>
                    <a:pt x="204" y="45"/>
                  </a:lnTo>
                  <a:cubicBezTo>
                    <a:pt x="212" y="51"/>
                    <a:pt x="220" y="59"/>
                    <a:pt x="226" y="66"/>
                  </a:cubicBezTo>
                  <a:lnTo>
                    <a:pt x="229" y="70"/>
                  </a:lnTo>
                  <a:lnTo>
                    <a:pt x="224" y="68"/>
                  </a:lnTo>
                  <a:lnTo>
                    <a:pt x="223" y="68"/>
                  </a:lnTo>
                  <a:lnTo>
                    <a:pt x="218" y="66"/>
                  </a:lnTo>
                  <a:lnTo>
                    <a:pt x="223" y="65"/>
                  </a:lnTo>
                  <a:cubicBezTo>
                    <a:pt x="233" y="63"/>
                    <a:pt x="242" y="61"/>
                    <a:pt x="251" y="60"/>
                  </a:cubicBezTo>
                  <a:lnTo>
                    <a:pt x="252" y="59"/>
                  </a:lnTo>
                  <a:lnTo>
                    <a:pt x="252" y="60"/>
                  </a:lnTo>
                  <a:cubicBezTo>
                    <a:pt x="259" y="75"/>
                    <a:pt x="265" y="90"/>
                    <a:pt x="271" y="103"/>
                  </a:cubicBezTo>
                  <a:lnTo>
                    <a:pt x="272" y="104"/>
                  </a:lnTo>
                  <a:lnTo>
                    <a:pt x="271" y="105"/>
                  </a:lnTo>
                  <a:cubicBezTo>
                    <a:pt x="263" y="111"/>
                    <a:pt x="255" y="117"/>
                    <a:pt x="248" y="122"/>
                  </a:cubicBezTo>
                  <a:lnTo>
                    <a:pt x="244" y="125"/>
                  </a:lnTo>
                  <a:lnTo>
                    <a:pt x="246" y="120"/>
                  </a:lnTo>
                  <a:lnTo>
                    <a:pt x="246" y="119"/>
                  </a:lnTo>
                  <a:lnTo>
                    <a:pt x="248" y="115"/>
                  </a:lnTo>
                  <a:lnTo>
                    <a:pt x="249" y="120"/>
                  </a:lnTo>
                  <a:cubicBezTo>
                    <a:pt x="251" y="130"/>
                    <a:pt x="251" y="141"/>
                    <a:pt x="250" y="150"/>
                  </a:cubicBezTo>
                  <a:lnTo>
                    <a:pt x="249" y="154"/>
                  </a:lnTo>
                  <a:lnTo>
                    <a:pt x="247" y="150"/>
                  </a:lnTo>
                  <a:lnTo>
                    <a:pt x="247" y="149"/>
                  </a:lnTo>
                  <a:lnTo>
                    <a:pt x="245" y="145"/>
                  </a:lnTo>
                  <a:lnTo>
                    <a:pt x="248" y="147"/>
                  </a:lnTo>
                  <a:cubicBezTo>
                    <a:pt x="257" y="153"/>
                    <a:pt x="265" y="158"/>
                    <a:pt x="272" y="163"/>
                  </a:cubicBezTo>
                  <a:lnTo>
                    <a:pt x="273" y="164"/>
                  </a:lnTo>
                  <a:lnTo>
                    <a:pt x="272" y="165"/>
                  </a:lnTo>
                  <a:cubicBezTo>
                    <a:pt x="266" y="180"/>
                    <a:pt x="260" y="194"/>
                    <a:pt x="255" y="208"/>
                  </a:cubicBezTo>
                  <a:lnTo>
                    <a:pt x="255" y="209"/>
                  </a:lnTo>
                  <a:lnTo>
                    <a:pt x="254" y="209"/>
                  </a:lnTo>
                  <a:cubicBezTo>
                    <a:pt x="244" y="207"/>
                    <a:pt x="235" y="206"/>
                    <a:pt x="226" y="204"/>
                  </a:cubicBezTo>
                  <a:lnTo>
                    <a:pt x="223" y="204"/>
                  </a:lnTo>
                  <a:lnTo>
                    <a:pt x="226" y="203"/>
                  </a:lnTo>
                  <a:lnTo>
                    <a:pt x="227" y="202"/>
                  </a:lnTo>
                  <a:lnTo>
                    <a:pt x="230" y="201"/>
                  </a:lnTo>
                  <a:lnTo>
                    <a:pt x="228" y="204"/>
                  </a:lnTo>
                  <a:cubicBezTo>
                    <a:pt x="222" y="212"/>
                    <a:pt x="215" y="219"/>
                    <a:pt x="207" y="225"/>
                  </a:cubicBezTo>
                  <a:lnTo>
                    <a:pt x="205" y="227"/>
                  </a:lnTo>
                  <a:lnTo>
                    <a:pt x="206" y="224"/>
                  </a:lnTo>
                  <a:lnTo>
                    <a:pt x="206" y="224"/>
                  </a:lnTo>
                  <a:lnTo>
                    <a:pt x="207" y="221"/>
                  </a:lnTo>
                  <a:lnTo>
                    <a:pt x="208" y="224"/>
                  </a:lnTo>
                  <a:cubicBezTo>
                    <a:pt x="210" y="234"/>
                    <a:pt x="211" y="243"/>
                    <a:pt x="213" y="251"/>
                  </a:cubicBezTo>
                  <a:lnTo>
                    <a:pt x="213" y="252"/>
                  </a:lnTo>
                  <a:lnTo>
                    <a:pt x="213" y="252"/>
                  </a:lnTo>
                  <a:cubicBezTo>
                    <a:pt x="195" y="259"/>
                    <a:pt x="181" y="265"/>
                    <a:pt x="170" y="270"/>
                  </a:cubicBezTo>
                  <a:lnTo>
                    <a:pt x="170" y="270"/>
                  </a:lnTo>
                  <a:lnTo>
                    <a:pt x="170" y="270"/>
                  </a:lnTo>
                  <a:cubicBezTo>
                    <a:pt x="165" y="263"/>
                    <a:pt x="161" y="257"/>
                    <a:pt x="158" y="253"/>
                  </a:cubicBezTo>
                  <a:cubicBezTo>
                    <a:pt x="157" y="251"/>
                    <a:pt x="156" y="250"/>
                    <a:pt x="155" y="249"/>
                  </a:cubicBezTo>
                  <a:cubicBezTo>
                    <a:pt x="154" y="248"/>
                    <a:pt x="154" y="247"/>
                    <a:pt x="154" y="247"/>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grpSp>
      <p:grpSp>
        <p:nvGrpSpPr>
          <p:cNvPr id="152" name="Google Shape;152;g3fb95ed3fca_1_1019"/>
          <p:cNvGrpSpPr/>
          <p:nvPr/>
        </p:nvGrpSpPr>
        <p:grpSpPr>
          <a:xfrm>
            <a:off x="-1369756" y="4750783"/>
            <a:ext cx="1754642" cy="957157"/>
            <a:chOff x="-1340531" y="3895472"/>
            <a:chExt cx="1754642" cy="717886"/>
          </a:xfrm>
        </p:grpSpPr>
        <p:sp>
          <p:nvSpPr>
            <p:cNvPr id="153" name="Google Shape;153;g3fb95ed3fca_1_1019"/>
            <p:cNvSpPr/>
            <p:nvPr/>
          </p:nvSpPr>
          <p:spPr>
            <a:xfrm>
              <a:off x="-1340525" y="3895472"/>
              <a:ext cx="1754637" cy="717886"/>
            </a:xfrm>
            <a:custGeom>
              <a:rect b="b" l="l" r="r" t="t"/>
              <a:pathLst>
                <a:path extrusionOk="0" h="394" w="963">
                  <a:moveTo>
                    <a:pt x="962" y="393"/>
                  </a:moveTo>
                  <a:cubicBezTo>
                    <a:pt x="962" y="393"/>
                    <a:pt x="962" y="390"/>
                    <a:pt x="962" y="386"/>
                  </a:cubicBezTo>
                  <a:cubicBezTo>
                    <a:pt x="962" y="381"/>
                    <a:pt x="962" y="374"/>
                    <a:pt x="962" y="365"/>
                  </a:cubicBezTo>
                  <a:cubicBezTo>
                    <a:pt x="962" y="348"/>
                    <a:pt x="962" y="321"/>
                    <a:pt x="962" y="288"/>
                  </a:cubicBezTo>
                  <a:cubicBezTo>
                    <a:pt x="962" y="220"/>
                    <a:pt x="961" y="123"/>
                    <a:pt x="961" y="2"/>
                  </a:cubicBezTo>
                  <a:lnTo>
                    <a:pt x="962" y="3"/>
                  </a:lnTo>
                  <a:cubicBezTo>
                    <a:pt x="718" y="3"/>
                    <a:pt x="377" y="3"/>
                    <a:pt x="1" y="4"/>
                  </a:cubicBezTo>
                  <a:lnTo>
                    <a:pt x="1" y="4"/>
                  </a:lnTo>
                  <a:lnTo>
                    <a:pt x="3" y="2"/>
                  </a:lnTo>
                  <a:cubicBezTo>
                    <a:pt x="3" y="139"/>
                    <a:pt x="3" y="271"/>
                    <a:pt x="3" y="393"/>
                  </a:cubicBezTo>
                  <a:lnTo>
                    <a:pt x="1" y="391"/>
                  </a:lnTo>
                  <a:cubicBezTo>
                    <a:pt x="280" y="391"/>
                    <a:pt x="520" y="392"/>
                    <a:pt x="690" y="392"/>
                  </a:cubicBezTo>
                  <a:cubicBezTo>
                    <a:pt x="776" y="392"/>
                    <a:pt x="844" y="392"/>
                    <a:pt x="890" y="392"/>
                  </a:cubicBezTo>
                  <a:cubicBezTo>
                    <a:pt x="914" y="392"/>
                    <a:pt x="932" y="392"/>
                    <a:pt x="944" y="392"/>
                  </a:cubicBezTo>
                  <a:cubicBezTo>
                    <a:pt x="950" y="392"/>
                    <a:pt x="954" y="392"/>
                    <a:pt x="958" y="392"/>
                  </a:cubicBezTo>
                  <a:cubicBezTo>
                    <a:pt x="961" y="392"/>
                    <a:pt x="962" y="392"/>
                    <a:pt x="962" y="392"/>
                  </a:cubicBezTo>
                  <a:cubicBezTo>
                    <a:pt x="962" y="392"/>
                    <a:pt x="961" y="392"/>
                    <a:pt x="958" y="393"/>
                  </a:cubicBezTo>
                  <a:cubicBezTo>
                    <a:pt x="955" y="393"/>
                    <a:pt x="950" y="393"/>
                    <a:pt x="944" y="393"/>
                  </a:cubicBezTo>
                  <a:cubicBezTo>
                    <a:pt x="932" y="393"/>
                    <a:pt x="914" y="393"/>
                    <a:pt x="891" y="393"/>
                  </a:cubicBezTo>
                  <a:cubicBezTo>
                    <a:pt x="844" y="393"/>
                    <a:pt x="776" y="393"/>
                    <a:pt x="691" y="393"/>
                  </a:cubicBezTo>
                  <a:cubicBezTo>
                    <a:pt x="521" y="393"/>
                    <a:pt x="280" y="394"/>
                    <a:pt x="1" y="394"/>
                  </a:cubicBezTo>
                  <a:lnTo>
                    <a:pt x="0" y="394"/>
                  </a:lnTo>
                  <a:lnTo>
                    <a:pt x="0" y="392"/>
                  </a:lnTo>
                  <a:cubicBezTo>
                    <a:pt x="0" y="271"/>
                    <a:pt x="0" y="139"/>
                    <a:pt x="0" y="2"/>
                  </a:cubicBezTo>
                  <a:lnTo>
                    <a:pt x="0" y="0"/>
                  </a:lnTo>
                  <a:lnTo>
                    <a:pt x="1" y="0"/>
                  </a:lnTo>
                  <a:cubicBezTo>
                    <a:pt x="378" y="1"/>
                    <a:pt x="718" y="1"/>
                    <a:pt x="962" y="1"/>
                  </a:cubicBezTo>
                  <a:lnTo>
                    <a:pt x="963" y="1"/>
                  </a:lnTo>
                  <a:lnTo>
                    <a:pt x="963" y="2"/>
                  </a:lnTo>
                  <a:cubicBezTo>
                    <a:pt x="963" y="123"/>
                    <a:pt x="963" y="221"/>
                    <a:pt x="963" y="288"/>
                  </a:cubicBezTo>
                  <a:cubicBezTo>
                    <a:pt x="963" y="322"/>
                    <a:pt x="963" y="348"/>
                    <a:pt x="963" y="366"/>
                  </a:cubicBezTo>
                  <a:cubicBezTo>
                    <a:pt x="963" y="374"/>
                    <a:pt x="963" y="381"/>
                    <a:pt x="962" y="386"/>
                  </a:cubicBezTo>
                  <a:cubicBezTo>
                    <a:pt x="962" y="390"/>
                    <a:pt x="962" y="392"/>
                    <a:pt x="962" y="392"/>
                  </a:cubicBezTo>
                  <a:lnTo>
                    <a:pt x="962" y="393"/>
                  </a:ln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54" name="Google Shape;154;g3fb95ed3fca_1_1019"/>
            <p:cNvSpPr/>
            <p:nvPr/>
          </p:nvSpPr>
          <p:spPr>
            <a:xfrm>
              <a:off x="-1340531" y="3989303"/>
              <a:ext cx="1749170" cy="5466"/>
            </a:xfrm>
            <a:custGeom>
              <a:rect b="b" l="l" r="r" t="t"/>
              <a:pathLst>
                <a:path extrusionOk="0" h="3" w="960">
                  <a:moveTo>
                    <a:pt x="0" y="2"/>
                  </a:moveTo>
                  <a:cubicBezTo>
                    <a:pt x="0" y="1"/>
                    <a:pt x="215" y="0"/>
                    <a:pt x="480" y="0"/>
                  </a:cubicBezTo>
                  <a:cubicBezTo>
                    <a:pt x="745" y="0"/>
                    <a:pt x="960" y="1"/>
                    <a:pt x="960" y="2"/>
                  </a:cubicBezTo>
                  <a:cubicBezTo>
                    <a:pt x="960" y="3"/>
                    <a:pt x="745" y="3"/>
                    <a:pt x="480" y="3"/>
                  </a:cubicBezTo>
                  <a:cubicBezTo>
                    <a:pt x="215" y="3"/>
                    <a:pt x="0" y="3"/>
                    <a:pt x="0" y="2"/>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55" name="Google Shape;155;g3fb95ed3fca_1_1019"/>
            <p:cNvSpPr/>
            <p:nvPr/>
          </p:nvSpPr>
          <p:spPr>
            <a:xfrm>
              <a:off x="-1291336" y="3936463"/>
              <a:ext cx="23687" cy="25509"/>
            </a:xfrm>
            <a:custGeom>
              <a:rect b="b" l="l" r="r" t="t"/>
              <a:pathLst>
                <a:path extrusionOk="0" h="14" w="13">
                  <a:moveTo>
                    <a:pt x="13" y="7"/>
                  </a:moveTo>
                  <a:cubicBezTo>
                    <a:pt x="13" y="8"/>
                    <a:pt x="13" y="10"/>
                    <a:pt x="13" y="11"/>
                  </a:cubicBezTo>
                  <a:cubicBezTo>
                    <a:pt x="12" y="12"/>
                    <a:pt x="11" y="12"/>
                    <a:pt x="10" y="13"/>
                  </a:cubicBezTo>
                  <a:cubicBezTo>
                    <a:pt x="9" y="13"/>
                    <a:pt x="7" y="14"/>
                    <a:pt x="6" y="14"/>
                  </a:cubicBezTo>
                  <a:cubicBezTo>
                    <a:pt x="4" y="14"/>
                    <a:pt x="4" y="13"/>
                    <a:pt x="3" y="13"/>
                  </a:cubicBezTo>
                  <a:cubicBezTo>
                    <a:pt x="2" y="12"/>
                    <a:pt x="0" y="12"/>
                    <a:pt x="0" y="11"/>
                  </a:cubicBezTo>
                  <a:cubicBezTo>
                    <a:pt x="-1" y="10"/>
                    <a:pt x="0" y="8"/>
                    <a:pt x="0" y="7"/>
                  </a:cubicBezTo>
                  <a:cubicBezTo>
                    <a:pt x="0" y="6"/>
                    <a:pt x="0" y="5"/>
                    <a:pt x="0" y="4"/>
                  </a:cubicBezTo>
                  <a:cubicBezTo>
                    <a:pt x="1" y="3"/>
                    <a:pt x="2" y="2"/>
                    <a:pt x="3" y="1"/>
                  </a:cubicBezTo>
                  <a:cubicBezTo>
                    <a:pt x="4" y="0"/>
                    <a:pt x="5" y="0"/>
                    <a:pt x="6" y="0"/>
                  </a:cubicBezTo>
                  <a:cubicBezTo>
                    <a:pt x="8" y="0"/>
                    <a:pt x="9" y="0"/>
                    <a:pt x="10" y="1"/>
                  </a:cubicBezTo>
                  <a:cubicBezTo>
                    <a:pt x="11" y="2"/>
                    <a:pt x="12" y="3"/>
                    <a:pt x="13" y="4"/>
                  </a:cubicBezTo>
                  <a:cubicBezTo>
                    <a:pt x="13" y="5"/>
                    <a:pt x="13" y="6"/>
                    <a:pt x="13" y="7"/>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56" name="Google Shape;156;g3fb95ed3fca_1_1019"/>
            <p:cNvSpPr/>
            <p:nvPr/>
          </p:nvSpPr>
          <p:spPr>
            <a:xfrm>
              <a:off x="-1249428" y="3936463"/>
              <a:ext cx="25509" cy="25509"/>
            </a:xfrm>
            <a:custGeom>
              <a:rect b="b" l="l" r="r" t="t"/>
              <a:pathLst>
                <a:path extrusionOk="0" h="14" w="14">
                  <a:moveTo>
                    <a:pt x="14" y="7"/>
                  </a:moveTo>
                  <a:cubicBezTo>
                    <a:pt x="14" y="8"/>
                    <a:pt x="13" y="10"/>
                    <a:pt x="13" y="11"/>
                  </a:cubicBezTo>
                  <a:cubicBezTo>
                    <a:pt x="12" y="12"/>
                    <a:pt x="12" y="12"/>
                    <a:pt x="11" y="13"/>
                  </a:cubicBezTo>
                  <a:cubicBezTo>
                    <a:pt x="10" y="13"/>
                    <a:pt x="8" y="14"/>
                    <a:pt x="7" y="14"/>
                  </a:cubicBezTo>
                  <a:cubicBezTo>
                    <a:pt x="5" y="14"/>
                    <a:pt x="5" y="13"/>
                    <a:pt x="4" y="13"/>
                  </a:cubicBezTo>
                  <a:cubicBezTo>
                    <a:pt x="3" y="12"/>
                    <a:pt x="1" y="12"/>
                    <a:pt x="1" y="11"/>
                  </a:cubicBezTo>
                  <a:cubicBezTo>
                    <a:pt x="0" y="10"/>
                    <a:pt x="0" y="8"/>
                    <a:pt x="0" y="7"/>
                  </a:cubicBezTo>
                  <a:cubicBezTo>
                    <a:pt x="0" y="6"/>
                    <a:pt x="1" y="5"/>
                    <a:pt x="1" y="4"/>
                  </a:cubicBezTo>
                  <a:cubicBezTo>
                    <a:pt x="2" y="3"/>
                    <a:pt x="3" y="2"/>
                    <a:pt x="4" y="1"/>
                  </a:cubicBezTo>
                  <a:cubicBezTo>
                    <a:pt x="5" y="0"/>
                    <a:pt x="6" y="0"/>
                    <a:pt x="7" y="0"/>
                  </a:cubicBezTo>
                  <a:cubicBezTo>
                    <a:pt x="9" y="0"/>
                    <a:pt x="10" y="0"/>
                    <a:pt x="11" y="1"/>
                  </a:cubicBezTo>
                  <a:cubicBezTo>
                    <a:pt x="12" y="2"/>
                    <a:pt x="13" y="3"/>
                    <a:pt x="13" y="4"/>
                  </a:cubicBezTo>
                  <a:cubicBezTo>
                    <a:pt x="14" y="5"/>
                    <a:pt x="14" y="6"/>
                    <a:pt x="14" y="7"/>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57" name="Google Shape;157;g3fb95ed3fca_1_1019"/>
            <p:cNvSpPr/>
            <p:nvPr/>
          </p:nvSpPr>
          <p:spPr>
            <a:xfrm>
              <a:off x="-1205699" y="3936463"/>
              <a:ext cx="25509" cy="25509"/>
            </a:xfrm>
            <a:custGeom>
              <a:rect b="b" l="l" r="r" t="t"/>
              <a:pathLst>
                <a:path extrusionOk="0" h="14" w="14">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58" name="Google Shape;158;g3fb95ed3fca_1_1019"/>
            <p:cNvSpPr/>
            <p:nvPr/>
          </p:nvSpPr>
          <p:spPr>
            <a:xfrm>
              <a:off x="-1224695" y="4075986"/>
              <a:ext cx="422716" cy="422714"/>
            </a:xfrm>
            <a:custGeom>
              <a:rect b="b" l="l" r="r" t="t"/>
              <a:pathLst>
                <a:path extrusionOk="0" h="232" w="232">
                  <a:moveTo>
                    <a:pt x="0" y="0"/>
                  </a:moveTo>
                  <a:lnTo>
                    <a:pt x="232" y="0"/>
                  </a:lnTo>
                  <a:lnTo>
                    <a:pt x="232" y="232"/>
                  </a:lnTo>
                  <a:lnTo>
                    <a:pt x="0" y="232"/>
                  </a:lnTo>
                  <a:lnTo>
                    <a:pt x="0" y="0"/>
                  </a:lnTo>
                  <a:close/>
                </a:path>
              </a:pathLst>
            </a:custGeom>
            <a:solidFill>
              <a:schemeClr val="accent2"/>
            </a:solidFill>
            <a:ln>
              <a:noFill/>
            </a:ln>
          </p:spPr>
          <p:txBody>
            <a:bodyPr anchorCtr="1" anchor="ctr" bIns="38500" lIns="90000" spcFirstLastPara="1" rIns="90000" wrap="square" tIns="3850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59" name="Google Shape;159;g3fb95ed3fca_1_1019"/>
            <p:cNvSpPr/>
            <p:nvPr/>
          </p:nvSpPr>
          <p:spPr>
            <a:xfrm>
              <a:off x="-681493" y="4344218"/>
              <a:ext cx="972976" cy="5466"/>
            </a:xfrm>
            <a:custGeom>
              <a:rect b="b" l="l" r="r" t="t"/>
              <a:pathLst>
                <a:path extrusionOk="0" h="3" w="534">
                  <a:moveTo>
                    <a:pt x="534" y="1"/>
                  </a:moveTo>
                  <a:cubicBezTo>
                    <a:pt x="534" y="2"/>
                    <a:pt x="414" y="3"/>
                    <a:pt x="267" y="3"/>
                  </a:cubicBezTo>
                  <a:cubicBezTo>
                    <a:pt x="120" y="3"/>
                    <a:pt x="0" y="2"/>
                    <a:pt x="0" y="1"/>
                  </a:cubicBezTo>
                  <a:cubicBezTo>
                    <a:pt x="0" y="1"/>
                    <a:pt x="120" y="0"/>
                    <a:pt x="267" y="0"/>
                  </a:cubicBezTo>
                  <a:cubicBezTo>
                    <a:pt x="414" y="0"/>
                    <a:pt x="534" y="1"/>
                    <a:pt x="534"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60" name="Google Shape;160;g3fb95ed3fca_1_1019"/>
            <p:cNvSpPr/>
            <p:nvPr/>
          </p:nvSpPr>
          <p:spPr>
            <a:xfrm>
              <a:off x="-681493" y="4429855"/>
              <a:ext cx="972976" cy="5466"/>
            </a:xfrm>
            <a:custGeom>
              <a:rect b="b" l="l" r="r" t="t"/>
              <a:pathLst>
                <a:path extrusionOk="0" h="3" w="534">
                  <a:moveTo>
                    <a:pt x="534" y="2"/>
                  </a:moveTo>
                  <a:cubicBezTo>
                    <a:pt x="534" y="3"/>
                    <a:pt x="414" y="3"/>
                    <a:pt x="267" y="3"/>
                  </a:cubicBezTo>
                  <a:cubicBezTo>
                    <a:pt x="120" y="3"/>
                    <a:pt x="0" y="3"/>
                    <a:pt x="0" y="2"/>
                  </a:cubicBezTo>
                  <a:cubicBezTo>
                    <a:pt x="0" y="1"/>
                    <a:pt x="120" y="0"/>
                    <a:pt x="267" y="0"/>
                  </a:cubicBezTo>
                  <a:cubicBezTo>
                    <a:pt x="414" y="0"/>
                    <a:pt x="534" y="1"/>
                    <a:pt x="534" y="2"/>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61" name="Google Shape;161;g3fb95ed3fca_1_1019"/>
            <p:cNvSpPr/>
            <p:nvPr/>
          </p:nvSpPr>
          <p:spPr>
            <a:xfrm>
              <a:off x="-335303" y="4517313"/>
              <a:ext cx="626786" cy="3644"/>
            </a:xfrm>
            <a:custGeom>
              <a:rect b="b" l="l" r="r" t="t"/>
              <a:pathLst>
                <a:path extrusionOk="0" h="2" w="344">
                  <a:moveTo>
                    <a:pt x="344" y="1"/>
                  </a:moveTo>
                  <a:cubicBezTo>
                    <a:pt x="344" y="1"/>
                    <a:pt x="343" y="1"/>
                    <a:pt x="340" y="1"/>
                  </a:cubicBezTo>
                  <a:cubicBezTo>
                    <a:pt x="338" y="1"/>
                    <a:pt x="334" y="2"/>
                    <a:pt x="330" y="2"/>
                  </a:cubicBezTo>
                  <a:cubicBezTo>
                    <a:pt x="321" y="2"/>
                    <a:pt x="309" y="2"/>
                    <a:pt x="293" y="2"/>
                  </a:cubicBezTo>
                  <a:cubicBezTo>
                    <a:pt x="262" y="2"/>
                    <a:pt x="219" y="2"/>
                    <a:pt x="172" y="2"/>
                  </a:cubicBezTo>
                  <a:cubicBezTo>
                    <a:pt x="125" y="2"/>
                    <a:pt x="82" y="2"/>
                    <a:pt x="51" y="2"/>
                  </a:cubicBezTo>
                  <a:cubicBezTo>
                    <a:pt x="35" y="2"/>
                    <a:pt x="23" y="2"/>
                    <a:pt x="14" y="2"/>
                  </a:cubicBezTo>
                  <a:cubicBezTo>
                    <a:pt x="10" y="1"/>
                    <a:pt x="6" y="1"/>
                    <a:pt x="4" y="1"/>
                  </a:cubicBezTo>
                  <a:cubicBezTo>
                    <a:pt x="2" y="1"/>
                    <a:pt x="0" y="1"/>
                    <a:pt x="0" y="1"/>
                  </a:cubicBezTo>
                  <a:cubicBezTo>
                    <a:pt x="0" y="1"/>
                    <a:pt x="2" y="1"/>
                    <a:pt x="4" y="1"/>
                  </a:cubicBezTo>
                  <a:cubicBezTo>
                    <a:pt x="6" y="1"/>
                    <a:pt x="10" y="0"/>
                    <a:pt x="14" y="0"/>
                  </a:cubicBezTo>
                  <a:cubicBezTo>
                    <a:pt x="23" y="0"/>
                    <a:pt x="35" y="0"/>
                    <a:pt x="51" y="0"/>
                  </a:cubicBezTo>
                  <a:cubicBezTo>
                    <a:pt x="82" y="0"/>
                    <a:pt x="125" y="0"/>
                    <a:pt x="172" y="0"/>
                  </a:cubicBezTo>
                  <a:cubicBezTo>
                    <a:pt x="219" y="0"/>
                    <a:pt x="262" y="0"/>
                    <a:pt x="293" y="0"/>
                  </a:cubicBezTo>
                  <a:cubicBezTo>
                    <a:pt x="309" y="0"/>
                    <a:pt x="321" y="0"/>
                    <a:pt x="330" y="0"/>
                  </a:cubicBezTo>
                  <a:cubicBezTo>
                    <a:pt x="334" y="1"/>
                    <a:pt x="338" y="1"/>
                    <a:pt x="340" y="1"/>
                  </a:cubicBezTo>
                  <a:cubicBezTo>
                    <a:pt x="343" y="1"/>
                    <a:pt x="344" y="1"/>
                    <a:pt x="344"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62" name="Google Shape;162;g3fb95ed3fca_1_1019"/>
            <p:cNvSpPr/>
            <p:nvPr/>
          </p:nvSpPr>
          <p:spPr>
            <a:xfrm>
              <a:off x="-428227" y="4117218"/>
              <a:ext cx="719711" cy="7288"/>
            </a:xfrm>
            <a:custGeom>
              <a:rect b="b" l="l" r="r" t="t"/>
              <a:pathLst>
                <a:path extrusionOk="0" h="4" w="395">
                  <a:moveTo>
                    <a:pt x="395" y="2"/>
                  </a:moveTo>
                  <a:cubicBezTo>
                    <a:pt x="395" y="3"/>
                    <a:pt x="306" y="4"/>
                    <a:pt x="197" y="4"/>
                  </a:cubicBezTo>
                  <a:cubicBezTo>
                    <a:pt x="88" y="4"/>
                    <a:pt x="0" y="3"/>
                    <a:pt x="0" y="2"/>
                  </a:cubicBezTo>
                  <a:cubicBezTo>
                    <a:pt x="0" y="1"/>
                    <a:pt x="88" y="0"/>
                    <a:pt x="197" y="0"/>
                  </a:cubicBezTo>
                  <a:cubicBezTo>
                    <a:pt x="306" y="0"/>
                    <a:pt x="395" y="1"/>
                    <a:pt x="395" y="2"/>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63" name="Google Shape;163;g3fb95ed3fca_1_1019"/>
            <p:cNvSpPr/>
            <p:nvPr/>
          </p:nvSpPr>
          <p:spPr>
            <a:xfrm>
              <a:off x="-428227" y="4195567"/>
              <a:ext cx="719711" cy="5466"/>
            </a:xfrm>
            <a:custGeom>
              <a:rect b="b" l="l" r="r" t="t"/>
              <a:pathLst>
                <a:path extrusionOk="0" h="3" w="395">
                  <a:moveTo>
                    <a:pt x="395" y="1"/>
                  </a:moveTo>
                  <a:cubicBezTo>
                    <a:pt x="395" y="2"/>
                    <a:pt x="306" y="3"/>
                    <a:pt x="197" y="3"/>
                  </a:cubicBezTo>
                  <a:cubicBezTo>
                    <a:pt x="88" y="3"/>
                    <a:pt x="0" y="2"/>
                    <a:pt x="0" y="1"/>
                  </a:cubicBezTo>
                  <a:cubicBezTo>
                    <a:pt x="0" y="1"/>
                    <a:pt x="88" y="0"/>
                    <a:pt x="197" y="0"/>
                  </a:cubicBezTo>
                  <a:cubicBezTo>
                    <a:pt x="306" y="0"/>
                    <a:pt x="395" y="1"/>
                    <a:pt x="395"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64" name="Google Shape;164;g3fb95ed3fca_1_1019"/>
            <p:cNvSpPr/>
            <p:nvPr/>
          </p:nvSpPr>
          <p:spPr>
            <a:xfrm>
              <a:off x="-133055" y="4272093"/>
              <a:ext cx="424538" cy="5466"/>
            </a:xfrm>
            <a:custGeom>
              <a:rect b="b" l="l" r="r" t="t"/>
              <a:pathLst>
                <a:path extrusionOk="0" h="3" w="233">
                  <a:moveTo>
                    <a:pt x="233" y="2"/>
                  </a:moveTo>
                  <a:cubicBezTo>
                    <a:pt x="233" y="2"/>
                    <a:pt x="230" y="2"/>
                    <a:pt x="224" y="2"/>
                  </a:cubicBezTo>
                  <a:cubicBezTo>
                    <a:pt x="218" y="3"/>
                    <a:pt x="209" y="3"/>
                    <a:pt x="199" y="3"/>
                  </a:cubicBezTo>
                  <a:cubicBezTo>
                    <a:pt x="178" y="3"/>
                    <a:pt x="149" y="3"/>
                    <a:pt x="117" y="3"/>
                  </a:cubicBezTo>
                  <a:cubicBezTo>
                    <a:pt x="85" y="3"/>
                    <a:pt x="55" y="3"/>
                    <a:pt x="34" y="3"/>
                  </a:cubicBezTo>
                  <a:cubicBezTo>
                    <a:pt x="24" y="3"/>
                    <a:pt x="16" y="3"/>
                    <a:pt x="9" y="2"/>
                  </a:cubicBezTo>
                  <a:cubicBezTo>
                    <a:pt x="3" y="2"/>
                    <a:pt x="0" y="2"/>
                    <a:pt x="0" y="2"/>
                  </a:cubicBezTo>
                  <a:cubicBezTo>
                    <a:pt x="0" y="2"/>
                    <a:pt x="3" y="1"/>
                    <a:pt x="9" y="1"/>
                  </a:cubicBezTo>
                  <a:cubicBezTo>
                    <a:pt x="16" y="1"/>
                    <a:pt x="24" y="1"/>
                    <a:pt x="34" y="1"/>
                  </a:cubicBezTo>
                  <a:cubicBezTo>
                    <a:pt x="55" y="1"/>
                    <a:pt x="85" y="0"/>
                    <a:pt x="117" y="0"/>
                  </a:cubicBezTo>
                  <a:cubicBezTo>
                    <a:pt x="149" y="0"/>
                    <a:pt x="178" y="1"/>
                    <a:pt x="199" y="1"/>
                  </a:cubicBezTo>
                  <a:cubicBezTo>
                    <a:pt x="209" y="1"/>
                    <a:pt x="218" y="1"/>
                    <a:pt x="224" y="1"/>
                  </a:cubicBezTo>
                  <a:cubicBezTo>
                    <a:pt x="230" y="1"/>
                    <a:pt x="233" y="2"/>
                    <a:pt x="233" y="2"/>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grpSp>
      <p:grpSp>
        <p:nvGrpSpPr>
          <p:cNvPr id="165" name="Google Shape;165;g3fb95ed3fca_1_1019"/>
          <p:cNvGrpSpPr/>
          <p:nvPr/>
        </p:nvGrpSpPr>
        <p:grpSpPr>
          <a:xfrm>
            <a:off x="-1241887" y="491692"/>
            <a:ext cx="1550567" cy="1401725"/>
            <a:chOff x="-872012" y="2723887"/>
            <a:chExt cx="1550567" cy="1051320"/>
          </a:xfrm>
        </p:grpSpPr>
        <p:sp>
          <p:nvSpPr>
            <p:cNvPr id="166" name="Google Shape;166;g3fb95ed3fca_1_1019"/>
            <p:cNvSpPr/>
            <p:nvPr/>
          </p:nvSpPr>
          <p:spPr>
            <a:xfrm>
              <a:off x="-872012" y="2723887"/>
              <a:ext cx="1550567" cy="1051320"/>
            </a:xfrm>
            <a:custGeom>
              <a:rect b="b" l="l" r="r" t="t"/>
              <a:pathLst>
                <a:path extrusionOk="0" h="577" w="851">
                  <a:moveTo>
                    <a:pt x="850" y="576"/>
                  </a:moveTo>
                  <a:cubicBezTo>
                    <a:pt x="850" y="576"/>
                    <a:pt x="850" y="572"/>
                    <a:pt x="850" y="565"/>
                  </a:cubicBezTo>
                  <a:cubicBezTo>
                    <a:pt x="850" y="558"/>
                    <a:pt x="850" y="548"/>
                    <a:pt x="850" y="535"/>
                  </a:cubicBezTo>
                  <a:cubicBezTo>
                    <a:pt x="850" y="508"/>
                    <a:pt x="850" y="469"/>
                    <a:pt x="850" y="420"/>
                  </a:cubicBezTo>
                  <a:cubicBezTo>
                    <a:pt x="849" y="320"/>
                    <a:pt x="849" y="177"/>
                    <a:pt x="849" y="2"/>
                  </a:cubicBezTo>
                  <a:lnTo>
                    <a:pt x="850" y="3"/>
                  </a:lnTo>
                  <a:cubicBezTo>
                    <a:pt x="616" y="3"/>
                    <a:pt x="321" y="3"/>
                    <a:pt x="1" y="3"/>
                  </a:cubicBezTo>
                  <a:lnTo>
                    <a:pt x="1" y="3"/>
                  </a:lnTo>
                  <a:lnTo>
                    <a:pt x="3" y="2"/>
                  </a:lnTo>
                  <a:cubicBezTo>
                    <a:pt x="3" y="206"/>
                    <a:pt x="3" y="401"/>
                    <a:pt x="3" y="576"/>
                  </a:cubicBezTo>
                  <a:lnTo>
                    <a:pt x="1" y="574"/>
                  </a:lnTo>
                  <a:cubicBezTo>
                    <a:pt x="251" y="574"/>
                    <a:pt x="463" y="575"/>
                    <a:pt x="613" y="575"/>
                  </a:cubicBezTo>
                  <a:cubicBezTo>
                    <a:pt x="688" y="575"/>
                    <a:pt x="747" y="575"/>
                    <a:pt x="788" y="575"/>
                  </a:cubicBezTo>
                  <a:cubicBezTo>
                    <a:pt x="808" y="575"/>
                    <a:pt x="823" y="575"/>
                    <a:pt x="834" y="576"/>
                  </a:cubicBezTo>
                  <a:cubicBezTo>
                    <a:pt x="839" y="576"/>
                    <a:pt x="843" y="576"/>
                    <a:pt x="846" y="576"/>
                  </a:cubicBezTo>
                  <a:cubicBezTo>
                    <a:pt x="849" y="576"/>
                    <a:pt x="850" y="576"/>
                    <a:pt x="850" y="576"/>
                  </a:cubicBezTo>
                  <a:cubicBezTo>
                    <a:pt x="850" y="576"/>
                    <a:pt x="849" y="576"/>
                    <a:pt x="846" y="576"/>
                  </a:cubicBezTo>
                  <a:cubicBezTo>
                    <a:pt x="844" y="576"/>
                    <a:pt x="840" y="576"/>
                    <a:pt x="834" y="576"/>
                  </a:cubicBezTo>
                  <a:cubicBezTo>
                    <a:pt x="824" y="576"/>
                    <a:pt x="808" y="576"/>
                    <a:pt x="788" y="576"/>
                  </a:cubicBezTo>
                  <a:cubicBezTo>
                    <a:pt x="748" y="576"/>
                    <a:pt x="689" y="576"/>
                    <a:pt x="614" y="576"/>
                  </a:cubicBezTo>
                  <a:cubicBezTo>
                    <a:pt x="464" y="577"/>
                    <a:pt x="251" y="577"/>
                    <a:pt x="1" y="577"/>
                  </a:cubicBezTo>
                  <a:lnTo>
                    <a:pt x="0" y="577"/>
                  </a:lnTo>
                  <a:lnTo>
                    <a:pt x="0" y="576"/>
                  </a:lnTo>
                  <a:cubicBezTo>
                    <a:pt x="0" y="401"/>
                    <a:pt x="0" y="206"/>
                    <a:pt x="0" y="2"/>
                  </a:cubicBezTo>
                  <a:lnTo>
                    <a:pt x="0" y="0"/>
                  </a:lnTo>
                  <a:lnTo>
                    <a:pt x="1" y="0"/>
                  </a:lnTo>
                  <a:cubicBezTo>
                    <a:pt x="321" y="0"/>
                    <a:pt x="616" y="1"/>
                    <a:pt x="850" y="1"/>
                  </a:cubicBezTo>
                  <a:lnTo>
                    <a:pt x="851" y="1"/>
                  </a:lnTo>
                  <a:lnTo>
                    <a:pt x="851" y="2"/>
                  </a:lnTo>
                  <a:cubicBezTo>
                    <a:pt x="851" y="177"/>
                    <a:pt x="851" y="320"/>
                    <a:pt x="851" y="420"/>
                  </a:cubicBezTo>
                  <a:cubicBezTo>
                    <a:pt x="851" y="470"/>
                    <a:pt x="851" y="509"/>
                    <a:pt x="850" y="535"/>
                  </a:cubicBezTo>
                  <a:cubicBezTo>
                    <a:pt x="850" y="549"/>
                    <a:pt x="850" y="559"/>
                    <a:pt x="850" y="565"/>
                  </a:cubicBezTo>
                  <a:cubicBezTo>
                    <a:pt x="850" y="572"/>
                    <a:pt x="850" y="576"/>
                    <a:pt x="850" y="576"/>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67" name="Google Shape;167;g3fb95ed3fca_1_1019"/>
            <p:cNvSpPr/>
            <p:nvPr/>
          </p:nvSpPr>
          <p:spPr>
            <a:xfrm>
              <a:off x="-870190" y="2818634"/>
              <a:ext cx="1545101" cy="5466"/>
            </a:xfrm>
            <a:custGeom>
              <a:rect b="b" l="l" r="r" t="t"/>
              <a:pathLst>
                <a:path extrusionOk="0" h="3" w="848">
                  <a:moveTo>
                    <a:pt x="0" y="1"/>
                  </a:moveTo>
                  <a:cubicBezTo>
                    <a:pt x="0" y="0"/>
                    <a:pt x="190" y="0"/>
                    <a:pt x="424" y="0"/>
                  </a:cubicBezTo>
                  <a:cubicBezTo>
                    <a:pt x="658" y="0"/>
                    <a:pt x="848" y="0"/>
                    <a:pt x="848" y="1"/>
                  </a:cubicBezTo>
                  <a:cubicBezTo>
                    <a:pt x="848" y="2"/>
                    <a:pt x="658" y="3"/>
                    <a:pt x="424" y="3"/>
                  </a:cubicBezTo>
                  <a:cubicBezTo>
                    <a:pt x="189" y="3"/>
                    <a:pt x="0" y="2"/>
                    <a:pt x="0"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68" name="Google Shape;168;g3fb95ed3fca_1_1019"/>
            <p:cNvSpPr/>
            <p:nvPr/>
          </p:nvSpPr>
          <p:spPr>
            <a:xfrm>
              <a:off x="-833749" y="2760328"/>
              <a:ext cx="25509" cy="25509"/>
            </a:xfrm>
            <a:custGeom>
              <a:rect b="b" l="l" r="r" t="t"/>
              <a:pathLst>
                <a:path extrusionOk="0" h="14" w="14">
                  <a:moveTo>
                    <a:pt x="14" y="7"/>
                  </a:moveTo>
                  <a:cubicBezTo>
                    <a:pt x="14" y="11"/>
                    <a:pt x="11" y="14"/>
                    <a:pt x="7" y="14"/>
                  </a:cubicBezTo>
                  <a:cubicBezTo>
                    <a:pt x="3" y="14"/>
                    <a:pt x="0" y="11"/>
                    <a:pt x="0" y="7"/>
                  </a:cubicBezTo>
                  <a:cubicBezTo>
                    <a:pt x="0" y="3"/>
                    <a:pt x="3" y="0"/>
                    <a:pt x="7" y="0"/>
                  </a:cubicBezTo>
                  <a:cubicBezTo>
                    <a:pt x="11" y="0"/>
                    <a:pt x="14" y="3"/>
                    <a:pt x="14" y="7"/>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69" name="Google Shape;169;g3fb95ed3fca_1_1019"/>
            <p:cNvSpPr/>
            <p:nvPr/>
          </p:nvSpPr>
          <p:spPr>
            <a:xfrm>
              <a:off x="-791842" y="2760328"/>
              <a:ext cx="25509" cy="25509"/>
            </a:xfrm>
            <a:custGeom>
              <a:rect b="b" l="l" r="r" t="t"/>
              <a:pathLst>
                <a:path extrusionOk="0" h="14" w="14">
                  <a:moveTo>
                    <a:pt x="14" y="7"/>
                  </a:moveTo>
                  <a:cubicBezTo>
                    <a:pt x="14" y="8"/>
                    <a:pt x="14" y="10"/>
                    <a:pt x="13" y="11"/>
                  </a:cubicBezTo>
                  <a:cubicBezTo>
                    <a:pt x="12" y="12"/>
                    <a:pt x="12" y="12"/>
                    <a:pt x="11" y="13"/>
                  </a:cubicBezTo>
                  <a:cubicBezTo>
                    <a:pt x="9" y="13"/>
                    <a:pt x="8" y="14"/>
                    <a:pt x="7" y="14"/>
                  </a:cubicBezTo>
                  <a:cubicBezTo>
                    <a:pt x="6" y="14"/>
                    <a:pt x="5" y="13"/>
                    <a:pt x="4" y="13"/>
                  </a:cubicBezTo>
                  <a:cubicBezTo>
                    <a:pt x="3" y="12"/>
                    <a:pt x="1" y="12"/>
                    <a:pt x="1" y="11"/>
                  </a:cubicBezTo>
                  <a:cubicBezTo>
                    <a:pt x="0" y="10"/>
                    <a:pt x="0" y="8"/>
                    <a:pt x="0" y="7"/>
                  </a:cubicBezTo>
                  <a:cubicBezTo>
                    <a:pt x="0" y="6"/>
                    <a:pt x="1" y="5"/>
                    <a:pt x="1" y="4"/>
                  </a:cubicBezTo>
                  <a:cubicBezTo>
                    <a:pt x="2" y="3"/>
                    <a:pt x="3" y="1"/>
                    <a:pt x="4" y="1"/>
                  </a:cubicBezTo>
                  <a:cubicBezTo>
                    <a:pt x="5" y="0"/>
                    <a:pt x="6" y="0"/>
                    <a:pt x="7" y="0"/>
                  </a:cubicBezTo>
                  <a:cubicBezTo>
                    <a:pt x="8" y="0"/>
                    <a:pt x="9" y="0"/>
                    <a:pt x="11" y="1"/>
                  </a:cubicBezTo>
                  <a:cubicBezTo>
                    <a:pt x="13" y="1"/>
                    <a:pt x="12" y="3"/>
                    <a:pt x="13" y="4"/>
                  </a:cubicBezTo>
                  <a:cubicBezTo>
                    <a:pt x="14" y="5"/>
                    <a:pt x="14" y="6"/>
                    <a:pt x="14" y="7"/>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0" name="Google Shape;170;g3fb95ed3fca_1_1019"/>
            <p:cNvSpPr/>
            <p:nvPr/>
          </p:nvSpPr>
          <p:spPr>
            <a:xfrm>
              <a:off x="-749935" y="2760328"/>
              <a:ext cx="25509" cy="25509"/>
            </a:xfrm>
            <a:custGeom>
              <a:rect b="b" l="l" r="r" t="t"/>
              <a:pathLst>
                <a:path extrusionOk="0" h="14" w="14">
                  <a:moveTo>
                    <a:pt x="14" y="7"/>
                  </a:moveTo>
                  <a:cubicBezTo>
                    <a:pt x="14" y="8"/>
                    <a:pt x="14" y="10"/>
                    <a:pt x="13" y="11"/>
                  </a:cubicBezTo>
                  <a:cubicBezTo>
                    <a:pt x="12" y="12"/>
                    <a:pt x="11" y="12"/>
                    <a:pt x="10" y="13"/>
                  </a:cubicBezTo>
                  <a:cubicBezTo>
                    <a:pt x="9" y="13"/>
                    <a:pt x="8" y="14"/>
                    <a:pt x="7" y="14"/>
                  </a:cubicBezTo>
                  <a:cubicBezTo>
                    <a:pt x="6" y="14"/>
                    <a:pt x="5" y="13"/>
                    <a:pt x="4" y="13"/>
                  </a:cubicBezTo>
                  <a:cubicBezTo>
                    <a:pt x="3" y="12"/>
                    <a:pt x="1" y="12"/>
                    <a:pt x="1" y="11"/>
                  </a:cubicBezTo>
                  <a:cubicBezTo>
                    <a:pt x="0" y="10"/>
                    <a:pt x="0" y="8"/>
                    <a:pt x="0" y="7"/>
                  </a:cubicBezTo>
                  <a:cubicBezTo>
                    <a:pt x="0" y="6"/>
                    <a:pt x="1" y="5"/>
                    <a:pt x="1" y="4"/>
                  </a:cubicBezTo>
                  <a:cubicBezTo>
                    <a:pt x="2" y="3"/>
                    <a:pt x="3" y="1"/>
                    <a:pt x="4" y="1"/>
                  </a:cubicBezTo>
                  <a:cubicBezTo>
                    <a:pt x="5" y="0"/>
                    <a:pt x="6" y="0"/>
                    <a:pt x="7" y="0"/>
                  </a:cubicBezTo>
                  <a:cubicBezTo>
                    <a:pt x="8" y="0"/>
                    <a:pt x="9" y="0"/>
                    <a:pt x="10" y="1"/>
                  </a:cubicBezTo>
                  <a:cubicBezTo>
                    <a:pt x="11" y="1"/>
                    <a:pt x="12" y="3"/>
                    <a:pt x="13" y="4"/>
                  </a:cubicBezTo>
                  <a:cubicBezTo>
                    <a:pt x="14" y="5"/>
                    <a:pt x="14" y="6"/>
                    <a:pt x="14" y="7"/>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1" name="Google Shape;171;g3fb95ed3fca_1_1019"/>
            <p:cNvSpPr/>
            <p:nvPr/>
          </p:nvSpPr>
          <p:spPr>
            <a:xfrm>
              <a:off x="-737180" y="2929779"/>
              <a:ext cx="413606" cy="415426"/>
            </a:xfrm>
            <a:custGeom>
              <a:rect b="b" l="l" r="r" t="t"/>
              <a:pathLst>
                <a:path extrusionOk="0" h="228" w="227">
                  <a:moveTo>
                    <a:pt x="0" y="0"/>
                  </a:moveTo>
                  <a:lnTo>
                    <a:pt x="227" y="0"/>
                  </a:lnTo>
                  <a:lnTo>
                    <a:pt x="227" y="228"/>
                  </a:lnTo>
                  <a:lnTo>
                    <a:pt x="0" y="228"/>
                  </a:lnTo>
                  <a:lnTo>
                    <a:pt x="0" y="0"/>
                  </a:lnTo>
                  <a:close/>
                </a:path>
              </a:pathLst>
            </a:custGeom>
            <a:solidFill>
              <a:schemeClr val="accent2"/>
            </a:solidFill>
            <a:ln>
              <a:noFill/>
            </a:ln>
          </p:spPr>
          <p:txBody>
            <a:bodyPr anchorCtr="1" anchor="ctr" bIns="37075" lIns="90000" spcFirstLastPara="1" rIns="90000" wrap="square" tIns="37075">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2" name="Google Shape;172;g3fb95ed3fca_1_1019"/>
            <p:cNvSpPr/>
            <p:nvPr/>
          </p:nvSpPr>
          <p:spPr>
            <a:xfrm>
              <a:off x="-749922" y="3481553"/>
              <a:ext cx="194960" cy="196781"/>
            </a:xfrm>
            <a:custGeom>
              <a:rect b="b" l="l" r="r" t="t"/>
              <a:pathLst>
                <a:path extrusionOk="0" h="108" w="107">
                  <a:moveTo>
                    <a:pt x="0" y="0"/>
                  </a:moveTo>
                  <a:lnTo>
                    <a:pt x="107" y="0"/>
                  </a:lnTo>
                  <a:lnTo>
                    <a:pt x="107" y="108"/>
                  </a:lnTo>
                  <a:lnTo>
                    <a:pt x="0" y="108"/>
                  </a:lnTo>
                  <a:lnTo>
                    <a:pt x="0" y="0"/>
                  </a:lnTo>
                  <a:close/>
                </a:path>
              </a:pathLst>
            </a:custGeom>
            <a:solidFill>
              <a:schemeClr val="accent2"/>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3" name="Google Shape;173;g3fb95ed3fca_1_1019"/>
            <p:cNvSpPr/>
            <p:nvPr/>
          </p:nvSpPr>
          <p:spPr>
            <a:xfrm>
              <a:off x="-398266" y="3481553"/>
              <a:ext cx="194960" cy="196781"/>
            </a:xfrm>
            <a:custGeom>
              <a:rect b="b" l="l" r="r" t="t"/>
              <a:pathLst>
                <a:path extrusionOk="0" h="108" w="107">
                  <a:moveTo>
                    <a:pt x="0" y="0"/>
                  </a:moveTo>
                  <a:lnTo>
                    <a:pt x="107" y="0"/>
                  </a:lnTo>
                  <a:lnTo>
                    <a:pt x="107" y="108"/>
                  </a:lnTo>
                  <a:lnTo>
                    <a:pt x="0" y="108"/>
                  </a:lnTo>
                  <a:lnTo>
                    <a:pt x="0" y="0"/>
                  </a:lnTo>
                  <a:close/>
                </a:path>
              </a:pathLst>
            </a:custGeom>
            <a:solidFill>
              <a:schemeClr val="accent2"/>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4" name="Google Shape;174;g3fb95ed3fca_1_1019"/>
            <p:cNvSpPr/>
            <p:nvPr/>
          </p:nvSpPr>
          <p:spPr>
            <a:xfrm>
              <a:off x="-46610" y="3481553"/>
              <a:ext cx="194960" cy="196781"/>
            </a:xfrm>
            <a:custGeom>
              <a:rect b="b" l="l" r="r" t="t"/>
              <a:pathLst>
                <a:path extrusionOk="0" h="108" w="107">
                  <a:moveTo>
                    <a:pt x="0" y="0"/>
                  </a:moveTo>
                  <a:lnTo>
                    <a:pt x="107" y="0"/>
                  </a:lnTo>
                  <a:lnTo>
                    <a:pt x="107" y="108"/>
                  </a:lnTo>
                  <a:lnTo>
                    <a:pt x="0" y="108"/>
                  </a:lnTo>
                  <a:lnTo>
                    <a:pt x="0" y="0"/>
                  </a:lnTo>
                  <a:close/>
                </a:path>
              </a:pathLst>
            </a:custGeom>
            <a:solidFill>
              <a:schemeClr val="accent2"/>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5" name="Google Shape;175;g3fb95ed3fca_1_1019"/>
            <p:cNvSpPr/>
            <p:nvPr/>
          </p:nvSpPr>
          <p:spPr>
            <a:xfrm>
              <a:off x="305046" y="3481553"/>
              <a:ext cx="194960" cy="196781"/>
            </a:xfrm>
            <a:custGeom>
              <a:rect b="b" l="l" r="r" t="t"/>
              <a:pathLst>
                <a:path extrusionOk="0" h="108" w="107">
                  <a:moveTo>
                    <a:pt x="0" y="0"/>
                  </a:moveTo>
                  <a:lnTo>
                    <a:pt x="107" y="0"/>
                  </a:lnTo>
                  <a:lnTo>
                    <a:pt x="107" y="108"/>
                  </a:lnTo>
                  <a:lnTo>
                    <a:pt x="0" y="108"/>
                  </a:lnTo>
                  <a:lnTo>
                    <a:pt x="0" y="0"/>
                  </a:lnTo>
                  <a:close/>
                </a:path>
              </a:pathLst>
            </a:custGeom>
            <a:solidFill>
              <a:schemeClr val="accent2"/>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6" name="Google Shape;176;g3fb95ed3fca_1_1019"/>
            <p:cNvSpPr/>
            <p:nvPr/>
          </p:nvSpPr>
          <p:spPr>
            <a:xfrm>
              <a:off x="-215912" y="3184118"/>
              <a:ext cx="719711" cy="7288"/>
            </a:xfrm>
            <a:custGeom>
              <a:rect b="b" l="l" r="r" t="t"/>
              <a:pathLst>
                <a:path extrusionOk="0" h="4" w="395">
                  <a:moveTo>
                    <a:pt x="395" y="2"/>
                  </a:moveTo>
                  <a:cubicBezTo>
                    <a:pt x="395" y="3"/>
                    <a:pt x="306" y="4"/>
                    <a:pt x="197" y="4"/>
                  </a:cubicBezTo>
                  <a:cubicBezTo>
                    <a:pt x="88" y="4"/>
                    <a:pt x="0" y="3"/>
                    <a:pt x="0" y="2"/>
                  </a:cubicBezTo>
                  <a:cubicBezTo>
                    <a:pt x="0" y="1"/>
                    <a:pt x="88" y="0"/>
                    <a:pt x="197" y="0"/>
                  </a:cubicBezTo>
                  <a:cubicBezTo>
                    <a:pt x="306" y="0"/>
                    <a:pt x="395" y="1"/>
                    <a:pt x="395" y="2"/>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7" name="Google Shape;177;g3fb95ed3fca_1_1019"/>
            <p:cNvSpPr/>
            <p:nvPr/>
          </p:nvSpPr>
          <p:spPr>
            <a:xfrm>
              <a:off x="-215912" y="3262467"/>
              <a:ext cx="719711" cy="5466"/>
            </a:xfrm>
            <a:custGeom>
              <a:rect b="b" l="l" r="r" t="t"/>
              <a:pathLst>
                <a:path extrusionOk="0" h="3" w="395">
                  <a:moveTo>
                    <a:pt x="395" y="1"/>
                  </a:moveTo>
                  <a:cubicBezTo>
                    <a:pt x="395" y="2"/>
                    <a:pt x="306" y="3"/>
                    <a:pt x="197" y="3"/>
                  </a:cubicBezTo>
                  <a:cubicBezTo>
                    <a:pt x="88" y="3"/>
                    <a:pt x="0" y="2"/>
                    <a:pt x="0" y="1"/>
                  </a:cubicBezTo>
                  <a:cubicBezTo>
                    <a:pt x="0" y="1"/>
                    <a:pt x="88" y="0"/>
                    <a:pt x="197" y="0"/>
                  </a:cubicBezTo>
                  <a:cubicBezTo>
                    <a:pt x="306" y="0"/>
                    <a:pt x="395" y="1"/>
                    <a:pt x="395"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78" name="Google Shape;178;g3fb95ed3fca_1_1019"/>
            <p:cNvSpPr/>
            <p:nvPr/>
          </p:nvSpPr>
          <p:spPr>
            <a:xfrm>
              <a:off x="-215912" y="3338993"/>
              <a:ext cx="424538" cy="5466"/>
            </a:xfrm>
            <a:custGeom>
              <a:rect b="b" l="l" r="r" t="t"/>
              <a:pathLst>
                <a:path extrusionOk="0" h="3" w="233">
                  <a:moveTo>
                    <a:pt x="233" y="2"/>
                  </a:moveTo>
                  <a:cubicBezTo>
                    <a:pt x="233" y="2"/>
                    <a:pt x="230" y="2"/>
                    <a:pt x="224" y="2"/>
                  </a:cubicBezTo>
                  <a:cubicBezTo>
                    <a:pt x="218" y="3"/>
                    <a:pt x="209" y="3"/>
                    <a:pt x="199" y="3"/>
                  </a:cubicBezTo>
                  <a:cubicBezTo>
                    <a:pt x="178" y="3"/>
                    <a:pt x="149" y="3"/>
                    <a:pt x="117" y="3"/>
                  </a:cubicBezTo>
                  <a:cubicBezTo>
                    <a:pt x="85" y="3"/>
                    <a:pt x="55" y="3"/>
                    <a:pt x="34" y="3"/>
                  </a:cubicBezTo>
                  <a:cubicBezTo>
                    <a:pt x="24" y="3"/>
                    <a:pt x="16" y="3"/>
                    <a:pt x="9" y="2"/>
                  </a:cubicBezTo>
                  <a:cubicBezTo>
                    <a:pt x="3" y="2"/>
                    <a:pt x="0" y="2"/>
                    <a:pt x="0" y="2"/>
                  </a:cubicBezTo>
                  <a:cubicBezTo>
                    <a:pt x="0" y="2"/>
                    <a:pt x="3" y="1"/>
                    <a:pt x="9" y="1"/>
                  </a:cubicBezTo>
                  <a:cubicBezTo>
                    <a:pt x="16" y="1"/>
                    <a:pt x="24" y="1"/>
                    <a:pt x="34" y="1"/>
                  </a:cubicBezTo>
                  <a:cubicBezTo>
                    <a:pt x="55" y="1"/>
                    <a:pt x="85" y="0"/>
                    <a:pt x="117" y="0"/>
                  </a:cubicBezTo>
                  <a:cubicBezTo>
                    <a:pt x="149" y="0"/>
                    <a:pt x="178" y="1"/>
                    <a:pt x="199" y="1"/>
                  </a:cubicBezTo>
                  <a:cubicBezTo>
                    <a:pt x="209" y="1"/>
                    <a:pt x="218" y="1"/>
                    <a:pt x="224" y="1"/>
                  </a:cubicBezTo>
                  <a:cubicBezTo>
                    <a:pt x="230" y="1"/>
                    <a:pt x="233" y="2"/>
                    <a:pt x="233" y="2"/>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grpSp>
      <p:grpSp>
        <p:nvGrpSpPr>
          <p:cNvPr id="179" name="Google Shape;179;g3fb95ed3fca_1_1019"/>
          <p:cNvGrpSpPr/>
          <p:nvPr/>
        </p:nvGrpSpPr>
        <p:grpSpPr>
          <a:xfrm flipH="1">
            <a:off x="-1081345" y="150974"/>
            <a:ext cx="1629907" cy="678722"/>
            <a:chOff x="5401930" y="789587"/>
            <a:chExt cx="1629907" cy="509054"/>
          </a:xfrm>
        </p:grpSpPr>
        <p:sp>
          <p:nvSpPr>
            <p:cNvPr id="180" name="Google Shape;180;g3fb95ed3fca_1_1019"/>
            <p:cNvSpPr/>
            <p:nvPr/>
          </p:nvSpPr>
          <p:spPr>
            <a:xfrm>
              <a:off x="5401930" y="1244155"/>
              <a:ext cx="54486" cy="54486"/>
            </a:xfrm>
            <a:custGeom>
              <a:rect b="b" l="l" r="r" t="t"/>
              <a:pathLst>
                <a:path extrusionOk="0" h="35" w="35">
                  <a:moveTo>
                    <a:pt x="35" y="17"/>
                  </a:moveTo>
                  <a:cubicBezTo>
                    <a:pt x="35" y="27"/>
                    <a:pt x="27" y="35"/>
                    <a:pt x="17" y="35"/>
                  </a:cubicBezTo>
                  <a:cubicBezTo>
                    <a:pt x="8" y="35"/>
                    <a:pt x="0" y="27"/>
                    <a:pt x="0" y="17"/>
                  </a:cubicBezTo>
                  <a:cubicBezTo>
                    <a:pt x="0" y="8"/>
                    <a:pt x="8" y="0"/>
                    <a:pt x="17" y="0"/>
                  </a:cubicBezTo>
                  <a:cubicBezTo>
                    <a:pt x="27" y="0"/>
                    <a:pt x="35" y="8"/>
                    <a:pt x="35" y="17"/>
                  </a:cubicBezTo>
                  <a:close/>
                </a:path>
              </a:pathLst>
            </a:custGeom>
            <a:solidFill>
              <a:schemeClr val="lt2"/>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181" name="Google Shape;181;g3fb95ed3fca_1_1019"/>
            <p:cNvSpPr/>
            <p:nvPr/>
          </p:nvSpPr>
          <p:spPr>
            <a:xfrm>
              <a:off x="5423724" y="789587"/>
              <a:ext cx="1608112" cy="470135"/>
            </a:xfrm>
            <a:custGeom>
              <a:rect b="b" l="l" r="r" t="t"/>
              <a:pathLst>
                <a:path extrusionOk="0" h="302" w="1033">
                  <a:moveTo>
                    <a:pt x="6" y="302"/>
                  </a:moveTo>
                  <a:lnTo>
                    <a:pt x="0" y="302"/>
                  </a:lnTo>
                  <a:lnTo>
                    <a:pt x="0" y="96"/>
                  </a:lnTo>
                  <a:cubicBezTo>
                    <a:pt x="0" y="43"/>
                    <a:pt x="43" y="0"/>
                    <a:pt x="95" y="0"/>
                  </a:cubicBezTo>
                  <a:lnTo>
                    <a:pt x="937" y="0"/>
                  </a:lnTo>
                  <a:cubicBezTo>
                    <a:pt x="990" y="0"/>
                    <a:pt x="1033" y="43"/>
                    <a:pt x="1033" y="96"/>
                  </a:cubicBezTo>
                  <a:lnTo>
                    <a:pt x="1033" y="129"/>
                  </a:lnTo>
                  <a:lnTo>
                    <a:pt x="1026" y="129"/>
                  </a:lnTo>
                  <a:lnTo>
                    <a:pt x="1026" y="96"/>
                  </a:lnTo>
                  <a:cubicBezTo>
                    <a:pt x="1026" y="47"/>
                    <a:pt x="986" y="7"/>
                    <a:pt x="937" y="7"/>
                  </a:cubicBezTo>
                  <a:lnTo>
                    <a:pt x="95" y="7"/>
                  </a:lnTo>
                  <a:cubicBezTo>
                    <a:pt x="46" y="7"/>
                    <a:pt x="6" y="47"/>
                    <a:pt x="6" y="96"/>
                  </a:cubicBezTo>
                  <a:lnTo>
                    <a:pt x="6" y="302"/>
                  </a:lnTo>
                  <a:close/>
                </a:path>
              </a:pathLst>
            </a:custGeom>
            <a:solidFill>
              <a:schemeClr val="lt2"/>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grpSp>
        <p:nvGrpSpPr>
          <p:cNvPr id="182" name="Google Shape;182;g3fb95ed3fca_1_1019"/>
          <p:cNvGrpSpPr/>
          <p:nvPr/>
        </p:nvGrpSpPr>
        <p:grpSpPr>
          <a:xfrm>
            <a:off x="7816037" y="5375526"/>
            <a:ext cx="1922275" cy="2183149"/>
            <a:chOff x="7816037" y="3726938"/>
            <a:chExt cx="1922275" cy="1637403"/>
          </a:xfrm>
        </p:grpSpPr>
        <p:grpSp>
          <p:nvGrpSpPr>
            <p:cNvPr id="183" name="Google Shape;183;g3fb95ed3fca_1_1019"/>
            <p:cNvGrpSpPr/>
            <p:nvPr/>
          </p:nvGrpSpPr>
          <p:grpSpPr>
            <a:xfrm>
              <a:off x="8672408" y="4604012"/>
              <a:ext cx="521107" cy="335256"/>
              <a:chOff x="9601058" y="4286612"/>
              <a:chExt cx="521107" cy="335256"/>
            </a:xfrm>
          </p:grpSpPr>
          <p:sp>
            <p:nvSpPr>
              <p:cNvPr id="184" name="Google Shape;184;g3fb95ed3fca_1_1019"/>
              <p:cNvSpPr/>
              <p:nvPr/>
            </p:nvSpPr>
            <p:spPr>
              <a:xfrm>
                <a:off x="9601058" y="4286612"/>
                <a:ext cx="61950" cy="67416"/>
              </a:xfrm>
              <a:custGeom>
                <a:rect b="b" l="l" r="r" t="t"/>
                <a:pathLst>
                  <a:path extrusionOk="0" h="37" w="34">
                    <a:moveTo>
                      <a:pt x="0" y="19"/>
                    </a:moveTo>
                    <a:cubicBezTo>
                      <a:pt x="0" y="9"/>
                      <a:pt x="7" y="0"/>
                      <a:pt x="17" y="0"/>
                    </a:cubicBezTo>
                    <a:cubicBezTo>
                      <a:pt x="26" y="0"/>
                      <a:pt x="34" y="9"/>
                      <a:pt x="34" y="19"/>
                    </a:cubicBezTo>
                    <a:cubicBezTo>
                      <a:pt x="34" y="29"/>
                      <a:pt x="26" y="37"/>
                      <a:pt x="17" y="37"/>
                    </a:cubicBezTo>
                    <a:cubicBezTo>
                      <a:pt x="7" y="37"/>
                      <a:pt x="0" y="29"/>
                      <a:pt x="0" y="19"/>
                    </a:cubicBezTo>
                    <a:close/>
                  </a:path>
                </a:pathLst>
              </a:custGeom>
              <a:solidFill>
                <a:schemeClr val="lt2"/>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sp>
            <p:nvSpPr>
              <p:cNvPr id="185" name="Google Shape;185;g3fb95ed3fca_1_1019"/>
              <p:cNvSpPr/>
              <p:nvPr/>
            </p:nvSpPr>
            <p:spPr>
              <a:xfrm>
                <a:off x="9632033" y="4313943"/>
                <a:ext cx="490132" cy="307926"/>
              </a:xfrm>
              <a:custGeom>
                <a:rect b="b" l="l" r="r" t="t"/>
                <a:pathLst>
                  <a:path extrusionOk="0" h="169" w="269">
                    <a:moveTo>
                      <a:pt x="0" y="0"/>
                    </a:moveTo>
                    <a:lnTo>
                      <a:pt x="58" y="0"/>
                    </a:lnTo>
                    <a:cubicBezTo>
                      <a:pt x="111" y="0"/>
                      <a:pt x="154" y="46"/>
                      <a:pt x="154" y="102"/>
                    </a:cubicBezTo>
                    <a:cubicBezTo>
                      <a:pt x="154" y="139"/>
                      <a:pt x="156" y="162"/>
                      <a:pt x="187" y="162"/>
                    </a:cubicBezTo>
                    <a:lnTo>
                      <a:pt x="269" y="162"/>
                    </a:lnTo>
                    <a:lnTo>
                      <a:pt x="269" y="169"/>
                    </a:lnTo>
                    <a:lnTo>
                      <a:pt x="187" y="169"/>
                    </a:lnTo>
                    <a:cubicBezTo>
                      <a:pt x="148" y="169"/>
                      <a:pt x="148" y="134"/>
                      <a:pt x="148" y="102"/>
                    </a:cubicBezTo>
                    <a:cubicBezTo>
                      <a:pt x="148" y="50"/>
                      <a:pt x="108" y="7"/>
                      <a:pt x="58" y="7"/>
                    </a:cubicBezTo>
                    <a:lnTo>
                      <a:pt x="0" y="7"/>
                    </a:lnTo>
                    <a:lnTo>
                      <a:pt x="0" y="0"/>
                    </a:lnTo>
                    <a:close/>
                  </a:path>
                </a:pathLst>
              </a:custGeom>
              <a:solidFill>
                <a:schemeClr val="lt2"/>
              </a:solidFill>
              <a:ln>
                <a:noFill/>
              </a:ln>
            </p:spPr>
            <p:txBody>
              <a:bodyPr anchorCtr="1" anchor="ctr" bIns="15825" lIns="90000" spcFirstLastPara="1" rIns="90000" wrap="square" tIns="15825">
                <a:noAutofit/>
              </a:bodyPr>
              <a:lstStyle/>
              <a:p>
                <a:pPr indent="0" lvl="0" marL="0" marR="0" rtl="0" algn="l">
                  <a:spcBef>
                    <a:spcPts val="0"/>
                  </a:spcBef>
                  <a:spcAft>
                    <a:spcPts val="0"/>
                  </a:spcAft>
                  <a:buNone/>
                </a:pPr>
                <a:r>
                  <a:t/>
                </a:r>
                <a:endParaRPr b="0" sz="1800" strike="noStrike">
                  <a:solidFill>
                    <a:srgbClr val="FFFFFF"/>
                  </a:solidFill>
                  <a:latin typeface="Arial"/>
                  <a:ea typeface="Arial"/>
                  <a:cs typeface="Arial"/>
                  <a:sym typeface="Arial"/>
                </a:endParaRPr>
              </a:p>
            </p:txBody>
          </p:sp>
        </p:grpSp>
        <p:grpSp>
          <p:nvGrpSpPr>
            <p:cNvPr id="186" name="Google Shape;186;g3fb95ed3fca_1_1019"/>
            <p:cNvGrpSpPr/>
            <p:nvPr/>
          </p:nvGrpSpPr>
          <p:grpSpPr>
            <a:xfrm>
              <a:off x="8672411" y="3726938"/>
              <a:ext cx="1065901" cy="619495"/>
              <a:chOff x="-192639" y="64613"/>
              <a:chExt cx="1065901" cy="619495"/>
            </a:xfrm>
          </p:grpSpPr>
          <p:sp>
            <p:nvSpPr>
              <p:cNvPr id="187" name="Google Shape;187;g3fb95ed3fca_1_1019"/>
              <p:cNvSpPr/>
              <p:nvPr/>
            </p:nvSpPr>
            <p:spPr>
              <a:xfrm>
                <a:off x="-192639" y="64613"/>
                <a:ext cx="1065901" cy="619495"/>
              </a:xfrm>
              <a:custGeom>
                <a:rect b="b" l="l" r="r" t="t"/>
                <a:pathLst>
                  <a:path extrusionOk="0" h="340" w="585">
                    <a:moveTo>
                      <a:pt x="584" y="339"/>
                    </a:moveTo>
                    <a:cubicBezTo>
                      <a:pt x="584" y="339"/>
                      <a:pt x="584" y="337"/>
                      <a:pt x="584" y="333"/>
                    </a:cubicBezTo>
                    <a:cubicBezTo>
                      <a:pt x="584" y="329"/>
                      <a:pt x="584" y="323"/>
                      <a:pt x="584" y="315"/>
                    </a:cubicBezTo>
                    <a:cubicBezTo>
                      <a:pt x="584" y="299"/>
                      <a:pt x="583" y="277"/>
                      <a:pt x="583" y="247"/>
                    </a:cubicBezTo>
                    <a:cubicBezTo>
                      <a:pt x="583" y="189"/>
                      <a:pt x="583" y="105"/>
                      <a:pt x="583" y="1"/>
                    </a:cubicBezTo>
                    <a:lnTo>
                      <a:pt x="584" y="2"/>
                    </a:lnTo>
                    <a:cubicBezTo>
                      <a:pt x="427" y="2"/>
                      <a:pt x="223" y="2"/>
                      <a:pt x="1" y="2"/>
                    </a:cubicBezTo>
                    <a:lnTo>
                      <a:pt x="1" y="2"/>
                    </a:lnTo>
                    <a:lnTo>
                      <a:pt x="2" y="1"/>
                    </a:lnTo>
                    <a:cubicBezTo>
                      <a:pt x="2" y="121"/>
                      <a:pt x="2" y="235"/>
                      <a:pt x="2" y="339"/>
                    </a:cubicBezTo>
                    <a:lnTo>
                      <a:pt x="1" y="338"/>
                    </a:lnTo>
                    <a:cubicBezTo>
                      <a:pt x="171" y="338"/>
                      <a:pt x="317" y="338"/>
                      <a:pt x="420" y="338"/>
                    </a:cubicBezTo>
                    <a:cubicBezTo>
                      <a:pt x="472" y="338"/>
                      <a:pt x="512" y="338"/>
                      <a:pt x="541" y="338"/>
                    </a:cubicBezTo>
                    <a:cubicBezTo>
                      <a:pt x="554" y="338"/>
                      <a:pt x="565" y="339"/>
                      <a:pt x="573" y="339"/>
                    </a:cubicBezTo>
                    <a:cubicBezTo>
                      <a:pt x="576" y="339"/>
                      <a:pt x="579" y="339"/>
                      <a:pt x="581" y="339"/>
                    </a:cubicBezTo>
                    <a:cubicBezTo>
                      <a:pt x="583" y="339"/>
                      <a:pt x="584" y="339"/>
                      <a:pt x="584" y="339"/>
                    </a:cubicBezTo>
                    <a:cubicBezTo>
                      <a:pt x="584" y="339"/>
                      <a:pt x="583" y="339"/>
                      <a:pt x="581" y="339"/>
                    </a:cubicBezTo>
                    <a:cubicBezTo>
                      <a:pt x="579" y="339"/>
                      <a:pt x="576" y="339"/>
                      <a:pt x="573" y="339"/>
                    </a:cubicBezTo>
                    <a:cubicBezTo>
                      <a:pt x="566" y="339"/>
                      <a:pt x="555" y="339"/>
                      <a:pt x="541" y="339"/>
                    </a:cubicBezTo>
                    <a:cubicBezTo>
                      <a:pt x="513" y="339"/>
                      <a:pt x="472" y="339"/>
                      <a:pt x="421" y="339"/>
                    </a:cubicBezTo>
                    <a:cubicBezTo>
                      <a:pt x="318" y="339"/>
                      <a:pt x="172" y="340"/>
                      <a:pt x="1" y="340"/>
                    </a:cubicBezTo>
                    <a:lnTo>
                      <a:pt x="0" y="340"/>
                    </a:lnTo>
                    <a:lnTo>
                      <a:pt x="0" y="339"/>
                    </a:lnTo>
                    <a:cubicBezTo>
                      <a:pt x="0" y="235"/>
                      <a:pt x="0" y="121"/>
                      <a:pt x="0" y="1"/>
                    </a:cubicBezTo>
                    <a:lnTo>
                      <a:pt x="0" y="0"/>
                    </a:lnTo>
                    <a:lnTo>
                      <a:pt x="1" y="0"/>
                    </a:lnTo>
                    <a:cubicBezTo>
                      <a:pt x="223" y="0"/>
                      <a:pt x="427" y="0"/>
                      <a:pt x="584" y="0"/>
                    </a:cubicBezTo>
                    <a:lnTo>
                      <a:pt x="585" y="0"/>
                    </a:lnTo>
                    <a:lnTo>
                      <a:pt x="585" y="1"/>
                    </a:lnTo>
                    <a:cubicBezTo>
                      <a:pt x="585" y="105"/>
                      <a:pt x="584" y="189"/>
                      <a:pt x="584" y="248"/>
                    </a:cubicBezTo>
                    <a:cubicBezTo>
                      <a:pt x="584" y="277"/>
                      <a:pt x="584" y="300"/>
                      <a:pt x="584" y="315"/>
                    </a:cubicBezTo>
                    <a:cubicBezTo>
                      <a:pt x="584" y="323"/>
                      <a:pt x="584" y="329"/>
                      <a:pt x="584" y="333"/>
                    </a:cubicBezTo>
                    <a:cubicBezTo>
                      <a:pt x="584" y="337"/>
                      <a:pt x="584" y="339"/>
                      <a:pt x="584" y="339"/>
                    </a:cubicBezTo>
                    <a:close/>
                  </a:path>
                </a:pathLst>
              </a:custGeom>
              <a:solidFill>
                <a:schemeClr val="dk1"/>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88" name="Google Shape;188;g3fb95ed3fca_1_1019"/>
              <p:cNvSpPr/>
              <p:nvPr/>
            </p:nvSpPr>
            <p:spPr>
              <a:xfrm>
                <a:off x="-188995" y="139317"/>
                <a:ext cx="1060435" cy="3644"/>
              </a:xfrm>
              <a:custGeom>
                <a:rect b="b" l="l" r="r" t="t"/>
                <a:pathLst>
                  <a:path extrusionOk="0" h="2" w="582">
                    <a:moveTo>
                      <a:pt x="582" y="1"/>
                    </a:moveTo>
                    <a:cubicBezTo>
                      <a:pt x="582" y="2"/>
                      <a:pt x="452" y="2"/>
                      <a:pt x="291" y="2"/>
                    </a:cubicBezTo>
                    <a:cubicBezTo>
                      <a:pt x="130" y="2"/>
                      <a:pt x="0" y="2"/>
                      <a:pt x="0" y="1"/>
                    </a:cubicBezTo>
                    <a:cubicBezTo>
                      <a:pt x="0" y="0"/>
                      <a:pt x="130" y="0"/>
                      <a:pt x="291" y="0"/>
                    </a:cubicBezTo>
                    <a:cubicBezTo>
                      <a:pt x="452" y="0"/>
                      <a:pt x="582" y="0"/>
                      <a:pt x="582"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89" name="Google Shape;189;g3fb95ed3fca_1_1019"/>
              <p:cNvSpPr/>
              <p:nvPr/>
            </p:nvSpPr>
            <p:spPr>
              <a:xfrm>
                <a:off x="-99714" y="243174"/>
                <a:ext cx="327969" cy="327968"/>
              </a:xfrm>
              <a:custGeom>
                <a:rect b="b" l="l" r="r" t="t"/>
                <a:pathLst>
                  <a:path extrusionOk="0" h="180" w="180">
                    <a:moveTo>
                      <a:pt x="0" y="0"/>
                    </a:moveTo>
                    <a:lnTo>
                      <a:pt x="180" y="0"/>
                    </a:lnTo>
                    <a:lnTo>
                      <a:pt x="180" y="180"/>
                    </a:lnTo>
                    <a:lnTo>
                      <a:pt x="0" y="180"/>
                    </a:lnTo>
                    <a:lnTo>
                      <a:pt x="0" y="0"/>
                    </a:lnTo>
                    <a:close/>
                  </a:path>
                </a:pathLst>
              </a:custGeom>
              <a:solidFill>
                <a:schemeClr val="accent2"/>
              </a:solidFill>
              <a:ln>
                <a:noFill/>
              </a:ln>
            </p:spPr>
            <p:txBody>
              <a:bodyPr anchorCtr="1" anchor="ctr" bIns="19800" lIns="90000" spcFirstLastPara="1" rIns="90000" wrap="square" tIns="1980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90" name="Google Shape;190;g3fb95ed3fca_1_1019"/>
              <p:cNvSpPr/>
              <p:nvPr/>
            </p:nvSpPr>
            <p:spPr>
              <a:xfrm>
                <a:off x="319358" y="294191"/>
                <a:ext cx="475556" cy="5466"/>
              </a:xfrm>
              <a:custGeom>
                <a:rect b="b" l="l" r="r" t="t"/>
                <a:pathLst>
                  <a:path extrusionOk="0" h="3" w="261">
                    <a:moveTo>
                      <a:pt x="261" y="1"/>
                    </a:moveTo>
                    <a:cubicBezTo>
                      <a:pt x="261" y="1"/>
                      <a:pt x="260" y="2"/>
                      <a:pt x="258" y="2"/>
                    </a:cubicBezTo>
                    <a:cubicBezTo>
                      <a:pt x="256" y="2"/>
                      <a:pt x="253" y="2"/>
                      <a:pt x="250" y="2"/>
                    </a:cubicBezTo>
                    <a:cubicBezTo>
                      <a:pt x="243" y="2"/>
                      <a:pt x="234" y="2"/>
                      <a:pt x="222" y="2"/>
                    </a:cubicBezTo>
                    <a:cubicBezTo>
                      <a:pt x="199" y="2"/>
                      <a:pt x="166" y="3"/>
                      <a:pt x="130" y="3"/>
                    </a:cubicBezTo>
                    <a:cubicBezTo>
                      <a:pt x="94" y="3"/>
                      <a:pt x="62" y="2"/>
                      <a:pt x="38" y="2"/>
                    </a:cubicBezTo>
                    <a:cubicBezTo>
                      <a:pt x="26" y="2"/>
                      <a:pt x="17" y="2"/>
                      <a:pt x="10" y="2"/>
                    </a:cubicBezTo>
                    <a:cubicBezTo>
                      <a:pt x="7" y="2"/>
                      <a:pt x="4" y="2"/>
                      <a:pt x="3" y="2"/>
                    </a:cubicBezTo>
                    <a:cubicBezTo>
                      <a:pt x="1" y="2"/>
                      <a:pt x="0" y="2"/>
                      <a:pt x="0" y="1"/>
                    </a:cubicBezTo>
                    <a:cubicBezTo>
                      <a:pt x="0" y="1"/>
                      <a:pt x="1" y="1"/>
                      <a:pt x="3" y="1"/>
                    </a:cubicBezTo>
                    <a:cubicBezTo>
                      <a:pt x="5" y="1"/>
                      <a:pt x="7" y="1"/>
                      <a:pt x="10" y="1"/>
                    </a:cubicBezTo>
                    <a:cubicBezTo>
                      <a:pt x="17" y="1"/>
                      <a:pt x="26" y="1"/>
                      <a:pt x="38" y="1"/>
                    </a:cubicBezTo>
                    <a:cubicBezTo>
                      <a:pt x="62" y="1"/>
                      <a:pt x="94" y="0"/>
                      <a:pt x="130" y="0"/>
                    </a:cubicBezTo>
                    <a:cubicBezTo>
                      <a:pt x="166" y="0"/>
                      <a:pt x="199" y="1"/>
                      <a:pt x="222" y="1"/>
                    </a:cubicBezTo>
                    <a:cubicBezTo>
                      <a:pt x="234" y="1"/>
                      <a:pt x="243" y="1"/>
                      <a:pt x="250" y="1"/>
                    </a:cubicBezTo>
                    <a:cubicBezTo>
                      <a:pt x="253" y="1"/>
                      <a:pt x="256" y="1"/>
                      <a:pt x="258" y="1"/>
                    </a:cubicBezTo>
                    <a:cubicBezTo>
                      <a:pt x="260" y="1"/>
                      <a:pt x="261" y="1"/>
                      <a:pt x="261"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91" name="Google Shape;191;g3fb95ed3fca_1_1019"/>
              <p:cNvSpPr/>
              <p:nvPr/>
            </p:nvSpPr>
            <p:spPr>
              <a:xfrm>
                <a:off x="319358" y="368895"/>
                <a:ext cx="484666" cy="3644"/>
              </a:xfrm>
              <a:custGeom>
                <a:rect b="b" l="l" r="r" t="t"/>
                <a:pathLst>
                  <a:path extrusionOk="0" h="2" w="266">
                    <a:moveTo>
                      <a:pt x="266" y="1"/>
                    </a:moveTo>
                    <a:cubicBezTo>
                      <a:pt x="266" y="1"/>
                      <a:pt x="265" y="1"/>
                      <a:pt x="264" y="1"/>
                    </a:cubicBezTo>
                    <a:cubicBezTo>
                      <a:pt x="262" y="1"/>
                      <a:pt x="259" y="1"/>
                      <a:pt x="256" y="1"/>
                    </a:cubicBezTo>
                    <a:cubicBezTo>
                      <a:pt x="249" y="1"/>
                      <a:pt x="239" y="1"/>
                      <a:pt x="227" y="2"/>
                    </a:cubicBezTo>
                    <a:cubicBezTo>
                      <a:pt x="203" y="2"/>
                      <a:pt x="170" y="2"/>
                      <a:pt x="133" y="2"/>
                    </a:cubicBezTo>
                    <a:cubicBezTo>
                      <a:pt x="96" y="2"/>
                      <a:pt x="63" y="2"/>
                      <a:pt x="39" y="2"/>
                    </a:cubicBezTo>
                    <a:cubicBezTo>
                      <a:pt x="27" y="1"/>
                      <a:pt x="17" y="1"/>
                      <a:pt x="10" y="1"/>
                    </a:cubicBezTo>
                    <a:cubicBezTo>
                      <a:pt x="7" y="1"/>
                      <a:pt x="5" y="1"/>
                      <a:pt x="3" y="1"/>
                    </a:cubicBezTo>
                    <a:cubicBezTo>
                      <a:pt x="1" y="1"/>
                      <a:pt x="0" y="1"/>
                      <a:pt x="0" y="1"/>
                    </a:cubicBezTo>
                    <a:cubicBezTo>
                      <a:pt x="0" y="1"/>
                      <a:pt x="1" y="0"/>
                      <a:pt x="3" y="0"/>
                    </a:cubicBezTo>
                    <a:cubicBezTo>
                      <a:pt x="5" y="0"/>
                      <a:pt x="7" y="0"/>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0"/>
                      <a:pt x="262" y="0"/>
                      <a:pt x="264" y="0"/>
                    </a:cubicBezTo>
                    <a:cubicBezTo>
                      <a:pt x="265" y="0"/>
                      <a:pt x="266" y="1"/>
                      <a:pt x="266"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92" name="Google Shape;192;g3fb95ed3fca_1_1019"/>
              <p:cNvSpPr/>
              <p:nvPr/>
            </p:nvSpPr>
            <p:spPr>
              <a:xfrm>
                <a:off x="319358" y="441777"/>
                <a:ext cx="484666" cy="3644"/>
              </a:xfrm>
              <a:custGeom>
                <a:rect b="b" l="l" r="r" t="t"/>
                <a:pathLst>
                  <a:path extrusionOk="0" h="2" w="266">
                    <a:moveTo>
                      <a:pt x="266" y="1"/>
                    </a:moveTo>
                    <a:cubicBezTo>
                      <a:pt x="266" y="1"/>
                      <a:pt x="265" y="1"/>
                      <a:pt x="264" y="1"/>
                    </a:cubicBezTo>
                    <a:cubicBezTo>
                      <a:pt x="262" y="1"/>
                      <a:pt x="259" y="1"/>
                      <a:pt x="256" y="1"/>
                    </a:cubicBezTo>
                    <a:cubicBezTo>
                      <a:pt x="249" y="1"/>
                      <a:pt x="239" y="2"/>
                      <a:pt x="227" y="2"/>
                    </a:cubicBezTo>
                    <a:cubicBezTo>
                      <a:pt x="203" y="2"/>
                      <a:pt x="170" y="2"/>
                      <a:pt x="133" y="2"/>
                    </a:cubicBezTo>
                    <a:cubicBezTo>
                      <a:pt x="96" y="2"/>
                      <a:pt x="63" y="2"/>
                      <a:pt x="39" y="2"/>
                    </a:cubicBezTo>
                    <a:cubicBezTo>
                      <a:pt x="27" y="2"/>
                      <a:pt x="17" y="1"/>
                      <a:pt x="10" y="1"/>
                    </a:cubicBezTo>
                    <a:cubicBezTo>
                      <a:pt x="7" y="1"/>
                      <a:pt x="5" y="1"/>
                      <a:pt x="3" y="1"/>
                    </a:cubicBezTo>
                    <a:cubicBezTo>
                      <a:pt x="1" y="1"/>
                      <a:pt x="0" y="1"/>
                      <a:pt x="0" y="1"/>
                    </a:cubicBezTo>
                    <a:cubicBezTo>
                      <a:pt x="0" y="1"/>
                      <a:pt x="1" y="1"/>
                      <a:pt x="3" y="1"/>
                    </a:cubicBezTo>
                    <a:cubicBezTo>
                      <a:pt x="5" y="1"/>
                      <a:pt x="7" y="1"/>
                      <a:pt x="10" y="0"/>
                    </a:cubicBezTo>
                    <a:cubicBezTo>
                      <a:pt x="17" y="0"/>
                      <a:pt x="27" y="0"/>
                      <a:pt x="39" y="0"/>
                    </a:cubicBezTo>
                    <a:cubicBezTo>
                      <a:pt x="63" y="0"/>
                      <a:pt x="96" y="0"/>
                      <a:pt x="133" y="0"/>
                    </a:cubicBezTo>
                    <a:cubicBezTo>
                      <a:pt x="170" y="0"/>
                      <a:pt x="203" y="0"/>
                      <a:pt x="227" y="0"/>
                    </a:cubicBezTo>
                    <a:cubicBezTo>
                      <a:pt x="239" y="0"/>
                      <a:pt x="249" y="0"/>
                      <a:pt x="256" y="0"/>
                    </a:cubicBezTo>
                    <a:cubicBezTo>
                      <a:pt x="259" y="1"/>
                      <a:pt x="262" y="1"/>
                      <a:pt x="264" y="1"/>
                    </a:cubicBezTo>
                    <a:cubicBezTo>
                      <a:pt x="265" y="1"/>
                      <a:pt x="266" y="1"/>
                      <a:pt x="266"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sp>
            <p:nvSpPr>
              <p:cNvPr id="193" name="Google Shape;193;g3fb95ed3fca_1_1019"/>
              <p:cNvSpPr/>
              <p:nvPr/>
            </p:nvSpPr>
            <p:spPr>
              <a:xfrm>
                <a:off x="319358" y="514659"/>
                <a:ext cx="484666" cy="3644"/>
              </a:xfrm>
              <a:custGeom>
                <a:rect b="b" l="l" r="r" t="t"/>
                <a:pathLst>
                  <a:path extrusionOk="0" h="2" w="266">
                    <a:moveTo>
                      <a:pt x="266" y="1"/>
                    </a:moveTo>
                    <a:cubicBezTo>
                      <a:pt x="266" y="1"/>
                      <a:pt x="265" y="1"/>
                      <a:pt x="264" y="1"/>
                    </a:cubicBezTo>
                    <a:cubicBezTo>
                      <a:pt x="262" y="1"/>
                      <a:pt x="259" y="2"/>
                      <a:pt x="256" y="2"/>
                    </a:cubicBezTo>
                    <a:cubicBezTo>
                      <a:pt x="249" y="2"/>
                      <a:pt x="239" y="2"/>
                      <a:pt x="227" y="2"/>
                    </a:cubicBezTo>
                    <a:cubicBezTo>
                      <a:pt x="203" y="2"/>
                      <a:pt x="170" y="2"/>
                      <a:pt x="133" y="2"/>
                    </a:cubicBezTo>
                    <a:cubicBezTo>
                      <a:pt x="96" y="2"/>
                      <a:pt x="63" y="2"/>
                      <a:pt x="39" y="2"/>
                    </a:cubicBezTo>
                    <a:cubicBezTo>
                      <a:pt x="27" y="2"/>
                      <a:pt x="17" y="2"/>
                      <a:pt x="10" y="2"/>
                    </a:cubicBezTo>
                    <a:cubicBezTo>
                      <a:pt x="7" y="2"/>
                      <a:pt x="5" y="1"/>
                      <a:pt x="3" y="1"/>
                    </a:cubicBezTo>
                    <a:cubicBezTo>
                      <a:pt x="1" y="1"/>
                      <a:pt x="0" y="1"/>
                      <a:pt x="0" y="1"/>
                    </a:cubicBezTo>
                    <a:cubicBezTo>
                      <a:pt x="0" y="1"/>
                      <a:pt x="1" y="1"/>
                      <a:pt x="3" y="1"/>
                    </a:cubicBezTo>
                    <a:cubicBezTo>
                      <a:pt x="5" y="1"/>
                      <a:pt x="7" y="1"/>
                      <a:pt x="10" y="1"/>
                    </a:cubicBezTo>
                    <a:cubicBezTo>
                      <a:pt x="17" y="1"/>
                      <a:pt x="27" y="1"/>
                      <a:pt x="39" y="0"/>
                    </a:cubicBezTo>
                    <a:cubicBezTo>
                      <a:pt x="63" y="0"/>
                      <a:pt x="96" y="0"/>
                      <a:pt x="133" y="0"/>
                    </a:cubicBezTo>
                    <a:cubicBezTo>
                      <a:pt x="170" y="0"/>
                      <a:pt x="203" y="0"/>
                      <a:pt x="227" y="0"/>
                    </a:cubicBezTo>
                    <a:cubicBezTo>
                      <a:pt x="239" y="0"/>
                      <a:pt x="249" y="1"/>
                      <a:pt x="256" y="1"/>
                    </a:cubicBezTo>
                    <a:cubicBezTo>
                      <a:pt x="259" y="1"/>
                      <a:pt x="262" y="1"/>
                      <a:pt x="264" y="1"/>
                    </a:cubicBezTo>
                    <a:cubicBezTo>
                      <a:pt x="265" y="1"/>
                      <a:pt x="266" y="1"/>
                      <a:pt x="266" y="1"/>
                    </a:cubicBezTo>
                    <a:close/>
                  </a:path>
                </a:pathLst>
              </a:custGeom>
              <a:solidFill>
                <a:schemeClr val="dk1"/>
              </a:solidFill>
              <a:ln>
                <a:noFill/>
              </a:ln>
            </p:spPr>
            <p:txBody>
              <a:bodyPr anchorCtr="1" anchor="ctr" bIns="0" lIns="90000" spcFirstLastPara="1" rIns="90000" wrap="square" tIns="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grpSp>
        <p:sp>
          <p:nvSpPr>
            <p:cNvPr id="194" name="Google Shape;194;g3fb95ed3fca_1_1019"/>
            <p:cNvSpPr/>
            <p:nvPr/>
          </p:nvSpPr>
          <p:spPr>
            <a:xfrm>
              <a:off x="7816037" y="4557175"/>
              <a:ext cx="807169" cy="807166"/>
            </a:xfrm>
            <a:custGeom>
              <a:rect b="b" l="l" r="r" t="t"/>
              <a:pathLst>
                <a:path extrusionOk="0" h="443" w="443">
                  <a:moveTo>
                    <a:pt x="251" y="404"/>
                  </a:moveTo>
                  <a:cubicBezTo>
                    <a:pt x="234" y="406"/>
                    <a:pt x="218" y="407"/>
                    <a:pt x="202" y="405"/>
                  </a:cubicBezTo>
                  <a:lnTo>
                    <a:pt x="177" y="443"/>
                  </a:lnTo>
                  <a:lnTo>
                    <a:pt x="107" y="416"/>
                  </a:lnTo>
                  <a:lnTo>
                    <a:pt x="113" y="371"/>
                  </a:lnTo>
                  <a:cubicBezTo>
                    <a:pt x="100" y="361"/>
                    <a:pt x="88" y="350"/>
                    <a:pt x="78" y="337"/>
                  </a:cubicBezTo>
                  <a:lnTo>
                    <a:pt x="33" y="346"/>
                  </a:lnTo>
                  <a:lnTo>
                    <a:pt x="3" y="277"/>
                  </a:lnTo>
                  <a:lnTo>
                    <a:pt x="39" y="250"/>
                  </a:lnTo>
                  <a:cubicBezTo>
                    <a:pt x="37" y="234"/>
                    <a:pt x="36" y="218"/>
                    <a:pt x="38" y="201"/>
                  </a:cubicBezTo>
                  <a:lnTo>
                    <a:pt x="0" y="176"/>
                  </a:lnTo>
                  <a:lnTo>
                    <a:pt x="27" y="106"/>
                  </a:lnTo>
                  <a:lnTo>
                    <a:pt x="72" y="113"/>
                  </a:lnTo>
                  <a:cubicBezTo>
                    <a:pt x="82" y="100"/>
                    <a:pt x="93" y="88"/>
                    <a:pt x="106" y="77"/>
                  </a:cubicBezTo>
                  <a:lnTo>
                    <a:pt x="97" y="33"/>
                  </a:lnTo>
                  <a:lnTo>
                    <a:pt x="166" y="3"/>
                  </a:lnTo>
                  <a:lnTo>
                    <a:pt x="193" y="39"/>
                  </a:lnTo>
                  <a:cubicBezTo>
                    <a:pt x="209" y="36"/>
                    <a:pt x="226" y="36"/>
                    <a:pt x="242" y="38"/>
                  </a:cubicBezTo>
                  <a:lnTo>
                    <a:pt x="267" y="0"/>
                  </a:lnTo>
                  <a:lnTo>
                    <a:pt x="337" y="27"/>
                  </a:lnTo>
                  <a:lnTo>
                    <a:pt x="330" y="72"/>
                  </a:lnTo>
                  <a:cubicBezTo>
                    <a:pt x="343" y="81"/>
                    <a:pt x="355" y="93"/>
                    <a:pt x="366" y="106"/>
                  </a:cubicBezTo>
                  <a:lnTo>
                    <a:pt x="410" y="97"/>
                  </a:lnTo>
                  <a:lnTo>
                    <a:pt x="441" y="165"/>
                  </a:lnTo>
                  <a:lnTo>
                    <a:pt x="404" y="192"/>
                  </a:lnTo>
                  <a:cubicBezTo>
                    <a:pt x="407" y="209"/>
                    <a:pt x="407" y="225"/>
                    <a:pt x="405" y="241"/>
                  </a:cubicBezTo>
                  <a:lnTo>
                    <a:pt x="443" y="267"/>
                  </a:lnTo>
                  <a:lnTo>
                    <a:pt x="416" y="337"/>
                  </a:lnTo>
                  <a:lnTo>
                    <a:pt x="371" y="330"/>
                  </a:lnTo>
                  <a:cubicBezTo>
                    <a:pt x="362" y="343"/>
                    <a:pt x="350" y="355"/>
                    <a:pt x="337" y="365"/>
                  </a:cubicBezTo>
                  <a:lnTo>
                    <a:pt x="346" y="410"/>
                  </a:lnTo>
                  <a:lnTo>
                    <a:pt x="278" y="440"/>
                  </a:lnTo>
                  <a:lnTo>
                    <a:pt x="251" y="404"/>
                  </a:lnTo>
                  <a:moveTo>
                    <a:pt x="251" y="296"/>
                  </a:moveTo>
                  <a:cubicBezTo>
                    <a:pt x="292" y="278"/>
                    <a:pt x="310" y="231"/>
                    <a:pt x="292" y="190"/>
                  </a:cubicBezTo>
                  <a:cubicBezTo>
                    <a:pt x="274" y="149"/>
                    <a:pt x="227" y="131"/>
                    <a:pt x="186" y="149"/>
                  </a:cubicBezTo>
                  <a:cubicBezTo>
                    <a:pt x="145" y="167"/>
                    <a:pt x="127" y="215"/>
                    <a:pt x="145" y="255"/>
                  </a:cubicBezTo>
                  <a:cubicBezTo>
                    <a:pt x="163" y="296"/>
                    <a:pt x="210" y="314"/>
                    <a:pt x="251" y="296"/>
                  </a:cubicBezTo>
                  <a:close/>
                </a:path>
              </a:pathLst>
            </a:custGeom>
            <a:solidFill>
              <a:schemeClr val="dk2"/>
            </a:solidFill>
            <a:ln>
              <a:noFill/>
            </a:ln>
          </p:spPr>
          <p:txBody>
            <a:bodyPr anchorCtr="1" anchor="ctr" bIns="45000" lIns="90000" spcFirstLastPara="1" rIns="90000" wrap="square" tIns="45000">
              <a:noAutofit/>
            </a:bodyPr>
            <a:lstStyle/>
            <a:p>
              <a:pPr indent="0" lvl="0" marL="0" marR="0" rtl="0" algn="l">
                <a:spcBef>
                  <a:spcPts val="0"/>
                </a:spcBef>
                <a:spcAft>
                  <a:spcPts val="0"/>
                </a:spcAft>
                <a:buNone/>
              </a:pPr>
              <a:r>
                <a:t/>
              </a:r>
              <a:endParaRPr b="0" sz="1800" strike="noStrik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1088686" y="804522"/>
            <a:ext cx="7202456" cy="104923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1088686" y="2015734"/>
            <a:ext cx="7202456" cy="3450613"/>
          </a:xfrm>
          <a:prstGeom prst="rect">
            <a:avLst/>
          </a:prstGeom>
          <a:noFill/>
          <a:ln>
            <a:noFill/>
          </a:ln>
        </p:spPr>
        <p:txBody>
          <a:bodyPr anchorCtr="0" anchor="t" bIns="45700" lIns="91425" spcFirstLastPara="1" rIns="91425" wrap="square" tIns="45700">
            <a:normAutofit/>
          </a:bodyPr>
          <a:lstStyle>
            <a:lvl1pPr indent="-330200" lvl="0" marL="457200" marR="0" rtl="0" algn="l">
              <a:lnSpc>
                <a:spcPct val="120000"/>
              </a:lnSpc>
              <a:spcBef>
                <a:spcPts val="750"/>
              </a:spcBef>
              <a:spcAft>
                <a:spcPts val="0"/>
              </a:spcAft>
              <a:buClr>
                <a:schemeClr val="accent1"/>
              </a:buClr>
              <a:buSzPts val="1600"/>
              <a:buFont typeface="Arial"/>
              <a:buChar char="•"/>
              <a:defRPr b="0" i="0" sz="1600" u="none" cap="none" strike="noStrike">
                <a:solidFill>
                  <a:srgbClr val="181612"/>
                </a:solidFill>
                <a:latin typeface="Arial"/>
                <a:ea typeface="Arial"/>
                <a:cs typeface="Arial"/>
                <a:sym typeface="Arial"/>
              </a:defRPr>
            </a:lvl1pPr>
            <a:lvl2pPr indent="-317500" lvl="1" marL="914400" marR="0" rtl="0" algn="l">
              <a:lnSpc>
                <a:spcPct val="120000"/>
              </a:lnSpc>
              <a:spcBef>
                <a:spcPts val="375"/>
              </a:spcBef>
              <a:spcAft>
                <a:spcPts val="0"/>
              </a:spcAft>
              <a:buClr>
                <a:schemeClr val="accent1"/>
              </a:buClr>
              <a:buSzPts val="1400"/>
              <a:buFont typeface="Arial"/>
              <a:buChar char="•"/>
              <a:defRPr b="0" i="0" sz="1400" u="none" cap="none" strike="noStrike">
                <a:solidFill>
                  <a:srgbClr val="181612"/>
                </a:solidFill>
                <a:latin typeface="Arial"/>
                <a:ea typeface="Arial"/>
                <a:cs typeface="Arial"/>
                <a:sym typeface="Arial"/>
              </a:defRPr>
            </a:lvl2pPr>
            <a:lvl3pPr indent="-304800" lvl="2" marL="1371600" marR="0" rtl="0" algn="l">
              <a:lnSpc>
                <a:spcPct val="120000"/>
              </a:lnSpc>
              <a:spcBef>
                <a:spcPts val="375"/>
              </a:spcBef>
              <a:spcAft>
                <a:spcPts val="0"/>
              </a:spcAft>
              <a:buClr>
                <a:schemeClr val="accent1"/>
              </a:buClr>
              <a:buSzPts val="1200"/>
              <a:buFont typeface="Arial"/>
              <a:buChar char="•"/>
              <a:defRPr b="0" i="0" sz="1200" u="none" cap="none" strike="noStrike">
                <a:solidFill>
                  <a:srgbClr val="181612"/>
                </a:solidFill>
                <a:latin typeface="Arial"/>
                <a:ea typeface="Arial"/>
                <a:cs typeface="Arial"/>
                <a:sym typeface="Arial"/>
              </a:defRPr>
            </a:lvl3pPr>
            <a:lvl4pPr indent="-295275" lvl="3" marL="1828800" marR="0" rtl="0" algn="l">
              <a:lnSpc>
                <a:spcPct val="120000"/>
              </a:lnSpc>
              <a:spcBef>
                <a:spcPts val="375"/>
              </a:spcBef>
              <a:spcAft>
                <a:spcPts val="0"/>
              </a:spcAft>
              <a:buClr>
                <a:schemeClr val="accent1"/>
              </a:buClr>
              <a:buSzPts val="1050"/>
              <a:buFont typeface="Arial"/>
              <a:buChar char="•"/>
              <a:defRPr b="0" i="0" sz="1050" u="none" cap="none" strike="noStrike">
                <a:solidFill>
                  <a:srgbClr val="181612"/>
                </a:solidFill>
                <a:latin typeface="Arial"/>
                <a:ea typeface="Arial"/>
                <a:cs typeface="Arial"/>
                <a:sym typeface="Arial"/>
              </a:defRPr>
            </a:lvl4pPr>
            <a:lvl5pPr indent="-285750" lvl="4" marL="2286000" marR="0" rtl="0" algn="l">
              <a:lnSpc>
                <a:spcPct val="120000"/>
              </a:lnSpc>
              <a:spcBef>
                <a:spcPts val="375"/>
              </a:spcBef>
              <a:spcAft>
                <a:spcPts val="0"/>
              </a:spcAft>
              <a:buClr>
                <a:schemeClr val="accent1"/>
              </a:buClr>
              <a:buSzPts val="900"/>
              <a:buFont typeface="Arial"/>
              <a:buChar char="•"/>
              <a:defRPr b="0" i="0" sz="900" u="none" cap="none" strike="noStrike">
                <a:solidFill>
                  <a:srgbClr val="181612"/>
                </a:solidFill>
                <a:latin typeface="Arial"/>
                <a:ea typeface="Arial"/>
                <a:cs typeface="Arial"/>
                <a:sym typeface="Arial"/>
              </a:defRPr>
            </a:lvl5pPr>
            <a:lvl6pPr indent="-285750" lvl="5" marL="2743200" marR="0" rtl="0" algn="l">
              <a:lnSpc>
                <a:spcPct val="120000"/>
              </a:lnSpc>
              <a:spcBef>
                <a:spcPts val="375"/>
              </a:spcBef>
              <a:spcAft>
                <a:spcPts val="0"/>
              </a:spcAft>
              <a:buClr>
                <a:schemeClr val="accent1"/>
              </a:buClr>
              <a:buSzPts val="900"/>
              <a:buFont typeface="Arial"/>
              <a:buChar char="•"/>
              <a:defRPr b="0" i="0" sz="900" u="none" cap="none" strike="noStrike">
                <a:solidFill>
                  <a:schemeClr val="dk1"/>
                </a:solidFill>
                <a:latin typeface="Arial"/>
                <a:ea typeface="Arial"/>
                <a:cs typeface="Arial"/>
                <a:sym typeface="Arial"/>
              </a:defRPr>
            </a:lvl6pPr>
            <a:lvl7pPr indent="-285750" lvl="6" marL="3200400" marR="0" rtl="0" algn="l">
              <a:lnSpc>
                <a:spcPct val="120000"/>
              </a:lnSpc>
              <a:spcBef>
                <a:spcPts val="375"/>
              </a:spcBef>
              <a:spcAft>
                <a:spcPts val="0"/>
              </a:spcAft>
              <a:buClr>
                <a:schemeClr val="accent1"/>
              </a:buClr>
              <a:buSzPts val="900"/>
              <a:buFont typeface="Arial"/>
              <a:buChar char="•"/>
              <a:defRPr b="0" i="0" sz="900" u="none" cap="none" strike="noStrike">
                <a:solidFill>
                  <a:schemeClr val="dk1"/>
                </a:solidFill>
                <a:latin typeface="Arial"/>
                <a:ea typeface="Arial"/>
                <a:cs typeface="Arial"/>
                <a:sym typeface="Arial"/>
              </a:defRPr>
            </a:lvl7pPr>
            <a:lvl8pPr indent="-285750" lvl="7" marL="3657600" marR="0" rtl="0" algn="l">
              <a:lnSpc>
                <a:spcPct val="120000"/>
              </a:lnSpc>
              <a:spcBef>
                <a:spcPts val="375"/>
              </a:spcBef>
              <a:spcAft>
                <a:spcPts val="0"/>
              </a:spcAft>
              <a:buClr>
                <a:schemeClr val="accent1"/>
              </a:buClr>
              <a:buSzPts val="900"/>
              <a:buFont typeface="Arial"/>
              <a:buChar char="•"/>
              <a:defRPr b="0" i="0" sz="900" u="none" cap="none" strike="noStrike">
                <a:solidFill>
                  <a:schemeClr val="dk1"/>
                </a:solidFill>
                <a:latin typeface="Arial"/>
                <a:ea typeface="Arial"/>
                <a:cs typeface="Arial"/>
                <a:sym typeface="Arial"/>
              </a:defRPr>
            </a:lvl8pPr>
            <a:lvl9pPr indent="-285750" lvl="8" marL="4114800" marR="0" rtl="0" algn="l">
              <a:lnSpc>
                <a:spcPct val="120000"/>
              </a:lnSpc>
              <a:spcBef>
                <a:spcPts val="375"/>
              </a:spcBef>
              <a:spcAft>
                <a:spcPts val="0"/>
              </a:spcAft>
              <a:buClr>
                <a:schemeClr val="accent1"/>
              </a:buClr>
              <a:buSzPts val="900"/>
              <a:buFont typeface="Arial"/>
              <a:buChar char="•"/>
              <a:defRPr b="0" i="0" sz="900" u="none" cap="none" strike="noStrike">
                <a:solidFill>
                  <a:schemeClr val="dk1"/>
                </a:solidFill>
                <a:latin typeface="Arial"/>
                <a:ea typeface="Arial"/>
                <a:cs typeface="Arial"/>
                <a:sym typeface="Arial"/>
              </a:defRPr>
            </a:lvl9pPr>
          </a:lstStyle>
          <a:p/>
        </p:txBody>
      </p:sp>
      <p:sp>
        <p:nvSpPr>
          <p:cNvPr id="12" name="Google Shape;12;p10"/>
          <p:cNvSpPr txBox="1"/>
          <p:nvPr>
            <p:ph idx="10" type="dt"/>
          </p:nvPr>
        </p:nvSpPr>
        <p:spPr>
          <a:xfrm>
            <a:off x="7490462" y="6213011"/>
            <a:ext cx="800680" cy="308138"/>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750" u="none" cap="none" strike="noStrike">
                <a:solidFill>
                  <a:srgbClr val="8891AA"/>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0"/>
          <p:cNvSpPr txBox="1"/>
          <p:nvPr>
            <p:ph idx="12" type="sldNum"/>
          </p:nvPr>
        </p:nvSpPr>
        <p:spPr>
          <a:xfrm>
            <a:off x="1088686" y="6211950"/>
            <a:ext cx="511109" cy="309201"/>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050"/>
              <a:buFont typeface="Arial"/>
              <a:buNone/>
              <a:defRPr b="0" i="0" sz="1050" u="none" cap="none" strike="noStrike">
                <a:solidFill>
                  <a:srgbClr val="7F7F7F"/>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creativecommons.org/licenses/by/4.0/" TargetMode="External"/><Relationship Id="rId4" Type="http://schemas.openxmlformats.org/officeDocument/2006/relationships/hyperlink" Target="http://creativecommons.org/licenses/by/4.0" TargetMode="External"/><Relationship Id="rId5" Type="http://schemas.openxmlformats.org/officeDocument/2006/relationships/hyperlink" Target="http://creativecommons.org/licenses/by/4.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s://padlet.com/cmoon45/share-what-oer-you-are-using-for-your-spanish-classes-6aviwjzz3fwdilck"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asccc-oeri.org/open-educational-resources-and-psychology/" TargetMode="External"/><Relationship Id="rId4" Type="http://schemas.openxmlformats.org/officeDocument/2006/relationships/hyperlink" Target="https://human.libretexts.org/Bookshelves/Languages/Spanish/Second-year_Spanish_Bookshelf/Entrada_Libre_2e_(Moon_Lee_Harmon_and_Diaz-Rodil)" TargetMode="External"/><Relationship Id="rId5" Type="http://schemas.openxmlformats.org/officeDocument/2006/relationships/hyperlink" Target="https://human.libretexts.org/Bookshelves/Languages/Spanish/Second-year_Spanish_Bookshelf/Instructor_Guide%3A_Tarea_Libre_2-Second-Year_Spanish_(Moon_Lee_Harmon_and_Diaz_Rodil)" TargetMode="External"/><Relationship Id="rId6" Type="http://schemas.openxmlformats.org/officeDocument/2006/relationships/hyperlink" Target="https://human.libretexts.org/Bookshelves/Languages/Spanish/Second-year_Spanish_Bookshelf/Instructor_Guide%3A_Tarea_Libre_2-Second-Year_Spanish_(Moon_Lee_Harmon_and_Diaz_Rodil)" TargetMode="External"/><Relationship Id="rId7" Type="http://schemas.openxmlformats.org/officeDocument/2006/relationships/hyperlink" Target="http://acceso.ku.edu/NEW/index.s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17.png"/><Relationship Id="rId8"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29.jpg"/><Relationship Id="rId4" Type="http://schemas.openxmlformats.org/officeDocument/2006/relationships/hyperlink" Target="https://unsplash.com/@helloimnik?utm_source=unsplash&amp;utm_medium=referral&amp;utm_content=creditCopyText" TargetMode="External"/><Relationship Id="rId5" Type="http://schemas.openxmlformats.org/officeDocument/2006/relationships/hyperlink" Target="https://unsplash.com/@helloimnik?utm_source=unsplash&amp;utm_medium=referral&amp;utm_content=creditCopyText" TargetMode="External"/><Relationship Id="rId6" Type="http://schemas.openxmlformats.org/officeDocument/2006/relationships/hyperlink" Target="https://unsplash.com/photos/a-close-up-of-a-door-with-a-number-seven-on-it-VFnUdczGHm8?utm_source=unsplash&amp;utm_medium=referral&amp;utm_content=creditCopyText" TargetMode="External"/><Relationship Id="rId7" Type="http://schemas.openxmlformats.org/officeDocument/2006/relationships/hyperlink" Target="https://unsplash.com/photos/a-close-up-of-a-door-with-a-number-seven-on-it-VFnUdczGHm8?utm_source=unsplash&amp;utm_medium=referral&amp;utm_content=creditCopyTex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human.libretexts.org/Bookshelves/Languages/Spanish/Intermediate_Advanced_Spanish_Manual_(Entrada_Libre)" TargetMode="External"/><Relationship Id="rId4" Type="http://schemas.openxmlformats.org/officeDocument/2006/relationships/hyperlink" Target="https://human.libretexts.org/Bookshelves/Languages/Spanish/Intermediate_Advanced_Spanish_Manual_(Entrada_Libre)" TargetMode="External"/><Relationship Id="rId5" Type="http://schemas.openxmlformats.org/officeDocument/2006/relationships/hyperlink" Target="https://human.libretexts.org/Bookshelves/Languages/Spanish/Instructor_Guide%3A_Tarea_Libre_2-Second-Year_Spanish_(Moon%2C_Lee%2C_Harmon%2C_and_D%C3%ADaz_Rodil)" TargetMode="External"/><Relationship Id="rId6" Type="http://schemas.openxmlformats.org/officeDocument/2006/relationships/hyperlink" Target="https://human.libretexts.org/Bookshelves/Languages/Spanish/Instructor_Guide%3A_Tarea_Libre_2-Second-Year_Spanish_(Moon%2C_Lee%2C_Harmon%2C_and_D%C3%ADaz_Rodil)" TargetMode="External"/><Relationship Id="rId7" Type="http://schemas.openxmlformats.org/officeDocument/2006/relationships/hyperlink" Target="https://human.libretexts.org/Bookshelves/Languages/Spanish/Second-year_Spanish_Bookshelf/Entrada_Libre_2e_(Moon_Lee_Harmon_and_Diaz-Rodil)" TargetMode="External"/><Relationship Id="rId8" Type="http://schemas.openxmlformats.org/officeDocument/2006/relationships/hyperlink" Target="https://human.libretexts.org/Bookshelves/Languages/Spanish/Second-year_Spanish_Bookshelf/Entrada_Libre_2e_(Moon_Lee_Harmon_and_Diaz-Rodi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human.libretexts.org/Bookshelves/Languages/Spanish/Second-year_Spanish_Bookshelf/Entrada_Libre_2e_(Moon_Lee_Harmon_and_Diaz-Rodil)"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23.jpg"/><Relationship Id="rId4" Type="http://schemas.openxmlformats.org/officeDocument/2006/relationships/hyperlink" Target="https://unsplash.com/@wolfgang_hasselmann?utm_source=unsplash&amp;utm_medium=referral&amp;utm_content=creditCopyText" TargetMode="External"/><Relationship Id="rId5" Type="http://schemas.openxmlformats.org/officeDocument/2006/relationships/hyperlink" Target="https://unsplash.com/@wolfgang_hasselmann?utm_source=unsplash&amp;utm_medium=referral&amp;utm_content=creditCopyText" TargetMode="External"/><Relationship Id="rId6" Type="http://schemas.openxmlformats.org/officeDocument/2006/relationships/hyperlink" Target="https://unsplash.com/photos/an-open-wooden-door-stands-in-a-grassy-field-BeLGlu4z2Bc?utm_source=unsplash&amp;utm_medium=referral&amp;utm_content=creditCopyText" TargetMode="External"/><Relationship Id="rId7" Type="http://schemas.openxmlformats.org/officeDocument/2006/relationships/hyperlink" Target="https://unsplash.com/photos/an-open-wooden-door-stands-in-a-grassy-field-BeLGlu4z2Bc?utm_source=unsplash&amp;utm_medium=referral&amp;utm_content=creditCopyTex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26.jpg"/><Relationship Id="rId4" Type="http://schemas.openxmlformats.org/officeDocument/2006/relationships/hyperlink" Target="https://unsplash.com/@ronaldvargaz?utm_source=unsplash&amp;utm_medium=referral&amp;utm_content=creditCopyText" TargetMode="External"/><Relationship Id="rId5" Type="http://schemas.openxmlformats.org/officeDocument/2006/relationships/hyperlink" Target="https://unsplash.com/@ronaldvargaz?utm_source=unsplash&amp;utm_medium=referral&amp;utm_content=creditCopyText" TargetMode="External"/><Relationship Id="rId6" Type="http://schemas.openxmlformats.org/officeDocument/2006/relationships/hyperlink" Target="https://unsplash.com/photos/a-green-door-on-the-side-of-a-white-building-FEBq4RbNDOo?utm_source=unsplash&amp;utm_medium=referral&amp;utm_content=creditCopyText" TargetMode="External"/><Relationship Id="rId7" Type="http://schemas.openxmlformats.org/officeDocument/2006/relationships/hyperlink" Target="https://unsplash.com/photos/a-green-door-on-the-side-of-a-white-building-FEBq4RbNDOo?utm_source=unsplash&amp;utm_medium=referral&amp;utm_content=creditCopyTex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asccc-oeri.org/asccc-oeri-inclusion-diversity-equity-and-anti-racism-idea-audit-framework/"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hyperlink" Target="https://www.playlab.ai/project/cmoxys6gq06izki0whmo2l07z" TargetMode="External"/><Relationship Id="rId5" Type="http://schemas.openxmlformats.org/officeDocument/2006/relationships/hyperlink" Target="https://asccc-oeri.org/asccc-oeri-inclusion-diversity-equity-and-anti-racism-idea-audit-framework/"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human.libretexts.org/Bookshelves/Languages/Spanish/Second-year_Spanish_Bookshelf/Entrada_Libre_2e_(Moon_Lee_Harmon_and_Diaz-Rodil)/01%3A_Capitulo_1/1.03%3A_Presente_del_indicativo" TargetMode="External"/><Relationship Id="rId4" Type="http://schemas.openxmlformats.org/officeDocument/2006/relationships/image" Target="../media/image12.png"/><Relationship Id="rId5"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1.jpg"/><Relationship Id="rId4" Type="http://schemas.openxmlformats.org/officeDocument/2006/relationships/hyperlink" Target="https://unsplash.com/@annahunko?utm_source=unsplash&amp;utm_medium=referral&amp;utm_content=creditCopyText" TargetMode="External"/><Relationship Id="rId5" Type="http://schemas.openxmlformats.org/officeDocument/2006/relationships/hyperlink" Target="https://unsplash.com/@annahunko?utm_source=unsplash&amp;utm_medium=referral&amp;utm_content=creditCopyText" TargetMode="External"/><Relationship Id="rId6" Type="http://schemas.openxmlformats.org/officeDocument/2006/relationships/hyperlink" Target="https://unsplash.com/photos/a-long-hallway-with-paintings-on-the-walls-Ix-_VOgz5qg?utm_source=unsplash&amp;utm_medium=referral&amp;utm_content=creditCopyText" TargetMode="External"/><Relationship Id="rId7" Type="http://schemas.openxmlformats.org/officeDocument/2006/relationships/hyperlink" Target="https://unsplash.com/photos/a-long-hallway-with-paintings-on-the-walls-Ix-_VOgz5qg?utm_source=unsplash&amp;utm_medium=referral&amp;utm_content=creditCopyTex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human.libretexts.org/Bookshelves/Languages/Spanish/Second-year_Spanish_Bookshelf/Instructor_Guide%3A_Tarea_Libre_2-Second-Year_Spanish_(Moon_Lee_Harmon_and_Diaz_Rodil)" TargetMode="External"/><Relationship Id="rId4" Type="http://schemas.openxmlformats.org/officeDocument/2006/relationships/image" Target="../media/image13.png"/><Relationship Id="rId5" Type="http://schemas.openxmlformats.org/officeDocument/2006/relationships/hyperlink" Target="https://acceso.ku.edu"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human.libretexts.org/Courses/Chabot_College/Spanish/Spanish_2A%3A_Intermediate_Spanish_(2026)" TargetMode="External"/><Relationship Id="rId4" Type="http://schemas.openxmlformats.org/officeDocument/2006/relationships/hyperlink" Target="https://human.libretexts.org/Courses/Chabot_College/Spanish/Spanish_2B%3A_Advanced_Spanish_(2026)" TargetMode="External"/><Relationship Id="rId5" Type="http://schemas.openxmlformats.org/officeDocument/2006/relationships/hyperlink" Target="https://adapt.libretexts.org/students/courses/11477/assignments/anonymous-user" TargetMode="External"/><Relationship Id="rId6" Type="http://schemas.openxmlformats.org/officeDocument/2006/relationships/hyperlink" Target="https://adapt.libretexts.org/students/courses/11476/assignments/anonymous-user"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9.jpg"/><Relationship Id="rId4" Type="http://schemas.openxmlformats.org/officeDocument/2006/relationships/hyperlink" Target="https://unsplash.com/@craft_ear?utm_source=unsplash&amp;utm_medium=referral&amp;utm_content=creditCopyText" TargetMode="External"/><Relationship Id="rId5" Type="http://schemas.openxmlformats.org/officeDocument/2006/relationships/hyperlink" Target="https://unsplash.com/@craft_ear?utm_source=unsplash&amp;utm_medium=referral&amp;utm_content=creditCopyText" TargetMode="External"/><Relationship Id="rId6" Type="http://schemas.openxmlformats.org/officeDocument/2006/relationships/hyperlink" Target="https://unsplash.com/photos/blue-wooden-door-tVIv23vcuz4?utm_source=unsplash&amp;utm_medium=referral&amp;utm_content=creditCopyText" TargetMode="External"/><Relationship Id="rId7" Type="http://schemas.openxmlformats.org/officeDocument/2006/relationships/hyperlink" Target="https://unsplash.com/photos/blue-wooden-door-tVIv23vcuz4?utm_source=unsplash&amp;utm_medium=referral&amp;utm_content=creditCopyTex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hyperlink" Target="https://commons.libretexts.org/insight/introduction-to-learning-trees" TargetMode="External"/><Relationship Id="rId5"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asccc-oeri.org/open-educational-resources-and-spanish/" TargetMode="Externa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docs.google.com/spreadsheets/d/1_eF5k05qvM2r0JJpW-k02Pde7lPrXQKSLRgGmIG-KoM/edit?gid=0#gid=0" TargetMode="External"/><Relationship Id="rId4" Type="http://schemas.openxmlformats.org/officeDocument/2006/relationships/hyperlink" Target="https://asccc-oeri.org/california-community-colleges-open-educational-resources/" TargetMode="External"/><Relationship Id="rId5" Type="http://schemas.openxmlformats.org/officeDocument/2006/relationships/hyperlink" Target="https://www.playlab.ai/project/cmoxys6gq06izki0whmo2l07z" TargetMode="External"/><Relationship Id="rId6" Type="http://schemas.openxmlformats.org/officeDocument/2006/relationships/hyperlink" Target="https://asccc-oeri.org/asccc-oeri-inclusion-diversity-equity-and-anti-racism-idea-audit-framework/" TargetMode="External"/><Relationship Id="rId7" Type="http://schemas.openxmlformats.org/officeDocument/2006/relationships/hyperlink" Target="https://www.playlab.ai/project/cmrz61g7f1idlp60wodroawkj" TargetMode="External"/><Relationship Id="rId8" Type="http://schemas.openxmlformats.org/officeDocument/2006/relationships/hyperlink" Target="https://www.playlab.ai/project/cmrz61g7f1idlp60wodroawkj" TargetMode="External"/></Relationships>
</file>

<file path=ppt/slides/_rels/slide31.xml.rels><?xml version="1.0" encoding="UTF-8" standalone="yes"?><Relationships xmlns="http://schemas.openxmlformats.org/package/2006/relationships"><Relationship Id="rId11" Type="http://schemas.openxmlformats.org/officeDocument/2006/relationships/hyperlink" Target="https://asccc-oeri.org/webinars-and-events/" TargetMode="External"/><Relationship Id="rId10" Type="http://schemas.openxmlformats.org/officeDocument/2006/relationships/hyperlink" Target="https://asccc-oeri.org/2026/06/11/level-4-collaborative-learning-multimodal-engagement-with-discuss-it/" TargetMode="External"/><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asccc-oeri.org/2026/06/02/level-1-libretexts-essentials-navigation-and-smart-search/" TargetMode="External"/><Relationship Id="rId4" Type="http://schemas.openxmlformats.org/officeDocument/2006/relationships/hyperlink" Target="https://asccc-oeri.org/2026/06/04/level-2-libretexts-remixer-lab-creating-curating-customizing/" TargetMode="External"/><Relationship Id="rId9" Type="http://schemas.openxmlformats.org/officeDocument/2006/relationships/hyperlink" Target="https://asccc-oeri.org/2026/06/09/level-3-beyond-the-final-draft-process-based-assessment-with-forge/" TargetMode="External"/><Relationship Id="rId5" Type="http://schemas.openxmlformats.org/officeDocument/2006/relationships/hyperlink" Target="https://asccc-oeri.org/2026/06/08/level-3-quick-start-editing-pages-in-libretexts/" TargetMode="External"/><Relationship Id="rId6" Type="http://schemas.openxmlformats.org/officeDocument/2006/relationships/hyperlink" Target="https://asccc-oeri.org/2026/06/10/level-4-designing-with-media-images-and-video-in-libretexts/" TargetMode="External"/><Relationship Id="rId7" Type="http://schemas.openxmlformats.org/officeDocument/2006/relationships/hyperlink" Target="https://asccc-oeri.org/2026/06/03/level-1-navigating-adapt/" TargetMode="External"/><Relationship Id="rId8" Type="http://schemas.openxmlformats.org/officeDocument/2006/relationships/hyperlink" Target="https://asccc-oeri.org/2026/06/04/level-2-building-your-library-cloning-and-customizing-questions/"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creativecommons.org/licenses/by/4.0" TargetMode="External"/><Relationship Id="rId4" Type="http://schemas.openxmlformats.org/officeDocument/2006/relationships/hyperlink" Target="https://ccconlineed.instructure.com/enroll/L4NMER" TargetMode="External"/><Relationship Id="rId5" Type="http://schemas.openxmlformats.org/officeDocument/2006/relationships/hyperlink" Target="mailto:oeri@asccc.org" TargetMode="External"/><Relationship Id="rId6" Type="http://schemas.openxmlformats.org/officeDocument/2006/relationships/hyperlink" Target="https://lor.instructure.com/resources/ebbaebc172dd4405a68864ee1c8c0a2c?shared"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s://asccc-oeri.org/webinars-and-event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s://www.asccc.org/sign-our-newsletters" TargetMode="External"/><Relationship Id="rId4" Type="http://schemas.openxmlformats.org/officeDocument/2006/relationships/hyperlink" Target="http://tinyurl.com/OERISignUp" TargetMode="External"/><Relationship Id="rId5" Type="http://schemas.openxmlformats.org/officeDocument/2006/relationships/hyperlink" Target="https://docs.google.com/forms/d/14ks-HgOrymS2NoHhsJogX3GS2rK98myW-BkxmBe4MEc/edit" TargetMode="External"/><Relationship Id="rId6" Type="http://schemas.openxmlformats.org/officeDocument/2006/relationships/hyperlink" Target="http://tinyurl.com/ApplyOERI" TargetMode="External"/><Relationship Id="rId7" Type="http://schemas.openxmlformats.org/officeDocument/2006/relationships/image" Target="../media/image2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hyperlink" Target="http://asccc-oeri.org/" TargetMode="External"/><Relationship Id="rId4" Type="http://schemas.openxmlformats.org/officeDocument/2006/relationships/hyperlink" Target="http://asccc-oeri.org" TargetMode="External"/></Relationships>
</file>

<file path=ppt/slides/_rels/slide36.xml.rels><?xml version="1.0" encoding="UTF-8" standalone="yes"?><Relationships xmlns="http://schemas.openxmlformats.org/package/2006/relationships"><Relationship Id="rId11" Type="http://schemas.openxmlformats.org/officeDocument/2006/relationships/hyperlink" Target="https://creativecommons.org/publicdomain/zero/1.0/deed.en" TargetMode="External"/><Relationship Id="rId10" Type="http://schemas.openxmlformats.org/officeDocument/2006/relationships/hyperlink" Target="https://www.publicdomainpictures.net/en/view-image.php?image=537111&amp;picture=hedgehog-holiday-funny" TargetMode="External"/><Relationship Id="rId12" Type="http://schemas.openxmlformats.org/officeDocument/2006/relationships/hyperlink" Target="https://www.publicdomainpictures.net/en/view-image.php?image=537111&amp;picture=hedgehog-holiday-funny" TargetMode="External"/><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30.png"/><Relationship Id="rId4" Type="http://schemas.openxmlformats.org/officeDocument/2006/relationships/hyperlink" Target="mailto:hugodiazrodil@gmail.com" TargetMode="External"/><Relationship Id="rId9" Type="http://schemas.openxmlformats.org/officeDocument/2006/relationships/hyperlink" Target="about:blank" TargetMode="External"/><Relationship Id="rId5" Type="http://schemas.openxmlformats.org/officeDocument/2006/relationships/hyperlink" Target="mailto:harmons@smccd.edu" TargetMode="External"/><Relationship Id="rId6" Type="http://schemas.openxmlformats.org/officeDocument/2006/relationships/hyperlink" Target="mailto:leealejandro@gmail.com" TargetMode="External"/><Relationship Id="rId7" Type="http://schemas.openxmlformats.org/officeDocument/2006/relationships/hyperlink" Target="about:blank" TargetMode="External"/><Relationship Id="rId8" Type="http://schemas.openxmlformats.org/officeDocument/2006/relationships/hyperlink" Target="about:blan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g3f99c9f3be5_0_741"/>
          <p:cNvSpPr txBox="1"/>
          <p:nvPr>
            <p:ph type="ctrTitle"/>
          </p:nvPr>
        </p:nvSpPr>
        <p:spPr>
          <a:xfrm>
            <a:off x="840598" y="2500175"/>
            <a:ext cx="7462800" cy="1769400"/>
          </a:xfrm>
          <a:prstGeom prst="rect">
            <a:avLst/>
          </a:prstGeom>
          <a:noFill/>
          <a:ln>
            <a:noFill/>
          </a:ln>
        </p:spPr>
        <p:txBody>
          <a:bodyPr anchorCtr="0" anchor="b" bIns="0" lIns="91425" spcFirstLastPara="1" rIns="91425" wrap="square" tIns="45700">
            <a:normAutofit fontScale="90000"/>
          </a:bodyPr>
          <a:lstStyle/>
          <a:p>
            <a:pPr indent="0" lvl="0" marL="0" rtl="0" algn="l">
              <a:spcBef>
                <a:spcPts val="0"/>
              </a:spcBef>
              <a:spcAft>
                <a:spcPts val="0"/>
              </a:spcAft>
              <a:buNone/>
            </a:pPr>
            <a:r>
              <a:rPr i="1" lang="en-US"/>
              <a:t>Entrada Libre 2.0</a:t>
            </a:r>
            <a:r>
              <a:rPr lang="en-US"/>
              <a:t> </a:t>
            </a:r>
            <a:endParaRPr/>
          </a:p>
          <a:p>
            <a:pPr indent="0" lvl="0" marL="0" rtl="0" algn="l">
              <a:spcBef>
                <a:spcPts val="0"/>
              </a:spcBef>
              <a:spcAft>
                <a:spcPts val="0"/>
              </a:spcAft>
              <a:buNone/>
            </a:pPr>
            <a:r>
              <a:rPr lang="en-US"/>
              <a:t>New Spanish Edition OER Showcase</a:t>
            </a:r>
            <a:endParaRPr spc="75" sz="2800">
              <a:solidFill>
                <a:srgbClr val="00427E"/>
              </a:solidFill>
              <a:highlight>
                <a:srgbClr val="FFFFFF"/>
              </a:highlight>
            </a:endParaRPr>
          </a:p>
          <a:p>
            <a:pPr indent="0" lvl="0" marL="0" rtl="0" algn="ctr">
              <a:lnSpc>
                <a:spcPct val="90000"/>
              </a:lnSpc>
              <a:spcBef>
                <a:spcPts val="0"/>
              </a:spcBef>
              <a:spcAft>
                <a:spcPts val="0"/>
              </a:spcAft>
              <a:buSzPct val="100000"/>
              <a:buNone/>
            </a:pPr>
            <a:r>
              <a:t/>
            </a:r>
            <a:endParaRPr/>
          </a:p>
        </p:txBody>
      </p:sp>
      <p:sp>
        <p:nvSpPr>
          <p:cNvPr id="201" name="Google Shape;201;g3f99c9f3be5_0_741"/>
          <p:cNvSpPr txBox="1"/>
          <p:nvPr/>
        </p:nvSpPr>
        <p:spPr>
          <a:xfrm>
            <a:off x="61050" y="5555600"/>
            <a:ext cx="8648700" cy="812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US" sz="1200">
                <a:solidFill>
                  <a:srgbClr val="181612"/>
                </a:solidFill>
              </a:rPr>
              <a:t>Last updated September 17, 2026</a:t>
            </a:r>
            <a:endParaRPr sz="1200">
              <a:solidFill>
                <a:srgbClr val="181612"/>
              </a:solidFill>
            </a:endParaRPr>
          </a:p>
          <a:p>
            <a:pPr indent="0" lvl="0" marL="0" rtl="0" algn="l">
              <a:lnSpc>
                <a:spcPct val="120000"/>
              </a:lnSpc>
              <a:spcBef>
                <a:spcPts val="0"/>
              </a:spcBef>
              <a:spcAft>
                <a:spcPts val="0"/>
              </a:spcAft>
              <a:buNone/>
            </a:pPr>
            <a:r>
              <a:rPr lang="en-US" sz="1200">
                <a:solidFill>
                  <a:srgbClr val="181612"/>
                </a:solidFill>
              </a:rPr>
              <a:t>This work is licensed under a </a:t>
            </a:r>
            <a:r>
              <a:rPr lang="en-US" sz="1200" u="sng">
                <a:solidFill>
                  <a:schemeClr val="accent1"/>
                </a:solidFill>
                <a:hlinkClick r:id="rId3">
                  <a:extLst>
                    <a:ext uri="{A12FA001-AC4F-418D-AE19-62706E023703}">
                      <ahyp:hlinkClr val="tx"/>
                    </a:ext>
                  </a:extLst>
                </a:hlinkClick>
              </a:rPr>
              <a:t>Creative Commons Attribution 4.0 International License</a:t>
            </a:r>
            <a:r>
              <a:rPr lang="en-US" sz="1200">
                <a:solidFill>
                  <a:srgbClr val="181612"/>
                </a:solidFill>
              </a:rPr>
              <a:t>.</a:t>
            </a:r>
            <a:endParaRPr sz="1200">
              <a:solidFill>
                <a:srgbClr val="181612"/>
              </a:solidFill>
            </a:endParaRPr>
          </a:p>
          <a:p>
            <a:pPr indent="0" lvl="0" marL="0" rtl="0" algn="l">
              <a:lnSpc>
                <a:spcPct val="120000"/>
              </a:lnSpc>
              <a:spcBef>
                <a:spcPts val="0"/>
              </a:spcBef>
              <a:spcAft>
                <a:spcPts val="0"/>
              </a:spcAft>
              <a:buNone/>
            </a:pPr>
            <a:r>
              <a:rPr lang="en-US" sz="1200">
                <a:solidFill>
                  <a:srgbClr val="070707"/>
                </a:solidFill>
              </a:rPr>
              <a:t>Attribute this slide deck as:</a:t>
            </a:r>
            <a:r>
              <a:rPr lang="en-US" sz="1200"/>
              <a:t> </a:t>
            </a:r>
            <a:r>
              <a:rPr lang="en-US" sz="1200">
                <a:solidFill>
                  <a:srgbClr val="181612"/>
                </a:solidFill>
              </a:rPr>
              <a:t> “Entrada Libre 2.0 - New Spanish OER Showcase” </a:t>
            </a:r>
            <a:r>
              <a:rPr lang="en-US" sz="1200">
                <a:solidFill>
                  <a:srgbClr val="070707"/>
                </a:solidFill>
              </a:rPr>
              <a:t>is licensed under</a:t>
            </a:r>
            <a:r>
              <a:rPr lang="en-US" sz="1200">
                <a:solidFill>
                  <a:srgbClr val="070707"/>
                </a:solidFill>
                <a:uFill>
                  <a:noFill/>
                </a:uFill>
                <a:hlinkClick r:id="rId4">
                  <a:extLst>
                    <a:ext uri="{A12FA001-AC4F-418D-AE19-62706E023703}">
                      <ahyp:hlinkClr val="tx"/>
                    </a:ext>
                  </a:extLst>
                </a:hlinkClick>
              </a:rPr>
              <a:t> </a:t>
            </a:r>
            <a:r>
              <a:rPr lang="en-US" sz="1200" u="sng">
                <a:solidFill>
                  <a:schemeClr val="accent1"/>
                </a:solidFill>
                <a:hlinkClick r:id="rId5">
                  <a:extLst>
                    <a:ext uri="{A12FA001-AC4F-418D-AE19-62706E023703}">
                      <ahyp:hlinkClr val="tx"/>
                    </a:ext>
                  </a:extLst>
                </a:hlinkClick>
              </a:rPr>
              <a:t>CC BY 4.0</a:t>
            </a:r>
            <a:r>
              <a:rPr lang="en-US" sz="1200">
                <a:solidFill>
                  <a:srgbClr val="070707"/>
                </a:solidFill>
              </a:rPr>
              <a:t>.</a:t>
            </a:r>
            <a:r>
              <a:rPr lang="en-US" sz="1200"/>
              <a:t> </a:t>
            </a:r>
            <a:endParaRPr sz="1200">
              <a:solidFill>
                <a:srgbClr val="18161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409f60ea423_0_0"/>
          <p:cNvSpPr txBox="1"/>
          <p:nvPr>
            <p:ph type="title"/>
          </p:nvPr>
        </p:nvSpPr>
        <p:spPr>
          <a:xfrm>
            <a:off x="1088675" y="270750"/>
            <a:ext cx="6873000" cy="1056300"/>
          </a:xfrm>
          <a:prstGeom prst="rect">
            <a:avLst/>
          </a:prstGeom>
        </p:spPr>
        <p:txBody>
          <a:bodyPr anchorCtr="0" anchor="b" bIns="45700" lIns="91425" spcFirstLastPara="1" rIns="91425" wrap="square" tIns="45700">
            <a:noAutofit/>
          </a:bodyPr>
          <a:lstStyle/>
          <a:p>
            <a:pPr indent="0" lvl="0" marL="0" rtl="0" algn="l">
              <a:spcBef>
                <a:spcPts val="0"/>
              </a:spcBef>
              <a:spcAft>
                <a:spcPts val="0"/>
              </a:spcAft>
              <a:buNone/>
            </a:pPr>
            <a:r>
              <a:rPr lang="en-US"/>
              <a:t>What OER do you use?</a:t>
            </a:r>
            <a:endParaRPr/>
          </a:p>
        </p:txBody>
      </p:sp>
      <p:sp>
        <p:nvSpPr>
          <p:cNvPr id="208" name="Google Shape;208;g409f60ea423_0_0"/>
          <p:cNvSpPr txBox="1"/>
          <p:nvPr>
            <p:ph idx="1" type="body"/>
          </p:nvPr>
        </p:nvSpPr>
        <p:spPr>
          <a:xfrm>
            <a:off x="1088686" y="1874985"/>
            <a:ext cx="7202400" cy="40392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a:t>Please share with us what OER you are using on this </a:t>
            </a:r>
            <a:r>
              <a:rPr lang="en-US" u="sng">
                <a:solidFill>
                  <a:schemeClr val="hlink"/>
                </a:solidFill>
                <a:hlinkClick r:id="rId3"/>
              </a:rPr>
              <a:t>Padlet</a:t>
            </a:r>
            <a:r>
              <a:rPr lang="en-US"/>
              <a:t>. ¡Gracias!</a:t>
            </a:r>
            <a:endParaRPr/>
          </a:p>
        </p:txBody>
      </p:sp>
      <p:pic>
        <p:nvPicPr>
          <p:cNvPr descr="Screenshot of a Padlet with five categories and a list of entries." id="209" name="Google Shape;209;g409f60ea423_0_0"/>
          <p:cNvPicPr preferRelativeResize="0"/>
          <p:nvPr/>
        </p:nvPicPr>
        <p:blipFill>
          <a:blip r:embed="rId4">
            <a:alphaModFix/>
          </a:blip>
          <a:stretch>
            <a:fillRect/>
          </a:stretch>
        </p:blipFill>
        <p:spPr>
          <a:xfrm>
            <a:off x="1365227" y="2261725"/>
            <a:ext cx="6649276" cy="4410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g3fb34a4a185_0_3"/>
          <p:cNvSpPr txBox="1"/>
          <p:nvPr>
            <p:ph type="title"/>
          </p:nvPr>
        </p:nvSpPr>
        <p:spPr>
          <a:xfrm>
            <a:off x="1088686" y="804520"/>
            <a:ext cx="7202400" cy="8985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US" sz="3000"/>
              <a:t>Description</a:t>
            </a:r>
            <a:endParaRPr sz="3000"/>
          </a:p>
        </p:txBody>
      </p:sp>
      <p:sp>
        <p:nvSpPr>
          <p:cNvPr id="216" name="Google Shape;216;g3fb34a4a185_0_3"/>
          <p:cNvSpPr txBox="1"/>
          <p:nvPr>
            <p:ph idx="1" type="body"/>
          </p:nvPr>
        </p:nvSpPr>
        <p:spPr>
          <a:xfrm>
            <a:off x="1088686" y="1955557"/>
            <a:ext cx="7202400" cy="4039800"/>
          </a:xfrm>
          <a:prstGeom prst="rect">
            <a:avLst/>
          </a:prstGeom>
        </p:spPr>
        <p:txBody>
          <a:bodyPr anchorCtr="0" anchor="t" bIns="45700" lIns="91425" spcFirstLastPara="1" rIns="91425" wrap="square" tIns="45700">
            <a:normAutofit/>
          </a:bodyPr>
          <a:lstStyle/>
          <a:p>
            <a:pPr indent="0" lvl="0" marL="0" rtl="0" algn="l">
              <a:spcBef>
                <a:spcPts val="750"/>
              </a:spcBef>
              <a:spcAft>
                <a:spcPts val="0"/>
              </a:spcAft>
              <a:buNone/>
            </a:pPr>
            <a:r>
              <a:rPr lang="en-US" sz="1700"/>
              <a:t>The </a:t>
            </a:r>
            <a:r>
              <a:rPr lang="en-US" sz="1700" u="sng">
                <a:solidFill>
                  <a:schemeClr val="hlink"/>
                </a:solidFill>
                <a:hlinkClick r:id="rId3"/>
              </a:rPr>
              <a:t>ASCCC OERI</a:t>
            </a:r>
            <a:r>
              <a:rPr lang="en-US" sz="1700"/>
              <a:t> is pleased to announce a new OER for intermediate and advanced college-level Spanish. </a:t>
            </a:r>
            <a:r>
              <a:rPr i="1" lang="en-US" sz="1700" u="sng">
                <a:solidFill>
                  <a:schemeClr val="hlink"/>
                </a:solidFill>
                <a:hlinkClick r:id="rId4"/>
              </a:rPr>
              <a:t>Entrada Libre 2.0</a:t>
            </a:r>
            <a:r>
              <a:rPr i="1" lang="en-US" sz="1700"/>
              <a:t> </a:t>
            </a:r>
            <a:r>
              <a:rPr lang="en-US" sz="1700"/>
              <a:t>is an intermediate and advanced college-level Spanish OER grammar manual for second language learners and heritage speakers at the community college level. This second edition is fully aligned with </a:t>
            </a:r>
            <a:r>
              <a:rPr i="1" lang="en-US" sz="1700" u="sng">
                <a:solidFill>
                  <a:schemeClr val="hlink"/>
                </a:solidFill>
                <a:hlinkClick r:id="rId5"/>
              </a:rPr>
              <a:t>Tarea Libre 2</a:t>
            </a:r>
            <a:r>
              <a:rPr lang="en-US" sz="1700" u="sng">
                <a:solidFill>
                  <a:schemeClr val="hlink"/>
                </a:solidFill>
                <a:hlinkClick r:id="rId6"/>
              </a:rPr>
              <a:t> (2024)</a:t>
            </a:r>
            <a:r>
              <a:rPr lang="en-US" sz="1700"/>
              <a:t> and University of Kansas’ </a:t>
            </a:r>
            <a:r>
              <a:rPr i="1" lang="en-US" sz="1700" u="sng">
                <a:solidFill>
                  <a:schemeClr val="hlink"/>
                </a:solidFill>
                <a:hlinkClick r:id="rId7"/>
              </a:rPr>
              <a:t>Acceso</a:t>
            </a:r>
            <a:r>
              <a:rPr lang="en-US" sz="1700"/>
              <a:t>. The manual incorporates the ASCCC OERI IDEA Framework and UDL 3.0 principles for culturally responsive, accessible instruction. It includes 8 chapters plus a capstone chapter, “De todo un poco,” each with cultural readings, grammar explanations, and self-graded H5P activities that are available in LibreStudio. Instructors can download the manual or use the LibreTexts OER Remixer to adapt and customize content for their course management system. </a:t>
            </a: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g3fb34a4a185_0_9"/>
          <p:cNvSpPr txBox="1"/>
          <p:nvPr>
            <p:ph type="title"/>
          </p:nvPr>
        </p:nvSpPr>
        <p:spPr>
          <a:xfrm>
            <a:off x="1088686" y="804520"/>
            <a:ext cx="7202400" cy="8985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US" sz="3000"/>
              <a:t>Presenters</a:t>
            </a:r>
            <a:endParaRPr sz="3000"/>
          </a:p>
        </p:txBody>
      </p:sp>
      <p:sp>
        <p:nvSpPr>
          <p:cNvPr id="223" name="Google Shape;223;g3fb34a4a185_0_9"/>
          <p:cNvSpPr txBox="1"/>
          <p:nvPr>
            <p:ph idx="1" type="body"/>
          </p:nvPr>
        </p:nvSpPr>
        <p:spPr>
          <a:xfrm>
            <a:off x="834311" y="2056432"/>
            <a:ext cx="7202400" cy="4039800"/>
          </a:xfrm>
          <a:prstGeom prst="rect">
            <a:avLst/>
          </a:prstGeom>
        </p:spPr>
        <p:txBody>
          <a:bodyPr anchorCtr="0" anchor="t" bIns="45700" lIns="91425" spcFirstLastPara="1" rIns="91425" wrap="square" tIns="45700">
            <a:normAutofit/>
          </a:bodyPr>
          <a:lstStyle/>
          <a:p>
            <a:pPr indent="-355600" lvl="0" marL="457200" rtl="0" algn="l">
              <a:spcBef>
                <a:spcPts val="750"/>
              </a:spcBef>
              <a:spcAft>
                <a:spcPts val="0"/>
              </a:spcAft>
              <a:buSzPts val="2000"/>
              <a:buChar char="•"/>
            </a:pPr>
            <a:r>
              <a:rPr b="1" lang="en-US" sz="2000"/>
              <a:t>Hugo Díaz-Rodil, </a:t>
            </a:r>
            <a:r>
              <a:rPr lang="en-US" sz="2000"/>
              <a:t>Spanish, Sierra College and American River College </a:t>
            </a:r>
            <a:endParaRPr sz="2000"/>
          </a:p>
          <a:p>
            <a:pPr indent="-355600" lvl="0" marL="457200" rtl="0" algn="l">
              <a:spcBef>
                <a:spcPts val="750"/>
              </a:spcBef>
              <a:spcAft>
                <a:spcPts val="0"/>
              </a:spcAft>
              <a:buSzPts val="2000"/>
              <a:buChar char="•"/>
            </a:pPr>
            <a:r>
              <a:rPr b="1" lang="en-US" sz="2000"/>
              <a:t>Sarah Harmon</a:t>
            </a:r>
            <a:r>
              <a:rPr lang="en-US" sz="2000"/>
              <a:t>, OER/ZTC Program Manager and Linguistics, </a:t>
            </a:r>
            <a:r>
              <a:rPr lang="en-US" sz="2000"/>
              <a:t>Cañada College</a:t>
            </a:r>
            <a:endParaRPr sz="2000"/>
          </a:p>
          <a:p>
            <a:pPr indent="-355600" lvl="0" marL="457200" rtl="0" algn="l">
              <a:spcBef>
                <a:spcPts val="750"/>
              </a:spcBef>
              <a:spcAft>
                <a:spcPts val="0"/>
              </a:spcAft>
              <a:buSzPts val="2000"/>
              <a:buChar char="•"/>
            </a:pPr>
            <a:r>
              <a:rPr b="1" lang="en-US" sz="2000"/>
              <a:t>Alejandro Lee</a:t>
            </a:r>
            <a:r>
              <a:rPr lang="en-US" sz="2000"/>
              <a:t>, ASCCC OERI Spanish Lead and Spanish, Santa Monica College</a:t>
            </a:r>
            <a:endParaRPr sz="2000"/>
          </a:p>
          <a:p>
            <a:pPr indent="-355600" lvl="0" marL="457200" rtl="0" algn="l">
              <a:spcBef>
                <a:spcPts val="750"/>
              </a:spcBef>
              <a:spcAft>
                <a:spcPts val="0"/>
              </a:spcAft>
              <a:buSzPts val="2000"/>
              <a:buChar char="•"/>
            </a:pPr>
            <a:r>
              <a:rPr b="1" lang="en-US" sz="2000"/>
              <a:t>Cristina Moon</a:t>
            </a:r>
            <a:r>
              <a:rPr lang="en-US" sz="2000"/>
              <a:t>, ASCCC OERI ADAPT Lead and Spanish and OER/ZTC Coordinator, Chabot College</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8" name="Shape 228"/>
        <p:cNvGrpSpPr/>
        <p:nvPr/>
      </p:nvGrpSpPr>
      <p:grpSpPr>
        <a:xfrm>
          <a:off x="0" y="0"/>
          <a:ext cx="0" cy="0"/>
          <a:chOff x="0" y="0"/>
          <a:chExt cx="0" cy="0"/>
        </a:xfrm>
      </p:grpSpPr>
      <p:sp>
        <p:nvSpPr>
          <p:cNvPr id="229" name="Google Shape;229;g409d8c6fd37_0_8"/>
          <p:cNvSpPr/>
          <p:nvPr/>
        </p:nvSpPr>
        <p:spPr>
          <a:xfrm>
            <a:off x="480060" y="457200"/>
            <a:ext cx="68580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3200"/>
              <a:buFont typeface="Cambria"/>
              <a:buNone/>
            </a:pPr>
            <a:r>
              <a:rPr lang="en-US" sz="3200">
                <a:solidFill>
                  <a:srgbClr val="2B2320"/>
                </a:solidFill>
              </a:rPr>
              <a:t>Overview</a:t>
            </a:r>
            <a:endParaRPr i="0" sz="3200" u="none" cap="none" strike="noStrike">
              <a:solidFill>
                <a:schemeClr val="dk1"/>
              </a:solidFill>
            </a:endParaRPr>
          </a:p>
        </p:txBody>
      </p:sp>
      <p:sp>
        <p:nvSpPr>
          <p:cNvPr id="230" name="Google Shape;230;g409d8c6fd37_0_8"/>
          <p:cNvSpPr/>
          <p:nvPr/>
        </p:nvSpPr>
        <p:spPr>
          <a:xfrm>
            <a:off x="480060" y="1655064"/>
            <a:ext cx="425100" cy="56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entrada_libre/icon_history_FFFFFF.png" id="231" name="Google Shape;231;g409d8c6fd37_0_8"/>
          <p:cNvPicPr preferRelativeResize="0"/>
          <p:nvPr/>
        </p:nvPicPr>
        <p:blipFill rotWithShape="1">
          <a:blip r:embed="rId3">
            <a:alphaModFix/>
          </a:blip>
          <a:srcRect b="0" l="0" r="0" t="0"/>
          <a:stretch/>
        </p:blipFill>
        <p:spPr>
          <a:xfrm>
            <a:off x="590611" y="1802465"/>
            <a:ext cx="204093" cy="204093"/>
          </a:xfrm>
          <a:prstGeom prst="rect">
            <a:avLst/>
          </a:prstGeom>
          <a:noFill/>
          <a:ln>
            <a:noFill/>
          </a:ln>
        </p:spPr>
      </p:pic>
      <p:sp>
        <p:nvSpPr>
          <p:cNvPr id="232" name="Google Shape;232;g409d8c6fd37_0_8"/>
          <p:cNvSpPr/>
          <p:nvPr/>
        </p:nvSpPr>
        <p:spPr>
          <a:xfrm>
            <a:off x="1062990" y="1600200"/>
            <a:ext cx="73383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700"/>
              <a:buFont typeface="Calibri"/>
              <a:buNone/>
            </a:pPr>
            <a:r>
              <a:rPr b="1" i="0" lang="en-US" sz="1700" u="none" cap="none" strike="noStrike">
                <a:solidFill>
                  <a:srgbClr val="2B2320"/>
                </a:solidFill>
              </a:rPr>
              <a:t>Seven years in the making</a:t>
            </a:r>
            <a:endParaRPr b="1" i="0" sz="1700" u="none" cap="none" strike="noStrike">
              <a:solidFill>
                <a:schemeClr val="dk1"/>
              </a:solidFill>
            </a:endParaRPr>
          </a:p>
        </p:txBody>
      </p:sp>
      <p:sp>
        <p:nvSpPr>
          <p:cNvPr id="233" name="Google Shape;233;g409d8c6fd37_0_8"/>
          <p:cNvSpPr/>
          <p:nvPr/>
        </p:nvSpPr>
        <p:spPr>
          <a:xfrm>
            <a:off x="1062990" y="1965960"/>
            <a:ext cx="73383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058"/>
              </a:buClr>
              <a:buSzPts val="1300"/>
              <a:buFont typeface="Calibri"/>
              <a:buNone/>
            </a:pPr>
            <a:r>
              <a:rPr i="0" lang="en-US" sz="1300" u="none" cap="none" strike="noStrike">
                <a:solidFill>
                  <a:srgbClr val="6B6058"/>
                </a:solidFill>
              </a:rPr>
              <a:t>From a 2019 RFP to a second edition</a:t>
            </a:r>
            <a:endParaRPr i="0" sz="1300" u="none" cap="none" strike="noStrike">
              <a:solidFill>
                <a:schemeClr val="dk1"/>
              </a:solidFill>
            </a:endParaRPr>
          </a:p>
        </p:txBody>
      </p:sp>
      <p:sp>
        <p:nvSpPr>
          <p:cNvPr id="234" name="Google Shape;234;g409d8c6fd37_0_8"/>
          <p:cNvSpPr/>
          <p:nvPr/>
        </p:nvSpPr>
        <p:spPr>
          <a:xfrm>
            <a:off x="480060" y="2587752"/>
            <a:ext cx="425100" cy="56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entrada_libre/icon_layers_FFFFFF.png" id="235" name="Google Shape;235;g409d8c6fd37_0_8"/>
          <p:cNvPicPr preferRelativeResize="0"/>
          <p:nvPr/>
        </p:nvPicPr>
        <p:blipFill rotWithShape="1">
          <a:blip r:embed="rId4">
            <a:alphaModFix/>
          </a:blip>
          <a:srcRect b="0" l="0" r="0" t="0"/>
          <a:stretch/>
        </p:blipFill>
        <p:spPr>
          <a:xfrm>
            <a:off x="590611" y="2735153"/>
            <a:ext cx="204093" cy="204093"/>
          </a:xfrm>
          <a:prstGeom prst="rect">
            <a:avLst/>
          </a:prstGeom>
          <a:noFill/>
          <a:ln>
            <a:noFill/>
          </a:ln>
        </p:spPr>
      </p:pic>
      <p:sp>
        <p:nvSpPr>
          <p:cNvPr id="236" name="Google Shape;236;g409d8c6fd37_0_8"/>
          <p:cNvSpPr/>
          <p:nvPr/>
        </p:nvSpPr>
        <p:spPr>
          <a:xfrm>
            <a:off x="1062990" y="2532888"/>
            <a:ext cx="73383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700"/>
              <a:buFont typeface="Calibri"/>
              <a:buNone/>
            </a:pPr>
            <a:r>
              <a:rPr b="1" i="0" lang="en-US" sz="1700" u="none" cap="none" strike="noStrike">
                <a:solidFill>
                  <a:srgbClr val="2B2320"/>
                </a:solidFill>
              </a:rPr>
              <a:t>What's new in this edition</a:t>
            </a:r>
            <a:endParaRPr i="0" sz="1700" u="none" cap="none" strike="noStrike">
              <a:solidFill>
                <a:schemeClr val="dk1"/>
              </a:solidFill>
            </a:endParaRPr>
          </a:p>
        </p:txBody>
      </p:sp>
      <p:sp>
        <p:nvSpPr>
          <p:cNvPr id="237" name="Google Shape;237;g409d8c6fd37_0_8"/>
          <p:cNvSpPr/>
          <p:nvPr/>
        </p:nvSpPr>
        <p:spPr>
          <a:xfrm>
            <a:off x="1062990" y="2898648"/>
            <a:ext cx="73383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058"/>
              </a:buClr>
              <a:buSzPts val="1300"/>
              <a:buFont typeface="Calibri"/>
              <a:buNone/>
            </a:pPr>
            <a:r>
              <a:rPr i="0" lang="en-US" sz="1300" u="none" cap="none" strike="noStrike">
                <a:solidFill>
                  <a:srgbClr val="6B6058"/>
                </a:solidFill>
              </a:rPr>
              <a:t>Culturally responsive revision + expanded grammar coverage</a:t>
            </a:r>
            <a:endParaRPr i="0" sz="1300" u="none" cap="none" strike="noStrike">
              <a:solidFill>
                <a:schemeClr val="dk1"/>
              </a:solidFill>
            </a:endParaRPr>
          </a:p>
        </p:txBody>
      </p:sp>
      <p:sp>
        <p:nvSpPr>
          <p:cNvPr id="238" name="Google Shape;238;g409d8c6fd37_0_8"/>
          <p:cNvSpPr/>
          <p:nvPr/>
        </p:nvSpPr>
        <p:spPr>
          <a:xfrm>
            <a:off x="480060" y="3520440"/>
            <a:ext cx="425100" cy="56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entrada_libre/icon_robot_FFFFFF.png" id="239" name="Google Shape;239;g409d8c6fd37_0_8"/>
          <p:cNvPicPr preferRelativeResize="0"/>
          <p:nvPr/>
        </p:nvPicPr>
        <p:blipFill rotWithShape="1">
          <a:blip r:embed="rId5">
            <a:alphaModFix/>
          </a:blip>
          <a:srcRect b="0" l="0" r="0" t="0"/>
          <a:stretch/>
        </p:blipFill>
        <p:spPr>
          <a:xfrm>
            <a:off x="590611" y="3667841"/>
            <a:ext cx="204093" cy="204093"/>
          </a:xfrm>
          <a:prstGeom prst="rect">
            <a:avLst/>
          </a:prstGeom>
          <a:noFill/>
          <a:ln>
            <a:noFill/>
          </a:ln>
        </p:spPr>
      </p:pic>
      <p:sp>
        <p:nvSpPr>
          <p:cNvPr id="240" name="Google Shape;240;g409d8c6fd37_0_8"/>
          <p:cNvSpPr/>
          <p:nvPr/>
        </p:nvSpPr>
        <p:spPr>
          <a:xfrm>
            <a:off x="1062990" y="3465576"/>
            <a:ext cx="73383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700"/>
              <a:buFont typeface="Calibri"/>
              <a:buNone/>
            </a:pPr>
            <a:r>
              <a:rPr b="1" i="0" lang="en-US" sz="1700" u="none" cap="none" strike="noStrike">
                <a:solidFill>
                  <a:srgbClr val="2B2320"/>
                </a:solidFill>
              </a:rPr>
              <a:t>Our IDEA revision methodology</a:t>
            </a:r>
            <a:endParaRPr i="0" sz="1700" u="none" cap="none" strike="noStrike">
              <a:solidFill>
                <a:schemeClr val="dk1"/>
              </a:solidFill>
            </a:endParaRPr>
          </a:p>
        </p:txBody>
      </p:sp>
      <p:sp>
        <p:nvSpPr>
          <p:cNvPr id="241" name="Google Shape;241;g409d8c6fd37_0_8"/>
          <p:cNvSpPr/>
          <p:nvPr/>
        </p:nvSpPr>
        <p:spPr>
          <a:xfrm>
            <a:off x="1062990" y="3831336"/>
            <a:ext cx="73383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058"/>
              </a:buClr>
              <a:buSzPts val="1300"/>
              <a:buFont typeface="Calibri"/>
              <a:buNone/>
            </a:pPr>
            <a:r>
              <a:rPr i="0" lang="en-US" sz="1300" u="none" cap="none" strike="noStrike">
                <a:solidFill>
                  <a:srgbClr val="6B6058"/>
                </a:solidFill>
              </a:rPr>
              <a:t>The AI Crosswalk used to guide every chapter review</a:t>
            </a:r>
            <a:endParaRPr i="0" sz="1300" u="none" cap="none" strike="noStrike">
              <a:solidFill>
                <a:schemeClr val="dk1"/>
              </a:solidFill>
            </a:endParaRPr>
          </a:p>
        </p:txBody>
      </p:sp>
      <p:sp>
        <p:nvSpPr>
          <p:cNvPr id="242" name="Google Shape;242;g409d8c6fd37_0_8"/>
          <p:cNvSpPr/>
          <p:nvPr/>
        </p:nvSpPr>
        <p:spPr>
          <a:xfrm>
            <a:off x="480060" y="4453128"/>
            <a:ext cx="425100" cy="56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entrada_libre/icon_puzzle_FFFFFF.png" id="243" name="Google Shape;243;g409d8c6fd37_0_8"/>
          <p:cNvPicPr preferRelativeResize="0"/>
          <p:nvPr/>
        </p:nvPicPr>
        <p:blipFill rotWithShape="1">
          <a:blip r:embed="rId6">
            <a:alphaModFix/>
          </a:blip>
          <a:srcRect b="0" l="0" r="0" t="0"/>
          <a:stretch/>
        </p:blipFill>
        <p:spPr>
          <a:xfrm>
            <a:off x="590611" y="4600529"/>
            <a:ext cx="204093" cy="204093"/>
          </a:xfrm>
          <a:prstGeom prst="rect">
            <a:avLst/>
          </a:prstGeom>
          <a:noFill/>
          <a:ln>
            <a:noFill/>
          </a:ln>
        </p:spPr>
      </p:pic>
      <p:sp>
        <p:nvSpPr>
          <p:cNvPr id="244" name="Google Shape;244;g409d8c6fd37_0_8"/>
          <p:cNvSpPr/>
          <p:nvPr/>
        </p:nvSpPr>
        <p:spPr>
          <a:xfrm>
            <a:off x="1062990" y="4398264"/>
            <a:ext cx="73383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700"/>
              <a:buFont typeface="Calibri"/>
              <a:buNone/>
            </a:pPr>
            <a:r>
              <a:rPr b="1" i="1" lang="en-US" sz="1700">
                <a:solidFill>
                  <a:srgbClr val="2B2320"/>
                </a:solidFill>
              </a:rPr>
              <a:t>Tarea Libre 2</a:t>
            </a:r>
            <a:endParaRPr i="1" sz="1700" u="none" cap="none" strike="noStrike">
              <a:solidFill>
                <a:schemeClr val="dk1"/>
              </a:solidFill>
            </a:endParaRPr>
          </a:p>
        </p:txBody>
      </p:sp>
      <p:sp>
        <p:nvSpPr>
          <p:cNvPr id="245" name="Google Shape;245;g409d8c6fd37_0_8"/>
          <p:cNvSpPr/>
          <p:nvPr/>
        </p:nvSpPr>
        <p:spPr>
          <a:xfrm>
            <a:off x="1062990" y="4764024"/>
            <a:ext cx="73383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058"/>
              </a:buClr>
              <a:buSzPts val="1300"/>
              <a:buFont typeface="Calibri"/>
              <a:buNone/>
            </a:pPr>
            <a:r>
              <a:rPr lang="en-US" sz="1300">
                <a:solidFill>
                  <a:srgbClr val="6B6058"/>
                </a:solidFill>
              </a:rPr>
              <a:t>Homework content alignment</a:t>
            </a:r>
            <a:endParaRPr i="0" sz="1300" u="none" cap="none" strike="noStrike">
              <a:solidFill>
                <a:schemeClr val="dk1"/>
              </a:solidFill>
            </a:endParaRPr>
          </a:p>
        </p:txBody>
      </p:sp>
      <p:sp>
        <p:nvSpPr>
          <p:cNvPr id="246" name="Google Shape;246;g409d8c6fd37_0_8"/>
          <p:cNvSpPr/>
          <p:nvPr/>
        </p:nvSpPr>
        <p:spPr>
          <a:xfrm>
            <a:off x="480060" y="5385816"/>
            <a:ext cx="425100" cy="56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entrada_libre/icon_globe_FFFFFF.png" id="247" name="Google Shape;247;g409d8c6fd37_0_8"/>
          <p:cNvPicPr preferRelativeResize="0"/>
          <p:nvPr/>
        </p:nvPicPr>
        <p:blipFill rotWithShape="1">
          <a:blip r:embed="rId7">
            <a:alphaModFix/>
          </a:blip>
          <a:srcRect b="0" l="0" r="0" t="0"/>
          <a:stretch/>
        </p:blipFill>
        <p:spPr>
          <a:xfrm>
            <a:off x="590611" y="5533217"/>
            <a:ext cx="204093" cy="204093"/>
          </a:xfrm>
          <a:prstGeom prst="rect">
            <a:avLst/>
          </a:prstGeom>
          <a:noFill/>
          <a:ln>
            <a:noFill/>
          </a:ln>
        </p:spPr>
      </p:pic>
      <p:sp>
        <p:nvSpPr>
          <p:cNvPr id="248" name="Google Shape;248;g409d8c6fd37_0_8"/>
          <p:cNvSpPr/>
          <p:nvPr/>
        </p:nvSpPr>
        <p:spPr>
          <a:xfrm>
            <a:off x="1062990" y="5330952"/>
            <a:ext cx="7338300" cy="384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700"/>
              <a:buFont typeface="Calibri"/>
              <a:buNone/>
            </a:pPr>
            <a:r>
              <a:rPr b="1" lang="en-US" sz="1700">
                <a:solidFill>
                  <a:srgbClr val="2B2320"/>
                </a:solidFill>
              </a:rPr>
              <a:t>Looking Ahead </a:t>
            </a:r>
            <a:endParaRPr i="0" sz="1700" u="none" cap="none" strike="noStrike">
              <a:solidFill>
                <a:schemeClr val="dk1"/>
              </a:solidFill>
            </a:endParaRPr>
          </a:p>
        </p:txBody>
      </p:sp>
      <p:sp>
        <p:nvSpPr>
          <p:cNvPr id="249" name="Google Shape;249;g409d8c6fd37_0_8"/>
          <p:cNvSpPr/>
          <p:nvPr/>
        </p:nvSpPr>
        <p:spPr>
          <a:xfrm>
            <a:off x="1062990" y="5659537"/>
            <a:ext cx="73383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058"/>
              </a:buClr>
              <a:buSzPts val="1300"/>
              <a:buFont typeface="Calibri"/>
              <a:buNone/>
            </a:pPr>
            <a:r>
              <a:rPr lang="en-US" sz="1300">
                <a:solidFill>
                  <a:srgbClr val="6B6058"/>
                </a:solidFill>
              </a:rPr>
              <a:t>Continued commitment to open education</a:t>
            </a:r>
            <a:endParaRPr i="0" sz="1300" u="none" cap="none" strike="noStrike">
              <a:solidFill>
                <a:schemeClr val="dk1"/>
              </a:solidFill>
            </a:endParaRPr>
          </a:p>
        </p:txBody>
      </p:sp>
      <p:pic>
        <p:nvPicPr>
          <p:cNvPr descr="A wooden door set inside a recessed arch, with a tall green shrub to the left." id="250" name="Google Shape;250;g409d8c6fd37_0_8"/>
          <p:cNvPicPr preferRelativeResize="0"/>
          <p:nvPr/>
        </p:nvPicPr>
        <p:blipFill>
          <a:blip r:embed="rId8">
            <a:alphaModFix/>
          </a:blip>
          <a:stretch>
            <a:fillRect/>
          </a:stretch>
        </p:blipFill>
        <p:spPr>
          <a:xfrm>
            <a:off x="5908000" y="3270135"/>
            <a:ext cx="3236000" cy="2896815"/>
          </a:xfrm>
          <a:prstGeom prst="rect">
            <a:avLst/>
          </a:prstGeom>
          <a:noFill/>
          <a:ln>
            <a:noFill/>
          </a:ln>
        </p:spPr>
      </p:pic>
      <p:sp>
        <p:nvSpPr>
          <p:cNvPr id="251" name="Google Shape;251;g409d8c6fd37_0_8"/>
          <p:cNvSpPr/>
          <p:nvPr/>
        </p:nvSpPr>
        <p:spPr>
          <a:xfrm>
            <a:off x="480060" y="1170432"/>
            <a:ext cx="617100" cy="5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409d8c6fd37_0_8"/>
          <p:cNvSpPr txBox="1"/>
          <p:nvPr/>
        </p:nvSpPr>
        <p:spPr>
          <a:xfrm>
            <a:off x="5908000" y="838500"/>
            <a:ext cx="3236100" cy="23991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181612"/>
                </a:solidFill>
              </a:rPr>
              <a:t>Entrada Libre 2e</a:t>
            </a:r>
            <a:endParaRPr b="1" sz="1600">
              <a:solidFill>
                <a:srgbClr val="181612"/>
              </a:solidFill>
            </a:endParaRPr>
          </a:p>
          <a:p>
            <a:pPr indent="0" lvl="0" marL="0" rtl="0" algn="l">
              <a:spcBef>
                <a:spcPts val="0"/>
              </a:spcBef>
              <a:spcAft>
                <a:spcPts val="0"/>
              </a:spcAft>
              <a:buNone/>
            </a:pPr>
            <a:r>
              <a:rPr lang="en-US" sz="1200">
                <a:solidFill>
                  <a:srgbClr val="181612"/>
                </a:solidFill>
              </a:rPr>
              <a:t>Cristina Moon, Alejandro Lee, Sarah Harmon, and Hugo Díaz Rodil</a:t>
            </a:r>
            <a:endParaRPr sz="1200">
              <a:solidFill>
                <a:srgbClr val="181612"/>
              </a:solidFill>
            </a:endParaRPr>
          </a:p>
          <a:p>
            <a:pPr indent="0" lvl="0" marL="0" rtl="0" algn="l">
              <a:spcBef>
                <a:spcPts val="0"/>
              </a:spcBef>
              <a:spcAft>
                <a:spcPts val="0"/>
              </a:spcAft>
              <a:buNone/>
            </a:pPr>
            <a:r>
              <a:rPr lang="en-US" sz="1200">
                <a:solidFill>
                  <a:srgbClr val="181612"/>
                </a:solidFill>
              </a:rPr>
              <a:t>Book ID: human-229807; Pages: 301</a:t>
            </a:r>
            <a:endParaRPr sz="1200">
              <a:solidFill>
                <a:srgbClr val="181612"/>
              </a:solidFill>
            </a:endParaRPr>
          </a:p>
          <a:p>
            <a:pPr indent="0" lvl="0" marL="0" rtl="0" algn="l">
              <a:spcBef>
                <a:spcPts val="1000"/>
              </a:spcBef>
              <a:spcAft>
                <a:spcPts val="0"/>
              </a:spcAft>
              <a:buNone/>
            </a:pPr>
            <a:r>
              <a:rPr lang="en-US" sz="1100">
                <a:solidFill>
                  <a:srgbClr val="181612"/>
                </a:solidFill>
              </a:rPr>
              <a:t>Entrada Libre 2.0 is an intermediate/advanced college-level Spanish OER grammar manual for second language learners and heritage speakers of Spanish at the community college level. Instructors will be able to download the entire manual or use the OER Remixer from LibreTexts to adapt, edit, and customize content and publish it in their LMS.</a:t>
            </a:r>
            <a:endParaRPr sz="1100">
              <a:solidFill>
                <a:srgbClr val="18161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409d8c6fd37_0_773"/>
          <p:cNvSpPr txBox="1"/>
          <p:nvPr>
            <p:ph type="ctrTitle"/>
          </p:nvPr>
        </p:nvSpPr>
        <p:spPr>
          <a:xfrm>
            <a:off x="607125" y="1692908"/>
            <a:ext cx="6736500" cy="15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rgbClr val="2B2320"/>
              </a:buClr>
              <a:buSzPts val="1700"/>
              <a:buFont typeface="Calibri"/>
              <a:buNone/>
            </a:pPr>
            <a:r>
              <a:rPr lang="en-US"/>
              <a:t>Seven years in the making</a:t>
            </a:r>
            <a:endParaRPr/>
          </a:p>
        </p:txBody>
      </p:sp>
      <p:pic>
        <p:nvPicPr>
          <p:cNvPr descr="A green door with a black number 7 on it." id="259" name="Google Shape;259;g409d8c6fd37_0_773" title="Photo by Nik on Unsplash"/>
          <p:cNvPicPr preferRelativeResize="0"/>
          <p:nvPr/>
        </p:nvPicPr>
        <p:blipFill>
          <a:blip r:embed="rId3">
            <a:alphaModFix/>
          </a:blip>
          <a:stretch>
            <a:fillRect/>
          </a:stretch>
        </p:blipFill>
        <p:spPr>
          <a:xfrm>
            <a:off x="6624200" y="3544208"/>
            <a:ext cx="2468949" cy="3313792"/>
          </a:xfrm>
          <a:prstGeom prst="rect">
            <a:avLst/>
          </a:prstGeom>
          <a:noFill/>
          <a:ln>
            <a:noFill/>
          </a:ln>
        </p:spPr>
      </p:pic>
      <p:sp>
        <p:nvSpPr>
          <p:cNvPr id="260" name="Google Shape;260;g409d8c6fd37_0_773"/>
          <p:cNvSpPr txBox="1"/>
          <p:nvPr/>
        </p:nvSpPr>
        <p:spPr>
          <a:xfrm>
            <a:off x="4933100" y="6519300"/>
            <a:ext cx="16911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t>Photo by</a:t>
            </a:r>
            <a:r>
              <a:rPr lang="en-US" sz="1000">
                <a:uFill>
                  <a:noFill/>
                </a:uFill>
                <a:hlinkClick r:id="rId4"/>
              </a:rPr>
              <a:t> </a:t>
            </a:r>
            <a:r>
              <a:rPr lang="en-US" sz="1000" u="sng">
                <a:solidFill>
                  <a:schemeClr val="hlink"/>
                </a:solidFill>
                <a:hlinkClick r:id="rId5"/>
              </a:rPr>
              <a:t>Nik</a:t>
            </a:r>
            <a:r>
              <a:rPr lang="en-US" sz="1000"/>
              <a:t> on</a:t>
            </a:r>
            <a:r>
              <a:rPr lang="en-US" sz="1000">
                <a:uFill>
                  <a:noFill/>
                </a:uFill>
                <a:hlinkClick r:id="rId6"/>
              </a:rPr>
              <a:t> </a:t>
            </a:r>
            <a:r>
              <a:rPr lang="en-US" sz="1000" u="sng">
                <a:solidFill>
                  <a:schemeClr val="hlink"/>
                </a:solidFill>
                <a:hlinkClick r:id="rId7"/>
              </a:rPr>
              <a:t>Unsplash</a:t>
            </a:r>
            <a:r>
              <a:rPr lang="en-US" sz="1000"/>
              <a:t> </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65" name="Shape 265"/>
        <p:cNvGrpSpPr/>
        <p:nvPr/>
      </p:nvGrpSpPr>
      <p:grpSpPr>
        <a:xfrm>
          <a:off x="0" y="0"/>
          <a:ext cx="0" cy="0"/>
          <a:chOff x="0" y="0"/>
          <a:chExt cx="0" cy="0"/>
        </a:xfrm>
      </p:grpSpPr>
      <p:sp>
        <p:nvSpPr>
          <p:cNvPr id="266" name="Google Shape;266;g409d8c6fd37_0_36"/>
          <p:cNvSpPr/>
          <p:nvPr/>
        </p:nvSpPr>
        <p:spPr>
          <a:xfrm>
            <a:off x="480060" y="457200"/>
            <a:ext cx="78867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3000"/>
              <a:buFont typeface="Cambria"/>
              <a:buNone/>
            </a:pPr>
            <a:r>
              <a:rPr i="0" lang="en-US" sz="3000" u="none" cap="none" strike="noStrike">
                <a:solidFill>
                  <a:srgbClr val="2B2320"/>
                </a:solidFill>
              </a:rPr>
              <a:t>A New Edition, Seven Years in the Making</a:t>
            </a:r>
            <a:endParaRPr i="0" sz="3000" u="none" cap="none" strike="noStrike">
              <a:solidFill>
                <a:schemeClr val="dk1"/>
              </a:solidFill>
            </a:endParaRPr>
          </a:p>
        </p:txBody>
      </p:sp>
      <p:sp>
        <p:nvSpPr>
          <p:cNvPr id="267" name="Google Shape;267;g409d8c6fd37_0_36"/>
          <p:cNvSpPr/>
          <p:nvPr/>
        </p:nvSpPr>
        <p:spPr>
          <a:xfrm>
            <a:off x="480050" y="1554475"/>
            <a:ext cx="2571900" cy="4983600"/>
          </a:xfrm>
          <a:prstGeom prst="roundRect">
            <a:avLst>
              <a:gd fmla="val 2667" name="adj"/>
            </a:avLst>
          </a:prstGeom>
          <a:solidFill>
            <a:srgbClr val="FFFFFF"/>
          </a:solidFill>
          <a:ln cap="flat" cmpd="sng" w="12700">
            <a:solidFill>
              <a:srgbClr val="E4DCD2"/>
            </a:solidFill>
            <a:prstDash val="solid"/>
            <a:round/>
            <a:headEnd len="sm" w="sm" type="none"/>
            <a:tailEnd len="sm" w="sm" type="none"/>
          </a:ln>
          <a:effectLst>
            <a:outerShdw blurRad="101600" rotWithShape="0" algn="bl" dir="5400000" dist="25400">
              <a:srgbClr val="3A2E28">
                <a:alpha val="1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409d8c6fd37_0_36"/>
          <p:cNvSpPr/>
          <p:nvPr/>
        </p:nvSpPr>
        <p:spPr>
          <a:xfrm>
            <a:off x="685800" y="1828800"/>
            <a:ext cx="1166100" cy="384000"/>
          </a:xfrm>
          <a:prstGeom prst="roundRect">
            <a:avLst>
              <a:gd fmla="val 50000" name="adj"/>
            </a:avLst>
          </a:prstGeom>
          <a:solidFill>
            <a:srgbClr val="5C7D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g409d8c6fd37_0_36"/>
          <p:cNvSpPr/>
          <p:nvPr/>
        </p:nvSpPr>
        <p:spPr>
          <a:xfrm>
            <a:off x="685800" y="1828800"/>
            <a:ext cx="1166100" cy="384000"/>
          </a:xfrm>
          <a:prstGeom prst="rect">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300" u="none" cap="none" strike="noStrike">
                <a:solidFill>
                  <a:srgbClr val="FFFFFF"/>
                </a:solidFill>
              </a:rPr>
              <a:t>2019–2020</a:t>
            </a:r>
            <a:endParaRPr i="0" sz="1300" u="none" cap="none" strike="noStrike">
              <a:solidFill>
                <a:schemeClr val="dk1"/>
              </a:solidFill>
            </a:endParaRPr>
          </a:p>
        </p:txBody>
      </p:sp>
      <p:sp>
        <p:nvSpPr>
          <p:cNvPr id="270" name="Google Shape;270;g409d8c6fd37_0_36">
            <a:hlinkClick r:id="rId3"/>
          </p:cNvPr>
          <p:cNvSpPr/>
          <p:nvPr/>
        </p:nvSpPr>
        <p:spPr>
          <a:xfrm>
            <a:off x="685800" y="2377440"/>
            <a:ext cx="21603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2F26"/>
              </a:buClr>
              <a:buSzPts val="1800"/>
              <a:buFont typeface="Cambria"/>
              <a:buNone/>
            </a:pPr>
            <a:r>
              <a:rPr b="1" i="1" lang="en-US" sz="1800" u="sng" cap="none" strike="noStrike">
                <a:solidFill>
                  <a:srgbClr val="6E2F26"/>
                </a:solidFill>
                <a:latin typeface="Cambria"/>
                <a:ea typeface="Cambria"/>
                <a:cs typeface="Cambria"/>
                <a:sym typeface="Cambria"/>
                <a:hlinkClick r:id="rId4">
                  <a:extLst>
                    <a:ext uri="{A12FA001-AC4F-418D-AE19-62706E023703}">
                      <ahyp:hlinkClr val="tx"/>
                    </a:ext>
                  </a:extLst>
                </a:hlinkClick>
              </a:rPr>
              <a:t>Entrada Libre</a:t>
            </a:r>
            <a:endParaRPr b="0" i="1" sz="1800" u="none" cap="none" strike="noStrike">
              <a:solidFill>
                <a:schemeClr val="dk1"/>
              </a:solidFill>
              <a:latin typeface="Calibri"/>
              <a:ea typeface="Calibri"/>
              <a:cs typeface="Calibri"/>
              <a:sym typeface="Calibri"/>
            </a:endParaRPr>
          </a:p>
        </p:txBody>
      </p:sp>
      <p:sp>
        <p:nvSpPr>
          <p:cNvPr id="271" name="Google Shape;271;g409d8c6fd37_0_36"/>
          <p:cNvSpPr/>
          <p:nvPr/>
        </p:nvSpPr>
        <p:spPr>
          <a:xfrm>
            <a:off x="685950" y="2743717"/>
            <a:ext cx="2160300" cy="77730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6058"/>
              </a:buClr>
              <a:buSzPts val="1100"/>
              <a:buFont typeface="Calibri"/>
              <a:buNone/>
            </a:pPr>
            <a:r>
              <a:rPr i="1" lang="en-US" sz="1100" u="none" cap="none" strike="noStrike">
                <a:solidFill>
                  <a:srgbClr val="6B6058"/>
                </a:solidFill>
              </a:rPr>
              <a:t>Nancy Ballesteros, Alejandro Lee, Nicolás </a:t>
            </a:r>
            <a:r>
              <a:rPr i="1" lang="en-US" sz="1100" u="none" cap="none" strike="noStrike">
                <a:solidFill>
                  <a:srgbClr val="6B6058"/>
                </a:solidFill>
              </a:rPr>
              <a:t>Crisosto</a:t>
            </a:r>
            <a:r>
              <a:rPr i="1" lang="en-US" sz="1100" u="none" cap="none" strike="noStrike">
                <a:solidFill>
                  <a:srgbClr val="6B6058"/>
                </a:solidFill>
              </a:rPr>
              <a:t>, and Cristina Moon</a:t>
            </a:r>
            <a:endParaRPr i="0" sz="1100" u="none" cap="none" strike="noStrike">
              <a:solidFill>
                <a:schemeClr val="dk1"/>
              </a:solidFill>
            </a:endParaRPr>
          </a:p>
        </p:txBody>
      </p:sp>
      <p:cxnSp>
        <p:nvCxnSpPr>
          <p:cNvPr id="272" name="Google Shape;272;g409d8c6fd37_0_36"/>
          <p:cNvCxnSpPr/>
          <p:nvPr/>
        </p:nvCxnSpPr>
        <p:spPr>
          <a:xfrm>
            <a:off x="685800" y="3642134"/>
            <a:ext cx="2160300" cy="0"/>
          </a:xfrm>
          <a:prstGeom prst="straightConnector1">
            <a:avLst/>
          </a:prstGeom>
          <a:noFill/>
          <a:ln cap="flat" cmpd="sng" w="12700">
            <a:solidFill>
              <a:srgbClr val="E4DCD2"/>
            </a:solidFill>
            <a:prstDash val="solid"/>
            <a:round/>
            <a:headEnd len="sm" w="sm" type="none"/>
            <a:tailEnd len="sm" w="sm" type="none"/>
          </a:ln>
        </p:spPr>
      </p:cxnSp>
      <p:sp>
        <p:nvSpPr>
          <p:cNvPr id="273" name="Google Shape;273;g409d8c6fd37_0_36"/>
          <p:cNvSpPr/>
          <p:nvPr/>
        </p:nvSpPr>
        <p:spPr>
          <a:xfrm>
            <a:off x="685800" y="3763225"/>
            <a:ext cx="2275200" cy="272820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2B2320"/>
              </a:buClr>
              <a:buSzPts val="1250"/>
              <a:buFont typeface="Calibri"/>
              <a:buNone/>
            </a:pPr>
            <a:r>
              <a:rPr i="0" lang="en-US" sz="1450" u="none" cap="none" strike="noStrike">
                <a:solidFill>
                  <a:srgbClr val="2B2320"/>
                </a:solidFill>
              </a:rPr>
              <a:t>Developed under the ASCCC OERI's first RFP and published within an accelerated six-month window, it is a foundational OER grammar manual for second-year Spanish, widely adopted and adapted across the discipline.</a:t>
            </a:r>
            <a:endParaRPr i="0" sz="1450" u="none" cap="none" strike="noStrike">
              <a:solidFill>
                <a:schemeClr val="dk1"/>
              </a:solidFill>
            </a:endParaRPr>
          </a:p>
        </p:txBody>
      </p:sp>
      <p:sp>
        <p:nvSpPr>
          <p:cNvPr id="274" name="Google Shape;274;g409d8c6fd37_0_36"/>
          <p:cNvSpPr/>
          <p:nvPr/>
        </p:nvSpPr>
        <p:spPr>
          <a:xfrm>
            <a:off x="3291850" y="1554475"/>
            <a:ext cx="2571900" cy="4937100"/>
          </a:xfrm>
          <a:prstGeom prst="roundRect">
            <a:avLst>
              <a:gd fmla="val 2667" name="adj"/>
            </a:avLst>
          </a:prstGeom>
          <a:solidFill>
            <a:srgbClr val="FFFFFF"/>
          </a:solidFill>
          <a:ln cap="flat" cmpd="sng" w="12700">
            <a:solidFill>
              <a:srgbClr val="E4DCD2"/>
            </a:solidFill>
            <a:prstDash val="solid"/>
            <a:round/>
            <a:headEnd len="sm" w="sm" type="none"/>
            <a:tailEnd len="sm" w="sm" type="none"/>
          </a:ln>
          <a:effectLst>
            <a:outerShdw blurRad="101600" rotWithShape="0" algn="bl" dir="5400000" dist="25400">
              <a:srgbClr val="3A2E28">
                <a:alpha val="1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409d8c6fd37_0_36"/>
          <p:cNvSpPr/>
          <p:nvPr/>
        </p:nvSpPr>
        <p:spPr>
          <a:xfrm>
            <a:off x="3497580" y="1828800"/>
            <a:ext cx="1166100" cy="384000"/>
          </a:xfrm>
          <a:prstGeom prst="roundRect">
            <a:avLst>
              <a:gd fmla="val 50000" name="adj"/>
            </a:avLst>
          </a:prstGeom>
          <a:solidFill>
            <a:srgbClr val="B85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g409d8c6fd37_0_36"/>
          <p:cNvSpPr/>
          <p:nvPr/>
        </p:nvSpPr>
        <p:spPr>
          <a:xfrm>
            <a:off x="3497580" y="1828800"/>
            <a:ext cx="1166100" cy="384000"/>
          </a:xfrm>
          <a:prstGeom prst="rect">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300" u="none" cap="none" strike="noStrike">
                <a:solidFill>
                  <a:srgbClr val="FFFFFF"/>
                </a:solidFill>
              </a:rPr>
              <a:t>2024</a:t>
            </a:r>
            <a:endParaRPr i="0" sz="1300" u="none" cap="none" strike="noStrike">
              <a:solidFill>
                <a:schemeClr val="dk1"/>
              </a:solidFill>
            </a:endParaRPr>
          </a:p>
        </p:txBody>
      </p:sp>
      <p:sp>
        <p:nvSpPr>
          <p:cNvPr id="277" name="Google Shape;277;g409d8c6fd37_0_36">
            <a:hlinkClick r:id="rId5"/>
          </p:cNvPr>
          <p:cNvSpPr/>
          <p:nvPr/>
        </p:nvSpPr>
        <p:spPr>
          <a:xfrm>
            <a:off x="3497580" y="2377440"/>
            <a:ext cx="21603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2F26"/>
              </a:buClr>
              <a:buSzPts val="1800"/>
              <a:buFont typeface="Cambria"/>
              <a:buNone/>
            </a:pPr>
            <a:r>
              <a:rPr b="1" i="1" lang="en-US" sz="1800" u="sng" cap="none" strike="noStrike">
                <a:solidFill>
                  <a:srgbClr val="6E2F26"/>
                </a:solidFill>
                <a:latin typeface="Cambria"/>
                <a:ea typeface="Cambria"/>
                <a:cs typeface="Cambria"/>
                <a:sym typeface="Cambria"/>
                <a:hlinkClick r:id="rId6">
                  <a:extLst>
                    <a:ext uri="{A12FA001-AC4F-418D-AE19-62706E023703}">
                      <ahyp:hlinkClr val="tx"/>
                    </a:ext>
                  </a:extLst>
                </a:hlinkClick>
              </a:rPr>
              <a:t>Tarea Libre 2</a:t>
            </a:r>
            <a:endParaRPr b="0" i="1" sz="1800" u="none" cap="none" strike="noStrike">
              <a:solidFill>
                <a:schemeClr val="dk1"/>
              </a:solidFill>
              <a:latin typeface="Calibri"/>
              <a:ea typeface="Calibri"/>
              <a:cs typeface="Calibri"/>
              <a:sym typeface="Calibri"/>
            </a:endParaRPr>
          </a:p>
        </p:txBody>
      </p:sp>
      <p:sp>
        <p:nvSpPr>
          <p:cNvPr id="278" name="Google Shape;278;g409d8c6fd37_0_36"/>
          <p:cNvSpPr/>
          <p:nvPr/>
        </p:nvSpPr>
        <p:spPr>
          <a:xfrm>
            <a:off x="3497643" y="2814942"/>
            <a:ext cx="2160300" cy="77730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6058"/>
              </a:buClr>
              <a:buSzPts val="1100"/>
              <a:buFont typeface="Calibri"/>
              <a:buNone/>
            </a:pPr>
            <a:r>
              <a:rPr i="1" lang="en-US" sz="1100" u="none" cap="none" strike="noStrike">
                <a:solidFill>
                  <a:srgbClr val="6B6058"/>
                </a:solidFill>
              </a:rPr>
              <a:t>Cristina Moon, Alejandro Lee, Sarah Harmon, and Hugo Díaz-Rodil</a:t>
            </a:r>
            <a:endParaRPr i="0" sz="1100" u="none" cap="none" strike="noStrike">
              <a:solidFill>
                <a:schemeClr val="dk1"/>
              </a:solidFill>
            </a:endParaRPr>
          </a:p>
        </p:txBody>
      </p:sp>
      <p:cxnSp>
        <p:nvCxnSpPr>
          <p:cNvPr id="279" name="Google Shape;279;g409d8c6fd37_0_36"/>
          <p:cNvCxnSpPr/>
          <p:nvPr/>
        </p:nvCxnSpPr>
        <p:spPr>
          <a:xfrm>
            <a:off x="3497580" y="3682834"/>
            <a:ext cx="2160300" cy="0"/>
          </a:xfrm>
          <a:prstGeom prst="straightConnector1">
            <a:avLst/>
          </a:prstGeom>
          <a:noFill/>
          <a:ln cap="flat" cmpd="sng" w="12700">
            <a:solidFill>
              <a:srgbClr val="E4DCD2"/>
            </a:solidFill>
            <a:prstDash val="solid"/>
            <a:round/>
            <a:headEnd len="sm" w="sm" type="none"/>
            <a:tailEnd len="sm" w="sm" type="none"/>
          </a:ln>
        </p:spPr>
      </p:cxnSp>
      <p:sp>
        <p:nvSpPr>
          <p:cNvPr id="280" name="Google Shape;280;g409d8c6fd37_0_36"/>
          <p:cNvSpPr/>
          <p:nvPr/>
        </p:nvSpPr>
        <p:spPr>
          <a:xfrm>
            <a:off x="3497575" y="3950198"/>
            <a:ext cx="2160300" cy="22362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2B2320"/>
              </a:buClr>
              <a:buSzPts val="1250"/>
              <a:buFont typeface="Calibri"/>
              <a:buNone/>
            </a:pPr>
            <a:r>
              <a:rPr i="0" lang="en-US" sz="1450" u="none" cap="none" strike="noStrike">
                <a:solidFill>
                  <a:srgbClr val="2B2320"/>
                </a:solidFill>
              </a:rPr>
              <a:t>A homework collection for second-year Spanish courses, it was built in ADAPT</a:t>
            </a:r>
            <a:r>
              <a:rPr lang="en-US" sz="1450">
                <a:solidFill>
                  <a:srgbClr val="2B2320"/>
                </a:solidFill>
              </a:rPr>
              <a:t> using the native questions. It was also</a:t>
            </a:r>
            <a:r>
              <a:rPr i="0" lang="en-US" sz="1450" u="none" cap="none" strike="noStrike">
                <a:solidFill>
                  <a:srgbClr val="2B2320"/>
                </a:solidFill>
              </a:rPr>
              <a:t> the catalyst for t</a:t>
            </a:r>
            <a:r>
              <a:rPr lang="en-US" sz="1450">
                <a:solidFill>
                  <a:srgbClr val="2B2320"/>
                </a:solidFill>
              </a:rPr>
              <a:t>he </a:t>
            </a:r>
            <a:r>
              <a:rPr i="1" lang="en-US" sz="1450">
                <a:solidFill>
                  <a:srgbClr val="2B2320"/>
                </a:solidFill>
              </a:rPr>
              <a:t>Entrada Libre</a:t>
            </a:r>
            <a:r>
              <a:rPr lang="en-US" sz="1450">
                <a:solidFill>
                  <a:srgbClr val="2B2320"/>
                </a:solidFill>
              </a:rPr>
              <a:t> </a:t>
            </a:r>
            <a:r>
              <a:rPr i="0" lang="en-US" sz="1450" u="none" cap="none" strike="noStrike">
                <a:solidFill>
                  <a:srgbClr val="2B2320"/>
                </a:solidFill>
              </a:rPr>
              <a:t>revision.</a:t>
            </a:r>
            <a:endParaRPr i="0" sz="1450" u="none" cap="none" strike="noStrike">
              <a:solidFill>
                <a:schemeClr val="dk1"/>
              </a:solidFill>
            </a:endParaRPr>
          </a:p>
        </p:txBody>
      </p:sp>
      <p:sp>
        <p:nvSpPr>
          <p:cNvPr id="281" name="Google Shape;281;g409d8c6fd37_0_36"/>
          <p:cNvSpPr/>
          <p:nvPr/>
        </p:nvSpPr>
        <p:spPr>
          <a:xfrm>
            <a:off x="6103625" y="1554475"/>
            <a:ext cx="2571900" cy="4937100"/>
          </a:xfrm>
          <a:prstGeom prst="roundRect">
            <a:avLst>
              <a:gd fmla="val 2667" name="adj"/>
            </a:avLst>
          </a:prstGeom>
          <a:solidFill>
            <a:srgbClr val="FFFFFF"/>
          </a:solidFill>
          <a:ln cap="flat" cmpd="sng" w="12700">
            <a:solidFill>
              <a:srgbClr val="E4DCD2"/>
            </a:solidFill>
            <a:prstDash val="solid"/>
            <a:round/>
            <a:headEnd len="sm" w="sm" type="none"/>
            <a:tailEnd len="sm" w="sm" type="none"/>
          </a:ln>
          <a:effectLst>
            <a:outerShdw blurRad="101600" rotWithShape="0" algn="bl" dir="5400000" dist="25400">
              <a:srgbClr val="3A2E28">
                <a:alpha val="149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g409d8c6fd37_0_36"/>
          <p:cNvSpPr/>
          <p:nvPr/>
        </p:nvSpPr>
        <p:spPr>
          <a:xfrm>
            <a:off x="6309360" y="1828800"/>
            <a:ext cx="1166100" cy="384000"/>
          </a:xfrm>
          <a:prstGeom prst="roundRect">
            <a:avLst>
              <a:gd fmla="val 50000" name="adj"/>
            </a:avLst>
          </a:prstGeom>
          <a:solidFill>
            <a:srgbClr val="5C7D7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g409d8c6fd37_0_36"/>
          <p:cNvSpPr/>
          <p:nvPr/>
        </p:nvSpPr>
        <p:spPr>
          <a:xfrm>
            <a:off x="6309360" y="1828800"/>
            <a:ext cx="1166100" cy="384000"/>
          </a:xfrm>
          <a:prstGeom prst="rect">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Calibri"/>
              <a:buNone/>
            </a:pPr>
            <a:r>
              <a:rPr b="1" i="0" lang="en-US" sz="1300" u="none" cap="none" strike="noStrike">
                <a:solidFill>
                  <a:srgbClr val="FFFFFF"/>
                </a:solidFill>
              </a:rPr>
              <a:t>2026</a:t>
            </a:r>
            <a:endParaRPr i="0" sz="1300" u="none" cap="none" strike="noStrike">
              <a:solidFill>
                <a:schemeClr val="dk1"/>
              </a:solidFill>
            </a:endParaRPr>
          </a:p>
        </p:txBody>
      </p:sp>
      <p:sp>
        <p:nvSpPr>
          <p:cNvPr id="284" name="Google Shape;284;g409d8c6fd37_0_36">
            <a:hlinkClick r:id="rId7"/>
          </p:cNvPr>
          <p:cNvSpPr/>
          <p:nvPr/>
        </p:nvSpPr>
        <p:spPr>
          <a:xfrm>
            <a:off x="6309360" y="2377440"/>
            <a:ext cx="21603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E2F26"/>
              </a:buClr>
              <a:buSzPts val="1800"/>
              <a:buFont typeface="Cambria"/>
              <a:buNone/>
            </a:pPr>
            <a:r>
              <a:rPr b="1" i="1" lang="en-US" sz="1800" u="sng" cap="none" strike="noStrike">
                <a:solidFill>
                  <a:srgbClr val="6E2F26"/>
                </a:solidFill>
                <a:latin typeface="Cambria"/>
                <a:ea typeface="Cambria"/>
                <a:cs typeface="Cambria"/>
                <a:sym typeface="Cambria"/>
                <a:hlinkClick r:id="rId8">
                  <a:extLst>
                    <a:ext uri="{A12FA001-AC4F-418D-AE19-62706E023703}">
                      <ahyp:hlinkClr val="tx"/>
                    </a:ext>
                  </a:extLst>
                </a:hlinkClick>
              </a:rPr>
              <a:t>Entrada Libre 2.0</a:t>
            </a:r>
            <a:endParaRPr b="0" i="1" sz="1800" u="none" cap="none" strike="noStrike">
              <a:solidFill>
                <a:schemeClr val="dk1"/>
              </a:solidFill>
              <a:latin typeface="Calibri"/>
              <a:ea typeface="Calibri"/>
              <a:cs typeface="Calibri"/>
              <a:sym typeface="Calibri"/>
            </a:endParaRPr>
          </a:p>
        </p:txBody>
      </p:sp>
      <p:sp>
        <p:nvSpPr>
          <p:cNvPr id="285" name="Google Shape;285;g409d8c6fd37_0_36"/>
          <p:cNvSpPr/>
          <p:nvPr/>
        </p:nvSpPr>
        <p:spPr>
          <a:xfrm>
            <a:off x="6309360" y="2774243"/>
            <a:ext cx="2160300" cy="77730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6B6058"/>
              </a:buClr>
              <a:buSzPts val="1100"/>
              <a:buFont typeface="Calibri"/>
              <a:buNone/>
            </a:pPr>
            <a:r>
              <a:rPr i="1" lang="en-US" sz="1100" u="none" cap="none" strike="noStrike">
                <a:solidFill>
                  <a:srgbClr val="6B6058"/>
                </a:solidFill>
              </a:rPr>
              <a:t>Cristina Moon, Alejandro Lee, Sarah Harmon, and Hugo Díaz-Rodil</a:t>
            </a:r>
            <a:endParaRPr i="0" sz="1100" u="none" cap="none" strike="noStrike">
              <a:solidFill>
                <a:schemeClr val="dk1"/>
              </a:solidFill>
            </a:endParaRPr>
          </a:p>
        </p:txBody>
      </p:sp>
      <p:cxnSp>
        <p:nvCxnSpPr>
          <p:cNvPr id="286" name="Google Shape;286;g409d8c6fd37_0_36"/>
          <p:cNvCxnSpPr/>
          <p:nvPr/>
        </p:nvCxnSpPr>
        <p:spPr>
          <a:xfrm>
            <a:off x="6309360" y="3703184"/>
            <a:ext cx="2160300" cy="0"/>
          </a:xfrm>
          <a:prstGeom prst="straightConnector1">
            <a:avLst/>
          </a:prstGeom>
          <a:noFill/>
          <a:ln cap="flat" cmpd="sng" w="12700">
            <a:solidFill>
              <a:srgbClr val="E4DCD2"/>
            </a:solidFill>
            <a:prstDash val="solid"/>
            <a:round/>
            <a:headEnd len="sm" w="sm" type="none"/>
            <a:tailEnd len="sm" w="sm" type="none"/>
          </a:ln>
        </p:spPr>
      </p:cxnSp>
      <p:sp>
        <p:nvSpPr>
          <p:cNvPr id="287" name="Google Shape;287;g409d8c6fd37_0_36"/>
          <p:cNvSpPr/>
          <p:nvPr/>
        </p:nvSpPr>
        <p:spPr>
          <a:xfrm>
            <a:off x="6309360" y="3950208"/>
            <a:ext cx="2160300" cy="18288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2B2320"/>
              </a:buClr>
              <a:buSzPts val="1250"/>
              <a:buFont typeface="Calibri"/>
              <a:buNone/>
            </a:pPr>
            <a:r>
              <a:rPr lang="en-US" sz="1450">
                <a:solidFill>
                  <a:srgbClr val="2B2320"/>
                </a:solidFill>
              </a:rPr>
              <a:t>A</a:t>
            </a:r>
            <a:r>
              <a:rPr i="0" lang="en-US" sz="1450" u="none" cap="none" strike="noStrike">
                <a:solidFill>
                  <a:srgbClr val="2B2320"/>
                </a:solidFill>
              </a:rPr>
              <a:t>ligned with </a:t>
            </a:r>
            <a:r>
              <a:rPr i="1" lang="en-US" sz="1450" u="none" cap="none" strike="noStrike">
                <a:solidFill>
                  <a:srgbClr val="2B2320"/>
                </a:solidFill>
              </a:rPr>
              <a:t>Tarea Libre 2</a:t>
            </a:r>
            <a:r>
              <a:rPr lang="en-US" sz="1450">
                <a:solidFill>
                  <a:srgbClr val="2B2320"/>
                </a:solidFill>
              </a:rPr>
              <a:t>,</a:t>
            </a:r>
            <a:r>
              <a:rPr i="0" lang="en-US" sz="1450" u="none" cap="none" strike="noStrike">
                <a:solidFill>
                  <a:srgbClr val="2B2320"/>
                </a:solidFill>
              </a:rPr>
              <a:t> </a:t>
            </a:r>
            <a:r>
              <a:rPr i="1" lang="en-US" sz="1450">
                <a:solidFill>
                  <a:srgbClr val="2B2320"/>
                </a:solidFill>
              </a:rPr>
              <a:t>Entrada Libre </a:t>
            </a:r>
            <a:r>
              <a:rPr lang="en-US" sz="1450">
                <a:solidFill>
                  <a:srgbClr val="2B2320"/>
                </a:solidFill>
              </a:rPr>
              <a:t>gives</a:t>
            </a:r>
            <a:r>
              <a:rPr i="0" lang="en-US" sz="1450" u="none" cap="none" strike="noStrike">
                <a:solidFill>
                  <a:srgbClr val="2B2320"/>
                </a:solidFill>
              </a:rPr>
              <a:t> students and instructors a more cohesive</a:t>
            </a:r>
            <a:r>
              <a:rPr lang="en-US" sz="1450">
                <a:solidFill>
                  <a:srgbClr val="2B2320"/>
                </a:solidFill>
              </a:rPr>
              <a:t> and</a:t>
            </a:r>
            <a:r>
              <a:rPr i="0" lang="en-US" sz="1450" u="none" cap="none" strike="noStrike">
                <a:solidFill>
                  <a:srgbClr val="2B2320"/>
                </a:solidFill>
              </a:rPr>
              <a:t> integrated learning experienc</a:t>
            </a:r>
            <a:r>
              <a:rPr lang="en-US" sz="1450">
                <a:solidFill>
                  <a:srgbClr val="2B2320"/>
                </a:solidFill>
              </a:rPr>
              <a:t>e.</a:t>
            </a:r>
            <a:endParaRPr i="0" sz="1450" u="none" cap="none" strike="noStrike">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g409d8c6fd37_0_868"/>
          <p:cNvSpPr txBox="1"/>
          <p:nvPr>
            <p:ph idx="4294967295" type="title"/>
          </p:nvPr>
        </p:nvSpPr>
        <p:spPr>
          <a:xfrm>
            <a:off x="124175" y="2367300"/>
            <a:ext cx="3268500" cy="2123400"/>
          </a:xfrm>
          <a:prstGeom prst="rect">
            <a:avLst/>
          </a:prstGeom>
        </p:spPr>
        <p:txBody>
          <a:bodyPr anchorCtr="0" anchor="t" bIns="45700" lIns="91425" spcFirstLastPara="1" rIns="91425" wrap="square" tIns="45700">
            <a:normAutofit fontScale="90000"/>
          </a:bodyPr>
          <a:lstStyle/>
          <a:p>
            <a:pPr indent="0" lvl="0" marL="0" rtl="0" algn="l">
              <a:lnSpc>
                <a:spcPct val="200000"/>
              </a:lnSpc>
              <a:spcBef>
                <a:spcPts val="0"/>
              </a:spcBef>
              <a:spcAft>
                <a:spcPts val="0"/>
              </a:spcAft>
              <a:buNone/>
            </a:pPr>
            <a:r>
              <a:rPr lang="en-US">
                <a:solidFill>
                  <a:srgbClr val="060606"/>
                </a:solidFill>
              </a:rPr>
              <a:t>Presenting</a:t>
            </a:r>
            <a:r>
              <a:rPr lang="en-US"/>
              <a:t> </a:t>
            </a:r>
            <a:endParaRPr/>
          </a:p>
          <a:p>
            <a:pPr indent="0" lvl="0" marL="0" rtl="0" algn="l">
              <a:lnSpc>
                <a:spcPct val="200000"/>
              </a:lnSpc>
              <a:spcBef>
                <a:spcPts val="0"/>
              </a:spcBef>
              <a:spcAft>
                <a:spcPts val="0"/>
              </a:spcAft>
              <a:buNone/>
            </a:pPr>
            <a:r>
              <a:rPr i="1" lang="en-US" u="sng">
                <a:solidFill>
                  <a:schemeClr val="hlink"/>
                </a:solidFill>
                <a:hlinkClick r:id="rId3"/>
              </a:rPr>
              <a:t>Entrada Libre 2.0</a:t>
            </a:r>
            <a:r>
              <a:rPr lang="en-US"/>
              <a:t> </a:t>
            </a:r>
            <a:br>
              <a:rPr lang="en-US"/>
            </a:br>
            <a:r>
              <a:rPr lang="en-US">
                <a:solidFill>
                  <a:srgbClr val="060606"/>
                </a:solidFill>
              </a:rPr>
              <a:t>(2026)</a:t>
            </a:r>
            <a:endParaRPr>
              <a:solidFill>
                <a:srgbClr val="060606"/>
              </a:solidFill>
            </a:endParaRPr>
          </a:p>
        </p:txBody>
      </p:sp>
      <p:pic>
        <p:nvPicPr>
          <p:cNvPr descr="A set of thumbnail images and list of chapters of Entrada Libre, second edition." id="294" name="Google Shape;294;g409d8c6fd37_0_868"/>
          <p:cNvPicPr preferRelativeResize="0"/>
          <p:nvPr/>
        </p:nvPicPr>
        <p:blipFill>
          <a:blip r:embed="rId4">
            <a:alphaModFix/>
          </a:blip>
          <a:stretch>
            <a:fillRect/>
          </a:stretch>
        </p:blipFill>
        <p:spPr>
          <a:xfrm>
            <a:off x="3865900" y="0"/>
            <a:ext cx="5158349" cy="67399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g409d8c6fd37_0_876"/>
          <p:cNvSpPr txBox="1"/>
          <p:nvPr>
            <p:ph type="title"/>
          </p:nvPr>
        </p:nvSpPr>
        <p:spPr>
          <a:xfrm>
            <a:off x="613325" y="804525"/>
            <a:ext cx="8094000" cy="898500"/>
          </a:xfrm>
          <a:prstGeom prst="rect">
            <a:avLst/>
          </a:prstGeom>
        </p:spPr>
        <p:txBody>
          <a:bodyPr anchorCtr="0" anchor="b" bIns="45700" lIns="91425" spcFirstLastPara="1" rIns="91425" wrap="square" tIns="45700">
            <a:noAutofit/>
          </a:bodyPr>
          <a:lstStyle/>
          <a:p>
            <a:pPr indent="0" lvl="0" marL="0" rtl="0" algn="ctr">
              <a:spcBef>
                <a:spcPts val="0"/>
              </a:spcBef>
              <a:spcAft>
                <a:spcPts val="0"/>
              </a:spcAft>
              <a:buNone/>
            </a:pPr>
            <a:r>
              <a:rPr lang="en-US" sz="3200">
                <a:solidFill>
                  <a:srgbClr val="060606"/>
                </a:solidFill>
              </a:rPr>
              <a:t>38 Sections of Content over 9 Chapters</a:t>
            </a:r>
            <a:endParaRPr sz="3200">
              <a:solidFill>
                <a:srgbClr val="060606"/>
              </a:solidFill>
            </a:endParaRPr>
          </a:p>
        </p:txBody>
      </p:sp>
      <p:sp>
        <p:nvSpPr>
          <p:cNvPr id="301" name="Google Shape;301;g409d8c6fd37_0_876"/>
          <p:cNvSpPr txBox="1"/>
          <p:nvPr>
            <p:ph idx="1" type="body"/>
          </p:nvPr>
        </p:nvSpPr>
        <p:spPr>
          <a:xfrm>
            <a:off x="308925" y="2010875"/>
            <a:ext cx="4174800" cy="4653000"/>
          </a:xfrm>
          <a:prstGeom prst="rect">
            <a:avLst/>
          </a:prstGeom>
        </p:spPr>
        <p:txBody>
          <a:bodyPr anchorCtr="0" anchor="t" bIns="45700" lIns="91425" spcFirstLastPara="1" rIns="91425" wrap="square" tIns="45700">
            <a:noAutofit/>
          </a:bodyPr>
          <a:lstStyle/>
          <a:p>
            <a:pPr indent="-301625" lvl="0" marL="457200" rtl="0" algn="l">
              <a:lnSpc>
                <a:spcPct val="100000"/>
              </a:lnSpc>
              <a:spcBef>
                <a:spcPts val="750"/>
              </a:spcBef>
              <a:spcAft>
                <a:spcPts val="0"/>
              </a:spcAft>
              <a:buSzPts val="1150"/>
              <a:buChar char="•"/>
            </a:pPr>
            <a:r>
              <a:rPr lang="en-US" sz="1150"/>
              <a:t>Capítulo 1</a:t>
            </a:r>
            <a:endParaRPr sz="1150"/>
          </a:p>
          <a:p>
            <a:pPr indent="-301625" lvl="1" marL="914400" rtl="0" algn="l">
              <a:lnSpc>
                <a:spcPct val="100000"/>
              </a:lnSpc>
              <a:spcBef>
                <a:spcPts val="0"/>
              </a:spcBef>
              <a:spcAft>
                <a:spcPts val="0"/>
              </a:spcAft>
              <a:buSzPts val="1150"/>
              <a:buChar char="•"/>
            </a:pPr>
            <a:r>
              <a:rPr lang="en-US" sz="1150"/>
              <a:t>1.1 Números ordinales, cardinales y romanos</a:t>
            </a:r>
            <a:endParaRPr sz="1150"/>
          </a:p>
          <a:p>
            <a:pPr indent="-301625" lvl="1" marL="914400" rtl="0" algn="l">
              <a:lnSpc>
                <a:spcPct val="100000"/>
              </a:lnSpc>
              <a:spcBef>
                <a:spcPts val="0"/>
              </a:spcBef>
              <a:spcAft>
                <a:spcPts val="0"/>
              </a:spcAft>
              <a:buSzPts val="1150"/>
              <a:buChar char="•"/>
            </a:pPr>
            <a:r>
              <a:rPr lang="en-US" sz="1150"/>
              <a:t>1.2 Comparativos y superlativos</a:t>
            </a:r>
            <a:endParaRPr sz="1150"/>
          </a:p>
          <a:p>
            <a:pPr indent="-301625" lvl="1" marL="914400" rtl="0" algn="l">
              <a:lnSpc>
                <a:spcPct val="100000"/>
              </a:lnSpc>
              <a:spcBef>
                <a:spcPts val="0"/>
              </a:spcBef>
              <a:spcAft>
                <a:spcPts val="0"/>
              </a:spcAft>
              <a:buSzPts val="1150"/>
              <a:buChar char="•"/>
            </a:pPr>
            <a:r>
              <a:rPr lang="en-US" sz="1150"/>
              <a:t>1.3 Presente del indicativo</a:t>
            </a:r>
            <a:endParaRPr sz="1150"/>
          </a:p>
          <a:p>
            <a:pPr indent="-301625" lvl="1" marL="914400" rtl="0" algn="l">
              <a:lnSpc>
                <a:spcPct val="100000"/>
              </a:lnSpc>
              <a:spcBef>
                <a:spcPts val="0"/>
              </a:spcBef>
              <a:spcAft>
                <a:spcPts val="0"/>
              </a:spcAft>
              <a:buSzPts val="1150"/>
              <a:buChar char="•"/>
            </a:pPr>
            <a:r>
              <a:rPr lang="en-US" sz="1150"/>
              <a:t>1.4 Ser y estar</a:t>
            </a:r>
            <a:endParaRPr sz="1150"/>
          </a:p>
          <a:p>
            <a:pPr indent="-301625" lvl="1" marL="914400" rtl="0" algn="l">
              <a:lnSpc>
                <a:spcPct val="100000"/>
              </a:lnSpc>
              <a:spcBef>
                <a:spcPts val="0"/>
              </a:spcBef>
              <a:spcAft>
                <a:spcPts val="0"/>
              </a:spcAft>
              <a:buSzPts val="1150"/>
              <a:buChar char="•"/>
            </a:pPr>
            <a:r>
              <a:rPr lang="en-US" sz="1150"/>
              <a:t>1.5 Usos del infinitivo y del gerundio</a:t>
            </a:r>
            <a:endParaRPr sz="1150"/>
          </a:p>
          <a:p>
            <a:pPr indent="-301625" lvl="0" marL="457200" rtl="0" algn="l">
              <a:lnSpc>
                <a:spcPct val="100000"/>
              </a:lnSpc>
              <a:spcBef>
                <a:spcPts val="0"/>
              </a:spcBef>
              <a:spcAft>
                <a:spcPts val="0"/>
              </a:spcAft>
              <a:buSzPts val="1150"/>
              <a:buChar char="•"/>
            </a:pPr>
            <a:r>
              <a:rPr lang="en-US" sz="1150"/>
              <a:t>Capítulo 2</a:t>
            </a:r>
            <a:endParaRPr sz="1150"/>
          </a:p>
          <a:p>
            <a:pPr indent="-301625" lvl="1" marL="914400" rtl="0" algn="l">
              <a:lnSpc>
                <a:spcPct val="100000"/>
              </a:lnSpc>
              <a:spcBef>
                <a:spcPts val="0"/>
              </a:spcBef>
              <a:spcAft>
                <a:spcPts val="0"/>
              </a:spcAft>
              <a:buSzPts val="1150"/>
              <a:buChar char="•"/>
            </a:pPr>
            <a:r>
              <a:rPr lang="en-US" sz="1150"/>
              <a:t>2.1 El imperfecto del indicativo</a:t>
            </a:r>
            <a:endParaRPr sz="1150"/>
          </a:p>
          <a:p>
            <a:pPr indent="-301625" lvl="1" marL="914400" rtl="0" algn="l">
              <a:lnSpc>
                <a:spcPct val="100000"/>
              </a:lnSpc>
              <a:spcBef>
                <a:spcPts val="0"/>
              </a:spcBef>
              <a:spcAft>
                <a:spcPts val="0"/>
              </a:spcAft>
              <a:buSzPts val="1150"/>
              <a:buChar char="•"/>
            </a:pPr>
            <a:r>
              <a:rPr lang="en-US" sz="1150"/>
              <a:t>2.2 El pretérito</a:t>
            </a:r>
            <a:endParaRPr sz="1150"/>
          </a:p>
          <a:p>
            <a:pPr indent="-301625" lvl="1" marL="914400" rtl="0" algn="l">
              <a:lnSpc>
                <a:spcPct val="100000"/>
              </a:lnSpc>
              <a:spcBef>
                <a:spcPts val="0"/>
              </a:spcBef>
              <a:spcAft>
                <a:spcPts val="0"/>
              </a:spcAft>
              <a:buSzPts val="1150"/>
              <a:buChar char="•"/>
            </a:pPr>
            <a:r>
              <a:rPr lang="en-US" sz="1150"/>
              <a:t>2.3 Pretérito vs. imperfecto</a:t>
            </a:r>
            <a:endParaRPr sz="1150"/>
          </a:p>
          <a:p>
            <a:pPr indent="-301625" lvl="1" marL="914400" rtl="0" algn="l">
              <a:lnSpc>
                <a:spcPct val="100000"/>
              </a:lnSpc>
              <a:spcBef>
                <a:spcPts val="0"/>
              </a:spcBef>
              <a:spcAft>
                <a:spcPts val="0"/>
              </a:spcAft>
              <a:buSzPts val="1150"/>
              <a:buChar char="•"/>
            </a:pPr>
            <a:r>
              <a:rPr lang="en-US" sz="1150"/>
              <a:t>2.4 Verbos como gustar</a:t>
            </a:r>
            <a:endParaRPr sz="1150"/>
          </a:p>
          <a:p>
            <a:pPr indent="-301625" lvl="0" marL="457200" rtl="0" algn="l">
              <a:lnSpc>
                <a:spcPct val="100000"/>
              </a:lnSpc>
              <a:spcBef>
                <a:spcPts val="0"/>
              </a:spcBef>
              <a:spcAft>
                <a:spcPts val="0"/>
              </a:spcAft>
              <a:buSzPts val="1150"/>
              <a:buChar char="•"/>
            </a:pPr>
            <a:r>
              <a:rPr lang="en-US" sz="1150"/>
              <a:t>Capítulo 3</a:t>
            </a:r>
            <a:endParaRPr sz="1150"/>
          </a:p>
          <a:p>
            <a:pPr indent="-301625" lvl="1" marL="914400" rtl="0" algn="l">
              <a:lnSpc>
                <a:spcPct val="100000"/>
              </a:lnSpc>
              <a:spcBef>
                <a:spcPts val="0"/>
              </a:spcBef>
              <a:spcAft>
                <a:spcPts val="0"/>
              </a:spcAft>
              <a:buSzPts val="1150"/>
              <a:buChar char="•"/>
            </a:pPr>
            <a:r>
              <a:rPr lang="en-US" sz="1150"/>
              <a:t>3.1 El presente del subjuntivo y sus usos</a:t>
            </a:r>
            <a:endParaRPr sz="1150"/>
          </a:p>
          <a:p>
            <a:pPr indent="-301625" lvl="1" marL="914400" rtl="0" algn="l">
              <a:lnSpc>
                <a:spcPct val="100000"/>
              </a:lnSpc>
              <a:spcBef>
                <a:spcPts val="0"/>
              </a:spcBef>
              <a:spcAft>
                <a:spcPts val="0"/>
              </a:spcAft>
              <a:buSzPts val="1150"/>
              <a:buChar char="•"/>
            </a:pPr>
            <a:r>
              <a:rPr lang="en-US" sz="1150"/>
              <a:t>3.2 El subjuntivo con cláusulas adjetivales</a:t>
            </a:r>
            <a:endParaRPr sz="1150"/>
          </a:p>
          <a:p>
            <a:pPr indent="-301625" lvl="1" marL="914400" rtl="0" algn="l">
              <a:lnSpc>
                <a:spcPct val="100000"/>
              </a:lnSpc>
              <a:spcBef>
                <a:spcPts val="0"/>
              </a:spcBef>
              <a:spcAft>
                <a:spcPts val="0"/>
              </a:spcAft>
              <a:buSzPts val="1150"/>
              <a:buChar char="•"/>
            </a:pPr>
            <a:r>
              <a:rPr lang="en-US" sz="1150"/>
              <a:t>3.3 El subjuntivo con cláusulas adverbiales</a:t>
            </a:r>
            <a:endParaRPr sz="1150"/>
          </a:p>
          <a:p>
            <a:pPr indent="-301625" lvl="1" marL="914400" rtl="0" algn="l">
              <a:lnSpc>
                <a:spcPct val="100000"/>
              </a:lnSpc>
              <a:spcBef>
                <a:spcPts val="0"/>
              </a:spcBef>
              <a:spcAft>
                <a:spcPts val="0"/>
              </a:spcAft>
              <a:buSzPts val="1150"/>
              <a:buChar char="•"/>
            </a:pPr>
            <a:r>
              <a:rPr lang="en-US" sz="1150"/>
              <a:t>3.4 Pronombres relativos</a:t>
            </a:r>
            <a:endParaRPr sz="1150"/>
          </a:p>
          <a:p>
            <a:pPr indent="-301625" lvl="0" marL="457200" rtl="0" algn="l">
              <a:lnSpc>
                <a:spcPct val="100000"/>
              </a:lnSpc>
              <a:spcBef>
                <a:spcPts val="0"/>
              </a:spcBef>
              <a:spcAft>
                <a:spcPts val="0"/>
              </a:spcAft>
              <a:buSzPts val="1150"/>
              <a:buChar char="•"/>
            </a:pPr>
            <a:r>
              <a:rPr lang="en-US" sz="1150"/>
              <a:t>Capítulo 4</a:t>
            </a:r>
            <a:endParaRPr sz="1150"/>
          </a:p>
          <a:p>
            <a:pPr indent="-301625" lvl="1" marL="914400" rtl="0" algn="l">
              <a:lnSpc>
                <a:spcPct val="100000"/>
              </a:lnSpc>
              <a:spcBef>
                <a:spcPts val="0"/>
              </a:spcBef>
              <a:spcAft>
                <a:spcPts val="0"/>
              </a:spcAft>
              <a:buSzPts val="1150"/>
              <a:buChar char="•"/>
            </a:pPr>
            <a:r>
              <a:rPr lang="en-US" sz="1150"/>
              <a:t>4.1 Pronombres de objeto directo</a:t>
            </a:r>
            <a:endParaRPr sz="1150"/>
          </a:p>
          <a:p>
            <a:pPr indent="-301625" lvl="1" marL="914400" rtl="0" algn="l">
              <a:lnSpc>
                <a:spcPct val="100000"/>
              </a:lnSpc>
              <a:spcBef>
                <a:spcPts val="0"/>
              </a:spcBef>
              <a:spcAft>
                <a:spcPts val="0"/>
              </a:spcAft>
              <a:buSzPts val="1150"/>
              <a:buChar char="•"/>
            </a:pPr>
            <a:r>
              <a:rPr lang="en-US" sz="1150"/>
              <a:t>4.2 Pronombres de objeto indirecto</a:t>
            </a:r>
            <a:endParaRPr sz="1150"/>
          </a:p>
          <a:p>
            <a:pPr indent="-301625" lvl="1" marL="914400" rtl="0" algn="l">
              <a:lnSpc>
                <a:spcPct val="100000"/>
              </a:lnSpc>
              <a:spcBef>
                <a:spcPts val="0"/>
              </a:spcBef>
              <a:spcAft>
                <a:spcPts val="0"/>
              </a:spcAft>
              <a:buSzPts val="1150"/>
              <a:buChar char="•"/>
            </a:pPr>
            <a:r>
              <a:rPr lang="en-US" sz="1150"/>
              <a:t>4.3 Pronombres de objeto directo e indirecto en combinación</a:t>
            </a:r>
            <a:endParaRPr sz="1150"/>
          </a:p>
          <a:p>
            <a:pPr indent="-301625" lvl="0" marL="457200" rtl="0" algn="l">
              <a:lnSpc>
                <a:spcPct val="100000"/>
              </a:lnSpc>
              <a:spcBef>
                <a:spcPts val="0"/>
              </a:spcBef>
              <a:spcAft>
                <a:spcPts val="0"/>
              </a:spcAft>
              <a:buSzPts val="1150"/>
              <a:buChar char="•"/>
            </a:pPr>
            <a:r>
              <a:rPr lang="en-US" sz="1150"/>
              <a:t>Capítulo 5</a:t>
            </a:r>
            <a:endParaRPr sz="1150"/>
          </a:p>
          <a:p>
            <a:pPr indent="-301625" lvl="1" marL="914400" rtl="0" algn="l">
              <a:lnSpc>
                <a:spcPct val="100000"/>
              </a:lnSpc>
              <a:spcBef>
                <a:spcPts val="0"/>
              </a:spcBef>
              <a:spcAft>
                <a:spcPts val="0"/>
              </a:spcAft>
              <a:buSzPts val="1150"/>
              <a:buChar char="•"/>
            </a:pPr>
            <a:r>
              <a:rPr lang="en-US" sz="1150"/>
              <a:t>5.1 Futuro simple</a:t>
            </a:r>
            <a:endParaRPr sz="1150"/>
          </a:p>
          <a:p>
            <a:pPr indent="-301625" lvl="1" marL="914400" rtl="0" algn="l">
              <a:lnSpc>
                <a:spcPct val="100000"/>
              </a:lnSpc>
              <a:spcBef>
                <a:spcPts val="0"/>
              </a:spcBef>
              <a:spcAft>
                <a:spcPts val="0"/>
              </a:spcAft>
              <a:buSzPts val="1150"/>
              <a:buChar char="•"/>
            </a:pPr>
            <a:r>
              <a:rPr lang="en-US" sz="1150"/>
              <a:t>5.2 Condicional</a:t>
            </a:r>
            <a:endParaRPr sz="1150"/>
          </a:p>
          <a:p>
            <a:pPr indent="-301625" lvl="1" marL="914400" rtl="0" algn="l">
              <a:lnSpc>
                <a:spcPct val="100000"/>
              </a:lnSpc>
              <a:spcBef>
                <a:spcPts val="0"/>
              </a:spcBef>
              <a:spcAft>
                <a:spcPts val="0"/>
              </a:spcAft>
              <a:buSzPts val="1150"/>
              <a:buChar char="•"/>
            </a:pPr>
            <a:r>
              <a:rPr lang="en-US" sz="1150"/>
              <a:t>5.3 Preposiciones por y para</a:t>
            </a:r>
            <a:endParaRPr sz="1150"/>
          </a:p>
        </p:txBody>
      </p:sp>
      <p:sp>
        <p:nvSpPr>
          <p:cNvPr id="302" name="Google Shape;302;g409d8c6fd37_0_876"/>
          <p:cNvSpPr txBox="1"/>
          <p:nvPr>
            <p:ph idx="2" type="body"/>
          </p:nvPr>
        </p:nvSpPr>
        <p:spPr>
          <a:xfrm>
            <a:off x="4730875" y="2017350"/>
            <a:ext cx="4174800" cy="4653000"/>
          </a:xfrm>
          <a:prstGeom prst="rect">
            <a:avLst/>
          </a:prstGeom>
        </p:spPr>
        <p:txBody>
          <a:bodyPr anchorCtr="0" anchor="t" bIns="45700" lIns="91425" spcFirstLastPara="1" rIns="91425" wrap="square" tIns="45700">
            <a:noAutofit/>
          </a:bodyPr>
          <a:lstStyle/>
          <a:p>
            <a:pPr indent="-301625" lvl="0" marL="457200" rtl="0" algn="l">
              <a:lnSpc>
                <a:spcPct val="100000"/>
              </a:lnSpc>
              <a:spcBef>
                <a:spcPts val="750"/>
              </a:spcBef>
              <a:spcAft>
                <a:spcPts val="0"/>
              </a:spcAft>
              <a:buSzPts val="1150"/>
              <a:buChar char="•"/>
            </a:pPr>
            <a:r>
              <a:rPr lang="en-US" sz="1150"/>
              <a:t>Capítulo 6</a:t>
            </a:r>
            <a:endParaRPr sz="1150"/>
          </a:p>
          <a:p>
            <a:pPr indent="-301625" lvl="1" marL="914400" rtl="0" algn="l">
              <a:lnSpc>
                <a:spcPct val="100000"/>
              </a:lnSpc>
              <a:spcBef>
                <a:spcPts val="0"/>
              </a:spcBef>
              <a:spcAft>
                <a:spcPts val="0"/>
              </a:spcAft>
              <a:buSzPts val="1150"/>
              <a:buChar char="•"/>
            </a:pPr>
            <a:r>
              <a:rPr lang="en-US" sz="1150"/>
              <a:t>6.1 Cláusulas con si en situaciones reales</a:t>
            </a:r>
            <a:endParaRPr sz="1150"/>
          </a:p>
          <a:p>
            <a:pPr indent="-301625" lvl="1" marL="914400" rtl="0" algn="l">
              <a:lnSpc>
                <a:spcPct val="100000"/>
              </a:lnSpc>
              <a:spcBef>
                <a:spcPts val="0"/>
              </a:spcBef>
              <a:spcAft>
                <a:spcPts val="0"/>
              </a:spcAft>
              <a:buSzPts val="1150"/>
              <a:buChar char="•"/>
            </a:pPr>
            <a:r>
              <a:rPr lang="en-US" sz="1150"/>
              <a:t>6.2 Imperfecto del subjuntivo</a:t>
            </a:r>
            <a:endParaRPr sz="1150"/>
          </a:p>
          <a:p>
            <a:pPr indent="-301625" lvl="1" marL="914400" rtl="0" algn="l">
              <a:lnSpc>
                <a:spcPct val="100000"/>
              </a:lnSpc>
              <a:spcBef>
                <a:spcPts val="0"/>
              </a:spcBef>
              <a:spcAft>
                <a:spcPts val="0"/>
              </a:spcAft>
              <a:buSzPts val="1150"/>
              <a:buChar char="•"/>
            </a:pPr>
            <a:r>
              <a:rPr lang="en-US" sz="1150"/>
              <a:t>6.3 Cláusulas con si en situaciones hipotéticas</a:t>
            </a:r>
            <a:endParaRPr sz="1150"/>
          </a:p>
          <a:p>
            <a:pPr indent="-301625" lvl="1" marL="914400" rtl="0" algn="l">
              <a:lnSpc>
                <a:spcPct val="100000"/>
              </a:lnSpc>
              <a:spcBef>
                <a:spcPts val="0"/>
              </a:spcBef>
              <a:spcAft>
                <a:spcPts val="0"/>
              </a:spcAft>
              <a:buSzPts val="1150"/>
              <a:buChar char="•"/>
            </a:pPr>
            <a:r>
              <a:rPr lang="en-US" sz="1150"/>
              <a:t>6.4 Mandatos formales e informales</a:t>
            </a:r>
            <a:endParaRPr sz="1150"/>
          </a:p>
          <a:p>
            <a:pPr indent="-301625" lvl="0" marL="457200" rtl="0" algn="l">
              <a:lnSpc>
                <a:spcPct val="100000"/>
              </a:lnSpc>
              <a:spcBef>
                <a:spcPts val="0"/>
              </a:spcBef>
              <a:spcAft>
                <a:spcPts val="0"/>
              </a:spcAft>
              <a:buSzPts val="1150"/>
              <a:buChar char="•"/>
            </a:pPr>
            <a:r>
              <a:rPr lang="en-US" sz="1150"/>
              <a:t>Capítulo 7</a:t>
            </a:r>
            <a:endParaRPr sz="1150"/>
          </a:p>
          <a:p>
            <a:pPr indent="-301625" lvl="1" marL="914400" rtl="0" algn="l">
              <a:lnSpc>
                <a:spcPct val="100000"/>
              </a:lnSpc>
              <a:spcBef>
                <a:spcPts val="0"/>
              </a:spcBef>
              <a:spcAft>
                <a:spcPts val="0"/>
              </a:spcAft>
              <a:buSzPts val="1150"/>
              <a:buChar char="•"/>
            </a:pPr>
            <a:r>
              <a:rPr lang="en-US" sz="1150"/>
              <a:t>7.1 Los verbos ser y estar</a:t>
            </a:r>
            <a:endParaRPr sz="1150"/>
          </a:p>
          <a:p>
            <a:pPr indent="-301625" lvl="1" marL="914400" rtl="0" algn="l">
              <a:lnSpc>
                <a:spcPct val="100000"/>
              </a:lnSpc>
              <a:spcBef>
                <a:spcPts val="0"/>
              </a:spcBef>
              <a:spcAft>
                <a:spcPts val="0"/>
              </a:spcAft>
              <a:buSzPts val="1150"/>
              <a:buChar char="•"/>
            </a:pPr>
            <a:r>
              <a:rPr lang="en-US" sz="1150"/>
              <a:t>7.2 Pretérito perfecto del indicativo y del subjuntivo</a:t>
            </a:r>
            <a:endParaRPr sz="1150"/>
          </a:p>
          <a:p>
            <a:pPr indent="-301625" lvl="1" marL="914400" rtl="0" algn="l">
              <a:lnSpc>
                <a:spcPct val="100000"/>
              </a:lnSpc>
              <a:spcBef>
                <a:spcPts val="0"/>
              </a:spcBef>
              <a:spcAft>
                <a:spcPts val="0"/>
              </a:spcAft>
              <a:buSzPts val="1150"/>
              <a:buChar char="•"/>
            </a:pPr>
            <a:r>
              <a:rPr lang="en-US" sz="1150"/>
              <a:t>7.3 Pluscuamperfecto del indicativo</a:t>
            </a:r>
            <a:endParaRPr sz="1150"/>
          </a:p>
          <a:p>
            <a:pPr indent="-301625" lvl="1" marL="914400" rtl="0" algn="l">
              <a:lnSpc>
                <a:spcPct val="100000"/>
              </a:lnSpc>
              <a:spcBef>
                <a:spcPts val="0"/>
              </a:spcBef>
              <a:spcAft>
                <a:spcPts val="0"/>
              </a:spcAft>
              <a:buSzPts val="1150"/>
              <a:buChar char="•"/>
            </a:pPr>
            <a:r>
              <a:rPr lang="en-US" sz="1150"/>
              <a:t>7.4 Tiempos perfectos en situaciones hipotéticas</a:t>
            </a:r>
            <a:endParaRPr sz="1150"/>
          </a:p>
          <a:p>
            <a:pPr indent="-301625" lvl="0" marL="457200" rtl="0" algn="l">
              <a:lnSpc>
                <a:spcPct val="100000"/>
              </a:lnSpc>
              <a:spcBef>
                <a:spcPts val="0"/>
              </a:spcBef>
              <a:spcAft>
                <a:spcPts val="0"/>
              </a:spcAft>
              <a:buSzPts val="1150"/>
              <a:buChar char="•"/>
            </a:pPr>
            <a:r>
              <a:rPr lang="en-US" sz="1150"/>
              <a:t>Capítulo 8</a:t>
            </a:r>
            <a:endParaRPr sz="1150"/>
          </a:p>
          <a:p>
            <a:pPr indent="-301625" lvl="1" marL="914400" rtl="0" algn="l">
              <a:lnSpc>
                <a:spcPct val="100000"/>
              </a:lnSpc>
              <a:spcBef>
                <a:spcPts val="0"/>
              </a:spcBef>
              <a:spcAft>
                <a:spcPts val="0"/>
              </a:spcAft>
              <a:buSzPts val="1150"/>
              <a:buChar char="•"/>
            </a:pPr>
            <a:r>
              <a:rPr lang="en-US" sz="1150"/>
              <a:t>8.1 Repaso de pretérito vs. imperfecto</a:t>
            </a:r>
            <a:endParaRPr sz="1150"/>
          </a:p>
          <a:p>
            <a:pPr indent="-301625" lvl="1" marL="914400" rtl="0" algn="l">
              <a:lnSpc>
                <a:spcPct val="100000"/>
              </a:lnSpc>
              <a:spcBef>
                <a:spcPts val="0"/>
              </a:spcBef>
              <a:spcAft>
                <a:spcPts val="0"/>
              </a:spcAft>
              <a:buSzPts val="1150"/>
              <a:buChar char="•"/>
            </a:pPr>
            <a:r>
              <a:rPr lang="en-US" sz="1150"/>
              <a:t>8.2 Usos impersonales de hacer</a:t>
            </a:r>
            <a:endParaRPr sz="1150"/>
          </a:p>
          <a:p>
            <a:pPr indent="-301625" lvl="1" marL="914400" rtl="0" algn="l">
              <a:lnSpc>
                <a:spcPct val="100000"/>
              </a:lnSpc>
              <a:spcBef>
                <a:spcPts val="0"/>
              </a:spcBef>
              <a:spcAft>
                <a:spcPts val="0"/>
              </a:spcAft>
              <a:buSzPts val="1150"/>
              <a:buChar char="•"/>
            </a:pPr>
            <a:r>
              <a:rPr lang="en-US" sz="1150"/>
              <a:t>8.3 Usos comunes de se</a:t>
            </a:r>
            <a:endParaRPr sz="1150"/>
          </a:p>
          <a:p>
            <a:pPr indent="-301625" lvl="1" marL="914400" rtl="0" algn="l">
              <a:lnSpc>
                <a:spcPct val="100000"/>
              </a:lnSpc>
              <a:spcBef>
                <a:spcPts val="0"/>
              </a:spcBef>
              <a:spcAft>
                <a:spcPts val="0"/>
              </a:spcAft>
              <a:buSzPts val="1150"/>
              <a:buChar char="•"/>
            </a:pPr>
            <a:r>
              <a:rPr lang="en-US" sz="1150"/>
              <a:t>8.4 La voz pasiva</a:t>
            </a:r>
            <a:endParaRPr sz="1150"/>
          </a:p>
          <a:p>
            <a:pPr indent="-301625" lvl="0" marL="457200" rtl="0" algn="l">
              <a:lnSpc>
                <a:spcPct val="100000"/>
              </a:lnSpc>
              <a:spcBef>
                <a:spcPts val="0"/>
              </a:spcBef>
              <a:spcAft>
                <a:spcPts val="0"/>
              </a:spcAft>
              <a:buSzPts val="1150"/>
              <a:buChar char="•"/>
            </a:pPr>
            <a:r>
              <a:rPr lang="en-US" sz="1150"/>
              <a:t>Capítulo 9: De todo un poco</a:t>
            </a:r>
            <a:endParaRPr sz="1150"/>
          </a:p>
          <a:p>
            <a:pPr indent="-301625" lvl="1" marL="914400" rtl="0" algn="l">
              <a:lnSpc>
                <a:spcPct val="100000"/>
              </a:lnSpc>
              <a:spcBef>
                <a:spcPts val="0"/>
              </a:spcBef>
              <a:spcAft>
                <a:spcPts val="0"/>
              </a:spcAft>
              <a:buSzPts val="1150"/>
              <a:buChar char="•"/>
            </a:pPr>
            <a:r>
              <a:rPr lang="en-US" sz="1150"/>
              <a:t>9.1 Las reglas de acentuación</a:t>
            </a:r>
            <a:endParaRPr sz="1150"/>
          </a:p>
          <a:p>
            <a:pPr indent="-301625" lvl="1" marL="914400" rtl="0" algn="l">
              <a:lnSpc>
                <a:spcPct val="100000"/>
              </a:lnSpc>
              <a:spcBef>
                <a:spcPts val="0"/>
              </a:spcBef>
              <a:spcAft>
                <a:spcPts val="0"/>
              </a:spcAft>
              <a:buSzPts val="1150"/>
              <a:buChar char="•"/>
            </a:pPr>
            <a:r>
              <a:rPr lang="en-US" sz="1150"/>
              <a:t>9.2 Las reglas de las mayúsculas, minúsculas y puntuación</a:t>
            </a:r>
            <a:endParaRPr sz="1150"/>
          </a:p>
          <a:p>
            <a:pPr indent="-301625" lvl="1" marL="914400" rtl="0" algn="l">
              <a:lnSpc>
                <a:spcPct val="100000"/>
              </a:lnSpc>
              <a:spcBef>
                <a:spcPts val="0"/>
              </a:spcBef>
              <a:spcAft>
                <a:spcPts val="0"/>
              </a:spcAft>
              <a:buSzPts val="1150"/>
              <a:buChar char="•"/>
            </a:pPr>
            <a:r>
              <a:rPr lang="en-US" sz="1150"/>
              <a:t>9.3 Ortografía de la c, s y z; de la b y v; de la h</a:t>
            </a:r>
            <a:endParaRPr sz="1150"/>
          </a:p>
          <a:p>
            <a:pPr indent="-301625" lvl="1" marL="914400" rtl="0" algn="l">
              <a:lnSpc>
                <a:spcPct val="100000"/>
              </a:lnSpc>
              <a:spcBef>
                <a:spcPts val="0"/>
              </a:spcBef>
              <a:spcAft>
                <a:spcPts val="0"/>
              </a:spcAft>
              <a:buSzPts val="1150"/>
              <a:buChar char="•"/>
            </a:pPr>
            <a:r>
              <a:rPr lang="en-US" sz="1150"/>
              <a:t>9.4 Más ortografía: la j, g, c, qu, k, ll y y</a:t>
            </a:r>
            <a:endParaRPr sz="1150"/>
          </a:p>
          <a:p>
            <a:pPr indent="-301625" lvl="1" marL="914400" rtl="0" algn="l">
              <a:lnSpc>
                <a:spcPct val="100000"/>
              </a:lnSpc>
              <a:spcBef>
                <a:spcPts val="0"/>
              </a:spcBef>
              <a:spcAft>
                <a:spcPts val="0"/>
              </a:spcAft>
              <a:buSzPts val="1150"/>
              <a:buChar char="•"/>
            </a:pPr>
            <a:r>
              <a:rPr lang="en-US" sz="1150"/>
              <a:t>9.5 Los cognados falsos</a:t>
            </a:r>
            <a:endParaRPr sz="1150"/>
          </a:p>
          <a:p>
            <a:pPr indent="-301625" lvl="1" marL="914400" rtl="0" algn="l">
              <a:lnSpc>
                <a:spcPct val="100000"/>
              </a:lnSpc>
              <a:spcBef>
                <a:spcPts val="0"/>
              </a:spcBef>
              <a:spcAft>
                <a:spcPts val="0"/>
              </a:spcAft>
              <a:buSzPts val="1150"/>
              <a:buChar char="•"/>
            </a:pPr>
            <a:r>
              <a:rPr lang="en-US" sz="1150"/>
              <a:t>9.6 Los participios adjetivales</a:t>
            </a:r>
            <a:endParaRPr sz="1150"/>
          </a:p>
          <a:p>
            <a:pPr indent="-301625" lvl="1" marL="914400" rtl="0" algn="l">
              <a:lnSpc>
                <a:spcPct val="100000"/>
              </a:lnSpc>
              <a:spcBef>
                <a:spcPts val="0"/>
              </a:spcBef>
              <a:spcAft>
                <a:spcPts val="0"/>
              </a:spcAft>
              <a:buSzPts val="1150"/>
              <a:buChar char="•"/>
            </a:pPr>
            <a:r>
              <a:rPr lang="en-US" sz="1150"/>
              <a:t>9.7 Verbos con preposición</a:t>
            </a:r>
            <a:endParaRPr sz="115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409d8c6fd37_0_778"/>
          <p:cNvSpPr txBox="1"/>
          <p:nvPr>
            <p:ph type="ctrTitle"/>
          </p:nvPr>
        </p:nvSpPr>
        <p:spPr>
          <a:xfrm>
            <a:off x="607125" y="1978658"/>
            <a:ext cx="6736500" cy="15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What's new in this edition</a:t>
            </a:r>
            <a:endParaRPr/>
          </a:p>
        </p:txBody>
      </p:sp>
      <p:pic>
        <p:nvPicPr>
          <p:cNvPr descr="An open door standing outside on grass with evergreen trees behind it." id="309" name="Google Shape;309;g409d8c6fd37_0_778" title="Photo by &lt;a href=&quot;https://unsplash.com/@wolfgang_hasselmann?utm_source=unsplash&amp;utm_medium=referral&amp;utPhoto by Wolfgang Hasselmann on Unsplash"/>
          <p:cNvPicPr preferRelativeResize="0"/>
          <p:nvPr/>
        </p:nvPicPr>
        <p:blipFill>
          <a:blip r:embed="rId3">
            <a:alphaModFix/>
          </a:blip>
          <a:stretch>
            <a:fillRect/>
          </a:stretch>
        </p:blipFill>
        <p:spPr>
          <a:xfrm>
            <a:off x="152400" y="3677558"/>
            <a:ext cx="4538517" cy="3028042"/>
          </a:xfrm>
          <a:prstGeom prst="rect">
            <a:avLst/>
          </a:prstGeom>
          <a:noFill/>
          <a:ln>
            <a:noFill/>
          </a:ln>
        </p:spPr>
      </p:pic>
      <p:sp>
        <p:nvSpPr>
          <p:cNvPr id="310" name="Google Shape;310;g409d8c6fd37_0_778"/>
          <p:cNvSpPr txBox="1"/>
          <p:nvPr/>
        </p:nvSpPr>
        <p:spPr>
          <a:xfrm>
            <a:off x="4690925" y="6351600"/>
            <a:ext cx="30000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000"/>
              <a:t>Photo by</a:t>
            </a:r>
            <a:r>
              <a:rPr lang="en-US" sz="1000">
                <a:uFill>
                  <a:noFill/>
                </a:uFill>
                <a:hlinkClick r:id="rId4"/>
              </a:rPr>
              <a:t> </a:t>
            </a:r>
            <a:r>
              <a:rPr lang="en-US" sz="1000" u="sng">
                <a:solidFill>
                  <a:schemeClr val="hlink"/>
                </a:solidFill>
                <a:hlinkClick r:id="rId5"/>
              </a:rPr>
              <a:t>Wolfgang Hasselmann</a:t>
            </a:r>
            <a:r>
              <a:rPr lang="en-US" sz="1000"/>
              <a:t> on</a:t>
            </a:r>
            <a:r>
              <a:rPr lang="en-US" sz="1000">
                <a:uFill>
                  <a:noFill/>
                </a:uFill>
                <a:hlinkClick r:id="rId6"/>
              </a:rPr>
              <a:t> </a:t>
            </a:r>
            <a:r>
              <a:rPr lang="en-US" sz="1000" u="sng">
                <a:solidFill>
                  <a:schemeClr val="hlink"/>
                </a:solidFill>
                <a:hlinkClick r:id="rId7"/>
              </a:rPr>
              <a:t>Unsplash</a:t>
            </a:r>
            <a:r>
              <a:rPr lang="en-US" sz="1000"/>
              <a:t> </a:t>
            </a:r>
            <a:endParaRPr sz="1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5" name="Shape 315"/>
        <p:cNvGrpSpPr/>
        <p:nvPr/>
      </p:nvGrpSpPr>
      <p:grpSpPr>
        <a:xfrm>
          <a:off x="0" y="0"/>
          <a:ext cx="0" cy="0"/>
          <a:chOff x="0" y="0"/>
          <a:chExt cx="0" cy="0"/>
        </a:xfrm>
      </p:grpSpPr>
      <p:sp>
        <p:nvSpPr>
          <p:cNvPr id="316" name="Google Shape;316;g3fb34a4a185_0_379"/>
          <p:cNvSpPr/>
          <p:nvPr/>
        </p:nvSpPr>
        <p:spPr>
          <a:xfrm>
            <a:off x="4807458" y="5943600"/>
            <a:ext cx="164700" cy="2196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ontent from Entrada Libre, second edition, focused on voseo usage." id="317" name="Google Shape;317;g3fb34a4a185_0_379"/>
          <p:cNvPicPr preferRelativeResize="0"/>
          <p:nvPr/>
        </p:nvPicPr>
        <p:blipFill>
          <a:blip r:embed="rId3">
            <a:alphaModFix/>
          </a:blip>
          <a:stretch>
            <a:fillRect/>
          </a:stretch>
        </p:blipFill>
        <p:spPr>
          <a:xfrm>
            <a:off x="3999448" y="2959951"/>
            <a:ext cx="5046354" cy="3203249"/>
          </a:xfrm>
          <a:prstGeom prst="rect">
            <a:avLst/>
          </a:prstGeom>
          <a:noFill/>
          <a:ln>
            <a:noFill/>
          </a:ln>
        </p:spPr>
      </p:pic>
      <p:sp>
        <p:nvSpPr>
          <p:cNvPr id="318" name="Google Shape;318;g3fb34a4a185_0_379"/>
          <p:cNvSpPr txBox="1"/>
          <p:nvPr>
            <p:ph idx="4294967295" type="title"/>
          </p:nvPr>
        </p:nvSpPr>
        <p:spPr>
          <a:xfrm>
            <a:off x="383836" y="403020"/>
            <a:ext cx="7202400" cy="8985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solidFill>
                  <a:srgbClr val="060606"/>
                </a:solidFill>
              </a:rPr>
              <a:t>New and Expanded Sections</a:t>
            </a:r>
            <a:endParaRPr>
              <a:solidFill>
                <a:srgbClr val="060606"/>
              </a:solidFill>
            </a:endParaRPr>
          </a:p>
        </p:txBody>
      </p:sp>
      <p:sp>
        <p:nvSpPr>
          <p:cNvPr id="319" name="Google Shape;319;g3fb34a4a185_0_379"/>
          <p:cNvSpPr txBox="1"/>
          <p:nvPr>
            <p:ph idx="4294967295" type="body"/>
          </p:nvPr>
        </p:nvSpPr>
        <p:spPr>
          <a:xfrm>
            <a:off x="194300" y="1644425"/>
            <a:ext cx="3382500" cy="4659600"/>
          </a:xfrm>
          <a:prstGeom prst="rect">
            <a:avLst/>
          </a:prstGeom>
        </p:spPr>
        <p:txBody>
          <a:bodyPr anchorCtr="0" anchor="t" bIns="45700" lIns="91425" spcFirstLastPara="1" rIns="91425" wrap="square" tIns="45700">
            <a:normAutofit/>
          </a:bodyPr>
          <a:lstStyle/>
          <a:p>
            <a:pPr indent="-349250" lvl="0" marL="457200" rtl="0" algn="l">
              <a:spcBef>
                <a:spcPts val="750"/>
              </a:spcBef>
              <a:spcAft>
                <a:spcPts val="0"/>
              </a:spcAft>
              <a:buSzPts val="1900"/>
              <a:buChar char="•"/>
            </a:pPr>
            <a:r>
              <a:rPr lang="en-US" sz="1900"/>
              <a:t>Ordinal, cardinal, and Roman numbers</a:t>
            </a:r>
            <a:endParaRPr sz="1900"/>
          </a:p>
          <a:p>
            <a:pPr indent="-349250" lvl="0" marL="457200" rtl="0" algn="l">
              <a:lnSpc>
                <a:spcPct val="100000"/>
              </a:lnSpc>
              <a:spcBef>
                <a:spcPts val="1000"/>
              </a:spcBef>
              <a:spcAft>
                <a:spcPts val="0"/>
              </a:spcAft>
              <a:buSzPts val="1900"/>
              <a:buChar char="•"/>
            </a:pPr>
            <a:r>
              <a:rPr lang="en-US" sz="1800">
                <a:solidFill>
                  <a:srgbClr val="2B2320"/>
                </a:solidFill>
              </a:rPr>
              <a:t>Uses of the infinitive and gerund</a:t>
            </a:r>
            <a:endParaRPr sz="1800">
              <a:solidFill>
                <a:srgbClr val="2B2320"/>
              </a:solidFill>
            </a:endParaRPr>
          </a:p>
          <a:p>
            <a:pPr indent="-349250" lvl="0" marL="457200" rtl="0" algn="l">
              <a:lnSpc>
                <a:spcPct val="100000"/>
              </a:lnSpc>
              <a:spcBef>
                <a:spcPts val="1000"/>
              </a:spcBef>
              <a:spcAft>
                <a:spcPts val="0"/>
              </a:spcAft>
              <a:buSzPts val="1900"/>
              <a:buChar char="•"/>
            </a:pPr>
            <a:r>
              <a:rPr lang="en-US" sz="1800">
                <a:solidFill>
                  <a:srgbClr val="2B2320"/>
                </a:solidFill>
              </a:rPr>
              <a:t>Relative pronouns </a:t>
            </a:r>
            <a:endParaRPr sz="1800">
              <a:solidFill>
                <a:srgbClr val="2B2320"/>
              </a:solidFill>
            </a:endParaRPr>
          </a:p>
          <a:p>
            <a:pPr indent="-349250" lvl="0" marL="457200" rtl="0" algn="l">
              <a:lnSpc>
                <a:spcPct val="100000"/>
              </a:lnSpc>
              <a:spcBef>
                <a:spcPts val="1000"/>
              </a:spcBef>
              <a:spcAft>
                <a:spcPts val="0"/>
              </a:spcAft>
              <a:buSzPts val="1900"/>
              <a:buChar char="•"/>
            </a:pPr>
            <a:r>
              <a:rPr lang="en-US" sz="1800">
                <a:solidFill>
                  <a:srgbClr val="2B2320"/>
                </a:solidFill>
              </a:rPr>
              <a:t>Nosotros commands </a:t>
            </a:r>
            <a:endParaRPr sz="1800">
              <a:solidFill>
                <a:srgbClr val="2B2320"/>
              </a:solidFill>
            </a:endParaRPr>
          </a:p>
          <a:p>
            <a:pPr indent="-349250" lvl="0" marL="457200" rtl="0" algn="l">
              <a:lnSpc>
                <a:spcPct val="100000"/>
              </a:lnSpc>
              <a:spcBef>
                <a:spcPts val="1000"/>
              </a:spcBef>
              <a:spcAft>
                <a:spcPts val="0"/>
              </a:spcAft>
              <a:buSzPts val="1900"/>
              <a:buChar char="•"/>
            </a:pPr>
            <a:r>
              <a:rPr lang="en-US" sz="1800">
                <a:solidFill>
                  <a:srgbClr val="2B2320"/>
                </a:solidFill>
              </a:rPr>
              <a:t>Vos and vosotros commands </a:t>
            </a:r>
            <a:endParaRPr sz="1800">
              <a:solidFill>
                <a:srgbClr val="2B2320"/>
              </a:solidFill>
            </a:endParaRPr>
          </a:p>
          <a:p>
            <a:pPr indent="-349250" lvl="0" marL="457200" rtl="0" algn="l">
              <a:lnSpc>
                <a:spcPct val="100000"/>
              </a:lnSpc>
              <a:spcBef>
                <a:spcPts val="1000"/>
              </a:spcBef>
              <a:spcAft>
                <a:spcPts val="0"/>
              </a:spcAft>
              <a:buSzPts val="1900"/>
              <a:buChar char="•"/>
            </a:pPr>
            <a:r>
              <a:rPr lang="en-US" sz="1800">
                <a:solidFill>
                  <a:srgbClr val="2B2320"/>
                </a:solidFill>
              </a:rPr>
              <a:t>Impersonal uses of hacer </a:t>
            </a:r>
            <a:endParaRPr sz="1800">
              <a:solidFill>
                <a:srgbClr val="2B2320"/>
              </a:solidFill>
            </a:endParaRPr>
          </a:p>
          <a:p>
            <a:pPr indent="-349250" lvl="0" marL="457200" rtl="0" algn="l">
              <a:lnSpc>
                <a:spcPct val="100000"/>
              </a:lnSpc>
              <a:spcBef>
                <a:spcPts val="1000"/>
              </a:spcBef>
              <a:spcAft>
                <a:spcPts val="1000"/>
              </a:spcAft>
              <a:buSzPts val="1900"/>
              <a:buChar char="•"/>
            </a:pPr>
            <a:r>
              <a:rPr lang="en-US" sz="1800">
                <a:solidFill>
                  <a:srgbClr val="2B2320"/>
                </a:solidFill>
              </a:rPr>
              <a:t>The passive voice</a:t>
            </a:r>
            <a:endParaRPr sz="1800">
              <a:solidFill>
                <a:srgbClr val="2B2320"/>
              </a:solidFill>
            </a:endParaRPr>
          </a:p>
        </p:txBody>
      </p:sp>
      <p:pic>
        <p:nvPicPr>
          <p:cNvPr descr="Content from Entrada Libre, second edition, focused on different numeral types." id="320" name="Google Shape;320;g3fb34a4a185_0_379"/>
          <p:cNvPicPr preferRelativeResize="0"/>
          <p:nvPr/>
        </p:nvPicPr>
        <p:blipFill>
          <a:blip r:embed="rId4">
            <a:alphaModFix/>
          </a:blip>
          <a:stretch>
            <a:fillRect/>
          </a:stretch>
        </p:blipFill>
        <p:spPr>
          <a:xfrm>
            <a:off x="3934626" y="1224225"/>
            <a:ext cx="5123651" cy="1661200"/>
          </a:xfrm>
          <a:prstGeom prst="rect">
            <a:avLst/>
          </a:prstGeom>
          <a:noFill/>
          <a:ln>
            <a:noFill/>
          </a:ln>
        </p:spPr>
      </p:pic>
      <p:sp>
        <p:nvSpPr>
          <p:cNvPr id="321" name="Google Shape;321;g3fb34a4a185_0_379"/>
          <p:cNvSpPr/>
          <p:nvPr/>
        </p:nvSpPr>
        <p:spPr>
          <a:xfrm>
            <a:off x="527685" y="941832"/>
            <a:ext cx="617100" cy="5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6" name="Shape 326"/>
        <p:cNvGrpSpPr/>
        <p:nvPr/>
      </p:nvGrpSpPr>
      <p:grpSpPr>
        <a:xfrm>
          <a:off x="0" y="0"/>
          <a:ext cx="0" cy="0"/>
          <a:chOff x="0" y="0"/>
          <a:chExt cx="0" cy="0"/>
        </a:xfrm>
      </p:grpSpPr>
      <p:sp>
        <p:nvSpPr>
          <p:cNvPr id="327" name="Google Shape;327;g409d8c6fd37_0_65"/>
          <p:cNvSpPr/>
          <p:nvPr/>
        </p:nvSpPr>
        <p:spPr>
          <a:xfrm>
            <a:off x="480060" y="457200"/>
            <a:ext cx="68580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3200"/>
              <a:buFont typeface="Cambria"/>
              <a:buNone/>
            </a:pPr>
            <a:r>
              <a:rPr i="0" lang="en-US" sz="3200" u="none" cap="none" strike="noStrike">
                <a:solidFill>
                  <a:srgbClr val="2B2320"/>
                </a:solidFill>
              </a:rPr>
              <a:t>Two Major Commitments</a:t>
            </a:r>
            <a:endParaRPr i="0" sz="3200" u="none" cap="none" strike="noStrike">
              <a:solidFill>
                <a:schemeClr val="dk1"/>
              </a:solidFill>
            </a:endParaRPr>
          </a:p>
        </p:txBody>
      </p:sp>
      <p:sp>
        <p:nvSpPr>
          <p:cNvPr id="328" name="Google Shape;328;g409d8c6fd37_0_65"/>
          <p:cNvSpPr/>
          <p:nvPr/>
        </p:nvSpPr>
        <p:spPr>
          <a:xfrm>
            <a:off x="480060" y="1143000"/>
            <a:ext cx="78867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058"/>
              </a:buClr>
              <a:buSzPts val="1400"/>
              <a:buFont typeface="Calibri"/>
              <a:buNone/>
            </a:pPr>
            <a:r>
              <a:rPr i="0" lang="en-US" sz="1400" u="none" cap="none" strike="noStrike">
                <a:solidFill>
                  <a:srgbClr val="060606"/>
                </a:solidFill>
              </a:rPr>
              <a:t>This second edition reflects a deeper alignment with culturally responsive pedagogy and a substantial expansion of gramma</a:t>
            </a:r>
            <a:r>
              <a:rPr lang="en-US">
                <a:solidFill>
                  <a:srgbClr val="060606"/>
                </a:solidFill>
              </a:rPr>
              <a:t>r concepts</a:t>
            </a:r>
            <a:r>
              <a:rPr i="0" lang="en-US" sz="1400" u="none" cap="none" strike="noStrike">
                <a:solidFill>
                  <a:srgbClr val="060606"/>
                </a:solidFill>
              </a:rPr>
              <a:t>.</a:t>
            </a:r>
            <a:endParaRPr i="0" sz="1400" u="none" cap="none" strike="noStrike">
              <a:solidFill>
                <a:srgbClr val="060606"/>
              </a:solidFill>
            </a:endParaRPr>
          </a:p>
        </p:txBody>
      </p:sp>
      <p:sp>
        <p:nvSpPr>
          <p:cNvPr id="329" name="Google Shape;329;g409d8c6fd37_0_65"/>
          <p:cNvSpPr/>
          <p:nvPr/>
        </p:nvSpPr>
        <p:spPr>
          <a:xfrm>
            <a:off x="480060" y="1965960"/>
            <a:ext cx="3771900" cy="4114800"/>
          </a:xfrm>
          <a:prstGeom prst="roundRect">
            <a:avLst>
              <a:gd fmla="val 2222" name="adj"/>
            </a:avLst>
          </a:prstGeom>
          <a:solidFill>
            <a:srgbClr val="FFFFFF"/>
          </a:solidFill>
          <a:ln cap="flat" cmpd="sng" w="12700">
            <a:solidFill>
              <a:srgbClr val="E4DCD2"/>
            </a:solidFill>
            <a:prstDash val="solid"/>
            <a:round/>
            <a:headEnd len="sm" w="sm" type="none"/>
            <a:tailEnd len="sm" w="sm" type="none"/>
          </a:ln>
          <a:effectLst>
            <a:outerShdw blurRad="127000" rotWithShape="0" algn="bl" dir="5400000" dist="38100">
              <a:srgbClr val="3A2E28">
                <a:alpha val="1804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g409d8c6fd37_0_65"/>
          <p:cNvSpPr/>
          <p:nvPr/>
        </p:nvSpPr>
        <p:spPr>
          <a:xfrm>
            <a:off x="754380" y="2331720"/>
            <a:ext cx="514500" cy="68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entrada_libre/icon_users_FFFFFF.png" id="331" name="Google Shape;331;g409d8c6fd37_0_65"/>
          <p:cNvPicPr preferRelativeResize="0"/>
          <p:nvPr/>
        </p:nvPicPr>
        <p:blipFill rotWithShape="1">
          <a:blip r:embed="rId3">
            <a:alphaModFix/>
          </a:blip>
          <a:srcRect b="0" l="0" r="0" t="0"/>
          <a:stretch/>
        </p:blipFill>
        <p:spPr>
          <a:xfrm>
            <a:off x="888111" y="2510028"/>
            <a:ext cx="246888" cy="246888"/>
          </a:xfrm>
          <a:prstGeom prst="rect">
            <a:avLst/>
          </a:prstGeom>
          <a:noFill/>
          <a:ln>
            <a:noFill/>
          </a:ln>
        </p:spPr>
      </p:pic>
      <p:sp>
        <p:nvSpPr>
          <p:cNvPr id="332" name="Google Shape;332;g409d8c6fd37_0_65"/>
          <p:cNvSpPr/>
          <p:nvPr/>
        </p:nvSpPr>
        <p:spPr>
          <a:xfrm>
            <a:off x="754380" y="3200400"/>
            <a:ext cx="32235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900"/>
              <a:buFont typeface="Cambria"/>
              <a:buNone/>
            </a:pPr>
            <a:r>
              <a:rPr b="1" i="0" lang="en-US" sz="1900" u="none" cap="none" strike="noStrike">
                <a:solidFill>
                  <a:srgbClr val="2B2320"/>
                </a:solidFill>
                <a:latin typeface="Cambria"/>
                <a:ea typeface="Cambria"/>
                <a:cs typeface="Cambria"/>
                <a:sym typeface="Cambria"/>
              </a:rPr>
              <a:t>A Culturally Responsive Revision</a:t>
            </a:r>
            <a:endParaRPr b="0" i="0" sz="1900" u="none" cap="none" strike="noStrike">
              <a:solidFill>
                <a:schemeClr val="dk1"/>
              </a:solidFill>
              <a:latin typeface="Calibri"/>
              <a:ea typeface="Calibri"/>
              <a:cs typeface="Calibri"/>
              <a:sym typeface="Calibri"/>
            </a:endParaRPr>
          </a:p>
        </p:txBody>
      </p:sp>
      <p:sp>
        <p:nvSpPr>
          <p:cNvPr id="333" name="Google Shape;333;g409d8c6fd37_0_65"/>
          <p:cNvSpPr/>
          <p:nvPr/>
        </p:nvSpPr>
        <p:spPr>
          <a:xfrm>
            <a:off x="754380" y="3931920"/>
            <a:ext cx="3223500" cy="201180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6B6058"/>
              </a:buClr>
              <a:buSzPts val="1300"/>
              <a:buFont typeface="Calibri"/>
              <a:buNone/>
            </a:pPr>
            <a:r>
              <a:rPr i="0" lang="en-US" u="none" cap="none" strike="noStrike">
                <a:solidFill>
                  <a:srgbClr val="060606"/>
                </a:solidFill>
              </a:rPr>
              <a:t>Every chapter reviewed through the ASCCC OERI IDEA Framework, </a:t>
            </a:r>
            <a:r>
              <a:rPr lang="en-US">
                <a:solidFill>
                  <a:srgbClr val="060606"/>
                </a:solidFill>
              </a:rPr>
              <a:t>accessibility</a:t>
            </a:r>
            <a:r>
              <a:rPr i="0" lang="en-US" u="none" cap="none" strike="noStrike">
                <a:solidFill>
                  <a:srgbClr val="060606"/>
                </a:solidFill>
              </a:rPr>
              <a:t>, and </a:t>
            </a:r>
            <a:r>
              <a:rPr lang="en-US">
                <a:solidFill>
                  <a:srgbClr val="060606"/>
                </a:solidFill>
              </a:rPr>
              <a:t>UDL</a:t>
            </a:r>
            <a:r>
              <a:rPr i="0" lang="en-US" u="none" cap="none" strike="noStrike">
                <a:solidFill>
                  <a:srgbClr val="060606"/>
                </a:solidFill>
              </a:rPr>
              <a:t> reflecting the diverse identities, communities, and learning needs of our students, including heritage learners and first-generation college students.</a:t>
            </a:r>
            <a:endParaRPr i="0" u="none" cap="none" strike="noStrike">
              <a:solidFill>
                <a:srgbClr val="060606"/>
              </a:solidFill>
            </a:endParaRPr>
          </a:p>
        </p:txBody>
      </p:sp>
      <p:sp>
        <p:nvSpPr>
          <p:cNvPr id="334" name="Google Shape;334;g409d8c6fd37_0_65"/>
          <p:cNvSpPr/>
          <p:nvPr/>
        </p:nvSpPr>
        <p:spPr>
          <a:xfrm>
            <a:off x="4594860" y="1965960"/>
            <a:ext cx="3771900" cy="4114800"/>
          </a:xfrm>
          <a:prstGeom prst="roundRect">
            <a:avLst>
              <a:gd fmla="val 2222" name="adj"/>
            </a:avLst>
          </a:prstGeom>
          <a:solidFill>
            <a:srgbClr val="FFFFFF"/>
          </a:solidFill>
          <a:ln cap="flat" cmpd="sng" w="12700">
            <a:solidFill>
              <a:srgbClr val="E4DCD2"/>
            </a:solidFill>
            <a:prstDash val="solid"/>
            <a:round/>
            <a:headEnd len="sm" w="sm" type="none"/>
            <a:tailEnd len="sm" w="sm" type="none"/>
          </a:ln>
          <a:effectLst>
            <a:outerShdw blurRad="127000" rotWithShape="0" algn="bl" dir="5400000" dist="38100">
              <a:srgbClr val="3A2E28">
                <a:alpha val="1804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g409d8c6fd37_0_65"/>
          <p:cNvSpPr/>
          <p:nvPr/>
        </p:nvSpPr>
        <p:spPr>
          <a:xfrm>
            <a:off x="4869180" y="2331720"/>
            <a:ext cx="514500" cy="6858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entrada_libre/icon_layers_FFFFFF.png" id="336" name="Google Shape;336;g409d8c6fd37_0_65"/>
          <p:cNvPicPr preferRelativeResize="0"/>
          <p:nvPr/>
        </p:nvPicPr>
        <p:blipFill rotWithShape="1">
          <a:blip r:embed="rId4">
            <a:alphaModFix/>
          </a:blip>
          <a:srcRect b="0" l="0" r="0" t="0"/>
          <a:stretch/>
        </p:blipFill>
        <p:spPr>
          <a:xfrm>
            <a:off x="5002911" y="2510028"/>
            <a:ext cx="246888" cy="246888"/>
          </a:xfrm>
          <a:prstGeom prst="rect">
            <a:avLst/>
          </a:prstGeom>
          <a:noFill/>
          <a:ln>
            <a:noFill/>
          </a:ln>
        </p:spPr>
      </p:pic>
      <p:sp>
        <p:nvSpPr>
          <p:cNvPr id="337" name="Google Shape;337;g409d8c6fd37_0_65"/>
          <p:cNvSpPr/>
          <p:nvPr/>
        </p:nvSpPr>
        <p:spPr>
          <a:xfrm>
            <a:off x="4869180" y="3200400"/>
            <a:ext cx="32235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900"/>
              <a:buFont typeface="Cambria"/>
              <a:buNone/>
            </a:pPr>
            <a:r>
              <a:rPr b="1" i="0" lang="en-US" sz="1900" u="none" cap="none" strike="noStrike">
                <a:solidFill>
                  <a:srgbClr val="2B2320"/>
                </a:solidFill>
                <a:latin typeface="Cambria"/>
                <a:ea typeface="Cambria"/>
                <a:cs typeface="Cambria"/>
                <a:sym typeface="Cambria"/>
              </a:rPr>
              <a:t>Expanded Grammatical Coverage</a:t>
            </a:r>
            <a:endParaRPr b="0" i="0" sz="1900" u="none" cap="none" strike="noStrike">
              <a:solidFill>
                <a:schemeClr val="dk1"/>
              </a:solidFill>
              <a:latin typeface="Calibri"/>
              <a:ea typeface="Calibri"/>
              <a:cs typeface="Calibri"/>
              <a:sym typeface="Calibri"/>
            </a:endParaRPr>
          </a:p>
        </p:txBody>
      </p:sp>
      <p:sp>
        <p:nvSpPr>
          <p:cNvPr id="338" name="Google Shape;338;g409d8c6fd37_0_65"/>
          <p:cNvSpPr/>
          <p:nvPr/>
        </p:nvSpPr>
        <p:spPr>
          <a:xfrm>
            <a:off x="4869180" y="3931920"/>
            <a:ext cx="3223500" cy="201180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6B6058"/>
              </a:buClr>
              <a:buSzPts val="1300"/>
              <a:buFont typeface="Calibri"/>
              <a:buNone/>
            </a:pPr>
            <a:r>
              <a:rPr i="0" lang="en-US" u="none" cap="none" strike="noStrike">
                <a:solidFill>
                  <a:srgbClr val="060606"/>
                </a:solidFill>
              </a:rPr>
              <a:t>14 new grammar sections aligned with </a:t>
            </a:r>
            <a:r>
              <a:rPr i="1" lang="en-US" u="none" cap="none" strike="noStrike">
                <a:solidFill>
                  <a:srgbClr val="060606"/>
                </a:solidFill>
              </a:rPr>
              <a:t>Tarea Libre 2</a:t>
            </a:r>
            <a:r>
              <a:rPr i="0" lang="en-US" u="none" cap="none" strike="noStrike">
                <a:solidFill>
                  <a:srgbClr val="060606"/>
                </a:solidFill>
              </a:rPr>
              <a:t>, plus a new capstone chapter, “De todo un poco.” Existing chapters refreshed with clearer explanations, updated cultural readings and images, and additional H5P activities.</a:t>
            </a:r>
            <a:endParaRPr i="0" u="none" cap="none" strike="noStrike">
              <a:solidFill>
                <a:srgbClr val="06060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3" name="Shape 343"/>
        <p:cNvGrpSpPr/>
        <p:nvPr/>
      </p:nvGrpSpPr>
      <p:grpSpPr>
        <a:xfrm>
          <a:off x="0" y="0"/>
          <a:ext cx="0" cy="0"/>
          <a:chOff x="0" y="0"/>
          <a:chExt cx="0" cy="0"/>
        </a:xfrm>
      </p:grpSpPr>
      <p:sp>
        <p:nvSpPr>
          <p:cNvPr id="344" name="Google Shape;344;g3fb34a4a185_0_279"/>
          <p:cNvSpPr/>
          <p:nvPr/>
        </p:nvSpPr>
        <p:spPr>
          <a:xfrm>
            <a:off x="480060" y="411480"/>
            <a:ext cx="7543800" cy="64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3000"/>
              <a:buFont typeface="Cambria"/>
              <a:buNone/>
            </a:pPr>
            <a:r>
              <a:rPr i="0" lang="en-US" sz="3000" u="none" cap="none" strike="noStrike">
                <a:solidFill>
                  <a:srgbClr val="2B2320"/>
                </a:solidFill>
              </a:rPr>
              <a:t>New </a:t>
            </a:r>
            <a:r>
              <a:rPr lang="en-US" sz="3000">
                <a:solidFill>
                  <a:srgbClr val="2B2320"/>
                </a:solidFill>
              </a:rPr>
              <a:t>Capstone Chapter: De todo un poco</a:t>
            </a:r>
            <a:endParaRPr i="0" sz="3000" u="none" cap="none" strike="noStrike">
              <a:solidFill>
                <a:schemeClr val="dk1"/>
              </a:solidFill>
            </a:endParaRPr>
          </a:p>
        </p:txBody>
      </p:sp>
      <p:sp>
        <p:nvSpPr>
          <p:cNvPr id="345" name="Google Shape;345;g3fb34a4a185_0_279"/>
          <p:cNvSpPr/>
          <p:nvPr/>
        </p:nvSpPr>
        <p:spPr>
          <a:xfrm>
            <a:off x="480060" y="1417320"/>
            <a:ext cx="4046100" cy="603600"/>
          </a:xfrm>
          <a:prstGeom prst="roundRect">
            <a:avLst>
              <a:gd fmla="val 9091" name="adj"/>
            </a:avLst>
          </a:prstGeom>
          <a:solidFill>
            <a:srgbClr val="F4EF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D8D8D8"/>
              </a:highlight>
            </a:endParaRPr>
          </a:p>
        </p:txBody>
      </p:sp>
      <p:sp>
        <p:nvSpPr>
          <p:cNvPr id="346" name="Google Shape;346;g3fb34a4a185_0_279"/>
          <p:cNvSpPr/>
          <p:nvPr/>
        </p:nvSpPr>
        <p:spPr>
          <a:xfrm>
            <a:off x="589788" y="1609344"/>
            <a:ext cx="164700" cy="219600"/>
          </a:xfrm>
          <a:prstGeom prst="ellipse">
            <a:avLst/>
          </a:prstGeom>
          <a:solidFill>
            <a:srgbClr val="B85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g3fb34a4a185_0_279"/>
          <p:cNvSpPr/>
          <p:nvPr/>
        </p:nvSpPr>
        <p:spPr>
          <a:xfrm>
            <a:off x="589788" y="1609344"/>
            <a:ext cx="164700" cy="219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1</a:t>
            </a:r>
            <a:endParaRPr b="0" i="0" sz="900" u="none" cap="none" strike="noStrike">
              <a:solidFill>
                <a:schemeClr val="dk1"/>
              </a:solidFill>
              <a:latin typeface="Calibri"/>
              <a:ea typeface="Calibri"/>
              <a:cs typeface="Calibri"/>
              <a:sym typeface="Calibri"/>
            </a:endParaRPr>
          </a:p>
        </p:txBody>
      </p:sp>
      <p:sp>
        <p:nvSpPr>
          <p:cNvPr id="348" name="Google Shape;348;g3fb34a4a185_0_279"/>
          <p:cNvSpPr/>
          <p:nvPr/>
        </p:nvSpPr>
        <p:spPr>
          <a:xfrm>
            <a:off x="857250" y="1417320"/>
            <a:ext cx="3566400" cy="603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250"/>
              <a:buFont typeface="Calibri"/>
              <a:buNone/>
            </a:pPr>
            <a:r>
              <a:rPr i="0" lang="en-US" sz="1500" u="none" cap="none" strike="noStrike">
                <a:solidFill>
                  <a:srgbClr val="2B2320"/>
                </a:solidFill>
              </a:rPr>
              <a:t>Accentuation rules</a:t>
            </a:r>
            <a:endParaRPr i="0" sz="1500" u="none" cap="none" strike="noStrike">
              <a:solidFill>
                <a:schemeClr val="dk1"/>
              </a:solidFill>
            </a:endParaRPr>
          </a:p>
        </p:txBody>
      </p:sp>
      <p:sp>
        <p:nvSpPr>
          <p:cNvPr id="349" name="Google Shape;349;g3fb34a4a185_0_279"/>
          <p:cNvSpPr/>
          <p:nvPr/>
        </p:nvSpPr>
        <p:spPr>
          <a:xfrm>
            <a:off x="480060" y="2139696"/>
            <a:ext cx="4046100" cy="603600"/>
          </a:xfrm>
          <a:prstGeom prst="roundRect">
            <a:avLst>
              <a:gd fmla="val 9091" name="adj"/>
            </a:avLst>
          </a:prstGeom>
          <a:solidFill>
            <a:srgbClr val="F4EF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g3fb34a4a185_0_279"/>
          <p:cNvSpPr/>
          <p:nvPr/>
        </p:nvSpPr>
        <p:spPr>
          <a:xfrm>
            <a:off x="589788" y="2331720"/>
            <a:ext cx="164700" cy="219600"/>
          </a:xfrm>
          <a:prstGeom prst="ellipse">
            <a:avLst/>
          </a:prstGeom>
          <a:solidFill>
            <a:srgbClr val="B85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g3fb34a4a185_0_279"/>
          <p:cNvSpPr/>
          <p:nvPr/>
        </p:nvSpPr>
        <p:spPr>
          <a:xfrm>
            <a:off x="589788" y="2331720"/>
            <a:ext cx="164700" cy="219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2</a:t>
            </a:r>
            <a:endParaRPr b="0" i="0" sz="900" u="none" cap="none" strike="noStrike">
              <a:solidFill>
                <a:schemeClr val="dk1"/>
              </a:solidFill>
              <a:latin typeface="Calibri"/>
              <a:ea typeface="Calibri"/>
              <a:cs typeface="Calibri"/>
              <a:sym typeface="Calibri"/>
            </a:endParaRPr>
          </a:p>
        </p:txBody>
      </p:sp>
      <p:sp>
        <p:nvSpPr>
          <p:cNvPr id="352" name="Google Shape;352;g3fb34a4a185_0_279"/>
          <p:cNvSpPr/>
          <p:nvPr/>
        </p:nvSpPr>
        <p:spPr>
          <a:xfrm>
            <a:off x="857250" y="2139696"/>
            <a:ext cx="3566400" cy="603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250"/>
              <a:buFont typeface="Calibri"/>
              <a:buNone/>
            </a:pPr>
            <a:r>
              <a:rPr i="0" lang="en-US" sz="1500" u="none" cap="none" strike="noStrike">
                <a:solidFill>
                  <a:srgbClr val="2B2320"/>
                </a:solidFill>
              </a:rPr>
              <a:t>Capitalization and punctuation rules</a:t>
            </a:r>
            <a:endParaRPr i="0" sz="1500" u="none" cap="none" strike="noStrike">
              <a:solidFill>
                <a:schemeClr val="dk1"/>
              </a:solidFill>
            </a:endParaRPr>
          </a:p>
        </p:txBody>
      </p:sp>
      <p:sp>
        <p:nvSpPr>
          <p:cNvPr id="353" name="Google Shape;353;g3fb34a4a185_0_279"/>
          <p:cNvSpPr/>
          <p:nvPr/>
        </p:nvSpPr>
        <p:spPr>
          <a:xfrm>
            <a:off x="480060" y="2862072"/>
            <a:ext cx="4046100" cy="603600"/>
          </a:xfrm>
          <a:prstGeom prst="roundRect">
            <a:avLst>
              <a:gd fmla="val 9091" name="adj"/>
            </a:avLst>
          </a:prstGeom>
          <a:solidFill>
            <a:srgbClr val="F4EF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g3fb34a4a185_0_279"/>
          <p:cNvSpPr/>
          <p:nvPr/>
        </p:nvSpPr>
        <p:spPr>
          <a:xfrm>
            <a:off x="589788" y="3054096"/>
            <a:ext cx="164700" cy="219600"/>
          </a:xfrm>
          <a:prstGeom prst="ellipse">
            <a:avLst/>
          </a:prstGeom>
          <a:solidFill>
            <a:srgbClr val="B85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g3fb34a4a185_0_279"/>
          <p:cNvSpPr/>
          <p:nvPr/>
        </p:nvSpPr>
        <p:spPr>
          <a:xfrm>
            <a:off x="589788" y="3054096"/>
            <a:ext cx="164700" cy="219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3</a:t>
            </a:r>
            <a:endParaRPr b="0" i="0" sz="900" u="none" cap="none" strike="noStrike">
              <a:solidFill>
                <a:schemeClr val="dk1"/>
              </a:solidFill>
              <a:latin typeface="Calibri"/>
              <a:ea typeface="Calibri"/>
              <a:cs typeface="Calibri"/>
              <a:sym typeface="Calibri"/>
            </a:endParaRPr>
          </a:p>
        </p:txBody>
      </p:sp>
      <p:sp>
        <p:nvSpPr>
          <p:cNvPr id="356" name="Google Shape;356;g3fb34a4a185_0_279"/>
          <p:cNvSpPr/>
          <p:nvPr/>
        </p:nvSpPr>
        <p:spPr>
          <a:xfrm>
            <a:off x="857250" y="2862072"/>
            <a:ext cx="3566400" cy="603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250"/>
              <a:buFont typeface="Calibri"/>
              <a:buNone/>
            </a:pPr>
            <a:r>
              <a:rPr i="0" lang="en-US" sz="1500" u="none" cap="none" strike="noStrike">
                <a:solidFill>
                  <a:srgbClr val="2B2320"/>
                </a:solidFill>
              </a:rPr>
              <a:t>Spelling of c, s, and z; b and v; and h</a:t>
            </a:r>
            <a:endParaRPr i="0" sz="1500" u="none" cap="none" strike="noStrike">
              <a:solidFill>
                <a:schemeClr val="dk1"/>
              </a:solidFill>
            </a:endParaRPr>
          </a:p>
        </p:txBody>
      </p:sp>
      <p:sp>
        <p:nvSpPr>
          <p:cNvPr id="357" name="Google Shape;357;g3fb34a4a185_0_279"/>
          <p:cNvSpPr/>
          <p:nvPr/>
        </p:nvSpPr>
        <p:spPr>
          <a:xfrm>
            <a:off x="480060" y="3584448"/>
            <a:ext cx="4046100" cy="603600"/>
          </a:xfrm>
          <a:prstGeom prst="roundRect">
            <a:avLst>
              <a:gd fmla="val 9091" name="adj"/>
            </a:avLst>
          </a:prstGeom>
          <a:solidFill>
            <a:srgbClr val="F4EF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g3fb34a4a185_0_279"/>
          <p:cNvSpPr/>
          <p:nvPr/>
        </p:nvSpPr>
        <p:spPr>
          <a:xfrm>
            <a:off x="589788" y="3776472"/>
            <a:ext cx="164700" cy="219600"/>
          </a:xfrm>
          <a:prstGeom prst="ellipse">
            <a:avLst/>
          </a:prstGeom>
          <a:solidFill>
            <a:srgbClr val="B85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g3fb34a4a185_0_279"/>
          <p:cNvSpPr/>
          <p:nvPr/>
        </p:nvSpPr>
        <p:spPr>
          <a:xfrm>
            <a:off x="589788" y="3776472"/>
            <a:ext cx="164700" cy="219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4</a:t>
            </a:r>
            <a:endParaRPr b="0" i="0" sz="900" u="none" cap="none" strike="noStrike">
              <a:solidFill>
                <a:schemeClr val="dk1"/>
              </a:solidFill>
              <a:latin typeface="Calibri"/>
              <a:ea typeface="Calibri"/>
              <a:cs typeface="Calibri"/>
              <a:sym typeface="Calibri"/>
            </a:endParaRPr>
          </a:p>
        </p:txBody>
      </p:sp>
      <p:sp>
        <p:nvSpPr>
          <p:cNvPr id="360" name="Google Shape;360;g3fb34a4a185_0_279"/>
          <p:cNvSpPr/>
          <p:nvPr/>
        </p:nvSpPr>
        <p:spPr>
          <a:xfrm>
            <a:off x="857250" y="3584448"/>
            <a:ext cx="3566400" cy="603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250"/>
              <a:buFont typeface="Calibri"/>
              <a:buNone/>
            </a:pPr>
            <a:r>
              <a:rPr i="0" lang="en-US" sz="1500" u="none" cap="none" strike="noStrike">
                <a:solidFill>
                  <a:srgbClr val="2B2320"/>
                </a:solidFill>
              </a:rPr>
              <a:t>Further spelling: j, g, c, qu, k, ll, y</a:t>
            </a:r>
            <a:endParaRPr i="0" sz="1500" u="none" cap="none" strike="noStrike">
              <a:solidFill>
                <a:schemeClr val="dk1"/>
              </a:solidFill>
            </a:endParaRPr>
          </a:p>
        </p:txBody>
      </p:sp>
      <p:sp>
        <p:nvSpPr>
          <p:cNvPr id="361" name="Google Shape;361;g3fb34a4a185_0_279"/>
          <p:cNvSpPr/>
          <p:nvPr/>
        </p:nvSpPr>
        <p:spPr>
          <a:xfrm>
            <a:off x="480060" y="4306824"/>
            <a:ext cx="4046100" cy="603600"/>
          </a:xfrm>
          <a:prstGeom prst="roundRect">
            <a:avLst>
              <a:gd fmla="val 9091" name="adj"/>
            </a:avLst>
          </a:prstGeom>
          <a:solidFill>
            <a:srgbClr val="F4EF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g3fb34a4a185_0_279"/>
          <p:cNvSpPr/>
          <p:nvPr/>
        </p:nvSpPr>
        <p:spPr>
          <a:xfrm>
            <a:off x="589788" y="4498848"/>
            <a:ext cx="164700" cy="219600"/>
          </a:xfrm>
          <a:prstGeom prst="ellipse">
            <a:avLst/>
          </a:prstGeom>
          <a:solidFill>
            <a:srgbClr val="B85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g3fb34a4a185_0_279"/>
          <p:cNvSpPr/>
          <p:nvPr/>
        </p:nvSpPr>
        <p:spPr>
          <a:xfrm>
            <a:off x="589788" y="4498848"/>
            <a:ext cx="164700" cy="219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5</a:t>
            </a:r>
            <a:endParaRPr b="0" i="0" sz="900" u="none" cap="none" strike="noStrike">
              <a:solidFill>
                <a:schemeClr val="dk1"/>
              </a:solidFill>
              <a:latin typeface="Calibri"/>
              <a:ea typeface="Calibri"/>
              <a:cs typeface="Calibri"/>
              <a:sym typeface="Calibri"/>
            </a:endParaRPr>
          </a:p>
        </p:txBody>
      </p:sp>
      <p:sp>
        <p:nvSpPr>
          <p:cNvPr id="364" name="Google Shape;364;g3fb34a4a185_0_279"/>
          <p:cNvSpPr/>
          <p:nvPr/>
        </p:nvSpPr>
        <p:spPr>
          <a:xfrm>
            <a:off x="857250" y="4306824"/>
            <a:ext cx="3566400" cy="603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250"/>
              <a:buFont typeface="Calibri"/>
              <a:buNone/>
            </a:pPr>
            <a:r>
              <a:rPr i="0" lang="en-US" sz="1500" u="none" cap="none" strike="noStrike">
                <a:solidFill>
                  <a:srgbClr val="2B2320"/>
                </a:solidFill>
              </a:rPr>
              <a:t>False cognates</a:t>
            </a:r>
            <a:endParaRPr i="0" sz="1500" u="none" cap="none" strike="noStrike">
              <a:solidFill>
                <a:schemeClr val="dk1"/>
              </a:solidFill>
            </a:endParaRPr>
          </a:p>
        </p:txBody>
      </p:sp>
      <p:sp>
        <p:nvSpPr>
          <p:cNvPr id="365" name="Google Shape;365;g3fb34a4a185_0_279"/>
          <p:cNvSpPr/>
          <p:nvPr/>
        </p:nvSpPr>
        <p:spPr>
          <a:xfrm>
            <a:off x="480060" y="5029200"/>
            <a:ext cx="4046100" cy="603600"/>
          </a:xfrm>
          <a:prstGeom prst="roundRect">
            <a:avLst>
              <a:gd fmla="val 9091" name="adj"/>
            </a:avLst>
          </a:prstGeom>
          <a:solidFill>
            <a:srgbClr val="F4EF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g3fb34a4a185_0_279"/>
          <p:cNvSpPr/>
          <p:nvPr/>
        </p:nvSpPr>
        <p:spPr>
          <a:xfrm>
            <a:off x="589788" y="5221224"/>
            <a:ext cx="164700" cy="219600"/>
          </a:xfrm>
          <a:prstGeom prst="ellipse">
            <a:avLst/>
          </a:prstGeom>
          <a:solidFill>
            <a:srgbClr val="B85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g3fb34a4a185_0_279"/>
          <p:cNvSpPr/>
          <p:nvPr/>
        </p:nvSpPr>
        <p:spPr>
          <a:xfrm>
            <a:off x="589788" y="5221224"/>
            <a:ext cx="164700" cy="219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6</a:t>
            </a:r>
            <a:endParaRPr b="0" i="0" sz="900" u="none" cap="none" strike="noStrike">
              <a:solidFill>
                <a:schemeClr val="dk1"/>
              </a:solidFill>
              <a:latin typeface="Calibri"/>
              <a:ea typeface="Calibri"/>
              <a:cs typeface="Calibri"/>
              <a:sym typeface="Calibri"/>
            </a:endParaRPr>
          </a:p>
        </p:txBody>
      </p:sp>
      <p:sp>
        <p:nvSpPr>
          <p:cNvPr id="368" name="Google Shape;368;g3fb34a4a185_0_279"/>
          <p:cNvSpPr/>
          <p:nvPr/>
        </p:nvSpPr>
        <p:spPr>
          <a:xfrm>
            <a:off x="857250" y="5029200"/>
            <a:ext cx="3566400" cy="603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250"/>
              <a:buFont typeface="Calibri"/>
              <a:buNone/>
            </a:pPr>
            <a:r>
              <a:rPr i="0" lang="en-US" sz="1500" u="none" cap="none" strike="noStrike">
                <a:solidFill>
                  <a:srgbClr val="2B2320"/>
                </a:solidFill>
              </a:rPr>
              <a:t>Adjectival participles</a:t>
            </a:r>
            <a:endParaRPr i="0" sz="1500" u="none" cap="none" strike="noStrike">
              <a:solidFill>
                <a:schemeClr val="dk1"/>
              </a:solidFill>
            </a:endParaRPr>
          </a:p>
        </p:txBody>
      </p:sp>
      <p:sp>
        <p:nvSpPr>
          <p:cNvPr id="369" name="Google Shape;369;g3fb34a4a185_0_279"/>
          <p:cNvSpPr/>
          <p:nvPr/>
        </p:nvSpPr>
        <p:spPr>
          <a:xfrm>
            <a:off x="480060" y="5751576"/>
            <a:ext cx="4046100" cy="603600"/>
          </a:xfrm>
          <a:prstGeom prst="roundRect">
            <a:avLst>
              <a:gd fmla="val 9091" name="adj"/>
            </a:avLst>
          </a:prstGeom>
          <a:solidFill>
            <a:srgbClr val="F4EF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g3fb34a4a185_0_279"/>
          <p:cNvSpPr/>
          <p:nvPr/>
        </p:nvSpPr>
        <p:spPr>
          <a:xfrm>
            <a:off x="589788" y="5943600"/>
            <a:ext cx="164700" cy="219600"/>
          </a:xfrm>
          <a:prstGeom prst="ellipse">
            <a:avLst/>
          </a:prstGeom>
          <a:solidFill>
            <a:srgbClr val="B850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3fb34a4a185_0_279"/>
          <p:cNvSpPr/>
          <p:nvPr/>
        </p:nvSpPr>
        <p:spPr>
          <a:xfrm>
            <a:off x="589788" y="5943600"/>
            <a:ext cx="164700" cy="219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900"/>
              <a:buFont typeface="Calibri"/>
              <a:buNone/>
            </a:pPr>
            <a:r>
              <a:rPr b="1" i="0" lang="en-US" sz="900" u="none" cap="none" strike="noStrike">
                <a:solidFill>
                  <a:srgbClr val="FFFFFF"/>
                </a:solidFill>
                <a:latin typeface="Calibri"/>
                <a:ea typeface="Calibri"/>
                <a:cs typeface="Calibri"/>
                <a:sym typeface="Calibri"/>
              </a:rPr>
              <a:t>7</a:t>
            </a:r>
            <a:endParaRPr b="0" i="0" sz="900" u="none" cap="none" strike="noStrike">
              <a:solidFill>
                <a:schemeClr val="dk1"/>
              </a:solidFill>
              <a:latin typeface="Calibri"/>
              <a:ea typeface="Calibri"/>
              <a:cs typeface="Calibri"/>
              <a:sym typeface="Calibri"/>
            </a:endParaRPr>
          </a:p>
        </p:txBody>
      </p:sp>
      <p:sp>
        <p:nvSpPr>
          <p:cNvPr id="372" name="Google Shape;372;g3fb34a4a185_0_279"/>
          <p:cNvSpPr/>
          <p:nvPr/>
        </p:nvSpPr>
        <p:spPr>
          <a:xfrm>
            <a:off x="857250" y="5751576"/>
            <a:ext cx="3566400" cy="603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1250"/>
              <a:buFont typeface="Calibri"/>
              <a:buNone/>
            </a:pPr>
            <a:r>
              <a:rPr i="0" lang="en-US" sz="1500" u="none" cap="none" strike="noStrike">
                <a:solidFill>
                  <a:srgbClr val="2B2320"/>
                </a:solidFill>
              </a:rPr>
              <a:t>Verbs with prepositions</a:t>
            </a:r>
            <a:endParaRPr i="0" sz="1500" u="none" cap="none" strike="noStrike">
              <a:solidFill>
                <a:schemeClr val="dk1"/>
              </a:solidFill>
            </a:endParaRPr>
          </a:p>
        </p:txBody>
      </p:sp>
      <p:sp>
        <p:nvSpPr>
          <p:cNvPr id="373" name="Google Shape;373;g3fb34a4a185_0_279"/>
          <p:cNvSpPr/>
          <p:nvPr/>
        </p:nvSpPr>
        <p:spPr>
          <a:xfrm>
            <a:off x="4807458" y="5943600"/>
            <a:ext cx="164700" cy="2196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 thumbnail of multiple colored doors and a description of the topics of chapter 9, De todo un poco" id="374" name="Google Shape;374;g3fb34a4a185_0_279"/>
          <p:cNvPicPr preferRelativeResize="0"/>
          <p:nvPr/>
        </p:nvPicPr>
        <p:blipFill>
          <a:blip r:embed="rId3">
            <a:alphaModFix/>
          </a:blip>
          <a:stretch>
            <a:fillRect/>
          </a:stretch>
        </p:blipFill>
        <p:spPr>
          <a:xfrm>
            <a:off x="4695825" y="1417325"/>
            <a:ext cx="4323124" cy="4334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g409d8c6fd37_0_783"/>
          <p:cNvSpPr txBox="1"/>
          <p:nvPr>
            <p:ph type="ctrTitle"/>
          </p:nvPr>
        </p:nvSpPr>
        <p:spPr>
          <a:xfrm>
            <a:off x="607125" y="1692908"/>
            <a:ext cx="6736500" cy="15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Our IDEA revision methodology</a:t>
            </a:r>
            <a:endParaRPr/>
          </a:p>
        </p:txBody>
      </p:sp>
      <p:pic>
        <p:nvPicPr>
          <p:cNvPr descr="A green and white door with a semi-circle design above, and a lit lightbulb overhead." id="381" name="Google Shape;381;g409d8c6fd37_0_783" title="Photo by Ronald Vargas on Unsplash"/>
          <p:cNvPicPr preferRelativeResize="0"/>
          <p:nvPr/>
        </p:nvPicPr>
        <p:blipFill>
          <a:blip r:embed="rId3">
            <a:alphaModFix/>
          </a:blip>
          <a:stretch>
            <a:fillRect/>
          </a:stretch>
        </p:blipFill>
        <p:spPr>
          <a:xfrm>
            <a:off x="152400" y="3506630"/>
            <a:ext cx="2209195" cy="3313793"/>
          </a:xfrm>
          <a:prstGeom prst="rect">
            <a:avLst/>
          </a:prstGeom>
          <a:noFill/>
          <a:ln>
            <a:noFill/>
          </a:ln>
        </p:spPr>
      </p:pic>
      <p:sp>
        <p:nvSpPr>
          <p:cNvPr id="382" name="Google Shape;382;g409d8c6fd37_0_783"/>
          <p:cNvSpPr txBox="1"/>
          <p:nvPr/>
        </p:nvSpPr>
        <p:spPr>
          <a:xfrm>
            <a:off x="2361600" y="63516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t>Photo by</a:t>
            </a:r>
            <a:r>
              <a:rPr lang="en-US" sz="1100">
                <a:uFill>
                  <a:noFill/>
                </a:uFill>
                <a:hlinkClick r:id="rId4"/>
              </a:rPr>
              <a:t> </a:t>
            </a:r>
            <a:r>
              <a:rPr lang="en-US" sz="1100" u="sng">
                <a:solidFill>
                  <a:schemeClr val="hlink"/>
                </a:solidFill>
                <a:hlinkClick r:id="rId5"/>
              </a:rPr>
              <a:t>Ronald Vargas</a:t>
            </a:r>
            <a:r>
              <a:rPr lang="en-US" sz="1100"/>
              <a:t> on</a:t>
            </a:r>
            <a:r>
              <a:rPr lang="en-US" sz="1100">
                <a:uFill>
                  <a:noFill/>
                </a:uFill>
                <a:hlinkClick r:id="rId6"/>
              </a:rPr>
              <a:t> </a:t>
            </a:r>
            <a:r>
              <a:rPr lang="en-US" sz="1100" u="sng">
                <a:solidFill>
                  <a:schemeClr val="hlink"/>
                </a:solidFill>
                <a:hlinkClick r:id="rId7"/>
              </a:rPr>
              <a:t>Unsplash</a:t>
            </a:r>
            <a:r>
              <a:rPr lang="en-US" sz="1100"/>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7" name="Shape 387"/>
        <p:cNvGrpSpPr/>
        <p:nvPr/>
      </p:nvGrpSpPr>
      <p:grpSpPr>
        <a:xfrm>
          <a:off x="0" y="0"/>
          <a:ext cx="0" cy="0"/>
          <a:chOff x="0" y="0"/>
          <a:chExt cx="0" cy="0"/>
        </a:xfrm>
      </p:grpSpPr>
      <p:sp>
        <p:nvSpPr>
          <p:cNvPr id="388" name="Google Shape;388;g409d8c6fd37_0_83"/>
          <p:cNvSpPr/>
          <p:nvPr/>
        </p:nvSpPr>
        <p:spPr>
          <a:xfrm>
            <a:off x="480060" y="457200"/>
            <a:ext cx="75438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3000"/>
              <a:buFont typeface="Cambria"/>
              <a:buNone/>
            </a:pPr>
            <a:r>
              <a:rPr i="0" lang="en-US" sz="3000" u="none" cap="none" strike="noStrike">
                <a:solidFill>
                  <a:srgbClr val="2B2320"/>
                </a:solidFill>
              </a:rPr>
              <a:t>A Culturally Responsive Revision</a:t>
            </a:r>
            <a:endParaRPr i="0" sz="3000" u="none" cap="none" strike="noStrike">
              <a:solidFill>
                <a:schemeClr val="dk1"/>
              </a:solidFill>
            </a:endParaRPr>
          </a:p>
        </p:txBody>
      </p:sp>
      <p:sp>
        <p:nvSpPr>
          <p:cNvPr id="389" name="Google Shape;389;g409d8c6fd37_0_83"/>
          <p:cNvSpPr/>
          <p:nvPr/>
        </p:nvSpPr>
        <p:spPr>
          <a:xfrm>
            <a:off x="480060" y="1170432"/>
            <a:ext cx="617100" cy="54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g409d8c6fd37_0_83"/>
          <p:cNvSpPr/>
          <p:nvPr/>
        </p:nvSpPr>
        <p:spPr>
          <a:xfrm>
            <a:off x="754380" y="1874520"/>
            <a:ext cx="480300" cy="640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g409d8c6fd37_0_83"/>
          <p:cNvSpPr/>
          <p:nvPr/>
        </p:nvSpPr>
        <p:spPr>
          <a:xfrm>
            <a:off x="1765265" y="1671050"/>
            <a:ext cx="5454000" cy="54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900"/>
              <a:buFont typeface="Cambria"/>
              <a:buNone/>
            </a:pPr>
            <a:r>
              <a:t/>
            </a:r>
            <a:endParaRPr b="0" i="0" sz="2200" u="none" cap="none" strike="noStrike">
              <a:solidFill>
                <a:schemeClr val="dk1"/>
              </a:solidFill>
              <a:latin typeface="Calibri"/>
              <a:ea typeface="Calibri"/>
              <a:cs typeface="Calibri"/>
              <a:sym typeface="Calibri"/>
            </a:endParaRPr>
          </a:p>
        </p:txBody>
      </p:sp>
      <p:sp>
        <p:nvSpPr>
          <p:cNvPr id="392" name="Google Shape;392;g409d8c6fd37_0_83"/>
          <p:cNvSpPr/>
          <p:nvPr/>
        </p:nvSpPr>
        <p:spPr>
          <a:xfrm>
            <a:off x="1813546" y="2205225"/>
            <a:ext cx="3768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4EFE6"/>
              </a:buClr>
              <a:buSzPts val="1200"/>
              <a:buFont typeface="Calibri"/>
              <a:buNone/>
            </a:pPr>
            <a:r>
              <a:t/>
            </a:r>
            <a:endParaRPr b="0" i="0" sz="1600" u="none" cap="none" strike="noStrike">
              <a:solidFill>
                <a:schemeClr val="dk1"/>
              </a:solidFill>
              <a:latin typeface="Calibri"/>
              <a:ea typeface="Calibri"/>
              <a:cs typeface="Calibri"/>
              <a:sym typeface="Calibri"/>
            </a:endParaRPr>
          </a:p>
        </p:txBody>
      </p:sp>
      <p:sp>
        <p:nvSpPr>
          <p:cNvPr id="393" name="Google Shape;393;g409d8c6fd37_0_83"/>
          <p:cNvSpPr/>
          <p:nvPr/>
        </p:nvSpPr>
        <p:spPr>
          <a:xfrm>
            <a:off x="1438275" y="2702200"/>
            <a:ext cx="6108000" cy="1443300"/>
          </a:xfrm>
          <a:prstGeom prst="rect">
            <a:avLst/>
          </a:prstGeom>
          <a:noFill/>
          <a:ln>
            <a:noFill/>
          </a:ln>
        </p:spPr>
        <p:txBody>
          <a:bodyPr anchorCtr="0" anchor="ctr" bIns="0" lIns="0" spcFirstLastPara="1" rIns="0" wrap="square" tIns="0">
            <a:noAutofit/>
          </a:bodyPr>
          <a:lstStyle/>
          <a:p>
            <a:pPr indent="0" lvl="0" marL="0" marR="0" rtl="0" algn="l">
              <a:lnSpc>
                <a:spcPct val="125000"/>
              </a:lnSpc>
              <a:spcBef>
                <a:spcPts val="0"/>
              </a:spcBef>
              <a:spcAft>
                <a:spcPts val="0"/>
              </a:spcAft>
              <a:buClr>
                <a:srgbClr val="FFFFFF"/>
              </a:buClr>
              <a:buSzPts val="1300"/>
              <a:buFont typeface="Calibri"/>
              <a:buNone/>
            </a:pPr>
            <a:r>
              <a:t/>
            </a:r>
            <a:endParaRPr i="0" sz="1500" u="none" cap="none" strike="noStrike">
              <a:solidFill>
                <a:schemeClr val="dk1"/>
              </a:solidFill>
            </a:endParaRPr>
          </a:p>
        </p:txBody>
      </p:sp>
      <p:sp>
        <p:nvSpPr>
          <p:cNvPr id="394" name="Google Shape;394;g409d8c6fd37_0_83"/>
          <p:cNvSpPr txBox="1"/>
          <p:nvPr/>
        </p:nvSpPr>
        <p:spPr>
          <a:xfrm>
            <a:off x="531775" y="1671050"/>
            <a:ext cx="7734000" cy="27705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US" sz="2400" u="sng">
                <a:solidFill>
                  <a:schemeClr val="hlink"/>
                </a:solidFill>
                <a:hlinkClick r:id="rId3"/>
              </a:rPr>
              <a:t>ASCCC OERI IDEA Framework</a:t>
            </a:r>
            <a:r>
              <a:rPr lang="en-US" sz="2400">
                <a:solidFill>
                  <a:srgbClr val="060606"/>
                </a:solidFill>
              </a:rPr>
              <a:t> (2025)</a:t>
            </a:r>
            <a:endParaRPr sz="2400">
              <a:solidFill>
                <a:srgbClr val="060606"/>
              </a:solidFill>
            </a:endParaRPr>
          </a:p>
          <a:p>
            <a:pPr indent="0" lvl="0" marL="0" rtl="0" algn="l">
              <a:spcBef>
                <a:spcPts val="0"/>
              </a:spcBef>
              <a:spcAft>
                <a:spcPts val="0"/>
              </a:spcAft>
              <a:buClr>
                <a:srgbClr val="F4EFE6"/>
              </a:buClr>
              <a:buSzPts val="1200"/>
              <a:buFont typeface="Calibri"/>
              <a:buNone/>
            </a:pPr>
            <a:r>
              <a:rPr i="1" lang="en-US" sz="2400">
                <a:solidFill>
                  <a:srgbClr val="060606"/>
                </a:solidFill>
              </a:rPr>
              <a:t>Inclusion, Diversity, Equity, and Anti-Racism</a:t>
            </a:r>
            <a:endParaRPr sz="2400">
              <a:solidFill>
                <a:srgbClr val="060606"/>
              </a:solidFill>
            </a:endParaRPr>
          </a:p>
          <a:p>
            <a:pPr indent="0" lvl="0" marL="0" rtl="0" algn="l">
              <a:lnSpc>
                <a:spcPct val="125000"/>
              </a:lnSpc>
              <a:spcBef>
                <a:spcPts val="0"/>
              </a:spcBef>
              <a:spcAft>
                <a:spcPts val="0"/>
              </a:spcAft>
              <a:buNone/>
            </a:pPr>
            <a:r>
              <a:t/>
            </a:r>
            <a:endParaRPr sz="2400">
              <a:solidFill>
                <a:srgbClr val="060606"/>
              </a:solidFill>
            </a:endParaRPr>
          </a:p>
          <a:p>
            <a:pPr indent="0" lvl="0" marL="0" rtl="0" algn="l">
              <a:lnSpc>
                <a:spcPct val="125000"/>
              </a:lnSpc>
              <a:spcBef>
                <a:spcPts val="0"/>
              </a:spcBef>
              <a:spcAft>
                <a:spcPts val="0"/>
              </a:spcAft>
              <a:buNone/>
            </a:pPr>
            <a:r>
              <a:rPr lang="en-US" sz="2400">
                <a:solidFill>
                  <a:srgbClr val="060606"/>
                </a:solidFill>
              </a:rPr>
              <a:t>Every chapter was reviewed and revised through the IDEA Framework lens, integrating Universal Design for Learning (UDL 3.0) principles throughout.</a:t>
            </a:r>
            <a:endParaRPr sz="2400">
              <a:solidFill>
                <a:srgbClr val="060606"/>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g409d8c6fd37_0_323"/>
          <p:cNvSpPr txBox="1"/>
          <p:nvPr/>
        </p:nvSpPr>
        <p:spPr>
          <a:xfrm>
            <a:off x="669075" y="641025"/>
            <a:ext cx="8040900" cy="12930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US" sz="4000">
                <a:solidFill>
                  <a:srgbClr val="060606"/>
                </a:solidFill>
              </a:rPr>
              <a:t>OERI IDEA Framework </a:t>
            </a:r>
            <a:endParaRPr sz="4000">
              <a:solidFill>
                <a:srgbClr val="060606"/>
              </a:solidFill>
            </a:endParaRPr>
          </a:p>
          <a:p>
            <a:pPr indent="0" lvl="0" marL="0" rtl="0" algn="l">
              <a:lnSpc>
                <a:spcPct val="90000"/>
              </a:lnSpc>
              <a:spcBef>
                <a:spcPts val="0"/>
              </a:spcBef>
              <a:spcAft>
                <a:spcPts val="0"/>
              </a:spcAft>
              <a:buNone/>
            </a:pPr>
            <a:r>
              <a:rPr lang="en-US" sz="4000">
                <a:solidFill>
                  <a:srgbClr val="060606"/>
                </a:solidFill>
              </a:rPr>
              <a:t>AI Crosswalk </a:t>
            </a:r>
            <a:endParaRPr>
              <a:solidFill>
                <a:srgbClr val="060606"/>
              </a:solidFill>
            </a:endParaRPr>
          </a:p>
        </p:txBody>
      </p:sp>
      <p:pic>
        <p:nvPicPr>
          <p:cNvPr descr="Diagram of the OERI IDEA Framework AI Crosswalk showing a three-step process: paste or upload the OER page, AI runs the crosswalk against IDEA standards, and receive strengths, gaps, and actionable fixes." id="401" name="Google Shape;401;g409d8c6fd37_0_323"/>
          <p:cNvPicPr preferRelativeResize="0"/>
          <p:nvPr/>
        </p:nvPicPr>
        <p:blipFill>
          <a:blip r:embed="rId3">
            <a:alphaModFix/>
          </a:blip>
          <a:stretch>
            <a:fillRect/>
          </a:stretch>
        </p:blipFill>
        <p:spPr>
          <a:xfrm>
            <a:off x="199100" y="2333175"/>
            <a:ext cx="8839200" cy="2575392"/>
          </a:xfrm>
          <a:prstGeom prst="rect">
            <a:avLst/>
          </a:prstGeom>
          <a:noFill/>
          <a:ln>
            <a:noFill/>
          </a:ln>
        </p:spPr>
      </p:pic>
      <p:sp>
        <p:nvSpPr>
          <p:cNvPr id="402" name="Google Shape;402;g409d8c6fd37_0_323"/>
          <p:cNvSpPr txBox="1"/>
          <p:nvPr/>
        </p:nvSpPr>
        <p:spPr>
          <a:xfrm>
            <a:off x="405300" y="5489125"/>
            <a:ext cx="8333400" cy="590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750"/>
              </a:spcBef>
              <a:spcAft>
                <a:spcPts val="0"/>
              </a:spcAft>
              <a:buNone/>
            </a:pPr>
            <a:r>
              <a:rPr lang="en-US" sz="1500" u="sng">
                <a:solidFill>
                  <a:srgbClr val="070707"/>
                </a:solidFill>
                <a:hlinkClick r:id="rId4">
                  <a:extLst>
                    <a:ext uri="{A12FA001-AC4F-418D-AE19-62706E023703}">
                      <ahyp:hlinkClr val="tx"/>
                    </a:ext>
                  </a:extLst>
                </a:hlinkClick>
              </a:rPr>
              <a:t>IDEA Framework AI Crosswalk</a:t>
            </a:r>
            <a:r>
              <a:rPr lang="en-US" sz="1500">
                <a:solidFill>
                  <a:srgbClr val="070707"/>
                </a:solidFill>
              </a:rPr>
              <a:t> Playlab will help faculty complete a ‘crosswalk’ on an OER using gen-AI against the </a:t>
            </a:r>
            <a:r>
              <a:rPr lang="en-US" sz="1500" u="sng">
                <a:solidFill>
                  <a:srgbClr val="070707"/>
                </a:solidFill>
                <a:hlinkClick r:id="rId5">
                  <a:extLst>
                    <a:ext uri="{A12FA001-AC4F-418D-AE19-62706E023703}">
                      <ahyp:hlinkClr val="tx"/>
                    </a:ext>
                  </a:extLst>
                </a:hlinkClick>
              </a:rPr>
              <a:t>ASCCC OERI IDEA Framework</a:t>
            </a:r>
            <a:r>
              <a:rPr lang="en-US" sz="1500">
                <a:solidFill>
                  <a:srgbClr val="070707"/>
                </a:solidFill>
              </a:rPr>
              <a:t>.</a:t>
            </a:r>
            <a:endParaRPr sz="1500">
              <a:solidFill>
                <a:srgbClr val="070707"/>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07" name="Shape 407"/>
        <p:cNvGrpSpPr/>
        <p:nvPr/>
      </p:nvGrpSpPr>
      <p:grpSpPr>
        <a:xfrm>
          <a:off x="0" y="0"/>
          <a:ext cx="0" cy="0"/>
          <a:chOff x="0" y="0"/>
          <a:chExt cx="0" cy="0"/>
        </a:xfrm>
      </p:grpSpPr>
      <p:sp>
        <p:nvSpPr>
          <p:cNvPr id="408" name="Google Shape;408;g409d8c6fd37_0_330"/>
          <p:cNvSpPr txBox="1"/>
          <p:nvPr/>
        </p:nvSpPr>
        <p:spPr>
          <a:xfrm>
            <a:off x="491550" y="365520"/>
            <a:ext cx="8160900" cy="960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2293B"/>
              </a:buClr>
              <a:buSzPts val="2600"/>
              <a:buFont typeface="Cambria"/>
              <a:buNone/>
            </a:pPr>
            <a:r>
              <a:rPr lang="en-US" sz="3100">
                <a:solidFill>
                  <a:srgbClr val="060606"/>
                </a:solidFill>
              </a:rPr>
              <a:t>Spanish Example: </a:t>
            </a:r>
            <a:r>
              <a:rPr i="1" lang="en-US" sz="3100">
                <a:solidFill>
                  <a:srgbClr val="060606"/>
                </a:solidFill>
              </a:rPr>
              <a:t>Entrada Libre 2.0</a:t>
            </a:r>
            <a:endParaRPr i="1" sz="3100">
              <a:solidFill>
                <a:srgbClr val="060606"/>
              </a:solidFill>
            </a:endParaRPr>
          </a:p>
          <a:p>
            <a:pPr indent="0" lvl="0" marL="0" marR="0" rtl="0" algn="ctr">
              <a:spcBef>
                <a:spcPts val="0"/>
              </a:spcBef>
              <a:spcAft>
                <a:spcPts val="0"/>
              </a:spcAft>
              <a:buClr>
                <a:srgbClr val="22293B"/>
              </a:buClr>
              <a:buSzPts val="2600"/>
              <a:buFont typeface="Cambria"/>
              <a:buNone/>
            </a:pPr>
            <a:r>
              <a:rPr i="0" lang="en-US" sz="3100" u="sng" cap="none" strike="noStrike">
                <a:solidFill>
                  <a:schemeClr val="hlink"/>
                </a:solidFill>
                <a:hlinkClick r:id="rId3"/>
              </a:rPr>
              <a:t>Capítulo 1.3: Presente del indicativo</a:t>
            </a:r>
            <a:endParaRPr i="0" sz="3100" u="none" cap="none" strike="noStrike">
              <a:solidFill>
                <a:schemeClr val="dk1"/>
              </a:solidFill>
            </a:endParaRPr>
          </a:p>
        </p:txBody>
      </p:sp>
      <p:sp>
        <p:nvSpPr>
          <p:cNvPr id="409" name="Google Shape;409;g409d8c6fd37_0_330"/>
          <p:cNvSpPr txBox="1"/>
          <p:nvPr/>
        </p:nvSpPr>
        <p:spPr>
          <a:xfrm>
            <a:off x="1444850" y="1417325"/>
            <a:ext cx="69906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6478"/>
              </a:buClr>
              <a:buSzPts val="1400"/>
              <a:buFont typeface="Calibri"/>
              <a:buNone/>
            </a:pPr>
            <a:r>
              <a:rPr b="0" lang="en-US" sz="1800" u="none" cap="none" strike="noStrike">
                <a:solidFill>
                  <a:srgbClr val="070707"/>
                </a:solidFill>
                <a:latin typeface="Calibri"/>
                <a:ea typeface="Calibri"/>
                <a:cs typeface="Calibri"/>
                <a:sym typeface="Calibri"/>
              </a:rPr>
              <a:t>Same chapter, re-run through the full 8-element crosswalk after revision.</a:t>
            </a:r>
            <a:endParaRPr b="0" sz="1800" u="none" cap="none" strike="noStrike">
              <a:solidFill>
                <a:srgbClr val="070707"/>
              </a:solidFill>
              <a:latin typeface="Calibri"/>
              <a:ea typeface="Calibri"/>
              <a:cs typeface="Calibri"/>
              <a:sym typeface="Calibri"/>
            </a:endParaRPr>
          </a:p>
        </p:txBody>
      </p:sp>
      <p:sp>
        <p:nvSpPr>
          <p:cNvPr id="410" name="Google Shape;410;g409d8c6fd37_0_330"/>
          <p:cNvSpPr txBox="1"/>
          <p:nvPr/>
        </p:nvSpPr>
        <p:spPr>
          <a:xfrm>
            <a:off x="182375" y="4402925"/>
            <a:ext cx="4782000" cy="1210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8A5F"/>
              </a:buClr>
              <a:buSzPts val="1250"/>
              <a:buFont typeface="Calibri"/>
              <a:buNone/>
            </a:pPr>
            <a:r>
              <a:rPr b="1" lang="en-US" sz="1600">
                <a:solidFill>
                  <a:srgbClr val="1E8A5F"/>
                </a:solidFill>
                <a:latin typeface="Calibri"/>
                <a:ea typeface="Calibri"/>
                <a:cs typeface="Calibri"/>
                <a:sym typeface="Calibri"/>
              </a:rPr>
              <a:t>Results:</a:t>
            </a:r>
            <a:endParaRPr b="1" sz="1600">
              <a:solidFill>
                <a:srgbClr val="1E8A5F"/>
              </a:solidFill>
              <a:latin typeface="Calibri"/>
              <a:ea typeface="Calibri"/>
              <a:cs typeface="Calibri"/>
              <a:sym typeface="Calibri"/>
            </a:endParaRPr>
          </a:p>
          <a:p>
            <a:pPr indent="0" lvl="0" marL="0" marR="0" rtl="0" algn="l">
              <a:spcBef>
                <a:spcPts val="0"/>
              </a:spcBef>
              <a:spcAft>
                <a:spcPts val="0"/>
              </a:spcAft>
              <a:buClr>
                <a:srgbClr val="1E8A5F"/>
              </a:buClr>
              <a:buSzPts val="1250"/>
              <a:buFont typeface="Calibri"/>
              <a:buNone/>
            </a:pPr>
            <a:r>
              <a:rPr b="1" i="0" lang="en-US" sz="1600" u="none" cap="none" strike="noStrike">
                <a:solidFill>
                  <a:srgbClr val="1E8A5F"/>
                </a:solidFill>
                <a:latin typeface="Calibri"/>
                <a:ea typeface="Calibri"/>
                <a:cs typeface="Calibri"/>
                <a:sym typeface="Calibri"/>
              </a:rPr>
              <a:t>7.8 (Diverse Perspectives) moved from Exclusive straight to Inclusive; 7.4 (Diverse Authors &amp; Researchers) moved from Exclusive to Emerging — both driven by one change:</a:t>
            </a:r>
            <a:endParaRPr b="0" i="0" sz="1600" u="none" cap="none" strike="noStrike">
              <a:solidFill>
                <a:schemeClr val="dk1"/>
              </a:solidFill>
              <a:latin typeface="Calibri"/>
              <a:ea typeface="Calibri"/>
              <a:cs typeface="Calibri"/>
              <a:sym typeface="Calibri"/>
            </a:endParaRPr>
          </a:p>
        </p:txBody>
      </p:sp>
      <p:sp>
        <p:nvSpPr>
          <p:cNvPr id="411" name="Google Shape;411;g409d8c6fd37_0_330"/>
          <p:cNvSpPr txBox="1"/>
          <p:nvPr/>
        </p:nvSpPr>
        <p:spPr>
          <a:xfrm>
            <a:off x="270800" y="5720300"/>
            <a:ext cx="4446300" cy="75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2293B"/>
              </a:buClr>
              <a:buSzPts val="1300"/>
              <a:buFont typeface="Calibri"/>
              <a:buNone/>
            </a:pPr>
            <a:r>
              <a:rPr b="0" i="1" lang="en-US" sz="1600" u="none" cap="none" strike="noStrike">
                <a:solidFill>
                  <a:srgbClr val="22293B"/>
                </a:solidFill>
                <a:latin typeface="Calibri"/>
                <a:ea typeface="Calibri"/>
                <a:cs typeface="Calibri"/>
                <a:sym typeface="Calibri"/>
              </a:rPr>
              <a:t>“Spain only” → “Spain + the Nicoya Peninsula, Costa Rica + all five Blue Zones — with the WHO and a named Costa Rican demographer now cited.”</a:t>
            </a:r>
            <a:endParaRPr b="0" i="0" sz="1600" u="none" cap="none" strike="noStrike">
              <a:solidFill>
                <a:schemeClr val="dk1"/>
              </a:solidFill>
              <a:latin typeface="Calibri"/>
              <a:ea typeface="Calibri"/>
              <a:cs typeface="Calibri"/>
              <a:sym typeface="Calibri"/>
            </a:endParaRPr>
          </a:p>
        </p:txBody>
      </p:sp>
      <p:pic>
        <p:nvPicPr>
          <p:cNvPr descr="Table showing before-and-after IDEA Framework ratings following AI-guided revision of Entrada Libre 2.0." id="412" name="Google Shape;412;g409d8c6fd37_0_330"/>
          <p:cNvPicPr preferRelativeResize="0"/>
          <p:nvPr/>
        </p:nvPicPr>
        <p:blipFill>
          <a:blip r:embed="rId4">
            <a:alphaModFix/>
          </a:blip>
          <a:stretch>
            <a:fillRect/>
          </a:stretch>
        </p:blipFill>
        <p:spPr>
          <a:xfrm>
            <a:off x="182375" y="2047950"/>
            <a:ext cx="4623149" cy="2136800"/>
          </a:xfrm>
          <a:prstGeom prst="rect">
            <a:avLst/>
          </a:prstGeom>
          <a:noFill/>
          <a:ln cap="flat" cmpd="sng" w="9525">
            <a:solidFill>
              <a:schemeClr val="dk2"/>
            </a:solidFill>
            <a:prstDash val="solid"/>
            <a:round/>
            <a:headEnd len="sm" w="sm" type="none"/>
            <a:tailEnd len="sm" w="sm" type="none"/>
          </a:ln>
        </p:spPr>
      </p:pic>
      <p:pic>
        <p:nvPicPr>
          <p:cNvPr descr="Screenshot of reading depicting social connections and healthy living" id="413" name="Google Shape;413;g409d8c6fd37_0_330"/>
          <p:cNvPicPr preferRelativeResize="0"/>
          <p:nvPr/>
        </p:nvPicPr>
        <p:blipFill>
          <a:blip r:embed="rId5">
            <a:alphaModFix/>
          </a:blip>
          <a:stretch>
            <a:fillRect/>
          </a:stretch>
        </p:blipFill>
        <p:spPr>
          <a:xfrm>
            <a:off x="4964300" y="2047950"/>
            <a:ext cx="4032999" cy="4426551"/>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8" name="Shape 418"/>
        <p:cNvGrpSpPr/>
        <p:nvPr/>
      </p:nvGrpSpPr>
      <p:grpSpPr>
        <a:xfrm>
          <a:off x="0" y="0"/>
          <a:ext cx="0" cy="0"/>
          <a:chOff x="0" y="0"/>
          <a:chExt cx="0" cy="0"/>
        </a:xfrm>
      </p:grpSpPr>
      <p:sp>
        <p:nvSpPr>
          <p:cNvPr id="419" name="Google Shape;419;g409d8c6fd37_0_340"/>
          <p:cNvSpPr txBox="1"/>
          <p:nvPr/>
        </p:nvSpPr>
        <p:spPr>
          <a:xfrm>
            <a:off x="334525" y="776475"/>
            <a:ext cx="84006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2293B"/>
              </a:buClr>
              <a:buSzPts val="3000"/>
              <a:buFont typeface="Cambria"/>
              <a:buNone/>
            </a:pPr>
            <a:r>
              <a:rPr lang="en-US" sz="3500">
                <a:solidFill>
                  <a:srgbClr val="060606"/>
                </a:solidFill>
              </a:rPr>
              <a:t>P</a:t>
            </a:r>
            <a:r>
              <a:rPr i="0" lang="en-US" sz="3500" u="none" cap="none" strike="noStrike">
                <a:solidFill>
                  <a:srgbClr val="060606"/>
                </a:solidFill>
              </a:rPr>
              <a:t>rioritized </a:t>
            </a:r>
            <a:r>
              <a:rPr lang="en-US" sz="3500">
                <a:solidFill>
                  <a:srgbClr val="060606"/>
                </a:solidFill>
              </a:rPr>
              <a:t>A</a:t>
            </a:r>
            <a:r>
              <a:rPr i="0" lang="en-US" sz="3500" u="none" cap="none" strike="noStrike">
                <a:solidFill>
                  <a:srgbClr val="060606"/>
                </a:solidFill>
              </a:rPr>
              <a:t>ctionable</a:t>
            </a:r>
            <a:r>
              <a:rPr lang="en-US" sz="3500">
                <a:solidFill>
                  <a:srgbClr val="060606"/>
                </a:solidFill>
              </a:rPr>
              <a:t> </a:t>
            </a:r>
            <a:r>
              <a:rPr i="0" lang="en-US" sz="3500" u="none" cap="none" strike="noStrike">
                <a:solidFill>
                  <a:srgbClr val="060606"/>
                </a:solidFill>
              </a:rPr>
              <a:t>R</a:t>
            </a:r>
            <a:r>
              <a:rPr lang="en-US" sz="3500">
                <a:solidFill>
                  <a:srgbClr val="060606"/>
                </a:solidFill>
              </a:rPr>
              <a:t>ecommendations</a:t>
            </a:r>
            <a:endParaRPr i="0" sz="3500" u="none" cap="none" strike="noStrike">
              <a:solidFill>
                <a:srgbClr val="060606"/>
              </a:solidFill>
            </a:endParaRPr>
          </a:p>
        </p:txBody>
      </p:sp>
      <p:sp>
        <p:nvSpPr>
          <p:cNvPr id="420" name="Google Shape;420;g409d8c6fd37_0_340"/>
          <p:cNvSpPr/>
          <p:nvPr/>
        </p:nvSpPr>
        <p:spPr>
          <a:xfrm>
            <a:off x="480060" y="1874520"/>
            <a:ext cx="8160900" cy="658500"/>
          </a:xfrm>
          <a:prstGeom prst="roundRect">
            <a:avLst>
              <a:gd fmla="val 11111" name="adj"/>
            </a:avLst>
          </a:prstGeom>
          <a:solidFill>
            <a:srgbClr val="F7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g409d8c6fd37_0_340"/>
          <p:cNvSpPr/>
          <p:nvPr/>
        </p:nvSpPr>
        <p:spPr>
          <a:xfrm>
            <a:off x="685800" y="2093976"/>
            <a:ext cx="164700" cy="219600"/>
          </a:xfrm>
          <a:prstGeom prst="ellipse">
            <a:avLst/>
          </a:prstGeom>
          <a:solidFill>
            <a:srgbClr val="D6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g409d8c6fd37_0_340"/>
          <p:cNvSpPr txBox="1"/>
          <p:nvPr/>
        </p:nvSpPr>
        <p:spPr>
          <a:xfrm>
            <a:off x="960120" y="1956816"/>
            <a:ext cx="1166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4545"/>
              </a:buClr>
              <a:buSzPts val="1300"/>
              <a:buFont typeface="Calibri"/>
              <a:buNone/>
            </a:pPr>
            <a:r>
              <a:rPr b="1" i="0" lang="en-US" sz="1500" u="none" cap="none" strike="noStrike">
                <a:solidFill>
                  <a:srgbClr val="D64545"/>
                </a:solidFill>
                <a:latin typeface="Calibri"/>
                <a:ea typeface="Calibri"/>
                <a:cs typeface="Calibri"/>
                <a:sym typeface="Calibri"/>
              </a:rPr>
              <a:t>HIGH</a:t>
            </a:r>
            <a:endParaRPr b="0" i="0" sz="1500" u="none" cap="none" strike="noStrike">
              <a:solidFill>
                <a:schemeClr val="dk1"/>
              </a:solidFill>
              <a:latin typeface="Calibri"/>
              <a:ea typeface="Calibri"/>
              <a:cs typeface="Calibri"/>
              <a:sym typeface="Calibri"/>
            </a:endParaRPr>
          </a:p>
        </p:txBody>
      </p:sp>
      <p:sp>
        <p:nvSpPr>
          <p:cNvPr id="423" name="Google Shape;423;g409d8c6fd37_0_340"/>
          <p:cNvSpPr txBox="1"/>
          <p:nvPr/>
        </p:nvSpPr>
        <p:spPr>
          <a:xfrm>
            <a:off x="2194560" y="1956816"/>
            <a:ext cx="63096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2293B"/>
              </a:buClr>
              <a:buSzPts val="1500"/>
              <a:buFont typeface="Calibri"/>
              <a:buNone/>
            </a:pPr>
            <a:r>
              <a:rPr b="0" i="0" lang="en-US" sz="2000" u="none" cap="none" strike="noStrike">
                <a:solidFill>
                  <a:srgbClr val="070707"/>
                </a:solidFill>
                <a:latin typeface="Calibri"/>
                <a:ea typeface="Calibri"/>
                <a:cs typeface="Calibri"/>
                <a:sym typeface="Calibri"/>
              </a:rPr>
              <a:t>Add chapter learning objectives</a:t>
            </a:r>
            <a:endParaRPr b="0" i="0" sz="2000" u="none" cap="none" strike="noStrike">
              <a:solidFill>
                <a:srgbClr val="070707"/>
              </a:solidFill>
              <a:latin typeface="Calibri"/>
              <a:ea typeface="Calibri"/>
              <a:cs typeface="Calibri"/>
              <a:sym typeface="Calibri"/>
            </a:endParaRPr>
          </a:p>
        </p:txBody>
      </p:sp>
      <p:sp>
        <p:nvSpPr>
          <p:cNvPr id="424" name="Google Shape;424;g409d8c6fd37_0_340"/>
          <p:cNvSpPr/>
          <p:nvPr/>
        </p:nvSpPr>
        <p:spPr>
          <a:xfrm>
            <a:off x="480060" y="2633472"/>
            <a:ext cx="8160900" cy="658500"/>
          </a:xfrm>
          <a:prstGeom prst="roundRect">
            <a:avLst>
              <a:gd fmla="val 11111" name="adj"/>
            </a:avLst>
          </a:prstGeom>
          <a:solidFill>
            <a:srgbClr val="F7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g409d8c6fd37_0_340"/>
          <p:cNvSpPr/>
          <p:nvPr/>
        </p:nvSpPr>
        <p:spPr>
          <a:xfrm>
            <a:off x="685800" y="2852928"/>
            <a:ext cx="164700" cy="219600"/>
          </a:xfrm>
          <a:prstGeom prst="ellipse">
            <a:avLst/>
          </a:prstGeom>
          <a:solidFill>
            <a:srgbClr val="D6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g409d8c6fd37_0_340"/>
          <p:cNvSpPr txBox="1"/>
          <p:nvPr/>
        </p:nvSpPr>
        <p:spPr>
          <a:xfrm>
            <a:off x="960120" y="2715768"/>
            <a:ext cx="1166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4545"/>
              </a:buClr>
              <a:buSzPts val="1300"/>
              <a:buFont typeface="Calibri"/>
              <a:buNone/>
            </a:pPr>
            <a:r>
              <a:rPr b="1" i="0" lang="en-US" sz="1500" u="none" cap="none" strike="noStrike">
                <a:solidFill>
                  <a:srgbClr val="D64545"/>
                </a:solidFill>
                <a:latin typeface="Calibri"/>
                <a:ea typeface="Calibri"/>
                <a:cs typeface="Calibri"/>
                <a:sym typeface="Calibri"/>
              </a:rPr>
              <a:t>HIGH</a:t>
            </a:r>
            <a:endParaRPr b="0" i="0" sz="1500" u="none" cap="none" strike="noStrike">
              <a:solidFill>
                <a:schemeClr val="dk1"/>
              </a:solidFill>
              <a:latin typeface="Calibri"/>
              <a:ea typeface="Calibri"/>
              <a:cs typeface="Calibri"/>
              <a:sym typeface="Calibri"/>
            </a:endParaRPr>
          </a:p>
        </p:txBody>
      </p:sp>
      <p:sp>
        <p:nvSpPr>
          <p:cNvPr id="427" name="Google Shape;427;g409d8c6fd37_0_340"/>
          <p:cNvSpPr txBox="1"/>
          <p:nvPr/>
        </p:nvSpPr>
        <p:spPr>
          <a:xfrm>
            <a:off x="2194560" y="2715768"/>
            <a:ext cx="63096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2293B"/>
              </a:buClr>
              <a:buSzPts val="1500"/>
              <a:buFont typeface="Calibri"/>
              <a:buNone/>
            </a:pPr>
            <a:r>
              <a:rPr b="0" i="0" lang="en-US" sz="2000" u="none" cap="none" strike="noStrike">
                <a:solidFill>
                  <a:srgbClr val="070707"/>
                </a:solidFill>
                <a:latin typeface="Calibri"/>
                <a:ea typeface="Calibri"/>
                <a:cs typeface="Calibri"/>
                <a:sym typeface="Calibri"/>
              </a:rPr>
              <a:t>Add chapter summary and key-term glossary</a:t>
            </a:r>
            <a:endParaRPr b="0" i="0" sz="2000" u="none" cap="none" strike="noStrike">
              <a:solidFill>
                <a:srgbClr val="070707"/>
              </a:solidFill>
              <a:latin typeface="Calibri"/>
              <a:ea typeface="Calibri"/>
              <a:cs typeface="Calibri"/>
              <a:sym typeface="Calibri"/>
            </a:endParaRPr>
          </a:p>
        </p:txBody>
      </p:sp>
      <p:sp>
        <p:nvSpPr>
          <p:cNvPr id="428" name="Google Shape;428;g409d8c6fd37_0_340"/>
          <p:cNvSpPr/>
          <p:nvPr/>
        </p:nvSpPr>
        <p:spPr>
          <a:xfrm>
            <a:off x="480060" y="3392424"/>
            <a:ext cx="8160900" cy="658500"/>
          </a:xfrm>
          <a:prstGeom prst="roundRect">
            <a:avLst>
              <a:gd fmla="val 11111" name="adj"/>
            </a:avLst>
          </a:prstGeom>
          <a:solidFill>
            <a:srgbClr val="F7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g409d8c6fd37_0_340"/>
          <p:cNvSpPr/>
          <p:nvPr/>
        </p:nvSpPr>
        <p:spPr>
          <a:xfrm>
            <a:off x="685800" y="3611880"/>
            <a:ext cx="164700" cy="219600"/>
          </a:xfrm>
          <a:prstGeom prst="ellipse">
            <a:avLst/>
          </a:prstGeom>
          <a:solidFill>
            <a:srgbClr val="D645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g409d8c6fd37_0_340"/>
          <p:cNvSpPr txBox="1"/>
          <p:nvPr/>
        </p:nvSpPr>
        <p:spPr>
          <a:xfrm>
            <a:off x="960120" y="3474720"/>
            <a:ext cx="1166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64545"/>
              </a:buClr>
              <a:buSzPts val="1300"/>
              <a:buFont typeface="Calibri"/>
              <a:buNone/>
            </a:pPr>
            <a:r>
              <a:rPr b="1" i="0" lang="en-US" sz="1500" u="none" cap="none" strike="noStrike">
                <a:solidFill>
                  <a:srgbClr val="D64545"/>
                </a:solidFill>
                <a:latin typeface="Calibri"/>
                <a:ea typeface="Calibri"/>
                <a:cs typeface="Calibri"/>
                <a:sym typeface="Calibri"/>
              </a:rPr>
              <a:t>HIGH</a:t>
            </a:r>
            <a:endParaRPr b="0" i="0" sz="1500" u="none" cap="none" strike="noStrike">
              <a:solidFill>
                <a:schemeClr val="dk1"/>
              </a:solidFill>
              <a:latin typeface="Calibri"/>
              <a:ea typeface="Calibri"/>
              <a:cs typeface="Calibri"/>
              <a:sym typeface="Calibri"/>
            </a:endParaRPr>
          </a:p>
        </p:txBody>
      </p:sp>
      <p:sp>
        <p:nvSpPr>
          <p:cNvPr id="431" name="Google Shape;431;g409d8c6fd37_0_340"/>
          <p:cNvSpPr txBox="1"/>
          <p:nvPr/>
        </p:nvSpPr>
        <p:spPr>
          <a:xfrm>
            <a:off x="2194560" y="3474720"/>
            <a:ext cx="63096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2293B"/>
              </a:buClr>
              <a:buSzPts val="1500"/>
              <a:buFont typeface="Calibri"/>
              <a:buNone/>
            </a:pPr>
            <a:r>
              <a:rPr b="0" i="0" lang="en-US" sz="2000" u="none" cap="none" strike="noStrike">
                <a:solidFill>
                  <a:srgbClr val="070707"/>
                </a:solidFill>
                <a:latin typeface="Calibri"/>
                <a:ea typeface="Calibri"/>
                <a:cs typeface="Calibri"/>
                <a:sym typeface="Calibri"/>
              </a:rPr>
              <a:t>Verify image alt text</a:t>
            </a:r>
            <a:endParaRPr b="0" i="0" sz="2000" u="none" cap="none" strike="noStrike">
              <a:solidFill>
                <a:srgbClr val="070707"/>
              </a:solidFill>
              <a:latin typeface="Calibri"/>
              <a:ea typeface="Calibri"/>
              <a:cs typeface="Calibri"/>
              <a:sym typeface="Calibri"/>
            </a:endParaRPr>
          </a:p>
        </p:txBody>
      </p:sp>
      <p:sp>
        <p:nvSpPr>
          <p:cNvPr id="432" name="Google Shape;432;g409d8c6fd37_0_340"/>
          <p:cNvSpPr/>
          <p:nvPr/>
        </p:nvSpPr>
        <p:spPr>
          <a:xfrm>
            <a:off x="480060" y="4151376"/>
            <a:ext cx="8160900" cy="658500"/>
          </a:xfrm>
          <a:prstGeom prst="roundRect">
            <a:avLst>
              <a:gd fmla="val 11111" name="adj"/>
            </a:avLst>
          </a:prstGeom>
          <a:solidFill>
            <a:srgbClr val="F7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g409d8c6fd37_0_340"/>
          <p:cNvSpPr/>
          <p:nvPr/>
        </p:nvSpPr>
        <p:spPr>
          <a:xfrm>
            <a:off x="685800" y="4370832"/>
            <a:ext cx="164700" cy="219600"/>
          </a:xfrm>
          <a:prstGeom prst="ellipse">
            <a:avLst/>
          </a:prstGeom>
          <a:solidFill>
            <a:srgbClr val="C97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g409d8c6fd37_0_340"/>
          <p:cNvSpPr txBox="1"/>
          <p:nvPr/>
        </p:nvSpPr>
        <p:spPr>
          <a:xfrm>
            <a:off x="960120" y="4233672"/>
            <a:ext cx="1166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7A1E"/>
              </a:buClr>
              <a:buSzPts val="1300"/>
              <a:buFont typeface="Calibri"/>
              <a:buNone/>
            </a:pPr>
            <a:r>
              <a:rPr b="1" i="0" lang="en-US" sz="1500" u="none" cap="none" strike="noStrike">
                <a:solidFill>
                  <a:srgbClr val="C97A1E"/>
                </a:solidFill>
                <a:latin typeface="Calibri"/>
                <a:ea typeface="Calibri"/>
                <a:cs typeface="Calibri"/>
                <a:sym typeface="Calibri"/>
              </a:rPr>
              <a:t>MEDIUM</a:t>
            </a:r>
            <a:endParaRPr b="0" i="0" sz="1500" u="none" cap="none" strike="noStrike">
              <a:solidFill>
                <a:schemeClr val="dk1"/>
              </a:solidFill>
              <a:latin typeface="Calibri"/>
              <a:ea typeface="Calibri"/>
              <a:cs typeface="Calibri"/>
              <a:sym typeface="Calibri"/>
            </a:endParaRPr>
          </a:p>
        </p:txBody>
      </p:sp>
      <p:sp>
        <p:nvSpPr>
          <p:cNvPr id="435" name="Google Shape;435;g409d8c6fd37_0_340"/>
          <p:cNvSpPr txBox="1"/>
          <p:nvPr/>
        </p:nvSpPr>
        <p:spPr>
          <a:xfrm>
            <a:off x="2194560" y="4233672"/>
            <a:ext cx="63096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2293B"/>
              </a:buClr>
              <a:buSzPts val="1500"/>
              <a:buFont typeface="Calibri"/>
              <a:buNone/>
            </a:pPr>
            <a:r>
              <a:rPr b="0" i="0" lang="en-US" sz="2000" u="none" cap="none" strike="noStrike">
                <a:solidFill>
                  <a:srgbClr val="070707"/>
                </a:solidFill>
                <a:latin typeface="Calibri"/>
                <a:ea typeface="Calibri"/>
                <a:cs typeface="Calibri"/>
                <a:sym typeface="Calibri"/>
              </a:rPr>
              <a:t>Add critical framing for</a:t>
            </a:r>
            <a:r>
              <a:rPr b="0" i="0" lang="en-US" sz="2000" u="none" cap="none" strike="noStrike">
                <a:solidFill>
                  <a:srgbClr val="070707"/>
                </a:solidFill>
                <a:latin typeface="Calibri"/>
                <a:ea typeface="Calibri"/>
                <a:cs typeface="Calibri"/>
                <a:sym typeface="Calibri"/>
                <a:extLst>
                  <a:ext uri="http://customooxmlschemas.google.com/">
                    <go:slidesCustomData xmlns:go="http://customooxmlschemas.google.com/" textRoundtripDataId="0"/>
                  </a:ext>
                </a:extLst>
              </a:rPr>
              <a:t> RAE</a:t>
            </a:r>
            <a:r>
              <a:rPr b="0" i="0" lang="en-US" sz="2000" u="none" cap="none" strike="noStrike">
                <a:solidFill>
                  <a:srgbClr val="070707"/>
                </a:solidFill>
                <a:latin typeface="Calibri"/>
                <a:ea typeface="Calibri"/>
                <a:cs typeface="Calibri"/>
                <a:sym typeface="Calibri"/>
              </a:rPr>
              <a:t> citations</a:t>
            </a:r>
            <a:endParaRPr b="0" i="0" sz="2000" u="none" cap="none" strike="noStrike">
              <a:solidFill>
                <a:srgbClr val="070707"/>
              </a:solidFill>
              <a:latin typeface="Calibri"/>
              <a:ea typeface="Calibri"/>
              <a:cs typeface="Calibri"/>
              <a:sym typeface="Calibri"/>
            </a:endParaRPr>
          </a:p>
        </p:txBody>
      </p:sp>
      <p:sp>
        <p:nvSpPr>
          <p:cNvPr id="436" name="Google Shape;436;g409d8c6fd37_0_340"/>
          <p:cNvSpPr/>
          <p:nvPr/>
        </p:nvSpPr>
        <p:spPr>
          <a:xfrm>
            <a:off x="480060" y="4910328"/>
            <a:ext cx="8160900" cy="658500"/>
          </a:xfrm>
          <a:prstGeom prst="roundRect">
            <a:avLst>
              <a:gd fmla="val 11111" name="adj"/>
            </a:avLst>
          </a:prstGeom>
          <a:solidFill>
            <a:srgbClr val="F7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g409d8c6fd37_0_340"/>
          <p:cNvSpPr/>
          <p:nvPr/>
        </p:nvSpPr>
        <p:spPr>
          <a:xfrm>
            <a:off x="685800" y="5129784"/>
            <a:ext cx="164700" cy="219600"/>
          </a:xfrm>
          <a:prstGeom prst="ellipse">
            <a:avLst/>
          </a:prstGeom>
          <a:solidFill>
            <a:srgbClr val="C97A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g409d8c6fd37_0_340"/>
          <p:cNvSpPr txBox="1"/>
          <p:nvPr/>
        </p:nvSpPr>
        <p:spPr>
          <a:xfrm>
            <a:off x="960120" y="4992624"/>
            <a:ext cx="1166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7A1E"/>
              </a:buClr>
              <a:buSzPts val="1300"/>
              <a:buFont typeface="Calibri"/>
              <a:buNone/>
            </a:pPr>
            <a:r>
              <a:rPr b="1" i="0" lang="en-US" sz="1500" u="none" cap="none" strike="noStrike">
                <a:solidFill>
                  <a:srgbClr val="C97A1E"/>
                </a:solidFill>
                <a:latin typeface="Calibri"/>
                <a:ea typeface="Calibri"/>
                <a:cs typeface="Calibri"/>
                <a:sym typeface="Calibri"/>
              </a:rPr>
              <a:t>MEDIUM</a:t>
            </a:r>
            <a:endParaRPr b="0" i="0" sz="1500" u="none" cap="none" strike="noStrike">
              <a:solidFill>
                <a:schemeClr val="dk1"/>
              </a:solidFill>
              <a:latin typeface="Calibri"/>
              <a:ea typeface="Calibri"/>
              <a:cs typeface="Calibri"/>
              <a:sym typeface="Calibri"/>
            </a:endParaRPr>
          </a:p>
        </p:txBody>
      </p:sp>
      <p:sp>
        <p:nvSpPr>
          <p:cNvPr id="439" name="Google Shape;439;g409d8c6fd37_0_340"/>
          <p:cNvSpPr txBox="1"/>
          <p:nvPr/>
        </p:nvSpPr>
        <p:spPr>
          <a:xfrm>
            <a:off x="2194560" y="4992624"/>
            <a:ext cx="63096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2293B"/>
              </a:buClr>
              <a:buSzPts val="1500"/>
              <a:buFont typeface="Calibri"/>
              <a:buNone/>
            </a:pPr>
            <a:r>
              <a:rPr b="0" i="0" lang="en-US" sz="2000" u="none" cap="none" strike="noStrike">
                <a:solidFill>
                  <a:srgbClr val="070707"/>
                </a:solidFill>
                <a:latin typeface="Calibri"/>
                <a:ea typeface="Calibri"/>
                <a:cs typeface="Calibri"/>
                <a:sym typeface="Calibri"/>
              </a:rPr>
              <a:t>Expand heritage-speaker dialect affirmation</a:t>
            </a:r>
            <a:endParaRPr b="0" i="0" sz="2000" u="none" cap="none" strike="noStrike">
              <a:solidFill>
                <a:srgbClr val="070707"/>
              </a:solidFill>
              <a:latin typeface="Calibri"/>
              <a:ea typeface="Calibri"/>
              <a:cs typeface="Calibri"/>
              <a:sym typeface="Calibri"/>
            </a:endParaRPr>
          </a:p>
        </p:txBody>
      </p:sp>
      <p:sp>
        <p:nvSpPr>
          <p:cNvPr id="440" name="Google Shape;440;g409d8c6fd37_0_340"/>
          <p:cNvSpPr/>
          <p:nvPr/>
        </p:nvSpPr>
        <p:spPr>
          <a:xfrm>
            <a:off x="480060" y="5669280"/>
            <a:ext cx="8160900" cy="658500"/>
          </a:xfrm>
          <a:prstGeom prst="roundRect">
            <a:avLst>
              <a:gd fmla="val 11111" name="adj"/>
            </a:avLst>
          </a:prstGeom>
          <a:solidFill>
            <a:srgbClr val="F7F8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g409d8c6fd37_0_340"/>
          <p:cNvSpPr/>
          <p:nvPr/>
        </p:nvSpPr>
        <p:spPr>
          <a:xfrm>
            <a:off x="685800" y="5888736"/>
            <a:ext cx="164700" cy="219600"/>
          </a:xfrm>
          <a:prstGeom prst="ellipse">
            <a:avLst/>
          </a:prstGeom>
          <a:solidFill>
            <a:srgbClr val="1E8A5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g409d8c6fd37_0_340"/>
          <p:cNvSpPr txBox="1"/>
          <p:nvPr/>
        </p:nvSpPr>
        <p:spPr>
          <a:xfrm>
            <a:off x="960120" y="5751576"/>
            <a:ext cx="11661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8A5F"/>
              </a:buClr>
              <a:buSzPts val="1300"/>
              <a:buFont typeface="Calibri"/>
              <a:buNone/>
            </a:pPr>
            <a:r>
              <a:rPr b="1" i="0" lang="en-US" sz="1500" u="none" cap="none" strike="noStrike">
                <a:solidFill>
                  <a:srgbClr val="1E8A5F"/>
                </a:solidFill>
                <a:latin typeface="Calibri"/>
                <a:ea typeface="Calibri"/>
                <a:cs typeface="Calibri"/>
                <a:sym typeface="Calibri"/>
              </a:rPr>
              <a:t>LOW</a:t>
            </a:r>
            <a:endParaRPr b="0" i="0" sz="1500" u="none" cap="none" strike="noStrike">
              <a:solidFill>
                <a:schemeClr val="dk1"/>
              </a:solidFill>
              <a:latin typeface="Calibri"/>
              <a:ea typeface="Calibri"/>
              <a:cs typeface="Calibri"/>
              <a:sym typeface="Calibri"/>
            </a:endParaRPr>
          </a:p>
        </p:txBody>
      </p:sp>
      <p:sp>
        <p:nvSpPr>
          <p:cNvPr id="443" name="Google Shape;443;g409d8c6fd37_0_340"/>
          <p:cNvSpPr txBox="1"/>
          <p:nvPr/>
        </p:nvSpPr>
        <p:spPr>
          <a:xfrm>
            <a:off x="2194560" y="5751576"/>
            <a:ext cx="6309600" cy="502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2293B"/>
              </a:buClr>
              <a:buSzPts val="1500"/>
              <a:buFont typeface="Calibri"/>
              <a:buNone/>
            </a:pPr>
            <a:r>
              <a:rPr b="0" i="0" lang="en-US" sz="2000" u="none" cap="none" strike="noStrike">
                <a:solidFill>
                  <a:srgbClr val="070707"/>
                </a:solidFill>
                <a:latin typeface="Calibri"/>
                <a:ea typeface="Calibri"/>
                <a:cs typeface="Calibri"/>
                <a:sym typeface="Calibri"/>
              </a:rPr>
              <a:t>Diversify practice-sentence names </a:t>
            </a:r>
            <a:r>
              <a:rPr lang="en-US" sz="2000">
                <a:solidFill>
                  <a:srgbClr val="070707"/>
                </a:solidFill>
                <a:latin typeface="Calibri"/>
                <a:ea typeface="Calibri"/>
                <a:cs typeface="Calibri"/>
                <a:sym typeface="Calibri"/>
              </a:rPr>
              <a:t>or</a:t>
            </a:r>
            <a:r>
              <a:rPr b="0" i="0" lang="en-US" sz="2000" u="none" cap="none" strike="noStrike">
                <a:solidFill>
                  <a:srgbClr val="070707"/>
                </a:solidFill>
                <a:latin typeface="Calibri"/>
                <a:ea typeface="Calibri"/>
                <a:cs typeface="Calibri"/>
                <a:sym typeface="Calibri"/>
              </a:rPr>
              <a:t> identities</a:t>
            </a:r>
            <a:endParaRPr b="0" i="0" sz="2000" u="none" cap="none" strike="noStrike">
              <a:solidFill>
                <a:srgbClr val="070707"/>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g409d8c6fd37_0_816"/>
          <p:cNvSpPr txBox="1"/>
          <p:nvPr>
            <p:ph type="ctrTitle"/>
          </p:nvPr>
        </p:nvSpPr>
        <p:spPr>
          <a:xfrm>
            <a:off x="607125" y="1692908"/>
            <a:ext cx="6736500" cy="1546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US"/>
              <a:t>Entrada Libre</a:t>
            </a:r>
            <a:r>
              <a:rPr lang="en-US"/>
              <a:t> </a:t>
            </a:r>
            <a:r>
              <a:rPr i="1" lang="en-US"/>
              <a:t>2.0</a:t>
            </a:r>
            <a:r>
              <a:rPr lang="en-US"/>
              <a:t> aligns with </a:t>
            </a:r>
            <a:r>
              <a:rPr i="1" lang="en-US"/>
              <a:t>Tarea Libre 2</a:t>
            </a:r>
            <a:endParaRPr i="1"/>
          </a:p>
        </p:txBody>
      </p:sp>
      <p:pic>
        <p:nvPicPr>
          <p:cNvPr descr="An adorned doorway that leads to further doorways." id="450" name="Google Shape;450;g409d8c6fd37_0_816" title="Photo by Anna Hunko on Unsplash"/>
          <p:cNvPicPr preferRelativeResize="0"/>
          <p:nvPr/>
        </p:nvPicPr>
        <p:blipFill>
          <a:blip r:embed="rId3">
            <a:alphaModFix/>
          </a:blip>
          <a:stretch>
            <a:fillRect/>
          </a:stretch>
        </p:blipFill>
        <p:spPr>
          <a:xfrm>
            <a:off x="152400" y="3517061"/>
            <a:ext cx="2209195" cy="3313793"/>
          </a:xfrm>
          <a:prstGeom prst="rect">
            <a:avLst/>
          </a:prstGeom>
          <a:noFill/>
          <a:ln>
            <a:noFill/>
          </a:ln>
        </p:spPr>
      </p:pic>
      <p:sp>
        <p:nvSpPr>
          <p:cNvPr id="451" name="Google Shape;451;g409d8c6fd37_0_816"/>
          <p:cNvSpPr txBox="1"/>
          <p:nvPr/>
        </p:nvSpPr>
        <p:spPr>
          <a:xfrm>
            <a:off x="2361600" y="63516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t>Photo by</a:t>
            </a:r>
            <a:r>
              <a:rPr lang="en-US" sz="1100">
                <a:uFill>
                  <a:noFill/>
                </a:uFill>
                <a:hlinkClick r:id="rId4"/>
              </a:rPr>
              <a:t> </a:t>
            </a:r>
            <a:r>
              <a:rPr lang="en-US" sz="1100" u="sng">
                <a:solidFill>
                  <a:schemeClr val="hlink"/>
                </a:solidFill>
                <a:hlinkClick r:id="rId5"/>
              </a:rPr>
              <a:t>Anna Hunko</a:t>
            </a:r>
            <a:r>
              <a:rPr lang="en-US" sz="1100"/>
              <a:t> on</a:t>
            </a:r>
            <a:r>
              <a:rPr lang="en-US" sz="1100">
                <a:uFill>
                  <a:noFill/>
                </a:uFill>
                <a:hlinkClick r:id="rId6"/>
              </a:rPr>
              <a:t> </a:t>
            </a:r>
            <a:r>
              <a:rPr lang="en-US" sz="1100" u="sng">
                <a:solidFill>
                  <a:schemeClr val="hlink"/>
                </a:solidFill>
                <a:hlinkClick r:id="rId7"/>
              </a:rPr>
              <a:t>Unsplash</a:t>
            </a:r>
            <a:r>
              <a:rPr lang="en-US" sz="1100"/>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g3fb95ed3fca_1_2"/>
          <p:cNvSpPr txBox="1"/>
          <p:nvPr>
            <p:ph type="title"/>
          </p:nvPr>
        </p:nvSpPr>
        <p:spPr>
          <a:xfrm>
            <a:off x="2622075" y="237800"/>
            <a:ext cx="4450200" cy="7635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i="1" lang="en-US" u="sng">
                <a:solidFill>
                  <a:schemeClr val="hlink"/>
                </a:solidFill>
                <a:hlinkClick r:id="rId3"/>
              </a:rPr>
              <a:t>Tarea Libre 2</a:t>
            </a:r>
            <a:r>
              <a:rPr lang="en-US">
                <a:solidFill>
                  <a:srgbClr val="060606"/>
                </a:solidFill>
              </a:rPr>
              <a:t> Modules</a:t>
            </a:r>
            <a:endParaRPr>
              <a:solidFill>
                <a:srgbClr val="060606"/>
              </a:solidFill>
            </a:endParaRPr>
          </a:p>
        </p:txBody>
      </p:sp>
      <p:pic>
        <p:nvPicPr>
          <p:cNvPr descr="A screenshot of a list of exercises" id="457" name="Google Shape;457;g3fb95ed3fca_1_2"/>
          <p:cNvPicPr preferRelativeResize="0"/>
          <p:nvPr/>
        </p:nvPicPr>
        <p:blipFill>
          <a:blip r:embed="rId4">
            <a:alphaModFix/>
          </a:blip>
          <a:stretch>
            <a:fillRect/>
          </a:stretch>
        </p:blipFill>
        <p:spPr>
          <a:xfrm>
            <a:off x="4374775" y="1360248"/>
            <a:ext cx="4164900" cy="4330426"/>
          </a:xfrm>
          <a:prstGeom prst="rect">
            <a:avLst/>
          </a:prstGeom>
          <a:noFill/>
          <a:ln>
            <a:noFill/>
          </a:ln>
        </p:spPr>
      </p:pic>
      <p:sp>
        <p:nvSpPr>
          <p:cNvPr id="458" name="Google Shape;458;g3fb95ed3fca_1_2"/>
          <p:cNvSpPr txBox="1"/>
          <p:nvPr>
            <p:ph idx="1" type="body"/>
          </p:nvPr>
        </p:nvSpPr>
        <p:spPr>
          <a:xfrm>
            <a:off x="172850" y="845000"/>
            <a:ext cx="4164900" cy="5865900"/>
          </a:xfrm>
          <a:prstGeom prst="rect">
            <a:avLst/>
          </a:prstGeom>
        </p:spPr>
        <p:txBody>
          <a:bodyPr anchorCtr="0" anchor="t" bIns="45700" lIns="91425" spcFirstLastPara="1" rIns="91425" wrap="square" tIns="45700">
            <a:normAutofit/>
          </a:bodyPr>
          <a:lstStyle/>
          <a:p>
            <a:pPr indent="0" lvl="0" marL="0" rtl="0" algn="l">
              <a:lnSpc>
                <a:spcPct val="100000"/>
              </a:lnSpc>
              <a:spcBef>
                <a:spcPts val="0"/>
              </a:spcBef>
              <a:spcAft>
                <a:spcPts val="0"/>
              </a:spcAft>
              <a:buNone/>
            </a:pPr>
            <a:r>
              <a:rPr lang="en-US" sz="1500">
                <a:solidFill>
                  <a:srgbClr val="2B2016"/>
                </a:solidFill>
              </a:rPr>
              <a:t>Built on California’s C-ID curriculum model for SPAN 200 and SPAN 210</a:t>
            </a:r>
            <a:endParaRPr sz="1500">
              <a:solidFill>
                <a:srgbClr val="060606"/>
              </a:solidFill>
            </a:endParaRPr>
          </a:p>
          <a:p>
            <a:pPr indent="-323850" lvl="0" marL="457200" rtl="0" algn="l">
              <a:spcBef>
                <a:spcPts val="750"/>
              </a:spcBef>
              <a:spcAft>
                <a:spcPts val="0"/>
              </a:spcAft>
              <a:buClr>
                <a:srgbClr val="060606"/>
              </a:buClr>
              <a:buSzPts val="1500"/>
              <a:buChar char="●"/>
            </a:pPr>
            <a:r>
              <a:rPr lang="en-US" sz="1500">
                <a:solidFill>
                  <a:srgbClr val="060606"/>
                </a:solidFill>
              </a:rPr>
              <a:t>800 activities</a:t>
            </a:r>
            <a:endParaRPr sz="1500">
              <a:solidFill>
                <a:srgbClr val="060606"/>
              </a:solidFill>
            </a:endParaRPr>
          </a:p>
          <a:p>
            <a:pPr indent="-323850" lvl="0" marL="457200" rtl="0" algn="l">
              <a:spcBef>
                <a:spcPts val="750"/>
              </a:spcBef>
              <a:spcAft>
                <a:spcPts val="0"/>
              </a:spcAft>
              <a:buClr>
                <a:srgbClr val="060606"/>
              </a:buClr>
              <a:buSzPts val="1500"/>
              <a:buChar char="●"/>
            </a:pPr>
            <a:r>
              <a:rPr lang="en-US" sz="1500">
                <a:solidFill>
                  <a:srgbClr val="060606"/>
                </a:solidFill>
              </a:rPr>
              <a:t>8 modules (4 modules per semester) connected to </a:t>
            </a:r>
            <a:r>
              <a:rPr i="1" lang="en-US" sz="1500" u="sng">
                <a:solidFill>
                  <a:srgbClr val="060606"/>
                </a:solidFill>
                <a:hlinkClick r:id="rId5">
                  <a:extLst>
                    <a:ext uri="{A12FA001-AC4F-418D-AE19-62706E023703}">
                      <ahyp:hlinkClr val="tx"/>
                    </a:ext>
                  </a:extLst>
                </a:hlinkClick>
              </a:rPr>
              <a:t>Acceso</a:t>
            </a:r>
            <a:endParaRPr i="1" sz="1500">
              <a:solidFill>
                <a:srgbClr val="060606"/>
              </a:solidFill>
            </a:endParaRPr>
          </a:p>
          <a:p>
            <a:pPr indent="-323850" lvl="0" marL="457200" rtl="0" algn="l">
              <a:spcBef>
                <a:spcPts val="750"/>
              </a:spcBef>
              <a:spcAft>
                <a:spcPts val="0"/>
              </a:spcAft>
              <a:buClr>
                <a:srgbClr val="060606"/>
              </a:buClr>
              <a:buSzPts val="1500"/>
              <a:buChar char="●"/>
            </a:pPr>
            <a:r>
              <a:rPr lang="en-US" sz="1500">
                <a:solidFill>
                  <a:srgbClr val="060606"/>
                </a:solidFill>
              </a:rPr>
              <a:t>4-5 sections per module</a:t>
            </a:r>
            <a:endParaRPr sz="1500">
              <a:solidFill>
                <a:srgbClr val="060606"/>
              </a:solidFill>
            </a:endParaRPr>
          </a:p>
          <a:p>
            <a:pPr indent="-323850" lvl="0" marL="457200" rtl="0" algn="l">
              <a:spcBef>
                <a:spcPts val="750"/>
              </a:spcBef>
              <a:spcAft>
                <a:spcPts val="0"/>
              </a:spcAft>
              <a:buClr>
                <a:srgbClr val="060606"/>
              </a:buClr>
              <a:buSzPts val="1500"/>
              <a:buChar char="●"/>
            </a:pPr>
            <a:r>
              <a:rPr lang="en-US" sz="1500">
                <a:solidFill>
                  <a:srgbClr val="060606"/>
                </a:solidFill>
              </a:rPr>
              <a:t>5 ‘pasos’ of grammar exercises per section</a:t>
            </a:r>
            <a:endParaRPr sz="1500">
              <a:solidFill>
                <a:srgbClr val="060606"/>
              </a:solidFill>
            </a:endParaRPr>
          </a:p>
          <a:p>
            <a:pPr indent="-323850" lvl="1" marL="914400" rtl="0" algn="l">
              <a:spcBef>
                <a:spcPts val="375"/>
              </a:spcBef>
              <a:spcAft>
                <a:spcPts val="0"/>
              </a:spcAft>
              <a:buClr>
                <a:srgbClr val="060606"/>
              </a:buClr>
              <a:buSzPts val="1500"/>
              <a:buChar char="○"/>
            </a:pPr>
            <a:r>
              <a:rPr lang="en-US" sz="1500">
                <a:solidFill>
                  <a:srgbClr val="060606"/>
                </a:solidFill>
              </a:rPr>
              <a:t>Empecemos</a:t>
            </a:r>
            <a:endParaRPr sz="1500">
              <a:solidFill>
                <a:srgbClr val="060606"/>
              </a:solidFill>
            </a:endParaRPr>
          </a:p>
          <a:p>
            <a:pPr indent="-323850" lvl="1" marL="914400" rtl="0" algn="l">
              <a:spcBef>
                <a:spcPts val="375"/>
              </a:spcBef>
              <a:spcAft>
                <a:spcPts val="0"/>
              </a:spcAft>
              <a:buClr>
                <a:srgbClr val="060606"/>
              </a:buClr>
              <a:buSzPts val="1500"/>
              <a:buChar char="○"/>
            </a:pPr>
            <a:r>
              <a:rPr lang="en-US" sz="1500">
                <a:solidFill>
                  <a:srgbClr val="060606"/>
                </a:solidFill>
              </a:rPr>
              <a:t>Continuemos</a:t>
            </a:r>
            <a:endParaRPr sz="1500">
              <a:solidFill>
                <a:srgbClr val="060606"/>
              </a:solidFill>
            </a:endParaRPr>
          </a:p>
          <a:p>
            <a:pPr indent="-323850" lvl="1" marL="914400" rtl="0" algn="l">
              <a:spcBef>
                <a:spcPts val="375"/>
              </a:spcBef>
              <a:spcAft>
                <a:spcPts val="0"/>
              </a:spcAft>
              <a:buClr>
                <a:srgbClr val="060606"/>
              </a:buClr>
              <a:buSzPts val="1500"/>
              <a:buChar char="○"/>
            </a:pPr>
            <a:r>
              <a:rPr lang="en-US" sz="1500">
                <a:solidFill>
                  <a:srgbClr val="060606"/>
                </a:solidFill>
              </a:rPr>
              <a:t>Practiquemos</a:t>
            </a:r>
            <a:endParaRPr sz="1500">
              <a:solidFill>
                <a:srgbClr val="060606"/>
              </a:solidFill>
            </a:endParaRPr>
          </a:p>
          <a:p>
            <a:pPr indent="-323850" lvl="1" marL="914400" rtl="0" algn="l">
              <a:spcBef>
                <a:spcPts val="375"/>
              </a:spcBef>
              <a:spcAft>
                <a:spcPts val="0"/>
              </a:spcAft>
              <a:buClr>
                <a:srgbClr val="060606"/>
              </a:buClr>
              <a:buSzPts val="1500"/>
              <a:buChar char="○"/>
            </a:pPr>
            <a:r>
              <a:rPr lang="en-US" sz="1500">
                <a:solidFill>
                  <a:srgbClr val="060606"/>
                </a:solidFill>
              </a:rPr>
              <a:t>Avancemos</a:t>
            </a:r>
            <a:endParaRPr sz="1500">
              <a:solidFill>
                <a:srgbClr val="060606"/>
              </a:solidFill>
            </a:endParaRPr>
          </a:p>
          <a:p>
            <a:pPr indent="-323850" lvl="1" marL="914400" rtl="0" algn="l">
              <a:spcBef>
                <a:spcPts val="375"/>
              </a:spcBef>
              <a:spcAft>
                <a:spcPts val="0"/>
              </a:spcAft>
              <a:buClr>
                <a:srgbClr val="060606"/>
              </a:buClr>
              <a:buSzPts val="1500"/>
              <a:buChar char="○"/>
            </a:pPr>
            <a:r>
              <a:rPr lang="en-US" sz="1500">
                <a:solidFill>
                  <a:srgbClr val="060606"/>
                </a:solidFill>
              </a:rPr>
              <a:t>De todo un poco</a:t>
            </a:r>
            <a:endParaRPr sz="1500">
              <a:solidFill>
                <a:srgbClr val="060606"/>
              </a:solidFill>
            </a:endParaRPr>
          </a:p>
          <a:p>
            <a:pPr indent="-323850" lvl="0" marL="457200" rtl="0" algn="l">
              <a:spcBef>
                <a:spcPts val="750"/>
              </a:spcBef>
              <a:spcAft>
                <a:spcPts val="0"/>
              </a:spcAft>
              <a:buClr>
                <a:srgbClr val="060606"/>
              </a:buClr>
              <a:buSzPts val="1500"/>
              <a:buChar char="●"/>
            </a:pPr>
            <a:r>
              <a:rPr lang="en-US" sz="1500">
                <a:solidFill>
                  <a:srgbClr val="060606"/>
                </a:solidFill>
              </a:rPr>
              <a:t>3 comprehensive assessments per module</a:t>
            </a:r>
            <a:endParaRPr sz="1500">
              <a:solidFill>
                <a:srgbClr val="060606"/>
              </a:solidFill>
            </a:endParaRPr>
          </a:p>
          <a:p>
            <a:pPr indent="-323850" lvl="1" marL="914400" rtl="0" algn="l">
              <a:spcBef>
                <a:spcPts val="375"/>
              </a:spcBef>
              <a:spcAft>
                <a:spcPts val="0"/>
              </a:spcAft>
              <a:buClr>
                <a:srgbClr val="060606"/>
              </a:buClr>
              <a:buSzPts val="1500"/>
              <a:buChar char="○"/>
            </a:pPr>
            <a:r>
              <a:rPr lang="en-US" sz="1500">
                <a:solidFill>
                  <a:srgbClr val="060606"/>
                </a:solidFill>
              </a:rPr>
              <a:t>Hablemos</a:t>
            </a:r>
            <a:endParaRPr sz="1500">
              <a:solidFill>
                <a:srgbClr val="060606"/>
              </a:solidFill>
            </a:endParaRPr>
          </a:p>
          <a:p>
            <a:pPr indent="-323850" lvl="1" marL="914400" rtl="0" algn="l">
              <a:spcBef>
                <a:spcPts val="375"/>
              </a:spcBef>
              <a:spcAft>
                <a:spcPts val="0"/>
              </a:spcAft>
              <a:buClr>
                <a:srgbClr val="060606"/>
              </a:buClr>
              <a:buSzPts val="1500"/>
              <a:buChar char="○"/>
            </a:pPr>
            <a:r>
              <a:rPr lang="en-US" sz="1500">
                <a:solidFill>
                  <a:srgbClr val="060606"/>
                </a:solidFill>
              </a:rPr>
              <a:t>Escuchemos</a:t>
            </a:r>
            <a:endParaRPr sz="1500">
              <a:solidFill>
                <a:srgbClr val="060606"/>
              </a:solidFill>
            </a:endParaRPr>
          </a:p>
          <a:p>
            <a:pPr indent="-323850" lvl="1" marL="914400" rtl="0" algn="l">
              <a:spcBef>
                <a:spcPts val="375"/>
              </a:spcBef>
              <a:spcAft>
                <a:spcPts val="0"/>
              </a:spcAft>
              <a:buClr>
                <a:srgbClr val="060606"/>
              </a:buClr>
              <a:buSzPts val="1500"/>
              <a:buChar char="○"/>
            </a:pPr>
            <a:r>
              <a:rPr lang="en-US" sz="1500">
                <a:solidFill>
                  <a:srgbClr val="060606"/>
                </a:solidFill>
              </a:rPr>
              <a:t>Leamos</a:t>
            </a:r>
            <a:endParaRPr sz="1500">
              <a:solidFill>
                <a:srgbClr val="060606"/>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3" name="Shape 463"/>
        <p:cNvGrpSpPr/>
        <p:nvPr/>
      </p:nvGrpSpPr>
      <p:grpSpPr>
        <a:xfrm>
          <a:off x="0" y="0"/>
          <a:ext cx="0" cy="0"/>
          <a:chOff x="0" y="0"/>
          <a:chExt cx="0" cy="0"/>
        </a:xfrm>
      </p:grpSpPr>
      <p:sp>
        <p:nvSpPr>
          <p:cNvPr id="464" name="Google Shape;464;g409d8c6fd37_0_635"/>
          <p:cNvSpPr txBox="1"/>
          <p:nvPr/>
        </p:nvSpPr>
        <p:spPr>
          <a:xfrm>
            <a:off x="411480" y="658368"/>
            <a:ext cx="8298300" cy="82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B2016"/>
              </a:buClr>
              <a:buSzPts val="3200"/>
              <a:buFont typeface="Cambria"/>
              <a:buNone/>
            </a:pPr>
            <a:r>
              <a:rPr i="1" lang="en-US" sz="3000">
                <a:solidFill>
                  <a:srgbClr val="2B2016"/>
                </a:solidFill>
              </a:rPr>
              <a:t>Tarea Libre 2</a:t>
            </a:r>
            <a:r>
              <a:rPr lang="en-US" sz="3000">
                <a:solidFill>
                  <a:srgbClr val="2B2016"/>
                </a:solidFill>
              </a:rPr>
              <a:t>: </a:t>
            </a:r>
            <a:r>
              <a:rPr lang="en-US" sz="3000">
                <a:solidFill>
                  <a:srgbClr val="2B2016"/>
                </a:solidFill>
              </a:rPr>
              <a:t>Scaffolded</a:t>
            </a:r>
            <a:r>
              <a:rPr i="0" lang="en-US" sz="3000" u="none" cap="none" strike="noStrike">
                <a:solidFill>
                  <a:srgbClr val="2B2016"/>
                </a:solidFill>
              </a:rPr>
              <a:t> grammar assignments for </a:t>
            </a:r>
            <a:r>
              <a:rPr lang="en-US" sz="3000">
                <a:solidFill>
                  <a:srgbClr val="2B2016"/>
                </a:solidFill>
              </a:rPr>
              <a:t>formative and summative assessments</a:t>
            </a:r>
            <a:endParaRPr i="0" sz="3000" u="none" cap="none" strike="noStrike">
              <a:solidFill>
                <a:schemeClr val="dk1"/>
              </a:solidFill>
            </a:endParaRPr>
          </a:p>
        </p:txBody>
      </p:sp>
      <p:sp>
        <p:nvSpPr>
          <p:cNvPr id="465" name="Google Shape;465;g409d8c6fd37_0_635"/>
          <p:cNvSpPr/>
          <p:nvPr/>
        </p:nvSpPr>
        <p:spPr>
          <a:xfrm>
            <a:off x="2297430" y="2606040"/>
            <a:ext cx="240000" cy="54900"/>
          </a:xfrm>
          <a:prstGeom prst="rect">
            <a:avLst/>
          </a:prstGeom>
          <a:solidFill>
            <a:srgbClr val="D8C9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g409d8c6fd37_0_635"/>
          <p:cNvSpPr/>
          <p:nvPr/>
        </p:nvSpPr>
        <p:spPr>
          <a:xfrm>
            <a:off x="977265" y="2103120"/>
            <a:ext cx="754500" cy="1005900"/>
          </a:xfrm>
          <a:prstGeom prst="ellipse">
            <a:avLst/>
          </a:prstGeom>
          <a:solidFill>
            <a:srgbClr val="E8C4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g409d8c6fd37_0_635"/>
          <p:cNvSpPr txBox="1"/>
          <p:nvPr/>
        </p:nvSpPr>
        <p:spPr>
          <a:xfrm>
            <a:off x="977265" y="2103120"/>
            <a:ext cx="754500" cy="100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B2016"/>
              </a:buClr>
              <a:buSzPts val="3400"/>
              <a:buFont typeface="Cambria"/>
              <a:buNone/>
            </a:pPr>
            <a:r>
              <a:rPr b="1" i="0" lang="en-US" sz="3400" u="none" cap="none" strike="noStrike">
                <a:solidFill>
                  <a:srgbClr val="2B2016"/>
                </a:solidFill>
                <a:latin typeface="Cambria"/>
                <a:ea typeface="Cambria"/>
                <a:cs typeface="Cambria"/>
                <a:sym typeface="Cambria"/>
              </a:rPr>
              <a:t>1</a:t>
            </a:r>
            <a:endParaRPr b="0" i="0" sz="3400" u="none" cap="none" strike="noStrike">
              <a:solidFill>
                <a:schemeClr val="dk1"/>
              </a:solidFill>
              <a:latin typeface="Calibri"/>
              <a:ea typeface="Calibri"/>
              <a:cs typeface="Calibri"/>
              <a:sym typeface="Calibri"/>
            </a:endParaRPr>
          </a:p>
        </p:txBody>
      </p:sp>
      <p:sp>
        <p:nvSpPr>
          <p:cNvPr id="468" name="Google Shape;468;g409d8c6fd37_0_635"/>
          <p:cNvSpPr txBox="1"/>
          <p:nvPr/>
        </p:nvSpPr>
        <p:spPr>
          <a:xfrm>
            <a:off x="411480" y="3291840"/>
            <a:ext cx="18858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B2016"/>
              </a:buClr>
              <a:buSzPts val="1700"/>
              <a:buFont typeface="Cambria"/>
              <a:buNone/>
            </a:pPr>
            <a:r>
              <a:rPr b="1" i="0" lang="en-US" sz="1700" u="none" cap="none" strike="noStrike">
                <a:solidFill>
                  <a:srgbClr val="2B2016"/>
                </a:solidFill>
                <a:latin typeface="Cambria"/>
                <a:ea typeface="Cambria"/>
                <a:cs typeface="Cambria"/>
                <a:sym typeface="Cambria"/>
              </a:rPr>
              <a:t>Empecemos</a:t>
            </a:r>
            <a:endParaRPr b="0" i="0" sz="1700" u="none" cap="none" strike="noStrike">
              <a:solidFill>
                <a:schemeClr val="dk1"/>
              </a:solidFill>
              <a:latin typeface="Calibri"/>
              <a:ea typeface="Calibri"/>
              <a:cs typeface="Calibri"/>
              <a:sym typeface="Calibri"/>
            </a:endParaRPr>
          </a:p>
        </p:txBody>
      </p:sp>
      <p:sp>
        <p:nvSpPr>
          <p:cNvPr id="469" name="Google Shape;469;g409d8c6fd37_0_635"/>
          <p:cNvSpPr txBox="1"/>
          <p:nvPr/>
        </p:nvSpPr>
        <p:spPr>
          <a:xfrm>
            <a:off x="411480" y="3730752"/>
            <a:ext cx="1885800"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7A6A5C"/>
              </a:buClr>
              <a:buSzPts val="1250"/>
              <a:buFont typeface="Calibri"/>
              <a:buNone/>
            </a:pPr>
            <a:r>
              <a:rPr lang="en-US">
                <a:solidFill>
                  <a:srgbClr val="060606"/>
                </a:solidFill>
              </a:rPr>
              <a:t>Initial application: review of new vocabulary with </a:t>
            </a:r>
            <a:r>
              <a:rPr i="0" lang="en-US" u="none" cap="none" strike="noStrike">
                <a:solidFill>
                  <a:srgbClr val="060606"/>
                </a:solidFill>
              </a:rPr>
              <a:t>multiple choice and select-choice questions</a:t>
            </a:r>
            <a:endParaRPr i="0" u="none" cap="none" strike="noStrike">
              <a:solidFill>
                <a:srgbClr val="060606"/>
              </a:solidFill>
            </a:endParaRPr>
          </a:p>
        </p:txBody>
      </p:sp>
      <p:sp>
        <p:nvSpPr>
          <p:cNvPr id="470" name="Google Shape;470;g409d8c6fd37_0_635"/>
          <p:cNvSpPr/>
          <p:nvPr/>
        </p:nvSpPr>
        <p:spPr>
          <a:xfrm>
            <a:off x="4423410" y="2606040"/>
            <a:ext cx="240000" cy="54900"/>
          </a:xfrm>
          <a:prstGeom prst="rect">
            <a:avLst/>
          </a:prstGeom>
          <a:solidFill>
            <a:srgbClr val="D8C9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g409d8c6fd37_0_635"/>
          <p:cNvSpPr/>
          <p:nvPr/>
        </p:nvSpPr>
        <p:spPr>
          <a:xfrm>
            <a:off x="3103245" y="2103120"/>
            <a:ext cx="754500" cy="1005900"/>
          </a:xfrm>
          <a:prstGeom prst="ellipse">
            <a:avLst/>
          </a:prstGeom>
          <a:solidFill>
            <a:srgbClr val="C053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g409d8c6fd37_0_635"/>
          <p:cNvSpPr txBox="1"/>
          <p:nvPr/>
        </p:nvSpPr>
        <p:spPr>
          <a:xfrm>
            <a:off x="3103245" y="2103120"/>
            <a:ext cx="754500" cy="100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2</a:t>
            </a:r>
            <a:endParaRPr b="0" i="0" sz="3400" u="none" cap="none" strike="noStrike">
              <a:solidFill>
                <a:schemeClr val="dk1"/>
              </a:solidFill>
              <a:latin typeface="Calibri"/>
              <a:ea typeface="Calibri"/>
              <a:cs typeface="Calibri"/>
              <a:sym typeface="Calibri"/>
            </a:endParaRPr>
          </a:p>
        </p:txBody>
      </p:sp>
      <p:sp>
        <p:nvSpPr>
          <p:cNvPr id="473" name="Google Shape;473;g409d8c6fd37_0_635"/>
          <p:cNvSpPr txBox="1"/>
          <p:nvPr/>
        </p:nvSpPr>
        <p:spPr>
          <a:xfrm>
            <a:off x="2537460" y="3291840"/>
            <a:ext cx="18858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B2016"/>
              </a:buClr>
              <a:buSzPts val="1700"/>
              <a:buFont typeface="Cambria"/>
              <a:buNone/>
            </a:pPr>
            <a:r>
              <a:rPr b="1" i="0" lang="en-US" sz="1700" u="none" cap="none" strike="noStrike">
                <a:solidFill>
                  <a:srgbClr val="2B2016"/>
                </a:solidFill>
                <a:latin typeface="Cambria"/>
                <a:ea typeface="Cambria"/>
                <a:cs typeface="Cambria"/>
                <a:sym typeface="Cambria"/>
              </a:rPr>
              <a:t>Continuemos</a:t>
            </a:r>
            <a:endParaRPr b="0" i="0" sz="1700" u="none" cap="none" strike="noStrike">
              <a:solidFill>
                <a:schemeClr val="dk1"/>
              </a:solidFill>
              <a:latin typeface="Calibri"/>
              <a:ea typeface="Calibri"/>
              <a:cs typeface="Calibri"/>
              <a:sym typeface="Calibri"/>
            </a:endParaRPr>
          </a:p>
        </p:txBody>
      </p:sp>
      <p:sp>
        <p:nvSpPr>
          <p:cNvPr id="474" name="Google Shape;474;g409d8c6fd37_0_635"/>
          <p:cNvSpPr txBox="1"/>
          <p:nvPr/>
        </p:nvSpPr>
        <p:spPr>
          <a:xfrm>
            <a:off x="2537460" y="3730752"/>
            <a:ext cx="1885800"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7A6A5C"/>
              </a:buClr>
              <a:buSzPts val="1250"/>
              <a:buFont typeface="Calibri"/>
              <a:buNone/>
            </a:pPr>
            <a:r>
              <a:rPr lang="en-US">
                <a:solidFill>
                  <a:srgbClr val="060606"/>
                </a:solidFill>
              </a:rPr>
              <a:t>Continued </a:t>
            </a:r>
            <a:r>
              <a:rPr i="0" lang="en-US" u="none" cap="none" strike="noStrike">
                <a:solidFill>
                  <a:srgbClr val="060606"/>
                </a:solidFill>
              </a:rPr>
              <a:t>application</a:t>
            </a:r>
            <a:r>
              <a:rPr lang="en-US">
                <a:solidFill>
                  <a:srgbClr val="060606"/>
                </a:solidFill>
              </a:rPr>
              <a:t>:</a:t>
            </a:r>
            <a:r>
              <a:rPr i="0" lang="en-US" u="none" cap="none" strike="noStrike">
                <a:solidFill>
                  <a:srgbClr val="060606"/>
                </a:solidFill>
              </a:rPr>
              <a:t> fill-in-the-blank in short contexts</a:t>
            </a:r>
            <a:endParaRPr i="0" u="none" cap="none" strike="noStrike">
              <a:solidFill>
                <a:srgbClr val="060606"/>
              </a:solidFill>
            </a:endParaRPr>
          </a:p>
        </p:txBody>
      </p:sp>
      <p:sp>
        <p:nvSpPr>
          <p:cNvPr id="475" name="Google Shape;475;g409d8c6fd37_0_635"/>
          <p:cNvSpPr/>
          <p:nvPr/>
        </p:nvSpPr>
        <p:spPr>
          <a:xfrm>
            <a:off x="6549390" y="2606040"/>
            <a:ext cx="240000" cy="54900"/>
          </a:xfrm>
          <a:prstGeom prst="rect">
            <a:avLst/>
          </a:prstGeom>
          <a:solidFill>
            <a:srgbClr val="D8C9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g409d8c6fd37_0_635"/>
          <p:cNvSpPr/>
          <p:nvPr/>
        </p:nvSpPr>
        <p:spPr>
          <a:xfrm>
            <a:off x="5229225" y="2103120"/>
            <a:ext cx="754500" cy="1005900"/>
          </a:xfrm>
          <a:prstGeom prst="ellipse">
            <a:avLst/>
          </a:prstGeom>
          <a:solidFill>
            <a:srgbClr val="2F5D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g409d8c6fd37_0_635"/>
          <p:cNvSpPr txBox="1"/>
          <p:nvPr/>
        </p:nvSpPr>
        <p:spPr>
          <a:xfrm>
            <a:off x="5229225" y="2103120"/>
            <a:ext cx="754500" cy="100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3</a:t>
            </a:r>
            <a:endParaRPr b="0" i="0" sz="3400" u="none" cap="none" strike="noStrike">
              <a:solidFill>
                <a:schemeClr val="dk1"/>
              </a:solidFill>
              <a:latin typeface="Calibri"/>
              <a:ea typeface="Calibri"/>
              <a:cs typeface="Calibri"/>
              <a:sym typeface="Calibri"/>
            </a:endParaRPr>
          </a:p>
        </p:txBody>
      </p:sp>
      <p:sp>
        <p:nvSpPr>
          <p:cNvPr id="478" name="Google Shape;478;g409d8c6fd37_0_635"/>
          <p:cNvSpPr txBox="1"/>
          <p:nvPr/>
        </p:nvSpPr>
        <p:spPr>
          <a:xfrm>
            <a:off x="4663440" y="3291840"/>
            <a:ext cx="18858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B2016"/>
              </a:buClr>
              <a:buSzPts val="1700"/>
              <a:buFont typeface="Cambria"/>
              <a:buNone/>
            </a:pPr>
            <a:r>
              <a:rPr b="1" i="0" lang="en-US" sz="1700" u="none" cap="none" strike="noStrike">
                <a:solidFill>
                  <a:srgbClr val="2B2016"/>
                </a:solidFill>
                <a:latin typeface="Cambria"/>
                <a:ea typeface="Cambria"/>
                <a:cs typeface="Cambria"/>
                <a:sym typeface="Cambria"/>
              </a:rPr>
              <a:t>Practiquemos</a:t>
            </a:r>
            <a:endParaRPr b="0" i="0" sz="1700" u="none" cap="none" strike="noStrike">
              <a:solidFill>
                <a:schemeClr val="dk1"/>
              </a:solidFill>
              <a:latin typeface="Calibri"/>
              <a:ea typeface="Calibri"/>
              <a:cs typeface="Calibri"/>
              <a:sym typeface="Calibri"/>
            </a:endParaRPr>
          </a:p>
        </p:txBody>
      </p:sp>
      <p:sp>
        <p:nvSpPr>
          <p:cNvPr id="479" name="Google Shape;479;g409d8c6fd37_0_635"/>
          <p:cNvSpPr txBox="1"/>
          <p:nvPr/>
        </p:nvSpPr>
        <p:spPr>
          <a:xfrm>
            <a:off x="4663440" y="3730752"/>
            <a:ext cx="1885800"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7A6A5C"/>
              </a:buClr>
              <a:buSzPts val="1250"/>
              <a:buFont typeface="Calibri"/>
              <a:buNone/>
            </a:pPr>
            <a:r>
              <a:rPr i="0" lang="en-US" u="none" cap="none" strike="noStrike">
                <a:solidFill>
                  <a:srgbClr val="060606"/>
                </a:solidFill>
              </a:rPr>
              <a:t>Expanded application</a:t>
            </a:r>
            <a:r>
              <a:rPr lang="en-US">
                <a:solidFill>
                  <a:srgbClr val="060606"/>
                </a:solidFill>
              </a:rPr>
              <a:t>:</a:t>
            </a:r>
            <a:r>
              <a:rPr i="0" lang="en-US" u="none" cap="none" strike="noStrike">
                <a:solidFill>
                  <a:srgbClr val="060606"/>
                </a:solidFill>
              </a:rPr>
              <a:t> longer paragraphs, fuller context</a:t>
            </a:r>
            <a:endParaRPr i="0" u="none" cap="none" strike="noStrike">
              <a:solidFill>
                <a:srgbClr val="060606"/>
              </a:solidFill>
            </a:endParaRPr>
          </a:p>
        </p:txBody>
      </p:sp>
      <p:sp>
        <p:nvSpPr>
          <p:cNvPr id="480" name="Google Shape;480;g409d8c6fd37_0_635"/>
          <p:cNvSpPr/>
          <p:nvPr/>
        </p:nvSpPr>
        <p:spPr>
          <a:xfrm>
            <a:off x="7355205" y="2103120"/>
            <a:ext cx="754500" cy="1005900"/>
          </a:xfrm>
          <a:prstGeom prst="ellipse">
            <a:avLst/>
          </a:prstGeom>
          <a:solidFill>
            <a:srgbClr val="2B2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g409d8c6fd37_0_635"/>
          <p:cNvSpPr txBox="1"/>
          <p:nvPr/>
        </p:nvSpPr>
        <p:spPr>
          <a:xfrm>
            <a:off x="7355205" y="2103120"/>
            <a:ext cx="754500" cy="1005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400"/>
              <a:buFont typeface="Cambria"/>
              <a:buNone/>
            </a:pPr>
            <a:r>
              <a:rPr b="1" i="0" lang="en-US" sz="3400" u="none" cap="none" strike="noStrike">
                <a:solidFill>
                  <a:srgbClr val="FFFFFF"/>
                </a:solidFill>
                <a:latin typeface="Cambria"/>
                <a:ea typeface="Cambria"/>
                <a:cs typeface="Cambria"/>
                <a:sym typeface="Cambria"/>
              </a:rPr>
              <a:t>4</a:t>
            </a:r>
            <a:endParaRPr b="0" i="0" sz="3400" u="none" cap="none" strike="noStrike">
              <a:solidFill>
                <a:schemeClr val="dk1"/>
              </a:solidFill>
              <a:latin typeface="Calibri"/>
              <a:ea typeface="Calibri"/>
              <a:cs typeface="Calibri"/>
              <a:sym typeface="Calibri"/>
            </a:endParaRPr>
          </a:p>
        </p:txBody>
      </p:sp>
      <p:sp>
        <p:nvSpPr>
          <p:cNvPr id="482" name="Google Shape;482;g409d8c6fd37_0_635"/>
          <p:cNvSpPr txBox="1"/>
          <p:nvPr/>
        </p:nvSpPr>
        <p:spPr>
          <a:xfrm>
            <a:off x="6789420" y="3291840"/>
            <a:ext cx="18858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B2016"/>
              </a:buClr>
              <a:buSzPts val="1700"/>
              <a:buFont typeface="Cambria"/>
              <a:buNone/>
            </a:pPr>
            <a:r>
              <a:rPr b="1" i="0" lang="en-US" sz="1700" u="none" cap="none" strike="noStrike">
                <a:solidFill>
                  <a:srgbClr val="2B2016"/>
                </a:solidFill>
                <a:latin typeface="Cambria"/>
                <a:ea typeface="Cambria"/>
                <a:cs typeface="Cambria"/>
                <a:sym typeface="Cambria"/>
              </a:rPr>
              <a:t>Avancemos</a:t>
            </a:r>
            <a:endParaRPr b="0" i="0" sz="1700" u="none" cap="none" strike="noStrike">
              <a:solidFill>
                <a:schemeClr val="dk1"/>
              </a:solidFill>
              <a:latin typeface="Calibri"/>
              <a:ea typeface="Calibri"/>
              <a:cs typeface="Calibri"/>
              <a:sym typeface="Calibri"/>
            </a:endParaRPr>
          </a:p>
        </p:txBody>
      </p:sp>
      <p:sp>
        <p:nvSpPr>
          <p:cNvPr id="483" name="Google Shape;483;g409d8c6fd37_0_635"/>
          <p:cNvSpPr txBox="1"/>
          <p:nvPr/>
        </p:nvSpPr>
        <p:spPr>
          <a:xfrm>
            <a:off x="6789420" y="3730752"/>
            <a:ext cx="1885800" cy="1371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7A6A5C"/>
              </a:buClr>
              <a:buSzPts val="1250"/>
              <a:buFont typeface="Calibri"/>
              <a:buNone/>
            </a:pPr>
            <a:r>
              <a:rPr i="0" lang="en-US" u="none" cap="none" strike="noStrike">
                <a:solidFill>
                  <a:srgbClr val="060606"/>
                </a:solidFill>
              </a:rPr>
              <a:t>Full application in dialogue</a:t>
            </a:r>
            <a:r>
              <a:rPr lang="en-US">
                <a:solidFill>
                  <a:srgbClr val="060606"/>
                </a:solidFill>
              </a:rPr>
              <a:t>:</a:t>
            </a:r>
            <a:r>
              <a:rPr i="0" lang="en-US" u="none" cap="none" strike="noStrike">
                <a:solidFill>
                  <a:srgbClr val="060606"/>
                </a:solidFill>
              </a:rPr>
              <a:t> fill-in-the-blank in real exchanges</a:t>
            </a:r>
            <a:endParaRPr i="0" u="none" cap="none" strike="noStrike">
              <a:solidFill>
                <a:srgbClr val="06060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8" name="Shape 488"/>
        <p:cNvGrpSpPr/>
        <p:nvPr/>
      </p:nvGrpSpPr>
      <p:grpSpPr>
        <a:xfrm>
          <a:off x="0" y="0"/>
          <a:ext cx="0" cy="0"/>
          <a:chOff x="0" y="0"/>
          <a:chExt cx="0" cy="0"/>
        </a:xfrm>
      </p:grpSpPr>
      <p:sp>
        <p:nvSpPr>
          <p:cNvPr id="489" name="Google Shape;489;g409d8c6fd37_0_747"/>
          <p:cNvSpPr txBox="1"/>
          <p:nvPr/>
        </p:nvSpPr>
        <p:spPr>
          <a:xfrm>
            <a:off x="1489651" y="668825"/>
            <a:ext cx="6164700" cy="82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016"/>
              </a:buClr>
              <a:buSzPts val="3200"/>
              <a:buFont typeface="Cambria"/>
              <a:buNone/>
            </a:pPr>
            <a:r>
              <a:rPr i="1" lang="en-US" sz="3000">
                <a:solidFill>
                  <a:srgbClr val="2B2016"/>
                </a:solidFill>
              </a:rPr>
              <a:t>Tarea Libre 2</a:t>
            </a:r>
            <a:r>
              <a:rPr lang="en-US" sz="3000">
                <a:solidFill>
                  <a:srgbClr val="2B2016"/>
                </a:solidFill>
              </a:rPr>
              <a:t>: </a:t>
            </a:r>
            <a:r>
              <a:rPr i="0" lang="en-US" sz="3000" u="none" cap="none" strike="noStrike">
                <a:solidFill>
                  <a:srgbClr val="2B2016"/>
                </a:solidFill>
              </a:rPr>
              <a:t>Four </a:t>
            </a:r>
            <a:r>
              <a:rPr lang="en-US" sz="3000">
                <a:solidFill>
                  <a:srgbClr val="2B2016"/>
                </a:solidFill>
              </a:rPr>
              <a:t>L</a:t>
            </a:r>
            <a:r>
              <a:rPr i="0" lang="en-US" sz="3000" u="none" cap="none" strike="noStrike">
                <a:solidFill>
                  <a:srgbClr val="2B2016"/>
                </a:solidFill>
              </a:rPr>
              <a:t>anguage </a:t>
            </a:r>
            <a:r>
              <a:rPr lang="en-US" sz="3000">
                <a:solidFill>
                  <a:srgbClr val="2B2016"/>
                </a:solidFill>
              </a:rPr>
              <a:t>S</a:t>
            </a:r>
            <a:r>
              <a:rPr i="0" lang="en-US" sz="3000" u="none" cap="none" strike="noStrike">
                <a:solidFill>
                  <a:srgbClr val="2B2016"/>
                </a:solidFill>
                <a:extLst>
                  <a:ext uri="http://customooxmlschemas.google.com/">
                    <go:slidesCustomData xmlns:go="http://customooxmlschemas.google.com/" textRoundtripDataId="1"/>
                  </a:ext>
                </a:extLst>
              </a:rPr>
              <a:t>kills</a:t>
            </a:r>
            <a:endParaRPr i="0" sz="3000" u="none" cap="none" strike="noStrike">
              <a:solidFill>
                <a:schemeClr val="dk1"/>
              </a:solidFill>
            </a:endParaRPr>
          </a:p>
        </p:txBody>
      </p:sp>
      <p:sp>
        <p:nvSpPr>
          <p:cNvPr id="490" name="Google Shape;490;g409d8c6fd37_0_747"/>
          <p:cNvSpPr/>
          <p:nvPr/>
        </p:nvSpPr>
        <p:spPr>
          <a:xfrm>
            <a:off x="411480" y="1874520"/>
            <a:ext cx="445800" cy="594300"/>
          </a:xfrm>
          <a:prstGeom prst="ellipse">
            <a:avLst/>
          </a:prstGeom>
          <a:solidFill>
            <a:srgbClr val="C053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g409d8c6fd37_0_747"/>
          <p:cNvSpPr txBox="1"/>
          <p:nvPr/>
        </p:nvSpPr>
        <p:spPr>
          <a:xfrm>
            <a:off x="411480" y="1874520"/>
            <a:ext cx="445800" cy="59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30"/>
              <a:buFont typeface="Calibri"/>
              <a:buNone/>
            </a:pPr>
            <a:r>
              <a:rPr b="1" i="0" lang="en-US" sz="1430" u="none" cap="none" strike="noStrike">
                <a:solidFill>
                  <a:srgbClr val="FFFFFF"/>
                </a:solidFill>
                <a:latin typeface="Calibri"/>
                <a:ea typeface="Calibri"/>
                <a:cs typeface="Calibri"/>
                <a:sym typeface="Calibri"/>
              </a:rPr>
              <a:t>✎</a:t>
            </a:r>
            <a:endParaRPr b="0" i="0" sz="1430" u="none" cap="none" strike="noStrike">
              <a:solidFill>
                <a:schemeClr val="dk1"/>
              </a:solidFill>
              <a:latin typeface="Calibri"/>
              <a:ea typeface="Calibri"/>
              <a:cs typeface="Calibri"/>
              <a:sym typeface="Calibri"/>
            </a:endParaRPr>
          </a:p>
        </p:txBody>
      </p:sp>
      <p:sp>
        <p:nvSpPr>
          <p:cNvPr id="492" name="Google Shape;492;g409d8c6fd37_0_747"/>
          <p:cNvSpPr txBox="1"/>
          <p:nvPr/>
        </p:nvSpPr>
        <p:spPr>
          <a:xfrm>
            <a:off x="994410" y="1856232"/>
            <a:ext cx="3394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016"/>
              </a:buClr>
              <a:buSzPts val="1700"/>
              <a:buFont typeface="Cambria"/>
              <a:buNone/>
            </a:pPr>
            <a:r>
              <a:rPr b="1" i="0" lang="en-US" sz="1700" u="none" cap="none" strike="noStrike">
                <a:solidFill>
                  <a:srgbClr val="2B2016"/>
                </a:solidFill>
                <a:latin typeface="Cambria"/>
                <a:ea typeface="Cambria"/>
                <a:cs typeface="Cambria"/>
                <a:sym typeface="Cambria"/>
              </a:rPr>
              <a:t>Leamos · Reading</a:t>
            </a:r>
            <a:endParaRPr b="0" i="0" sz="1700" u="none" cap="none" strike="noStrike">
              <a:solidFill>
                <a:schemeClr val="dk1"/>
              </a:solidFill>
              <a:latin typeface="Calibri"/>
              <a:ea typeface="Calibri"/>
              <a:cs typeface="Calibri"/>
              <a:sym typeface="Calibri"/>
            </a:endParaRPr>
          </a:p>
        </p:txBody>
      </p:sp>
      <p:sp>
        <p:nvSpPr>
          <p:cNvPr id="493" name="Google Shape;493;g409d8c6fd37_0_747"/>
          <p:cNvSpPr txBox="1"/>
          <p:nvPr/>
        </p:nvSpPr>
        <p:spPr>
          <a:xfrm>
            <a:off x="994410" y="2258568"/>
            <a:ext cx="3394800" cy="146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A6A5C"/>
              </a:buClr>
              <a:buSzPts val="1250"/>
              <a:buFont typeface="Calibri"/>
              <a:buNone/>
            </a:pPr>
            <a:r>
              <a:rPr i="0" lang="en-US" u="none" cap="none" strike="noStrike">
                <a:solidFill>
                  <a:srgbClr val="060606"/>
                </a:solidFill>
              </a:rPr>
              <a:t>1</a:t>
            </a:r>
            <a:r>
              <a:rPr lang="en-US">
                <a:solidFill>
                  <a:srgbClr val="060606"/>
                </a:solidFill>
              </a:rPr>
              <a:t>7</a:t>
            </a:r>
            <a:r>
              <a:rPr i="0" lang="en-US" u="none" cap="none" strike="noStrike">
                <a:solidFill>
                  <a:srgbClr val="060606"/>
                </a:solidFill>
              </a:rPr>
              <a:t> original and adapted cultural readings with recorded narration and auto-graded comprehension</a:t>
            </a:r>
            <a:r>
              <a:rPr lang="en-US">
                <a:solidFill>
                  <a:srgbClr val="060606"/>
                </a:solidFill>
              </a:rPr>
              <a:t>, </a:t>
            </a:r>
            <a:r>
              <a:rPr i="0" lang="en-US" u="none" cap="none" strike="noStrike">
                <a:solidFill>
                  <a:srgbClr val="060606"/>
                </a:solidFill>
              </a:rPr>
              <a:t>topics rarely found in commercial texts.</a:t>
            </a:r>
            <a:endParaRPr i="0" u="none" cap="none" strike="noStrike">
              <a:solidFill>
                <a:srgbClr val="060606"/>
              </a:solidFill>
            </a:endParaRPr>
          </a:p>
        </p:txBody>
      </p:sp>
      <p:sp>
        <p:nvSpPr>
          <p:cNvPr id="494" name="Google Shape;494;g409d8c6fd37_0_747"/>
          <p:cNvSpPr/>
          <p:nvPr/>
        </p:nvSpPr>
        <p:spPr>
          <a:xfrm>
            <a:off x="4834890" y="1874520"/>
            <a:ext cx="445800" cy="594300"/>
          </a:xfrm>
          <a:prstGeom prst="ellipse">
            <a:avLst/>
          </a:prstGeom>
          <a:solidFill>
            <a:srgbClr val="2F5D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g409d8c6fd37_0_747"/>
          <p:cNvSpPr txBox="1"/>
          <p:nvPr/>
        </p:nvSpPr>
        <p:spPr>
          <a:xfrm>
            <a:off x="4834890" y="1874520"/>
            <a:ext cx="445800" cy="59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30"/>
              <a:buFont typeface="Calibri"/>
              <a:buNone/>
            </a:pPr>
            <a:r>
              <a:rPr b="1" i="0" lang="en-US" sz="1430" u="none" cap="none" strike="noStrike">
                <a:solidFill>
                  <a:srgbClr val="FFFFFF"/>
                </a:solidFill>
                <a:latin typeface="Calibri"/>
                <a:ea typeface="Calibri"/>
                <a:cs typeface="Calibri"/>
                <a:sym typeface="Calibri"/>
              </a:rPr>
              <a:t>♫</a:t>
            </a:r>
            <a:endParaRPr b="0" i="0" sz="1430" u="none" cap="none" strike="noStrike">
              <a:solidFill>
                <a:schemeClr val="dk1"/>
              </a:solidFill>
              <a:latin typeface="Calibri"/>
              <a:ea typeface="Calibri"/>
              <a:cs typeface="Calibri"/>
              <a:sym typeface="Calibri"/>
            </a:endParaRPr>
          </a:p>
        </p:txBody>
      </p:sp>
      <p:sp>
        <p:nvSpPr>
          <p:cNvPr id="496" name="Google Shape;496;g409d8c6fd37_0_747"/>
          <p:cNvSpPr txBox="1"/>
          <p:nvPr/>
        </p:nvSpPr>
        <p:spPr>
          <a:xfrm>
            <a:off x="5417820" y="1856232"/>
            <a:ext cx="3394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016"/>
              </a:buClr>
              <a:buSzPts val="1700"/>
              <a:buFont typeface="Cambria"/>
              <a:buNone/>
            </a:pPr>
            <a:r>
              <a:rPr b="1" i="0" lang="en-US" sz="1700" u="none" cap="none" strike="noStrike">
                <a:solidFill>
                  <a:srgbClr val="2B2016"/>
                </a:solidFill>
                <a:latin typeface="Cambria"/>
                <a:ea typeface="Cambria"/>
                <a:cs typeface="Cambria"/>
                <a:sym typeface="Cambria"/>
              </a:rPr>
              <a:t>Escuchemos · Listening</a:t>
            </a:r>
            <a:endParaRPr b="0" i="0" sz="1700" u="none" cap="none" strike="noStrike">
              <a:solidFill>
                <a:schemeClr val="dk1"/>
              </a:solidFill>
              <a:latin typeface="Calibri"/>
              <a:ea typeface="Calibri"/>
              <a:cs typeface="Calibri"/>
              <a:sym typeface="Calibri"/>
            </a:endParaRPr>
          </a:p>
        </p:txBody>
      </p:sp>
      <p:sp>
        <p:nvSpPr>
          <p:cNvPr id="497" name="Google Shape;497;g409d8c6fd37_0_747"/>
          <p:cNvSpPr txBox="1"/>
          <p:nvPr/>
        </p:nvSpPr>
        <p:spPr>
          <a:xfrm>
            <a:off x="5417820" y="2258568"/>
            <a:ext cx="3394800" cy="146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A6A5C"/>
              </a:buClr>
              <a:buSzPts val="1250"/>
              <a:buFont typeface="Calibri"/>
              <a:buNone/>
            </a:pPr>
            <a:r>
              <a:rPr i="0" lang="en-US" u="none" cap="none" strike="noStrike">
                <a:solidFill>
                  <a:srgbClr val="060606"/>
                </a:solidFill>
              </a:rPr>
              <a:t>Original videos built for each module, captioned and transcribed in Spanish. </a:t>
            </a:r>
            <a:endParaRPr i="0" u="none" cap="none" strike="noStrike">
              <a:solidFill>
                <a:srgbClr val="060606"/>
              </a:solidFill>
            </a:endParaRPr>
          </a:p>
        </p:txBody>
      </p:sp>
      <p:sp>
        <p:nvSpPr>
          <p:cNvPr id="498" name="Google Shape;498;g409d8c6fd37_0_747"/>
          <p:cNvSpPr/>
          <p:nvPr/>
        </p:nvSpPr>
        <p:spPr>
          <a:xfrm>
            <a:off x="411480" y="3886200"/>
            <a:ext cx="445800" cy="594300"/>
          </a:xfrm>
          <a:prstGeom prst="ellipse">
            <a:avLst/>
          </a:prstGeom>
          <a:solidFill>
            <a:srgbClr val="E8C46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g409d8c6fd37_0_747"/>
          <p:cNvSpPr txBox="1"/>
          <p:nvPr/>
        </p:nvSpPr>
        <p:spPr>
          <a:xfrm>
            <a:off x="411480" y="3886200"/>
            <a:ext cx="445800" cy="59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B2016"/>
              </a:buClr>
              <a:buSzPts val="1430"/>
              <a:buFont typeface="Calibri"/>
              <a:buNone/>
            </a:pPr>
            <a:r>
              <a:rPr b="1" i="0" lang="en-US" sz="1430" u="none" cap="none" strike="noStrike">
                <a:solidFill>
                  <a:srgbClr val="2B2016"/>
                </a:solidFill>
                <a:latin typeface="Calibri"/>
                <a:ea typeface="Calibri"/>
                <a:cs typeface="Calibri"/>
                <a:sym typeface="Calibri"/>
              </a:rPr>
              <a:t>●</a:t>
            </a:r>
            <a:endParaRPr b="0" i="0" sz="1430" u="none" cap="none" strike="noStrike">
              <a:solidFill>
                <a:schemeClr val="dk1"/>
              </a:solidFill>
              <a:latin typeface="Calibri"/>
              <a:ea typeface="Calibri"/>
              <a:cs typeface="Calibri"/>
              <a:sym typeface="Calibri"/>
            </a:endParaRPr>
          </a:p>
        </p:txBody>
      </p:sp>
      <p:sp>
        <p:nvSpPr>
          <p:cNvPr id="500" name="Google Shape;500;g409d8c6fd37_0_747"/>
          <p:cNvSpPr txBox="1"/>
          <p:nvPr/>
        </p:nvSpPr>
        <p:spPr>
          <a:xfrm>
            <a:off x="994410" y="3867912"/>
            <a:ext cx="3394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016"/>
              </a:buClr>
              <a:buSzPts val="1700"/>
              <a:buFont typeface="Cambria"/>
              <a:buNone/>
            </a:pPr>
            <a:r>
              <a:rPr b="1" i="0" lang="en-US" sz="1700" u="none" cap="none" strike="noStrike">
                <a:solidFill>
                  <a:srgbClr val="2B2016"/>
                </a:solidFill>
                <a:latin typeface="Cambria"/>
                <a:ea typeface="Cambria"/>
                <a:cs typeface="Cambria"/>
                <a:sym typeface="Cambria"/>
              </a:rPr>
              <a:t>Hablemos · Speaking</a:t>
            </a:r>
            <a:endParaRPr b="0" i="0" sz="1700" u="none" cap="none" strike="noStrike">
              <a:solidFill>
                <a:schemeClr val="dk1"/>
              </a:solidFill>
              <a:latin typeface="Calibri"/>
              <a:ea typeface="Calibri"/>
              <a:cs typeface="Calibri"/>
              <a:sym typeface="Calibri"/>
            </a:endParaRPr>
          </a:p>
        </p:txBody>
      </p:sp>
      <p:sp>
        <p:nvSpPr>
          <p:cNvPr id="501" name="Google Shape;501;g409d8c6fd37_0_747"/>
          <p:cNvSpPr txBox="1"/>
          <p:nvPr/>
        </p:nvSpPr>
        <p:spPr>
          <a:xfrm>
            <a:off x="994410" y="4270248"/>
            <a:ext cx="3394800" cy="146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A6A5C"/>
              </a:buClr>
              <a:buSzPts val="1250"/>
              <a:buFont typeface="Calibri"/>
              <a:buNone/>
            </a:pPr>
            <a:r>
              <a:rPr i="0" lang="en-US" u="none" cap="none" strike="noStrike">
                <a:solidFill>
                  <a:srgbClr val="060606"/>
                </a:solidFill>
              </a:rPr>
              <a:t>Audio-recorded responses tied to </a:t>
            </a:r>
            <a:r>
              <a:rPr lang="en-US">
                <a:solidFill>
                  <a:srgbClr val="060606"/>
                </a:solidFill>
              </a:rPr>
              <a:t>cultural topics and</a:t>
            </a:r>
            <a:r>
              <a:rPr i="0" lang="en-US" u="none" cap="none" strike="noStrike">
                <a:solidFill>
                  <a:srgbClr val="060606"/>
                </a:solidFill>
              </a:rPr>
              <a:t> readings, submitted through the ADAPT recording widget.</a:t>
            </a:r>
            <a:endParaRPr i="0" u="none" cap="none" strike="noStrike">
              <a:solidFill>
                <a:srgbClr val="060606"/>
              </a:solidFill>
            </a:endParaRPr>
          </a:p>
        </p:txBody>
      </p:sp>
      <p:sp>
        <p:nvSpPr>
          <p:cNvPr id="502" name="Google Shape;502;g409d8c6fd37_0_747"/>
          <p:cNvSpPr/>
          <p:nvPr/>
        </p:nvSpPr>
        <p:spPr>
          <a:xfrm>
            <a:off x="4834890" y="3886200"/>
            <a:ext cx="445800" cy="594300"/>
          </a:xfrm>
          <a:prstGeom prst="ellipse">
            <a:avLst/>
          </a:prstGeom>
          <a:solidFill>
            <a:srgbClr val="2B201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g409d8c6fd37_0_747"/>
          <p:cNvSpPr txBox="1"/>
          <p:nvPr/>
        </p:nvSpPr>
        <p:spPr>
          <a:xfrm>
            <a:off x="4834890" y="3886200"/>
            <a:ext cx="445800" cy="5943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30"/>
              <a:buFont typeface="Calibri"/>
              <a:buNone/>
            </a:pPr>
            <a:r>
              <a:rPr b="1" i="0" lang="en-US" sz="1430" u="none" cap="none" strike="noStrike">
                <a:solidFill>
                  <a:srgbClr val="FFFFFF"/>
                </a:solidFill>
                <a:latin typeface="Calibri"/>
                <a:ea typeface="Calibri"/>
                <a:cs typeface="Calibri"/>
                <a:sym typeface="Calibri"/>
              </a:rPr>
              <a:t>↔</a:t>
            </a:r>
            <a:endParaRPr b="0" i="0" sz="1430" u="none" cap="none" strike="noStrike">
              <a:solidFill>
                <a:schemeClr val="dk1"/>
              </a:solidFill>
              <a:latin typeface="Calibri"/>
              <a:ea typeface="Calibri"/>
              <a:cs typeface="Calibri"/>
              <a:sym typeface="Calibri"/>
            </a:endParaRPr>
          </a:p>
        </p:txBody>
      </p:sp>
      <p:sp>
        <p:nvSpPr>
          <p:cNvPr id="504" name="Google Shape;504;g409d8c6fd37_0_747"/>
          <p:cNvSpPr txBox="1"/>
          <p:nvPr/>
        </p:nvSpPr>
        <p:spPr>
          <a:xfrm>
            <a:off x="5417820" y="3867912"/>
            <a:ext cx="33948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016"/>
              </a:buClr>
              <a:buSzPts val="1700"/>
              <a:buFont typeface="Cambria"/>
              <a:buNone/>
            </a:pPr>
            <a:r>
              <a:rPr b="1" i="0" lang="en-US" sz="1700" u="none" cap="none" strike="noStrike">
                <a:solidFill>
                  <a:srgbClr val="2B2016"/>
                </a:solidFill>
                <a:latin typeface="Cambria"/>
                <a:ea typeface="Cambria"/>
                <a:cs typeface="Cambria"/>
                <a:sym typeface="Cambria"/>
              </a:rPr>
              <a:t>Conversemos · Discussion</a:t>
            </a:r>
            <a:endParaRPr b="0" i="0" sz="1700" u="none" cap="none" strike="noStrike">
              <a:solidFill>
                <a:schemeClr val="dk1"/>
              </a:solidFill>
              <a:latin typeface="Calibri"/>
              <a:ea typeface="Calibri"/>
              <a:cs typeface="Calibri"/>
              <a:sym typeface="Calibri"/>
            </a:endParaRPr>
          </a:p>
        </p:txBody>
      </p:sp>
      <p:sp>
        <p:nvSpPr>
          <p:cNvPr id="505" name="Google Shape;505;g409d8c6fd37_0_747"/>
          <p:cNvSpPr txBox="1"/>
          <p:nvPr/>
        </p:nvSpPr>
        <p:spPr>
          <a:xfrm>
            <a:off x="5417820" y="4270248"/>
            <a:ext cx="3394800" cy="146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A6A5C"/>
              </a:buClr>
              <a:buSzPts val="1250"/>
              <a:buFont typeface="Calibri"/>
              <a:buNone/>
            </a:pPr>
            <a:r>
              <a:rPr i="0" lang="en-US" u="none" cap="none" strike="noStrike">
                <a:solidFill>
                  <a:srgbClr val="060606"/>
                </a:solidFill>
              </a:rPr>
              <a:t>Threaded audio, video, or text discussions using Discuss-It</a:t>
            </a:r>
            <a:r>
              <a:rPr lang="en-US">
                <a:solidFill>
                  <a:srgbClr val="060606"/>
                </a:solidFill>
              </a:rPr>
              <a:t>,</a:t>
            </a:r>
            <a:r>
              <a:rPr i="0" lang="en-US" u="none" cap="none" strike="noStrike">
                <a:solidFill>
                  <a:srgbClr val="060606"/>
                </a:solidFill>
              </a:rPr>
              <a:t> can satisfy Regular </a:t>
            </a:r>
            <a:r>
              <a:rPr lang="en-US">
                <a:solidFill>
                  <a:srgbClr val="060606"/>
                </a:solidFill>
              </a:rPr>
              <a:t>and</a:t>
            </a:r>
            <a:r>
              <a:rPr i="0" lang="en-US" u="none" cap="none" strike="noStrike">
                <a:solidFill>
                  <a:srgbClr val="060606"/>
                </a:solidFill>
              </a:rPr>
              <a:t> Substantive Interaction (RSI) for online courses.</a:t>
            </a:r>
            <a:endParaRPr i="0" u="none" cap="none" strike="noStrike">
              <a:solidFill>
                <a:srgbClr val="06060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0" name="Shape 510"/>
        <p:cNvGrpSpPr/>
        <p:nvPr/>
      </p:nvGrpSpPr>
      <p:grpSpPr>
        <a:xfrm>
          <a:off x="0" y="0"/>
          <a:ext cx="0" cy="0"/>
          <a:chOff x="0" y="0"/>
          <a:chExt cx="0" cy="0"/>
        </a:xfrm>
      </p:grpSpPr>
      <p:sp>
        <p:nvSpPr>
          <p:cNvPr id="511" name="Google Shape;511;g409d8c6fd37_0_788"/>
          <p:cNvSpPr txBox="1"/>
          <p:nvPr/>
        </p:nvSpPr>
        <p:spPr>
          <a:xfrm>
            <a:off x="978675" y="544675"/>
            <a:ext cx="7236000" cy="770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016"/>
              </a:buClr>
              <a:buSzPts val="3200"/>
              <a:buFont typeface="Cambria"/>
              <a:buNone/>
            </a:pPr>
            <a:r>
              <a:rPr lang="en-US" sz="3000">
                <a:solidFill>
                  <a:srgbClr val="2B2016"/>
                </a:solidFill>
              </a:rPr>
              <a:t>Looking to convert </a:t>
            </a:r>
            <a:r>
              <a:rPr lang="en-US" sz="3000">
                <a:solidFill>
                  <a:srgbClr val="2B2016"/>
                </a:solidFill>
              </a:rPr>
              <a:t>SPAN 200 and 210 to ZTC</a:t>
            </a:r>
            <a:r>
              <a:rPr lang="en-US" sz="3000">
                <a:solidFill>
                  <a:srgbClr val="2B2016"/>
                </a:solidFill>
              </a:rPr>
              <a:t> </a:t>
            </a:r>
            <a:endParaRPr i="0" sz="3000" u="none" cap="none" strike="noStrike">
              <a:solidFill>
                <a:schemeClr val="dk1"/>
              </a:solidFill>
            </a:endParaRPr>
          </a:p>
        </p:txBody>
      </p:sp>
      <p:sp>
        <p:nvSpPr>
          <p:cNvPr id="512" name="Google Shape;512;g409d8c6fd37_0_788"/>
          <p:cNvSpPr txBox="1"/>
          <p:nvPr/>
        </p:nvSpPr>
        <p:spPr>
          <a:xfrm>
            <a:off x="1049050" y="2795738"/>
            <a:ext cx="7495800" cy="1429500"/>
          </a:xfrm>
          <a:prstGeom prst="rect">
            <a:avLst/>
          </a:prstGeom>
          <a:noFill/>
          <a:ln>
            <a:noFill/>
          </a:ln>
        </p:spPr>
        <p:txBody>
          <a:bodyPr anchorCtr="0" anchor="ctr" bIns="0" lIns="0" spcFirstLastPara="1" rIns="0" wrap="square" tIns="0">
            <a:noAutofit/>
          </a:bodyPr>
          <a:lstStyle/>
          <a:p>
            <a:pPr indent="0" lvl="0" marL="0" rtl="0" algn="l">
              <a:lnSpc>
                <a:spcPct val="150000"/>
              </a:lnSpc>
              <a:spcBef>
                <a:spcPts val="0"/>
              </a:spcBef>
              <a:spcAft>
                <a:spcPts val="0"/>
              </a:spcAft>
              <a:buNone/>
            </a:pPr>
            <a:r>
              <a:rPr lang="en-US" sz="1800"/>
              <a:t>Remix examples from Chabot College:</a:t>
            </a:r>
            <a:endParaRPr sz="1800"/>
          </a:p>
          <a:p>
            <a:pPr indent="-342900" lvl="0" marL="457200" rtl="0" algn="l">
              <a:lnSpc>
                <a:spcPct val="100000"/>
              </a:lnSpc>
              <a:spcBef>
                <a:spcPts val="0"/>
              </a:spcBef>
              <a:spcAft>
                <a:spcPts val="0"/>
              </a:spcAft>
              <a:buSzPts val="1800"/>
              <a:buChar char="●"/>
            </a:pPr>
            <a:r>
              <a:rPr lang="en-US" sz="1800"/>
              <a:t>SPA 2A · Intermediate Spanish: </a:t>
            </a:r>
            <a:r>
              <a:rPr lang="en-US" sz="1800" u="sng">
                <a:solidFill>
                  <a:schemeClr val="hlink"/>
                </a:solidFill>
                <a:hlinkClick r:id="rId3"/>
              </a:rPr>
              <a:t>Chabot College’s third-semester remix</a:t>
            </a:r>
            <a:endParaRPr sz="1800"/>
          </a:p>
          <a:p>
            <a:pPr indent="-342900" lvl="0" marL="457200" rtl="0" algn="l">
              <a:lnSpc>
                <a:spcPct val="100000"/>
              </a:lnSpc>
              <a:spcBef>
                <a:spcPts val="0"/>
              </a:spcBef>
              <a:spcAft>
                <a:spcPts val="0"/>
              </a:spcAft>
              <a:buSzPts val="1800"/>
              <a:buChar char="●"/>
            </a:pPr>
            <a:r>
              <a:rPr lang="en-US" sz="1800"/>
              <a:t>SPA 2B · Advanced Spanish: </a:t>
            </a:r>
            <a:r>
              <a:rPr lang="en-US" sz="1800" u="sng">
                <a:solidFill>
                  <a:schemeClr val="hlink"/>
                </a:solidFill>
                <a:hlinkClick r:id="rId4"/>
              </a:rPr>
              <a:t>Chabot College’s fourth-semester remix</a:t>
            </a:r>
            <a:endParaRPr sz="1800">
              <a:solidFill>
                <a:schemeClr val="dk1"/>
              </a:solidFill>
            </a:endParaRPr>
          </a:p>
          <a:p>
            <a:pPr indent="0" lvl="0" marL="0" rtl="0" algn="l">
              <a:lnSpc>
                <a:spcPct val="200000"/>
              </a:lnSpc>
              <a:spcBef>
                <a:spcPts val="0"/>
              </a:spcBef>
              <a:spcAft>
                <a:spcPts val="0"/>
              </a:spcAft>
              <a:buClr>
                <a:schemeClr val="lt1"/>
              </a:buClr>
              <a:buSzPts val="1600"/>
              <a:buFont typeface="Cambria"/>
              <a:buNone/>
            </a:pPr>
            <a:r>
              <a:t/>
            </a:r>
            <a:endParaRPr b="1" sz="1800">
              <a:solidFill>
                <a:schemeClr val="dk1"/>
              </a:solidFill>
            </a:endParaRPr>
          </a:p>
        </p:txBody>
      </p:sp>
      <p:sp>
        <p:nvSpPr>
          <p:cNvPr id="513" name="Google Shape;513;g409d8c6fd37_0_788"/>
          <p:cNvSpPr txBox="1"/>
          <p:nvPr/>
        </p:nvSpPr>
        <p:spPr>
          <a:xfrm>
            <a:off x="1191580" y="4443041"/>
            <a:ext cx="2709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016"/>
              </a:buClr>
              <a:buSzPts val="1450"/>
              <a:buFont typeface="Cambria"/>
              <a:buNone/>
            </a:pPr>
            <a:r>
              <a:rPr b="1" lang="en-US" sz="1700">
                <a:solidFill>
                  <a:srgbClr val="2B2016"/>
                </a:solidFill>
              </a:rPr>
              <a:t>Link Canvas to homework</a:t>
            </a:r>
            <a:endParaRPr i="0" sz="1700" u="none" cap="none" strike="noStrike">
              <a:solidFill>
                <a:schemeClr val="dk1"/>
              </a:solidFill>
            </a:endParaRPr>
          </a:p>
        </p:txBody>
      </p:sp>
      <p:sp>
        <p:nvSpPr>
          <p:cNvPr id="514" name="Google Shape;514;g409d8c6fd37_0_788"/>
          <p:cNvSpPr txBox="1"/>
          <p:nvPr/>
        </p:nvSpPr>
        <p:spPr>
          <a:xfrm>
            <a:off x="1152450" y="4927775"/>
            <a:ext cx="6632100" cy="158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A6A5C"/>
              </a:buClr>
              <a:buSzPts val="1200"/>
              <a:buFont typeface="Calibri"/>
              <a:buNone/>
            </a:pPr>
            <a:r>
              <a:rPr i="1" lang="en-US" sz="1800" u="none" cap="none" strike="noStrike">
                <a:solidFill>
                  <a:srgbClr val="060606"/>
                </a:solidFill>
              </a:rPr>
              <a:t>Tarea Libre 2</a:t>
            </a:r>
            <a:r>
              <a:rPr i="0" lang="en-US" sz="1800" u="none" cap="none" strike="noStrike">
                <a:solidFill>
                  <a:srgbClr val="060606"/>
                </a:solidFill>
              </a:rPr>
              <a:t> remix connect</a:t>
            </a:r>
            <a:r>
              <a:rPr lang="en-US" sz="1800">
                <a:solidFill>
                  <a:srgbClr val="060606"/>
                </a:solidFill>
              </a:rPr>
              <a:t>s </a:t>
            </a:r>
            <a:r>
              <a:rPr i="0" lang="en-US" sz="1800" u="none" cap="none" strike="noStrike">
                <a:solidFill>
                  <a:srgbClr val="060606"/>
                </a:solidFill>
              </a:rPr>
              <a:t>to Canvas via API with automatic gradebook synch</a:t>
            </a:r>
            <a:r>
              <a:rPr lang="en-US" sz="1800">
                <a:solidFill>
                  <a:srgbClr val="060606"/>
                </a:solidFill>
              </a:rPr>
              <a:t>ronization.</a:t>
            </a:r>
            <a:endParaRPr sz="1800">
              <a:solidFill>
                <a:srgbClr val="060606"/>
              </a:solidFill>
            </a:endParaRPr>
          </a:p>
          <a:p>
            <a:pPr indent="-342900" lvl="0" marL="457200" marR="0" rtl="0" algn="l">
              <a:lnSpc>
                <a:spcPct val="115000"/>
              </a:lnSpc>
              <a:spcBef>
                <a:spcPts val="0"/>
              </a:spcBef>
              <a:spcAft>
                <a:spcPts val="0"/>
              </a:spcAft>
              <a:buClr>
                <a:srgbClr val="060606"/>
              </a:buClr>
              <a:buSzPts val="1800"/>
              <a:buChar char="●"/>
            </a:pPr>
            <a:r>
              <a:rPr lang="en-US" sz="1800" u="sng">
                <a:solidFill>
                  <a:schemeClr val="hlink"/>
                </a:solidFill>
                <a:hlinkClick r:id="rId5"/>
              </a:rPr>
              <a:t>SPA 2A</a:t>
            </a:r>
            <a:endParaRPr sz="1800">
              <a:solidFill>
                <a:srgbClr val="060606"/>
              </a:solidFill>
            </a:endParaRPr>
          </a:p>
          <a:p>
            <a:pPr indent="-342900" lvl="0" marL="457200" marR="0" rtl="0" algn="l">
              <a:lnSpc>
                <a:spcPct val="115000"/>
              </a:lnSpc>
              <a:spcBef>
                <a:spcPts val="0"/>
              </a:spcBef>
              <a:spcAft>
                <a:spcPts val="0"/>
              </a:spcAft>
              <a:buClr>
                <a:srgbClr val="060606"/>
              </a:buClr>
              <a:buSzPts val="1800"/>
              <a:buChar char="●"/>
            </a:pPr>
            <a:r>
              <a:rPr lang="en-US" sz="1800" u="sng">
                <a:solidFill>
                  <a:schemeClr val="hlink"/>
                </a:solidFill>
                <a:hlinkClick r:id="rId6"/>
              </a:rPr>
              <a:t>SPA 2B</a:t>
            </a:r>
            <a:endParaRPr sz="1800">
              <a:solidFill>
                <a:srgbClr val="060606"/>
              </a:solidFill>
            </a:endParaRPr>
          </a:p>
          <a:p>
            <a:pPr indent="0" lvl="0" marL="0" marR="0" rtl="0" algn="l">
              <a:spcBef>
                <a:spcPts val="0"/>
              </a:spcBef>
              <a:spcAft>
                <a:spcPts val="0"/>
              </a:spcAft>
              <a:buClr>
                <a:srgbClr val="7A6A5C"/>
              </a:buClr>
              <a:buSzPts val="1200"/>
              <a:buFont typeface="Calibri"/>
              <a:buNone/>
            </a:pPr>
            <a:r>
              <a:t/>
            </a:r>
            <a:endParaRPr sz="1800">
              <a:solidFill>
                <a:srgbClr val="060606"/>
              </a:solidFill>
            </a:endParaRPr>
          </a:p>
        </p:txBody>
      </p:sp>
      <p:sp>
        <p:nvSpPr>
          <p:cNvPr id="515" name="Google Shape;515;g409d8c6fd37_0_788"/>
          <p:cNvSpPr txBox="1"/>
          <p:nvPr/>
        </p:nvSpPr>
        <p:spPr>
          <a:xfrm>
            <a:off x="1084925" y="1553715"/>
            <a:ext cx="2709000" cy="36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016"/>
              </a:buClr>
              <a:buSzPts val="1450"/>
              <a:buFont typeface="Cambria"/>
              <a:buNone/>
            </a:pPr>
            <a:r>
              <a:rPr b="1" i="0" lang="en-US" sz="1700" u="none" cap="none" strike="noStrike">
                <a:solidFill>
                  <a:srgbClr val="2B2016"/>
                </a:solidFill>
              </a:rPr>
              <a:t>Map to your outline</a:t>
            </a:r>
            <a:endParaRPr i="0" sz="1700" u="none" cap="none" strike="noStrike">
              <a:solidFill>
                <a:schemeClr val="dk1"/>
              </a:solidFill>
            </a:endParaRPr>
          </a:p>
        </p:txBody>
      </p:sp>
      <p:sp>
        <p:nvSpPr>
          <p:cNvPr id="516" name="Google Shape;516;g409d8c6fd37_0_788"/>
          <p:cNvSpPr txBox="1"/>
          <p:nvPr/>
        </p:nvSpPr>
        <p:spPr>
          <a:xfrm>
            <a:off x="1049050" y="1919425"/>
            <a:ext cx="7003200" cy="77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A6A5C"/>
              </a:buClr>
              <a:buSzPts val="1200"/>
              <a:buFont typeface="Calibri"/>
              <a:buNone/>
            </a:pPr>
            <a:r>
              <a:rPr i="0" lang="en-US" sz="1800" u="none" cap="none" strike="noStrike">
                <a:solidFill>
                  <a:srgbClr val="060606"/>
                </a:solidFill>
              </a:rPr>
              <a:t>Align chapters and </a:t>
            </a:r>
            <a:r>
              <a:rPr lang="en-US" sz="1800">
                <a:solidFill>
                  <a:srgbClr val="060606"/>
                </a:solidFill>
              </a:rPr>
              <a:t>pages </a:t>
            </a:r>
            <a:r>
              <a:rPr i="0" lang="en-US" sz="1800" u="none" cap="none" strike="noStrike">
                <a:solidFill>
                  <a:srgbClr val="060606"/>
                </a:solidFill>
              </a:rPr>
              <a:t>to your own SPAN 200</a:t>
            </a:r>
            <a:r>
              <a:rPr lang="en-US" sz="1800">
                <a:solidFill>
                  <a:srgbClr val="060606"/>
                </a:solidFill>
              </a:rPr>
              <a:t> and </a:t>
            </a:r>
            <a:r>
              <a:rPr i="0" lang="en-US" sz="1800" u="none" cap="none" strike="noStrike">
                <a:solidFill>
                  <a:srgbClr val="060606"/>
                </a:solidFill>
              </a:rPr>
              <a:t>210 C-ID </a:t>
            </a:r>
            <a:endParaRPr i="0" sz="1800" u="none" cap="none" strike="noStrike">
              <a:solidFill>
                <a:srgbClr val="060606"/>
              </a:solidFill>
            </a:endParaRPr>
          </a:p>
          <a:p>
            <a:pPr indent="0" lvl="0" marL="0" marR="0" rtl="0" algn="l">
              <a:spcBef>
                <a:spcPts val="0"/>
              </a:spcBef>
              <a:spcAft>
                <a:spcPts val="0"/>
              </a:spcAft>
              <a:buClr>
                <a:srgbClr val="7A6A5C"/>
              </a:buClr>
              <a:buSzPts val="1200"/>
              <a:buFont typeface="Calibri"/>
              <a:buNone/>
            </a:pPr>
            <a:r>
              <a:rPr i="0" lang="en-US" sz="1800" u="none" cap="none" strike="noStrike">
                <a:solidFill>
                  <a:srgbClr val="060606"/>
                </a:solidFill>
              </a:rPr>
              <a:t>descriptors using the</a:t>
            </a:r>
            <a:r>
              <a:rPr lang="en-US" sz="1800">
                <a:solidFill>
                  <a:srgbClr val="060606"/>
                </a:solidFill>
              </a:rPr>
              <a:t> LibreTexts Remixer</a:t>
            </a:r>
            <a:r>
              <a:rPr i="0" lang="en-US" sz="1800" u="none" cap="none" strike="noStrike">
                <a:solidFill>
                  <a:srgbClr val="060606"/>
                </a:solidFill>
              </a:rPr>
              <a:t>.</a:t>
            </a:r>
            <a:endParaRPr i="0" sz="1800" u="none" cap="none" strike="noStrike">
              <a:solidFill>
                <a:srgbClr val="060606"/>
              </a:solidFill>
            </a:endParaRPr>
          </a:p>
          <a:p>
            <a:pPr indent="0" lvl="0" marL="0" marR="0" rtl="0" algn="l">
              <a:spcBef>
                <a:spcPts val="0"/>
              </a:spcBef>
              <a:spcAft>
                <a:spcPts val="0"/>
              </a:spcAft>
              <a:buClr>
                <a:srgbClr val="7A6A5C"/>
              </a:buClr>
              <a:buSzPts val="1200"/>
              <a:buFont typeface="Calibri"/>
              <a:buNone/>
            </a:pPr>
            <a:r>
              <a:t/>
            </a:r>
            <a:endParaRPr sz="1800">
              <a:solidFill>
                <a:srgbClr val="060606"/>
              </a:solidFill>
            </a:endParaRPr>
          </a:p>
          <a:p>
            <a:pPr indent="0" lvl="0" marL="0" marR="0" rtl="0" algn="l">
              <a:spcBef>
                <a:spcPts val="0"/>
              </a:spcBef>
              <a:spcAft>
                <a:spcPts val="0"/>
              </a:spcAft>
              <a:buClr>
                <a:srgbClr val="7A6A5C"/>
              </a:buClr>
              <a:buSzPts val="1200"/>
              <a:buFont typeface="Calibri"/>
              <a:buNone/>
            </a:pPr>
            <a:r>
              <a:t/>
            </a:r>
            <a:endParaRPr sz="1800">
              <a:solidFill>
                <a:srgbClr val="060606"/>
              </a:solidFill>
            </a:endParaRPr>
          </a:p>
          <a:p>
            <a:pPr indent="0" lvl="0" marL="0" marR="0" rtl="0" algn="l">
              <a:spcBef>
                <a:spcPts val="0"/>
              </a:spcBef>
              <a:spcAft>
                <a:spcPts val="0"/>
              </a:spcAft>
              <a:buClr>
                <a:srgbClr val="7A6A5C"/>
              </a:buClr>
              <a:buSzPts val="1200"/>
              <a:buFont typeface="Calibri"/>
              <a:buNone/>
            </a:pPr>
            <a:r>
              <a:t/>
            </a:r>
            <a:endParaRPr sz="1800">
              <a:solidFill>
                <a:srgbClr val="060606"/>
              </a:solidFill>
            </a:endParaRPr>
          </a:p>
          <a:p>
            <a:pPr indent="0" lvl="0" marL="0" marR="0" rtl="0" algn="l">
              <a:spcBef>
                <a:spcPts val="0"/>
              </a:spcBef>
              <a:spcAft>
                <a:spcPts val="0"/>
              </a:spcAft>
              <a:buClr>
                <a:srgbClr val="7A6A5C"/>
              </a:buClr>
              <a:buSzPts val="1200"/>
              <a:buFont typeface="Calibri"/>
              <a:buNone/>
            </a:pPr>
            <a:r>
              <a:t/>
            </a:r>
            <a:endParaRPr sz="1800">
              <a:solidFill>
                <a:srgbClr val="060606"/>
              </a:solidFill>
            </a:endParaRPr>
          </a:p>
          <a:p>
            <a:pPr indent="0" lvl="0" marL="0" marR="0" rtl="0" algn="l">
              <a:spcBef>
                <a:spcPts val="0"/>
              </a:spcBef>
              <a:spcAft>
                <a:spcPts val="0"/>
              </a:spcAft>
              <a:buClr>
                <a:srgbClr val="7A6A5C"/>
              </a:buClr>
              <a:buSzPts val="1200"/>
              <a:buFont typeface="Calibri"/>
              <a:buNone/>
            </a:pPr>
            <a:r>
              <a:t/>
            </a:r>
            <a:endParaRPr sz="1800">
              <a:solidFill>
                <a:srgbClr val="060606"/>
              </a:solidFill>
            </a:endParaRPr>
          </a:p>
          <a:p>
            <a:pPr indent="0" lvl="0" marL="0" marR="0" rtl="0" algn="l">
              <a:spcBef>
                <a:spcPts val="0"/>
              </a:spcBef>
              <a:spcAft>
                <a:spcPts val="0"/>
              </a:spcAft>
              <a:buClr>
                <a:srgbClr val="7A6A5C"/>
              </a:buClr>
              <a:buSzPts val="1200"/>
              <a:buFont typeface="Calibri"/>
              <a:buNone/>
            </a:pPr>
            <a:r>
              <a:t/>
            </a:r>
            <a:endParaRPr sz="1800">
              <a:solidFill>
                <a:srgbClr val="060606"/>
              </a:solidFill>
            </a:endParaRPr>
          </a:p>
        </p:txBody>
      </p:sp>
      <p:sp>
        <p:nvSpPr>
          <p:cNvPr id="517" name="Google Shape;517;g409d8c6fd37_0_788"/>
          <p:cNvSpPr txBox="1"/>
          <p:nvPr/>
        </p:nvSpPr>
        <p:spPr>
          <a:xfrm>
            <a:off x="8113014" y="6510528"/>
            <a:ext cx="617100" cy="2742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7A6A5C"/>
              </a:buClr>
              <a:buSzPts val="900"/>
              <a:buFont typeface="Calibri"/>
              <a:buNone/>
            </a:pPr>
            <a:r>
              <a:rPr b="0" i="0" lang="en-US" sz="900" u="none" cap="none" strike="noStrike">
                <a:solidFill>
                  <a:srgbClr val="7A6A5C"/>
                </a:solidFill>
                <a:latin typeface="Calibri"/>
                <a:ea typeface="Calibri"/>
                <a:cs typeface="Calibri"/>
                <a:sym typeface="Calibri"/>
              </a:rPr>
              <a:t>10</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g3fb6da31106_0_0"/>
          <p:cNvSpPr txBox="1"/>
          <p:nvPr>
            <p:ph type="ctrTitle"/>
          </p:nvPr>
        </p:nvSpPr>
        <p:spPr>
          <a:xfrm>
            <a:off x="579250" y="1500473"/>
            <a:ext cx="6736500" cy="130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Looking Ahead</a:t>
            </a:r>
            <a:endParaRPr/>
          </a:p>
        </p:txBody>
      </p:sp>
      <p:pic>
        <p:nvPicPr>
          <p:cNvPr descr="A green door opening out to a garden." id="524" name="Google Shape;524;g3fb6da31106_0_0" title="Photo by Jan Tinneberg on Unsplash"/>
          <p:cNvPicPr preferRelativeResize="0"/>
          <p:nvPr/>
        </p:nvPicPr>
        <p:blipFill>
          <a:blip r:embed="rId3">
            <a:alphaModFix/>
          </a:blip>
          <a:stretch>
            <a:fillRect/>
          </a:stretch>
        </p:blipFill>
        <p:spPr>
          <a:xfrm>
            <a:off x="225475" y="3544171"/>
            <a:ext cx="4966862" cy="3313829"/>
          </a:xfrm>
          <a:prstGeom prst="rect">
            <a:avLst/>
          </a:prstGeom>
          <a:noFill/>
          <a:ln>
            <a:noFill/>
          </a:ln>
        </p:spPr>
      </p:pic>
      <p:sp>
        <p:nvSpPr>
          <p:cNvPr id="525" name="Google Shape;525;g3fb6da31106_0_0"/>
          <p:cNvSpPr txBox="1"/>
          <p:nvPr/>
        </p:nvSpPr>
        <p:spPr>
          <a:xfrm>
            <a:off x="5192325" y="6504000"/>
            <a:ext cx="3000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100"/>
              <a:t>Photo by</a:t>
            </a:r>
            <a:r>
              <a:rPr lang="en-US" sz="1100">
                <a:uFill>
                  <a:noFill/>
                </a:uFill>
                <a:hlinkClick r:id="rId4"/>
              </a:rPr>
              <a:t> </a:t>
            </a:r>
            <a:r>
              <a:rPr lang="en-US" sz="1100" u="sng">
                <a:solidFill>
                  <a:schemeClr val="hlink"/>
                </a:solidFill>
                <a:hlinkClick r:id="rId5"/>
              </a:rPr>
              <a:t>Jan Tinneberg</a:t>
            </a:r>
            <a:r>
              <a:rPr lang="en-US" sz="1100"/>
              <a:t> on</a:t>
            </a:r>
            <a:r>
              <a:rPr lang="en-US" sz="1100">
                <a:uFill>
                  <a:noFill/>
                </a:uFill>
                <a:hlinkClick r:id="rId6"/>
              </a:rPr>
              <a:t> </a:t>
            </a:r>
            <a:r>
              <a:rPr lang="en-US" sz="1100" u="sng">
                <a:solidFill>
                  <a:schemeClr val="hlink"/>
                </a:solidFill>
                <a:hlinkClick r:id="rId7"/>
              </a:rPr>
              <a:t>Unsplash</a:t>
            </a:r>
            <a:r>
              <a:rPr lang="en-US" sz="1100"/>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pic>
        <p:nvPicPr>
          <p:cNvPr descr="A page from Entrada Libre, second edition, with the learning objectives and a reading on false cognates." id="531" name="Google Shape;531;g3fb810772a5_0_0"/>
          <p:cNvPicPr preferRelativeResize="0"/>
          <p:nvPr/>
        </p:nvPicPr>
        <p:blipFill>
          <a:blip r:embed="rId3">
            <a:alphaModFix/>
          </a:blip>
          <a:stretch>
            <a:fillRect/>
          </a:stretch>
        </p:blipFill>
        <p:spPr>
          <a:xfrm>
            <a:off x="942213" y="945100"/>
            <a:ext cx="4684775" cy="5678876"/>
          </a:xfrm>
          <a:prstGeom prst="rect">
            <a:avLst/>
          </a:prstGeom>
          <a:noFill/>
          <a:ln>
            <a:noFill/>
          </a:ln>
        </p:spPr>
      </p:pic>
      <p:pic>
        <p:nvPicPr>
          <p:cNvPr descr="A chat window with text between a user and a bot, named Ask Benny." id="532" name="Google Shape;532;g3fb810772a5_0_0"/>
          <p:cNvPicPr preferRelativeResize="0"/>
          <p:nvPr/>
        </p:nvPicPr>
        <p:blipFill>
          <a:blip r:embed="rId4">
            <a:alphaModFix/>
          </a:blip>
          <a:stretch>
            <a:fillRect/>
          </a:stretch>
        </p:blipFill>
        <p:spPr>
          <a:xfrm>
            <a:off x="6216325" y="70775"/>
            <a:ext cx="2173586" cy="6553199"/>
          </a:xfrm>
          <a:prstGeom prst="rect">
            <a:avLst/>
          </a:prstGeom>
          <a:noFill/>
          <a:ln>
            <a:noFill/>
          </a:ln>
        </p:spPr>
      </p:pic>
      <p:sp>
        <p:nvSpPr>
          <p:cNvPr id="533" name="Google Shape;533;g3fb810772a5_0_0"/>
          <p:cNvSpPr txBox="1"/>
          <p:nvPr/>
        </p:nvSpPr>
        <p:spPr>
          <a:xfrm>
            <a:off x="871988" y="210000"/>
            <a:ext cx="4825200" cy="7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rgbClr val="181612"/>
                </a:solidFill>
              </a:rPr>
              <a:t>New Interactive Tool: Ask Benny</a:t>
            </a:r>
            <a:endParaRPr sz="2200">
              <a:solidFill>
                <a:srgbClr val="18161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8" name="Shape 538"/>
        <p:cNvGrpSpPr/>
        <p:nvPr/>
      </p:nvGrpSpPr>
      <p:grpSpPr>
        <a:xfrm>
          <a:off x="0" y="0"/>
          <a:ext cx="0" cy="0"/>
          <a:chOff x="0" y="0"/>
          <a:chExt cx="0" cy="0"/>
        </a:xfrm>
      </p:grpSpPr>
      <p:sp>
        <p:nvSpPr>
          <p:cNvPr id="539" name="Google Shape;539;g3fb95ed3fca_0_0"/>
          <p:cNvSpPr/>
          <p:nvPr/>
        </p:nvSpPr>
        <p:spPr>
          <a:xfrm>
            <a:off x="1017751" y="237975"/>
            <a:ext cx="71085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320"/>
              </a:buClr>
              <a:buSzPts val="2700"/>
              <a:buFont typeface="Cambria"/>
              <a:buNone/>
            </a:pPr>
            <a:r>
              <a:rPr i="0" lang="en-US" sz="3000" u="none" cap="none" strike="noStrike">
                <a:solidFill>
                  <a:srgbClr val="2B2320"/>
                </a:solidFill>
              </a:rPr>
              <a:t>Adaptive Homework with Learning Trees</a:t>
            </a:r>
            <a:endParaRPr i="0" sz="3000" u="none" cap="none" strike="noStrike">
              <a:solidFill>
                <a:schemeClr val="dk1"/>
              </a:solidFill>
            </a:endParaRPr>
          </a:p>
        </p:txBody>
      </p:sp>
      <p:pic>
        <p:nvPicPr>
          <p:cNvPr descr="/home/claude/entrada_libre/icon_tree_FFFFFF.png" id="540" name="Google Shape;540;g3fb95ed3fca_0_0"/>
          <p:cNvPicPr preferRelativeResize="0"/>
          <p:nvPr/>
        </p:nvPicPr>
        <p:blipFill rotWithShape="1">
          <a:blip r:embed="rId3">
            <a:alphaModFix/>
          </a:blip>
          <a:srcRect b="0" l="0" r="0" t="0"/>
          <a:stretch/>
        </p:blipFill>
        <p:spPr>
          <a:xfrm>
            <a:off x="595961" y="3034894"/>
            <a:ext cx="213970" cy="213970"/>
          </a:xfrm>
          <a:prstGeom prst="rect">
            <a:avLst/>
          </a:prstGeom>
          <a:noFill/>
          <a:ln>
            <a:noFill/>
          </a:ln>
        </p:spPr>
      </p:pic>
      <p:sp>
        <p:nvSpPr>
          <p:cNvPr id="541" name="Google Shape;541;g3fb95ed3fca_0_0"/>
          <p:cNvSpPr/>
          <p:nvPr/>
        </p:nvSpPr>
        <p:spPr>
          <a:xfrm>
            <a:off x="469600" y="969375"/>
            <a:ext cx="7920900" cy="1425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2B2320"/>
              </a:buClr>
              <a:buSzPts val="1600"/>
              <a:buFont typeface="Calibri"/>
              <a:buNone/>
            </a:pPr>
            <a:r>
              <a:rPr lang="en-US" sz="1500" u="sng">
                <a:solidFill>
                  <a:schemeClr val="hlink"/>
                </a:solidFill>
                <a:hlinkClick r:id="rId4"/>
              </a:rPr>
              <a:t>ADAPT Learning Trees</a:t>
            </a:r>
            <a:br>
              <a:rPr lang="en-US" sz="1500"/>
            </a:br>
            <a:r>
              <a:rPr lang="en-US" sz="1500"/>
              <a:t>An adaptive ADAPT question type that branches students down different paths based on how they perform — rather than serving every student the same fixed sequence.</a:t>
            </a:r>
            <a:endParaRPr sz="1500"/>
          </a:p>
          <a:p>
            <a:pPr indent="0" lvl="0" marL="0" rtl="0" algn="l">
              <a:spcBef>
                <a:spcPts val="1000"/>
              </a:spcBef>
              <a:spcAft>
                <a:spcPts val="0"/>
              </a:spcAft>
              <a:buClr>
                <a:schemeClr val="lt1"/>
              </a:buClr>
              <a:buSzPts val="1400"/>
              <a:buFont typeface="Calibri"/>
              <a:buNone/>
            </a:pPr>
            <a:r>
              <a:rPr lang="en-US" sz="1500"/>
              <a:t>The plan: Turn our four-stage progression (Empecemos, Continuemos, Practiquemos, Avancemos) into a Learning Tree for every grammar topic.</a:t>
            </a:r>
            <a:endParaRPr sz="1500"/>
          </a:p>
        </p:txBody>
      </p:sp>
      <p:sp>
        <p:nvSpPr>
          <p:cNvPr id="542" name="Google Shape;542;g3fb95ed3fca_0_0"/>
          <p:cNvSpPr/>
          <p:nvPr/>
        </p:nvSpPr>
        <p:spPr>
          <a:xfrm>
            <a:off x="396525" y="2803275"/>
            <a:ext cx="4164900" cy="3506100"/>
          </a:xfrm>
          <a:prstGeom prst="rect">
            <a:avLst/>
          </a:prstGeom>
          <a:noFill/>
          <a:ln cap="flat" cmpd="sng" w="19050">
            <a:solidFill>
              <a:srgbClr val="000000"/>
            </a:solidFill>
            <a:prstDash val="solid"/>
            <a:round/>
            <a:headEnd len="sm" w="sm" type="none"/>
            <a:tailEnd len="sm" w="sm" type="none"/>
          </a:ln>
        </p:spPr>
        <p:txBody>
          <a:bodyPr anchorCtr="0" anchor="ctr" bIns="0" lIns="0" spcFirstLastPara="1" rIns="0" wrap="square" tIns="0">
            <a:noAutofit/>
          </a:bodyPr>
          <a:lstStyle/>
          <a:p>
            <a:pPr indent="-323850" lvl="0" marL="457200" marR="0" rtl="0" algn="l">
              <a:lnSpc>
                <a:spcPct val="110000"/>
              </a:lnSpc>
              <a:spcBef>
                <a:spcPts val="0"/>
              </a:spcBef>
              <a:spcAft>
                <a:spcPts val="0"/>
              </a:spcAft>
              <a:buClr>
                <a:srgbClr val="2B2320"/>
              </a:buClr>
              <a:buSzPts val="1500"/>
              <a:buChar char="●"/>
            </a:pPr>
            <a:r>
              <a:rPr b="1" i="0" lang="en-US" sz="1500" u="none" cap="none" strike="noStrike">
                <a:solidFill>
                  <a:srgbClr val="2B2320"/>
                </a:solidFill>
              </a:rPr>
              <a:t>Skip ahead on early mastery:</a:t>
            </a:r>
            <a:r>
              <a:rPr i="0" lang="en-US" sz="1500" u="none" cap="none" strike="noStrike">
                <a:solidFill>
                  <a:srgbClr val="2B2320"/>
                </a:solidFill>
              </a:rPr>
              <a:t> </a:t>
            </a:r>
            <a:r>
              <a:rPr lang="en-US" sz="1500">
                <a:solidFill>
                  <a:srgbClr val="060606"/>
                </a:solidFill>
              </a:rPr>
              <a:t>Students who show mastery at Empecemos branch forward straight to Practiquemos or Avancemos instead of repeating what they already know.</a:t>
            </a:r>
            <a:endParaRPr sz="1500">
              <a:solidFill>
                <a:srgbClr val="060606"/>
              </a:solidFill>
            </a:endParaRPr>
          </a:p>
          <a:p>
            <a:pPr indent="-323850" lvl="0" marL="457200" rtl="0" algn="l">
              <a:lnSpc>
                <a:spcPct val="110000"/>
              </a:lnSpc>
              <a:spcBef>
                <a:spcPts val="0"/>
              </a:spcBef>
              <a:spcAft>
                <a:spcPts val="0"/>
              </a:spcAft>
              <a:buClr>
                <a:srgbClr val="060606"/>
              </a:buClr>
              <a:buSzPts val="1500"/>
              <a:buChar char="●"/>
            </a:pPr>
            <a:r>
              <a:rPr b="1" lang="en-US" sz="1500">
                <a:solidFill>
                  <a:srgbClr val="2B2320"/>
                </a:solidFill>
              </a:rPr>
              <a:t>Extra support where it's needed:</a:t>
            </a:r>
            <a:r>
              <a:rPr lang="en-US" sz="1500">
                <a:solidFill>
                  <a:srgbClr val="2B2320"/>
                </a:solidFill>
              </a:rPr>
              <a:t> </a:t>
            </a:r>
            <a:r>
              <a:rPr lang="en-US" sz="1500">
                <a:solidFill>
                  <a:srgbClr val="060606"/>
                </a:solidFill>
              </a:rPr>
              <a:t>Students who struggle are guided through additional Continuemos practice before the tree advances them to the next stage.</a:t>
            </a:r>
            <a:endParaRPr sz="1500">
              <a:solidFill>
                <a:srgbClr val="060606"/>
              </a:solidFill>
            </a:endParaRPr>
          </a:p>
          <a:p>
            <a:pPr indent="-323850" lvl="0" marL="457200" rtl="0" algn="l">
              <a:lnSpc>
                <a:spcPct val="110000"/>
              </a:lnSpc>
              <a:spcBef>
                <a:spcPts val="0"/>
              </a:spcBef>
              <a:spcAft>
                <a:spcPts val="0"/>
              </a:spcAft>
              <a:buClr>
                <a:srgbClr val="060606"/>
              </a:buClr>
              <a:buSzPts val="1500"/>
              <a:buChar char="●"/>
            </a:pPr>
            <a:r>
              <a:rPr b="1" lang="en-US" sz="1500">
                <a:solidFill>
                  <a:srgbClr val="2B2320"/>
                </a:solidFill>
              </a:rPr>
              <a:t>Personalized without extra instructor work</a:t>
            </a:r>
            <a:r>
              <a:rPr lang="en-US" sz="1500">
                <a:solidFill>
                  <a:schemeClr val="dk1"/>
                </a:solidFill>
              </a:rPr>
              <a:t>: </a:t>
            </a:r>
            <a:r>
              <a:rPr lang="en-US" sz="1500">
                <a:solidFill>
                  <a:srgbClr val="060606"/>
                </a:solidFill>
              </a:rPr>
              <a:t>Homework becomes right-sized to each student's level automatically.</a:t>
            </a:r>
            <a:endParaRPr sz="1500">
              <a:solidFill>
                <a:schemeClr val="dk1"/>
              </a:solidFill>
            </a:endParaRPr>
          </a:p>
        </p:txBody>
      </p:sp>
      <p:pic>
        <p:nvPicPr>
          <p:cNvPr descr="A tree hierarchy with the root question at top and the map of the skills needed for the tree." id="543" name="Google Shape;543;g3fb95ed3fca_0_0"/>
          <p:cNvPicPr preferRelativeResize="0"/>
          <p:nvPr/>
        </p:nvPicPr>
        <p:blipFill>
          <a:blip r:embed="rId5">
            <a:alphaModFix/>
          </a:blip>
          <a:stretch>
            <a:fillRect/>
          </a:stretch>
        </p:blipFill>
        <p:spPr>
          <a:xfrm>
            <a:off x="4644950" y="2390377"/>
            <a:ext cx="4295250" cy="433189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g3fb95ed3fca_1_550"/>
          <p:cNvSpPr txBox="1"/>
          <p:nvPr>
            <p:ph type="title"/>
          </p:nvPr>
        </p:nvSpPr>
        <p:spPr>
          <a:xfrm>
            <a:off x="893700" y="477850"/>
            <a:ext cx="6462600" cy="11433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lang="en-US">
                <a:solidFill>
                  <a:srgbClr val="060606"/>
                </a:solidFill>
              </a:rPr>
              <a:t>Creating quiz questions and importing into ADAPT</a:t>
            </a:r>
            <a:endParaRPr>
              <a:solidFill>
                <a:srgbClr val="060606"/>
              </a:solidFill>
            </a:endParaRPr>
          </a:p>
        </p:txBody>
      </p:sp>
      <p:sp>
        <p:nvSpPr>
          <p:cNvPr id="550" name="Google Shape;550;g3fb95ed3fca_1_550"/>
          <p:cNvSpPr txBox="1"/>
          <p:nvPr>
            <p:ph idx="1" type="body"/>
          </p:nvPr>
        </p:nvSpPr>
        <p:spPr>
          <a:xfrm>
            <a:off x="338100" y="1813488"/>
            <a:ext cx="4618500" cy="4168200"/>
          </a:xfrm>
          <a:prstGeom prst="rect">
            <a:avLst/>
          </a:prstGeom>
        </p:spPr>
        <p:txBody>
          <a:bodyPr anchorCtr="0" anchor="t" bIns="45700" lIns="91425" spcFirstLastPara="1" rIns="91425" wrap="square" tIns="45700">
            <a:normAutofit/>
          </a:bodyPr>
          <a:lstStyle/>
          <a:p>
            <a:pPr indent="-336550" lvl="0" marL="457200" rtl="0" algn="l">
              <a:spcBef>
                <a:spcPts val="750"/>
              </a:spcBef>
              <a:spcAft>
                <a:spcPts val="0"/>
              </a:spcAft>
              <a:buClr>
                <a:srgbClr val="060606"/>
              </a:buClr>
              <a:buSzPts val="1700"/>
              <a:buChar char="•"/>
            </a:pPr>
            <a:r>
              <a:rPr lang="en-US" sz="1700">
                <a:solidFill>
                  <a:srgbClr val="060606"/>
                </a:solidFill>
              </a:rPr>
              <a:t>Using an LLM-chat bot (e.g. ChatGPT, Claude, Co-Pilot, Gemini) to create questions on a given chapter or page</a:t>
            </a:r>
            <a:endParaRPr sz="1700">
              <a:solidFill>
                <a:srgbClr val="060606"/>
              </a:solidFill>
            </a:endParaRPr>
          </a:p>
          <a:p>
            <a:pPr indent="-336550" lvl="0" marL="457200" rtl="0" algn="l">
              <a:spcBef>
                <a:spcPts val="0"/>
              </a:spcBef>
              <a:spcAft>
                <a:spcPts val="0"/>
              </a:spcAft>
              <a:buClr>
                <a:srgbClr val="060606"/>
              </a:buClr>
              <a:buSzPts val="1700"/>
              <a:buChar char="•"/>
            </a:pPr>
            <a:r>
              <a:rPr lang="en-US" sz="1700">
                <a:solidFill>
                  <a:srgbClr val="060606"/>
                </a:solidFill>
              </a:rPr>
              <a:t>Put the questions into Canvas QTI format</a:t>
            </a:r>
            <a:endParaRPr sz="1700">
              <a:solidFill>
                <a:srgbClr val="060606"/>
              </a:solidFill>
            </a:endParaRPr>
          </a:p>
          <a:p>
            <a:pPr indent="-336550" lvl="1" marL="914400" rtl="0" algn="l">
              <a:spcBef>
                <a:spcPts val="0"/>
              </a:spcBef>
              <a:spcAft>
                <a:spcPts val="0"/>
              </a:spcAft>
              <a:buClr>
                <a:srgbClr val="060606"/>
              </a:buClr>
              <a:buSzPts val="1700"/>
              <a:buChar char="•"/>
            </a:pPr>
            <a:r>
              <a:rPr lang="en-US" sz="1700">
                <a:solidFill>
                  <a:srgbClr val="060606"/>
                </a:solidFill>
              </a:rPr>
              <a:t>Fill-in-the-blank</a:t>
            </a:r>
            <a:endParaRPr sz="1700">
              <a:solidFill>
                <a:srgbClr val="060606"/>
              </a:solidFill>
            </a:endParaRPr>
          </a:p>
          <a:p>
            <a:pPr indent="-336550" lvl="1" marL="914400" rtl="0" algn="l">
              <a:spcBef>
                <a:spcPts val="0"/>
              </a:spcBef>
              <a:spcAft>
                <a:spcPts val="0"/>
              </a:spcAft>
              <a:buClr>
                <a:srgbClr val="060606"/>
              </a:buClr>
              <a:buSzPts val="1700"/>
              <a:buChar char="•"/>
            </a:pPr>
            <a:r>
              <a:rPr lang="en-US" sz="1700">
                <a:solidFill>
                  <a:srgbClr val="060606"/>
                </a:solidFill>
              </a:rPr>
              <a:t>Multiple choice</a:t>
            </a:r>
            <a:endParaRPr sz="1700">
              <a:solidFill>
                <a:srgbClr val="060606"/>
              </a:solidFill>
            </a:endParaRPr>
          </a:p>
          <a:p>
            <a:pPr indent="-336550" lvl="1" marL="914400" rtl="0" algn="l">
              <a:spcBef>
                <a:spcPts val="0"/>
              </a:spcBef>
              <a:spcAft>
                <a:spcPts val="0"/>
              </a:spcAft>
              <a:buClr>
                <a:srgbClr val="060606"/>
              </a:buClr>
              <a:buSzPts val="1700"/>
              <a:buChar char="•"/>
            </a:pPr>
            <a:r>
              <a:rPr lang="en-US" sz="1700">
                <a:solidFill>
                  <a:srgbClr val="060606"/>
                </a:solidFill>
              </a:rPr>
              <a:t>Multiple answers</a:t>
            </a:r>
            <a:endParaRPr sz="1700">
              <a:solidFill>
                <a:srgbClr val="060606"/>
              </a:solidFill>
            </a:endParaRPr>
          </a:p>
          <a:p>
            <a:pPr indent="-336550" lvl="1" marL="914400" rtl="0" algn="l">
              <a:spcBef>
                <a:spcPts val="0"/>
              </a:spcBef>
              <a:spcAft>
                <a:spcPts val="0"/>
              </a:spcAft>
              <a:buClr>
                <a:srgbClr val="060606"/>
              </a:buClr>
              <a:buSzPts val="1700"/>
              <a:buChar char="•"/>
            </a:pPr>
            <a:r>
              <a:rPr lang="en-US" sz="1700">
                <a:solidFill>
                  <a:srgbClr val="060606"/>
                </a:solidFill>
              </a:rPr>
              <a:t>True/false</a:t>
            </a:r>
            <a:endParaRPr sz="1700">
              <a:solidFill>
                <a:srgbClr val="060606"/>
              </a:solidFill>
            </a:endParaRPr>
          </a:p>
          <a:p>
            <a:pPr indent="-336550" lvl="0" marL="457200" rtl="0" algn="l">
              <a:spcBef>
                <a:spcPts val="0"/>
              </a:spcBef>
              <a:spcAft>
                <a:spcPts val="0"/>
              </a:spcAft>
              <a:buClr>
                <a:srgbClr val="060606"/>
              </a:buClr>
              <a:buSzPts val="1700"/>
              <a:buChar char="•"/>
            </a:pPr>
            <a:r>
              <a:rPr lang="en-US" sz="1700">
                <a:solidFill>
                  <a:srgbClr val="060606"/>
                </a:solidFill>
              </a:rPr>
              <a:t>Import the Canvas QTI file into ADAPT via Bulk Import</a:t>
            </a:r>
            <a:endParaRPr sz="1700">
              <a:solidFill>
                <a:srgbClr val="060606"/>
              </a:solidFill>
            </a:endParaRPr>
          </a:p>
          <a:p>
            <a:pPr indent="-336550" lvl="0" marL="457200" rtl="0" algn="l">
              <a:spcBef>
                <a:spcPts val="0"/>
              </a:spcBef>
              <a:spcAft>
                <a:spcPts val="0"/>
              </a:spcAft>
              <a:buClr>
                <a:srgbClr val="060606"/>
              </a:buClr>
              <a:buSzPts val="1700"/>
              <a:buChar char="•"/>
            </a:pPr>
            <a:r>
              <a:rPr lang="en-US" sz="1700">
                <a:solidFill>
                  <a:srgbClr val="060606"/>
                </a:solidFill>
              </a:rPr>
              <a:t>The questions will come up in ADAPT as native questions.</a:t>
            </a:r>
            <a:endParaRPr sz="1700">
              <a:solidFill>
                <a:srgbClr val="060606"/>
              </a:solidFill>
            </a:endParaRPr>
          </a:p>
        </p:txBody>
      </p:sp>
      <p:pic>
        <p:nvPicPr>
          <p:cNvPr descr="ADAPT interface showing a Spanish multiple-choice question on California national parks with answer feedback." id="551" name="Google Shape;551;g3fb95ed3fca_1_550"/>
          <p:cNvPicPr preferRelativeResize="0"/>
          <p:nvPr/>
        </p:nvPicPr>
        <p:blipFill>
          <a:blip r:embed="rId3">
            <a:alphaModFix/>
          </a:blip>
          <a:stretch>
            <a:fillRect/>
          </a:stretch>
        </p:blipFill>
        <p:spPr>
          <a:xfrm>
            <a:off x="4956600" y="1708475"/>
            <a:ext cx="4093876" cy="43782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g3fb95ed3fca_1_1080"/>
          <p:cNvSpPr txBox="1"/>
          <p:nvPr>
            <p:ph type="ctrTitle"/>
          </p:nvPr>
        </p:nvSpPr>
        <p:spPr>
          <a:xfrm>
            <a:off x="625725" y="1955798"/>
            <a:ext cx="6736500" cy="130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Resources and more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g3fb95ed3fca_1_1072"/>
          <p:cNvSpPr txBox="1"/>
          <p:nvPr>
            <p:ph type="title"/>
          </p:nvPr>
        </p:nvSpPr>
        <p:spPr>
          <a:xfrm>
            <a:off x="1088686" y="804520"/>
            <a:ext cx="7202400" cy="8985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US" sz="3200"/>
              <a:t>OERI </a:t>
            </a:r>
            <a:r>
              <a:rPr lang="en-US" sz="3200" u="sng">
                <a:solidFill>
                  <a:schemeClr val="hlink"/>
                </a:solidFill>
                <a:hlinkClick r:id="rId3"/>
              </a:rPr>
              <a:t>Spanish Discipline</a:t>
            </a:r>
            <a:r>
              <a:rPr lang="en-US" sz="3200">
                <a:solidFill>
                  <a:srgbClr val="060606"/>
                </a:solidFill>
              </a:rPr>
              <a:t> </a:t>
            </a:r>
            <a:r>
              <a:rPr lang="en-US" sz="3200"/>
              <a:t>Page</a:t>
            </a:r>
            <a:endParaRPr sz="3200"/>
          </a:p>
        </p:txBody>
      </p:sp>
      <p:pic>
        <p:nvPicPr>
          <p:cNvPr descr="Screenshot of the ASCCC OERI Spanish Discipline Page listing open educational resources by category." id="564" name="Google Shape;564;g3fb95ed3fca_1_1072"/>
          <p:cNvPicPr preferRelativeResize="0"/>
          <p:nvPr/>
        </p:nvPicPr>
        <p:blipFill>
          <a:blip r:embed="rId4">
            <a:alphaModFix/>
          </a:blip>
          <a:stretch>
            <a:fillRect/>
          </a:stretch>
        </p:blipFill>
        <p:spPr>
          <a:xfrm>
            <a:off x="270275" y="2163850"/>
            <a:ext cx="8839198" cy="404057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g409d8c6fd37_0_491"/>
          <p:cNvSpPr txBox="1"/>
          <p:nvPr>
            <p:ph type="title"/>
          </p:nvPr>
        </p:nvSpPr>
        <p:spPr>
          <a:xfrm>
            <a:off x="1088686" y="804520"/>
            <a:ext cx="7202400" cy="8985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3400"/>
              <a:buFont typeface="Arial"/>
              <a:buNone/>
            </a:pPr>
            <a:r>
              <a:rPr lang="en-US" sz="3000"/>
              <a:t>Resources and Notes</a:t>
            </a:r>
            <a:endParaRPr sz="3000"/>
          </a:p>
        </p:txBody>
      </p:sp>
      <p:sp>
        <p:nvSpPr>
          <p:cNvPr id="570" name="Google Shape;570;g409d8c6fd37_0_491"/>
          <p:cNvSpPr txBox="1"/>
          <p:nvPr>
            <p:ph idx="1" type="body"/>
          </p:nvPr>
        </p:nvSpPr>
        <p:spPr>
          <a:xfrm>
            <a:off x="1088686" y="2015732"/>
            <a:ext cx="7202400" cy="4039800"/>
          </a:xfrm>
          <a:prstGeom prst="rect">
            <a:avLst/>
          </a:prstGeom>
          <a:noFill/>
          <a:ln>
            <a:noFill/>
          </a:ln>
        </p:spPr>
        <p:txBody>
          <a:bodyPr anchorCtr="0" anchor="t" bIns="45700" lIns="91425" spcFirstLastPara="1" rIns="91425" wrap="square" tIns="45700">
            <a:noAutofit/>
          </a:bodyPr>
          <a:lstStyle/>
          <a:p>
            <a:pPr indent="-355600" lvl="0" marL="457200" rtl="0" algn="l">
              <a:spcBef>
                <a:spcPts val="750"/>
              </a:spcBef>
              <a:spcAft>
                <a:spcPts val="0"/>
              </a:spcAft>
              <a:buSzPts val="2000"/>
              <a:buChar char="•"/>
            </a:pPr>
            <a:r>
              <a:rPr lang="en-US" sz="2000" u="sng">
                <a:solidFill>
                  <a:schemeClr val="accent1"/>
                </a:solidFill>
                <a:hlinkClick r:id="rId3">
                  <a:extLst>
                    <a:ext uri="{A12FA001-AC4F-418D-AE19-62706E023703}">
                      <ahyp:hlinkClr val="tx"/>
                    </a:ext>
                  </a:extLst>
                </a:hlinkClick>
              </a:rPr>
              <a:t>Apps, Bots, and OER - OERI Curated Collection</a:t>
            </a:r>
            <a:r>
              <a:rPr lang="en-US" sz="2000">
                <a:solidFill>
                  <a:schemeClr val="accent1"/>
                </a:solidFill>
              </a:rPr>
              <a:t> </a:t>
            </a:r>
            <a:endParaRPr sz="2000">
              <a:solidFill>
                <a:schemeClr val="accent1"/>
              </a:solidFill>
            </a:endParaRPr>
          </a:p>
          <a:p>
            <a:pPr indent="-355600" lvl="0" marL="457200" rtl="0" algn="l">
              <a:spcBef>
                <a:spcPts val="750"/>
              </a:spcBef>
              <a:spcAft>
                <a:spcPts val="0"/>
              </a:spcAft>
              <a:buSzPts val="2000"/>
              <a:buChar char="•"/>
            </a:pPr>
            <a:r>
              <a:rPr lang="en-US" sz="2000" u="sng">
                <a:solidFill>
                  <a:schemeClr val="accent1"/>
                </a:solidFill>
                <a:hlinkClick r:id="rId4">
                  <a:extLst>
                    <a:ext uri="{A12FA001-AC4F-418D-AE19-62706E023703}">
                      <ahyp:hlinkClr val="tx"/>
                    </a:ext>
                  </a:extLst>
                </a:hlinkClick>
              </a:rPr>
              <a:t>OERI Curated Collections</a:t>
            </a:r>
            <a:endParaRPr sz="2000">
              <a:solidFill>
                <a:schemeClr val="accent1"/>
              </a:solidFill>
            </a:endParaRPr>
          </a:p>
          <a:p>
            <a:pPr indent="-355600" lvl="0" marL="457200" rtl="0" algn="l">
              <a:spcBef>
                <a:spcPts val="750"/>
              </a:spcBef>
              <a:spcAft>
                <a:spcPts val="0"/>
              </a:spcAft>
              <a:buSzPts val="2000"/>
              <a:buChar char="•"/>
            </a:pPr>
            <a:r>
              <a:rPr lang="en-US" sz="2000" u="sng">
                <a:solidFill>
                  <a:schemeClr val="accent1"/>
                </a:solidFill>
                <a:hlinkClick r:id="rId5">
                  <a:extLst>
                    <a:ext uri="{A12FA001-AC4F-418D-AE19-62706E023703}">
                      <ahyp:hlinkClr val="tx"/>
                    </a:ext>
                  </a:extLst>
                </a:hlinkClick>
              </a:rPr>
              <a:t>IDEA Framework AI Crosswalk</a:t>
            </a:r>
            <a:r>
              <a:rPr lang="en-US" sz="2000">
                <a:solidFill>
                  <a:srgbClr val="070707"/>
                </a:solidFill>
              </a:rPr>
              <a:t> Playlab: This app helps faculty complete a ‘crosswalk’ on an OER using gen-AI against the </a:t>
            </a:r>
            <a:r>
              <a:rPr lang="en-US" sz="2000" u="sng">
                <a:solidFill>
                  <a:schemeClr val="accent1"/>
                </a:solidFill>
                <a:hlinkClick r:id="rId6">
                  <a:extLst>
                    <a:ext uri="{A12FA001-AC4F-418D-AE19-62706E023703}">
                      <ahyp:hlinkClr val="tx"/>
                    </a:ext>
                  </a:extLst>
                </a:hlinkClick>
              </a:rPr>
              <a:t>ASCCC OERI IDEA Framework</a:t>
            </a:r>
            <a:r>
              <a:rPr lang="en-US" sz="2000">
                <a:solidFill>
                  <a:schemeClr val="accent1"/>
                </a:solidFill>
              </a:rPr>
              <a:t>.</a:t>
            </a:r>
            <a:endParaRPr sz="2000">
              <a:solidFill>
                <a:schemeClr val="accent1"/>
              </a:solidFill>
            </a:endParaRPr>
          </a:p>
          <a:p>
            <a:pPr indent="-355600" lvl="0" marL="457200" rtl="0" algn="l">
              <a:spcBef>
                <a:spcPts val="750"/>
              </a:spcBef>
              <a:spcAft>
                <a:spcPts val="0"/>
              </a:spcAft>
              <a:buSzPts val="2000"/>
              <a:buChar char="•"/>
            </a:pPr>
            <a:r>
              <a:rPr lang="en-US" sz="2000" u="sng">
                <a:solidFill>
                  <a:schemeClr val="accent1"/>
                </a:solidFill>
                <a:hlinkClick r:id="rId7">
                  <a:extLst>
                    <a:ext uri="{A12FA001-AC4F-418D-AE19-62706E023703}">
                      <ahyp:hlinkClr val="tx"/>
                    </a:ext>
                  </a:extLst>
                </a:hlinkClick>
              </a:rPr>
              <a:t>EquityCoach</a:t>
            </a:r>
            <a:r>
              <a:rPr lang="en-US" sz="2000">
                <a:solidFill>
                  <a:srgbClr val="070707"/>
                </a:solidFill>
              </a:rPr>
              <a:t> Playlab (Wendy Poling, Chabot College): This app guides faculty in building equity-minded online course content built around ADA, UDL, and humanizing practices. </a:t>
            </a:r>
            <a:endParaRPr sz="2800">
              <a:solidFill>
                <a:srgbClr val="070707"/>
              </a:solidFill>
            </a:endParaRPr>
          </a:p>
        </p:txBody>
      </p:sp>
      <p:sp>
        <p:nvSpPr>
          <p:cNvPr id="571" name="Google Shape;571;g409d8c6fd37_0_491"/>
          <p:cNvSpPr txBox="1"/>
          <p:nvPr/>
        </p:nvSpPr>
        <p:spPr>
          <a:xfrm>
            <a:off x="2886625" y="4843925"/>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1100" u="sng">
                <a:solidFill>
                  <a:schemeClr val="hlink"/>
                </a:solidFill>
                <a:hlinkClick r:id="rId8"/>
              </a:rPr>
              <a:t>https://www.playlab.ai/project/cmrz61g7f1idlp60wodroawkj</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g3fb95ed3fca_1_1087"/>
          <p:cNvSpPr txBox="1"/>
          <p:nvPr>
            <p:ph type="title"/>
          </p:nvPr>
        </p:nvSpPr>
        <p:spPr>
          <a:xfrm>
            <a:off x="1088686" y="804520"/>
            <a:ext cx="7202400" cy="898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Arial"/>
              <a:buNone/>
            </a:pPr>
            <a:r>
              <a:rPr lang="en-US" sz="3600"/>
              <a:t>Recordings of our Summer Series</a:t>
            </a:r>
            <a:endParaRPr/>
          </a:p>
        </p:txBody>
      </p:sp>
      <p:graphicFrame>
        <p:nvGraphicFramePr>
          <p:cNvPr id="577" name="Google Shape;577;g3fb95ed3fca_1_1087"/>
          <p:cNvGraphicFramePr/>
          <p:nvPr/>
        </p:nvGraphicFramePr>
        <p:xfrm>
          <a:off x="445645" y="2339440"/>
          <a:ext cx="3000000" cy="3000000"/>
        </p:xfrm>
        <a:graphic>
          <a:graphicData uri="http://schemas.openxmlformats.org/drawingml/2006/table">
            <a:tbl>
              <a:tblPr>
                <a:noFill/>
                <a:tableStyleId>{85C8A635-9404-4135-A6CC-A59389A967B0}</a:tableStyleId>
              </a:tblPr>
              <a:tblGrid>
                <a:gridCol w="1965175"/>
                <a:gridCol w="5826025"/>
              </a:tblGrid>
              <a:tr h="203200">
                <a:tc>
                  <a:txBody>
                    <a:bodyPr/>
                    <a:lstStyle/>
                    <a:p>
                      <a:pPr indent="0" lvl="0" marL="0" marR="0" rtl="0" algn="l">
                        <a:lnSpc>
                          <a:spcPct val="100000"/>
                        </a:lnSpc>
                        <a:spcBef>
                          <a:spcPts val="0"/>
                        </a:spcBef>
                        <a:spcAft>
                          <a:spcPts val="0"/>
                        </a:spcAft>
                        <a:buClr>
                          <a:srgbClr val="000000"/>
                        </a:buClr>
                        <a:buSzPts val="1600"/>
                        <a:buFont typeface="Arial"/>
                        <a:buNone/>
                      </a:pPr>
                      <a:r>
                        <a:rPr lang="en-US" sz="1800" u="none" cap="none" strike="noStrike"/>
                        <a:t>Remixer </a:t>
                      </a:r>
                      <a:r>
                        <a:rPr b="0" i="0" lang="en-US" sz="1800" u="none" cap="none" strike="noStrike">
                          <a:solidFill>
                            <a:srgbClr val="000000"/>
                          </a:solidFill>
                          <a:latin typeface="Arial"/>
                          <a:ea typeface="Arial"/>
                          <a:cs typeface="Arial"/>
                          <a:sym typeface="Arial"/>
                        </a:rPr>
                        <a:t>Level 1 </a:t>
                      </a:r>
                      <a:endParaRPr sz="18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b="0" i="0" lang="en-US" sz="1800" u="sng" cap="none" strike="noStrike">
                          <a:solidFill>
                            <a:schemeClr val="hlink"/>
                          </a:solidFill>
                          <a:latin typeface="Arial"/>
                          <a:ea typeface="Arial"/>
                          <a:cs typeface="Arial"/>
                          <a:sym typeface="Arial"/>
                          <a:hlinkClick r:id="rId3"/>
                        </a:rPr>
                        <a:t>LibreTexts Essentials: Navigation &amp; Smart Search.</a:t>
                      </a:r>
                      <a:endParaRPr sz="18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3200">
                <a:tc>
                  <a:txBody>
                    <a:bodyPr/>
                    <a:lstStyle/>
                    <a:p>
                      <a:pPr indent="0" lvl="0" marL="0" marR="0" rtl="0" algn="l">
                        <a:lnSpc>
                          <a:spcPct val="100000"/>
                        </a:lnSpc>
                        <a:spcBef>
                          <a:spcPts val="0"/>
                        </a:spcBef>
                        <a:spcAft>
                          <a:spcPts val="0"/>
                        </a:spcAft>
                        <a:buClr>
                          <a:srgbClr val="000000"/>
                        </a:buClr>
                        <a:buSzPts val="1600"/>
                        <a:buFont typeface="Arial"/>
                        <a:buNone/>
                      </a:pPr>
                      <a:r>
                        <a:rPr lang="en-US" sz="1800" u="none" cap="none" strike="noStrike"/>
                        <a:t>Remixer </a:t>
                      </a:r>
                      <a:r>
                        <a:rPr b="0" i="0" lang="en-US" sz="1800" u="none" cap="none" strike="noStrike">
                          <a:solidFill>
                            <a:srgbClr val="000000"/>
                          </a:solidFill>
                          <a:latin typeface="Arial"/>
                          <a:ea typeface="Arial"/>
                          <a:cs typeface="Arial"/>
                          <a:sym typeface="Arial"/>
                        </a:rPr>
                        <a:t>Level 2</a:t>
                      </a:r>
                      <a:endParaRPr sz="18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b="0" i="0" lang="en-US" sz="1800" u="sng" cap="none" strike="noStrike">
                          <a:solidFill>
                            <a:schemeClr val="hlink"/>
                          </a:solidFill>
                          <a:latin typeface="Arial"/>
                          <a:ea typeface="Arial"/>
                          <a:cs typeface="Arial"/>
                          <a:sym typeface="Arial"/>
                          <a:hlinkClick r:id="rId4"/>
                        </a:rPr>
                        <a:t>LibreTexts Remixer Lab: Create, Curate, Customize.</a:t>
                      </a:r>
                      <a:endParaRPr sz="18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3200">
                <a:tc>
                  <a:txBody>
                    <a:bodyPr/>
                    <a:lstStyle/>
                    <a:p>
                      <a:pPr indent="0" lvl="0" marL="0" marR="0" rtl="0" algn="l">
                        <a:lnSpc>
                          <a:spcPct val="100000"/>
                        </a:lnSpc>
                        <a:spcBef>
                          <a:spcPts val="0"/>
                        </a:spcBef>
                        <a:spcAft>
                          <a:spcPts val="0"/>
                        </a:spcAft>
                        <a:buClr>
                          <a:srgbClr val="000000"/>
                        </a:buClr>
                        <a:buSzPts val="1600"/>
                        <a:buFont typeface="Arial"/>
                        <a:buNone/>
                      </a:pPr>
                      <a:r>
                        <a:rPr lang="en-US" sz="1800" u="none" cap="none" strike="noStrike"/>
                        <a:t>Remixer </a:t>
                      </a:r>
                      <a:r>
                        <a:rPr b="0" i="0" lang="en-US" sz="1800" u="none" cap="none" strike="noStrike">
                          <a:solidFill>
                            <a:srgbClr val="000000"/>
                          </a:solidFill>
                          <a:latin typeface="Arial"/>
                          <a:ea typeface="Arial"/>
                          <a:cs typeface="Arial"/>
                          <a:sym typeface="Arial"/>
                        </a:rPr>
                        <a:t>Level 3</a:t>
                      </a:r>
                      <a:endParaRPr sz="18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b="0" i="0" lang="en-US" sz="1800" u="sng" cap="none" strike="noStrike">
                          <a:solidFill>
                            <a:schemeClr val="hlink"/>
                          </a:solidFill>
                          <a:latin typeface="Arial"/>
                          <a:ea typeface="Arial"/>
                          <a:cs typeface="Arial"/>
                          <a:sym typeface="Arial"/>
                          <a:hlinkClick r:id="rId5"/>
                        </a:rPr>
                        <a:t>Quick Start: Edit Pages in LibreTexts.</a:t>
                      </a:r>
                      <a:endParaRPr sz="18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3200">
                <a:tc>
                  <a:txBody>
                    <a:bodyPr/>
                    <a:lstStyle/>
                    <a:p>
                      <a:pPr indent="0" lvl="0" marL="0" marR="0" rtl="0" algn="l">
                        <a:lnSpc>
                          <a:spcPct val="100000"/>
                        </a:lnSpc>
                        <a:spcBef>
                          <a:spcPts val="0"/>
                        </a:spcBef>
                        <a:spcAft>
                          <a:spcPts val="0"/>
                        </a:spcAft>
                        <a:buClr>
                          <a:srgbClr val="000000"/>
                        </a:buClr>
                        <a:buSzPts val="1600"/>
                        <a:buFont typeface="Arial"/>
                        <a:buNone/>
                      </a:pPr>
                      <a:r>
                        <a:rPr lang="en-US" sz="1800" u="none" cap="none" strike="noStrike"/>
                        <a:t>Remixer </a:t>
                      </a:r>
                      <a:r>
                        <a:rPr b="0" i="0" lang="en-US" sz="1800" u="none" cap="none" strike="noStrike">
                          <a:solidFill>
                            <a:srgbClr val="000000"/>
                          </a:solidFill>
                          <a:latin typeface="Arial"/>
                          <a:ea typeface="Arial"/>
                          <a:cs typeface="Arial"/>
                          <a:sym typeface="Arial"/>
                        </a:rPr>
                        <a:t>Level 4</a:t>
                      </a:r>
                      <a:endParaRPr sz="18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600"/>
                        <a:buFont typeface="Arial"/>
                        <a:buNone/>
                      </a:pPr>
                      <a:r>
                        <a:rPr b="0" i="0" lang="en-US" sz="1800" u="sng" cap="none" strike="noStrike">
                          <a:solidFill>
                            <a:schemeClr val="hlink"/>
                          </a:solidFill>
                          <a:latin typeface="Arial"/>
                          <a:ea typeface="Arial"/>
                          <a:cs typeface="Arial"/>
                          <a:sym typeface="Arial"/>
                          <a:hlinkClick r:id="rId6"/>
                        </a:rPr>
                        <a:t>Designing with Media: Images and Video in LibreTexts </a:t>
                      </a:r>
                      <a:endParaRPr sz="1800" u="none" cap="none" strike="noStrike"/>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578" name="Google Shape;578;g3fb95ed3fca_1_1087"/>
          <p:cNvGraphicFramePr/>
          <p:nvPr/>
        </p:nvGraphicFramePr>
        <p:xfrm>
          <a:off x="445650" y="4260538"/>
          <a:ext cx="3000000" cy="3000000"/>
        </p:xfrm>
        <a:graphic>
          <a:graphicData uri="http://schemas.openxmlformats.org/drawingml/2006/table">
            <a:tbl>
              <a:tblPr>
                <a:noFill/>
                <a:tableStyleId>{DB789224-08D7-4A44-948F-BB316AACBD32}</a:tableStyleId>
              </a:tblPr>
              <a:tblGrid>
                <a:gridCol w="1951500"/>
                <a:gridCol w="5893925"/>
              </a:tblGrid>
              <a:tr h="1270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ADAPT Level 1</a:t>
                      </a:r>
                      <a:endParaRPr sz="1600" u="none" cap="none" strike="noStrike"/>
                    </a:p>
                  </a:txBody>
                  <a:tcPr marT="63500" marB="63500" marR="63500" marL="63500"/>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7"/>
                        </a:rPr>
                        <a:t>Navigating ADAPT</a:t>
                      </a:r>
                      <a:endParaRPr sz="1600" u="none" cap="none" strike="noStrike"/>
                    </a:p>
                  </a:txBody>
                  <a:tcPr marT="63500" marB="63500" marR="63500" marL="63500"/>
                </a:tc>
              </a:tr>
              <a:tr h="1270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ADAPT Level 2</a:t>
                      </a:r>
                      <a:endParaRPr sz="1600" u="none" cap="none" strike="noStrike"/>
                    </a:p>
                  </a:txBody>
                  <a:tcPr marT="63500" marB="63500" marR="63500" marL="63500"/>
                </a:tc>
                <a:tc>
                  <a:txBody>
                    <a:bodyPr/>
                    <a:lstStyle/>
                    <a:p>
                      <a:pPr indent="0" lvl="0" marL="0" marR="0" rtl="0" algn="l">
                        <a:lnSpc>
                          <a:spcPct val="100000"/>
                        </a:lnSpc>
                        <a:spcBef>
                          <a:spcPts val="0"/>
                        </a:spcBef>
                        <a:spcAft>
                          <a:spcPts val="0"/>
                        </a:spcAft>
                        <a:buClr>
                          <a:srgbClr val="000000"/>
                        </a:buClr>
                        <a:buSzPts val="1600"/>
                        <a:buFont typeface="Arial"/>
                        <a:buNone/>
                      </a:pPr>
                      <a:r>
                        <a:rPr lang="en-US" sz="1600" u="sng" cap="none" strike="noStrike">
                          <a:solidFill>
                            <a:schemeClr val="hlink"/>
                          </a:solidFill>
                          <a:hlinkClick r:id="rId8"/>
                        </a:rPr>
                        <a:t>Cloning Native Basic Questions</a:t>
                      </a:r>
                      <a:endParaRPr sz="1600" u="none" cap="none" strike="noStrike"/>
                    </a:p>
                  </a:txBody>
                  <a:tcPr marT="63500" marB="63500" marR="63500" marL="63500"/>
                </a:tc>
              </a:tr>
              <a:tr h="1270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ADAPT Level 3</a:t>
                      </a:r>
                      <a:endParaRPr sz="1600" u="none" cap="none" strike="noStrike"/>
                    </a:p>
                  </a:txBody>
                  <a:tcPr marT="63500" marB="63500" marR="63500" marL="63500"/>
                </a:tc>
                <a:tc>
                  <a:txBody>
                    <a:bodyPr/>
                    <a:lstStyle/>
                    <a:p>
                      <a:pPr indent="0" lvl="0" marL="0" marR="0" rtl="0" algn="l">
                        <a:lnSpc>
                          <a:spcPct val="115000"/>
                        </a:lnSpc>
                        <a:spcBef>
                          <a:spcPts val="0"/>
                        </a:spcBef>
                        <a:spcAft>
                          <a:spcPts val="0"/>
                        </a:spcAft>
                        <a:buClr>
                          <a:srgbClr val="000000"/>
                        </a:buClr>
                        <a:buSzPts val="1600"/>
                        <a:buFont typeface="Arial"/>
                        <a:buNone/>
                      </a:pPr>
                      <a:r>
                        <a:rPr lang="en-US" sz="1600" u="sng" cap="none" strike="noStrike">
                          <a:solidFill>
                            <a:schemeClr val="hlink"/>
                          </a:solidFill>
                          <a:hlinkClick r:id="rId9"/>
                        </a:rPr>
                        <a:t>Beyond the Final Draft: Process-Based Assessment with Forge</a:t>
                      </a:r>
                      <a:endParaRPr sz="1600" u="none" cap="none" strike="noStrike"/>
                    </a:p>
                  </a:txBody>
                  <a:tcPr marT="63500" marB="63500" marR="63500" marL="63500"/>
                </a:tc>
              </a:tr>
              <a:tr h="1270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ADAPT Level 4</a:t>
                      </a:r>
                      <a:endParaRPr sz="1600" u="none" cap="none" strike="noStrike"/>
                    </a:p>
                  </a:txBody>
                  <a:tcPr marT="63500" marB="63500" marR="63500" marL="63500"/>
                </a:tc>
                <a:tc>
                  <a:txBody>
                    <a:bodyPr/>
                    <a:lstStyle/>
                    <a:p>
                      <a:pPr indent="0" lvl="0" marL="0" marR="0" rtl="0" algn="l">
                        <a:lnSpc>
                          <a:spcPct val="115000"/>
                        </a:lnSpc>
                        <a:spcBef>
                          <a:spcPts val="0"/>
                        </a:spcBef>
                        <a:spcAft>
                          <a:spcPts val="0"/>
                        </a:spcAft>
                        <a:buClr>
                          <a:srgbClr val="000000"/>
                        </a:buClr>
                        <a:buSzPts val="1600"/>
                        <a:buFont typeface="Arial"/>
                        <a:buNone/>
                      </a:pPr>
                      <a:r>
                        <a:rPr lang="en-US" sz="1600" u="sng" cap="none" strike="noStrike">
                          <a:solidFill>
                            <a:schemeClr val="hlink"/>
                          </a:solidFill>
                          <a:hlinkClick r:id="rId10"/>
                        </a:rPr>
                        <a:t>Collaborative Learning: Multimodal Engagement with Discuss-It </a:t>
                      </a:r>
                      <a:endParaRPr sz="1600" u="none" cap="none" strike="noStrike"/>
                    </a:p>
                  </a:txBody>
                  <a:tcPr marT="63500" marB="63500" marR="63500" marL="63500"/>
                </a:tc>
              </a:tr>
            </a:tbl>
          </a:graphicData>
        </a:graphic>
      </p:graphicFrame>
      <p:sp>
        <p:nvSpPr>
          <p:cNvPr id="579" name="Google Shape;579;g3fb95ed3fca_1_1087"/>
          <p:cNvSpPr txBox="1"/>
          <p:nvPr/>
        </p:nvSpPr>
        <p:spPr>
          <a:xfrm>
            <a:off x="419463" y="6091025"/>
            <a:ext cx="78978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181612"/>
                </a:solidFill>
                <a:latin typeface="Arial"/>
                <a:ea typeface="Arial"/>
                <a:cs typeface="Arial"/>
                <a:sym typeface="Arial"/>
              </a:rPr>
              <a:t>To register for upcoming webinars and find the archived recordings, please visit the </a:t>
            </a:r>
            <a:r>
              <a:rPr b="0" i="0" lang="en-US" sz="1600" u="sng" cap="none" strike="noStrike">
                <a:solidFill>
                  <a:schemeClr val="accent1"/>
                </a:solidFill>
                <a:latin typeface="Arial"/>
                <a:ea typeface="Arial"/>
                <a:cs typeface="Arial"/>
                <a:sym typeface="Arial"/>
                <a:hlinkClick r:id="rId11">
                  <a:extLst>
                    <a:ext uri="{A12FA001-AC4F-418D-AE19-62706E023703}">
                      <ahyp:hlinkClr val="tx"/>
                    </a:ext>
                  </a:extLst>
                </a:hlinkClick>
              </a:rPr>
              <a:t>ASCCC OERI</a:t>
            </a:r>
            <a:r>
              <a:rPr b="0" i="0" lang="en-US" sz="1600" u="none" cap="none" strike="noStrike">
                <a:solidFill>
                  <a:srgbClr val="181612"/>
                </a:solidFill>
                <a:latin typeface="Arial"/>
                <a:ea typeface="Arial"/>
                <a:cs typeface="Arial"/>
                <a:sym typeface="Arial"/>
              </a:rPr>
              <a:t>.</a:t>
            </a:r>
            <a:endParaRPr b="0" i="0" sz="1600" u="none" cap="none" strike="noStrike">
              <a:solidFill>
                <a:srgbClr val="18161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g3fb95ed3fca_1_1094"/>
          <p:cNvSpPr txBox="1"/>
          <p:nvPr>
            <p:ph type="title"/>
          </p:nvPr>
        </p:nvSpPr>
        <p:spPr>
          <a:xfrm>
            <a:off x="1088686" y="804520"/>
            <a:ext cx="7202400" cy="8985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2600"/>
              <a:buFont typeface="Arial"/>
              <a:buNone/>
            </a:pPr>
            <a:r>
              <a:rPr lang="en-US" sz="3600"/>
              <a:t>Canvas Course: LibreTexts Basics and Beyond</a:t>
            </a:r>
            <a:endParaRPr/>
          </a:p>
        </p:txBody>
      </p:sp>
      <p:sp>
        <p:nvSpPr>
          <p:cNvPr id="585" name="Google Shape;585;g3fb95ed3fca_1_1094"/>
          <p:cNvSpPr txBox="1"/>
          <p:nvPr>
            <p:ph idx="1" type="body"/>
          </p:nvPr>
        </p:nvSpPr>
        <p:spPr>
          <a:xfrm>
            <a:off x="1038150" y="2015722"/>
            <a:ext cx="7487700" cy="4420800"/>
          </a:xfrm>
          <a:prstGeom prst="rect">
            <a:avLst/>
          </a:prstGeom>
          <a:noFill/>
          <a:ln>
            <a:noFill/>
          </a:ln>
        </p:spPr>
        <p:txBody>
          <a:bodyPr anchorCtr="0" anchor="t" bIns="45700" lIns="91425" spcFirstLastPara="1" rIns="91425" wrap="square" tIns="45700">
            <a:normAutofit/>
          </a:bodyPr>
          <a:lstStyle/>
          <a:p>
            <a:pPr indent="-349250" lvl="0" marL="457200" rtl="0" algn="l">
              <a:lnSpc>
                <a:spcPct val="120000"/>
              </a:lnSpc>
              <a:spcBef>
                <a:spcPts val="750"/>
              </a:spcBef>
              <a:spcAft>
                <a:spcPts val="0"/>
              </a:spcAft>
              <a:buSzPts val="1900"/>
              <a:buChar char="•"/>
            </a:pPr>
            <a:r>
              <a:rPr lang="en-US" sz="1900"/>
              <a:t>This course is an adaptation created by Cristina Moon and Michelle Pilati. It is a revision of "Mastering Libretexts" created by Wendy Poling and is shared under a </a:t>
            </a:r>
            <a:r>
              <a:rPr lang="en-US" sz="1900" u="sng">
                <a:solidFill>
                  <a:schemeClr val="hlink"/>
                </a:solidFill>
                <a:hlinkClick r:id="rId3"/>
              </a:rPr>
              <a:t>CC-BY-4.0</a:t>
            </a:r>
            <a:r>
              <a:rPr lang="en-US" sz="1900"/>
              <a:t> license</a:t>
            </a:r>
            <a:endParaRPr sz="1900"/>
          </a:p>
          <a:p>
            <a:pPr indent="-349250" lvl="0" marL="457200" rtl="0" algn="l">
              <a:lnSpc>
                <a:spcPct val="120000"/>
              </a:lnSpc>
              <a:spcBef>
                <a:spcPts val="750"/>
              </a:spcBef>
              <a:spcAft>
                <a:spcPts val="0"/>
              </a:spcAft>
              <a:buSzPts val="1900"/>
              <a:buChar char="•"/>
            </a:pPr>
            <a:r>
              <a:rPr lang="en-US" sz="1900" u="sng">
                <a:solidFill>
                  <a:schemeClr val="hlink"/>
                </a:solidFill>
                <a:hlinkClick r:id="rId4"/>
              </a:rPr>
              <a:t>Register for LibreTexts Basics and Beyond</a:t>
            </a:r>
            <a:endParaRPr sz="1900" u="sng"/>
          </a:p>
          <a:p>
            <a:pPr indent="0" lvl="0" marL="457200" rtl="0" algn="l">
              <a:lnSpc>
                <a:spcPct val="120000"/>
              </a:lnSpc>
              <a:spcBef>
                <a:spcPts val="750"/>
              </a:spcBef>
              <a:spcAft>
                <a:spcPts val="0"/>
              </a:spcAft>
              <a:buSzPts val="1600"/>
              <a:buNone/>
            </a:pPr>
            <a:r>
              <a:rPr lang="en-US" sz="1900"/>
              <a:t>( </a:t>
            </a:r>
            <a:r>
              <a:rPr lang="en-US" sz="1900"/>
              <a:t>If you have trouble registering, please contact OERI at </a:t>
            </a:r>
            <a:r>
              <a:rPr lang="en-US" sz="1900" u="sng">
                <a:solidFill>
                  <a:schemeClr val="hlink"/>
                </a:solidFill>
                <a:hlinkClick r:id="rId5"/>
              </a:rPr>
              <a:t>oeri@asccc.org</a:t>
            </a:r>
            <a:r>
              <a:rPr lang="en-US" sz="1900"/>
              <a:t>  )</a:t>
            </a:r>
            <a:endParaRPr sz="2200"/>
          </a:p>
          <a:p>
            <a:pPr indent="-349250" lvl="0" marL="457200" rtl="0" algn="l">
              <a:lnSpc>
                <a:spcPct val="120000"/>
              </a:lnSpc>
              <a:spcBef>
                <a:spcPts val="750"/>
              </a:spcBef>
              <a:spcAft>
                <a:spcPts val="0"/>
              </a:spcAft>
              <a:buSzPts val="1900"/>
              <a:buChar char="•"/>
            </a:pPr>
            <a:r>
              <a:rPr lang="en-US" sz="1900"/>
              <a:t>Note: </a:t>
            </a:r>
            <a:r>
              <a:rPr lang="en-US" sz="1900" u="sng">
                <a:solidFill>
                  <a:schemeClr val="hlink"/>
                </a:solidFill>
                <a:hlinkClick r:id="rId6"/>
              </a:rPr>
              <a:t>The ASCCC OERI LibreTexts Basics and Beyond course is also available on Canvas Commons</a:t>
            </a:r>
            <a:r>
              <a:rPr lang="en-US" sz="1900"/>
              <a:t> for local use.</a:t>
            </a:r>
            <a:endParaRPr sz="19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g3fb95ed3fca_1_1099"/>
          <p:cNvSpPr txBox="1"/>
          <p:nvPr>
            <p:ph type="title"/>
          </p:nvPr>
        </p:nvSpPr>
        <p:spPr>
          <a:xfrm>
            <a:off x="1088686" y="804520"/>
            <a:ext cx="7202400" cy="8985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SzPts val="2600"/>
              <a:buNone/>
            </a:pPr>
            <a:r>
              <a:rPr lang="en-US" sz="2900"/>
              <a:t>Fall 2026 LibreTexts/ADAPT </a:t>
            </a:r>
            <a:endParaRPr sz="2900"/>
          </a:p>
          <a:p>
            <a:pPr indent="0" lvl="0" marL="0" rtl="0" algn="ctr">
              <a:lnSpc>
                <a:spcPct val="90000"/>
              </a:lnSpc>
              <a:spcBef>
                <a:spcPts val="0"/>
              </a:spcBef>
              <a:spcAft>
                <a:spcPts val="0"/>
              </a:spcAft>
              <a:buSzPts val="2600"/>
              <a:buNone/>
            </a:pPr>
            <a:r>
              <a:rPr lang="en-US" sz="2900"/>
              <a:t>in-person Training</a:t>
            </a:r>
            <a:endParaRPr sz="2900"/>
          </a:p>
        </p:txBody>
      </p:sp>
      <p:sp>
        <p:nvSpPr>
          <p:cNvPr id="592" name="Google Shape;592;g3fb95ed3fca_1_1099"/>
          <p:cNvSpPr txBox="1"/>
          <p:nvPr>
            <p:ph idx="1" type="body"/>
          </p:nvPr>
        </p:nvSpPr>
        <p:spPr>
          <a:xfrm>
            <a:off x="1152286" y="2026007"/>
            <a:ext cx="7202400" cy="40398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750"/>
              </a:spcBef>
              <a:spcAft>
                <a:spcPts val="0"/>
              </a:spcAft>
              <a:buSzPts val="1600"/>
              <a:buNone/>
            </a:pPr>
            <a:r>
              <a:t/>
            </a:r>
            <a:endParaRPr sz="2100"/>
          </a:p>
          <a:p>
            <a:pPr indent="-361950" lvl="0" marL="457200" rtl="0" algn="l">
              <a:lnSpc>
                <a:spcPct val="120000"/>
              </a:lnSpc>
              <a:spcBef>
                <a:spcPts val="750"/>
              </a:spcBef>
              <a:spcAft>
                <a:spcPts val="0"/>
              </a:spcAft>
              <a:buSzPts val="2100"/>
              <a:buChar char="•"/>
            </a:pPr>
            <a:r>
              <a:rPr b="1" lang="en-US" sz="2100"/>
              <a:t>Friday, October 2, 2026 </a:t>
            </a:r>
            <a:r>
              <a:rPr lang="en-US" sz="2100"/>
              <a:t>from 8:00 am – 3:00 pm at San Diego College of Continuing Education – North City Campus</a:t>
            </a:r>
            <a:endParaRPr sz="2100"/>
          </a:p>
          <a:p>
            <a:pPr indent="-361950" lvl="0" marL="457200" rtl="0" algn="l">
              <a:lnSpc>
                <a:spcPct val="120000"/>
              </a:lnSpc>
              <a:spcBef>
                <a:spcPts val="750"/>
              </a:spcBef>
              <a:spcAft>
                <a:spcPts val="0"/>
              </a:spcAft>
              <a:buSzPts val="2100"/>
              <a:buChar char="•"/>
            </a:pPr>
            <a:r>
              <a:rPr b="1" lang="en-US" sz="2100"/>
              <a:t>Friday, October 23, 2026 </a:t>
            </a:r>
            <a:r>
              <a:rPr lang="en-US" sz="2100"/>
              <a:t>from 8:00 AM – 3:00 PM at Monterey Peninsula College</a:t>
            </a:r>
            <a:endParaRPr b="1" sz="2100">
              <a:solidFill>
                <a:srgbClr val="00427E"/>
              </a:solidFill>
              <a:highlight>
                <a:srgbClr val="F0F0F0"/>
              </a:highlight>
              <a:latin typeface="Montserrat"/>
              <a:ea typeface="Montserrat"/>
              <a:cs typeface="Montserrat"/>
              <a:sym typeface="Montserrat"/>
            </a:endParaRPr>
          </a:p>
          <a:p>
            <a:pPr indent="0" lvl="0" marL="0" rtl="0" algn="l">
              <a:lnSpc>
                <a:spcPct val="120000"/>
              </a:lnSpc>
              <a:spcBef>
                <a:spcPts val="750"/>
              </a:spcBef>
              <a:spcAft>
                <a:spcPts val="0"/>
              </a:spcAft>
              <a:buSzPts val="1600"/>
              <a:buNone/>
            </a:pPr>
            <a:r>
              <a:t/>
            </a:r>
            <a:endParaRPr b="1" sz="1800">
              <a:solidFill>
                <a:srgbClr val="00427E"/>
              </a:solidFill>
              <a:highlight>
                <a:srgbClr val="F0F0F0"/>
              </a:highlight>
              <a:latin typeface="Montserrat"/>
              <a:ea typeface="Montserrat"/>
              <a:cs typeface="Montserrat"/>
              <a:sym typeface="Montserrat"/>
            </a:endParaRPr>
          </a:p>
          <a:p>
            <a:pPr indent="0" lvl="0" marL="0" rtl="0" algn="l">
              <a:lnSpc>
                <a:spcPct val="100000"/>
              </a:lnSpc>
              <a:spcBef>
                <a:spcPts val="1000"/>
              </a:spcBef>
              <a:spcAft>
                <a:spcPts val="0"/>
              </a:spcAft>
              <a:buSzPts val="1600"/>
              <a:buNone/>
            </a:pPr>
            <a:r>
              <a:rPr lang="en-US" sz="2100">
                <a:solidFill>
                  <a:srgbClr val="181612"/>
                </a:solidFill>
              </a:rPr>
              <a:t>To register please visit the </a:t>
            </a:r>
            <a:r>
              <a:rPr lang="en-US" sz="2100" u="sng">
                <a:solidFill>
                  <a:schemeClr val="accent1"/>
                </a:solidFill>
                <a:hlinkClick r:id="rId3">
                  <a:extLst>
                    <a:ext uri="{A12FA001-AC4F-418D-AE19-62706E023703}">
                      <ahyp:hlinkClr val="tx"/>
                    </a:ext>
                  </a:extLst>
                </a:hlinkClick>
              </a:rPr>
              <a:t>ASCCC OERI</a:t>
            </a:r>
            <a:r>
              <a:rPr lang="en-US" sz="2100">
                <a:solidFill>
                  <a:srgbClr val="181612"/>
                </a:solidFill>
              </a:rPr>
              <a:t>.</a:t>
            </a:r>
            <a:endParaRPr sz="3000"/>
          </a:p>
          <a:p>
            <a:pPr indent="0" lvl="0" marL="0" rtl="0" algn="l">
              <a:lnSpc>
                <a:spcPct val="120000"/>
              </a:lnSpc>
              <a:spcBef>
                <a:spcPts val="750"/>
              </a:spcBef>
              <a:spcAft>
                <a:spcPts val="0"/>
              </a:spcAft>
              <a:buSzPts val="16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g3f6d7b28cd7_0_242"/>
          <p:cNvSpPr txBox="1"/>
          <p:nvPr/>
        </p:nvSpPr>
        <p:spPr>
          <a:xfrm>
            <a:off x="464625" y="2178400"/>
            <a:ext cx="5925300" cy="4494600"/>
          </a:xfrm>
          <a:prstGeom prst="rect">
            <a:avLst/>
          </a:prstGeom>
          <a:noFill/>
          <a:ln>
            <a:noFill/>
          </a:ln>
        </p:spPr>
        <p:txBody>
          <a:bodyPr anchorCtr="0" anchor="t" bIns="91425" lIns="91425" spcFirstLastPara="1" rIns="91425" wrap="square" tIns="91425">
            <a:spAutoFit/>
          </a:bodyPr>
          <a:lstStyle/>
          <a:p>
            <a:pPr indent="-323850" lvl="0" marL="457200" marR="0" rtl="0" algn="l">
              <a:lnSpc>
                <a:spcPct val="100000"/>
              </a:lnSpc>
              <a:spcBef>
                <a:spcPts val="0"/>
              </a:spcBef>
              <a:spcAft>
                <a:spcPts val="0"/>
              </a:spcAft>
              <a:buClr>
                <a:schemeClr val="accent1"/>
              </a:buClr>
              <a:buSzPts val="1500"/>
              <a:buFont typeface="Arial"/>
              <a:buChar char="●"/>
            </a:pPr>
            <a:r>
              <a:rPr b="0" i="0" lang="en-US" sz="2000" u="none" cap="none" strike="noStrike">
                <a:solidFill>
                  <a:srgbClr val="000000"/>
                </a:solidFill>
                <a:latin typeface="Arial"/>
                <a:ea typeface="Arial"/>
                <a:cs typeface="Arial"/>
                <a:sym typeface="Arial"/>
              </a:rPr>
              <a:t>ASCCC List Servs (one-way)</a:t>
            </a:r>
            <a:endParaRPr b="0" i="0" sz="20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rgbClr val="000000"/>
              </a:buClr>
              <a:buSzPts val="2000"/>
              <a:buFont typeface="Arial"/>
              <a:buChar char="○"/>
            </a:pPr>
            <a:r>
              <a:rPr b="0" i="0" lang="en-US" sz="2000" u="sng" cap="none" strike="noStrike">
                <a:solidFill>
                  <a:schemeClr val="hlink"/>
                </a:solidFill>
                <a:latin typeface="Arial"/>
                <a:ea typeface="Arial"/>
                <a:cs typeface="Arial"/>
                <a:sym typeface="Arial"/>
                <a:hlinkClick r:id="rId3"/>
              </a:rPr>
              <a:t>https://www.asccc.org/sign-our-newsletters</a:t>
            </a:r>
            <a:endParaRPr b="0" i="0" sz="20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rgbClr val="000000"/>
              </a:buClr>
              <a:buSzPts val="2000"/>
              <a:buFont typeface="Arial"/>
              <a:buChar char="○"/>
            </a:pPr>
            <a:r>
              <a:rPr b="0" i="0" lang="en-US" sz="2000" u="sng" cap="none" strike="noStrike">
                <a:solidFill>
                  <a:schemeClr val="hlink"/>
                </a:solidFill>
                <a:latin typeface="Arial"/>
                <a:ea typeface="Arial"/>
                <a:cs typeface="Arial"/>
                <a:sym typeface="Arial"/>
                <a:hlinkClick r:id="rId4"/>
              </a:rPr>
              <a:t>tinyurl.com/OERISignUp</a:t>
            </a:r>
            <a:r>
              <a:rPr b="0" i="0" lang="en-US" sz="2000" u="none" cap="none" strike="noStrike">
                <a:solidFill>
                  <a:srgbClr val="000000"/>
                </a:solidFill>
                <a:latin typeface="Arial"/>
                <a:ea typeface="Arial"/>
                <a:cs typeface="Arial"/>
                <a:sym typeface="Arial"/>
              </a:rPr>
              <a:t> </a:t>
            </a:r>
            <a:endParaRPr b="0" i="0" sz="20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rial"/>
                <a:ea typeface="Arial"/>
                <a:cs typeface="Arial"/>
                <a:sym typeface="Arial"/>
              </a:rPr>
              <a:t>ASCCC OER Initiative; Discipline Listserv</a:t>
            </a:r>
            <a:endParaRPr b="0" i="0" sz="2000" u="none" cap="none" strike="noStrike">
              <a:solidFill>
                <a:srgbClr val="000000"/>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323850" lvl="0" marL="457200" marR="0" rtl="0" algn="l">
              <a:lnSpc>
                <a:spcPct val="100000"/>
              </a:lnSpc>
              <a:spcBef>
                <a:spcPts val="0"/>
              </a:spcBef>
              <a:spcAft>
                <a:spcPts val="0"/>
              </a:spcAft>
              <a:buClr>
                <a:schemeClr val="accent1"/>
              </a:buClr>
              <a:buSzPts val="1500"/>
              <a:buFont typeface="Arial"/>
              <a:buChar char="●"/>
            </a:pPr>
            <a:r>
              <a:rPr b="0" i="0" lang="en-US" sz="2000" u="none" cap="none" strike="noStrike">
                <a:solidFill>
                  <a:srgbClr val="000000"/>
                </a:solidFill>
                <a:latin typeface="Arial"/>
                <a:ea typeface="Arial"/>
                <a:cs typeface="Arial"/>
                <a:sym typeface="Arial"/>
              </a:rPr>
              <a:t>In order to determine faculty interest in OERI work, we are inviting all faculty to demonstrate that interest by completing the</a:t>
            </a:r>
            <a:r>
              <a:rPr b="0" i="0" lang="en-US" sz="2000" u="sng" cap="none" strike="noStrike">
                <a:solidFill>
                  <a:schemeClr val="hlink"/>
                </a:solidFill>
                <a:latin typeface="Arial"/>
                <a:ea typeface="Arial"/>
                <a:cs typeface="Arial"/>
                <a:sym typeface="Arial"/>
                <a:hlinkClick r:id="rId5"/>
              </a:rPr>
              <a:t> ASCCC OERI Application</a:t>
            </a:r>
            <a:r>
              <a:rPr b="0" i="0" lang="en-US" sz="2000" u="none" cap="none" strike="noStrike">
                <a:solidFill>
                  <a:srgbClr val="000000"/>
                </a:solidFill>
                <a:latin typeface="Arial"/>
                <a:ea typeface="Arial"/>
                <a:cs typeface="Arial"/>
                <a:sym typeface="Arial"/>
              </a:rPr>
              <a:t> and selecting “Potential OER Development Opportunity” as the role they would like to be considered for on the application.</a:t>
            </a:r>
            <a:endParaRPr b="0" i="0" sz="2000" u="none" cap="none" strike="noStrike">
              <a:solidFill>
                <a:srgbClr val="000000"/>
              </a:solidFill>
              <a:latin typeface="Arial"/>
              <a:ea typeface="Arial"/>
              <a:cs typeface="Arial"/>
              <a:sym typeface="Arial"/>
            </a:endParaRPr>
          </a:p>
          <a:p>
            <a:pPr indent="-355600" lvl="1" marL="914400" marR="0" rtl="0" algn="l">
              <a:lnSpc>
                <a:spcPct val="100000"/>
              </a:lnSpc>
              <a:spcBef>
                <a:spcPts val="0"/>
              </a:spcBef>
              <a:spcAft>
                <a:spcPts val="0"/>
              </a:spcAft>
              <a:buClr>
                <a:srgbClr val="000000"/>
              </a:buClr>
              <a:buSzPts val="2000"/>
              <a:buFont typeface="Arial"/>
              <a:buChar char="○"/>
            </a:pPr>
            <a:r>
              <a:rPr b="0" i="0" lang="en-US" sz="2000" u="sng" cap="none" strike="noStrike">
                <a:solidFill>
                  <a:schemeClr val="hlink"/>
                </a:solidFill>
                <a:latin typeface="Arial"/>
                <a:ea typeface="Arial"/>
                <a:cs typeface="Arial"/>
                <a:sym typeface="Arial"/>
                <a:hlinkClick r:id="rId6"/>
              </a:rPr>
              <a:t>tinyurl.com/ApplyOERI</a:t>
            </a:r>
            <a:endParaRPr sz="2000"/>
          </a:p>
          <a:p>
            <a:pPr indent="0" lvl="0" marL="0" marR="0" rtl="0" algn="l">
              <a:lnSpc>
                <a:spcPct val="100000"/>
              </a:lnSpc>
              <a:spcBef>
                <a:spcPts val="0"/>
              </a:spcBef>
              <a:spcAft>
                <a:spcPts val="0"/>
              </a:spcAft>
              <a:buNone/>
            </a:pPr>
            <a:r>
              <a:t/>
            </a:r>
            <a:endParaRPr sz="2000"/>
          </a:p>
        </p:txBody>
      </p:sp>
      <p:sp>
        <p:nvSpPr>
          <p:cNvPr id="598" name="Google Shape;598;g3f6d7b28cd7_0_242"/>
          <p:cNvSpPr txBox="1"/>
          <p:nvPr/>
        </p:nvSpPr>
        <p:spPr>
          <a:xfrm>
            <a:off x="1121700" y="960567"/>
            <a:ext cx="64368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chemeClr val="dk1"/>
                </a:solidFill>
                <a:latin typeface="Arial"/>
                <a:ea typeface="Arial"/>
                <a:cs typeface="Arial"/>
                <a:sym typeface="Arial"/>
              </a:rPr>
              <a:t>Stay Informed</a:t>
            </a:r>
            <a:endParaRPr b="0" i="0" sz="600" u="none" cap="none" strike="noStrike">
              <a:solidFill>
                <a:schemeClr val="dk1"/>
              </a:solidFill>
              <a:latin typeface="Arial"/>
              <a:ea typeface="Arial"/>
              <a:cs typeface="Arial"/>
              <a:sym typeface="Arial"/>
            </a:endParaRPr>
          </a:p>
        </p:txBody>
      </p:sp>
      <p:pic>
        <p:nvPicPr>
          <p:cNvPr descr="A large collection of colorful rubber ducks in various shades of yellow, blue, pink, and green, some featuring accessories like sunglasses and hats, packed tightly together in a bin." id="599" name="Google Shape;599;g3f6d7b28cd7_0_242"/>
          <p:cNvPicPr preferRelativeResize="0"/>
          <p:nvPr/>
        </p:nvPicPr>
        <p:blipFill rotWithShape="1">
          <a:blip r:embed="rId7">
            <a:alphaModFix/>
          </a:blip>
          <a:srcRect b="0" l="0" r="0" t="0"/>
          <a:stretch/>
        </p:blipFill>
        <p:spPr>
          <a:xfrm>
            <a:off x="6559576" y="2980924"/>
            <a:ext cx="2367924" cy="289327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g3ee3944071a_0_7"/>
          <p:cNvSpPr txBox="1"/>
          <p:nvPr>
            <p:ph type="title"/>
          </p:nvPr>
        </p:nvSpPr>
        <p:spPr>
          <a:xfrm>
            <a:off x="1088686" y="808303"/>
            <a:ext cx="7202400" cy="893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Arial"/>
              <a:buNone/>
            </a:pPr>
            <a:r>
              <a:rPr lang="en-US" sz="4000"/>
              <a:t>More Information</a:t>
            </a:r>
            <a:endParaRPr sz="4000"/>
          </a:p>
        </p:txBody>
      </p:sp>
      <p:sp>
        <p:nvSpPr>
          <p:cNvPr id="605" name="Google Shape;605;g3ee3944071a_0_7"/>
          <p:cNvSpPr txBox="1"/>
          <p:nvPr>
            <p:ph idx="1" type="body"/>
          </p:nvPr>
        </p:nvSpPr>
        <p:spPr>
          <a:xfrm>
            <a:off x="970774" y="2443085"/>
            <a:ext cx="7202400" cy="40392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None/>
            </a:pPr>
            <a:r>
              <a:rPr lang="en-US" sz="2600" u="sng">
                <a:solidFill>
                  <a:schemeClr val="hlink"/>
                </a:solidFill>
                <a:hlinkClick r:id="rId3"/>
              </a:rPr>
              <a:t>ASCCC OERI Website </a:t>
            </a:r>
            <a:r>
              <a:rPr lang="en-US" sz="2600"/>
              <a:t>(</a:t>
            </a:r>
            <a:r>
              <a:rPr lang="en-US" sz="2600" u="sng">
                <a:solidFill>
                  <a:schemeClr val="hlink"/>
                </a:solidFill>
                <a:hlinkClick r:id="rId4"/>
              </a:rPr>
              <a:t>asccc-oeri.org</a:t>
            </a:r>
            <a:r>
              <a:rPr lang="en-US" sz="2600"/>
              <a:t>)</a:t>
            </a:r>
            <a:endParaRPr sz="2600"/>
          </a:p>
          <a:p>
            <a:pPr indent="-393700" lvl="0" marL="457200" rtl="0" algn="l">
              <a:lnSpc>
                <a:spcPct val="120000"/>
              </a:lnSpc>
              <a:spcBef>
                <a:spcPts val="0"/>
              </a:spcBef>
              <a:spcAft>
                <a:spcPts val="0"/>
              </a:spcAft>
              <a:buSzPts val="2600"/>
              <a:buChar char="•"/>
            </a:pPr>
            <a:r>
              <a:rPr lang="en-US" sz="2600"/>
              <a:t>Resources</a:t>
            </a:r>
            <a:endParaRPr sz="2600"/>
          </a:p>
          <a:p>
            <a:pPr indent="-393700" lvl="0" marL="457200" rtl="0" algn="l">
              <a:lnSpc>
                <a:spcPct val="120000"/>
              </a:lnSpc>
              <a:spcBef>
                <a:spcPts val="0"/>
              </a:spcBef>
              <a:spcAft>
                <a:spcPts val="0"/>
              </a:spcAft>
              <a:buSzPts val="2600"/>
              <a:buChar char="•"/>
            </a:pPr>
            <a:r>
              <a:rPr lang="en-US" sz="2600"/>
              <a:t>Webinars and Events</a:t>
            </a:r>
            <a:endParaRPr sz="2600"/>
          </a:p>
          <a:p>
            <a:pPr indent="0" lvl="0" marL="0" rtl="0" algn="l">
              <a:lnSpc>
                <a:spcPct val="120000"/>
              </a:lnSpc>
              <a:spcBef>
                <a:spcPts val="750"/>
              </a:spcBef>
              <a:spcAft>
                <a:spcPts val="0"/>
              </a:spcAft>
              <a:buNone/>
            </a:pPr>
            <a:r>
              <a:t/>
            </a:r>
            <a:endParaRPr sz="2600"/>
          </a:p>
          <a:p>
            <a:pPr indent="0" lvl="0" marL="171446" rtl="0" algn="l">
              <a:lnSpc>
                <a:spcPct val="120000"/>
              </a:lnSpc>
              <a:spcBef>
                <a:spcPts val="750"/>
              </a:spcBef>
              <a:spcAft>
                <a:spcPts val="0"/>
              </a:spcAft>
              <a:buSzPts val="1600"/>
              <a:buNone/>
            </a:pPr>
            <a:r>
              <a:t/>
            </a:r>
            <a:endParaRPr sz="2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50"/>
          <p:cNvSpPr txBox="1"/>
          <p:nvPr>
            <p:ph type="title"/>
          </p:nvPr>
        </p:nvSpPr>
        <p:spPr>
          <a:xfrm>
            <a:off x="1088686" y="804520"/>
            <a:ext cx="7202456" cy="89861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Arial"/>
              <a:buNone/>
            </a:pPr>
            <a:r>
              <a:rPr lang="en-US" sz="3000">
                <a:solidFill>
                  <a:srgbClr val="060606"/>
                </a:solidFill>
              </a:rPr>
              <a:t>Contact Us</a:t>
            </a:r>
            <a:endParaRPr sz="3000">
              <a:solidFill>
                <a:srgbClr val="060606"/>
              </a:solidFill>
            </a:endParaRPr>
          </a:p>
        </p:txBody>
      </p:sp>
      <p:pic>
        <p:nvPicPr>
          <p:cNvPr descr="A hedgehog sitting on a beach chair while wearing sunglasses" id="611" name="Google Shape;611;p50"/>
          <p:cNvPicPr preferRelativeResize="0"/>
          <p:nvPr/>
        </p:nvPicPr>
        <p:blipFill rotWithShape="1">
          <a:blip r:embed="rId3">
            <a:alphaModFix/>
          </a:blip>
          <a:srcRect b="0" l="0" r="0" t="0"/>
          <a:stretch/>
        </p:blipFill>
        <p:spPr>
          <a:xfrm>
            <a:off x="2689065" y="4037776"/>
            <a:ext cx="3765883" cy="2059467"/>
          </a:xfrm>
          <a:prstGeom prst="rect">
            <a:avLst/>
          </a:prstGeom>
          <a:noFill/>
          <a:ln>
            <a:noFill/>
          </a:ln>
        </p:spPr>
      </p:pic>
      <p:sp>
        <p:nvSpPr>
          <p:cNvPr id="612" name="Google Shape;612;p50"/>
          <p:cNvSpPr txBox="1"/>
          <p:nvPr/>
        </p:nvSpPr>
        <p:spPr>
          <a:xfrm>
            <a:off x="1088668" y="2148404"/>
            <a:ext cx="7005600" cy="2277900"/>
          </a:xfrm>
          <a:prstGeom prst="rect">
            <a:avLst/>
          </a:prstGeom>
          <a:noFill/>
          <a:ln>
            <a:noFill/>
          </a:ln>
        </p:spPr>
        <p:txBody>
          <a:bodyPr anchorCtr="0" anchor="t" bIns="45700" lIns="91425" spcFirstLastPara="1" rIns="91425" wrap="square" tIns="45700">
            <a:spAutoFit/>
          </a:bodyPr>
          <a:lstStyle/>
          <a:p>
            <a:pPr indent="-311150" lvl="0" marL="457200" rtl="0" algn="l">
              <a:lnSpc>
                <a:spcPct val="150000"/>
              </a:lnSpc>
              <a:spcBef>
                <a:spcPts val="0"/>
              </a:spcBef>
              <a:spcAft>
                <a:spcPts val="0"/>
              </a:spcAft>
              <a:buClr>
                <a:schemeClr val="accent1"/>
              </a:buClr>
              <a:buSzPts val="1300"/>
              <a:buChar char="●"/>
            </a:pPr>
            <a:r>
              <a:rPr lang="en-US" sz="1900"/>
              <a:t>Hugo Díaz-Rodil </a:t>
            </a:r>
            <a:r>
              <a:rPr lang="en-US" sz="1900" u="sng">
                <a:solidFill>
                  <a:schemeClr val="hlink"/>
                </a:solidFill>
                <a:hlinkClick r:id="rId4"/>
              </a:rPr>
              <a:t>hugodiazrodil@gmail.com</a:t>
            </a:r>
            <a:endParaRPr sz="1900"/>
          </a:p>
          <a:p>
            <a:pPr indent="-311150" lvl="0" marL="457200" rtl="0" algn="l">
              <a:lnSpc>
                <a:spcPct val="150000"/>
              </a:lnSpc>
              <a:spcBef>
                <a:spcPts val="0"/>
              </a:spcBef>
              <a:spcAft>
                <a:spcPts val="0"/>
              </a:spcAft>
              <a:buClr>
                <a:schemeClr val="accent1"/>
              </a:buClr>
              <a:buSzPts val="1300"/>
              <a:buChar char="●"/>
            </a:pPr>
            <a:r>
              <a:rPr lang="en-US" sz="1900"/>
              <a:t>Sarah Harmon </a:t>
            </a:r>
            <a:r>
              <a:rPr lang="en-US" sz="1900" u="sng">
                <a:solidFill>
                  <a:schemeClr val="hlink"/>
                </a:solidFill>
                <a:hlinkClick r:id="rId5"/>
              </a:rPr>
              <a:t>harmons@smccd.edu</a:t>
            </a:r>
            <a:endParaRPr sz="1900"/>
          </a:p>
          <a:p>
            <a:pPr indent="-311150" lvl="0" marL="457200" rtl="0" algn="l">
              <a:lnSpc>
                <a:spcPct val="150000"/>
              </a:lnSpc>
              <a:spcBef>
                <a:spcPts val="0"/>
              </a:spcBef>
              <a:spcAft>
                <a:spcPts val="0"/>
              </a:spcAft>
              <a:buClr>
                <a:schemeClr val="accent1"/>
              </a:buClr>
              <a:buSzPts val="1300"/>
              <a:buChar char="●"/>
            </a:pPr>
            <a:r>
              <a:rPr lang="en-US" sz="1900"/>
              <a:t>Alejandro Lee </a:t>
            </a:r>
            <a:r>
              <a:rPr lang="en-US" sz="1900" u="sng">
                <a:solidFill>
                  <a:schemeClr val="hlink"/>
                </a:solidFill>
                <a:hlinkClick r:id="rId6"/>
              </a:rPr>
              <a:t>leealejandro@gmail.com</a:t>
            </a:r>
            <a:endParaRPr sz="1900"/>
          </a:p>
          <a:p>
            <a:pPr indent="-311150" lvl="0" marL="457200" marR="0" rtl="0" algn="l">
              <a:lnSpc>
                <a:spcPct val="150000"/>
              </a:lnSpc>
              <a:spcBef>
                <a:spcPts val="0"/>
              </a:spcBef>
              <a:spcAft>
                <a:spcPts val="0"/>
              </a:spcAft>
              <a:buClr>
                <a:schemeClr val="accent1"/>
              </a:buClr>
              <a:buSzPts val="1300"/>
              <a:buChar char="●"/>
            </a:pPr>
            <a:r>
              <a:rPr lang="en-US" sz="1900"/>
              <a:t>Cristina Moon </a:t>
            </a:r>
            <a:r>
              <a:rPr lang="en-US" sz="1900" u="sng">
                <a:solidFill>
                  <a:schemeClr val="hlink"/>
                </a:solidFill>
                <a:hlinkClick r:id="rId7"/>
              </a:rPr>
              <a:t>c</a:t>
            </a:r>
            <a:r>
              <a:rPr lang="en-US" sz="1900" u="sng">
                <a:solidFill>
                  <a:schemeClr val="hlink"/>
                </a:solidFill>
                <a:hlinkClick r:id="rId8"/>
              </a:rPr>
              <a:t>m</a:t>
            </a:r>
            <a:r>
              <a:rPr lang="en-US" sz="1900" u="sng">
                <a:solidFill>
                  <a:schemeClr val="hlink"/>
                </a:solidFill>
                <a:hlinkClick r:id="rId9"/>
              </a:rPr>
              <a:t>oon@chabotcollege.edu</a:t>
            </a:r>
            <a:r>
              <a:rPr lang="en-US" sz="1900"/>
              <a:t> </a:t>
            </a:r>
            <a:r>
              <a:rPr lang="en-US" sz="1800"/>
              <a:t>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50"/>
          <p:cNvSpPr txBox="1"/>
          <p:nvPr/>
        </p:nvSpPr>
        <p:spPr>
          <a:xfrm>
            <a:off x="2716654" y="6165540"/>
            <a:ext cx="39465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sng" cap="none" strike="noStrike">
                <a:solidFill>
                  <a:srgbClr val="000000"/>
                </a:solidFill>
                <a:latin typeface="Arial"/>
                <a:ea typeface="Arial"/>
                <a:cs typeface="Arial"/>
                <a:sym typeface="Arial"/>
                <a:hlinkClick r:id="rId10">
                  <a:extLst>
                    <a:ext uri="{A12FA001-AC4F-418D-AE19-62706E023703}">
                      <ahyp:hlinkClr val="tx"/>
                    </a:ext>
                  </a:extLst>
                </a:hlinkClick>
              </a:rPr>
              <a:t>Holiday Hedgehog </a:t>
            </a:r>
            <a:r>
              <a:rPr b="0" i="0" lang="en-US" sz="1200" u="none" cap="none" strike="noStrike">
                <a:solidFill>
                  <a:srgbClr val="000000"/>
                </a:solidFill>
                <a:latin typeface="Arial"/>
                <a:ea typeface="Arial"/>
                <a:cs typeface="Arial"/>
                <a:sym typeface="Arial"/>
              </a:rPr>
              <a:t>is licensed </a:t>
            </a:r>
            <a:r>
              <a:rPr b="0" i="0" lang="en-US" sz="1200" u="sng" cap="none" strike="noStrike">
                <a:solidFill>
                  <a:srgbClr val="000000"/>
                </a:solidFill>
                <a:latin typeface="Arial"/>
                <a:ea typeface="Arial"/>
                <a:cs typeface="Arial"/>
                <a:sym typeface="Arial"/>
                <a:hlinkClick r:id="rId11">
                  <a:extLst>
                    <a:ext uri="{A12FA001-AC4F-418D-AE19-62706E023703}">
                      <ahyp:hlinkClr val="tx"/>
                    </a:ext>
                  </a:extLst>
                </a:hlinkClick>
              </a:rPr>
              <a:t>CC0 1.0 Public Domain</a:t>
            </a:r>
            <a:r>
              <a:rPr b="0" i="0" lang="en-US" sz="1200" u="sng" cap="none" strike="noStrike">
                <a:solidFill>
                  <a:srgbClr val="000000"/>
                </a:solidFill>
                <a:latin typeface="Arial"/>
                <a:ea typeface="Arial"/>
                <a:cs typeface="Arial"/>
                <a:sym typeface="Arial"/>
                <a:hlinkClick r:id="rId12">
                  <a:extLst>
                    <a:ext uri="{A12FA001-AC4F-418D-AE19-62706E023703}">
                      <ahyp:hlinkClr val="tx"/>
                    </a:ext>
                  </a:extLst>
                </a:hlinkClick>
              </a:rPr>
              <a:t>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llery">
  <a:themeElements>
    <a:clrScheme name="Custom 1">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1822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2019-09-18T18:31:08Z</dcterms:created>
  <dc:creator>Katie Nash</dc:creator>
</cp:coreProperties>
</file>