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8" r:id="rId3"/>
    <p:sldId id="259" r:id="rId4"/>
    <p:sldId id="262" r:id="rId5"/>
    <p:sldId id="272" r:id="rId6"/>
    <p:sldId id="265" r:id="rId7"/>
    <p:sldId id="266" r:id="rId8"/>
    <p:sldId id="288" r:id="rId9"/>
    <p:sldId id="273" r:id="rId10"/>
    <p:sldId id="286" r:id="rId11"/>
    <p:sldId id="283" r:id="rId12"/>
    <p:sldId id="287" r:id="rId13"/>
    <p:sldId id="291" r:id="rId14"/>
    <p:sldId id="292" r:id="rId15"/>
    <p:sldId id="294" r:id="rId1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hfNiS5BPrsua7IaN2aUz0aPM8V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A5FD76-383E-4CFC-B552-4CD83B82C7F6}" v="17" dt="2026-09-30T01:52:14.7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1356" autoAdjust="0"/>
  </p:normalViewPr>
  <p:slideViewPr>
    <p:cSldViewPr snapToGrid="0">
      <p:cViewPr varScale="1">
        <p:scale>
          <a:sx n="90" d="100"/>
          <a:sy n="90" d="100"/>
        </p:scale>
        <p:origin x="498" y="84"/>
      </p:cViewPr>
      <p:guideLst/>
    </p:cSldViewPr>
  </p:slideViewPr>
  <p:outlineViewPr>
    <p:cViewPr>
      <p:scale>
        <a:sx n="33" d="100"/>
        <a:sy n="33" d="100"/>
      </p:scale>
      <p:origin x="0" y="-106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9" Type="http://schemas.openxmlformats.org/officeDocument/2006/relationships/theme" Target="theme/theme1.xml"/><Relationship Id="rId3" Type="http://schemas.openxmlformats.org/officeDocument/2006/relationships/slide" Target="slides/slide2.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36" Type="http://customschemas.google.com/relationships/presentationmetadata" Target="metadata"/><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rieta, Jose A" userId="dd249b45-f06e-466b-9688-6bffdb436c1d" providerId="ADAL" clId="{848FD47B-D8F9-4BEC-BAF4-623CB63C721F}"/>
    <pc:docChg chg="undo custSel addSld delSld modSld sldOrd">
      <pc:chgData name="Arrieta, Jose A" userId="dd249b45-f06e-466b-9688-6bffdb436c1d" providerId="ADAL" clId="{848FD47B-D8F9-4BEC-BAF4-623CB63C721F}" dt="2026-09-30T01:52:38.882" v="1871" actId="14100"/>
      <pc:docMkLst>
        <pc:docMk/>
      </pc:docMkLst>
      <pc:sldChg chg="modSp mod ord modNotesTx">
        <pc:chgData name="Arrieta, Jose A" userId="dd249b45-f06e-466b-9688-6bffdb436c1d" providerId="ADAL" clId="{848FD47B-D8F9-4BEC-BAF4-623CB63C721F}" dt="2026-09-29T04:12:45.426" v="1431" actId="20577"/>
        <pc:sldMkLst>
          <pc:docMk/>
          <pc:sldMk cId="0" sldId="256"/>
        </pc:sldMkLst>
        <pc:spChg chg="mod">
          <ac:chgData name="Arrieta, Jose A" userId="dd249b45-f06e-466b-9688-6bffdb436c1d" providerId="ADAL" clId="{848FD47B-D8F9-4BEC-BAF4-623CB63C721F}" dt="2026-09-11T00:15:38.813" v="125" actId="27636"/>
          <ac:spMkLst>
            <pc:docMk/>
            <pc:sldMk cId="0" sldId="256"/>
            <ac:spMk id="128" creationId="{00000000-0000-0000-0000-000000000000}"/>
          </ac:spMkLst>
        </pc:spChg>
      </pc:sldChg>
      <pc:sldChg chg="del">
        <pc:chgData name="Arrieta, Jose A" userId="dd249b45-f06e-466b-9688-6bffdb436c1d" providerId="ADAL" clId="{848FD47B-D8F9-4BEC-BAF4-623CB63C721F}" dt="2026-09-29T04:10:49.307" v="1430" actId="47"/>
        <pc:sldMkLst>
          <pc:docMk/>
          <pc:sldMk cId="0" sldId="257"/>
        </pc:sldMkLst>
      </pc:sldChg>
      <pc:sldChg chg="modSp mod modNotesTx">
        <pc:chgData name="Arrieta, Jose A" userId="dd249b45-f06e-466b-9688-6bffdb436c1d" providerId="ADAL" clId="{848FD47B-D8F9-4BEC-BAF4-623CB63C721F}" dt="2026-09-29T04:16:26.007" v="1439" actId="20577"/>
        <pc:sldMkLst>
          <pc:docMk/>
          <pc:sldMk cId="0" sldId="258"/>
        </pc:sldMkLst>
        <pc:spChg chg="mod">
          <ac:chgData name="Arrieta, Jose A" userId="dd249b45-f06e-466b-9688-6bffdb436c1d" providerId="ADAL" clId="{848FD47B-D8F9-4BEC-BAF4-623CB63C721F}" dt="2026-09-26T01:01:40.631" v="474" actId="14100"/>
          <ac:spMkLst>
            <pc:docMk/>
            <pc:sldMk cId="0" sldId="258"/>
            <ac:spMk id="141" creationId="{00000000-0000-0000-0000-000000000000}"/>
          </ac:spMkLst>
        </pc:spChg>
      </pc:sldChg>
      <pc:sldChg chg="modSp mod modNotesTx">
        <pc:chgData name="Arrieta, Jose A" userId="dd249b45-f06e-466b-9688-6bffdb436c1d" providerId="ADAL" clId="{848FD47B-D8F9-4BEC-BAF4-623CB63C721F}" dt="2026-09-29T04:16:46.768" v="1440" actId="20577"/>
        <pc:sldMkLst>
          <pc:docMk/>
          <pc:sldMk cId="0" sldId="259"/>
        </pc:sldMkLst>
        <pc:spChg chg="mod">
          <ac:chgData name="Arrieta, Jose A" userId="dd249b45-f06e-466b-9688-6bffdb436c1d" providerId="ADAL" clId="{848FD47B-D8F9-4BEC-BAF4-623CB63C721F}" dt="2026-09-26T01:52:49.207" v="1209" actId="20577"/>
          <ac:spMkLst>
            <pc:docMk/>
            <pc:sldMk cId="0" sldId="259"/>
            <ac:spMk id="146" creationId="{00000000-0000-0000-0000-000000000000}"/>
          </ac:spMkLst>
        </pc:spChg>
        <pc:spChg chg="mod">
          <ac:chgData name="Arrieta, Jose A" userId="dd249b45-f06e-466b-9688-6bffdb436c1d" providerId="ADAL" clId="{848FD47B-D8F9-4BEC-BAF4-623CB63C721F}" dt="2026-09-25T04:07:51.248" v="257" actId="14100"/>
          <ac:spMkLst>
            <pc:docMk/>
            <pc:sldMk cId="0" sldId="259"/>
            <ac:spMk id="147" creationId="{00000000-0000-0000-0000-000000000000}"/>
          </ac:spMkLst>
        </pc:spChg>
      </pc:sldChg>
      <pc:sldChg chg="modSp add del mod ord">
        <pc:chgData name="Arrieta, Jose A" userId="dd249b45-f06e-466b-9688-6bffdb436c1d" providerId="ADAL" clId="{848FD47B-D8F9-4BEC-BAF4-623CB63C721F}" dt="2026-09-30T01:52:03.604" v="1857" actId="47"/>
        <pc:sldMkLst>
          <pc:docMk/>
          <pc:sldMk cId="0" sldId="261"/>
        </pc:sldMkLst>
        <pc:spChg chg="mod">
          <ac:chgData name="Arrieta, Jose A" userId="dd249b45-f06e-466b-9688-6bffdb436c1d" providerId="ADAL" clId="{848FD47B-D8F9-4BEC-BAF4-623CB63C721F}" dt="2026-09-30T01:52:01.867" v="1856" actId="6549"/>
          <ac:spMkLst>
            <pc:docMk/>
            <pc:sldMk cId="0" sldId="261"/>
            <ac:spMk id="159" creationId="{00000000-0000-0000-0000-000000000000}"/>
          </ac:spMkLst>
        </pc:spChg>
      </pc:sldChg>
      <pc:sldChg chg="addSp delSp modSp add del mod ord modClrScheme chgLayout modNotesTx">
        <pc:chgData name="Arrieta, Jose A" userId="dd249b45-f06e-466b-9688-6bffdb436c1d" providerId="ADAL" clId="{848FD47B-D8F9-4BEC-BAF4-623CB63C721F}" dt="2026-09-30T01:16:03.370" v="1577" actId="20577"/>
        <pc:sldMkLst>
          <pc:docMk/>
          <pc:sldMk cId="0" sldId="262"/>
        </pc:sldMkLst>
        <pc:spChg chg="add mod">
          <ac:chgData name="Arrieta, Jose A" userId="dd249b45-f06e-466b-9688-6bffdb436c1d" providerId="ADAL" clId="{848FD47B-D8F9-4BEC-BAF4-623CB63C721F}" dt="2026-09-29T04:18:07.758" v="1446" actId="20577"/>
          <ac:spMkLst>
            <pc:docMk/>
            <pc:sldMk cId="0" sldId="262"/>
            <ac:spMk id="4" creationId="{A1A87425-30F4-631F-5562-DAFB912802A8}"/>
          </ac:spMkLst>
        </pc:spChg>
        <pc:spChg chg="mod">
          <ac:chgData name="Arrieta, Jose A" userId="dd249b45-f06e-466b-9688-6bffdb436c1d" providerId="ADAL" clId="{848FD47B-D8F9-4BEC-BAF4-623CB63C721F}" dt="2026-09-26T01:21:41.104" v="1041" actId="20577"/>
          <ac:spMkLst>
            <pc:docMk/>
            <pc:sldMk cId="0" sldId="262"/>
            <ac:spMk id="165" creationId="{00000000-0000-0000-0000-000000000000}"/>
          </ac:spMkLst>
        </pc:spChg>
        <pc:spChg chg="mod ord">
          <ac:chgData name="Arrieta, Jose A" userId="dd249b45-f06e-466b-9688-6bffdb436c1d" providerId="ADAL" clId="{848FD47B-D8F9-4BEC-BAF4-623CB63C721F}" dt="2026-09-26T01:41:38.703" v="1115" actId="20577"/>
          <ac:spMkLst>
            <pc:docMk/>
            <pc:sldMk cId="0" sldId="262"/>
            <ac:spMk id="166" creationId="{00000000-0000-0000-0000-000000000000}"/>
          </ac:spMkLst>
        </pc:spChg>
        <pc:picChg chg="add mod">
          <ac:chgData name="Arrieta, Jose A" userId="dd249b45-f06e-466b-9688-6bffdb436c1d" providerId="ADAL" clId="{848FD47B-D8F9-4BEC-BAF4-623CB63C721F}" dt="2026-09-26T01:21:35.803" v="1040" actId="14100"/>
          <ac:picMkLst>
            <pc:docMk/>
            <pc:sldMk cId="0" sldId="262"/>
            <ac:picMk id="3" creationId="{474D0A44-FE20-1D53-3EBA-E26FAF05EF47}"/>
          </ac:picMkLst>
        </pc:picChg>
      </pc:sldChg>
      <pc:sldChg chg="addSp delSp modSp del mod">
        <pc:chgData name="Arrieta, Jose A" userId="dd249b45-f06e-466b-9688-6bffdb436c1d" providerId="ADAL" clId="{848FD47B-D8F9-4BEC-BAF4-623CB63C721F}" dt="2026-09-30T01:51:36.925" v="1855" actId="47"/>
        <pc:sldMkLst>
          <pc:docMk/>
          <pc:sldMk cId="0" sldId="264"/>
        </pc:sldMkLst>
        <pc:spChg chg="add del mod">
          <ac:chgData name="Arrieta, Jose A" userId="dd249b45-f06e-466b-9688-6bffdb436c1d" providerId="ADAL" clId="{848FD47B-D8F9-4BEC-BAF4-623CB63C721F}" dt="2026-09-30T01:51:10.924" v="1848" actId="478"/>
          <ac:spMkLst>
            <pc:docMk/>
            <pc:sldMk cId="0" sldId="264"/>
            <ac:spMk id="3" creationId="{2EC9AA31-4679-3B62-C505-9AF951A2AC04}"/>
          </ac:spMkLst>
        </pc:spChg>
        <pc:spChg chg="del">
          <ac:chgData name="Arrieta, Jose A" userId="dd249b45-f06e-466b-9688-6bffdb436c1d" providerId="ADAL" clId="{848FD47B-D8F9-4BEC-BAF4-623CB63C721F}" dt="2026-09-30T01:51:09.749" v="1847" actId="478"/>
          <ac:spMkLst>
            <pc:docMk/>
            <pc:sldMk cId="0" sldId="264"/>
            <ac:spMk id="181" creationId="{00000000-0000-0000-0000-000000000000}"/>
          </ac:spMkLst>
        </pc:spChg>
      </pc:sldChg>
      <pc:sldChg chg="addSp modSp new mod ord">
        <pc:chgData name="Arrieta, Jose A" userId="dd249b45-f06e-466b-9688-6bffdb436c1d" providerId="ADAL" clId="{848FD47B-D8F9-4BEC-BAF4-623CB63C721F}" dt="2026-09-30T01:16:56.955" v="1605" actId="20577"/>
        <pc:sldMkLst>
          <pc:docMk/>
          <pc:sldMk cId="728627211" sldId="265"/>
        </pc:sldMkLst>
        <pc:spChg chg="mod">
          <ac:chgData name="Arrieta, Jose A" userId="dd249b45-f06e-466b-9688-6bffdb436c1d" providerId="ADAL" clId="{848FD47B-D8F9-4BEC-BAF4-623CB63C721F}" dt="2026-09-30T01:16:56.955" v="1605" actId="20577"/>
          <ac:spMkLst>
            <pc:docMk/>
            <pc:sldMk cId="728627211" sldId="265"/>
            <ac:spMk id="2" creationId="{AEEDDC1F-A4E2-D3B8-84EA-E1C2EE5ED497}"/>
          </ac:spMkLst>
        </pc:spChg>
        <pc:spChg chg="add mod">
          <ac:chgData name="Arrieta, Jose A" userId="dd249b45-f06e-466b-9688-6bffdb436c1d" providerId="ADAL" clId="{848FD47B-D8F9-4BEC-BAF4-623CB63C721F}" dt="2026-09-26T01:58:07.225" v="1362" actId="1076"/>
          <ac:spMkLst>
            <pc:docMk/>
            <pc:sldMk cId="728627211" sldId="265"/>
            <ac:spMk id="4" creationId="{6EB6FA33-A387-2EC0-5FBE-04F3974DADAB}"/>
          </ac:spMkLst>
        </pc:spChg>
      </pc:sldChg>
      <pc:sldChg chg="addSp delSp modSp new mod ord modNotesTx">
        <pc:chgData name="Arrieta, Jose A" userId="dd249b45-f06e-466b-9688-6bffdb436c1d" providerId="ADAL" clId="{848FD47B-D8F9-4BEC-BAF4-623CB63C721F}" dt="2026-09-30T01:17:45.751" v="1617" actId="20577"/>
        <pc:sldMkLst>
          <pc:docMk/>
          <pc:sldMk cId="916035076" sldId="266"/>
        </pc:sldMkLst>
        <pc:spChg chg="add mod">
          <ac:chgData name="Arrieta, Jose A" userId="dd249b45-f06e-466b-9688-6bffdb436c1d" providerId="ADAL" clId="{848FD47B-D8F9-4BEC-BAF4-623CB63C721F}" dt="2026-09-30T01:17:29.892" v="1616" actId="1076"/>
          <ac:spMkLst>
            <pc:docMk/>
            <pc:sldMk cId="916035076" sldId="266"/>
            <ac:spMk id="6" creationId="{C027A331-A033-010C-88F3-8C3E15C8EF65}"/>
          </ac:spMkLst>
        </pc:spChg>
        <pc:spChg chg="add mod">
          <ac:chgData name="Arrieta, Jose A" userId="dd249b45-f06e-466b-9688-6bffdb436c1d" providerId="ADAL" clId="{848FD47B-D8F9-4BEC-BAF4-623CB63C721F}" dt="2026-09-30T01:17:27.533" v="1615" actId="1076"/>
          <ac:spMkLst>
            <pc:docMk/>
            <pc:sldMk cId="916035076" sldId="266"/>
            <ac:spMk id="8" creationId="{673B95DB-1558-BB4B-7DBA-F4EC8CE1CCF7}"/>
          </ac:spMkLst>
        </pc:spChg>
        <pc:graphicFrameChg chg="add mod modGraphic">
          <ac:chgData name="Arrieta, Jose A" userId="dd249b45-f06e-466b-9688-6bffdb436c1d" providerId="ADAL" clId="{848FD47B-D8F9-4BEC-BAF4-623CB63C721F}" dt="2026-09-30T01:17:45.751" v="1617" actId="20577"/>
          <ac:graphicFrameMkLst>
            <pc:docMk/>
            <pc:sldMk cId="916035076" sldId="266"/>
            <ac:graphicFrameMk id="9" creationId="{1EC8DC62-77EA-F830-CFFC-C2B80A90E99B}"/>
          </ac:graphicFrameMkLst>
        </pc:graphicFrameChg>
      </pc:sldChg>
      <pc:sldChg chg="modSp add mod ord">
        <pc:chgData name="Arrieta, Jose A" userId="dd249b45-f06e-466b-9688-6bffdb436c1d" providerId="ADAL" clId="{848FD47B-D8F9-4BEC-BAF4-623CB63C721F}" dt="2026-09-26T01:57:35.605" v="1353" actId="14100"/>
        <pc:sldMkLst>
          <pc:docMk/>
          <pc:sldMk cId="3506460562" sldId="272"/>
        </pc:sldMkLst>
        <pc:spChg chg="mod">
          <ac:chgData name="Arrieta, Jose A" userId="dd249b45-f06e-466b-9688-6bffdb436c1d" providerId="ADAL" clId="{848FD47B-D8F9-4BEC-BAF4-623CB63C721F}" dt="2026-09-26T01:57:35.605" v="1353" actId="14100"/>
          <ac:spMkLst>
            <pc:docMk/>
            <pc:sldMk cId="3506460562" sldId="272"/>
            <ac:spMk id="174" creationId="{6DA6D680-4A0B-67C4-EE86-19C39131AB38}"/>
          </ac:spMkLst>
        </pc:spChg>
        <pc:spChg chg="mod">
          <ac:chgData name="Arrieta, Jose A" userId="dd249b45-f06e-466b-9688-6bffdb436c1d" providerId="ADAL" clId="{848FD47B-D8F9-4BEC-BAF4-623CB63C721F}" dt="2026-09-26T01:56:53.369" v="1347" actId="14100"/>
          <ac:spMkLst>
            <pc:docMk/>
            <pc:sldMk cId="3506460562" sldId="272"/>
            <ac:spMk id="175" creationId="{24FA40A1-6131-405A-5D4E-568AEF06AB67}"/>
          </ac:spMkLst>
        </pc:spChg>
      </pc:sldChg>
      <pc:sldChg chg="modSp new mod ord modNotesTx">
        <pc:chgData name="Arrieta, Jose A" userId="dd249b45-f06e-466b-9688-6bffdb436c1d" providerId="ADAL" clId="{848FD47B-D8F9-4BEC-BAF4-623CB63C721F}" dt="2026-09-30T01:45:14.288" v="1689" actId="313"/>
        <pc:sldMkLst>
          <pc:docMk/>
          <pc:sldMk cId="879691002" sldId="273"/>
        </pc:sldMkLst>
        <pc:spChg chg="mod">
          <ac:chgData name="Arrieta, Jose A" userId="dd249b45-f06e-466b-9688-6bffdb436c1d" providerId="ADAL" clId="{848FD47B-D8F9-4BEC-BAF4-623CB63C721F}" dt="2026-09-26T01:46:41.295" v="1125" actId="20577"/>
          <ac:spMkLst>
            <pc:docMk/>
            <pc:sldMk cId="879691002" sldId="273"/>
            <ac:spMk id="2" creationId="{161D12A5-8624-B422-01FD-BBB561473282}"/>
          </ac:spMkLst>
        </pc:spChg>
      </pc:sldChg>
      <pc:sldChg chg="modSp add del mod ord">
        <pc:chgData name="Arrieta, Jose A" userId="dd249b45-f06e-466b-9688-6bffdb436c1d" providerId="ADAL" clId="{848FD47B-D8F9-4BEC-BAF4-623CB63C721F}" dt="2026-09-29T04:27:34.063" v="1460" actId="47"/>
        <pc:sldMkLst>
          <pc:docMk/>
          <pc:sldMk cId="3623683799" sldId="274"/>
        </pc:sldMkLst>
      </pc:sldChg>
      <pc:sldChg chg="addSp modSp add mod ord">
        <pc:chgData name="Arrieta, Jose A" userId="dd249b45-f06e-466b-9688-6bffdb436c1d" providerId="ADAL" clId="{848FD47B-D8F9-4BEC-BAF4-623CB63C721F}" dt="2026-09-26T02:02:42.168" v="1422"/>
        <pc:sldMkLst>
          <pc:docMk/>
          <pc:sldMk cId="2920382000" sldId="283"/>
        </pc:sldMkLst>
        <pc:spChg chg="mod">
          <ac:chgData name="Arrieta, Jose A" userId="dd249b45-f06e-466b-9688-6bffdb436c1d" providerId="ADAL" clId="{848FD47B-D8F9-4BEC-BAF4-623CB63C721F}" dt="2026-09-26T01:59:15.620" v="1380" actId="27636"/>
          <ac:spMkLst>
            <pc:docMk/>
            <pc:sldMk cId="2920382000" sldId="283"/>
            <ac:spMk id="2" creationId="{6B3A721A-253E-D894-8BDA-04966B14B2CE}"/>
          </ac:spMkLst>
        </pc:spChg>
        <pc:spChg chg="add mod">
          <ac:chgData name="Arrieta, Jose A" userId="dd249b45-f06e-466b-9688-6bffdb436c1d" providerId="ADAL" clId="{848FD47B-D8F9-4BEC-BAF4-623CB63C721F}" dt="2026-09-26T01:58:46.536" v="1374" actId="14100"/>
          <ac:spMkLst>
            <pc:docMk/>
            <pc:sldMk cId="2920382000" sldId="283"/>
            <ac:spMk id="4" creationId="{2D3D2F13-72D9-C4A0-A9B5-B72EC7E4D364}"/>
          </ac:spMkLst>
        </pc:spChg>
      </pc:sldChg>
      <pc:sldChg chg="addSp modSp add mod ord">
        <pc:chgData name="Arrieta, Jose A" userId="dd249b45-f06e-466b-9688-6bffdb436c1d" providerId="ADAL" clId="{848FD47B-D8F9-4BEC-BAF4-623CB63C721F}" dt="2026-09-30T01:45:56.821" v="1713" actId="403"/>
        <pc:sldMkLst>
          <pc:docMk/>
          <pc:sldMk cId="1532368838" sldId="286"/>
        </pc:sldMkLst>
        <pc:spChg chg="mod">
          <ac:chgData name="Arrieta, Jose A" userId="dd249b45-f06e-466b-9688-6bffdb436c1d" providerId="ADAL" clId="{848FD47B-D8F9-4BEC-BAF4-623CB63C721F}" dt="2026-09-30T01:45:56.821" v="1713" actId="403"/>
          <ac:spMkLst>
            <pc:docMk/>
            <pc:sldMk cId="1532368838" sldId="286"/>
            <ac:spMk id="2" creationId="{64B6343F-81B9-D184-9E9B-541AA94DAF41}"/>
          </ac:spMkLst>
        </pc:spChg>
        <pc:spChg chg="add mod">
          <ac:chgData name="Arrieta, Jose A" userId="dd249b45-f06e-466b-9688-6bffdb436c1d" providerId="ADAL" clId="{848FD47B-D8F9-4BEC-BAF4-623CB63C721F}" dt="2026-09-30T01:45:47.228" v="1709" actId="20577"/>
          <ac:spMkLst>
            <pc:docMk/>
            <pc:sldMk cId="1532368838" sldId="286"/>
            <ac:spMk id="4" creationId="{D9DF15CB-C6B2-A042-C29A-4117C1654829}"/>
          </ac:spMkLst>
        </pc:spChg>
      </pc:sldChg>
      <pc:sldChg chg="addSp delSp modSp add mod ord">
        <pc:chgData name="Arrieta, Jose A" userId="dd249b45-f06e-466b-9688-6bffdb436c1d" providerId="ADAL" clId="{848FD47B-D8F9-4BEC-BAF4-623CB63C721F}" dt="2026-09-30T01:48:48.681" v="1724" actId="14100"/>
        <pc:sldMkLst>
          <pc:docMk/>
          <pc:sldMk cId="1518869642" sldId="287"/>
        </pc:sldMkLst>
        <pc:spChg chg="mod">
          <ac:chgData name="Arrieta, Jose A" userId="dd249b45-f06e-466b-9688-6bffdb436c1d" providerId="ADAL" clId="{848FD47B-D8F9-4BEC-BAF4-623CB63C721F}" dt="2026-09-30T01:48:48.681" v="1724" actId="14100"/>
          <ac:spMkLst>
            <pc:docMk/>
            <pc:sldMk cId="1518869642" sldId="287"/>
            <ac:spMk id="2" creationId="{4B3B7C43-4773-B9A9-ACB9-67DF72D01DF6}"/>
          </ac:spMkLst>
        </pc:spChg>
        <pc:spChg chg="add mod">
          <ac:chgData name="Arrieta, Jose A" userId="dd249b45-f06e-466b-9688-6bffdb436c1d" providerId="ADAL" clId="{848FD47B-D8F9-4BEC-BAF4-623CB63C721F}" dt="2026-09-30T01:46:21.221" v="1719" actId="1076"/>
          <ac:spMkLst>
            <pc:docMk/>
            <pc:sldMk cId="1518869642" sldId="287"/>
            <ac:spMk id="4" creationId="{BD3DC9DD-DE41-DA34-61A4-56EDCE06EC0E}"/>
          </ac:spMkLst>
        </pc:spChg>
      </pc:sldChg>
      <pc:sldChg chg="addSp modSp add mod ord">
        <pc:chgData name="Arrieta, Jose A" userId="dd249b45-f06e-466b-9688-6bffdb436c1d" providerId="ADAL" clId="{848FD47B-D8F9-4BEC-BAF4-623CB63C721F}" dt="2026-09-30T01:45:06.084" v="1688" actId="1076"/>
        <pc:sldMkLst>
          <pc:docMk/>
          <pc:sldMk cId="1334824019" sldId="288"/>
        </pc:sldMkLst>
        <pc:spChg chg="mod">
          <ac:chgData name="Arrieta, Jose A" userId="dd249b45-f06e-466b-9688-6bffdb436c1d" providerId="ADAL" clId="{848FD47B-D8F9-4BEC-BAF4-623CB63C721F}" dt="2026-09-30T01:44:25.953" v="1679" actId="27636"/>
          <ac:spMkLst>
            <pc:docMk/>
            <pc:sldMk cId="1334824019" sldId="288"/>
            <ac:spMk id="2" creationId="{0D44313C-056D-5465-1E49-FF5BE38B700D}"/>
          </ac:spMkLst>
        </pc:spChg>
        <pc:spChg chg="add mod">
          <ac:chgData name="Arrieta, Jose A" userId="dd249b45-f06e-466b-9688-6bffdb436c1d" providerId="ADAL" clId="{848FD47B-D8F9-4BEC-BAF4-623CB63C721F}" dt="2026-09-30T01:45:06.084" v="1688" actId="1076"/>
          <ac:spMkLst>
            <pc:docMk/>
            <pc:sldMk cId="1334824019" sldId="288"/>
            <ac:spMk id="4" creationId="{3814525B-428A-187E-6BEF-D6C5C64CCC4A}"/>
          </ac:spMkLst>
        </pc:spChg>
      </pc:sldChg>
      <pc:sldChg chg="addSp delSp modSp add mod modNotesTx">
        <pc:chgData name="Arrieta, Jose A" userId="dd249b45-f06e-466b-9688-6bffdb436c1d" providerId="ADAL" clId="{848FD47B-D8F9-4BEC-BAF4-623CB63C721F}" dt="2026-09-30T01:52:38.882" v="1871" actId="14100"/>
        <pc:sldMkLst>
          <pc:docMk/>
          <pc:sldMk cId="3863484367" sldId="289"/>
        </pc:sldMkLst>
        <pc:spChg chg="mod">
          <ac:chgData name="Arrieta, Jose A" userId="dd249b45-f06e-466b-9688-6bffdb436c1d" providerId="ADAL" clId="{848FD47B-D8F9-4BEC-BAF4-623CB63C721F}" dt="2026-09-30T01:52:38.882" v="1871" actId="14100"/>
          <ac:spMkLst>
            <pc:docMk/>
            <pc:sldMk cId="3863484367" sldId="289"/>
            <ac:spMk id="2" creationId="{C8A176D6-475A-B2C0-EF01-95E2285BFADF}"/>
          </ac:spMkLst>
        </pc:spChg>
        <pc:spChg chg="add mod">
          <ac:chgData name="Arrieta, Jose A" userId="dd249b45-f06e-466b-9688-6bffdb436c1d" providerId="ADAL" clId="{848FD47B-D8F9-4BEC-BAF4-623CB63C721F}" dt="2026-09-30T01:48:55.739" v="1731" actId="403"/>
          <ac:spMkLst>
            <pc:docMk/>
            <pc:sldMk cId="3863484367" sldId="289"/>
            <ac:spMk id="4" creationId="{1CC5069B-F01B-320A-A8A7-47C6BE1324C7}"/>
          </ac:spMkLst>
        </pc:spChg>
      </pc:sldChg>
      <pc:sldChg chg="new del">
        <pc:chgData name="Arrieta, Jose A" userId="dd249b45-f06e-466b-9688-6bffdb436c1d" providerId="ADAL" clId="{848FD47B-D8F9-4BEC-BAF4-623CB63C721F}" dt="2026-09-30T01:31:58.665" v="1631" actId="47"/>
        <pc:sldMkLst>
          <pc:docMk/>
          <pc:sldMk cId="3896669150" sldId="290"/>
        </pc:sldMkLst>
      </pc:sldChg>
      <pc:sldChg chg="addSp modSp add mod ord setBg">
        <pc:chgData name="Arrieta, Jose A" userId="dd249b45-f06e-466b-9688-6bffdb436c1d" providerId="ADAL" clId="{848FD47B-D8F9-4BEC-BAF4-623CB63C721F}" dt="2026-09-30T01:51:35.012" v="1854" actId="1076"/>
        <pc:sldMkLst>
          <pc:docMk/>
          <pc:sldMk cId="642893514" sldId="291"/>
        </pc:sldMkLst>
        <pc:spChg chg="mod">
          <ac:chgData name="Arrieta, Jose A" userId="dd249b45-f06e-466b-9688-6bffdb436c1d" providerId="ADAL" clId="{848FD47B-D8F9-4BEC-BAF4-623CB63C721F}" dt="2026-09-30T01:51:18.583" v="1849" actId="1076"/>
          <ac:spMkLst>
            <pc:docMk/>
            <pc:sldMk cId="642893514" sldId="291"/>
            <ac:spMk id="42" creationId="{DD97802F-CA4F-4097-8FCB-E66992807347}"/>
          </ac:spMkLst>
        </pc:spChg>
        <pc:spChg chg="add mod">
          <ac:chgData name="Arrieta, Jose A" userId="dd249b45-f06e-466b-9688-6bffdb436c1d" providerId="ADAL" clId="{848FD47B-D8F9-4BEC-BAF4-623CB63C721F}" dt="2026-09-30T01:51:35.012" v="1854" actId="1076"/>
          <ac:spMkLst>
            <pc:docMk/>
            <pc:sldMk cId="642893514" sldId="291"/>
            <ac:spMk id="44" creationId="{FEB62D2B-C278-F540-4C42-23754D276A17}"/>
          </ac:spMkLst>
        </pc:spChg>
      </pc:sldChg>
      <pc:sldChg chg="delSp modSp add mod ord setBg">
        <pc:chgData name="Arrieta, Jose A" userId="dd249b45-f06e-466b-9688-6bffdb436c1d" providerId="ADAL" clId="{848FD47B-D8F9-4BEC-BAF4-623CB63C721F}" dt="2026-09-30T01:44:52.224" v="1683"/>
        <pc:sldMkLst>
          <pc:docMk/>
          <pc:sldMk cId="1234332470" sldId="292"/>
        </pc:sldMkLst>
        <pc:spChg chg="del">
          <ac:chgData name="Arrieta, Jose A" userId="dd249b45-f06e-466b-9688-6bffdb436c1d" providerId="ADAL" clId="{848FD47B-D8F9-4BEC-BAF4-623CB63C721F}" dt="2026-09-30T01:41:42.301" v="1633" actId="478"/>
          <ac:spMkLst>
            <pc:docMk/>
            <pc:sldMk cId="1234332470" sldId="292"/>
            <ac:spMk id="3" creationId="{A8C0C2CF-EA5F-48BF-9CEB-85264810EE81}"/>
          </ac:spMkLst>
        </pc:spChg>
        <pc:spChg chg="del">
          <ac:chgData name="Arrieta, Jose A" userId="dd249b45-f06e-466b-9688-6bffdb436c1d" providerId="ADAL" clId="{848FD47B-D8F9-4BEC-BAF4-623CB63C721F}" dt="2026-09-30T01:41:46.352" v="1636" actId="478"/>
          <ac:spMkLst>
            <pc:docMk/>
            <pc:sldMk cId="1234332470" sldId="292"/>
            <ac:spMk id="4" creationId="{106DBFDB-E270-4B45-8EA1-F7A72433E369}"/>
          </ac:spMkLst>
        </pc:spChg>
        <pc:spChg chg="del mod">
          <ac:chgData name="Arrieta, Jose A" userId="dd249b45-f06e-466b-9688-6bffdb436c1d" providerId="ADAL" clId="{848FD47B-D8F9-4BEC-BAF4-623CB63C721F}" dt="2026-09-30T01:41:45.324" v="1635" actId="478"/>
          <ac:spMkLst>
            <pc:docMk/>
            <pc:sldMk cId="1234332470" sldId="292"/>
            <ac:spMk id="5" creationId="{51254F5B-407B-41D5-A3F8-28A1B1454BD7}"/>
          </ac:spMkLst>
        </pc:spChg>
        <pc:spChg chg="del">
          <ac:chgData name="Arrieta, Jose A" userId="dd249b45-f06e-466b-9688-6bffdb436c1d" providerId="ADAL" clId="{848FD47B-D8F9-4BEC-BAF4-623CB63C721F}" dt="2026-09-30T01:41:48.268" v="1638" actId="478"/>
          <ac:spMkLst>
            <pc:docMk/>
            <pc:sldMk cId="1234332470" sldId="292"/>
            <ac:spMk id="6" creationId="{5578B390-1593-4214-AA06-4232FF971725}"/>
          </ac:spMkLst>
        </pc:spChg>
        <pc:spChg chg="del">
          <ac:chgData name="Arrieta, Jose A" userId="dd249b45-f06e-466b-9688-6bffdb436c1d" providerId="ADAL" clId="{848FD47B-D8F9-4BEC-BAF4-623CB63C721F}" dt="2026-09-30T01:41:47.384" v="1637" actId="478"/>
          <ac:spMkLst>
            <pc:docMk/>
            <pc:sldMk cId="1234332470" sldId="292"/>
            <ac:spMk id="7" creationId="{84C496EA-11D0-4727-83ED-89494F1627EC}"/>
          </ac:spMkLst>
        </pc:spChg>
        <pc:spChg chg="del">
          <ac:chgData name="Arrieta, Jose A" userId="dd249b45-f06e-466b-9688-6bffdb436c1d" providerId="ADAL" clId="{848FD47B-D8F9-4BEC-BAF4-623CB63C721F}" dt="2026-09-30T01:41:50.068" v="1640" actId="478"/>
          <ac:spMkLst>
            <pc:docMk/>
            <pc:sldMk cId="1234332470" sldId="292"/>
            <ac:spMk id="8" creationId="{80D3703E-282D-47FE-976E-4A5FD32763B3}"/>
          </ac:spMkLst>
        </pc:spChg>
        <pc:spChg chg="del">
          <ac:chgData name="Arrieta, Jose A" userId="dd249b45-f06e-466b-9688-6bffdb436c1d" providerId="ADAL" clId="{848FD47B-D8F9-4BEC-BAF4-623CB63C721F}" dt="2026-09-30T01:41:49.224" v="1639" actId="478"/>
          <ac:spMkLst>
            <pc:docMk/>
            <pc:sldMk cId="1234332470" sldId="292"/>
            <ac:spMk id="9" creationId="{34CA474E-7451-4C4E-891B-5846822A9D7B}"/>
          </ac:spMkLst>
        </pc:spChg>
        <pc:spChg chg="del">
          <ac:chgData name="Arrieta, Jose A" userId="dd249b45-f06e-466b-9688-6bffdb436c1d" providerId="ADAL" clId="{848FD47B-D8F9-4BEC-BAF4-623CB63C721F}" dt="2026-09-30T01:41:51.970" v="1641" actId="478"/>
          <ac:spMkLst>
            <pc:docMk/>
            <pc:sldMk cId="1234332470" sldId="292"/>
            <ac:spMk id="10" creationId="{5D026926-B36A-46F2-85D8-2FD74688B413}"/>
          </ac:spMkLst>
        </pc:spChg>
        <pc:spChg chg="del">
          <ac:chgData name="Arrieta, Jose A" userId="dd249b45-f06e-466b-9688-6bffdb436c1d" providerId="ADAL" clId="{848FD47B-D8F9-4BEC-BAF4-623CB63C721F}" dt="2026-09-30T01:41:53.766" v="1643" actId="478"/>
          <ac:spMkLst>
            <pc:docMk/>
            <pc:sldMk cId="1234332470" sldId="292"/>
            <ac:spMk id="11" creationId="{B88ED2DD-05AF-4673-9E56-0ADF3FED6FE1}"/>
          </ac:spMkLst>
        </pc:spChg>
        <pc:spChg chg="del">
          <ac:chgData name="Arrieta, Jose A" userId="dd249b45-f06e-466b-9688-6bffdb436c1d" providerId="ADAL" clId="{848FD47B-D8F9-4BEC-BAF4-623CB63C721F}" dt="2026-09-30T01:41:52.944" v="1642" actId="478"/>
          <ac:spMkLst>
            <pc:docMk/>
            <pc:sldMk cId="1234332470" sldId="292"/>
            <ac:spMk id="12" creationId="{89C92AEB-05B1-4A16-A5B6-5F5CE18624BD}"/>
          </ac:spMkLst>
        </pc:spChg>
        <pc:spChg chg="del">
          <ac:chgData name="Arrieta, Jose A" userId="dd249b45-f06e-466b-9688-6bffdb436c1d" providerId="ADAL" clId="{848FD47B-D8F9-4BEC-BAF4-623CB63C721F}" dt="2026-09-30T01:41:55.224" v="1645" actId="478"/>
          <ac:spMkLst>
            <pc:docMk/>
            <pc:sldMk cId="1234332470" sldId="292"/>
            <ac:spMk id="13" creationId="{E65D851B-258B-40FB-AF5B-7C6DA14BF57F}"/>
          </ac:spMkLst>
        </pc:spChg>
        <pc:spChg chg="del">
          <ac:chgData name="Arrieta, Jose A" userId="dd249b45-f06e-466b-9688-6bffdb436c1d" providerId="ADAL" clId="{848FD47B-D8F9-4BEC-BAF4-623CB63C721F}" dt="2026-09-30T01:41:54.470" v="1644" actId="478"/>
          <ac:spMkLst>
            <pc:docMk/>
            <pc:sldMk cId="1234332470" sldId="292"/>
            <ac:spMk id="14" creationId="{2ECAC6EB-1A31-43B0-BE70-717E88C804AE}"/>
          </ac:spMkLst>
        </pc:spChg>
        <pc:spChg chg="del mod">
          <ac:chgData name="Arrieta, Jose A" userId="dd249b45-f06e-466b-9688-6bffdb436c1d" providerId="ADAL" clId="{848FD47B-D8F9-4BEC-BAF4-623CB63C721F}" dt="2026-09-30T01:41:57.275" v="1647" actId="478"/>
          <ac:spMkLst>
            <pc:docMk/>
            <pc:sldMk cId="1234332470" sldId="292"/>
            <ac:spMk id="15" creationId="{754BB9D9-7F38-4778-94F9-00C9166B0E71}"/>
          </ac:spMkLst>
        </pc:spChg>
        <pc:spChg chg="del">
          <ac:chgData name="Arrieta, Jose A" userId="dd249b45-f06e-466b-9688-6bffdb436c1d" providerId="ADAL" clId="{848FD47B-D8F9-4BEC-BAF4-623CB63C721F}" dt="2026-09-30T01:41:58.008" v="1648" actId="478"/>
          <ac:spMkLst>
            <pc:docMk/>
            <pc:sldMk cId="1234332470" sldId="292"/>
            <ac:spMk id="16" creationId="{4EEF75B2-A8F6-4058-87FD-9BF800EAE992}"/>
          </ac:spMkLst>
        </pc:spChg>
        <pc:spChg chg="mod">
          <ac:chgData name="Arrieta, Jose A" userId="dd249b45-f06e-466b-9688-6bffdb436c1d" providerId="ADAL" clId="{848FD47B-D8F9-4BEC-BAF4-623CB63C721F}" dt="2026-09-30T01:43:19.749" v="1663" actId="1076"/>
          <ac:spMkLst>
            <pc:docMk/>
            <pc:sldMk cId="1234332470" sldId="292"/>
            <ac:spMk id="17" creationId="{F1B4B93C-8487-4DD8-9DBF-16418C44ACD3}"/>
          </ac:spMkLst>
        </pc:spChg>
        <pc:spChg chg="mod">
          <ac:chgData name="Arrieta, Jose A" userId="dd249b45-f06e-466b-9688-6bffdb436c1d" providerId="ADAL" clId="{848FD47B-D8F9-4BEC-BAF4-623CB63C721F}" dt="2026-09-30T01:43:23.124" v="1664" actId="1076"/>
          <ac:spMkLst>
            <pc:docMk/>
            <pc:sldMk cId="1234332470" sldId="292"/>
            <ac:spMk id="18" creationId="{AD260AE4-2E6A-4E25-8F2F-EBF987EA0E8B}"/>
          </ac:spMkLst>
        </pc:spChg>
        <pc:spChg chg="mod">
          <ac:chgData name="Arrieta, Jose A" userId="dd249b45-f06e-466b-9688-6bffdb436c1d" providerId="ADAL" clId="{848FD47B-D8F9-4BEC-BAF4-623CB63C721F}" dt="2026-09-30T01:43:26.464" v="1665" actId="1076"/>
          <ac:spMkLst>
            <pc:docMk/>
            <pc:sldMk cId="1234332470" sldId="292"/>
            <ac:spMk id="19" creationId="{4ADEC41A-CC0E-4A1C-A7D3-A262EB54841D}"/>
          </ac:spMkLst>
        </pc:spChg>
        <pc:spChg chg="mod">
          <ac:chgData name="Arrieta, Jose A" userId="dd249b45-f06e-466b-9688-6bffdb436c1d" providerId="ADAL" clId="{848FD47B-D8F9-4BEC-BAF4-623CB63C721F}" dt="2026-09-30T01:43:29.855" v="1666" actId="1076"/>
          <ac:spMkLst>
            <pc:docMk/>
            <pc:sldMk cId="1234332470" sldId="292"/>
            <ac:spMk id="20" creationId="{03E4B9DC-A4A5-4323-B110-1491A1E74DE3}"/>
          </ac:spMkLst>
        </pc:spChg>
        <pc:spChg chg="mod">
          <ac:chgData name="Arrieta, Jose A" userId="dd249b45-f06e-466b-9688-6bffdb436c1d" providerId="ADAL" clId="{848FD47B-D8F9-4BEC-BAF4-623CB63C721F}" dt="2026-09-30T01:43:32.390" v="1667" actId="1076"/>
          <ac:spMkLst>
            <pc:docMk/>
            <pc:sldMk cId="1234332470" sldId="292"/>
            <ac:spMk id="21" creationId="{FD14D26E-5883-4C7D-A51E-7AD14077B7BE}"/>
          </ac:spMkLst>
        </pc:spChg>
        <pc:spChg chg="mod">
          <ac:chgData name="Arrieta, Jose A" userId="dd249b45-f06e-466b-9688-6bffdb436c1d" providerId="ADAL" clId="{848FD47B-D8F9-4BEC-BAF4-623CB63C721F}" dt="2026-09-30T01:42:18.092" v="1649" actId="1076"/>
          <ac:spMkLst>
            <pc:docMk/>
            <pc:sldMk cId="1234332470" sldId="292"/>
            <ac:spMk id="22" creationId="{EF1BF745-0E38-4C5C-B5CB-F2F20595439F}"/>
          </ac:spMkLst>
        </pc:spChg>
        <pc:spChg chg="mod">
          <ac:chgData name="Arrieta, Jose A" userId="dd249b45-f06e-466b-9688-6bffdb436c1d" providerId="ADAL" clId="{848FD47B-D8F9-4BEC-BAF4-623CB63C721F}" dt="2026-09-30T01:42:22.637" v="1651" actId="1076"/>
          <ac:spMkLst>
            <pc:docMk/>
            <pc:sldMk cId="1234332470" sldId="292"/>
            <ac:spMk id="23" creationId="{06CC215F-CEAE-4638-A321-612CADF0222B}"/>
          </ac:spMkLst>
        </pc:spChg>
        <pc:spChg chg="mod">
          <ac:chgData name="Arrieta, Jose A" userId="dd249b45-f06e-466b-9688-6bffdb436c1d" providerId="ADAL" clId="{848FD47B-D8F9-4BEC-BAF4-623CB63C721F}" dt="2026-09-30T01:42:25.955" v="1652" actId="1076"/>
          <ac:spMkLst>
            <pc:docMk/>
            <pc:sldMk cId="1234332470" sldId="292"/>
            <ac:spMk id="24" creationId="{EF6FCA11-61B1-454F-B008-75BA1BE49F7E}"/>
          </ac:spMkLst>
        </pc:spChg>
        <pc:spChg chg="mod">
          <ac:chgData name="Arrieta, Jose A" userId="dd249b45-f06e-466b-9688-6bffdb436c1d" providerId="ADAL" clId="{848FD47B-D8F9-4BEC-BAF4-623CB63C721F}" dt="2026-09-30T01:42:28.646" v="1653" actId="1076"/>
          <ac:spMkLst>
            <pc:docMk/>
            <pc:sldMk cId="1234332470" sldId="292"/>
            <ac:spMk id="25" creationId="{B9F4F0C0-5ABE-466E-9F6E-1296A72EFCE7}"/>
          </ac:spMkLst>
        </pc:spChg>
        <pc:spChg chg="mod">
          <ac:chgData name="Arrieta, Jose A" userId="dd249b45-f06e-466b-9688-6bffdb436c1d" providerId="ADAL" clId="{848FD47B-D8F9-4BEC-BAF4-623CB63C721F}" dt="2026-09-30T01:42:31.325" v="1654" actId="1076"/>
          <ac:spMkLst>
            <pc:docMk/>
            <pc:sldMk cId="1234332470" sldId="292"/>
            <ac:spMk id="26" creationId="{8D11FE8D-7179-43B0-B685-B3AC2E08DF10}"/>
          </ac:spMkLst>
        </pc:spChg>
        <pc:spChg chg="mod">
          <ac:chgData name="Arrieta, Jose A" userId="dd249b45-f06e-466b-9688-6bffdb436c1d" providerId="ADAL" clId="{848FD47B-D8F9-4BEC-BAF4-623CB63C721F}" dt="2026-09-30T01:42:34.595" v="1655" actId="1076"/>
          <ac:spMkLst>
            <pc:docMk/>
            <pc:sldMk cId="1234332470" sldId="292"/>
            <ac:spMk id="27" creationId="{D5625FEB-9244-499B-9CDC-79129D80A957}"/>
          </ac:spMkLst>
        </pc:spChg>
        <pc:spChg chg="mod">
          <ac:chgData name="Arrieta, Jose A" userId="dd249b45-f06e-466b-9688-6bffdb436c1d" providerId="ADAL" clId="{848FD47B-D8F9-4BEC-BAF4-623CB63C721F}" dt="2026-09-30T01:43:49.194" v="1669" actId="1076"/>
          <ac:spMkLst>
            <pc:docMk/>
            <pc:sldMk cId="1234332470" sldId="292"/>
            <ac:spMk id="34" creationId="{6AE0298F-76BD-487A-9929-7197C2F2A168}"/>
          </ac:spMkLst>
        </pc:spChg>
        <pc:spChg chg="mod">
          <ac:chgData name="Arrieta, Jose A" userId="dd249b45-f06e-466b-9688-6bffdb436c1d" providerId="ADAL" clId="{848FD47B-D8F9-4BEC-BAF4-623CB63C721F}" dt="2026-09-30T01:43:51.950" v="1670" actId="1076"/>
          <ac:spMkLst>
            <pc:docMk/>
            <pc:sldMk cId="1234332470" sldId="292"/>
            <ac:spMk id="35" creationId="{D03E5CFD-EA6D-4704-A0D1-E32C35985637}"/>
          </ac:spMkLst>
        </pc:spChg>
        <pc:spChg chg="mod">
          <ac:chgData name="Arrieta, Jose A" userId="dd249b45-f06e-466b-9688-6bffdb436c1d" providerId="ADAL" clId="{848FD47B-D8F9-4BEC-BAF4-623CB63C721F}" dt="2026-09-30T01:43:55.632" v="1671" actId="1076"/>
          <ac:spMkLst>
            <pc:docMk/>
            <pc:sldMk cId="1234332470" sldId="292"/>
            <ac:spMk id="36" creationId="{258A9AB1-8204-4260-AADE-DC3B2E562CAC}"/>
          </ac:spMkLst>
        </pc:spChg>
        <pc:spChg chg="mod">
          <ac:chgData name="Arrieta, Jose A" userId="dd249b45-f06e-466b-9688-6bffdb436c1d" providerId="ADAL" clId="{848FD47B-D8F9-4BEC-BAF4-623CB63C721F}" dt="2026-09-30T01:43:58.837" v="1672" actId="1076"/>
          <ac:spMkLst>
            <pc:docMk/>
            <pc:sldMk cId="1234332470" sldId="292"/>
            <ac:spMk id="37" creationId="{B885E585-C48D-47A1-8628-0CCEEFABC4CB}"/>
          </ac:spMkLst>
        </pc:spChg>
        <pc:spChg chg="mod">
          <ac:chgData name="Arrieta, Jose A" userId="dd249b45-f06e-466b-9688-6bffdb436c1d" providerId="ADAL" clId="{848FD47B-D8F9-4BEC-BAF4-623CB63C721F}" dt="2026-09-30T01:44:02.316" v="1673" actId="1076"/>
          <ac:spMkLst>
            <pc:docMk/>
            <pc:sldMk cId="1234332470" sldId="292"/>
            <ac:spMk id="38" creationId="{34306C20-2784-451B-9607-02DB2F28EF4B}"/>
          </ac:spMkLst>
        </pc:spChg>
        <pc:spChg chg="mod">
          <ac:chgData name="Arrieta, Jose A" userId="dd249b45-f06e-466b-9688-6bffdb436c1d" providerId="ADAL" clId="{848FD47B-D8F9-4BEC-BAF4-623CB63C721F}" dt="2026-09-30T01:42:48.542" v="1657" actId="1076"/>
          <ac:spMkLst>
            <pc:docMk/>
            <pc:sldMk cId="1234332470" sldId="292"/>
            <ac:spMk id="47" creationId="{6F85F0F7-684E-4CB8-8341-232B10BDCD12}"/>
          </ac:spMkLst>
        </pc:spChg>
        <pc:spChg chg="mod">
          <ac:chgData name="Arrieta, Jose A" userId="dd249b45-f06e-466b-9688-6bffdb436c1d" providerId="ADAL" clId="{848FD47B-D8F9-4BEC-BAF4-623CB63C721F}" dt="2026-09-30T01:42:54.412" v="1659" actId="1076"/>
          <ac:spMkLst>
            <pc:docMk/>
            <pc:sldMk cId="1234332470" sldId="292"/>
            <ac:spMk id="48" creationId="{20C241F8-3C2F-4738-85F0-743A3A613F2E}"/>
          </ac:spMkLst>
        </pc:spChg>
        <pc:spChg chg="mod">
          <ac:chgData name="Arrieta, Jose A" userId="dd249b45-f06e-466b-9688-6bffdb436c1d" providerId="ADAL" clId="{848FD47B-D8F9-4BEC-BAF4-623CB63C721F}" dt="2026-09-30T01:42:59.947" v="1660" actId="1076"/>
          <ac:spMkLst>
            <pc:docMk/>
            <pc:sldMk cId="1234332470" sldId="292"/>
            <ac:spMk id="49" creationId="{F534E875-3093-4D4C-AD96-B69DA68CC35D}"/>
          </ac:spMkLst>
        </pc:spChg>
        <pc:spChg chg="mod">
          <ac:chgData name="Arrieta, Jose A" userId="dd249b45-f06e-466b-9688-6bffdb436c1d" providerId="ADAL" clId="{848FD47B-D8F9-4BEC-BAF4-623CB63C721F}" dt="2026-09-30T01:43:03.588" v="1661" actId="1076"/>
          <ac:spMkLst>
            <pc:docMk/>
            <pc:sldMk cId="1234332470" sldId="292"/>
            <ac:spMk id="50" creationId="{FD0C19F0-269E-405D-8ECA-F5BE6F272F41}"/>
          </ac:spMkLst>
        </pc:spChg>
        <pc:spChg chg="mod">
          <ac:chgData name="Arrieta, Jose A" userId="dd249b45-f06e-466b-9688-6bffdb436c1d" providerId="ADAL" clId="{848FD47B-D8F9-4BEC-BAF4-623CB63C721F}" dt="2026-09-30T01:43:07.522" v="1662" actId="1076"/>
          <ac:spMkLst>
            <pc:docMk/>
            <pc:sldMk cId="1234332470" sldId="292"/>
            <ac:spMk id="51" creationId="{40F9D000-F908-4DAF-9499-22D17BABEFF1}"/>
          </ac:spMkLst>
        </pc:spChg>
        <pc:spChg chg="mod">
          <ac:chgData name="Arrieta, Jose A" userId="dd249b45-f06e-466b-9688-6bffdb436c1d" providerId="ADAL" clId="{848FD47B-D8F9-4BEC-BAF4-623CB63C721F}" dt="2026-09-30T01:44:04.362" v="1674" actId="1076"/>
          <ac:spMkLst>
            <pc:docMk/>
            <pc:sldMk cId="1234332470" sldId="292"/>
            <ac:spMk id="52" creationId="{7E32A92C-9B4F-4B0D-9698-8A261F19EC62}"/>
          </ac:spMkLst>
        </pc:spChg>
        <pc:spChg chg="del">
          <ac:chgData name="Arrieta, Jose A" userId="dd249b45-f06e-466b-9688-6bffdb436c1d" providerId="ADAL" clId="{848FD47B-D8F9-4BEC-BAF4-623CB63C721F}" dt="2026-09-30T01:43:36.087" v="1668" actId="478"/>
          <ac:spMkLst>
            <pc:docMk/>
            <pc:sldMk cId="1234332470" sldId="292"/>
            <ac:spMk id="58" creationId="{8D8ECB36-4CEA-4C3D-AF66-6ABCD6E77053}"/>
          </ac:spMkLst>
        </pc:spChg>
      </pc:sldChg>
      <pc:sldMasterChg chg="delSldLayout">
        <pc:chgData name="Arrieta, Jose A" userId="dd249b45-f06e-466b-9688-6bffdb436c1d" providerId="ADAL" clId="{848FD47B-D8F9-4BEC-BAF4-623CB63C721F}" dt="2026-09-30T01:52:03.604" v="1857" actId="47"/>
        <pc:sldMasterMkLst>
          <pc:docMk/>
          <pc:sldMasterMk cId="0" sldId="2147483648"/>
        </pc:sldMasterMkLst>
        <pc:sldLayoutChg chg="del">
          <pc:chgData name="Arrieta, Jose A" userId="dd249b45-f06e-466b-9688-6bffdb436c1d" providerId="ADAL" clId="{848FD47B-D8F9-4BEC-BAF4-623CB63C721F}" dt="2026-09-30T01:52:03.604" v="1857" actId="47"/>
          <pc:sldLayoutMkLst>
            <pc:docMk/>
            <pc:sldMasterMk cId="0" sldId="2147483648"/>
            <pc:sldLayoutMk cId="0" sldId="214748365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reativecommons.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Open Washington Open Attribution Builder is a handy tool for creating your attributions, if you’d like to indicate how your work should be attributed or if you are using resources that require attribution. https://www.openwa.org/attrib-builder/ Including how your presentation is licensed on your title slide is an effective way of making this clear. OERI resources are most commonly licensed CC BY, allowing others to use and modify them – but requiring that they be properly attributed. </a:t>
            </a:r>
            <a:r>
              <a:rPr lang="en-US" sz="1200" b="0" i="0" u="none" strike="noStrike" cap="none" dirty="0">
                <a:solidFill>
                  <a:schemeClr val="dk1"/>
                </a:solidFill>
                <a:effectLst/>
                <a:latin typeface="Calibri"/>
                <a:ea typeface="Calibri"/>
                <a:cs typeface="Calibri"/>
                <a:sym typeface="Calibri"/>
              </a:rPr>
              <a:t>Academic Senate for California Community Colleges</a:t>
            </a:r>
            <a:endParaRPr dirty="0"/>
          </a:p>
        </p:txBody>
      </p:sp>
      <p:sp>
        <p:nvSpPr>
          <p:cNvPr id="125" name="Google Shape;12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sz="1800" dirty="0"/>
              <a:t>The “Welcome!” slide is intended to be shared prior to starting the presentation. Modifications should be made to this slide, as appropriate. The reference to the event being recorded is intended to remind the presenter and attendees that the event will be archived. </a:t>
            </a:r>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endParaRPr lang="en-US" sz="18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Calibri"/>
              <a:buNone/>
            </a:pPr>
            <a:endParaRPr sz="1700" dirty="0">
              <a:solidFill>
                <a:srgbClr val="FF0000"/>
              </a:solidFill>
            </a:endParaRPr>
          </a:p>
        </p:txBody>
      </p:sp>
      <p:sp>
        <p:nvSpPr>
          <p:cNvPr id="138" name="Google Shape;138;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sz="1200" b="0" i="0" u="none" strike="noStrike" cap="none" dirty="0">
                <a:solidFill>
                  <a:schemeClr val="dk1"/>
                </a:solidFill>
                <a:effectLst/>
                <a:latin typeface="Calibri"/>
                <a:ea typeface="Calibri"/>
                <a:cs typeface="Calibri"/>
                <a:sym typeface="Calibri"/>
              </a:rPr>
              <a:t>ZTC stands for Zero Textbook Costs and when a class is designated as ZTC it means that students will pay no additional fees for learning materials for this course. However, ZTC does not mean all learning materials in the course are open or free. Examples: </a:t>
            </a:r>
            <a:r>
              <a:rPr lang="en-US" sz="1200" b="0" i="0" u="none" strike="noStrike" cap="none" dirty="0" err="1">
                <a:solidFill>
                  <a:schemeClr val="dk1"/>
                </a:solidFill>
                <a:effectLst/>
                <a:latin typeface="Calibri"/>
                <a:ea typeface="Calibri"/>
                <a:cs typeface="Calibri"/>
                <a:sym typeface="Calibri"/>
              </a:rPr>
              <a:t>ebooks</a:t>
            </a:r>
            <a:r>
              <a:rPr lang="en-US" sz="1200" b="0" i="0" u="none" strike="noStrike" cap="none" dirty="0">
                <a:solidFill>
                  <a:schemeClr val="dk1"/>
                </a:solidFill>
                <a:effectLst/>
                <a:latin typeface="Calibri"/>
                <a:ea typeface="Calibri"/>
                <a:cs typeface="Calibri"/>
                <a:sym typeface="Calibri"/>
              </a:rPr>
              <a:t> or streaming videos the college library has purchased that are available through library databases to currently enrolled students.</a:t>
            </a:r>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endParaRPr lang="en-US"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400"/>
              <a:buFont typeface="Calibri"/>
              <a:buNone/>
              <a:tabLst/>
              <a:defRPr/>
            </a:pPr>
            <a:r>
              <a:rPr lang="en-US" sz="1200" b="0" i="0" u="none" strike="noStrike" cap="none" dirty="0">
                <a:solidFill>
                  <a:schemeClr val="dk1"/>
                </a:solidFill>
                <a:effectLst/>
                <a:latin typeface="Calibri"/>
                <a:ea typeface="Calibri"/>
                <a:cs typeface="Calibri"/>
                <a:sym typeface="Calibri"/>
              </a:rPr>
              <a:t>OER stands for Open Educational Resources. These are openly licensed (most often through </a:t>
            </a:r>
            <a:r>
              <a:rPr lang="en-US" sz="1200" b="0" i="0" u="sng" strike="noStrike" cap="none" dirty="0">
                <a:solidFill>
                  <a:schemeClr val="dk1"/>
                </a:solidFill>
                <a:effectLst/>
                <a:latin typeface="Calibri"/>
                <a:ea typeface="Calibri"/>
                <a:cs typeface="Calibri"/>
                <a:sym typeface="Calibri"/>
                <a:hlinkClick r:id="rId3"/>
              </a:rPr>
              <a:t>Creative Commons</a:t>
            </a:r>
            <a:r>
              <a:rPr lang="en-US" sz="1200" b="0" i="0" u="none" strike="noStrike" cap="none" dirty="0">
                <a:solidFill>
                  <a:schemeClr val="dk1"/>
                </a:solidFill>
                <a:effectLst/>
                <a:latin typeface="Calibri"/>
                <a:ea typeface="Calibri"/>
                <a:cs typeface="Calibri"/>
                <a:sym typeface="Calibri"/>
              </a:rPr>
              <a:t>) and are free meaning anyone can access them for free online. They are available to edit, remix, rework, etc. All OER are ZTC.</a:t>
            </a:r>
          </a:p>
          <a:p>
            <a:pPr marL="0" lvl="0" indent="0" algn="l" rtl="0">
              <a:spcBef>
                <a:spcPts val="0"/>
              </a:spcBef>
              <a:spcAft>
                <a:spcPts val="0"/>
              </a:spcAft>
              <a:buNone/>
            </a:pPr>
            <a:endParaRPr dirty="0"/>
          </a:p>
        </p:txBody>
      </p:sp>
      <p:sp>
        <p:nvSpPr>
          <p:cNvPr id="144" name="Google Shape;144;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My interest in OER/ZTC</a:t>
            </a:r>
          </a:p>
          <a:p>
            <a:pPr marL="0" lvl="0" indent="0" algn="l" rtl="0">
              <a:spcBef>
                <a:spcPts val="0"/>
              </a:spcBef>
              <a:spcAft>
                <a:spcPts val="0"/>
              </a:spcAft>
              <a:buNone/>
            </a:pPr>
            <a:r>
              <a:rPr lang="en-US" dirty="0"/>
              <a:t>Eliminate book cost for students (economic hardship)</a:t>
            </a:r>
          </a:p>
          <a:p>
            <a:pPr marL="0" lvl="0" indent="0" algn="l" rtl="0">
              <a:spcBef>
                <a:spcPts val="0"/>
              </a:spcBef>
              <a:spcAft>
                <a:spcPts val="0"/>
              </a:spcAft>
              <a:buNone/>
            </a:pPr>
            <a:r>
              <a:rPr lang="en-US" dirty="0"/>
              <a:t>OER/ZTC since 2018</a:t>
            </a:r>
            <a:endParaRPr dirty="0"/>
          </a:p>
        </p:txBody>
      </p:sp>
      <p:sp>
        <p:nvSpPr>
          <p:cNvPr id="163" name="Google Shape;16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F58203EA-AFAC-480C-158B-29837018513D}"/>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CBAE8F5F-871B-4B09-C4B3-EC300251BE7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4E2894D7-0146-8C02-9B88-3A91EDF523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C0BC0536-C483-9D1B-7C0D-01F72D85871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859517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72233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CC BY-NC</a:t>
            </a:r>
            <a:r>
              <a:rPr lang="en-US" dirty="0"/>
              <a:t> means </a:t>
            </a:r>
            <a:r>
              <a:rPr lang="en-US" b="1" dirty="0"/>
              <a:t>Creative Commons Attribution–</a:t>
            </a:r>
            <a:r>
              <a:rPr lang="en-US" b="1" dirty="0" err="1"/>
              <a:t>NonCommercial</a:t>
            </a:r>
            <a:r>
              <a:rPr lang="en-US" dirty="0"/>
              <a:t>. You may copy, share, and adapt the work if you credit the creator, link to the license, indicate any changes, and use it only for </a:t>
            </a:r>
            <a:r>
              <a:rPr lang="en-US" b="1" dirty="0"/>
              <a:t>noncommercial purposes</a:t>
            </a:r>
            <a:r>
              <a:rPr lang="en-US" dirty="0"/>
              <a:t>.</a:t>
            </a:r>
          </a:p>
          <a:p>
            <a:r>
              <a:rPr lang="en-US" b="1" dirty="0"/>
              <a:t>Creative Commons Attribution–</a:t>
            </a:r>
            <a:r>
              <a:rPr lang="en-US" b="1" dirty="0" err="1"/>
              <a:t>NonCommercial</a:t>
            </a:r>
            <a:r>
              <a:rPr lang="en-US" b="1" dirty="0"/>
              <a:t>–</a:t>
            </a:r>
            <a:r>
              <a:rPr lang="en-US" b="1" dirty="0" err="1"/>
              <a:t>ShareAlike</a:t>
            </a:r>
            <a:r>
              <a:rPr lang="en-US" dirty="0"/>
              <a:t>. You may copy, share, and adapt the work if you:</a:t>
            </a:r>
          </a:p>
          <a:p>
            <a:pPr lvl="0"/>
            <a:r>
              <a:rPr lang="en-US" b="1" dirty="0"/>
              <a:t>BY:</a:t>
            </a:r>
            <a:r>
              <a:rPr lang="en-US" dirty="0"/>
              <a:t> Credit the creator. </a:t>
            </a:r>
          </a:p>
          <a:p>
            <a:pPr lvl="0"/>
            <a:r>
              <a:rPr lang="en-US" b="1" dirty="0"/>
              <a:t>NC:</a:t>
            </a:r>
            <a:r>
              <a:rPr lang="en-US" dirty="0"/>
              <a:t> Use it for noncommercial purposes. </a:t>
            </a:r>
          </a:p>
          <a:p>
            <a:pPr lvl="0"/>
            <a:r>
              <a:rPr lang="en-US" b="1" dirty="0"/>
              <a:t>SA:</a:t>
            </a:r>
            <a:r>
              <a:rPr lang="en-US" dirty="0"/>
              <a:t> Share any adaptation you distribute under the same or a compatible license.</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06077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OERI also maintains recordings of earlier Ethnic Studies webinars, including sessions on new Chicanx/Latinx resources, open Ethnic Studies pedagogies, and sharing OER across Ethnic Studies disciplines.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9695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view on using book and not chapters: pros and cons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5009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The current OERI TMC mapping demonstrates that gaps remain beyond CHS 101 and CHS 103, with </a:t>
            </a:r>
            <a:r>
              <a:rPr lang="en-US" b="1" dirty="0"/>
              <a:t>CHS 102 currently having no identified resource</a:t>
            </a:r>
            <a:r>
              <a:rPr lang="en-US" dirty="0"/>
              <a:t>.</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1680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Resource links and source citations:</a:t>
            </a:r>
          </a:p>
          <a:p>
            <a:r>
              <a:t>Chicano! Quest for Homeland: https://www.facinghistory.org/resource-library/chicano-episode-1-quest-homeland</a:t>
            </a:r>
          </a:p>
          <a:p>
            <a:r>
              <a:t>Chicano! The Struggle in the Fields: https://www.facinghistory.org/resource-library/chicano-episode-2-struggle-fields</a:t>
            </a:r>
          </a:p>
          <a:p>
            <a:r>
              <a:t>Latino Americans: https://www.pbs.org/latino-americans/en/watch-videos/</a:t>
            </a:r>
          </a:p>
          <a:p>
            <a:r>
              <a:t>Latino Americans: Prejudice and Pride: https://www.facinghistory.org/resource-library/prejudice-pride-1965-1980</a:t>
            </a:r>
          </a:p>
          <a:p>
            <a:r>
              <a:t>Dolores: https://www.pbs.org/independentlens/documentaries/dolores-huerta/</a:t>
            </a:r>
          </a:p>
          <a:p>
            <a:r>
              <a:t>No Más Bebés: https://www.pbs.org/independentlens/documentaries/no-mas-bebes/</a:t>
            </a:r>
          </a:p>
          <a:p>
            <a:r>
              <a:t>Made in L.A.: https://www.pbs.org/pov/films/madeinla/</a:t>
            </a:r>
          </a:p>
          <a:p>
            <a:r>
              <a:t>Precious Knowledge: https://www.pbs.org/independentlens/documentaries/precious-knowledge/</a:t>
            </a:r>
          </a:p>
          <a:p>
            <a:r>
              <a:t>Harvest of Empire: https://www.pbssocal.org/shows/link-voices/episodes/harvest-of-empire</a:t>
            </a:r>
          </a:p>
          <a:p>
            <a:r>
              <a:t>The First Rainbow Coalition: https://www.pbs.org/independentlens/documentaries/the-first-rainbow-coalition/</a:t>
            </a:r>
          </a:p>
          <a:p>
            <a:r>
              <a:t>La Raza de Colorado: El Movimiento: https://www.pbs.org/video/rmpbs-specials-la-raza-de-colorado-el-movimiento/</a:t>
            </a:r>
          </a:p>
          <a:p>
            <a:r>
              <a:t>Chicano Theatre: The Act of Resistance: https://www.pbs.org/video/chicano-theatre-the-act-of-resistance-iv5heu/</a:t>
            </a:r>
          </a:p>
          <a:p>
            <a:r>
              <a:t>Chicano Identity: https://www.pbs.org/video/austin-revealed-austin-revealed-chicano-civil-rights-chicano-identity/</a:t>
            </a:r>
          </a:p>
          <a:p>
            <a:r>
              <a:t>Jesús Treviño: Defining the Movement: https://www.pbs.org/video/jesus-trevino-defining-the-movement/</a:t>
            </a:r>
          </a:p>
          <a:p>
            <a:r>
              <a:t>Precious Knowledge: Community and Self: https://www.pbs.org/video/independent-lens-connecting-to-community-and-self-through-ethnic-studies/</a:t>
            </a:r>
          </a:p>
          <a:p>
            <a:r>
              <a:t>Precious Knowledge: Achievement Gap: https://www.pbs.org/video/independent-lens-closing-the-achievement-gap-in-tucson-schools/</a:t>
            </a:r>
          </a:p>
          <a:p>
            <a:r>
              <a:t>Unlikely Allies: Rainbow Coalition: https://www.pbs.org/video/unlikely-allies-first-rainbow-coalition-lj5fue/</a:t>
            </a:r>
          </a:p>
          <a:p>
            <a:r>
              <a:t>No Más Bebés: Sign Here: https://www.pbs.org/video/independent-lens-sign-here-take-away-pain/</a:t>
            </a:r>
          </a:p>
          <a:p>
            <a:r>
              <a:t>Links include film information pages and short videos. Verify playback, captions and student access before assigning.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Films organized by teaching topic and genre. Documentary titles appear in the first column. Narrative movies appear in the middle column and first two groups of the right column. Short videos appear at lower right. Films can span several genres.</a:t>
            </a:r>
          </a:p>
          <a:p>
            <a:r>
              <a:t>Source guide: https://guides.loc.gov/latinx-film-guide/thematic-filmography</a:t>
            </a:r>
          </a:p>
          <a:p>
            <a:r>
              <a:t>Chicano! Civil Rights Movement: https://www.facinghistory.org/ideas-week/5-teacher-resources-hispanic-american-heritage-month</a:t>
            </a:r>
          </a:p>
          <a:p>
            <a:r>
              <a:t>Latino Americans: https://www.pbs.org/latino-americans/en/watch-videos/</a:t>
            </a:r>
          </a:p>
          <a:p>
            <a:r>
              <a:t>Zoot Suit Riots: https://www.pbs.org/wgbh/americanexperience/films/zoot/</a:t>
            </a:r>
          </a:p>
          <a:p>
            <a:r>
              <a:t>The Longoria Affair: https://www.pbs.org/independentlens/documentaries/longoria-affair/</a:t>
            </a:r>
          </a:p>
          <a:p>
            <a:r>
              <a:t>The First Rainbow Coalition: https://www.pbs.org/independentlens/documentaries/the-first-rainbow-coalition/</a:t>
            </a:r>
          </a:p>
          <a:p>
            <a:r>
              <a:t>La Raza de Colorado: El Movimiento: https://www.pbs.org/video/rmpbs-specials-la-raza-de-colorado-el-movimiento/</a:t>
            </a:r>
          </a:p>
          <a:p>
            <a:r>
              <a:t>Precious Knowledge: https://www.pbs.org/independentlens/documentaries/precious-knowledge/</a:t>
            </a:r>
          </a:p>
          <a:p>
            <a:r>
              <a:t>The Graduates / Los Graduados: https://www.pbs.org/independentlens/documentaries/graduates/</a:t>
            </a:r>
          </a:p>
          <a:p>
            <a:r>
              <a:t>Made in L.A.: https://www.pbs.org/pov/films/madeinla/</a:t>
            </a:r>
          </a:p>
          <a:p>
            <a:r>
              <a:t>Dolores: https://www.pbs.org/independentlens/documentaries/dolores-huerta/</a:t>
            </a:r>
          </a:p>
          <a:p>
            <a:r>
              <a:t>No Más Bebés: https://www.pbs.org/independentlens/documentaries/no-mas-bebes/</a:t>
            </a:r>
          </a:p>
          <a:p>
            <a:r>
              <a:t>Harvest of Empire: https://www.pbssocal.org/shows/link-voices/episodes/harvest-of-empire</a:t>
            </a:r>
          </a:p>
          <a:p>
            <a:r>
              <a:t>Chicano Theatre: The Act of Resistance: https://www.pbs.org/video/chicano-theatre-the-act-of-resistance-iv5heu/</a:t>
            </a:r>
          </a:p>
          <a:p>
            <a:r>
              <a:t>Chicano Identity: https://www.pbs.org/video/austin-revealed-austin-revealed-chicano-civil-rights-chicano-identity/</a:t>
            </a:r>
          </a:p>
          <a:p>
            <a:r>
              <a:t>Jesús Treviño: Defining the Movement: https://www.pbs.org/video/jesus-trevino-defining-the-movement/</a:t>
            </a:r>
          </a:p>
          <a:p>
            <a:r>
              <a:t>Precious Knowledge: Community and Self: https://www.pbs.org/video/independent-lens-connecting-to-community-and-self-through-ethnic-studies/</a:t>
            </a:r>
          </a:p>
          <a:p>
            <a:r>
              <a:t>Precious Knowledge: Achievement Gap: https://www.pbs.org/video/independent-lens-closing-the-achievement-gap-in-tucson-schools/</a:t>
            </a:r>
          </a:p>
          <a:p>
            <a:r>
              <a:t>Unlikely Allies: Rainbow Coalition: https://www.pbs.org/video/unlikely-allies-first-rainbow-coalition-lj5fue/</a:t>
            </a:r>
          </a:p>
          <a:p>
            <a:r>
              <a:t>Free viewing does not automatically confer OER reuse rights.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participants to name one resource they can adopt, adapt, or share. Adapt only when the resource license permits it. Encourage faculty to contribute needs and ideas to the upcoming discipline survey. Contact José Arrieta at arrietja@lavc.edu. This closing slide follows the supplied ASCCC OERI deck’s 4:3 format, Arial type, red divider and restrained white layout.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14"/>
        <p:cNvGrpSpPr/>
        <p:nvPr/>
      </p:nvGrpSpPr>
      <p:grpSpPr>
        <a:xfrm>
          <a:off x="0" y="0"/>
          <a:ext cx="0" cy="0"/>
          <a:chOff x="0" y="0"/>
          <a:chExt cx="0" cy="0"/>
        </a:xfrm>
      </p:grpSpPr>
      <p:pic>
        <p:nvPicPr>
          <p:cNvPr id="15" name="Google Shape;15;p11"/>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16" name="Google Shape;16;p11"/>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18" name="Google Shape;18;p11"/>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19" name="Google Shape;19;p11"/>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20"/>
        <p:cNvGrpSpPr/>
        <p:nvPr/>
      </p:nvGrpSpPr>
      <p:grpSpPr>
        <a:xfrm>
          <a:off x="0" y="0"/>
          <a:ext cx="0" cy="0"/>
          <a:chOff x="0" y="0"/>
          <a:chExt cx="0" cy="0"/>
        </a:xfrm>
      </p:grpSpPr>
      <p:sp>
        <p:nvSpPr>
          <p:cNvPr id="21" name="Google Shape;21;p1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2" name="Google Shape;22;p1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23" name="Google Shape;23;p1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25" name="Google Shape;25;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13"/>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9" name="Google Shape;29;p13"/>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3"/>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1" name="Google Shape;31;p1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32" name="Google Shape;32;p13"/>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1_Title and Content 2">
    <p:spTree>
      <p:nvGrpSpPr>
        <p:cNvPr id="1" name="Shape 45"/>
        <p:cNvGrpSpPr/>
        <p:nvPr/>
      </p:nvGrpSpPr>
      <p:grpSpPr>
        <a:xfrm>
          <a:off x="0" y="0"/>
          <a:ext cx="0" cy="0"/>
          <a:chOff x="0" y="0"/>
          <a:chExt cx="0" cy="0"/>
        </a:xfrm>
      </p:grpSpPr>
      <p:sp>
        <p:nvSpPr>
          <p:cNvPr id="46" name="Google Shape;46;p1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7" name="Google Shape;47;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8" name="Google Shape;48;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9" name="Google Shape;49;p16"/>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17"/>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2" name="Google Shape;52;p17"/>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53" name="Google Shape;53;p17"/>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7"/>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rgbClr val="22222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55" name="Google Shape;55;p1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57"/>
        <p:cNvGrpSpPr/>
        <p:nvPr/>
      </p:nvGrpSpPr>
      <p:grpSpPr>
        <a:xfrm>
          <a:off x="0" y="0"/>
          <a:ext cx="0" cy="0"/>
          <a:chOff x="0" y="0"/>
          <a:chExt cx="0" cy="0"/>
        </a:xfrm>
      </p:grpSpPr>
      <p:sp>
        <p:nvSpPr>
          <p:cNvPr id="58" name="Google Shape;58;p1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9" name="Google Shape;59;p1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0" name="Google Shape;60;p1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2" name="Google Shape;62;p1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3" name="Google Shape;63;p1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65"/>
        <p:cNvGrpSpPr/>
        <p:nvPr/>
      </p:nvGrpSpPr>
      <p:grpSpPr>
        <a:xfrm>
          <a:off x="0" y="0"/>
          <a:ext cx="0" cy="0"/>
          <a:chOff x="0" y="0"/>
          <a:chExt cx="0" cy="0"/>
        </a:xfrm>
      </p:grpSpPr>
      <p:sp>
        <p:nvSpPr>
          <p:cNvPr id="66" name="Google Shape;66;p1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67" name="Google Shape;67;p1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8" name="Google Shape;68;p1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0" name="Google Shape;70;p1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1" name="Google Shape;71;p1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2" name="Google Shape;72;p1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3" name="Google Shape;73;p1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75"/>
        <p:cNvGrpSpPr/>
        <p:nvPr/>
      </p:nvGrpSpPr>
      <p:grpSpPr>
        <a:xfrm>
          <a:off x="0" y="0"/>
          <a:ext cx="0" cy="0"/>
          <a:chOff x="0" y="0"/>
          <a:chExt cx="0" cy="0"/>
        </a:xfrm>
      </p:grpSpPr>
      <p:sp>
        <p:nvSpPr>
          <p:cNvPr id="76" name="Google Shape;76;p2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77" name="Google Shape;77;p2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8" name="Google Shape;78;p2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81"/>
        <p:cNvGrpSpPr/>
        <p:nvPr/>
      </p:nvGrpSpPr>
      <p:grpSpPr>
        <a:xfrm>
          <a:off x="0" y="0"/>
          <a:ext cx="0" cy="0"/>
          <a:chOff x="0" y="0"/>
          <a:chExt cx="0" cy="0"/>
        </a:xfrm>
      </p:grpSpPr>
      <p:sp>
        <p:nvSpPr>
          <p:cNvPr id="82" name="Google Shape;82;p21"/>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83" name="Google Shape;83;p2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4" name="Google Shape;84;p21"/>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6" name="Google Shape;86;p2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9"/>
        <p:cNvGrpSpPr/>
        <p:nvPr/>
      </p:nvGrpSpPr>
      <p:grpSpPr>
        <a:xfrm>
          <a:off x="0" y="0"/>
          <a:ext cx="0" cy="0"/>
          <a:chOff x="0" y="0"/>
          <a:chExt cx="0" cy="0"/>
        </a:xfrm>
      </p:grpSpPr>
      <p:sp>
        <p:nvSpPr>
          <p:cNvPr id="90" name="Google Shape;90;p2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91" name="Google Shape;91;p2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92" name="Google Shape;92;p2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2"/>
          <p:cNvSpPr>
            <a:spLocks noGrp="1"/>
          </p:cNvSpPr>
          <p:nvPr>
            <p:ph type="pic" idx="2"/>
          </p:nvPr>
        </p:nvSpPr>
        <p:spPr>
          <a:xfrm>
            <a:off x="5449305" y="797578"/>
            <a:ext cx="2841836" cy="5248677"/>
          </a:xfrm>
          <a:prstGeom prst="rect">
            <a:avLst/>
          </a:prstGeom>
          <a:solidFill>
            <a:srgbClr val="D8D8D8"/>
          </a:solidFill>
          <a:ln>
            <a:noFill/>
          </a:ln>
        </p:spPr>
        <p:txBody>
          <a:bodyPr/>
          <a:lstStyle/>
          <a:p>
            <a:endParaRPr lang="en-US"/>
          </a:p>
        </p:txBody>
      </p:sp>
      <p:sp>
        <p:nvSpPr>
          <p:cNvPr id="94" name="Google Shape;94;p2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5" name="Google Shape;95;p2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2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7"/>
        <p:cNvGrpSpPr/>
        <p:nvPr/>
      </p:nvGrpSpPr>
      <p:grpSpPr>
        <a:xfrm>
          <a:off x="0" y="0"/>
          <a:ext cx="0" cy="0"/>
          <a:chOff x="0" y="0"/>
          <a:chExt cx="0" cy="0"/>
        </a:xfrm>
      </p:grpSpPr>
      <p:sp>
        <p:nvSpPr>
          <p:cNvPr id="98" name="Google Shape;98;p2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9" name="Google Shape;99;p2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0"/>
        <p:cNvGrpSpPr/>
        <p:nvPr/>
      </p:nvGrpSpPr>
      <p:grpSpPr>
        <a:xfrm>
          <a:off x="0" y="0"/>
          <a:ext cx="0" cy="0"/>
          <a:chOff x="0" y="0"/>
          <a:chExt cx="0" cy="0"/>
        </a:xfrm>
      </p:grpSpPr>
      <p:sp>
        <p:nvSpPr>
          <p:cNvPr id="101" name="Google Shape;101;p2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2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3" name="Google Shape;103;p2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5" name="Google Shape;105;p2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6"/>
        <p:cNvGrpSpPr/>
        <p:nvPr/>
      </p:nvGrpSpPr>
      <p:grpSpPr>
        <a:xfrm>
          <a:off x="0" y="0"/>
          <a:ext cx="0" cy="0"/>
          <a:chOff x="0" y="0"/>
          <a:chExt cx="0" cy="0"/>
        </a:xfrm>
      </p:grpSpPr>
      <p:cxnSp>
        <p:nvCxnSpPr>
          <p:cNvPr id="107" name="Google Shape;107;p2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8" name="Google Shape;108;p2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9" name="Google Shape;109;p2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0" name="Google Shape;110;p2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2" name="Google Shape;112;p2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3"/>
        <p:cNvGrpSpPr/>
        <p:nvPr/>
      </p:nvGrpSpPr>
      <p:grpSpPr>
        <a:xfrm>
          <a:off x="0" y="0"/>
          <a:ext cx="0" cy="0"/>
          <a:chOff x="0" y="0"/>
          <a:chExt cx="0" cy="0"/>
        </a:xfrm>
      </p:grpSpPr>
      <p:cxnSp>
        <p:nvCxnSpPr>
          <p:cNvPr id="114" name="Google Shape;114;p2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5" name="Google Shape;115;p2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6" name="Google Shape;116;p2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7" name="Google Shape;117;p2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8" name="Google Shape;118;p2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9" name="Google Shape;119;p2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21" name="Google Shape;121;p2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6017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181612"/>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181612"/>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181612"/>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181612"/>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181612"/>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sccc-oeri.org/webinars-and-eve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s://www.fenarq.com/2020/08/aztec-architecture.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hyperlink" Target="https://www.oercommons.org/?utm_source=chatgpt.com" TargetMode="External"/><Relationship Id="rId3" Type="http://schemas.openxmlformats.org/officeDocument/2006/relationships/hyperlink" Target="https://asccc-oeri.org/open-educational-resources-and-chicanx-studies-latinax-studies/" TargetMode="External"/><Relationship Id="rId7" Type="http://schemas.openxmlformats.org/officeDocument/2006/relationships/hyperlink" Target="https://socialsci.libretexts.org/Bookshelves/Ethnic_Studies/Introduction_to_Ethnic_Studies_%28Fischer_et_al.%29/06%3A_Chicanx_and_Latinx_Studies?utm_source=chatgpt.com"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asccc-oeri.org/oer-repositories-and-collections/" TargetMode="External"/><Relationship Id="rId11" Type="http://schemas.openxmlformats.org/officeDocument/2006/relationships/hyperlink" Target="https://braceroarchive.org/?utm_source=chatgpt.com" TargetMode="External"/><Relationship Id="rId5" Type="http://schemas.openxmlformats.org/officeDocument/2006/relationships/hyperlink" Target="https://asccc-oeri.org/open-educational-resources-by-c-id/" TargetMode="External"/><Relationship Id="rId10" Type="http://schemas.openxmlformats.org/officeDocument/2006/relationships/hyperlink" Target="https://open.online.uga.edu/latinxmedia/?utm_source=chatgpt.com" TargetMode="External"/><Relationship Id="rId4" Type="http://schemas.openxmlformats.org/officeDocument/2006/relationships/hyperlink" Target="https://asccc-oeri.org/open-educational-resources-and-ethnic-studies/" TargetMode="External"/><Relationship Id="rId9" Type="http://schemas.openxmlformats.org/officeDocument/2006/relationships/hyperlink" Target="https://wisc.pb.unizin.org/latinxtalkminireaderenvironmentalism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asccc-oeri.org/oer-and-ztc/"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hyperlink" Target="https://www.pbs.org/independentlens/documentaries/no-mas-bebes/" TargetMode="External"/><Relationship Id="rId13" Type="http://schemas.openxmlformats.org/officeDocument/2006/relationships/hyperlink" Target="https://www.pbs.org/video/rmpbs-specials-la-raza-de-colorado-el-movimiento/" TargetMode="External"/><Relationship Id="rId18" Type="http://schemas.openxmlformats.org/officeDocument/2006/relationships/hyperlink" Target="https://www.pbs.org/video/independent-lens-closing-the-achievement-gap-in-tucson-schools/" TargetMode="External"/><Relationship Id="rId3" Type="http://schemas.openxmlformats.org/officeDocument/2006/relationships/hyperlink" Target="https://www.facinghistory.org/resource-library/chicano-episode-1-quest-homeland" TargetMode="External"/><Relationship Id="rId7" Type="http://schemas.openxmlformats.org/officeDocument/2006/relationships/hyperlink" Target="https://www.pbs.org/independentlens/documentaries/dolores-huerta/" TargetMode="External"/><Relationship Id="rId12" Type="http://schemas.openxmlformats.org/officeDocument/2006/relationships/hyperlink" Target="https://www.pbs.org/independentlens/documentaries/the-first-rainbow-coalition/" TargetMode="External"/><Relationship Id="rId17" Type="http://schemas.openxmlformats.org/officeDocument/2006/relationships/hyperlink" Target="https://www.pbs.org/video/independent-lens-connecting-to-community-and-self-through-ethnic-studies/" TargetMode="External"/><Relationship Id="rId2" Type="http://schemas.openxmlformats.org/officeDocument/2006/relationships/notesSlide" Target="../notesSlides/notesSlide11.xml"/><Relationship Id="rId16" Type="http://schemas.openxmlformats.org/officeDocument/2006/relationships/hyperlink" Target="https://www.pbs.org/video/jesus-trevino-defining-the-movement/" TargetMode="External"/><Relationship Id="rId20" Type="http://schemas.openxmlformats.org/officeDocument/2006/relationships/hyperlink" Target="https://www.pbs.org/video/independent-lens-sign-here-take-away-pain/" TargetMode="External"/><Relationship Id="rId1" Type="http://schemas.openxmlformats.org/officeDocument/2006/relationships/slideLayout" Target="../slideLayouts/slideLayout15.xml"/><Relationship Id="rId6" Type="http://schemas.openxmlformats.org/officeDocument/2006/relationships/hyperlink" Target="https://www.facinghistory.org/resource-library/prejudice-pride-1965-1980" TargetMode="External"/><Relationship Id="rId11" Type="http://schemas.openxmlformats.org/officeDocument/2006/relationships/hyperlink" Target="https://www.pbssocal.org/shows/link-voices/episodes/harvest-of-empire" TargetMode="External"/><Relationship Id="rId5" Type="http://schemas.openxmlformats.org/officeDocument/2006/relationships/hyperlink" Target="https://www.pbs.org/latino-americans/en/watch-videos/" TargetMode="External"/><Relationship Id="rId15" Type="http://schemas.openxmlformats.org/officeDocument/2006/relationships/hyperlink" Target="https://www.pbs.org/video/austin-revealed-austin-revealed-chicano-civil-rights-chicano-identity/" TargetMode="External"/><Relationship Id="rId10" Type="http://schemas.openxmlformats.org/officeDocument/2006/relationships/hyperlink" Target="https://www.pbs.org/independentlens/documentaries/precious-knowledge/" TargetMode="External"/><Relationship Id="rId19" Type="http://schemas.openxmlformats.org/officeDocument/2006/relationships/hyperlink" Target="https://www.pbs.org/video/unlikely-allies-first-rainbow-coalition-lj5fue/" TargetMode="External"/><Relationship Id="rId4" Type="http://schemas.openxmlformats.org/officeDocument/2006/relationships/hyperlink" Target="https://www.facinghistory.org/resource-library/chicano-episode-2-struggle-fields" TargetMode="External"/><Relationship Id="rId9" Type="http://schemas.openxmlformats.org/officeDocument/2006/relationships/hyperlink" Target="https://www.pbs.org/pov/films/madeinla/" TargetMode="External"/><Relationship Id="rId14" Type="http://schemas.openxmlformats.org/officeDocument/2006/relationships/hyperlink" Target="https://www.pbs.org/video/chicano-theatre-the-act-of-resistance-iv5heu/"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pbs.org/video/unlikely-allies-first-rainbow-coalition-lj5fue/" TargetMode="External"/><Relationship Id="rId3" Type="http://schemas.openxmlformats.org/officeDocument/2006/relationships/hyperlink" Target="https://www.pbs.org/video/chicano-theatre-the-act-of-resistance-iv5heu/" TargetMode="External"/><Relationship Id="rId7" Type="http://schemas.openxmlformats.org/officeDocument/2006/relationships/hyperlink" Target="https://www.pbs.org/video/independent-lens-closing-the-achievement-gap-in-tucson-schools/"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hyperlink" Target="https://www.pbs.org/video/independent-lens-connecting-to-community-and-self-through-ethnic-studies/" TargetMode="External"/><Relationship Id="rId5" Type="http://schemas.openxmlformats.org/officeDocument/2006/relationships/hyperlink" Target="https://www.pbs.org/video/jesus-trevino-defining-the-movement/" TargetMode="External"/><Relationship Id="rId4" Type="http://schemas.openxmlformats.org/officeDocument/2006/relationships/hyperlink" Target="https://www.pbs.org/video/austin-revealed-austin-revealed-chicano-civil-rights-chicano-identity/"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lt1"/>
              </a:buClr>
              <a:buSzPts val="3600"/>
              <a:buFont typeface="Arial"/>
              <a:buNone/>
            </a:pPr>
            <a:r>
              <a:rPr lang="en-US" dirty="0"/>
              <a:t>Chicano &amp; Latino Studies OER/ZTC Webinar</a:t>
            </a:r>
            <a:endParaRPr dirty="0"/>
          </a:p>
        </p:txBody>
      </p:sp>
      <p:sp>
        <p:nvSpPr>
          <p:cNvPr id="128" name="Google Shape;128;p1"/>
          <p:cNvSpPr txBox="1">
            <a:spLocks noGrp="1"/>
          </p:cNvSpPr>
          <p:nvPr>
            <p:ph type="subTitle" idx="1"/>
          </p:nvPr>
        </p:nvSpPr>
        <p:spPr>
          <a:xfrm>
            <a:off x="311727" y="5189604"/>
            <a:ext cx="7979412" cy="977621"/>
          </a:xfrm>
          <a:prstGeom prst="rect">
            <a:avLst/>
          </a:prstGeom>
          <a:noFill/>
          <a:ln>
            <a:noFill/>
          </a:ln>
        </p:spPr>
        <p:txBody>
          <a:bodyPr spcFirstLastPara="1" wrap="square" lIns="91425" tIns="91425" rIns="91425" bIns="91425" anchor="t" anchorCtr="0">
            <a:normAutofit fontScale="92500" lnSpcReduction="10000"/>
          </a:bodyPr>
          <a:lstStyle/>
          <a:p>
            <a:pPr marL="0" lvl="0" indent="0" algn="l" rtl="0">
              <a:lnSpc>
                <a:spcPct val="120000"/>
              </a:lnSpc>
              <a:spcBef>
                <a:spcPts val="750"/>
              </a:spcBef>
              <a:spcAft>
                <a:spcPts val="0"/>
              </a:spcAft>
              <a:buSzPct val="100000"/>
              <a:buNone/>
            </a:pPr>
            <a:r>
              <a:rPr lang="en-US" sz="2000" dirty="0"/>
              <a:t>This work is licensed under a </a:t>
            </a:r>
            <a:r>
              <a:rPr lang="en-US" sz="2000" u="sng" dirty="0">
                <a:solidFill>
                  <a:schemeClr val="hlink"/>
                </a:solidFill>
                <a:hlinkClick r:id="rId3"/>
              </a:rPr>
              <a:t>Creative Commons Attribution 4.0 International License</a:t>
            </a:r>
            <a:r>
              <a:rPr lang="en-US" sz="2000" dirty="0"/>
              <a:t>.</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Arial"/>
              <a:buNone/>
            </a:pPr>
            <a:r>
              <a:rPr lang="en-US" sz="4800">
                <a:latin typeface="Arial"/>
                <a:ea typeface="Arial"/>
                <a:cs typeface="Arial"/>
                <a:sym typeface="Arial"/>
              </a:rPr>
              <a:t>Welcome!</a:t>
            </a:r>
            <a:endParaRPr sz="4800">
              <a:latin typeface="Arial"/>
              <a:ea typeface="Arial"/>
              <a:cs typeface="Arial"/>
              <a:sym typeface="Arial"/>
            </a:endParaRPr>
          </a:p>
        </p:txBody>
      </p:sp>
      <p:sp>
        <p:nvSpPr>
          <p:cNvPr id="141" name="Google Shape;141;p3"/>
          <p:cNvSpPr txBox="1">
            <a:spLocks noGrp="1"/>
          </p:cNvSpPr>
          <p:nvPr>
            <p:ph type="body" idx="1"/>
          </p:nvPr>
        </p:nvSpPr>
        <p:spPr>
          <a:xfrm>
            <a:off x="386366" y="2015734"/>
            <a:ext cx="8371267" cy="4449459"/>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359"/>
              <a:buChar char="•"/>
            </a:pPr>
            <a:r>
              <a:rPr lang="en-US" sz="2000" dirty="0"/>
              <a:t>On behalf of the ASCCC OERI, we are pleased to have you here with us </a:t>
            </a:r>
            <a:r>
              <a:rPr lang="en-US" sz="2000" dirty="0">
                <a:latin typeface="arial"/>
                <a:ea typeface="arial"/>
                <a:cs typeface="arial"/>
                <a:sym typeface="arial"/>
              </a:rPr>
              <a:t>for Chicano/a Studies, Latino/a Studies OER/ZTC webinar</a:t>
            </a:r>
            <a:endParaRPr sz="2000" dirty="0">
              <a:latin typeface="arial"/>
              <a:ea typeface="arial"/>
              <a:cs typeface="arial"/>
              <a:sym typeface="arial"/>
            </a:endParaRPr>
          </a:p>
          <a:p>
            <a:pPr marL="171446" lvl="0" indent="-171446" algn="l" rtl="0">
              <a:lnSpc>
                <a:spcPct val="120000"/>
              </a:lnSpc>
              <a:spcBef>
                <a:spcPts val="750"/>
              </a:spcBef>
              <a:spcAft>
                <a:spcPts val="0"/>
              </a:spcAft>
              <a:buSzPts val="2359"/>
              <a:buChar char="•"/>
            </a:pPr>
            <a:r>
              <a:rPr lang="en-US" sz="2000" dirty="0"/>
              <a:t>If you are not already muted, please mute yourself upon arrival.</a:t>
            </a:r>
            <a:endParaRPr dirty="0"/>
          </a:p>
          <a:p>
            <a:pPr marL="171446" lvl="0" indent="-171446" algn="l" rtl="0">
              <a:lnSpc>
                <a:spcPct val="120000"/>
              </a:lnSpc>
              <a:spcBef>
                <a:spcPts val="750"/>
              </a:spcBef>
              <a:spcAft>
                <a:spcPts val="0"/>
              </a:spcAft>
              <a:buSzPts val="2359"/>
              <a:buChar char="•"/>
            </a:pPr>
            <a:r>
              <a:rPr lang="en-US" sz="2000" dirty="0"/>
              <a:t>Please note that you are encouraged to use the Zoom “chat” feature for questions and comments.</a:t>
            </a:r>
            <a:endParaRPr dirty="0"/>
          </a:p>
          <a:p>
            <a:pPr marL="171446" lvl="0" indent="-171446" algn="l" rtl="0">
              <a:lnSpc>
                <a:spcPct val="120000"/>
              </a:lnSpc>
              <a:spcBef>
                <a:spcPts val="750"/>
              </a:spcBef>
              <a:spcAft>
                <a:spcPts val="0"/>
              </a:spcAft>
              <a:buSzPts val="2359"/>
              <a:buChar char="•"/>
            </a:pPr>
            <a:r>
              <a:rPr lang="en-US" sz="2000" dirty="0"/>
              <a:t>You’re invited to introduce yourself in the chat – please provide your name, college, discipline/role.</a:t>
            </a:r>
            <a:endParaRPr dirty="0"/>
          </a:p>
          <a:p>
            <a:pPr marL="171446" lvl="0" indent="-171446" algn="l" rtl="0">
              <a:lnSpc>
                <a:spcPct val="120000"/>
              </a:lnSpc>
              <a:spcBef>
                <a:spcPts val="750"/>
              </a:spcBef>
              <a:spcAft>
                <a:spcPts val="0"/>
              </a:spcAft>
              <a:buSzPts val="2359"/>
              <a:buChar char="•"/>
            </a:pPr>
            <a:r>
              <a:rPr lang="en-US" sz="2000" dirty="0"/>
              <a:t>This event will be recorded. Archives of all ASCCC OERI events are available at asccc-oeri.org &gt; </a:t>
            </a:r>
            <a:r>
              <a:rPr lang="en-US" sz="2000" u="sng" dirty="0">
                <a:solidFill>
                  <a:schemeClr val="hlink"/>
                </a:solidFill>
                <a:hlinkClick r:id="rId3"/>
              </a:rPr>
              <a:t>Webinars and Events</a:t>
            </a:r>
            <a:endParaRPr sz="2000" dirty="0"/>
          </a:p>
          <a:p>
            <a:pPr marL="171446" lvl="0" indent="-171446" algn="l" rtl="0">
              <a:lnSpc>
                <a:spcPct val="120000"/>
              </a:lnSpc>
              <a:spcBef>
                <a:spcPts val="750"/>
              </a:spcBef>
              <a:spcAft>
                <a:spcPts val="0"/>
              </a:spcAft>
              <a:buSzPts val="2162"/>
              <a:buNone/>
            </a:pPr>
            <a:endParaRPr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4"/>
          <p:cNvSpPr txBox="1">
            <a:spLocks noGrp="1"/>
          </p:cNvSpPr>
          <p:nvPr>
            <p:ph type="ctrTitle"/>
          </p:nvPr>
        </p:nvSpPr>
        <p:spPr>
          <a:xfrm>
            <a:off x="171450" y="3201498"/>
            <a:ext cx="8801099" cy="1110004"/>
          </a:xfrm>
          <a:prstGeom prst="rect">
            <a:avLst/>
          </a:prstGeom>
          <a:noFill/>
          <a:ln>
            <a:noFill/>
          </a:ln>
        </p:spPr>
        <p:txBody>
          <a:bodyPr spcFirstLastPara="1" wrap="square" lIns="91425" tIns="45700" rIns="91425" bIns="0" anchor="b" anchorCtr="0">
            <a:normAutofit fontScale="90000"/>
          </a:bodyPr>
          <a:lstStyle/>
          <a:p>
            <a:pPr lvl="0"/>
            <a:r>
              <a:rPr lang="en-US" b="1" dirty="0"/>
              <a:t>Chicano/a Studies </a:t>
            </a:r>
            <a:br>
              <a:rPr lang="en-US" b="1" dirty="0"/>
            </a:br>
            <a:r>
              <a:rPr lang="en-US" b="1" dirty="0"/>
              <a:t>Latino/a Studies</a:t>
            </a:r>
            <a:br>
              <a:rPr lang="en-US" b="1" dirty="0"/>
            </a:br>
            <a:br>
              <a:rPr lang="en-US" b="1" dirty="0"/>
            </a:br>
            <a:r>
              <a:rPr lang="en-US" b="1" dirty="0"/>
              <a:t>OER/ZTC Webinar</a:t>
            </a:r>
            <a:endParaRPr dirty="0"/>
          </a:p>
        </p:txBody>
      </p:sp>
      <p:sp>
        <p:nvSpPr>
          <p:cNvPr id="147" name="Google Shape;147;p4"/>
          <p:cNvSpPr txBox="1">
            <a:spLocks noGrp="1"/>
          </p:cNvSpPr>
          <p:nvPr>
            <p:ph type="subTitle" idx="1"/>
          </p:nvPr>
        </p:nvSpPr>
        <p:spPr>
          <a:xfrm>
            <a:off x="141514" y="5190324"/>
            <a:ext cx="8846622" cy="977621"/>
          </a:xfrm>
          <a:prstGeom prst="rect">
            <a:avLst/>
          </a:prstGeom>
          <a:noFill/>
          <a:ln>
            <a:noFill/>
          </a:ln>
        </p:spPr>
        <p:txBody>
          <a:bodyPr spcFirstLastPara="1" wrap="square" lIns="91425" tIns="91425" rIns="91425" bIns="91425" anchor="t" anchorCtr="0">
            <a:normAutofit/>
          </a:bodyPr>
          <a:lstStyle/>
          <a:p>
            <a:pPr marL="0" lvl="0" indent="0">
              <a:spcBef>
                <a:spcPts val="0"/>
              </a:spcBef>
              <a:buSzPct val="100000"/>
            </a:pPr>
            <a:r>
              <a:rPr lang="en-US" b="1" dirty="0"/>
              <a:t>Chicano Studies OER/ZTC Webinar</a:t>
            </a:r>
            <a:r>
              <a:rPr lang="en-US" cap="none" dirty="0"/>
              <a:t>, </a:t>
            </a:r>
            <a:r>
              <a:rPr lang="en-US" dirty="0"/>
              <a:t>October 1</a:t>
            </a:r>
            <a:r>
              <a:rPr lang="en-US" cap="none" dirty="0"/>
              <a:t>, </a:t>
            </a:r>
            <a:r>
              <a:rPr lang="en-US" dirty="0"/>
              <a:t>10:00 a.m.</a:t>
            </a:r>
            <a:endParaRPr dirty="0"/>
          </a:p>
          <a:p>
            <a:pPr marL="0" lvl="0" indent="0" algn="l" rtl="0">
              <a:lnSpc>
                <a:spcPct val="120000"/>
              </a:lnSpc>
              <a:spcBef>
                <a:spcPts val="750"/>
              </a:spcBef>
              <a:spcAft>
                <a:spcPts val="0"/>
              </a:spcAft>
              <a:buSzPct val="100000"/>
              <a:buNone/>
            </a:pPr>
            <a:r>
              <a:rPr lang="en-US" dirty="0"/>
              <a:t>This work is licensed under a </a:t>
            </a:r>
            <a:r>
              <a:rPr lang="en-US" u="sng" dirty="0">
                <a:solidFill>
                  <a:schemeClr val="hlink"/>
                </a:solidFill>
                <a:hlinkClick r:id="rId3"/>
              </a:rPr>
              <a:t>Creative Commons Attribution 4.0 International License.</a:t>
            </a:r>
            <a:endParaRPr cap="non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7"/>
          <p:cNvSpPr txBox="1">
            <a:spLocks noGrp="1"/>
          </p:cNvSpPr>
          <p:nvPr>
            <p:ph type="title"/>
          </p:nvPr>
        </p:nvSpPr>
        <p:spPr>
          <a:xfrm>
            <a:off x="1088405" y="1129513"/>
            <a:ext cx="4149246" cy="1830584"/>
          </a:xfrm>
        </p:spPr>
        <p:txBody>
          <a:bodyPr spcFirstLastPara="1" wrap="square" lIns="91425" tIns="45700" rIns="91425" bIns="45700" anchor="b" anchorCtr="0">
            <a:normAutofit/>
          </a:bodyPr>
          <a:lstStyle/>
          <a:p>
            <a:pPr marL="0" lvl="0" indent="0" rtl="0">
              <a:spcBef>
                <a:spcPts val="0"/>
              </a:spcBef>
              <a:spcAft>
                <a:spcPts val="0"/>
              </a:spcAft>
              <a:buClr>
                <a:schemeClr val="dk1"/>
              </a:buClr>
              <a:buSzPts val="2600"/>
              <a:buFont typeface="Arial"/>
              <a:buNone/>
            </a:pPr>
            <a:r>
              <a:rPr lang="en-US" dirty="0"/>
              <a:t>Presenter</a:t>
            </a:r>
          </a:p>
        </p:txBody>
      </p:sp>
      <p:sp>
        <p:nvSpPr>
          <p:cNvPr id="166" name="Google Shape;166;p7"/>
          <p:cNvSpPr txBox="1">
            <a:spLocks noGrp="1"/>
          </p:cNvSpPr>
          <p:nvPr>
            <p:ph type="body" idx="1"/>
          </p:nvPr>
        </p:nvSpPr>
        <p:spPr>
          <a:xfrm>
            <a:off x="170122" y="3145994"/>
            <a:ext cx="5060930" cy="2900261"/>
          </a:xfrm>
        </p:spPr>
        <p:txBody>
          <a:bodyPr spcFirstLastPara="1" wrap="square" lIns="91425" tIns="45700" rIns="91425" bIns="45700" anchor="t" anchorCtr="0">
            <a:normAutofit/>
          </a:bodyPr>
          <a:lstStyle/>
          <a:p>
            <a:pPr marL="457200" lvl="0" indent="-330200" rtl="0">
              <a:spcBef>
                <a:spcPts val="750"/>
              </a:spcBef>
              <a:spcAft>
                <a:spcPts val="0"/>
              </a:spcAft>
              <a:buSzPts val="1600"/>
              <a:buChar char="•"/>
            </a:pPr>
            <a:r>
              <a:rPr lang="en-US" dirty="0"/>
              <a:t>José Arrieta, Chicano Studies Faculty, Chicano/a Studies, Latino/a Studies Discipline Lead </a:t>
            </a:r>
          </a:p>
          <a:p>
            <a:pPr lvl="1" indent="-317500">
              <a:buSzPts val="1400"/>
              <a:buChar char="•"/>
            </a:pPr>
            <a:r>
              <a:rPr lang="en-US" sz="1600" dirty="0">
                <a:solidFill>
                  <a:schemeClr val="dk2"/>
                </a:solidFill>
              </a:rPr>
              <a:t>Los Angeles Valley College</a:t>
            </a:r>
          </a:p>
          <a:p>
            <a:pPr lvl="1" indent="-317500">
              <a:buSzPts val="1400"/>
              <a:buChar char="•"/>
            </a:pPr>
            <a:r>
              <a:rPr lang="en-US" sz="1600" dirty="0">
                <a:solidFill>
                  <a:schemeClr val="dk2"/>
                </a:solidFill>
              </a:rPr>
              <a:t>M.A., Mexican American Studies, California State University, Los Angeles </a:t>
            </a:r>
          </a:p>
          <a:p>
            <a:pPr marL="914400" lvl="1" indent="-228600" rtl="0">
              <a:spcBef>
                <a:spcPts val="375"/>
              </a:spcBef>
              <a:spcAft>
                <a:spcPts val="0"/>
              </a:spcAft>
              <a:buSzPts val="1400"/>
              <a:buNone/>
            </a:pPr>
            <a:endParaRPr lang="en-US" sz="1600" dirty="0">
              <a:solidFill>
                <a:schemeClr val="dk2"/>
              </a:solidFill>
            </a:endParaRPr>
          </a:p>
        </p:txBody>
      </p:sp>
      <p:pic>
        <p:nvPicPr>
          <p:cNvPr id="3" name="Picture 2" descr="Aerial view of the ancient pyramids at Teotihuacan, Mexico. The images depicts the pyramids surrounded by yellow grass and green trees,">
            <a:extLst>
              <a:ext uri="{FF2B5EF4-FFF2-40B4-BE49-F238E27FC236}">
                <a16:creationId xmlns:a16="http://schemas.microsoft.com/office/drawing/2014/main" id="{474D0A44-FE20-1D53-3EBA-E26FAF05EF47}"/>
              </a:ext>
            </a:extLst>
          </p:cNvPr>
          <p:cNvPicPr>
            <a:picLocks noChangeAspect="1"/>
          </p:cNvPicPr>
          <p:nvPr/>
        </p:nvPicPr>
        <p:blipFill>
          <a:blip r:embed="rId3">
            <a:extLst>
              <a:ext uri="{837473B0-CC2E-450A-ABE3-18F120FF3D39}">
                <a1611:picAttrSrcUrl xmlns:a1611="http://schemas.microsoft.com/office/drawing/2016/11/main" r:id="rId4"/>
              </a:ext>
            </a:extLst>
          </a:blip>
          <a:srcRect l="45467" r="26108" b="1"/>
          <a:stretch>
            <a:fillRect/>
          </a:stretch>
        </p:blipFill>
        <p:spPr>
          <a:xfrm>
            <a:off x="5449304" y="797578"/>
            <a:ext cx="3120537" cy="5248677"/>
          </a:xfrm>
          <a:prstGeom prst="rect">
            <a:avLst/>
          </a:prstGeom>
          <a:noFill/>
          <a:ln>
            <a:noFill/>
          </a:ln>
        </p:spPr>
      </p:pic>
      <p:sp>
        <p:nvSpPr>
          <p:cNvPr id="4" name="TextBox 3">
            <a:extLst>
              <a:ext uri="{FF2B5EF4-FFF2-40B4-BE49-F238E27FC236}">
                <a16:creationId xmlns:a16="http://schemas.microsoft.com/office/drawing/2014/main" id="{A1A87425-30F4-631F-5562-DAFB912802A8}"/>
              </a:ext>
            </a:extLst>
          </p:cNvPr>
          <p:cNvSpPr txBox="1"/>
          <p:nvPr/>
        </p:nvSpPr>
        <p:spPr>
          <a:xfrm>
            <a:off x="3732028" y="6232153"/>
            <a:ext cx="5316280" cy="307777"/>
          </a:xfrm>
          <a:prstGeom prst="rect">
            <a:avLst/>
          </a:prstGeom>
          <a:noFill/>
        </p:spPr>
        <p:txBody>
          <a:bodyPr wrap="square" rtlCol="0">
            <a:spAutoFit/>
          </a:bodyPr>
          <a:lstStyle/>
          <a:p>
            <a:r>
              <a:rPr lang="en-US" sz="1200" dirty="0"/>
              <a:t>(</a:t>
            </a:r>
            <a:r>
              <a:rPr lang="en-US" dirty="0"/>
              <a:t>Aerial view of the ancient pyramids at Teotihuacan, Mexico</a:t>
            </a:r>
            <a:r>
              <a:rPr lang="en-US" sz="12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3637E099-2995-ED98-BEBE-D08992156C73}"/>
            </a:ext>
          </a:extLst>
        </p:cNvPr>
        <p:cNvGrpSpPr/>
        <p:nvPr/>
      </p:nvGrpSpPr>
      <p:grpSpPr>
        <a:xfrm>
          <a:off x="0" y="0"/>
          <a:ext cx="0" cy="0"/>
          <a:chOff x="0" y="0"/>
          <a:chExt cx="0" cy="0"/>
        </a:xfrm>
      </p:grpSpPr>
      <p:sp>
        <p:nvSpPr>
          <p:cNvPr id="174" name="Google Shape;174;p8">
            <a:extLst>
              <a:ext uri="{FF2B5EF4-FFF2-40B4-BE49-F238E27FC236}">
                <a16:creationId xmlns:a16="http://schemas.microsoft.com/office/drawing/2014/main" id="{6DA6D680-4A0B-67C4-EE86-19C39131AB38}"/>
              </a:ext>
            </a:extLst>
          </p:cNvPr>
          <p:cNvSpPr txBox="1">
            <a:spLocks noGrp="1"/>
          </p:cNvSpPr>
          <p:nvPr>
            <p:ph type="body" idx="1"/>
          </p:nvPr>
        </p:nvSpPr>
        <p:spPr>
          <a:xfrm>
            <a:off x="0" y="999460"/>
            <a:ext cx="9037674" cy="4594988"/>
          </a:xfrm>
          <a:prstGeom prst="rect">
            <a:avLst/>
          </a:prstGeom>
          <a:noFill/>
          <a:ln>
            <a:noFill/>
          </a:ln>
        </p:spPr>
        <p:txBody>
          <a:bodyPr spcFirstLastPara="1" wrap="square" lIns="91425" tIns="45700" rIns="91425" bIns="45700" anchor="t" anchorCtr="0">
            <a:noAutofit/>
          </a:bodyPr>
          <a:lstStyle/>
          <a:p>
            <a:pPr lvl="0"/>
            <a:r>
              <a:rPr lang="en-US" sz="1800" dirty="0"/>
              <a:t>California Community College Chicana/o Studies, Latina/o Studies, Ethnic Studies, and related Social Sciences faculty</a:t>
            </a:r>
          </a:p>
          <a:p>
            <a:pPr lvl="1"/>
            <a:r>
              <a:rPr lang="en-US" sz="1500" dirty="0"/>
              <a:t>As California Community Colleges continue expanding Zero Textbook Cost (ZTC) pathways, Chicana/o Studies, Latino/a Studies faculty have new opportunities to develop courses that are both affordable and grounded in the scholarship, histories, lived experiences, and intellectual traditions of Chicana/o and Latina/o communities.</a:t>
            </a:r>
          </a:p>
          <a:p>
            <a:pPr lvl="1"/>
            <a:r>
              <a:rPr lang="en-US" sz="1500" dirty="0"/>
              <a:t>This webinar will highlight newly available and existing Open Educational Resources (OER) for Chicana/o Studies, including resources aligned with </a:t>
            </a:r>
            <a:r>
              <a:rPr lang="en-US" sz="1500" b="1" dirty="0"/>
              <a:t>C-ID CHS 101 and CHS 103</a:t>
            </a:r>
            <a:r>
              <a:rPr lang="en-US" sz="1500" dirty="0"/>
              <a:t>, and examine areas where significant OER gaps remain. Participants will explore strategies for building culturally responsive ZTC courses using OER textbooks, primary sources, archives, multimedia, and curated readings.</a:t>
            </a:r>
          </a:p>
          <a:p>
            <a:pPr lvl="1"/>
            <a:r>
              <a:rPr lang="en-US" sz="1500" dirty="0"/>
              <a:t>The session will also provide an opportunity for faculty to share the OER they are currently using or developing and to identify unmet needs in the discipline. Participant feedback will help inform future Chicana/o Studies OER development and the upcoming discipline survey.</a:t>
            </a:r>
          </a:p>
          <a:p>
            <a:pPr lvl="1"/>
            <a:r>
              <a:rPr lang="en-US" sz="1500" dirty="0"/>
              <a:t>This is especially timely: the OERI's Chicana/o Studies TMC page was updated </a:t>
            </a:r>
            <a:r>
              <a:rPr lang="en-US" sz="1500" b="1" dirty="0"/>
              <a:t>August 20, 2026</a:t>
            </a:r>
            <a:r>
              <a:rPr lang="en-US" sz="1500" dirty="0"/>
              <a:t> and identifies resources for CHS 101 and CHS 103 while explicitly showing significant gaps — including no identified resource for </a:t>
            </a:r>
            <a:r>
              <a:rPr lang="en-US" sz="1500" b="1" dirty="0"/>
              <a:t>CHS 102: Chicana/Latina Feminism in Contemporary Society</a:t>
            </a:r>
            <a:endParaRPr lang="en-US" sz="1500" dirty="0"/>
          </a:p>
          <a:p>
            <a:pPr marL="457200" lvl="0" indent="-381000" algn="l" rtl="0">
              <a:lnSpc>
                <a:spcPct val="120000"/>
              </a:lnSpc>
              <a:spcBef>
                <a:spcPts val="750"/>
              </a:spcBef>
              <a:spcAft>
                <a:spcPts val="0"/>
              </a:spcAft>
              <a:buSzPts val="2400"/>
              <a:buChar char="•"/>
            </a:pPr>
            <a:endParaRPr lang="en-US" dirty="0"/>
          </a:p>
        </p:txBody>
      </p:sp>
      <p:sp>
        <p:nvSpPr>
          <p:cNvPr id="175" name="Google Shape;175;p8">
            <a:extLst>
              <a:ext uri="{FF2B5EF4-FFF2-40B4-BE49-F238E27FC236}">
                <a16:creationId xmlns:a16="http://schemas.microsoft.com/office/drawing/2014/main" id="{24FA40A1-6131-405A-5D4E-568AEF06AB67}"/>
              </a:ext>
            </a:extLst>
          </p:cNvPr>
          <p:cNvSpPr txBox="1">
            <a:spLocks noGrp="1"/>
          </p:cNvSpPr>
          <p:nvPr>
            <p:ph type="title" idx="4294967295"/>
          </p:nvPr>
        </p:nvSpPr>
        <p:spPr>
          <a:xfrm>
            <a:off x="644341" y="216171"/>
            <a:ext cx="8191315" cy="898525"/>
          </a:xfrm>
          <a:prstGeom prst="rect">
            <a:avLst/>
          </a:prstGeom>
          <a:noFill/>
          <a:ln>
            <a:noFill/>
          </a:ln>
        </p:spPr>
        <p:txBody>
          <a:bodyPr spcFirstLastPara="1" wrap="square" lIns="91425" tIns="45700" rIns="91425" bIns="45700" anchor="b" anchorCtr="0">
            <a:normAutofit fontScale="90000"/>
          </a:bodyPr>
          <a:lstStyle/>
          <a:p>
            <a:pPr>
              <a:buSzPts val="4400"/>
            </a:pPr>
            <a:r>
              <a:rPr lang="en-US" sz="4400" b="1" dirty="0"/>
              <a:t>Webinar Description</a:t>
            </a:r>
            <a:br>
              <a:rPr lang="en-US" sz="4400" dirty="0"/>
            </a:br>
            <a:endParaRPr dirty="0">
              <a:latin typeface="Arial"/>
              <a:ea typeface="Arial"/>
              <a:cs typeface="Arial"/>
              <a:sym typeface="Arial"/>
            </a:endParaRPr>
          </a:p>
        </p:txBody>
      </p:sp>
    </p:spTree>
    <p:extLst>
      <p:ext uri="{BB962C8B-B14F-4D97-AF65-F5344CB8AC3E}">
        <p14:creationId xmlns:p14="http://schemas.microsoft.com/office/powerpoint/2010/main" val="3506460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EDDC1F-A4E2-D3B8-84EA-E1C2EE5ED497}"/>
              </a:ext>
            </a:extLst>
          </p:cNvPr>
          <p:cNvSpPr>
            <a:spLocks noGrp="1"/>
          </p:cNvSpPr>
          <p:nvPr>
            <p:ph type="body" idx="1"/>
          </p:nvPr>
        </p:nvSpPr>
        <p:spPr>
          <a:xfrm>
            <a:off x="159488" y="2015732"/>
            <a:ext cx="8729331" cy="4650882"/>
          </a:xfrm>
        </p:spPr>
        <p:txBody>
          <a:bodyPr>
            <a:normAutofit/>
          </a:bodyPr>
          <a:lstStyle/>
          <a:p>
            <a:pPr>
              <a:buNone/>
            </a:pPr>
            <a:r>
              <a:rPr lang="en-US" sz="1800" dirty="0"/>
              <a:t>By the end of the webinar, participants will be able to:</a:t>
            </a:r>
          </a:p>
          <a:p>
            <a:pPr lvl="0"/>
            <a:r>
              <a:rPr lang="en-US" sz="1800" dirty="0"/>
              <a:t>Identify current OER available for Chicana/o and Latina/o Studies.</a:t>
            </a:r>
          </a:p>
          <a:p>
            <a:pPr lvl="0"/>
            <a:r>
              <a:rPr lang="en-US" sz="1800" dirty="0"/>
              <a:t>Locate OER aligned with Chicana/o Studies C-ID courses.</a:t>
            </a:r>
          </a:p>
          <a:p>
            <a:pPr lvl="0"/>
            <a:r>
              <a:rPr lang="en-US" sz="1800" dirty="0"/>
              <a:t>Explore strategies for creating a culturally responsive Chicana/o Studies course without relying on a commercial textbook.</a:t>
            </a:r>
          </a:p>
          <a:p>
            <a:pPr lvl="0"/>
            <a:r>
              <a:rPr lang="en-US" sz="1800" dirty="0"/>
              <a:t>Identify gaps in existing Chicana/o Studies OER.</a:t>
            </a:r>
          </a:p>
          <a:p>
            <a:pPr lvl="0"/>
            <a:r>
              <a:rPr lang="en-US" sz="1800" dirty="0"/>
              <a:t>Share current faculty OER practices and needs.</a:t>
            </a:r>
          </a:p>
          <a:p>
            <a:pPr lvl="0"/>
            <a:r>
              <a:rPr lang="en-US" sz="1800" dirty="0"/>
              <a:t>Provide feedback that can inform the upcoming discipline adoption and needs survey.</a:t>
            </a:r>
          </a:p>
          <a:p>
            <a:endParaRPr lang="en-US" dirty="0"/>
          </a:p>
        </p:txBody>
      </p:sp>
      <p:sp>
        <p:nvSpPr>
          <p:cNvPr id="3" name="Title 2">
            <a:extLst>
              <a:ext uri="{FF2B5EF4-FFF2-40B4-BE49-F238E27FC236}">
                <a16:creationId xmlns:a16="http://schemas.microsoft.com/office/drawing/2014/main" id="{C115C989-3E7B-4D13-A407-1ECF95E1D9FA}"/>
              </a:ext>
            </a:extLst>
          </p:cNvPr>
          <p:cNvSpPr>
            <a:spLocks noGrp="1"/>
          </p:cNvSpPr>
          <p:nvPr>
            <p:ph type="title" idx="4294967295"/>
          </p:nvPr>
        </p:nvSpPr>
        <p:spPr>
          <a:xfrm>
            <a:off x="1103558" y="1125415"/>
            <a:ext cx="7202456" cy="1049235"/>
          </a:xfrm>
        </p:spPr>
        <p:txBody>
          <a:bodyPr>
            <a:normAutofit/>
          </a:bodyPr>
          <a:lstStyle/>
          <a:p>
            <a:pPr algn="ctr"/>
            <a:r>
              <a:rPr lang="en-US" sz="3200" b="1" dirty="0"/>
              <a:t>Webinar Learning Outcomes</a:t>
            </a:r>
          </a:p>
        </p:txBody>
      </p:sp>
    </p:spTree>
    <p:extLst>
      <p:ext uri="{BB962C8B-B14F-4D97-AF65-F5344CB8AC3E}">
        <p14:creationId xmlns:p14="http://schemas.microsoft.com/office/powerpoint/2010/main" val="728627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3B95DB-1558-BB4B-7DBA-F4EC8CE1CCF7}"/>
              </a:ext>
            </a:extLst>
          </p:cNvPr>
          <p:cNvSpPr txBox="1"/>
          <p:nvPr/>
        </p:nvSpPr>
        <p:spPr>
          <a:xfrm>
            <a:off x="95693" y="557785"/>
            <a:ext cx="6505193" cy="338554"/>
          </a:xfrm>
          <a:prstGeom prst="rect">
            <a:avLst/>
          </a:prstGeom>
          <a:noFill/>
        </p:spPr>
        <p:txBody>
          <a:bodyPr wrap="square">
            <a:spAutoFit/>
          </a:bodyPr>
          <a:lstStyle/>
          <a:p>
            <a:r>
              <a:rPr lang="en-US" sz="1600" b="0" i="0" dirty="0">
                <a:solidFill>
                  <a:srgbClr val="000000"/>
                </a:solidFill>
                <a:effectLst/>
                <a:latin typeface="Arial"/>
              </a:rPr>
              <a:t>Current ASCCC OERI Chicana/o Studies Resources</a:t>
            </a:r>
            <a:endParaRPr lang="en-US" sz="1600" dirty="0"/>
          </a:p>
        </p:txBody>
      </p:sp>
      <p:graphicFrame>
        <p:nvGraphicFramePr>
          <p:cNvPr id="9" name="Table 8">
            <a:extLst>
              <a:ext uri="{FF2B5EF4-FFF2-40B4-BE49-F238E27FC236}">
                <a16:creationId xmlns:a16="http://schemas.microsoft.com/office/drawing/2014/main" id="{1EC8DC62-77EA-F830-CFFC-C2B80A90E99B}"/>
              </a:ext>
            </a:extLst>
          </p:cNvPr>
          <p:cNvGraphicFramePr>
            <a:graphicFrameLocks noGrp="1"/>
          </p:cNvGraphicFramePr>
          <p:nvPr>
            <p:extLst>
              <p:ext uri="{D42A27DB-BD31-4B8C-83A1-F6EECF244321}">
                <p14:modId xmlns:p14="http://schemas.microsoft.com/office/powerpoint/2010/main" val="2336443815"/>
              </p:ext>
            </p:extLst>
          </p:nvPr>
        </p:nvGraphicFramePr>
        <p:xfrm>
          <a:off x="95693" y="1008140"/>
          <a:ext cx="8985478" cy="5541515"/>
        </p:xfrm>
        <a:graphic>
          <a:graphicData uri="http://schemas.openxmlformats.org/drawingml/2006/table">
            <a:tbl>
              <a:tblPr firstRow="1">
                <a:tableStyleId>{5C22544A-7EE6-4342-B048-85BDC9FD1C3A}</a:tableStyleId>
              </a:tblPr>
              <a:tblGrid>
                <a:gridCol w="1392865">
                  <a:extLst>
                    <a:ext uri="{9D8B030D-6E8A-4147-A177-3AD203B41FA5}">
                      <a16:colId xmlns:a16="http://schemas.microsoft.com/office/drawing/2014/main" val="3349234781"/>
                    </a:ext>
                  </a:extLst>
                </a:gridCol>
                <a:gridCol w="2940947">
                  <a:extLst>
                    <a:ext uri="{9D8B030D-6E8A-4147-A177-3AD203B41FA5}">
                      <a16:colId xmlns:a16="http://schemas.microsoft.com/office/drawing/2014/main" val="1151722842"/>
                    </a:ext>
                  </a:extLst>
                </a:gridCol>
                <a:gridCol w="2166906">
                  <a:extLst>
                    <a:ext uri="{9D8B030D-6E8A-4147-A177-3AD203B41FA5}">
                      <a16:colId xmlns:a16="http://schemas.microsoft.com/office/drawing/2014/main" val="2550555285"/>
                    </a:ext>
                  </a:extLst>
                </a:gridCol>
                <a:gridCol w="2484760">
                  <a:extLst>
                    <a:ext uri="{9D8B030D-6E8A-4147-A177-3AD203B41FA5}">
                      <a16:colId xmlns:a16="http://schemas.microsoft.com/office/drawing/2014/main" val="101436238"/>
                    </a:ext>
                  </a:extLst>
                </a:gridCol>
              </a:tblGrid>
              <a:tr h="596240">
                <a:tc>
                  <a:txBody>
                    <a:bodyPr/>
                    <a:lstStyle/>
                    <a:p>
                      <a:pPr algn="l">
                        <a:buNone/>
                      </a:pPr>
                      <a:r>
                        <a:rPr lang="en-US" sz="1600" dirty="0">
                          <a:effectLst/>
                        </a:rPr>
                        <a:t>C-ID Course</a:t>
                      </a:r>
                      <a:endParaRPr lang="en-US" sz="1600" b="0" i="0" dirty="0">
                        <a:solidFill>
                          <a:srgbClr val="FFFFFF"/>
                        </a:solidFill>
                        <a:effectLst/>
                        <a:latin typeface="Lato Extended"/>
                      </a:endParaRPr>
                    </a:p>
                  </a:txBody>
                  <a:tcPr marL="54583" marR="54583" marT="54583" marB="54583" anchor="ctr"/>
                </a:tc>
                <a:tc>
                  <a:txBody>
                    <a:bodyPr/>
                    <a:lstStyle/>
                    <a:p>
                      <a:pPr algn="l">
                        <a:buNone/>
                      </a:pPr>
                      <a:r>
                        <a:rPr lang="en-US" sz="1600">
                          <a:effectLst/>
                        </a:rPr>
                        <a:t>Course Title</a:t>
                      </a:r>
                      <a:endParaRPr lang="en-US" sz="1600" b="0" i="0">
                        <a:solidFill>
                          <a:srgbClr val="FFFFFF"/>
                        </a:solidFill>
                        <a:effectLst/>
                        <a:latin typeface="Lato Extended"/>
                      </a:endParaRPr>
                    </a:p>
                  </a:txBody>
                  <a:tcPr marL="54583" marR="54583" marT="54583" marB="54583" anchor="ctr"/>
                </a:tc>
                <a:tc>
                  <a:txBody>
                    <a:bodyPr/>
                    <a:lstStyle/>
                    <a:p>
                      <a:pPr algn="l">
                        <a:buNone/>
                      </a:pPr>
                      <a:r>
                        <a:rPr lang="en-US" sz="1600">
                          <a:effectLst/>
                        </a:rPr>
                        <a:t>OER Resource</a:t>
                      </a:r>
                      <a:endParaRPr lang="en-US" sz="1600" b="0" i="0">
                        <a:solidFill>
                          <a:srgbClr val="FFFFFF"/>
                        </a:solidFill>
                        <a:effectLst/>
                        <a:latin typeface="Lato Extended"/>
                      </a:endParaRPr>
                    </a:p>
                  </a:txBody>
                  <a:tcPr marL="54583" marR="54583" marT="54583" marB="54583" anchor="ctr"/>
                </a:tc>
                <a:tc>
                  <a:txBody>
                    <a:bodyPr/>
                    <a:lstStyle/>
                    <a:p>
                      <a:pPr algn="l">
                        <a:buNone/>
                      </a:pPr>
                      <a:r>
                        <a:rPr lang="en-US" sz="1600">
                          <a:effectLst/>
                        </a:rPr>
                        <a:t>License</a:t>
                      </a:r>
                      <a:endParaRPr lang="en-US" sz="1600" b="0" i="0">
                        <a:solidFill>
                          <a:srgbClr val="FFFFFF"/>
                        </a:solidFill>
                        <a:effectLst/>
                        <a:latin typeface="Lato Extended"/>
                      </a:endParaRPr>
                    </a:p>
                  </a:txBody>
                  <a:tcPr marL="54583" marR="54583" marT="54583" marB="54583" anchor="ctr"/>
                </a:tc>
                <a:extLst>
                  <a:ext uri="{0D108BD9-81ED-4DB2-BD59-A6C34878D82A}">
                    <a16:rowId xmlns:a16="http://schemas.microsoft.com/office/drawing/2014/main" val="479227472"/>
                  </a:ext>
                </a:extLst>
              </a:tr>
              <a:tr h="2069300">
                <a:tc>
                  <a:txBody>
                    <a:bodyPr/>
                    <a:lstStyle/>
                    <a:p>
                      <a:pPr algn="l">
                        <a:buNone/>
                      </a:pPr>
                      <a:r>
                        <a:rPr lang="en-US" sz="1600" dirty="0">
                          <a:effectLst/>
                        </a:rPr>
                        <a:t>CHS 101</a:t>
                      </a:r>
                      <a:endParaRPr lang="en-US" sz="1600" b="0" i="0" dirty="0">
                        <a:solidFill>
                          <a:srgbClr val="273540"/>
                        </a:solidFill>
                        <a:effectLst/>
                        <a:latin typeface="Lato Extended"/>
                      </a:endParaRPr>
                    </a:p>
                  </a:txBody>
                  <a:tcPr marL="54583" marR="54583" marT="54583" marB="54583" anchor="ctr"/>
                </a:tc>
                <a:tc>
                  <a:txBody>
                    <a:bodyPr/>
                    <a:lstStyle/>
                    <a:p>
                      <a:pPr algn="l">
                        <a:buNone/>
                      </a:pPr>
                      <a:r>
                        <a:rPr lang="en-US" sz="1600">
                          <a:effectLst/>
                        </a:rPr>
                        <a:t>Introduction to Chicana/o Studies</a:t>
                      </a:r>
                      <a:endParaRPr lang="en-US" sz="1600" b="0" i="0">
                        <a:solidFill>
                          <a:srgbClr val="273540"/>
                        </a:solidFill>
                        <a:effectLst/>
                        <a:latin typeface="Lato Extended"/>
                      </a:endParaRPr>
                    </a:p>
                  </a:txBody>
                  <a:tcPr marL="54583" marR="54583" marT="54583" marB="54583" anchor="ctr"/>
                </a:tc>
                <a:tc>
                  <a:txBody>
                    <a:bodyPr/>
                    <a:lstStyle/>
                    <a:p>
                      <a:pPr algn="l">
                        <a:buNone/>
                      </a:pPr>
                      <a:r>
                        <a:rPr lang="en-US" sz="1600" dirty="0">
                          <a:effectLst/>
                        </a:rPr>
                        <a:t>New Directions in Chicanx and Latinx Studies</a:t>
                      </a:r>
                    </a:p>
                    <a:p>
                      <a:pPr algn="l">
                        <a:buNone/>
                      </a:pPr>
                      <a:br>
                        <a:rPr lang="en-US" sz="1600" dirty="0">
                          <a:effectLst/>
                        </a:rPr>
                      </a:br>
                      <a:r>
                        <a:rPr lang="en-US" sz="1600" dirty="0">
                          <a:effectLst/>
                        </a:rPr>
                        <a:t>New Directions in Chicanx and Latinx Studies Workbook</a:t>
                      </a:r>
                      <a:endParaRPr lang="en-US" sz="1600" b="0" i="0" dirty="0">
                        <a:solidFill>
                          <a:srgbClr val="273540"/>
                        </a:solidFill>
                        <a:effectLst/>
                        <a:latin typeface="Lato Extended"/>
                      </a:endParaRPr>
                    </a:p>
                  </a:txBody>
                  <a:tcPr marL="54583" marR="54583" marT="54583" marB="54583" anchor="ctr"/>
                </a:tc>
                <a:tc>
                  <a:txBody>
                    <a:bodyPr/>
                    <a:lstStyle/>
                    <a:p>
                      <a:pPr algn="l">
                        <a:buNone/>
                      </a:pPr>
                      <a:r>
                        <a:rPr lang="en-US" sz="1600" dirty="0">
                          <a:effectLst/>
                        </a:rPr>
                        <a:t>CC BY-NC</a:t>
                      </a:r>
                      <a:br>
                        <a:rPr lang="en-US" sz="1600" dirty="0">
                          <a:effectLst/>
                        </a:rPr>
                      </a:br>
                      <a:r>
                        <a:rPr lang="en-US" sz="1600" dirty="0">
                          <a:effectLst/>
                        </a:rPr>
                        <a:t>Author permission</a:t>
                      </a:r>
                      <a:endParaRPr lang="en-US" sz="1600" b="0" i="0" dirty="0">
                        <a:solidFill>
                          <a:srgbClr val="273540"/>
                        </a:solidFill>
                        <a:effectLst/>
                        <a:latin typeface="Lato Extended"/>
                      </a:endParaRPr>
                    </a:p>
                  </a:txBody>
                  <a:tcPr marL="54583" marR="54583" marT="54583" marB="54583" anchor="ctr"/>
                </a:tc>
                <a:extLst>
                  <a:ext uri="{0D108BD9-81ED-4DB2-BD59-A6C34878D82A}">
                    <a16:rowId xmlns:a16="http://schemas.microsoft.com/office/drawing/2014/main" val="773463403"/>
                  </a:ext>
                </a:extLst>
              </a:tr>
              <a:tr h="1648425">
                <a:tc>
                  <a:txBody>
                    <a:bodyPr/>
                    <a:lstStyle/>
                    <a:p>
                      <a:pPr algn="l">
                        <a:buNone/>
                      </a:pPr>
                      <a:r>
                        <a:rPr lang="en-US" sz="1600">
                          <a:effectLst/>
                        </a:rPr>
                        <a:t>CHS 103</a:t>
                      </a:r>
                      <a:endParaRPr lang="en-US" sz="1600" b="0" i="0">
                        <a:solidFill>
                          <a:srgbClr val="273540"/>
                        </a:solidFill>
                        <a:effectLst/>
                        <a:latin typeface="Lato Extended"/>
                      </a:endParaRPr>
                    </a:p>
                  </a:txBody>
                  <a:tcPr marL="54583" marR="54583" marT="54583" marB="54583" anchor="ctr"/>
                </a:tc>
                <a:tc>
                  <a:txBody>
                    <a:bodyPr/>
                    <a:lstStyle/>
                    <a:p>
                      <a:pPr algn="l">
                        <a:buNone/>
                      </a:pPr>
                      <a:r>
                        <a:rPr lang="en-US" sz="1600">
                          <a:effectLst/>
                        </a:rPr>
                        <a:t>Chicana/o History: 1848–Present</a:t>
                      </a:r>
                      <a:endParaRPr lang="en-US" sz="1600" b="0" i="0">
                        <a:solidFill>
                          <a:srgbClr val="273540"/>
                        </a:solidFill>
                        <a:effectLst/>
                        <a:latin typeface="Lato Extended"/>
                      </a:endParaRPr>
                    </a:p>
                  </a:txBody>
                  <a:tcPr marL="54583" marR="54583" marT="54583" marB="54583" anchor="ctr"/>
                </a:tc>
                <a:tc>
                  <a:txBody>
                    <a:bodyPr/>
                    <a:lstStyle/>
                    <a:p>
                      <a:pPr algn="l">
                        <a:buNone/>
                      </a:pPr>
                      <a:r>
                        <a:rPr lang="en-US" sz="1600">
                          <a:effectLst/>
                        </a:rPr>
                        <a:t>The Chicanos: As We See Ourselves</a:t>
                      </a:r>
                      <a:br>
                        <a:rPr lang="en-US" sz="1600">
                          <a:effectLst/>
                        </a:rPr>
                      </a:br>
                      <a:r>
                        <a:rPr lang="en-US" sz="1600">
                          <a:effectLst/>
                        </a:rPr>
                        <a:t>Latin American History and Culture</a:t>
                      </a:r>
                      <a:endParaRPr lang="en-US" sz="1600" b="0" i="0">
                        <a:solidFill>
                          <a:srgbClr val="273540"/>
                        </a:solidFill>
                        <a:effectLst/>
                        <a:latin typeface="Lato Extended"/>
                      </a:endParaRPr>
                    </a:p>
                  </a:txBody>
                  <a:tcPr marL="54583" marR="54583" marT="54583" marB="54583" anchor="ctr"/>
                </a:tc>
                <a:tc>
                  <a:txBody>
                    <a:bodyPr/>
                    <a:lstStyle/>
                    <a:p>
                      <a:pPr algn="l">
                        <a:buNone/>
                      </a:pPr>
                      <a:r>
                        <a:rPr lang="en-US" sz="1600" dirty="0">
                          <a:effectLst/>
                        </a:rPr>
                        <a:t>CC BY-NC-ND</a:t>
                      </a:r>
                      <a:br>
                        <a:rPr lang="en-US" sz="1600" dirty="0">
                          <a:effectLst/>
                        </a:rPr>
                      </a:br>
                      <a:r>
                        <a:rPr lang="en-US" sz="1600" dirty="0">
                          <a:effectLst/>
                        </a:rPr>
                        <a:t>CC BY-NC-SA</a:t>
                      </a:r>
                      <a:endParaRPr lang="en-US" sz="1600" b="0" i="0" dirty="0">
                        <a:solidFill>
                          <a:srgbClr val="273540"/>
                        </a:solidFill>
                        <a:effectLst/>
                        <a:latin typeface="Lato Extended"/>
                      </a:endParaRPr>
                    </a:p>
                  </a:txBody>
                  <a:tcPr marL="54583" marR="54583" marT="54583" marB="54583" anchor="ctr"/>
                </a:tc>
                <a:extLst>
                  <a:ext uri="{0D108BD9-81ED-4DB2-BD59-A6C34878D82A}">
                    <a16:rowId xmlns:a16="http://schemas.microsoft.com/office/drawing/2014/main" val="1665757359"/>
                  </a:ext>
                </a:extLst>
              </a:tr>
              <a:tr h="1227550">
                <a:tc>
                  <a:txBody>
                    <a:bodyPr/>
                    <a:lstStyle/>
                    <a:p>
                      <a:pPr algn="l">
                        <a:buNone/>
                      </a:pPr>
                      <a:r>
                        <a:rPr lang="en-US" sz="1600" dirty="0">
                          <a:effectLst/>
                        </a:rPr>
                        <a:t>CHS 102</a:t>
                      </a:r>
                      <a:endParaRPr lang="en-US" sz="1600" b="0" i="0" dirty="0">
                        <a:solidFill>
                          <a:srgbClr val="273540"/>
                        </a:solidFill>
                        <a:effectLst/>
                        <a:latin typeface="Lato Extended"/>
                      </a:endParaRPr>
                    </a:p>
                  </a:txBody>
                  <a:tcPr marL="54583" marR="54583" marT="54583" marB="54583" anchor="ctr"/>
                </a:tc>
                <a:tc>
                  <a:txBody>
                    <a:bodyPr/>
                    <a:lstStyle/>
                    <a:p>
                      <a:pPr algn="l">
                        <a:buNone/>
                      </a:pPr>
                      <a:r>
                        <a:rPr lang="en-US" sz="1600" dirty="0">
                          <a:effectLst/>
                        </a:rPr>
                        <a:t>Chicana/Latina Feminism in Contemporary Society</a:t>
                      </a:r>
                      <a:endParaRPr lang="en-US" sz="1600" b="0" i="0" dirty="0">
                        <a:solidFill>
                          <a:srgbClr val="273540"/>
                        </a:solidFill>
                        <a:effectLst/>
                        <a:latin typeface="Lato Extended"/>
                      </a:endParaRPr>
                    </a:p>
                  </a:txBody>
                  <a:tcPr marL="54583" marR="54583" marT="54583" marB="54583" anchor="ctr"/>
                </a:tc>
                <a:tc>
                  <a:txBody>
                    <a:bodyPr/>
                    <a:lstStyle/>
                    <a:p>
                      <a:pPr algn="l">
                        <a:buNone/>
                      </a:pPr>
                      <a:r>
                        <a:rPr lang="en-US" sz="1600" dirty="0">
                          <a:effectLst/>
                        </a:rPr>
                        <a:t>No OER currently identified on the OERI TMC page.</a:t>
                      </a:r>
                      <a:endParaRPr lang="en-US" sz="1600" b="0" i="0" dirty="0">
                        <a:solidFill>
                          <a:srgbClr val="273540"/>
                        </a:solidFill>
                        <a:effectLst/>
                        <a:latin typeface="Lato Extended"/>
                      </a:endParaRPr>
                    </a:p>
                  </a:txBody>
                  <a:tcPr marL="54583" marR="54583" marT="54583" marB="54583" anchor="ctr"/>
                </a:tc>
                <a:tc>
                  <a:txBody>
                    <a:bodyPr/>
                    <a:lstStyle/>
                    <a:p>
                      <a:pPr algn="l">
                        <a:buNone/>
                      </a:pPr>
                      <a:r>
                        <a:rPr lang="en-US" sz="1600" dirty="0">
                          <a:effectLst/>
                        </a:rPr>
                        <a:t>N/A</a:t>
                      </a:r>
                      <a:endParaRPr lang="en-US" sz="1600" b="0" i="0" dirty="0">
                        <a:solidFill>
                          <a:srgbClr val="273540"/>
                        </a:solidFill>
                        <a:effectLst/>
                        <a:latin typeface="Lato Extended"/>
                      </a:endParaRPr>
                    </a:p>
                  </a:txBody>
                  <a:tcPr marL="54583" marR="54583" marT="54583" marB="54583" anchor="ctr"/>
                </a:tc>
                <a:extLst>
                  <a:ext uri="{0D108BD9-81ED-4DB2-BD59-A6C34878D82A}">
                    <a16:rowId xmlns:a16="http://schemas.microsoft.com/office/drawing/2014/main" val="2061644466"/>
                  </a:ext>
                </a:extLst>
              </a:tr>
            </a:tbl>
          </a:graphicData>
        </a:graphic>
      </p:graphicFrame>
      <p:sp>
        <p:nvSpPr>
          <p:cNvPr id="2" name="Title 1">
            <a:extLst>
              <a:ext uri="{FF2B5EF4-FFF2-40B4-BE49-F238E27FC236}">
                <a16:creationId xmlns:a16="http://schemas.microsoft.com/office/drawing/2014/main" id="{EE2BDFC1-B211-65D2-76FC-47FD4D1564D6}"/>
              </a:ext>
            </a:extLst>
          </p:cNvPr>
          <p:cNvSpPr>
            <a:spLocks noGrp="1"/>
          </p:cNvSpPr>
          <p:nvPr>
            <p:ph type="title" idx="4294967295"/>
          </p:nvPr>
        </p:nvSpPr>
        <p:spPr>
          <a:xfrm>
            <a:off x="95693" y="73359"/>
            <a:ext cx="7202456" cy="1049235"/>
          </a:xfrm>
        </p:spPr>
        <p:txBody>
          <a:bodyPr/>
          <a:lstStyle/>
          <a:p>
            <a:pPr>
              <a:spcBef>
                <a:spcPts val="450"/>
              </a:spcBef>
              <a:spcAft>
                <a:spcPts val="450"/>
              </a:spcAft>
            </a:pPr>
            <a:r>
              <a:rPr lang="en-US" dirty="0">
                <a:ln w="0"/>
                <a:solidFill>
                  <a:schemeClr val="tx1"/>
                </a:solidFill>
                <a:effectLst>
                  <a:outerShdw blurRad="38100" dist="19050" dir="2700000" algn="tl" rotWithShape="0">
                    <a:schemeClr val="dk1">
                      <a:alpha val="40000"/>
                    </a:schemeClr>
                  </a:outerShdw>
                </a:effectLst>
              </a:rPr>
              <a:t>State of Chicana/o Studies OER: 2026</a:t>
            </a:r>
            <a:endParaRPr lang="en-US" sz="2400" dirty="0">
              <a:ln w="0"/>
              <a:solidFill>
                <a:schemeClr val="tx1"/>
              </a:solidFill>
              <a:effectLst>
                <a:outerShdw blurRad="38100" dist="19050" dir="2700000" algn="tl" rotWithShape="0">
                  <a:schemeClr val="dk1">
                    <a:alpha val="40000"/>
                  </a:schemeClr>
                </a:outerShdw>
              </a:effectLst>
              <a:latin typeface="Lato Extended"/>
            </a:endParaRPr>
          </a:p>
        </p:txBody>
      </p:sp>
    </p:spTree>
    <p:extLst>
      <p:ext uri="{BB962C8B-B14F-4D97-AF65-F5344CB8AC3E}">
        <p14:creationId xmlns:p14="http://schemas.microsoft.com/office/powerpoint/2010/main" val="916035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8379A-661F-2EE5-C105-58C217AEDB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14525B-428A-187E-6BEF-D6C5C64CCC4A}"/>
              </a:ext>
            </a:extLst>
          </p:cNvPr>
          <p:cNvSpPr txBox="1">
            <a:spLocks noGrp="1"/>
          </p:cNvSpPr>
          <p:nvPr>
            <p:ph type="title" idx="4294967295"/>
          </p:nvPr>
        </p:nvSpPr>
        <p:spPr>
          <a:xfrm>
            <a:off x="648585" y="557803"/>
            <a:ext cx="5879805"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Where to Find Resources</a:t>
            </a:r>
            <a:endParaRPr kumimoji="0" lang="en-US"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 Placeholder 1">
            <a:extLst>
              <a:ext uri="{FF2B5EF4-FFF2-40B4-BE49-F238E27FC236}">
                <a16:creationId xmlns:a16="http://schemas.microsoft.com/office/drawing/2014/main" id="{0D44313C-056D-5465-1E49-FF5BE38B700D}"/>
              </a:ext>
            </a:extLst>
          </p:cNvPr>
          <p:cNvSpPr>
            <a:spLocks noGrp="1"/>
          </p:cNvSpPr>
          <p:nvPr>
            <p:ph type="body" idx="1"/>
          </p:nvPr>
        </p:nvSpPr>
        <p:spPr>
          <a:xfrm>
            <a:off x="244549" y="2015731"/>
            <a:ext cx="8686800" cy="4704045"/>
          </a:xfrm>
        </p:spPr>
        <p:txBody>
          <a:bodyPr>
            <a:normAutofit/>
          </a:bodyPr>
          <a:lstStyle/>
          <a:p>
            <a:pPr lvl="0"/>
            <a:r>
              <a:rPr lang="en-US" u="sng" dirty="0">
                <a:hlinkClick r:id="rId3"/>
              </a:rPr>
              <a:t>ASCCC OERI Chicana/o Studies and Latina/o Studies </a:t>
            </a:r>
            <a:r>
              <a:rPr lang="en-US" u="sng" dirty="0" err="1">
                <a:hlinkClick r:id="rId3"/>
              </a:rPr>
              <a:t>Resources</a:t>
            </a:r>
            <a:endParaRPr lang="en-US" dirty="0"/>
          </a:p>
          <a:p>
            <a:pPr lvl="0"/>
            <a:r>
              <a:rPr lang="en-US" u="sng" dirty="0">
                <a:hlinkClick r:id="rId4"/>
              </a:rPr>
              <a:t>ASCCC OERI Ethnic Studies </a:t>
            </a:r>
            <a:r>
              <a:rPr lang="en-US" u="sng" dirty="0" err="1">
                <a:hlinkClick r:id="rId4"/>
              </a:rPr>
              <a:t>Resources</a:t>
            </a:r>
            <a:endParaRPr lang="en-US" dirty="0"/>
          </a:p>
          <a:p>
            <a:pPr lvl="0"/>
            <a:r>
              <a:rPr lang="en-US" u="sng" dirty="0">
                <a:hlinkClick r:id="rId5"/>
              </a:rPr>
              <a:t>OERI Resources Organized by C-</a:t>
            </a:r>
            <a:r>
              <a:rPr lang="en-US" u="sng" dirty="0" err="1">
                <a:hlinkClick r:id="rId5"/>
              </a:rPr>
              <a:t>ID</a:t>
            </a:r>
            <a:endParaRPr lang="en-US" dirty="0"/>
          </a:p>
          <a:p>
            <a:pPr lvl="0"/>
            <a:r>
              <a:rPr lang="en-US" u="sng" dirty="0">
                <a:hlinkClick r:id="rId6"/>
              </a:rPr>
              <a:t>OERI Repository and Collection Directory, including COOL4Ed, </a:t>
            </a:r>
            <a:r>
              <a:rPr lang="en-US" u="sng" dirty="0" err="1">
                <a:hlinkClick r:id="rId6"/>
              </a:rPr>
              <a:t>LibreTexts</a:t>
            </a:r>
            <a:r>
              <a:rPr lang="en-US" u="sng" dirty="0">
                <a:hlinkClick r:id="rId6"/>
              </a:rPr>
              <a:t>, and </a:t>
            </a:r>
            <a:r>
              <a:rPr lang="en-US" u="sng" dirty="0" err="1">
                <a:hlinkClick r:id="rId6"/>
              </a:rPr>
              <a:t>MERLOT</a:t>
            </a:r>
            <a:endParaRPr lang="en-US" u="sng" dirty="0"/>
          </a:p>
          <a:p>
            <a:pPr lvl="0"/>
            <a:r>
              <a:rPr lang="en-US" dirty="0">
                <a:hlinkClick r:id="rId7"/>
              </a:rPr>
              <a:t>Chicanx and Latinx Studies (LibreTexts)</a:t>
            </a:r>
            <a:endParaRPr lang="en-US" dirty="0"/>
          </a:p>
          <a:p>
            <a:pPr lvl="0"/>
            <a:r>
              <a:rPr lang="en-US" u="sng" dirty="0">
                <a:hlinkClick r:id="rId8"/>
              </a:rPr>
              <a:t>OER Commons</a:t>
            </a:r>
            <a:r>
              <a:rPr lang="en-US" dirty="0"/>
              <a:t> </a:t>
            </a:r>
          </a:p>
          <a:p>
            <a:pPr lvl="0"/>
            <a:r>
              <a:rPr lang="en-US" dirty="0">
                <a:hlinkClick r:id="rId9"/>
              </a:rPr>
              <a:t>Environmentalisms in Latinx Studies: Latinx Talk Mini-Reader #2</a:t>
            </a:r>
            <a:endParaRPr lang="en-US" dirty="0"/>
          </a:p>
          <a:p>
            <a:pPr lvl="0"/>
            <a:r>
              <a:rPr lang="en-US" dirty="0">
                <a:hlinkClick r:id="rId10"/>
              </a:rPr>
              <a:t>Latinx Media: An Open-Access Textbook</a:t>
            </a:r>
            <a:endParaRPr lang="en-US" dirty="0"/>
          </a:p>
          <a:p>
            <a:pPr lvl="0"/>
            <a:r>
              <a:rPr lang="en-US" dirty="0">
                <a:hlinkClick r:id="rId11"/>
              </a:rPr>
              <a:t>Bracero History Archive</a:t>
            </a:r>
            <a:endParaRPr lang="en-US" dirty="0"/>
          </a:p>
          <a:p>
            <a:pPr lvl="0"/>
            <a:endParaRPr lang="en-US" dirty="0"/>
          </a:p>
          <a:p>
            <a:endParaRPr lang="en-US" dirty="0"/>
          </a:p>
        </p:txBody>
      </p:sp>
    </p:spTree>
    <p:extLst>
      <p:ext uri="{BB962C8B-B14F-4D97-AF65-F5344CB8AC3E}">
        <p14:creationId xmlns:p14="http://schemas.microsoft.com/office/powerpoint/2010/main" val="1334824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5875-86F1-0370-B924-9013873DCBE7}"/>
              </a:ext>
            </a:extLst>
          </p:cNvPr>
          <p:cNvSpPr>
            <a:spLocks noGrp="1"/>
          </p:cNvSpPr>
          <p:nvPr>
            <p:ph type="title" idx="4294967295"/>
          </p:nvPr>
        </p:nvSpPr>
        <p:spPr>
          <a:xfrm>
            <a:off x="485785" y="226725"/>
            <a:ext cx="6146127" cy="637433"/>
          </a:xfrm>
        </p:spPr>
        <p:txBody>
          <a:bodyPr/>
          <a:lstStyle/>
          <a:p>
            <a:pPr>
              <a:spcBef>
                <a:spcPts val="450"/>
              </a:spcBef>
              <a:spcAft>
                <a:spcPts val="450"/>
              </a:spcAft>
              <a:buClr>
                <a:schemeClr val="accent1"/>
              </a:buClr>
              <a:buSzPts val="2400"/>
            </a:pPr>
            <a:r>
              <a:rPr lang="en-US" b="1" dirty="0"/>
              <a:t>Beyond the Textbook</a:t>
            </a:r>
            <a:endParaRPr lang="en-US" dirty="0"/>
          </a:p>
        </p:txBody>
      </p:sp>
      <p:sp>
        <p:nvSpPr>
          <p:cNvPr id="2" name="Text Placeholder 1">
            <a:extLst>
              <a:ext uri="{FF2B5EF4-FFF2-40B4-BE49-F238E27FC236}">
                <a16:creationId xmlns:a16="http://schemas.microsoft.com/office/drawing/2014/main" id="{161D12A5-8624-B422-01FD-BBB561473282}"/>
              </a:ext>
            </a:extLst>
          </p:cNvPr>
          <p:cNvSpPr>
            <a:spLocks noGrp="1"/>
          </p:cNvSpPr>
          <p:nvPr>
            <p:ph type="body" idx="1"/>
          </p:nvPr>
        </p:nvSpPr>
        <p:spPr>
          <a:xfrm>
            <a:off x="114300" y="934496"/>
            <a:ext cx="9029700" cy="6213763"/>
          </a:xfrm>
        </p:spPr>
        <p:txBody>
          <a:bodyPr>
            <a:normAutofit/>
          </a:bodyPr>
          <a:lstStyle/>
          <a:p>
            <a:pPr marL="0" indent="0">
              <a:spcBef>
                <a:spcPts val="900"/>
              </a:spcBef>
              <a:spcAft>
                <a:spcPts val="900"/>
              </a:spcAft>
              <a:buNone/>
            </a:pPr>
            <a:r>
              <a:rPr lang="en-US" dirty="0"/>
              <a:t>A Chicana/o Studies OER course does </a:t>
            </a:r>
            <a:r>
              <a:rPr lang="en-US" b="1" dirty="0"/>
              <a:t>not</a:t>
            </a:r>
            <a:r>
              <a:rPr lang="en-US" dirty="0"/>
              <a:t> have to mean one open textbook used for 16 weeks. Instead, consider building a curated discipline collection using:</a:t>
            </a:r>
          </a:p>
          <a:p>
            <a:pPr marL="342900" lvl="0" indent="-342900">
              <a:spcAft>
                <a:spcPts val="450"/>
              </a:spcAft>
              <a:buFont typeface="Arial" panose="020B0604020202020204" pitchFamily="34" charset="0"/>
              <a:buChar char="•"/>
            </a:pPr>
            <a:r>
              <a:rPr lang="en-US" dirty="0"/>
              <a:t>Open textbooks</a:t>
            </a:r>
          </a:p>
          <a:p>
            <a:pPr marL="342900" lvl="0" indent="-342900">
              <a:spcAft>
                <a:spcPts val="450"/>
              </a:spcAft>
              <a:buFont typeface="Arial" panose="020B0604020202020204" pitchFamily="34" charset="0"/>
              <a:buChar char="•"/>
            </a:pPr>
            <a:r>
              <a:rPr lang="en-US" dirty="0"/>
              <a:t>Primary sources</a:t>
            </a:r>
          </a:p>
          <a:p>
            <a:pPr marL="342900" lvl="0" indent="-342900">
              <a:spcAft>
                <a:spcPts val="450"/>
              </a:spcAft>
              <a:buFont typeface="Arial" panose="020B0604020202020204" pitchFamily="34" charset="0"/>
              <a:buChar char="•"/>
            </a:pPr>
            <a:r>
              <a:rPr lang="en-US" dirty="0"/>
              <a:t>Historical documents</a:t>
            </a:r>
          </a:p>
          <a:p>
            <a:pPr marL="342900" lvl="0" indent="-342900">
              <a:spcAft>
                <a:spcPts val="450"/>
              </a:spcAft>
              <a:buFont typeface="Arial" panose="020B0604020202020204" pitchFamily="34" charset="0"/>
              <a:buChar char="•"/>
            </a:pPr>
            <a:r>
              <a:rPr lang="en-US" dirty="0"/>
              <a:t>Government archives</a:t>
            </a:r>
          </a:p>
          <a:p>
            <a:pPr marL="342900" lvl="0" indent="-342900">
              <a:spcAft>
                <a:spcPts val="450"/>
              </a:spcAft>
              <a:buFont typeface="Arial" panose="020B0604020202020204" pitchFamily="34" charset="0"/>
              <a:buChar char="•"/>
            </a:pPr>
            <a:r>
              <a:rPr lang="en-US" dirty="0"/>
              <a:t>Oral histories</a:t>
            </a:r>
          </a:p>
          <a:p>
            <a:pPr marL="342900" lvl="0" indent="-342900">
              <a:spcAft>
                <a:spcPts val="450"/>
              </a:spcAft>
              <a:buFont typeface="Arial" panose="020B0604020202020204" pitchFamily="34" charset="0"/>
              <a:buChar char="•"/>
            </a:pPr>
            <a:r>
              <a:rPr lang="en-US" dirty="0"/>
              <a:t>Museum collections</a:t>
            </a:r>
          </a:p>
          <a:p>
            <a:pPr marL="342900" lvl="0" indent="-342900">
              <a:spcAft>
                <a:spcPts val="450"/>
              </a:spcAft>
              <a:buFont typeface="Arial" panose="020B0604020202020204" pitchFamily="34" charset="0"/>
              <a:buChar char="•"/>
            </a:pPr>
            <a:r>
              <a:rPr lang="en-US" dirty="0"/>
              <a:t>Digital humanities resources</a:t>
            </a:r>
          </a:p>
          <a:p>
            <a:pPr marL="342900" lvl="0" indent="-342900">
              <a:spcAft>
                <a:spcPts val="450"/>
              </a:spcAft>
              <a:buFont typeface="Arial" panose="020B0604020202020204" pitchFamily="34" charset="0"/>
              <a:buChar char="•"/>
            </a:pPr>
            <a:r>
              <a:rPr lang="en-US" dirty="0"/>
              <a:t>Open-access scholarship</a:t>
            </a:r>
          </a:p>
          <a:p>
            <a:pPr marL="342900" lvl="0" indent="-342900">
              <a:spcAft>
                <a:spcPts val="450"/>
              </a:spcAft>
              <a:buFont typeface="Arial" panose="020B0604020202020204" pitchFamily="34" charset="0"/>
              <a:buChar char="•"/>
            </a:pPr>
            <a:r>
              <a:rPr lang="en-US" dirty="0"/>
              <a:t>Film and media</a:t>
            </a:r>
          </a:p>
          <a:p>
            <a:pPr marL="342900" lvl="0" indent="-342900">
              <a:spcAft>
                <a:spcPts val="450"/>
              </a:spcAft>
              <a:buFont typeface="Arial" panose="020B0604020202020204" pitchFamily="34" charset="0"/>
              <a:buChar char="•"/>
            </a:pPr>
            <a:r>
              <a:rPr lang="en-US" dirty="0"/>
              <a:t>Instructor-created activities</a:t>
            </a:r>
          </a:p>
          <a:p>
            <a:pPr marL="0" indent="0">
              <a:spcBef>
                <a:spcPts val="900"/>
              </a:spcBef>
              <a:spcAft>
                <a:spcPts val="900"/>
              </a:spcAft>
              <a:buNone/>
            </a:pPr>
            <a:r>
              <a:rPr lang="en-US" dirty="0"/>
              <a:t>Together, these elements can form </a:t>
            </a:r>
            <a:r>
              <a:rPr lang="en-US" b="1" dirty="0"/>
              <a:t>a culturally responsive ZTC/OER course</a:t>
            </a:r>
            <a:r>
              <a:rPr lang="en-US" dirty="0"/>
              <a:t>.</a:t>
            </a:r>
          </a:p>
          <a:p>
            <a:endParaRPr lang="en-US" dirty="0"/>
          </a:p>
        </p:txBody>
      </p:sp>
    </p:spTree>
    <p:extLst>
      <p:ext uri="{BB962C8B-B14F-4D97-AF65-F5344CB8AC3E}">
        <p14:creationId xmlns:p14="http://schemas.microsoft.com/office/powerpoint/2010/main" val="879691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D37BD-A687-0D98-F9F7-E737EFC51B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DF15CB-C6B2-A042-C29A-4117C1654829}"/>
              </a:ext>
            </a:extLst>
          </p:cNvPr>
          <p:cNvSpPr txBox="1">
            <a:spLocks noGrp="1"/>
          </p:cNvSpPr>
          <p:nvPr>
            <p:ph type="title" idx="4294967295"/>
          </p:nvPr>
        </p:nvSpPr>
        <p:spPr>
          <a:xfrm>
            <a:off x="616689" y="472743"/>
            <a:ext cx="852731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What Is the Greatest OER Need in Chicana/o and Latino/a Studies?</a:t>
            </a:r>
            <a:endParaRPr kumimoji="0" lang="en-US"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 Placeholder 1">
            <a:extLst>
              <a:ext uri="{FF2B5EF4-FFF2-40B4-BE49-F238E27FC236}">
                <a16:creationId xmlns:a16="http://schemas.microsoft.com/office/drawing/2014/main" id="{64B6343F-81B9-D184-9E9B-541AA94DAF41}"/>
              </a:ext>
            </a:extLst>
          </p:cNvPr>
          <p:cNvSpPr>
            <a:spLocks noGrp="1"/>
          </p:cNvSpPr>
          <p:nvPr>
            <p:ph type="body" idx="1"/>
          </p:nvPr>
        </p:nvSpPr>
        <p:spPr>
          <a:xfrm>
            <a:off x="297712" y="2015731"/>
            <a:ext cx="8686800" cy="4672147"/>
          </a:xfrm>
        </p:spPr>
        <p:txBody>
          <a:bodyPr/>
          <a:lstStyle/>
          <a:p>
            <a:pPr lvl="0"/>
            <a:r>
              <a:rPr lang="en-US" sz="2000" dirty="0"/>
              <a:t>More textbooks</a:t>
            </a:r>
          </a:p>
          <a:p>
            <a:pPr lvl="0"/>
            <a:r>
              <a:rPr lang="en-US" sz="2000" dirty="0"/>
              <a:t>Primary-source collections</a:t>
            </a:r>
          </a:p>
          <a:p>
            <a:pPr lvl="0"/>
            <a:r>
              <a:rPr lang="en-US" sz="2000" dirty="0"/>
              <a:t>Chicana/o film and media resources</a:t>
            </a:r>
          </a:p>
          <a:p>
            <a:pPr lvl="0"/>
            <a:r>
              <a:rPr lang="en-US" sz="2000" dirty="0"/>
              <a:t>Ancillary assignments and assessments</a:t>
            </a:r>
          </a:p>
          <a:p>
            <a:pPr lvl="0"/>
            <a:r>
              <a:rPr lang="en-US" sz="2000" dirty="0"/>
              <a:t>Accessible readings</a:t>
            </a:r>
          </a:p>
          <a:p>
            <a:pPr lvl="0"/>
            <a:r>
              <a:rPr lang="en-US" sz="2000" dirty="0"/>
              <a:t>Chicana/Latina feminist resources</a:t>
            </a:r>
          </a:p>
          <a:p>
            <a:pPr lvl="0"/>
            <a:r>
              <a:rPr lang="en-US" sz="2000" dirty="0"/>
              <a:t>Contemporary Chicana/o materials</a:t>
            </a:r>
          </a:p>
          <a:p>
            <a:pPr lvl="0"/>
            <a:r>
              <a:rPr lang="en-US" sz="2000" dirty="0"/>
              <a:t>Something else</a:t>
            </a:r>
          </a:p>
          <a:p>
            <a:endParaRPr lang="en-US" dirty="0"/>
          </a:p>
        </p:txBody>
      </p:sp>
    </p:spTree>
    <p:extLst>
      <p:ext uri="{BB962C8B-B14F-4D97-AF65-F5344CB8AC3E}">
        <p14:creationId xmlns:p14="http://schemas.microsoft.com/office/powerpoint/2010/main" val="1532368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14FA-E57D-D41F-5FB4-121C10786E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3D2F13-72D9-C4A0-A9B5-B72EC7E4D364}"/>
              </a:ext>
            </a:extLst>
          </p:cNvPr>
          <p:cNvSpPr txBox="1">
            <a:spLocks noGrp="1"/>
          </p:cNvSpPr>
          <p:nvPr>
            <p:ph type="title" idx="4294967295"/>
          </p:nvPr>
        </p:nvSpPr>
        <p:spPr>
          <a:xfrm>
            <a:off x="712381" y="802352"/>
            <a:ext cx="614561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Arial"/>
                <a:ea typeface="Arial"/>
                <a:cs typeface="Arial"/>
                <a:sym typeface="Arial"/>
              </a:rPr>
              <a:t>The Gaps Are Important</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 Placeholder 1">
            <a:extLst>
              <a:ext uri="{FF2B5EF4-FFF2-40B4-BE49-F238E27FC236}">
                <a16:creationId xmlns:a16="http://schemas.microsoft.com/office/drawing/2014/main" id="{6B3A721A-253E-D894-8BDA-04966B14B2CE}"/>
              </a:ext>
            </a:extLst>
          </p:cNvPr>
          <p:cNvSpPr>
            <a:spLocks noGrp="1"/>
          </p:cNvSpPr>
          <p:nvPr>
            <p:ph type="body" idx="1"/>
          </p:nvPr>
        </p:nvSpPr>
        <p:spPr>
          <a:xfrm>
            <a:off x="95693" y="1881963"/>
            <a:ext cx="9048307" cy="4976037"/>
          </a:xfrm>
        </p:spPr>
        <p:txBody>
          <a:bodyPr>
            <a:normAutofit fontScale="85000" lnSpcReduction="20000"/>
          </a:bodyPr>
          <a:lstStyle/>
          <a:p>
            <a:r>
              <a:rPr lang="en-US" dirty="0"/>
              <a:t>Where do we still need Chicana/o Studies OER? Possible categories include:</a:t>
            </a:r>
          </a:p>
          <a:p>
            <a:pPr lvl="0"/>
            <a:r>
              <a:rPr lang="en-US" dirty="0"/>
              <a:t>Chicana/Latina Feminism</a:t>
            </a:r>
          </a:p>
          <a:p>
            <a:pPr lvl="0"/>
            <a:r>
              <a:rPr lang="en-US" dirty="0"/>
              <a:t>Chicano Film</a:t>
            </a:r>
          </a:p>
          <a:p>
            <a:pPr lvl="0"/>
            <a:r>
              <a:rPr lang="en-US" dirty="0"/>
              <a:t>Chicano Literature</a:t>
            </a:r>
          </a:p>
          <a:p>
            <a:pPr lvl="0"/>
            <a:r>
              <a:rPr lang="en-US" dirty="0"/>
              <a:t>Mexican American History before 1848</a:t>
            </a:r>
          </a:p>
          <a:p>
            <a:pPr lvl="0"/>
            <a:r>
              <a:rPr lang="en-US" dirty="0"/>
              <a:t>Mexican American History after 1848</a:t>
            </a:r>
          </a:p>
          <a:p>
            <a:pPr lvl="0"/>
            <a:r>
              <a:rPr lang="en-US" dirty="0"/>
              <a:t>Chicano Art</a:t>
            </a:r>
          </a:p>
          <a:p>
            <a:pPr lvl="0"/>
            <a:r>
              <a:rPr lang="en-US" dirty="0"/>
              <a:t>Contemporary Chicano Society</a:t>
            </a:r>
          </a:p>
          <a:p>
            <a:pPr lvl="0"/>
            <a:r>
              <a:rPr lang="en-US" dirty="0"/>
              <a:t>Immigration and Border Studies</a:t>
            </a:r>
          </a:p>
          <a:p>
            <a:pPr lvl="0"/>
            <a:r>
              <a:rPr lang="en-US" dirty="0"/>
              <a:t>Chicano Politics</a:t>
            </a:r>
          </a:p>
          <a:p>
            <a:pPr lvl="0"/>
            <a:r>
              <a:rPr lang="en-US" dirty="0"/>
              <a:t>Chicano Music</a:t>
            </a:r>
          </a:p>
          <a:p>
            <a:pPr lvl="0"/>
            <a:r>
              <a:rPr lang="en-US" dirty="0"/>
              <a:t>LGBTQ+ Chicana/o experiences</a:t>
            </a:r>
          </a:p>
          <a:p>
            <a:pPr lvl="0"/>
            <a:r>
              <a:rPr lang="en-US" dirty="0"/>
              <a:t>Central American and Latinx intersections</a:t>
            </a:r>
          </a:p>
          <a:p>
            <a:pPr lvl="0"/>
            <a:r>
              <a:rPr lang="en-US" dirty="0"/>
              <a:t>Ancillary materials</a:t>
            </a:r>
          </a:p>
          <a:p>
            <a:pPr lvl="0"/>
            <a:r>
              <a:rPr lang="en-US" dirty="0"/>
              <a:t>Accessible primary-source collections</a:t>
            </a:r>
          </a:p>
          <a:p>
            <a:endParaRPr lang="en-US" dirty="0"/>
          </a:p>
        </p:txBody>
      </p:sp>
    </p:spTree>
    <p:extLst>
      <p:ext uri="{BB962C8B-B14F-4D97-AF65-F5344CB8AC3E}">
        <p14:creationId xmlns:p14="http://schemas.microsoft.com/office/powerpoint/2010/main" val="292038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3896D-5079-C1E8-C31D-17751A2FC4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3DC9DD-DE41-DA34-61A4-56EDCE06EC0E}"/>
              </a:ext>
            </a:extLst>
          </p:cNvPr>
          <p:cNvSpPr txBox="1">
            <a:spLocks noGrp="1"/>
          </p:cNvSpPr>
          <p:nvPr>
            <p:ph type="title" idx="4294967295"/>
          </p:nvPr>
        </p:nvSpPr>
        <p:spPr>
          <a:xfrm>
            <a:off x="523249" y="467833"/>
            <a:ext cx="600514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Arial"/>
                <a:ea typeface="Arial"/>
                <a:cs typeface="Arial"/>
                <a:sym typeface="Arial"/>
              </a:rPr>
              <a:t>From Adoption to Creation</a:t>
            </a:r>
            <a:endParaRPr kumimoji="0" lang="en-US" sz="3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 Placeholder 1">
            <a:extLst>
              <a:ext uri="{FF2B5EF4-FFF2-40B4-BE49-F238E27FC236}">
                <a16:creationId xmlns:a16="http://schemas.microsoft.com/office/drawing/2014/main" id="{4B3B7C43-4773-B9A9-ACB9-67DF72D01DF6}"/>
              </a:ext>
            </a:extLst>
          </p:cNvPr>
          <p:cNvSpPr>
            <a:spLocks noGrp="1"/>
          </p:cNvSpPr>
          <p:nvPr>
            <p:ph type="body" idx="1"/>
          </p:nvPr>
        </p:nvSpPr>
        <p:spPr>
          <a:xfrm>
            <a:off x="0" y="1892596"/>
            <a:ext cx="9144000" cy="4965404"/>
          </a:xfrm>
        </p:spPr>
        <p:txBody>
          <a:bodyPr/>
          <a:lstStyle/>
          <a:p>
            <a:r>
              <a:rPr lang="en-US" dirty="0"/>
              <a:t>Faculty can participate in the OER ecosystem in many ways:</a:t>
            </a:r>
          </a:p>
          <a:p>
            <a:pPr lvl="0"/>
            <a:r>
              <a:rPr lang="en-US" b="1" dirty="0"/>
              <a:t>Adopters</a:t>
            </a:r>
            <a:r>
              <a:rPr lang="en-US" dirty="0"/>
              <a:t> — use existing OER</a:t>
            </a:r>
          </a:p>
          <a:p>
            <a:pPr lvl="0"/>
            <a:r>
              <a:rPr lang="en-US" b="1" dirty="0"/>
              <a:t>Curators</a:t>
            </a:r>
            <a:r>
              <a:rPr lang="en-US" dirty="0"/>
              <a:t> — assemble resources</a:t>
            </a:r>
          </a:p>
          <a:p>
            <a:pPr lvl="0"/>
            <a:r>
              <a:rPr lang="en-US" b="1" dirty="0"/>
              <a:t>Adapters</a:t>
            </a:r>
            <a:r>
              <a:rPr lang="en-US" dirty="0"/>
              <a:t> — modify existing OER</a:t>
            </a:r>
          </a:p>
          <a:p>
            <a:pPr lvl="0"/>
            <a:r>
              <a:rPr lang="en-US" b="1" dirty="0"/>
              <a:t>Reviewers</a:t>
            </a:r>
            <a:r>
              <a:rPr lang="en-US" dirty="0"/>
              <a:t> — evaluate resources</a:t>
            </a:r>
          </a:p>
          <a:p>
            <a:pPr lvl="0"/>
            <a:r>
              <a:rPr lang="en-US" b="1" dirty="0"/>
              <a:t>Creators</a:t>
            </a:r>
            <a:r>
              <a:rPr lang="en-US" dirty="0"/>
              <a:t> — address gaps</a:t>
            </a:r>
          </a:p>
          <a:p>
            <a:pPr lvl="0"/>
            <a:r>
              <a:rPr lang="en-US" b="1" dirty="0"/>
              <a:t>Collaborators</a:t>
            </a:r>
            <a:r>
              <a:rPr lang="en-US" dirty="0"/>
              <a:t> — build statewide resources</a:t>
            </a:r>
          </a:p>
          <a:p>
            <a:r>
              <a:rPr lang="en-US" dirty="0"/>
              <a:t>The goal is not to require every faculty member to write a textbook.</a:t>
            </a:r>
          </a:p>
          <a:p>
            <a:r>
              <a:rPr lang="en-US" i="1" dirty="0"/>
              <a:t>The goal is to build a sustainable Chicana/o Studies, Latino/a Studies OER ecosystem.</a:t>
            </a:r>
          </a:p>
          <a:p>
            <a:r>
              <a:rPr lang="en-US" dirty="0">
                <a:hlinkClick r:id="rId2"/>
              </a:rPr>
              <a:t>OER and ZTC - ASCCC Open Educational Resources Initiative</a:t>
            </a:r>
            <a:endParaRPr lang="en-US" dirty="0"/>
          </a:p>
          <a:p>
            <a:endParaRPr lang="en-US" dirty="0"/>
          </a:p>
        </p:txBody>
      </p:sp>
    </p:spTree>
    <p:extLst>
      <p:ext uri="{BB962C8B-B14F-4D97-AF65-F5344CB8AC3E}">
        <p14:creationId xmlns:p14="http://schemas.microsoft.com/office/powerpoint/2010/main" val="1518869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Google Shape;180;p9">
            <a:extLst>
              <a:ext uri="{FF2B5EF4-FFF2-40B4-BE49-F238E27FC236}">
                <a16:creationId xmlns:a16="http://schemas.microsoft.com/office/drawing/2014/main" id="{FEB62D2B-C278-F540-4C42-23754D276A17}"/>
              </a:ext>
            </a:extLst>
          </p:cNvPr>
          <p:cNvSpPr txBox="1">
            <a:spLocks noGrp="1"/>
          </p:cNvSpPr>
          <p:nvPr>
            <p:ph type="title" idx="4294967295"/>
          </p:nvPr>
        </p:nvSpPr>
        <p:spPr>
          <a:xfrm>
            <a:off x="85061" y="0"/>
            <a:ext cx="7202456" cy="705802"/>
          </a:xfrm>
          <a:prstGeom prst="rect">
            <a:avLst/>
          </a:prstGeom>
          <a:noFill/>
          <a:ln>
            <a:noFill/>
            <a:prstDash/>
          </a:ln>
          <a:effectLst/>
        </p:spPr>
        <p:txBody>
          <a:bodyPr rot="0" spcFirstLastPara="1" vertOverflow="overflow" horzOverflow="overflow" vert="horz" wrap="square" lIns="91425" tIns="45700" rIns="91425" bIns="45700" numCol="1" spcCol="0" rtlCol="0" fromWordArt="0" anchor="b"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chemeClr val="lt1"/>
              </a:buClr>
              <a:buSzPts val="3400"/>
              <a:buFont typeface="Arial"/>
              <a:buNone/>
              <a:tabLst/>
              <a:defRPr/>
            </a:pPr>
            <a:r>
              <a:rPr kumimoji="0" lang="en-US" sz="3400" b="0" i="0" u="none" strike="noStrike" kern="0" cap="none" spc="0" normalizeH="0" baseline="0" noProof="0" dirty="0">
                <a:ln>
                  <a:noFill/>
                </a:ln>
                <a:solidFill>
                  <a:srgbClr val="000000"/>
                </a:solidFill>
                <a:effectLst/>
                <a:uLnTx/>
                <a:uFillTx/>
                <a:latin typeface="Arial"/>
                <a:ea typeface="Arial"/>
                <a:cs typeface="Arial"/>
                <a:sym typeface="Arial"/>
              </a:rPr>
              <a:t>Resources and Notes</a:t>
            </a:r>
          </a:p>
        </p:txBody>
      </p:sp>
      <p:sp>
        <p:nvSpPr>
          <p:cNvPr id="43" name="Rectangle 42">
            <a:extLst>
              <a:ext uri="{FF2B5EF4-FFF2-40B4-BE49-F238E27FC236}">
                <a16:creationId xmlns:a16="http://schemas.microsoft.com/office/drawing/2014/main" id="{7478DA21-3321-439E-A4D7-E3D63BD80E83}"/>
              </a:ext>
            </a:extLst>
          </p:cNvPr>
          <p:cNvSpPr>
            <a:spLocks noGrp="1"/>
          </p:cNvSpPr>
          <p:nvPr/>
        </p:nvSpPr>
        <p:spPr>
          <a:xfrm>
            <a:off x="314325" y="1057275"/>
            <a:ext cx="8515350" cy="428625"/>
          </a:xfrm>
          <a:prstGeom prst="rect">
            <a:avLst/>
          </a:prstGeom>
          <a:noFill/>
          <a:ln w="0">
            <a:noFill/>
          </a:ln>
        </p:spPr>
        <p:txBody>
          <a:bodyPr>
            <a:noAutofit/>
          </a:bodyPr>
          <a:lstStyle/>
          <a:p>
            <a:pPr>
              <a:defRPr sz="3600" b="1">
                <a:solidFill>
                  <a:srgbClr val="173C47"/>
                </a:solidFill>
                <a:latin typeface="Bitstream Charter"/>
                <a:ea typeface="Bitstream Charter"/>
                <a:cs typeface="Bitstream Charter"/>
              </a:defRPr>
            </a:pPr>
            <a:r>
              <a:rPr sz="2160" b="1" dirty="0">
                <a:solidFill>
                  <a:srgbClr val="173C47"/>
                </a:solidFill>
                <a:latin typeface="Bitstream Charter"/>
                <a:ea typeface="Bitstream Charter"/>
                <a:cs typeface="Bitstream Charter"/>
              </a:rPr>
              <a:t>Chicano &amp; Latino Videos and Documentaries</a:t>
            </a:r>
          </a:p>
        </p:txBody>
      </p:sp>
      <p:sp>
        <p:nvSpPr>
          <p:cNvPr id="2" name="Rectangle 1">
            <a:extLst>
              <a:ext uri="{FF2B5EF4-FFF2-40B4-BE49-F238E27FC236}">
                <a16:creationId xmlns:a16="http://schemas.microsoft.com/office/drawing/2014/main" id="{02819915-C818-4121-82D5-789AE9CE2B00}"/>
              </a:ext>
            </a:extLst>
          </p:cNvPr>
          <p:cNvSpPr>
            <a:spLocks noGrp="1"/>
          </p:cNvSpPr>
          <p:nvPr/>
        </p:nvSpPr>
        <p:spPr>
          <a:xfrm>
            <a:off x="314325" y="1497330"/>
            <a:ext cx="8515350" cy="240030"/>
          </a:xfrm>
          <a:prstGeom prst="rect">
            <a:avLst/>
          </a:prstGeom>
          <a:noFill/>
          <a:ln w="0">
            <a:noFill/>
          </a:ln>
        </p:spPr>
        <p:txBody>
          <a:bodyPr>
            <a:noAutofit/>
          </a:bodyPr>
          <a:lstStyle/>
          <a:p>
            <a:pPr>
              <a:defRPr sz="1875" b="0">
                <a:solidFill>
                  <a:srgbClr val="193D48"/>
                </a:solidFill>
                <a:latin typeface="Bitstream Charter"/>
                <a:ea typeface="Bitstream Charter"/>
                <a:cs typeface="Bitstream Charter"/>
              </a:defRPr>
            </a:pPr>
            <a:r>
              <a:rPr sz="1125">
                <a:solidFill>
                  <a:srgbClr val="193D48"/>
                </a:solidFill>
                <a:latin typeface="Bitstream Charter"/>
                <a:ea typeface="Bitstream Charter"/>
                <a:cs typeface="Bitstream Charter"/>
              </a:rPr>
              <a:t>OER/ZTC teaching resources • Click a title to open its linked resource</a:t>
            </a:r>
          </a:p>
        </p:txBody>
      </p:sp>
      <p:sp>
        <p:nvSpPr>
          <p:cNvPr id="3" name="Rectangle 2">
            <a:extLst>
              <a:ext uri="{FF2B5EF4-FFF2-40B4-BE49-F238E27FC236}">
                <a16:creationId xmlns:a16="http://schemas.microsoft.com/office/drawing/2014/main" id="{F1A428A8-ED4F-499B-B34B-E61DC320B172}"/>
              </a:ext>
            </a:extLst>
          </p:cNvPr>
          <p:cNvSpPr>
            <a:spLocks noGrp="1"/>
          </p:cNvSpPr>
          <p:nvPr/>
        </p:nvSpPr>
        <p:spPr>
          <a:xfrm>
            <a:off x="314325" y="1874520"/>
            <a:ext cx="2743200" cy="228600"/>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dirty="0">
                <a:solidFill>
                  <a:srgbClr val="913E29"/>
                </a:solidFill>
                <a:latin typeface="Bitstream Charter"/>
                <a:ea typeface="Bitstream Charter"/>
                <a:cs typeface="Bitstream Charter"/>
              </a:rPr>
              <a:t>History and civil rights</a:t>
            </a:r>
          </a:p>
        </p:txBody>
      </p:sp>
      <p:sp>
        <p:nvSpPr>
          <p:cNvPr id="4" name="Rectangle 3">
            <a:extLst>
              <a:ext uri="{FF2B5EF4-FFF2-40B4-BE49-F238E27FC236}">
                <a16:creationId xmlns:a16="http://schemas.microsoft.com/office/drawing/2014/main" id="{4B8278B8-1283-46F4-AE0E-E2ED7FDDDA07}"/>
              </a:ext>
            </a:extLst>
          </p:cNvPr>
          <p:cNvSpPr>
            <a:spLocks noGrp="1"/>
          </p:cNvSpPr>
          <p:nvPr/>
        </p:nvSpPr>
        <p:spPr>
          <a:xfrm>
            <a:off x="3228975" y="1874520"/>
            <a:ext cx="2743200" cy="228600"/>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a:solidFill>
                  <a:srgbClr val="913E29"/>
                </a:solidFill>
                <a:latin typeface="Bitstream Charter"/>
                <a:ea typeface="Bitstream Charter"/>
                <a:cs typeface="Bitstream Charter"/>
              </a:rPr>
              <a:t>Labor, education and culture</a:t>
            </a:r>
          </a:p>
        </p:txBody>
      </p:sp>
      <p:sp>
        <p:nvSpPr>
          <p:cNvPr id="5" name="Rectangle 4">
            <a:extLst>
              <a:ext uri="{FF2B5EF4-FFF2-40B4-BE49-F238E27FC236}">
                <a16:creationId xmlns:a16="http://schemas.microsoft.com/office/drawing/2014/main" id="{E023E9D2-653C-4AAD-BA0B-F224031FBB77}"/>
              </a:ext>
            </a:extLst>
          </p:cNvPr>
          <p:cNvSpPr>
            <a:spLocks noGrp="1"/>
          </p:cNvSpPr>
          <p:nvPr/>
        </p:nvSpPr>
        <p:spPr>
          <a:xfrm>
            <a:off x="6143625" y="1874520"/>
            <a:ext cx="2743200" cy="228600"/>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a:solidFill>
                  <a:srgbClr val="913E29"/>
                </a:solidFill>
                <a:latin typeface="Bitstream Charter"/>
                <a:ea typeface="Bitstream Charter"/>
                <a:cs typeface="Bitstream Charter"/>
              </a:rPr>
              <a:t>Short classroom videos</a:t>
            </a:r>
          </a:p>
        </p:txBody>
      </p:sp>
      <p:sp>
        <p:nvSpPr>
          <p:cNvPr id="6" name="Rectangle 5">
            <a:extLst>
              <a:ext uri="{FF2B5EF4-FFF2-40B4-BE49-F238E27FC236}">
                <a16:creationId xmlns:a16="http://schemas.microsoft.com/office/drawing/2014/main" id="{145F44DE-F460-4DF3-A508-338C5125C482}"/>
              </a:ext>
            </a:extLst>
          </p:cNvPr>
          <p:cNvSpPr>
            <a:spLocks noGrp="1"/>
          </p:cNvSpPr>
          <p:nvPr/>
        </p:nvSpPr>
        <p:spPr>
          <a:xfrm>
            <a:off x="314325" y="221170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dirty="0">
                <a:solidFill>
                  <a:srgbClr val="135E91"/>
                </a:solidFill>
                <a:latin typeface="Bitstream Charter"/>
                <a:ea typeface="Bitstream Charter"/>
                <a:cs typeface="Bitstream Charter"/>
                <a:hlinkClick r:id="rId3"/>
              </a:rPr>
              <a:t>Chicano! Quest for Homeland</a:t>
            </a:r>
          </a:p>
        </p:txBody>
      </p:sp>
      <p:sp>
        <p:nvSpPr>
          <p:cNvPr id="7" name="Rectangle 6">
            <a:extLst>
              <a:ext uri="{FF2B5EF4-FFF2-40B4-BE49-F238E27FC236}">
                <a16:creationId xmlns:a16="http://schemas.microsoft.com/office/drawing/2014/main" id="{33442B40-7077-4644-B740-B3CB65DB2146}"/>
              </a:ext>
            </a:extLst>
          </p:cNvPr>
          <p:cNvSpPr>
            <a:spLocks noGrp="1"/>
          </p:cNvSpPr>
          <p:nvPr/>
        </p:nvSpPr>
        <p:spPr>
          <a:xfrm>
            <a:off x="314325" y="249174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Land grants and the Chicano Movement</a:t>
            </a:r>
          </a:p>
        </p:txBody>
      </p:sp>
      <p:sp>
        <p:nvSpPr>
          <p:cNvPr id="8" name="Rectangle 7">
            <a:extLst>
              <a:ext uri="{FF2B5EF4-FFF2-40B4-BE49-F238E27FC236}">
                <a16:creationId xmlns:a16="http://schemas.microsoft.com/office/drawing/2014/main" id="{B447CF66-3C7F-4349-B6DA-D16477C55536}"/>
              </a:ext>
            </a:extLst>
          </p:cNvPr>
          <p:cNvSpPr>
            <a:spLocks noGrp="1"/>
          </p:cNvSpPr>
          <p:nvPr/>
        </p:nvSpPr>
        <p:spPr>
          <a:xfrm>
            <a:off x="314325" y="273177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4"/>
              </a:rPr>
              <a:t>Chicano! The Struggle in the Fields</a:t>
            </a:r>
          </a:p>
        </p:txBody>
      </p:sp>
      <p:sp>
        <p:nvSpPr>
          <p:cNvPr id="9" name="Rectangle 8">
            <a:extLst>
              <a:ext uri="{FF2B5EF4-FFF2-40B4-BE49-F238E27FC236}">
                <a16:creationId xmlns:a16="http://schemas.microsoft.com/office/drawing/2014/main" id="{093FD9E3-06B2-4D69-9F3C-57894BCEA96D}"/>
              </a:ext>
            </a:extLst>
          </p:cNvPr>
          <p:cNvSpPr>
            <a:spLocks noGrp="1"/>
          </p:cNvSpPr>
          <p:nvPr/>
        </p:nvSpPr>
        <p:spPr>
          <a:xfrm>
            <a:off x="314325" y="301180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Farmworker organizing and labor rights</a:t>
            </a:r>
          </a:p>
        </p:txBody>
      </p:sp>
      <p:sp>
        <p:nvSpPr>
          <p:cNvPr id="10" name="Rectangle 9">
            <a:extLst>
              <a:ext uri="{FF2B5EF4-FFF2-40B4-BE49-F238E27FC236}">
                <a16:creationId xmlns:a16="http://schemas.microsoft.com/office/drawing/2014/main" id="{D6238EB9-708C-4DB5-ABC8-2617614EB7EB}"/>
              </a:ext>
            </a:extLst>
          </p:cNvPr>
          <p:cNvSpPr>
            <a:spLocks noGrp="1"/>
          </p:cNvSpPr>
          <p:nvPr/>
        </p:nvSpPr>
        <p:spPr>
          <a:xfrm>
            <a:off x="314325" y="325183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5"/>
              </a:rPr>
              <a:t>Latino Americans</a:t>
            </a:r>
          </a:p>
        </p:txBody>
      </p:sp>
      <p:sp>
        <p:nvSpPr>
          <p:cNvPr id="11" name="Rectangle 10">
            <a:extLst>
              <a:ext uri="{FF2B5EF4-FFF2-40B4-BE49-F238E27FC236}">
                <a16:creationId xmlns:a16="http://schemas.microsoft.com/office/drawing/2014/main" id="{8112C402-6EDE-4370-8995-008EB04EDD95}"/>
              </a:ext>
            </a:extLst>
          </p:cNvPr>
          <p:cNvSpPr>
            <a:spLocks noGrp="1"/>
          </p:cNvSpPr>
          <p:nvPr/>
        </p:nvSpPr>
        <p:spPr>
          <a:xfrm>
            <a:off x="314325" y="353187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Latino history and migration</a:t>
            </a:r>
          </a:p>
        </p:txBody>
      </p:sp>
      <p:sp>
        <p:nvSpPr>
          <p:cNvPr id="12" name="Rectangle 11">
            <a:extLst>
              <a:ext uri="{FF2B5EF4-FFF2-40B4-BE49-F238E27FC236}">
                <a16:creationId xmlns:a16="http://schemas.microsoft.com/office/drawing/2014/main" id="{1D568757-120A-4962-B232-50134F43A19C}"/>
              </a:ext>
            </a:extLst>
          </p:cNvPr>
          <p:cNvSpPr>
            <a:spLocks noGrp="1"/>
          </p:cNvSpPr>
          <p:nvPr/>
        </p:nvSpPr>
        <p:spPr>
          <a:xfrm>
            <a:off x="314325" y="377190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6"/>
              </a:rPr>
              <a:t>Latino Americans: Prejudice and Pride</a:t>
            </a:r>
          </a:p>
        </p:txBody>
      </p:sp>
      <p:sp>
        <p:nvSpPr>
          <p:cNvPr id="13" name="Rectangle 12">
            <a:extLst>
              <a:ext uri="{FF2B5EF4-FFF2-40B4-BE49-F238E27FC236}">
                <a16:creationId xmlns:a16="http://schemas.microsoft.com/office/drawing/2014/main" id="{9478649C-40BE-45C3-8919-CB53013E689D}"/>
              </a:ext>
            </a:extLst>
          </p:cNvPr>
          <p:cNvSpPr>
            <a:spLocks noGrp="1"/>
          </p:cNvSpPr>
          <p:nvPr/>
        </p:nvSpPr>
        <p:spPr>
          <a:xfrm>
            <a:off x="314325" y="405193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Chicano identity and political empowerment</a:t>
            </a:r>
          </a:p>
        </p:txBody>
      </p:sp>
      <p:sp>
        <p:nvSpPr>
          <p:cNvPr id="14" name="Rectangle 13">
            <a:extLst>
              <a:ext uri="{FF2B5EF4-FFF2-40B4-BE49-F238E27FC236}">
                <a16:creationId xmlns:a16="http://schemas.microsoft.com/office/drawing/2014/main" id="{BBFE9EB0-1DC6-4407-9686-C7083E173482}"/>
              </a:ext>
            </a:extLst>
          </p:cNvPr>
          <p:cNvSpPr>
            <a:spLocks noGrp="1"/>
          </p:cNvSpPr>
          <p:nvPr/>
        </p:nvSpPr>
        <p:spPr>
          <a:xfrm>
            <a:off x="314325" y="429196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7"/>
              </a:rPr>
              <a:t>Dolores</a:t>
            </a:r>
          </a:p>
        </p:txBody>
      </p:sp>
      <p:sp>
        <p:nvSpPr>
          <p:cNvPr id="15" name="Rectangle 14">
            <a:extLst>
              <a:ext uri="{FF2B5EF4-FFF2-40B4-BE49-F238E27FC236}">
                <a16:creationId xmlns:a16="http://schemas.microsoft.com/office/drawing/2014/main" id="{7FFCF278-BF06-456C-926E-407E6A944049}"/>
              </a:ext>
            </a:extLst>
          </p:cNvPr>
          <p:cNvSpPr>
            <a:spLocks noGrp="1"/>
          </p:cNvSpPr>
          <p:nvPr/>
        </p:nvSpPr>
        <p:spPr>
          <a:xfrm>
            <a:off x="314325" y="457200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Dolores Huerta and Chicana leadership</a:t>
            </a:r>
          </a:p>
        </p:txBody>
      </p:sp>
      <p:sp>
        <p:nvSpPr>
          <p:cNvPr id="16" name="Rectangle 15">
            <a:extLst>
              <a:ext uri="{FF2B5EF4-FFF2-40B4-BE49-F238E27FC236}">
                <a16:creationId xmlns:a16="http://schemas.microsoft.com/office/drawing/2014/main" id="{E92F1CA8-1FDE-4785-84CC-81D921B881CF}"/>
              </a:ext>
            </a:extLst>
          </p:cNvPr>
          <p:cNvSpPr>
            <a:spLocks noGrp="1"/>
          </p:cNvSpPr>
          <p:nvPr/>
        </p:nvSpPr>
        <p:spPr>
          <a:xfrm>
            <a:off x="314325" y="481203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8"/>
              </a:rPr>
              <a:t>No Más Bebés</a:t>
            </a:r>
          </a:p>
        </p:txBody>
      </p:sp>
      <p:sp>
        <p:nvSpPr>
          <p:cNvPr id="17" name="Rectangle 16">
            <a:extLst>
              <a:ext uri="{FF2B5EF4-FFF2-40B4-BE49-F238E27FC236}">
                <a16:creationId xmlns:a16="http://schemas.microsoft.com/office/drawing/2014/main" id="{93CE2582-D707-449C-BA34-FCF4FBA30DA8}"/>
              </a:ext>
            </a:extLst>
          </p:cNvPr>
          <p:cNvSpPr>
            <a:spLocks noGrp="1"/>
          </p:cNvSpPr>
          <p:nvPr/>
        </p:nvSpPr>
        <p:spPr>
          <a:xfrm>
            <a:off x="314325" y="509206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Reproductive justice in Los Angeles</a:t>
            </a:r>
          </a:p>
        </p:txBody>
      </p:sp>
      <p:sp>
        <p:nvSpPr>
          <p:cNvPr id="18" name="Rectangle 17">
            <a:extLst>
              <a:ext uri="{FF2B5EF4-FFF2-40B4-BE49-F238E27FC236}">
                <a16:creationId xmlns:a16="http://schemas.microsoft.com/office/drawing/2014/main" id="{FD8C06C8-C855-4FC7-B7C2-DEBE6867BC06}"/>
              </a:ext>
            </a:extLst>
          </p:cNvPr>
          <p:cNvSpPr>
            <a:spLocks noGrp="1"/>
          </p:cNvSpPr>
          <p:nvPr/>
        </p:nvSpPr>
        <p:spPr>
          <a:xfrm>
            <a:off x="3228975" y="221170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9"/>
              </a:rPr>
              <a:t>Made in L.A.</a:t>
            </a:r>
          </a:p>
        </p:txBody>
      </p:sp>
      <p:sp>
        <p:nvSpPr>
          <p:cNvPr id="19" name="Rectangle 18">
            <a:extLst>
              <a:ext uri="{FF2B5EF4-FFF2-40B4-BE49-F238E27FC236}">
                <a16:creationId xmlns:a16="http://schemas.microsoft.com/office/drawing/2014/main" id="{B32802D6-7F4C-421B-AF9F-CE8326EE1F32}"/>
              </a:ext>
            </a:extLst>
          </p:cNvPr>
          <p:cNvSpPr>
            <a:spLocks noGrp="1"/>
          </p:cNvSpPr>
          <p:nvPr/>
        </p:nvSpPr>
        <p:spPr>
          <a:xfrm>
            <a:off x="3228975" y="249174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Latina garment workers and organizing</a:t>
            </a:r>
          </a:p>
        </p:txBody>
      </p:sp>
      <p:sp>
        <p:nvSpPr>
          <p:cNvPr id="20" name="Rectangle 19">
            <a:extLst>
              <a:ext uri="{FF2B5EF4-FFF2-40B4-BE49-F238E27FC236}">
                <a16:creationId xmlns:a16="http://schemas.microsoft.com/office/drawing/2014/main" id="{0729C99F-2685-4302-8689-5C8C7AFC45BA}"/>
              </a:ext>
            </a:extLst>
          </p:cNvPr>
          <p:cNvSpPr>
            <a:spLocks noGrp="1"/>
          </p:cNvSpPr>
          <p:nvPr/>
        </p:nvSpPr>
        <p:spPr>
          <a:xfrm>
            <a:off x="3228975" y="273177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0"/>
              </a:rPr>
              <a:t>Precious Knowledge</a:t>
            </a:r>
          </a:p>
        </p:txBody>
      </p:sp>
      <p:sp>
        <p:nvSpPr>
          <p:cNvPr id="21" name="Rectangle 20">
            <a:extLst>
              <a:ext uri="{FF2B5EF4-FFF2-40B4-BE49-F238E27FC236}">
                <a16:creationId xmlns:a16="http://schemas.microsoft.com/office/drawing/2014/main" id="{0D5051BF-B172-462B-A1E6-78283640276D}"/>
              </a:ext>
            </a:extLst>
          </p:cNvPr>
          <p:cNvSpPr>
            <a:spLocks noGrp="1"/>
          </p:cNvSpPr>
          <p:nvPr/>
        </p:nvSpPr>
        <p:spPr>
          <a:xfrm>
            <a:off x="3228975" y="301180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Mexican American Studies in Tucson</a:t>
            </a:r>
          </a:p>
        </p:txBody>
      </p:sp>
      <p:sp>
        <p:nvSpPr>
          <p:cNvPr id="22" name="Rectangle 21">
            <a:extLst>
              <a:ext uri="{FF2B5EF4-FFF2-40B4-BE49-F238E27FC236}">
                <a16:creationId xmlns:a16="http://schemas.microsoft.com/office/drawing/2014/main" id="{0F8FE0CA-161A-4FDB-80B8-2648EF28E77B}"/>
              </a:ext>
            </a:extLst>
          </p:cNvPr>
          <p:cNvSpPr>
            <a:spLocks noGrp="1"/>
          </p:cNvSpPr>
          <p:nvPr/>
        </p:nvSpPr>
        <p:spPr>
          <a:xfrm>
            <a:off x="3228975" y="325183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1"/>
              </a:rPr>
              <a:t>Harvest of Empire</a:t>
            </a:r>
          </a:p>
        </p:txBody>
      </p:sp>
      <p:sp>
        <p:nvSpPr>
          <p:cNvPr id="23" name="Rectangle 22">
            <a:extLst>
              <a:ext uri="{FF2B5EF4-FFF2-40B4-BE49-F238E27FC236}">
                <a16:creationId xmlns:a16="http://schemas.microsoft.com/office/drawing/2014/main" id="{E0899D5F-B82D-4CA9-8B62-9064D0DA303A}"/>
              </a:ext>
            </a:extLst>
          </p:cNvPr>
          <p:cNvSpPr>
            <a:spLocks noGrp="1"/>
          </p:cNvSpPr>
          <p:nvPr/>
        </p:nvSpPr>
        <p:spPr>
          <a:xfrm>
            <a:off x="3228975" y="353187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U.S. intervention and Latin American migration</a:t>
            </a:r>
          </a:p>
        </p:txBody>
      </p:sp>
      <p:sp>
        <p:nvSpPr>
          <p:cNvPr id="24" name="Rectangle 23">
            <a:extLst>
              <a:ext uri="{FF2B5EF4-FFF2-40B4-BE49-F238E27FC236}">
                <a16:creationId xmlns:a16="http://schemas.microsoft.com/office/drawing/2014/main" id="{5AD22F93-4370-4404-B9E0-C51AE9A6F98B}"/>
              </a:ext>
            </a:extLst>
          </p:cNvPr>
          <p:cNvSpPr>
            <a:spLocks noGrp="1"/>
          </p:cNvSpPr>
          <p:nvPr/>
        </p:nvSpPr>
        <p:spPr>
          <a:xfrm>
            <a:off x="3228975" y="377190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2"/>
              </a:rPr>
              <a:t>The First Rainbow Coalition</a:t>
            </a:r>
          </a:p>
        </p:txBody>
      </p:sp>
      <p:sp>
        <p:nvSpPr>
          <p:cNvPr id="25" name="Rectangle 24">
            <a:extLst>
              <a:ext uri="{FF2B5EF4-FFF2-40B4-BE49-F238E27FC236}">
                <a16:creationId xmlns:a16="http://schemas.microsoft.com/office/drawing/2014/main" id="{D7E32513-8C82-4AF2-9E3D-6916FB2EB8B7}"/>
              </a:ext>
            </a:extLst>
          </p:cNvPr>
          <p:cNvSpPr>
            <a:spLocks noGrp="1"/>
          </p:cNvSpPr>
          <p:nvPr/>
        </p:nvSpPr>
        <p:spPr>
          <a:xfrm>
            <a:off x="3228975" y="405193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Young Lords and multiracial solidarity</a:t>
            </a:r>
          </a:p>
        </p:txBody>
      </p:sp>
      <p:sp>
        <p:nvSpPr>
          <p:cNvPr id="26" name="Rectangle 25">
            <a:extLst>
              <a:ext uri="{FF2B5EF4-FFF2-40B4-BE49-F238E27FC236}">
                <a16:creationId xmlns:a16="http://schemas.microsoft.com/office/drawing/2014/main" id="{76C0CCED-B38C-49FE-9F86-09C299B5CF4B}"/>
              </a:ext>
            </a:extLst>
          </p:cNvPr>
          <p:cNvSpPr>
            <a:spLocks noGrp="1"/>
          </p:cNvSpPr>
          <p:nvPr/>
        </p:nvSpPr>
        <p:spPr>
          <a:xfrm>
            <a:off x="3228975" y="429196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3"/>
              </a:rPr>
              <a:t>La Raza de Colorado: El Movimiento</a:t>
            </a:r>
          </a:p>
        </p:txBody>
      </p:sp>
      <p:sp>
        <p:nvSpPr>
          <p:cNvPr id="27" name="Rectangle 26">
            <a:extLst>
              <a:ext uri="{FF2B5EF4-FFF2-40B4-BE49-F238E27FC236}">
                <a16:creationId xmlns:a16="http://schemas.microsoft.com/office/drawing/2014/main" id="{9CC45E12-9285-4358-A130-9C627D30B252}"/>
              </a:ext>
            </a:extLst>
          </p:cNvPr>
          <p:cNvSpPr>
            <a:spLocks noGrp="1"/>
          </p:cNvSpPr>
          <p:nvPr/>
        </p:nvSpPr>
        <p:spPr>
          <a:xfrm>
            <a:off x="3228975" y="457200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Regional Chicano activism</a:t>
            </a:r>
          </a:p>
        </p:txBody>
      </p:sp>
      <p:sp>
        <p:nvSpPr>
          <p:cNvPr id="28" name="Rectangle 27">
            <a:extLst>
              <a:ext uri="{FF2B5EF4-FFF2-40B4-BE49-F238E27FC236}">
                <a16:creationId xmlns:a16="http://schemas.microsoft.com/office/drawing/2014/main" id="{BA65535B-8C62-4EAA-B4B6-374744AC98F0}"/>
              </a:ext>
            </a:extLst>
          </p:cNvPr>
          <p:cNvSpPr>
            <a:spLocks noGrp="1"/>
          </p:cNvSpPr>
          <p:nvPr/>
        </p:nvSpPr>
        <p:spPr>
          <a:xfrm>
            <a:off x="3228975" y="481203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4"/>
              </a:rPr>
              <a:t>Chicano Theatre: The Act of Resistance</a:t>
            </a:r>
          </a:p>
        </p:txBody>
      </p:sp>
      <p:sp>
        <p:nvSpPr>
          <p:cNvPr id="29" name="Rectangle 28">
            <a:extLst>
              <a:ext uri="{FF2B5EF4-FFF2-40B4-BE49-F238E27FC236}">
                <a16:creationId xmlns:a16="http://schemas.microsoft.com/office/drawing/2014/main" id="{D20F2628-25E5-41F2-99AD-9224BAD202A2}"/>
              </a:ext>
            </a:extLst>
          </p:cNvPr>
          <p:cNvSpPr>
            <a:spLocks noGrp="1"/>
          </p:cNvSpPr>
          <p:nvPr/>
        </p:nvSpPr>
        <p:spPr>
          <a:xfrm>
            <a:off x="3228975" y="509206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El Teatro Campesino and cultural resistance</a:t>
            </a:r>
          </a:p>
        </p:txBody>
      </p:sp>
      <p:sp>
        <p:nvSpPr>
          <p:cNvPr id="30" name="Rectangle 29">
            <a:extLst>
              <a:ext uri="{FF2B5EF4-FFF2-40B4-BE49-F238E27FC236}">
                <a16:creationId xmlns:a16="http://schemas.microsoft.com/office/drawing/2014/main" id="{E9A2BCC8-29C7-438D-B697-0D790DCBD721}"/>
              </a:ext>
            </a:extLst>
          </p:cNvPr>
          <p:cNvSpPr>
            <a:spLocks noGrp="1"/>
          </p:cNvSpPr>
          <p:nvPr/>
        </p:nvSpPr>
        <p:spPr>
          <a:xfrm>
            <a:off x="6143625" y="221170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5"/>
              </a:rPr>
              <a:t>Chicano Identity</a:t>
            </a:r>
          </a:p>
        </p:txBody>
      </p:sp>
      <p:sp>
        <p:nvSpPr>
          <p:cNvPr id="31" name="Rectangle 30">
            <a:extLst>
              <a:ext uri="{FF2B5EF4-FFF2-40B4-BE49-F238E27FC236}">
                <a16:creationId xmlns:a16="http://schemas.microsoft.com/office/drawing/2014/main" id="{5910856C-BE3D-458A-A69B-09D33936A125}"/>
              </a:ext>
            </a:extLst>
          </p:cNvPr>
          <p:cNvSpPr>
            <a:spLocks noGrp="1"/>
          </p:cNvSpPr>
          <p:nvPr/>
        </p:nvSpPr>
        <p:spPr>
          <a:xfrm>
            <a:off x="6143625" y="249174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Short video: cultural pride and identity</a:t>
            </a:r>
          </a:p>
        </p:txBody>
      </p:sp>
      <p:sp>
        <p:nvSpPr>
          <p:cNvPr id="32" name="Rectangle 31">
            <a:extLst>
              <a:ext uri="{FF2B5EF4-FFF2-40B4-BE49-F238E27FC236}">
                <a16:creationId xmlns:a16="http://schemas.microsoft.com/office/drawing/2014/main" id="{B2177001-152E-42E3-BC93-73EF0B51A363}"/>
              </a:ext>
            </a:extLst>
          </p:cNvPr>
          <p:cNvSpPr>
            <a:spLocks noGrp="1"/>
          </p:cNvSpPr>
          <p:nvPr/>
        </p:nvSpPr>
        <p:spPr>
          <a:xfrm>
            <a:off x="6143625" y="273177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6"/>
              </a:rPr>
              <a:t>Jesús Treviño: Defining the Movement</a:t>
            </a:r>
          </a:p>
        </p:txBody>
      </p:sp>
      <p:sp>
        <p:nvSpPr>
          <p:cNvPr id="33" name="Rectangle 32">
            <a:extLst>
              <a:ext uri="{FF2B5EF4-FFF2-40B4-BE49-F238E27FC236}">
                <a16:creationId xmlns:a16="http://schemas.microsoft.com/office/drawing/2014/main" id="{E529A5C6-B184-4FFE-B531-EFBBBD00608D}"/>
              </a:ext>
            </a:extLst>
          </p:cNvPr>
          <p:cNvSpPr>
            <a:spLocks noGrp="1"/>
          </p:cNvSpPr>
          <p:nvPr/>
        </p:nvSpPr>
        <p:spPr>
          <a:xfrm>
            <a:off x="6143625" y="301180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Short video: origins of the Chicano Movement</a:t>
            </a:r>
          </a:p>
        </p:txBody>
      </p:sp>
      <p:sp>
        <p:nvSpPr>
          <p:cNvPr id="34" name="Rectangle 33">
            <a:extLst>
              <a:ext uri="{FF2B5EF4-FFF2-40B4-BE49-F238E27FC236}">
                <a16:creationId xmlns:a16="http://schemas.microsoft.com/office/drawing/2014/main" id="{C1427541-569C-4AF9-B1FA-A655385A99AF}"/>
              </a:ext>
            </a:extLst>
          </p:cNvPr>
          <p:cNvSpPr>
            <a:spLocks noGrp="1"/>
          </p:cNvSpPr>
          <p:nvPr/>
        </p:nvSpPr>
        <p:spPr>
          <a:xfrm>
            <a:off x="6143625" y="325183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7"/>
              </a:rPr>
              <a:t>Precious Knowledge: Community and Self</a:t>
            </a:r>
          </a:p>
        </p:txBody>
      </p:sp>
      <p:sp>
        <p:nvSpPr>
          <p:cNvPr id="35" name="Rectangle 34">
            <a:extLst>
              <a:ext uri="{FF2B5EF4-FFF2-40B4-BE49-F238E27FC236}">
                <a16:creationId xmlns:a16="http://schemas.microsoft.com/office/drawing/2014/main" id="{4D65DD06-A196-47DB-A3D4-214961A8326F}"/>
              </a:ext>
            </a:extLst>
          </p:cNvPr>
          <p:cNvSpPr>
            <a:spLocks noGrp="1"/>
          </p:cNvSpPr>
          <p:nvPr/>
        </p:nvSpPr>
        <p:spPr>
          <a:xfrm>
            <a:off x="6143625" y="353187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Short video: learning and community involvement</a:t>
            </a:r>
          </a:p>
        </p:txBody>
      </p:sp>
      <p:sp>
        <p:nvSpPr>
          <p:cNvPr id="36" name="Rectangle 35">
            <a:extLst>
              <a:ext uri="{FF2B5EF4-FFF2-40B4-BE49-F238E27FC236}">
                <a16:creationId xmlns:a16="http://schemas.microsoft.com/office/drawing/2014/main" id="{3CB3B284-C1EC-494A-AB1D-4B9B8717F2AB}"/>
              </a:ext>
            </a:extLst>
          </p:cNvPr>
          <p:cNvSpPr>
            <a:spLocks noGrp="1"/>
          </p:cNvSpPr>
          <p:nvPr/>
        </p:nvSpPr>
        <p:spPr>
          <a:xfrm>
            <a:off x="6143625" y="377190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8"/>
              </a:rPr>
              <a:t>Precious Knowledge: Achievement Gap</a:t>
            </a:r>
          </a:p>
        </p:txBody>
      </p:sp>
      <p:sp>
        <p:nvSpPr>
          <p:cNvPr id="37" name="Rectangle 36">
            <a:extLst>
              <a:ext uri="{FF2B5EF4-FFF2-40B4-BE49-F238E27FC236}">
                <a16:creationId xmlns:a16="http://schemas.microsoft.com/office/drawing/2014/main" id="{3771704D-3E82-46B3-B490-732C20C935F5}"/>
              </a:ext>
            </a:extLst>
          </p:cNvPr>
          <p:cNvSpPr>
            <a:spLocks noGrp="1"/>
          </p:cNvSpPr>
          <p:nvPr/>
        </p:nvSpPr>
        <p:spPr>
          <a:xfrm>
            <a:off x="6143625" y="405193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Short video: culturally relevant teaching</a:t>
            </a:r>
          </a:p>
        </p:txBody>
      </p:sp>
      <p:sp>
        <p:nvSpPr>
          <p:cNvPr id="38" name="Rectangle 37">
            <a:extLst>
              <a:ext uri="{FF2B5EF4-FFF2-40B4-BE49-F238E27FC236}">
                <a16:creationId xmlns:a16="http://schemas.microsoft.com/office/drawing/2014/main" id="{EA50B257-AAE4-4A47-A1C3-9CA7AA10E176}"/>
              </a:ext>
            </a:extLst>
          </p:cNvPr>
          <p:cNvSpPr>
            <a:spLocks noGrp="1"/>
          </p:cNvSpPr>
          <p:nvPr/>
        </p:nvSpPr>
        <p:spPr>
          <a:xfrm>
            <a:off x="6143625" y="4291965"/>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19"/>
              </a:rPr>
              <a:t>Unlikely Allies: Rainbow Coalition</a:t>
            </a:r>
          </a:p>
        </p:txBody>
      </p:sp>
      <p:sp>
        <p:nvSpPr>
          <p:cNvPr id="39" name="Rectangle 38">
            <a:extLst>
              <a:ext uri="{FF2B5EF4-FFF2-40B4-BE49-F238E27FC236}">
                <a16:creationId xmlns:a16="http://schemas.microsoft.com/office/drawing/2014/main" id="{890EA6E9-566E-407E-98D1-A500C7B2111D}"/>
              </a:ext>
            </a:extLst>
          </p:cNvPr>
          <p:cNvSpPr>
            <a:spLocks noGrp="1"/>
          </p:cNvSpPr>
          <p:nvPr/>
        </p:nvSpPr>
        <p:spPr>
          <a:xfrm>
            <a:off x="6143625" y="4572000"/>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Short video: organizing across communities</a:t>
            </a:r>
          </a:p>
        </p:txBody>
      </p:sp>
      <p:sp>
        <p:nvSpPr>
          <p:cNvPr id="40" name="Rectangle 39">
            <a:extLst>
              <a:ext uri="{FF2B5EF4-FFF2-40B4-BE49-F238E27FC236}">
                <a16:creationId xmlns:a16="http://schemas.microsoft.com/office/drawing/2014/main" id="{C6240263-8D9F-4775-8861-7A24E00A796B}"/>
              </a:ext>
            </a:extLst>
          </p:cNvPr>
          <p:cNvSpPr>
            <a:spLocks noGrp="1"/>
          </p:cNvSpPr>
          <p:nvPr/>
        </p:nvSpPr>
        <p:spPr>
          <a:xfrm>
            <a:off x="6143625" y="4812030"/>
            <a:ext cx="2743200" cy="280035"/>
          </a:xfrm>
          <a:prstGeom prst="rect">
            <a:avLst/>
          </a:prstGeom>
          <a:noFill/>
          <a:ln w="0">
            <a:noFill/>
          </a:ln>
        </p:spPr>
        <p:txBody>
          <a:bodyPr>
            <a:noAutofit/>
          </a:bodyPr>
          <a:lstStyle/>
          <a:p>
            <a:pPr>
              <a:defRPr sz="1725" b="1">
                <a:solidFill>
                  <a:srgbClr val="135E91"/>
                </a:solidFill>
                <a:latin typeface="Bitstream Charter"/>
                <a:ea typeface="Bitstream Charter"/>
                <a:cs typeface="Bitstream Charter"/>
              </a:defRPr>
            </a:pPr>
            <a:r>
              <a:rPr sz="1035" b="1" u="sng">
                <a:solidFill>
                  <a:srgbClr val="135E91"/>
                </a:solidFill>
                <a:latin typeface="Bitstream Charter"/>
                <a:ea typeface="Bitstream Charter"/>
                <a:cs typeface="Bitstream Charter"/>
                <a:hlinkClick r:id="rId20"/>
              </a:rPr>
              <a:t>No Más Bebés: Sign Here</a:t>
            </a:r>
          </a:p>
        </p:txBody>
      </p:sp>
      <p:sp>
        <p:nvSpPr>
          <p:cNvPr id="41" name="Rectangle 40">
            <a:extLst>
              <a:ext uri="{FF2B5EF4-FFF2-40B4-BE49-F238E27FC236}">
                <a16:creationId xmlns:a16="http://schemas.microsoft.com/office/drawing/2014/main" id="{E61413CC-8998-4113-B5A1-9B1E6D95C5E7}"/>
              </a:ext>
            </a:extLst>
          </p:cNvPr>
          <p:cNvSpPr>
            <a:spLocks noGrp="1"/>
          </p:cNvSpPr>
          <p:nvPr/>
        </p:nvSpPr>
        <p:spPr>
          <a:xfrm>
            <a:off x="6143625" y="5092065"/>
            <a:ext cx="2743200" cy="188595"/>
          </a:xfrm>
          <a:prstGeom prst="rect">
            <a:avLst/>
          </a:prstGeom>
          <a:noFill/>
          <a:ln w="0">
            <a:noFill/>
          </a:ln>
        </p:spPr>
        <p:txBody>
          <a:bodyPr>
            <a:noAutofit/>
          </a:bodyPr>
          <a:lstStyle/>
          <a:p>
            <a:pPr>
              <a:defRPr sz="1425" b="0">
                <a:solidFill>
                  <a:srgbClr val="193D48"/>
                </a:solidFill>
                <a:latin typeface="Bitstream Charter"/>
                <a:ea typeface="Bitstream Charter"/>
                <a:cs typeface="Bitstream Charter"/>
              </a:defRPr>
            </a:pPr>
            <a:r>
              <a:rPr sz="855">
                <a:solidFill>
                  <a:srgbClr val="193D48"/>
                </a:solidFill>
                <a:latin typeface="Bitstream Charter"/>
                <a:ea typeface="Bitstream Charter"/>
                <a:cs typeface="Bitstream Charter"/>
              </a:rPr>
              <a:t>Short video: informed consent and language</a:t>
            </a:r>
          </a:p>
        </p:txBody>
      </p:sp>
      <p:sp>
        <p:nvSpPr>
          <p:cNvPr id="42" name="Rectangle 41">
            <a:extLst>
              <a:ext uri="{FF2B5EF4-FFF2-40B4-BE49-F238E27FC236}">
                <a16:creationId xmlns:a16="http://schemas.microsoft.com/office/drawing/2014/main" id="{DD97802F-CA4F-4097-8FCB-E66992807347}"/>
              </a:ext>
            </a:extLst>
          </p:cNvPr>
          <p:cNvSpPr>
            <a:spLocks noGrp="1"/>
          </p:cNvSpPr>
          <p:nvPr/>
        </p:nvSpPr>
        <p:spPr>
          <a:xfrm>
            <a:off x="314325" y="5537835"/>
            <a:ext cx="8515350" cy="262890"/>
          </a:xfrm>
          <a:prstGeom prst="rect">
            <a:avLst/>
          </a:prstGeom>
          <a:noFill/>
          <a:ln w="0">
            <a:noFill/>
          </a:ln>
        </p:spPr>
        <p:txBody>
          <a:bodyPr>
            <a:noAutofit/>
          </a:bodyPr>
          <a:lstStyle/>
          <a:p>
            <a:pPr>
              <a:defRPr sz="1500" b="0">
                <a:solidFill>
                  <a:srgbClr val="193D48"/>
                </a:solidFill>
                <a:latin typeface="Bitstream Charter"/>
                <a:ea typeface="Bitstream Charter"/>
                <a:cs typeface="Bitstream Charter"/>
              </a:defRPr>
            </a:pPr>
            <a:r>
              <a:rPr sz="900">
                <a:solidFill>
                  <a:srgbClr val="193D48"/>
                </a:solidFill>
                <a:latin typeface="Bitstream Charter"/>
                <a:ea typeface="Bitstream Charter"/>
                <a:cs typeface="Bitstream Charter"/>
              </a:rPr>
              <a:t>Free access does not grant open reuse rights. Full films may require a free account, library access, PBS Passport or rental.</a:t>
            </a:r>
          </a:p>
        </p:txBody>
      </p:sp>
    </p:spTree>
    <p:extLst>
      <p:ext uri="{BB962C8B-B14F-4D97-AF65-F5344CB8AC3E}">
        <p14:creationId xmlns:p14="http://schemas.microsoft.com/office/powerpoint/2010/main" val="642893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itle 58">
            <a:extLst>
              <a:ext uri="{FF2B5EF4-FFF2-40B4-BE49-F238E27FC236}">
                <a16:creationId xmlns:a16="http://schemas.microsoft.com/office/drawing/2014/main" id="{F1178801-7E37-4F4D-BF63-49A382B14918}"/>
              </a:ext>
            </a:extLst>
          </p:cNvPr>
          <p:cNvSpPr>
            <a:spLocks noGrp="1"/>
          </p:cNvSpPr>
          <p:nvPr>
            <p:ph type="title" idx="4294967295"/>
          </p:nvPr>
        </p:nvSpPr>
        <p:spPr>
          <a:xfrm>
            <a:off x="285750" y="731520"/>
            <a:ext cx="8572500" cy="400050"/>
          </a:xfrm>
          <a:prstGeom prst="rect">
            <a:avLst/>
          </a:prstGeom>
          <a:noFill/>
          <a:ln w="0">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3600" b="1">
                <a:solidFill>
                  <a:srgbClr val="193D48"/>
                </a:solidFill>
                <a:latin typeface="Bitstream Charter"/>
                <a:ea typeface="Bitstream Charter"/>
                <a:cs typeface="Bitstream Charter"/>
              </a:defRPr>
            </a:pPr>
            <a:r>
              <a:rPr kumimoji="0" lang="en-US" sz="2160" b="1" i="0" u="none" strike="noStrike" kern="0" cap="none" spc="0" normalizeH="0" baseline="0" noProof="0" dirty="0">
                <a:ln>
                  <a:noFill/>
                </a:ln>
                <a:solidFill>
                  <a:srgbClr val="193D48"/>
                </a:solidFill>
                <a:effectLst/>
                <a:uLnTx/>
                <a:uFillTx/>
                <a:latin typeface="Bitstream Charter"/>
                <a:ea typeface="Bitstream Charter"/>
                <a:cs typeface="Bitstream Charter"/>
                <a:sym typeface="Arial"/>
              </a:rPr>
              <a:t>Chicano &amp; Latino Film Resources</a:t>
            </a:r>
          </a:p>
        </p:txBody>
      </p:sp>
      <p:sp>
        <p:nvSpPr>
          <p:cNvPr id="2" name="Rectangle 1">
            <a:extLst>
              <a:ext uri="{FF2B5EF4-FFF2-40B4-BE49-F238E27FC236}">
                <a16:creationId xmlns:a16="http://schemas.microsoft.com/office/drawing/2014/main" id="{A2BBB2B7-100F-493D-A1B9-6DF77776D33B}"/>
              </a:ext>
            </a:extLst>
          </p:cNvPr>
          <p:cNvSpPr>
            <a:spLocks noGrp="1"/>
          </p:cNvSpPr>
          <p:nvPr/>
        </p:nvSpPr>
        <p:spPr>
          <a:xfrm>
            <a:off x="285750" y="1171575"/>
            <a:ext cx="8572500" cy="228600"/>
          </a:xfrm>
          <a:prstGeom prst="rect">
            <a:avLst/>
          </a:prstGeom>
          <a:noFill/>
          <a:ln w="0">
            <a:noFill/>
          </a:ln>
        </p:spPr>
        <p:txBody>
          <a:bodyPr>
            <a:noAutofit/>
          </a:bodyPr>
          <a:lstStyle/>
          <a:p>
            <a:pPr>
              <a:defRPr sz="1950" b="0">
                <a:solidFill>
                  <a:srgbClr val="193D48"/>
                </a:solidFill>
                <a:latin typeface="Bitstream Charter"/>
                <a:ea typeface="Bitstream Charter"/>
                <a:cs typeface="Bitstream Charter"/>
              </a:defRPr>
            </a:pPr>
            <a:r>
              <a:rPr sz="1170">
                <a:solidFill>
                  <a:srgbClr val="193D48"/>
                </a:solidFill>
                <a:latin typeface="Bitstream Charter"/>
                <a:ea typeface="Bitstream Charter"/>
                <a:cs typeface="Bitstream Charter"/>
              </a:rPr>
              <a:t>Documentaries by topic and movies by genre</a:t>
            </a:r>
          </a:p>
        </p:txBody>
      </p:sp>
      <p:sp>
        <p:nvSpPr>
          <p:cNvPr id="22" name="Rectangle 21">
            <a:extLst>
              <a:ext uri="{FF2B5EF4-FFF2-40B4-BE49-F238E27FC236}">
                <a16:creationId xmlns:a16="http://schemas.microsoft.com/office/drawing/2014/main" id="{EF1BF745-0E38-4C5C-B5CB-F2F20595439F}"/>
              </a:ext>
            </a:extLst>
          </p:cNvPr>
          <p:cNvSpPr>
            <a:spLocks noGrp="1"/>
          </p:cNvSpPr>
          <p:nvPr/>
        </p:nvSpPr>
        <p:spPr>
          <a:xfrm>
            <a:off x="285750" y="1657749"/>
            <a:ext cx="2771775" cy="257175"/>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dirty="0">
                <a:solidFill>
                  <a:srgbClr val="913E29"/>
                </a:solidFill>
                <a:latin typeface="Bitstream Charter"/>
                <a:ea typeface="Bitstream Charter"/>
                <a:cs typeface="Bitstream Charter"/>
              </a:rPr>
              <a:t>Historical &amp; social justice drama</a:t>
            </a:r>
          </a:p>
        </p:txBody>
      </p:sp>
      <p:sp>
        <p:nvSpPr>
          <p:cNvPr id="23" name="Rectangle 22">
            <a:extLst>
              <a:ext uri="{FF2B5EF4-FFF2-40B4-BE49-F238E27FC236}">
                <a16:creationId xmlns:a16="http://schemas.microsoft.com/office/drawing/2014/main" id="{06CC215F-CEAE-4638-A321-612CADF0222B}"/>
              </a:ext>
            </a:extLst>
          </p:cNvPr>
          <p:cNvSpPr>
            <a:spLocks noGrp="1"/>
          </p:cNvSpPr>
          <p:nvPr/>
        </p:nvSpPr>
        <p:spPr>
          <a:xfrm>
            <a:off x="285750" y="202650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Zoot Suit (1981)</a:t>
            </a:r>
          </a:p>
        </p:txBody>
      </p:sp>
      <p:sp>
        <p:nvSpPr>
          <p:cNvPr id="27" name="Rectangle 26">
            <a:extLst>
              <a:ext uri="{FF2B5EF4-FFF2-40B4-BE49-F238E27FC236}">
                <a16:creationId xmlns:a16="http://schemas.microsoft.com/office/drawing/2014/main" id="{D5625FEB-9244-499B-9CDC-79129D80A957}"/>
              </a:ext>
            </a:extLst>
          </p:cNvPr>
          <p:cNvSpPr>
            <a:spLocks noGrp="1"/>
          </p:cNvSpPr>
          <p:nvPr/>
        </p:nvSpPr>
        <p:spPr>
          <a:xfrm>
            <a:off x="257174" y="219828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Stand and Deliver (1988)</a:t>
            </a:r>
          </a:p>
        </p:txBody>
      </p:sp>
      <p:sp>
        <p:nvSpPr>
          <p:cNvPr id="24" name="Rectangle 23">
            <a:extLst>
              <a:ext uri="{FF2B5EF4-FFF2-40B4-BE49-F238E27FC236}">
                <a16:creationId xmlns:a16="http://schemas.microsoft.com/office/drawing/2014/main" id="{EF6FCA11-61B1-454F-B008-75BA1BE49F7E}"/>
              </a:ext>
            </a:extLst>
          </p:cNvPr>
          <p:cNvSpPr>
            <a:spLocks noGrp="1"/>
          </p:cNvSpPr>
          <p:nvPr/>
        </p:nvSpPr>
        <p:spPr>
          <a:xfrm>
            <a:off x="257175" y="2347139"/>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The Ballad of Gregorio Cortez (1982)</a:t>
            </a:r>
          </a:p>
        </p:txBody>
      </p:sp>
      <p:sp>
        <p:nvSpPr>
          <p:cNvPr id="26" name="Rectangle 25">
            <a:extLst>
              <a:ext uri="{FF2B5EF4-FFF2-40B4-BE49-F238E27FC236}">
                <a16:creationId xmlns:a16="http://schemas.microsoft.com/office/drawing/2014/main" id="{8D11FE8D-7179-43B0-B685-B3AC2E08DF10}"/>
              </a:ext>
            </a:extLst>
          </p:cNvPr>
          <p:cNvSpPr>
            <a:spLocks noGrp="1"/>
          </p:cNvSpPr>
          <p:nvPr/>
        </p:nvSpPr>
        <p:spPr>
          <a:xfrm>
            <a:off x="285750" y="2575739"/>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Walkout (2006)</a:t>
            </a:r>
          </a:p>
        </p:txBody>
      </p:sp>
      <p:sp>
        <p:nvSpPr>
          <p:cNvPr id="25" name="Rectangle 24">
            <a:extLst>
              <a:ext uri="{FF2B5EF4-FFF2-40B4-BE49-F238E27FC236}">
                <a16:creationId xmlns:a16="http://schemas.microsoft.com/office/drawing/2014/main" id="{B9F4F0C0-5ABE-466E-9F6E-1296A72EFCE7}"/>
              </a:ext>
            </a:extLst>
          </p:cNvPr>
          <p:cNvSpPr>
            <a:spLocks noGrp="1"/>
          </p:cNvSpPr>
          <p:nvPr/>
        </p:nvSpPr>
        <p:spPr>
          <a:xfrm>
            <a:off x="285750" y="2783205"/>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Salt of the Earth (1954)</a:t>
            </a:r>
          </a:p>
        </p:txBody>
      </p:sp>
      <p:sp>
        <p:nvSpPr>
          <p:cNvPr id="17" name="Rectangle 16">
            <a:extLst>
              <a:ext uri="{FF2B5EF4-FFF2-40B4-BE49-F238E27FC236}">
                <a16:creationId xmlns:a16="http://schemas.microsoft.com/office/drawing/2014/main" id="{F1B4B93C-8487-4DD8-9DBF-16418C44ACD3}"/>
              </a:ext>
            </a:extLst>
          </p:cNvPr>
          <p:cNvSpPr>
            <a:spLocks noGrp="1"/>
          </p:cNvSpPr>
          <p:nvPr/>
        </p:nvSpPr>
        <p:spPr>
          <a:xfrm>
            <a:off x="257173" y="3004693"/>
            <a:ext cx="2771775" cy="257175"/>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dirty="0">
                <a:solidFill>
                  <a:srgbClr val="913E29"/>
                </a:solidFill>
                <a:latin typeface="Bitstream Charter"/>
                <a:ea typeface="Bitstream Charter"/>
                <a:cs typeface="Bitstream Charter"/>
              </a:rPr>
              <a:t>Representation &amp; cultural identity</a:t>
            </a:r>
          </a:p>
        </p:txBody>
      </p:sp>
      <p:sp>
        <p:nvSpPr>
          <p:cNvPr id="18" name="Rectangle 17">
            <a:extLst>
              <a:ext uri="{FF2B5EF4-FFF2-40B4-BE49-F238E27FC236}">
                <a16:creationId xmlns:a16="http://schemas.microsoft.com/office/drawing/2014/main" id="{AD260AE4-2E6A-4E25-8F2F-EBF987EA0E8B}"/>
              </a:ext>
            </a:extLst>
          </p:cNvPr>
          <p:cNvSpPr>
            <a:spLocks noGrp="1"/>
          </p:cNvSpPr>
          <p:nvPr/>
        </p:nvSpPr>
        <p:spPr>
          <a:xfrm>
            <a:off x="285750" y="3348722"/>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The Bronze Screen</a:t>
            </a:r>
          </a:p>
        </p:txBody>
      </p:sp>
      <p:sp>
        <p:nvSpPr>
          <p:cNvPr id="19" name="Rectangle 18">
            <a:extLst>
              <a:ext uri="{FF2B5EF4-FFF2-40B4-BE49-F238E27FC236}">
                <a16:creationId xmlns:a16="http://schemas.microsoft.com/office/drawing/2014/main" id="{4ADEC41A-CC0E-4A1C-A7D3-A262EB54841D}"/>
              </a:ext>
            </a:extLst>
          </p:cNvPr>
          <p:cNvSpPr>
            <a:spLocks noGrp="1"/>
          </p:cNvSpPr>
          <p:nvPr/>
        </p:nvSpPr>
        <p:spPr>
          <a:xfrm>
            <a:off x="285750" y="3493724"/>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Chicana (1979)</a:t>
            </a:r>
          </a:p>
        </p:txBody>
      </p:sp>
      <p:sp>
        <p:nvSpPr>
          <p:cNvPr id="20" name="Rectangle 19">
            <a:extLst>
              <a:ext uri="{FF2B5EF4-FFF2-40B4-BE49-F238E27FC236}">
                <a16:creationId xmlns:a16="http://schemas.microsoft.com/office/drawing/2014/main" id="{03E4B9DC-A4A5-4323-B110-1491A1E74DE3}"/>
              </a:ext>
            </a:extLst>
          </p:cNvPr>
          <p:cNvSpPr>
            <a:spLocks noGrp="1"/>
          </p:cNvSpPr>
          <p:nvPr/>
        </p:nvSpPr>
        <p:spPr>
          <a:xfrm>
            <a:off x="285750" y="370332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err="1">
                <a:solidFill>
                  <a:srgbClr val="193D48"/>
                </a:solidFill>
                <a:latin typeface="Bitstream Charter"/>
                <a:ea typeface="Bitstream Charter"/>
                <a:cs typeface="Bitstream Charter"/>
              </a:rPr>
              <a:t>Yo</a:t>
            </a:r>
            <a:r>
              <a:rPr sz="990" dirty="0">
                <a:solidFill>
                  <a:srgbClr val="193D48"/>
                </a:solidFill>
                <a:latin typeface="Bitstream Charter"/>
                <a:ea typeface="Bitstream Charter"/>
                <a:cs typeface="Bitstream Charter"/>
              </a:rPr>
              <a:t> Soy Chicano (1972)</a:t>
            </a:r>
          </a:p>
        </p:txBody>
      </p:sp>
      <p:sp>
        <p:nvSpPr>
          <p:cNvPr id="21" name="Rectangle 20">
            <a:extLst>
              <a:ext uri="{FF2B5EF4-FFF2-40B4-BE49-F238E27FC236}">
                <a16:creationId xmlns:a16="http://schemas.microsoft.com/office/drawing/2014/main" id="{FD14D26E-5883-4C7D-A51E-7AD14077B7BE}"/>
              </a:ext>
            </a:extLst>
          </p:cNvPr>
          <p:cNvSpPr>
            <a:spLocks noGrp="1"/>
          </p:cNvSpPr>
          <p:nvPr/>
        </p:nvSpPr>
        <p:spPr>
          <a:xfrm>
            <a:off x="257172" y="3941157"/>
            <a:ext cx="2771775" cy="160020"/>
          </a:xfrm>
          <a:prstGeom prst="rect">
            <a:avLst/>
          </a:prstGeom>
          <a:noFill/>
          <a:ln w="0">
            <a:noFill/>
          </a:ln>
        </p:spPr>
        <p:txBody>
          <a:bodyPr>
            <a:noAutofit/>
          </a:bodyPr>
          <a:lstStyle/>
          <a:p>
            <a:pPr>
              <a:defRPr sz="1650" b="0">
                <a:solidFill>
                  <a:srgbClr val="135E91"/>
                </a:solidFill>
                <a:latin typeface="Bitstream Charter"/>
                <a:ea typeface="Bitstream Charter"/>
                <a:cs typeface="Bitstream Charter"/>
              </a:defRPr>
            </a:pPr>
            <a:r>
              <a:rPr sz="990" u="sng">
                <a:solidFill>
                  <a:srgbClr val="135E91"/>
                </a:solidFill>
                <a:latin typeface="Bitstream Charter"/>
                <a:ea typeface="Bitstream Charter"/>
                <a:cs typeface="Bitstream Charter"/>
                <a:hlinkClick r:id="rId3"/>
              </a:rPr>
              <a:t>Chicano Theatre: The Act of Resistance</a:t>
            </a:r>
          </a:p>
        </p:txBody>
      </p:sp>
      <p:sp>
        <p:nvSpPr>
          <p:cNvPr id="47" name="Rectangle 46">
            <a:extLst>
              <a:ext uri="{FF2B5EF4-FFF2-40B4-BE49-F238E27FC236}">
                <a16:creationId xmlns:a16="http://schemas.microsoft.com/office/drawing/2014/main" id="{6F85F0F7-684E-4CB8-8341-232B10BDCD12}"/>
              </a:ext>
            </a:extLst>
          </p:cNvPr>
          <p:cNvSpPr>
            <a:spLocks noGrp="1"/>
          </p:cNvSpPr>
          <p:nvPr/>
        </p:nvSpPr>
        <p:spPr>
          <a:xfrm>
            <a:off x="3028949" y="1672302"/>
            <a:ext cx="2771775" cy="257175"/>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dirty="0">
                <a:solidFill>
                  <a:srgbClr val="913E29"/>
                </a:solidFill>
                <a:latin typeface="Bitstream Charter"/>
                <a:ea typeface="Bitstream Charter"/>
                <a:cs typeface="Bitstream Charter"/>
              </a:rPr>
              <a:t>Music, animation &amp; fantasy</a:t>
            </a:r>
          </a:p>
        </p:txBody>
      </p:sp>
      <p:sp>
        <p:nvSpPr>
          <p:cNvPr id="48" name="Rectangle 47">
            <a:extLst>
              <a:ext uri="{FF2B5EF4-FFF2-40B4-BE49-F238E27FC236}">
                <a16:creationId xmlns:a16="http://schemas.microsoft.com/office/drawing/2014/main" id="{20C241F8-3C2F-4738-85F0-743A3A613F2E}"/>
              </a:ext>
            </a:extLst>
          </p:cNvPr>
          <p:cNvSpPr>
            <a:spLocks noGrp="1"/>
          </p:cNvSpPr>
          <p:nvPr/>
        </p:nvSpPr>
        <p:spPr>
          <a:xfrm>
            <a:off x="3186112" y="2024206"/>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La Bamba (1987)</a:t>
            </a:r>
          </a:p>
        </p:txBody>
      </p:sp>
      <p:sp>
        <p:nvSpPr>
          <p:cNvPr id="49" name="Rectangle 48">
            <a:extLst>
              <a:ext uri="{FF2B5EF4-FFF2-40B4-BE49-F238E27FC236}">
                <a16:creationId xmlns:a16="http://schemas.microsoft.com/office/drawing/2014/main" id="{F534E875-3093-4D4C-AD96-B69DA68CC35D}"/>
              </a:ext>
            </a:extLst>
          </p:cNvPr>
          <p:cNvSpPr>
            <a:spLocks noGrp="1"/>
          </p:cNvSpPr>
          <p:nvPr/>
        </p:nvSpPr>
        <p:spPr>
          <a:xfrm>
            <a:off x="3171824" y="2187119"/>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Selena (1997)</a:t>
            </a:r>
          </a:p>
        </p:txBody>
      </p:sp>
      <p:sp>
        <p:nvSpPr>
          <p:cNvPr id="50" name="Rectangle 49">
            <a:extLst>
              <a:ext uri="{FF2B5EF4-FFF2-40B4-BE49-F238E27FC236}">
                <a16:creationId xmlns:a16="http://schemas.microsoft.com/office/drawing/2014/main" id="{FD0C19F0-269E-405D-8ECA-F5BE6F272F41}"/>
              </a:ext>
            </a:extLst>
          </p:cNvPr>
          <p:cNvSpPr>
            <a:spLocks noGrp="1"/>
          </p:cNvSpPr>
          <p:nvPr/>
        </p:nvSpPr>
        <p:spPr>
          <a:xfrm>
            <a:off x="3171823" y="2364918"/>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Coco (2017)†</a:t>
            </a:r>
          </a:p>
        </p:txBody>
      </p:sp>
      <p:sp>
        <p:nvSpPr>
          <p:cNvPr id="51" name="Rectangle 50">
            <a:extLst>
              <a:ext uri="{FF2B5EF4-FFF2-40B4-BE49-F238E27FC236}">
                <a16:creationId xmlns:a16="http://schemas.microsoft.com/office/drawing/2014/main" id="{40F9D000-F908-4DAF-9499-22D17BABEFF1}"/>
              </a:ext>
            </a:extLst>
          </p:cNvPr>
          <p:cNvSpPr>
            <a:spLocks noGrp="1"/>
          </p:cNvSpPr>
          <p:nvPr/>
        </p:nvSpPr>
        <p:spPr>
          <a:xfrm>
            <a:off x="3171822" y="2593518"/>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The Book of Life (2014)†</a:t>
            </a:r>
          </a:p>
        </p:txBody>
      </p:sp>
      <p:sp>
        <p:nvSpPr>
          <p:cNvPr id="28" name="Rectangle 27">
            <a:extLst>
              <a:ext uri="{FF2B5EF4-FFF2-40B4-BE49-F238E27FC236}">
                <a16:creationId xmlns:a16="http://schemas.microsoft.com/office/drawing/2014/main" id="{3393C2C2-6136-40A6-A709-9F0403E81993}"/>
              </a:ext>
            </a:extLst>
          </p:cNvPr>
          <p:cNvSpPr>
            <a:spLocks noGrp="1"/>
          </p:cNvSpPr>
          <p:nvPr/>
        </p:nvSpPr>
        <p:spPr>
          <a:xfrm>
            <a:off x="3200400" y="2988945"/>
            <a:ext cx="2771775" cy="257175"/>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a:solidFill>
                  <a:srgbClr val="913E29"/>
                </a:solidFill>
                <a:latin typeface="Bitstream Charter"/>
                <a:ea typeface="Bitstream Charter"/>
                <a:cs typeface="Bitstream Charter"/>
              </a:rPr>
              <a:t>Family &amp; coming of age</a:t>
            </a:r>
          </a:p>
        </p:txBody>
      </p:sp>
      <p:sp>
        <p:nvSpPr>
          <p:cNvPr id="29" name="Rectangle 28">
            <a:extLst>
              <a:ext uri="{FF2B5EF4-FFF2-40B4-BE49-F238E27FC236}">
                <a16:creationId xmlns:a16="http://schemas.microsoft.com/office/drawing/2014/main" id="{EE0BCA6B-C90D-4960-9E36-D8A7A21F7B96}"/>
              </a:ext>
            </a:extLst>
          </p:cNvPr>
          <p:cNvSpPr>
            <a:spLocks noGrp="1"/>
          </p:cNvSpPr>
          <p:nvPr/>
        </p:nvSpPr>
        <p:spPr>
          <a:xfrm>
            <a:off x="3200400" y="325755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My Family / Mi Familia (1995)</a:t>
            </a:r>
          </a:p>
        </p:txBody>
      </p:sp>
      <p:sp>
        <p:nvSpPr>
          <p:cNvPr id="30" name="Rectangle 29">
            <a:extLst>
              <a:ext uri="{FF2B5EF4-FFF2-40B4-BE49-F238E27FC236}">
                <a16:creationId xmlns:a16="http://schemas.microsoft.com/office/drawing/2014/main" id="{9462F06B-AD9F-423B-96D0-8429D56707CA}"/>
              </a:ext>
            </a:extLst>
          </p:cNvPr>
          <p:cNvSpPr>
            <a:spLocks noGrp="1"/>
          </p:cNvSpPr>
          <p:nvPr/>
        </p:nvSpPr>
        <p:spPr>
          <a:xfrm>
            <a:off x="3200400" y="3411855"/>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Real Women Have Curves (2002)</a:t>
            </a:r>
          </a:p>
        </p:txBody>
      </p:sp>
      <p:sp>
        <p:nvSpPr>
          <p:cNvPr id="31" name="Rectangle 30">
            <a:extLst>
              <a:ext uri="{FF2B5EF4-FFF2-40B4-BE49-F238E27FC236}">
                <a16:creationId xmlns:a16="http://schemas.microsoft.com/office/drawing/2014/main" id="{F434786D-8C5B-4F8C-9784-38B0D71ECEC6}"/>
              </a:ext>
            </a:extLst>
          </p:cNvPr>
          <p:cNvSpPr>
            <a:spLocks noGrp="1"/>
          </p:cNvSpPr>
          <p:nvPr/>
        </p:nvSpPr>
        <p:spPr>
          <a:xfrm>
            <a:off x="3200400" y="356616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Quinceañera (2006)</a:t>
            </a:r>
          </a:p>
        </p:txBody>
      </p:sp>
      <p:sp>
        <p:nvSpPr>
          <p:cNvPr id="32" name="Rectangle 31">
            <a:extLst>
              <a:ext uri="{FF2B5EF4-FFF2-40B4-BE49-F238E27FC236}">
                <a16:creationId xmlns:a16="http://schemas.microsoft.com/office/drawing/2014/main" id="{3D2959E6-1BFF-4EDF-863C-C323D64EDA2A}"/>
              </a:ext>
            </a:extLst>
          </p:cNvPr>
          <p:cNvSpPr>
            <a:spLocks noGrp="1"/>
          </p:cNvSpPr>
          <p:nvPr/>
        </p:nvSpPr>
        <p:spPr>
          <a:xfrm>
            <a:off x="3200400" y="3720465"/>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Bless Me, Ultima (2013)</a:t>
            </a:r>
          </a:p>
        </p:txBody>
      </p:sp>
      <p:sp>
        <p:nvSpPr>
          <p:cNvPr id="33" name="Rectangle 32">
            <a:extLst>
              <a:ext uri="{FF2B5EF4-FFF2-40B4-BE49-F238E27FC236}">
                <a16:creationId xmlns:a16="http://schemas.microsoft.com/office/drawing/2014/main" id="{48D3F8C5-B923-45C8-ACBF-7D6736814566}"/>
              </a:ext>
            </a:extLst>
          </p:cNvPr>
          <p:cNvSpPr>
            <a:spLocks noGrp="1"/>
          </p:cNvSpPr>
          <p:nvPr/>
        </p:nvSpPr>
        <p:spPr>
          <a:xfrm>
            <a:off x="3200400" y="387477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Tortilla Soup (2001)</a:t>
            </a:r>
          </a:p>
        </p:txBody>
      </p:sp>
      <p:sp>
        <p:nvSpPr>
          <p:cNvPr id="39" name="Rectangle 38">
            <a:extLst>
              <a:ext uri="{FF2B5EF4-FFF2-40B4-BE49-F238E27FC236}">
                <a16:creationId xmlns:a16="http://schemas.microsoft.com/office/drawing/2014/main" id="{1F1D479D-F07C-4E55-8511-714B59BF4CE7}"/>
              </a:ext>
            </a:extLst>
          </p:cNvPr>
          <p:cNvSpPr>
            <a:spLocks noGrp="1"/>
          </p:cNvSpPr>
          <p:nvPr/>
        </p:nvSpPr>
        <p:spPr>
          <a:xfrm>
            <a:off x="6115050" y="1588770"/>
            <a:ext cx="2771775" cy="257175"/>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a:solidFill>
                  <a:srgbClr val="913E29"/>
                </a:solidFill>
                <a:latin typeface="Bitstream Charter"/>
                <a:ea typeface="Bitstream Charter"/>
                <a:cs typeface="Bitstream Charter"/>
              </a:rPr>
              <a:t>Immigration, borders &amp; satire</a:t>
            </a:r>
          </a:p>
        </p:txBody>
      </p:sp>
      <p:sp>
        <p:nvSpPr>
          <p:cNvPr id="40" name="Rectangle 39">
            <a:extLst>
              <a:ext uri="{FF2B5EF4-FFF2-40B4-BE49-F238E27FC236}">
                <a16:creationId xmlns:a16="http://schemas.microsoft.com/office/drawing/2014/main" id="{50EB7244-DC7E-416F-B9C7-E26B5E0BE344}"/>
              </a:ext>
            </a:extLst>
          </p:cNvPr>
          <p:cNvSpPr>
            <a:spLocks noGrp="1"/>
          </p:cNvSpPr>
          <p:nvPr/>
        </p:nvSpPr>
        <p:spPr>
          <a:xfrm>
            <a:off x="6115050" y="1857375"/>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Born in East L.A. (1987)</a:t>
            </a:r>
          </a:p>
        </p:txBody>
      </p:sp>
      <p:sp>
        <p:nvSpPr>
          <p:cNvPr id="41" name="Rectangle 40">
            <a:extLst>
              <a:ext uri="{FF2B5EF4-FFF2-40B4-BE49-F238E27FC236}">
                <a16:creationId xmlns:a16="http://schemas.microsoft.com/office/drawing/2014/main" id="{D6BD1D15-FBD3-4760-B29D-58446E66D59C}"/>
              </a:ext>
            </a:extLst>
          </p:cNvPr>
          <p:cNvSpPr>
            <a:spLocks noGrp="1"/>
          </p:cNvSpPr>
          <p:nvPr/>
        </p:nvSpPr>
        <p:spPr>
          <a:xfrm>
            <a:off x="6115050" y="201168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A Million to Juan (1994)</a:t>
            </a:r>
          </a:p>
        </p:txBody>
      </p:sp>
      <p:sp>
        <p:nvSpPr>
          <p:cNvPr id="42" name="Rectangle 41">
            <a:extLst>
              <a:ext uri="{FF2B5EF4-FFF2-40B4-BE49-F238E27FC236}">
                <a16:creationId xmlns:a16="http://schemas.microsoft.com/office/drawing/2014/main" id="{05AA1F72-7446-4F76-B5E9-F2E65B9A04BE}"/>
              </a:ext>
            </a:extLst>
          </p:cNvPr>
          <p:cNvSpPr>
            <a:spLocks noGrp="1"/>
          </p:cNvSpPr>
          <p:nvPr/>
        </p:nvSpPr>
        <p:spPr>
          <a:xfrm>
            <a:off x="6115050" y="2165985"/>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A Day Without a Mexican (2004)</a:t>
            </a:r>
          </a:p>
        </p:txBody>
      </p:sp>
      <p:sp>
        <p:nvSpPr>
          <p:cNvPr id="43" name="Rectangle 42">
            <a:extLst>
              <a:ext uri="{FF2B5EF4-FFF2-40B4-BE49-F238E27FC236}">
                <a16:creationId xmlns:a16="http://schemas.microsoft.com/office/drawing/2014/main" id="{73CF96F9-089E-486D-A0F4-E892DA48F279}"/>
              </a:ext>
            </a:extLst>
          </p:cNvPr>
          <p:cNvSpPr>
            <a:spLocks noGrp="1"/>
          </p:cNvSpPr>
          <p:nvPr/>
        </p:nvSpPr>
        <p:spPr>
          <a:xfrm>
            <a:off x="6115050" y="232029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Alambrista! (1977)</a:t>
            </a:r>
          </a:p>
        </p:txBody>
      </p:sp>
      <p:sp>
        <p:nvSpPr>
          <p:cNvPr id="44" name="Rectangle 43">
            <a:extLst>
              <a:ext uri="{FF2B5EF4-FFF2-40B4-BE49-F238E27FC236}">
                <a16:creationId xmlns:a16="http://schemas.microsoft.com/office/drawing/2014/main" id="{76B121DB-7F1A-4E76-B872-40C4E2A4449F}"/>
              </a:ext>
            </a:extLst>
          </p:cNvPr>
          <p:cNvSpPr>
            <a:spLocks noGrp="1"/>
          </p:cNvSpPr>
          <p:nvPr/>
        </p:nvSpPr>
        <p:spPr>
          <a:xfrm>
            <a:off x="6115050" y="2474595"/>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A Better Life (2011)</a:t>
            </a:r>
          </a:p>
        </p:txBody>
      </p:sp>
      <p:sp>
        <p:nvSpPr>
          <p:cNvPr id="45" name="Rectangle 44">
            <a:extLst>
              <a:ext uri="{FF2B5EF4-FFF2-40B4-BE49-F238E27FC236}">
                <a16:creationId xmlns:a16="http://schemas.microsoft.com/office/drawing/2014/main" id="{5B15F892-7071-4D19-BFCB-31BA51AA5319}"/>
              </a:ext>
            </a:extLst>
          </p:cNvPr>
          <p:cNvSpPr>
            <a:spLocks noGrp="1"/>
          </p:cNvSpPr>
          <p:nvPr/>
        </p:nvSpPr>
        <p:spPr>
          <a:xfrm>
            <a:off x="6115050" y="262890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El Norte (1983)*</a:t>
            </a:r>
          </a:p>
        </p:txBody>
      </p:sp>
      <p:sp>
        <p:nvSpPr>
          <p:cNvPr id="46" name="Rectangle 45">
            <a:extLst>
              <a:ext uri="{FF2B5EF4-FFF2-40B4-BE49-F238E27FC236}">
                <a16:creationId xmlns:a16="http://schemas.microsoft.com/office/drawing/2014/main" id="{37EF4DF5-FE80-41A4-A601-87FB7DAA8A07}"/>
              </a:ext>
            </a:extLst>
          </p:cNvPr>
          <p:cNvSpPr>
            <a:spLocks noGrp="1"/>
          </p:cNvSpPr>
          <p:nvPr/>
        </p:nvSpPr>
        <p:spPr>
          <a:xfrm>
            <a:off x="6115050" y="2783205"/>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a:solidFill>
                  <a:srgbClr val="193D48"/>
                </a:solidFill>
                <a:latin typeface="Bitstream Charter"/>
                <a:ea typeface="Bitstream Charter"/>
                <a:cs typeface="Bitstream Charter"/>
              </a:rPr>
              <a:t>Under the Same Moon (2007)</a:t>
            </a:r>
          </a:p>
        </p:txBody>
      </p:sp>
      <p:sp>
        <p:nvSpPr>
          <p:cNvPr id="34" name="Rectangle 33">
            <a:extLst>
              <a:ext uri="{FF2B5EF4-FFF2-40B4-BE49-F238E27FC236}">
                <a16:creationId xmlns:a16="http://schemas.microsoft.com/office/drawing/2014/main" id="{6AE0298F-76BD-487A-9929-7197C2F2A168}"/>
              </a:ext>
            </a:extLst>
          </p:cNvPr>
          <p:cNvSpPr>
            <a:spLocks noGrp="1"/>
          </p:cNvSpPr>
          <p:nvPr/>
        </p:nvSpPr>
        <p:spPr>
          <a:xfrm>
            <a:off x="5972175" y="2995752"/>
            <a:ext cx="2771775" cy="257175"/>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dirty="0">
                <a:solidFill>
                  <a:srgbClr val="913E29"/>
                </a:solidFill>
                <a:latin typeface="Bitstream Charter"/>
                <a:ea typeface="Bitstream Charter"/>
                <a:cs typeface="Bitstream Charter"/>
              </a:rPr>
              <a:t>Barrio, crime &amp; incarceration</a:t>
            </a:r>
          </a:p>
        </p:txBody>
      </p:sp>
      <p:sp>
        <p:nvSpPr>
          <p:cNvPr id="35" name="Rectangle 34">
            <a:extLst>
              <a:ext uri="{FF2B5EF4-FFF2-40B4-BE49-F238E27FC236}">
                <a16:creationId xmlns:a16="http://schemas.microsoft.com/office/drawing/2014/main" id="{D03E5CFD-EA6D-4704-A0D1-E32C35985637}"/>
              </a:ext>
            </a:extLst>
          </p:cNvPr>
          <p:cNvSpPr>
            <a:spLocks noGrp="1"/>
          </p:cNvSpPr>
          <p:nvPr/>
        </p:nvSpPr>
        <p:spPr>
          <a:xfrm>
            <a:off x="5972175" y="3266453"/>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Boulevard Nights (1979)</a:t>
            </a:r>
          </a:p>
        </p:txBody>
      </p:sp>
      <p:sp>
        <p:nvSpPr>
          <p:cNvPr id="36" name="Rectangle 35">
            <a:extLst>
              <a:ext uri="{FF2B5EF4-FFF2-40B4-BE49-F238E27FC236}">
                <a16:creationId xmlns:a16="http://schemas.microsoft.com/office/drawing/2014/main" id="{258A9AB1-8204-4260-AADE-DC3B2E562CAC}"/>
              </a:ext>
            </a:extLst>
          </p:cNvPr>
          <p:cNvSpPr>
            <a:spLocks noGrp="1"/>
          </p:cNvSpPr>
          <p:nvPr/>
        </p:nvSpPr>
        <p:spPr>
          <a:xfrm>
            <a:off x="5972175" y="3452259"/>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Mi Vida Loca (1993)</a:t>
            </a:r>
          </a:p>
        </p:txBody>
      </p:sp>
      <p:sp>
        <p:nvSpPr>
          <p:cNvPr id="37" name="Rectangle 36">
            <a:extLst>
              <a:ext uri="{FF2B5EF4-FFF2-40B4-BE49-F238E27FC236}">
                <a16:creationId xmlns:a16="http://schemas.microsoft.com/office/drawing/2014/main" id="{B885E585-C48D-47A1-8628-0CCEEFABC4CB}"/>
              </a:ext>
            </a:extLst>
          </p:cNvPr>
          <p:cNvSpPr>
            <a:spLocks noGrp="1"/>
          </p:cNvSpPr>
          <p:nvPr/>
        </p:nvSpPr>
        <p:spPr>
          <a:xfrm>
            <a:off x="5957887" y="3647100"/>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American Me (1992)</a:t>
            </a:r>
          </a:p>
        </p:txBody>
      </p:sp>
      <p:sp>
        <p:nvSpPr>
          <p:cNvPr id="38" name="Rectangle 37">
            <a:extLst>
              <a:ext uri="{FF2B5EF4-FFF2-40B4-BE49-F238E27FC236}">
                <a16:creationId xmlns:a16="http://schemas.microsoft.com/office/drawing/2014/main" id="{34306C20-2784-451B-9607-02DB2F28EF4B}"/>
              </a:ext>
            </a:extLst>
          </p:cNvPr>
          <p:cNvSpPr>
            <a:spLocks noGrp="1"/>
          </p:cNvSpPr>
          <p:nvPr/>
        </p:nvSpPr>
        <p:spPr>
          <a:xfrm>
            <a:off x="5943597" y="3864004"/>
            <a:ext cx="2771775" cy="160020"/>
          </a:xfrm>
          <a:prstGeom prst="rect">
            <a:avLst/>
          </a:prstGeom>
          <a:noFill/>
          <a:ln w="0">
            <a:noFill/>
          </a:ln>
        </p:spPr>
        <p:txBody>
          <a:bodyPr>
            <a:noAutofit/>
          </a:bodyPr>
          <a:lstStyle/>
          <a:p>
            <a:pPr>
              <a:defRPr sz="1650" b="0">
                <a:solidFill>
                  <a:srgbClr val="193D48"/>
                </a:solidFill>
                <a:latin typeface="Bitstream Charter"/>
                <a:ea typeface="Bitstream Charter"/>
                <a:cs typeface="Bitstream Charter"/>
              </a:defRPr>
            </a:pPr>
            <a:r>
              <a:rPr sz="990" dirty="0">
                <a:solidFill>
                  <a:srgbClr val="193D48"/>
                </a:solidFill>
                <a:latin typeface="Bitstream Charter"/>
                <a:ea typeface="Bitstream Charter"/>
                <a:cs typeface="Bitstream Charter"/>
              </a:rPr>
              <a:t>Blood In, Blood Out (1993)</a:t>
            </a:r>
          </a:p>
        </p:txBody>
      </p:sp>
      <p:sp>
        <p:nvSpPr>
          <p:cNvPr id="52" name="Rectangle 51">
            <a:extLst>
              <a:ext uri="{FF2B5EF4-FFF2-40B4-BE49-F238E27FC236}">
                <a16:creationId xmlns:a16="http://schemas.microsoft.com/office/drawing/2014/main" id="{7E32A92C-9B4F-4B0D-9698-8A261F19EC62}"/>
              </a:ext>
            </a:extLst>
          </p:cNvPr>
          <p:cNvSpPr>
            <a:spLocks noGrp="1"/>
          </p:cNvSpPr>
          <p:nvPr/>
        </p:nvSpPr>
        <p:spPr>
          <a:xfrm>
            <a:off x="5972174" y="4377358"/>
            <a:ext cx="2771775" cy="257175"/>
          </a:xfrm>
          <a:prstGeom prst="rect">
            <a:avLst/>
          </a:prstGeom>
          <a:noFill/>
          <a:ln w="0">
            <a:noFill/>
          </a:ln>
        </p:spPr>
        <p:txBody>
          <a:bodyPr>
            <a:noAutofit/>
          </a:bodyPr>
          <a:lstStyle/>
          <a:p>
            <a:pPr>
              <a:defRPr sz="2100" b="1">
                <a:solidFill>
                  <a:srgbClr val="913E29"/>
                </a:solidFill>
                <a:latin typeface="Bitstream Charter"/>
                <a:ea typeface="Bitstream Charter"/>
                <a:cs typeface="Bitstream Charter"/>
              </a:defRPr>
            </a:pPr>
            <a:r>
              <a:rPr sz="1260" b="1" dirty="0">
                <a:solidFill>
                  <a:srgbClr val="913E29"/>
                </a:solidFill>
                <a:latin typeface="Bitstream Charter"/>
                <a:ea typeface="Bitstream Charter"/>
                <a:cs typeface="Bitstream Charter"/>
              </a:rPr>
              <a:t>Short educational videos</a:t>
            </a:r>
          </a:p>
        </p:txBody>
      </p:sp>
      <p:sp>
        <p:nvSpPr>
          <p:cNvPr id="53" name="Rectangle 52">
            <a:extLst>
              <a:ext uri="{FF2B5EF4-FFF2-40B4-BE49-F238E27FC236}">
                <a16:creationId xmlns:a16="http://schemas.microsoft.com/office/drawing/2014/main" id="{459625B9-B630-415C-9CA2-126D01526D1A}"/>
              </a:ext>
            </a:extLst>
          </p:cNvPr>
          <p:cNvSpPr>
            <a:spLocks noGrp="1"/>
          </p:cNvSpPr>
          <p:nvPr/>
        </p:nvSpPr>
        <p:spPr>
          <a:xfrm>
            <a:off x="6115050" y="4657725"/>
            <a:ext cx="2771775" cy="160020"/>
          </a:xfrm>
          <a:prstGeom prst="rect">
            <a:avLst/>
          </a:prstGeom>
          <a:noFill/>
          <a:ln w="0">
            <a:noFill/>
          </a:ln>
        </p:spPr>
        <p:txBody>
          <a:bodyPr>
            <a:noAutofit/>
          </a:bodyPr>
          <a:lstStyle/>
          <a:p>
            <a:pPr>
              <a:defRPr sz="1650" b="0">
                <a:solidFill>
                  <a:srgbClr val="135E91"/>
                </a:solidFill>
                <a:latin typeface="Bitstream Charter"/>
                <a:ea typeface="Bitstream Charter"/>
                <a:cs typeface="Bitstream Charter"/>
              </a:defRPr>
            </a:pPr>
            <a:r>
              <a:rPr sz="990" u="sng">
                <a:solidFill>
                  <a:srgbClr val="135E91"/>
                </a:solidFill>
                <a:latin typeface="Bitstream Charter"/>
                <a:ea typeface="Bitstream Charter"/>
                <a:cs typeface="Bitstream Charter"/>
                <a:hlinkClick r:id="rId4"/>
              </a:rPr>
              <a:t>Chicano Identity</a:t>
            </a:r>
          </a:p>
        </p:txBody>
      </p:sp>
      <p:sp>
        <p:nvSpPr>
          <p:cNvPr id="54" name="Rectangle 53">
            <a:extLst>
              <a:ext uri="{FF2B5EF4-FFF2-40B4-BE49-F238E27FC236}">
                <a16:creationId xmlns:a16="http://schemas.microsoft.com/office/drawing/2014/main" id="{8F8063C8-B757-4666-8A6F-454AC4D08EC1}"/>
              </a:ext>
            </a:extLst>
          </p:cNvPr>
          <p:cNvSpPr>
            <a:spLocks noGrp="1"/>
          </p:cNvSpPr>
          <p:nvPr/>
        </p:nvSpPr>
        <p:spPr>
          <a:xfrm>
            <a:off x="6115050" y="4812030"/>
            <a:ext cx="2771775" cy="160020"/>
          </a:xfrm>
          <a:prstGeom prst="rect">
            <a:avLst/>
          </a:prstGeom>
          <a:noFill/>
          <a:ln w="0">
            <a:noFill/>
          </a:ln>
        </p:spPr>
        <p:txBody>
          <a:bodyPr>
            <a:noAutofit/>
          </a:bodyPr>
          <a:lstStyle/>
          <a:p>
            <a:pPr>
              <a:defRPr sz="1650" b="0">
                <a:solidFill>
                  <a:srgbClr val="135E91"/>
                </a:solidFill>
                <a:latin typeface="Bitstream Charter"/>
                <a:ea typeface="Bitstream Charter"/>
                <a:cs typeface="Bitstream Charter"/>
              </a:defRPr>
            </a:pPr>
            <a:r>
              <a:rPr sz="990" u="sng">
                <a:solidFill>
                  <a:srgbClr val="135E91"/>
                </a:solidFill>
                <a:latin typeface="Bitstream Charter"/>
                <a:ea typeface="Bitstream Charter"/>
                <a:cs typeface="Bitstream Charter"/>
                <a:hlinkClick r:id="rId5"/>
              </a:rPr>
              <a:t>Jesús Treviño: Defining the Movement</a:t>
            </a:r>
          </a:p>
        </p:txBody>
      </p:sp>
      <p:sp>
        <p:nvSpPr>
          <p:cNvPr id="55" name="Rectangle 54">
            <a:extLst>
              <a:ext uri="{FF2B5EF4-FFF2-40B4-BE49-F238E27FC236}">
                <a16:creationId xmlns:a16="http://schemas.microsoft.com/office/drawing/2014/main" id="{EDEB705A-6154-482A-9568-5CFFE6B84C6E}"/>
              </a:ext>
            </a:extLst>
          </p:cNvPr>
          <p:cNvSpPr>
            <a:spLocks noGrp="1"/>
          </p:cNvSpPr>
          <p:nvPr/>
        </p:nvSpPr>
        <p:spPr>
          <a:xfrm>
            <a:off x="6115050" y="4966335"/>
            <a:ext cx="2771775" cy="160020"/>
          </a:xfrm>
          <a:prstGeom prst="rect">
            <a:avLst/>
          </a:prstGeom>
          <a:noFill/>
          <a:ln w="0">
            <a:noFill/>
          </a:ln>
        </p:spPr>
        <p:txBody>
          <a:bodyPr>
            <a:noAutofit/>
          </a:bodyPr>
          <a:lstStyle/>
          <a:p>
            <a:pPr>
              <a:defRPr sz="1650" b="0">
                <a:solidFill>
                  <a:srgbClr val="135E91"/>
                </a:solidFill>
                <a:latin typeface="Bitstream Charter"/>
                <a:ea typeface="Bitstream Charter"/>
                <a:cs typeface="Bitstream Charter"/>
              </a:defRPr>
            </a:pPr>
            <a:r>
              <a:rPr sz="990" u="sng">
                <a:solidFill>
                  <a:srgbClr val="135E91"/>
                </a:solidFill>
                <a:latin typeface="Bitstream Charter"/>
                <a:ea typeface="Bitstream Charter"/>
                <a:cs typeface="Bitstream Charter"/>
                <a:hlinkClick r:id="rId6"/>
              </a:rPr>
              <a:t>Precious Knowledge: Community and Self</a:t>
            </a:r>
          </a:p>
        </p:txBody>
      </p:sp>
      <p:sp>
        <p:nvSpPr>
          <p:cNvPr id="56" name="Rectangle 55">
            <a:extLst>
              <a:ext uri="{FF2B5EF4-FFF2-40B4-BE49-F238E27FC236}">
                <a16:creationId xmlns:a16="http://schemas.microsoft.com/office/drawing/2014/main" id="{4460E50E-27EA-47DF-B42A-9FEC23E5934F}"/>
              </a:ext>
            </a:extLst>
          </p:cNvPr>
          <p:cNvSpPr>
            <a:spLocks noGrp="1"/>
          </p:cNvSpPr>
          <p:nvPr/>
        </p:nvSpPr>
        <p:spPr>
          <a:xfrm>
            <a:off x="6115050" y="5120640"/>
            <a:ext cx="2771775" cy="160020"/>
          </a:xfrm>
          <a:prstGeom prst="rect">
            <a:avLst/>
          </a:prstGeom>
          <a:noFill/>
          <a:ln w="0">
            <a:noFill/>
          </a:ln>
        </p:spPr>
        <p:txBody>
          <a:bodyPr>
            <a:noAutofit/>
          </a:bodyPr>
          <a:lstStyle/>
          <a:p>
            <a:pPr>
              <a:defRPr sz="1650" b="0">
                <a:solidFill>
                  <a:srgbClr val="135E91"/>
                </a:solidFill>
                <a:latin typeface="Bitstream Charter"/>
                <a:ea typeface="Bitstream Charter"/>
                <a:cs typeface="Bitstream Charter"/>
              </a:defRPr>
            </a:pPr>
            <a:r>
              <a:rPr sz="990" u="sng">
                <a:solidFill>
                  <a:srgbClr val="135E91"/>
                </a:solidFill>
                <a:latin typeface="Bitstream Charter"/>
                <a:ea typeface="Bitstream Charter"/>
                <a:cs typeface="Bitstream Charter"/>
                <a:hlinkClick r:id="rId7"/>
              </a:rPr>
              <a:t>Precious Knowledge: Achievement Gap</a:t>
            </a:r>
          </a:p>
        </p:txBody>
      </p:sp>
      <p:sp>
        <p:nvSpPr>
          <p:cNvPr id="57" name="Rectangle 56">
            <a:extLst>
              <a:ext uri="{FF2B5EF4-FFF2-40B4-BE49-F238E27FC236}">
                <a16:creationId xmlns:a16="http://schemas.microsoft.com/office/drawing/2014/main" id="{07D3058D-A8C0-4669-851E-F5E1889C28AE}"/>
              </a:ext>
            </a:extLst>
          </p:cNvPr>
          <p:cNvSpPr>
            <a:spLocks noGrp="1"/>
          </p:cNvSpPr>
          <p:nvPr/>
        </p:nvSpPr>
        <p:spPr>
          <a:xfrm>
            <a:off x="6115050" y="5274945"/>
            <a:ext cx="2771775" cy="160020"/>
          </a:xfrm>
          <a:prstGeom prst="rect">
            <a:avLst/>
          </a:prstGeom>
          <a:noFill/>
          <a:ln w="0">
            <a:noFill/>
          </a:ln>
        </p:spPr>
        <p:txBody>
          <a:bodyPr>
            <a:noAutofit/>
          </a:bodyPr>
          <a:lstStyle/>
          <a:p>
            <a:pPr>
              <a:defRPr sz="1650" b="0">
                <a:solidFill>
                  <a:srgbClr val="135E91"/>
                </a:solidFill>
                <a:latin typeface="Bitstream Charter"/>
                <a:ea typeface="Bitstream Charter"/>
                <a:cs typeface="Bitstream Charter"/>
              </a:defRPr>
            </a:pPr>
            <a:r>
              <a:rPr sz="990" u="sng">
                <a:solidFill>
                  <a:srgbClr val="135E91"/>
                </a:solidFill>
                <a:latin typeface="Bitstream Charter"/>
                <a:ea typeface="Bitstream Charter"/>
                <a:cs typeface="Bitstream Charter"/>
                <a:hlinkClick r:id="rId8"/>
              </a:rPr>
              <a:t>Unlikely Allies: Rainbow Coalition</a:t>
            </a:r>
          </a:p>
        </p:txBody>
      </p:sp>
      <p:sp>
        <p:nvSpPr>
          <p:cNvPr id="9901" name="Film resource notes">
            <a:extLst>
              <a:ext uri="{FF2B5EF4-FFF2-40B4-BE49-F238E27FC236}">
                <a16:creationId xmlns:a16="http://schemas.microsoft.com/office/drawing/2014/main" id="{A2BBB2B7-100F-493D-A1B9-6DF77776D33B}"/>
              </a:ext>
            </a:extLst>
          </p:cNvPr>
          <p:cNvSpPr>
            <a:spLocks noGrp="1"/>
          </p:cNvSpPr>
          <p:nvPr/>
        </p:nvSpPr>
        <p:spPr>
          <a:xfrm>
            <a:off x="400000" y="6400000"/>
            <a:ext cx="8300000" cy="250000"/>
          </a:xfrm>
          <a:prstGeom prst="rect">
            <a:avLst/>
          </a:prstGeom>
          <a:noFill/>
          <a:ln w="0">
            <a:noFill/>
          </a:ln>
        </p:spPr>
        <p:txBody>
          <a:bodyPr>
            <a:noAutofit/>
          </a:bodyPr>
          <a:lstStyle/>
          <a:p>
            <a:pPr>
              <a:buNone/>
            </a:pPr>
            <a:r>
              <a:rPr sz="1000">
                <a:latin typeface="Georgia"/>
              </a:rPr>
              <a:t>Underlined titles contain links. * Broader Latino focus. † Mexican setting. Full-film access varies.</a:t>
            </a:r>
          </a:p>
        </p:txBody>
      </p:sp>
    </p:spTree>
    <p:extLst>
      <p:ext uri="{BB962C8B-B14F-4D97-AF65-F5344CB8AC3E}">
        <p14:creationId xmlns:p14="http://schemas.microsoft.com/office/powerpoint/2010/main" val="1234332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882C039-412F-4FB4-B861-945065EA4BD4}"/>
              </a:ext>
            </a:extLst>
          </p:cNvPr>
          <p:cNvSpPr>
            <a:spLocks noGrp="1"/>
          </p:cNvSpPr>
          <p:nvPr>
            <p:ph type="title" idx="4294967295"/>
          </p:nvPr>
        </p:nvSpPr>
        <p:spPr>
          <a:xfrm>
            <a:off x="0" y="152400"/>
            <a:ext cx="8952614" cy="1276350"/>
          </a:xfrm>
          <a:prstGeom prst="rect">
            <a:avLst/>
          </a:prstGeom>
          <a:noFill/>
          <a:ln w="0">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3375" b="1">
                <a:solidFill>
                  <a:srgbClr val="000000"/>
                </a:solidFill>
                <a:latin typeface="Arial"/>
                <a:ea typeface="Arial"/>
                <a:cs typeface="Arial"/>
              </a:defRPr>
            </a:pPr>
            <a:r>
              <a:rPr kumimoji="0" lang="en-US" sz="3375" b="1" i="0" u="none" strike="noStrike" kern="0" cap="none" spc="0" normalizeH="0" baseline="0" noProof="0" dirty="0">
                <a:ln>
                  <a:noFill/>
                </a:ln>
                <a:solidFill>
                  <a:srgbClr val="000000"/>
                </a:solidFill>
                <a:effectLst/>
                <a:uLnTx/>
                <a:uFillTx/>
                <a:latin typeface="Arial"/>
                <a:ea typeface="Arial"/>
                <a:cs typeface="Arial"/>
                <a:sym typeface="Arial"/>
              </a:rPr>
              <a:t>Our Histories Belong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3375" b="1">
                <a:solidFill>
                  <a:srgbClr val="000000"/>
                </a:solidFill>
                <a:latin typeface="Arial"/>
                <a:ea typeface="Arial"/>
                <a:cs typeface="Arial"/>
              </a:defRPr>
            </a:pPr>
            <a:r>
              <a:rPr kumimoji="0" lang="en-US" sz="3375" b="1" i="0" u="none" strike="noStrike" kern="0" cap="none" spc="0" normalizeH="0" baseline="0" noProof="0" dirty="0">
                <a:ln>
                  <a:noFill/>
                </a:ln>
                <a:solidFill>
                  <a:srgbClr val="000000"/>
                </a:solidFill>
                <a:effectLst/>
                <a:uLnTx/>
                <a:uFillTx/>
                <a:latin typeface="Arial"/>
                <a:ea typeface="Arial"/>
                <a:cs typeface="Arial"/>
                <a:sym typeface="Arial"/>
              </a:rPr>
              <a:t>in the Classroom</a:t>
            </a:r>
          </a:p>
        </p:txBody>
      </p:sp>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stretch/>
        </p:blipFill>
        <p:spPr>
          <a:xfrm>
            <a:off x="1085850" y="1847850"/>
            <a:ext cx="7200900" cy="28575"/>
          </a:xfrm>
          <a:prstGeom prst="rect">
            <a:avLst/>
          </a:prstGeom>
        </p:spPr>
      </p:pic>
      <p:sp>
        <p:nvSpPr>
          <p:cNvPr id="3" name="Rectangle 2">
            <a:extLst>
              <a:ext uri="{FF2B5EF4-FFF2-40B4-BE49-F238E27FC236}">
                <a16:creationId xmlns:a16="http://schemas.microsoft.com/office/drawing/2014/main" id="{578D65D5-19F0-41A5-A1CE-CF6BBC389428}"/>
              </a:ext>
            </a:extLst>
          </p:cNvPr>
          <p:cNvSpPr>
            <a:spLocks noGrp="1"/>
          </p:cNvSpPr>
          <p:nvPr/>
        </p:nvSpPr>
        <p:spPr>
          <a:xfrm>
            <a:off x="127591" y="1878529"/>
            <a:ext cx="8825023" cy="895350"/>
          </a:xfrm>
          <a:prstGeom prst="rect">
            <a:avLst/>
          </a:prstGeom>
          <a:noFill/>
          <a:ln w="0">
            <a:noFill/>
          </a:ln>
        </p:spPr>
        <p:txBody>
          <a:bodyPr>
            <a:noAutofit/>
          </a:bodyPr>
          <a:lstStyle/>
          <a:p>
            <a:r>
              <a:rPr lang="en-US" sz="2400" b="1" dirty="0"/>
              <a:t>Closing message:</a:t>
            </a:r>
            <a:endParaRPr lang="en-US" sz="2400" dirty="0"/>
          </a:p>
          <a:p>
            <a:r>
              <a:rPr lang="en-US" sz="2400" i="1" dirty="0"/>
              <a:t>Chicana/o Studies emerged from a movement to transform who has access to higher education, whose knowledge is valued, and who has the power to tell our histories. OER gives us another opportunity to continue that work.</a:t>
            </a:r>
            <a:endParaRPr lang="en-US" sz="2400" dirty="0"/>
          </a:p>
        </p:txBody>
      </p:sp>
      <p:sp>
        <p:nvSpPr>
          <p:cNvPr id="5" name="Rectangle 4">
            <a:extLst>
              <a:ext uri="{FF2B5EF4-FFF2-40B4-BE49-F238E27FC236}">
                <a16:creationId xmlns:a16="http://schemas.microsoft.com/office/drawing/2014/main" id="{B9744E40-107A-424F-85B8-94AD81EF2A2A}"/>
              </a:ext>
            </a:extLst>
          </p:cNvPr>
          <p:cNvSpPr>
            <a:spLocks noGrp="1"/>
          </p:cNvSpPr>
          <p:nvPr/>
        </p:nvSpPr>
        <p:spPr>
          <a:xfrm>
            <a:off x="282649" y="4034889"/>
            <a:ext cx="7734300" cy="428625"/>
          </a:xfrm>
          <a:prstGeom prst="rect">
            <a:avLst/>
          </a:prstGeom>
          <a:noFill/>
          <a:ln w="0">
            <a:noFill/>
          </a:ln>
        </p:spPr>
        <p:txBody>
          <a:bodyPr>
            <a:noAutofit/>
          </a:bodyPr>
          <a:lstStyle/>
          <a:p>
            <a:pPr algn="l">
              <a:defRPr sz="2175" b="1">
                <a:solidFill>
                  <a:srgbClr val="064778"/>
                </a:solidFill>
                <a:latin typeface="Arial"/>
                <a:ea typeface="Arial"/>
                <a:cs typeface="Arial"/>
              </a:defRPr>
            </a:pPr>
            <a:r>
              <a:rPr sz="2175" b="1" dirty="0">
                <a:solidFill>
                  <a:srgbClr val="064778"/>
                </a:solidFill>
                <a:latin typeface="Arial"/>
                <a:ea typeface="Arial"/>
                <a:cs typeface="Arial"/>
              </a:rPr>
              <a:t>One next step: adopt, adapt, or share a resource.</a:t>
            </a:r>
          </a:p>
        </p:txBody>
      </p:sp>
      <p:sp>
        <p:nvSpPr>
          <p:cNvPr id="6" name="Rectangle 5">
            <a:extLst>
              <a:ext uri="{FF2B5EF4-FFF2-40B4-BE49-F238E27FC236}">
                <a16:creationId xmlns:a16="http://schemas.microsoft.com/office/drawing/2014/main" id="{C219EBBA-497A-4F71-B7AE-F6EB4E22BCDD}"/>
              </a:ext>
            </a:extLst>
          </p:cNvPr>
          <p:cNvSpPr>
            <a:spLocks noGrp="1"/>
          </p:cNvSpPr>
          <p:nvPr/>
        </p:nvSpPr>
        <p:spPr>
          <a:xfrm>
            <a:off x="282649" y="4784457"/>
            <a:ext cx="7734300" cy="447675"/>
          </a:xfrm>
          <a:prstGeom prst="rect">
            <a:avLst/>
          </a:prstGeom>
          <a:noFill/>
          <a:ln w="0">
            <a:noFill/>
          </a:ln>
        </p:spPr>
        <p:txBody>
          <a:bodyPr>
            <a:noAutofit/>
          </a:bodyPr>
          <a:lstStyle/>
          <a:p>
            <a:pPr algn="l">
              <a:defRPr sz="2325" b="1">
                <a:solidFill>
                  <a:srgbClr val="000000"/>
                </a:solidFill>
                <a:latin typeface="Arial"/>
                <a:ea typeface="Arial"/>
                <a:cs typeface="Arial"/>
              </a:defRPr>
            </a:pPr>
            <a:r>
              <a:rPr sz="2325" b="1" dirty="0">
                <a:solidFill>
                  <a:srgbClr val="000000"/>
                </a:solidFill>
                <a:latin typeface="Arial"/>
                <a:ea typeface="Arial"/>
                <a:cs typeface="Arial"/>
              </a:rPr>
              <a:t>What will you bring to this work?</a:t>
            </a:r>
          </a:p>
        </p:txBody>
      </p:sp>
      <p:sp>
        <p:nvSpPr>
          <p:cNvPr id="7" name="Rectangle 6">
            <a:extLst>
              <a:ext uri="{FF2B5EF4-FFF2-40B4-BE49-F238E27FC236}">
                <a16:creationId xmlns:a16="http://schemas.microsoft.com/office/drawing/2014/main" id="{91362D3D-357B-4626-83E0-C496D44FFCC6}"/>
              </a:ext>
            </a:extLst>
          </p:cNvPr>
          <p:cNvSpPr>
            <a:spLocks noGrp="1"/>
          </p:cNvSpPr>
          <p:nvPr/>
        </p:nvSpPr>
        <p:spPr>
          <a:xfrm>
            <a:off x="704850" y="5657850"/>
            <a:ext cx="7734300" cy="342900"/>
          </a:xfrm>
          <a:prstGeom prst="rect">
            <a:avLst/>
          </a:prstGeom>
          <a:noFill/>
          <a:ln w="0">
            <a:noFill/>
          </a:ln>
        </p:spPr>
        <p:txBody>
          <a:bodyPr>
            <a:noAutofit/>
          </a:bodyPr>
          <a:lstStyle/>
          <a:p>
            <a:pPr algn="l">
              <a:defRPr sz="1800" b="0">
                <a:solidFill>
                  <a:srgbClr val="454545"/>
                </a:solidFill>
                <a:latin typeface="Arial"/>
                <a:ea typeface="Arial"/>
                <a:cs typeface="Arial"/>
              </a:defRPr>
            </a:pPr>
            <a:r>
              <a:rPr sz="1800" b="0">
                <a:solidFill>
                  <a:srgbClr val="454545"/>
                </a:solidFill>
                <a:latin typeface="Arial"/>
                <a:ea typeface="Arial"/>
                <a:cs typeface="Arial"/>
              </a:rPr>
              <a:t>Thank you for helping shape the next chapter</a:t>
            </a:r>
          </a:p>
        </p:txBody>
      </p:sp>
      <p:sp>
        <p:nvSpPr>
          <p:cNvPr id="8" name="Rectangle 7">
            <a:extLst>
              <a:ext uri="{FF2B5EF4-FFF2-40B4-BE49-F238E27FC236}">
                <a16:creationId xmlns:a16="http://schemas.microsoft.com/office/drawing/2014/main" id="{B05C1336-9817-4A28-8487-0C1E0EB61F2E}"/>
              </a:ext>
            </a:extLst>
          </p:cNvPr>
          <p:cNvSpPr>
            <a:spLocks noGrp="1"/>
          </p:cNvSpPr>
          <p:nvPr/>
        </p:nvSpPr>
        <p:spPr>
          <a:xfrm>
            <a:off x="704850" y="6153150"/>
            <a:ext cx="7734300" cy="266700"/>
          </a:xfrm>
          <a:prstGeom prst="rect">
            <a:avLst/>
          </a:prstGeom>
          <a:noFill/>
          <a:ln w="0">
            <a:noFill/>
          </a:ln>
        </p:spPr>
        <p:txBody>
          <a:bodyPr>
            <a:noAutofit/>
          </a:bodyPr>
          <a:lstStyle/>
          <a:p>
            <a:pPr algn="l">
              <a:defRPr sz="1500" b="0">
                <a:solidFill>
                  <a:srgbClr val="454545"/>
                </a:solidFill>
                <a:latin typeface="Arial"/>
                <a:ea typeface="Arial"/>
                <a:cs typeface="Arial"/>
              </a:defRPr>
            </a:pPr>
            <a:r>
              <a:rPr sz="1500" b="0">
                <a:solidFill>
                  <a:srgbClr val="454545"/>
                </a:solidFill>
                <a:latin typeface="Arial"/>
                <a:ea typeface="Arial"/>
                <a:cs typeface="Arial"/>
              </a:rPr>
              <a:t>José Arrieta, Los Angeles Valley College</a:t>
            </a:r>
          </a:p>
        </p:txBody>
      </p:sp>
      <p:sp>
        <p:nvSpPr>
          <p:cNvPr id="9" name="Rectangle 8">
            <a:extLst>
              <a:ext uri="{FF2B5EF4-FFF2-40B4-BE49-F238E27FC236}">
                <a16:creationId xmlns:a16="http://schemas.microsoft.com/office/drawing/2014/main" id="{C8BA8199-66B0-4FCA-9AA9-F33F0B9DEBC4}"/>
              </a:ext>
            </a:extLst>
          </p:cNvPr>
          <p:cNvSpPr>
            <a:spLocks noGrp="1"/>
          </p:cNvSpPr>
          <p:nvPr/>
        </p:nvSpPr>
        <p:spPr>
          <a:xfrm>
            <a:off x="704850" y="6448425"/>
            <a:ext cx="7734300" cy="257175"/>
          </a:xfrm>
          <a:prstGeom prst="rect">
            <a:avLst/>
          </a:prstGeom>
          <a:noFill/>
          <a:ln w="0">
            <a:noFill/>
          </a:ln>
        </p:spPr>
        <p:txBody>
          <a:bodyPr>
            <a:noAutofit/>
          </a:bodyPr>
          <a:lstStyle/>
          <a:p>
            <a:pPr algn="l">
              <a:defRPr sz="1500" b="0">
                <a:solidFill>
                  <a:srgbClr val="ED174C"/>
                </a:solidFill>
                <a:latin typeface="Arial"/>
                <a:ea typeface="Arial"/>
                <a:cs typeface="Arial"/>
              </a:defRPr>
            </a:pPr>
            <a:r>
              <a:rPr sz="1500" b="0">
                <a:solidFill>
                  <a:srgbClr val="ED174C"/>
                </a:solidFill>
                <a:latin typeface="Arial"/>
                <a:ea typeface="Arial"/>
                <a:cs typeface="Arial"/>
              </a:rPr>
              <a:t>arrietja@lavc.edu</a:t>
            </a:r>
          </a:p>
        </p:txBody>
      </p:sp>
    </p:spTree>
    <p:extLst>
      <p:ext uri="{BB962C8B-B14F-4D97-AF65-F5344CB8AC3E}">
        <p14:creationId xmlns:p14="http://schemas.microsoft.com/office/powerpoint/2010/main" val="5284030"/>
      </p:ext>
    </p:extLst>
  </p:cSld>
  <p:clrMapOvr>
    <a:masterClrMapping/>
  </p:clrMapOvr>
</p:sld>
</file>

<file path=ppt/theme/theme1.xml><?xml version="1.0" encoding="utf-8"?>
<a:theme xmlns:a="http://schemas.openxmlformats.org/drawingml/2006/main" name="Gallery">
  <a:themeElements>
    <a:clrScheme name="Custom 1">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1822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3045</TotalTime>
  <Words>2854</Words>
  <Application>Microsoft Office PowerPoint</Application>
  <PresentationFormat>On-screen Show (4:3)</PresentationFormat>
  <Paragraphs>269</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vt:lpstr>
      <vt:lpstr>Bitstream Charter</vt:lpstr>
      <vt:lpstr>Calibri</vt:lpstr>
      <vt:lpstr>Georgia</vt:lpstr>
      <vt:lpstr>Lato Extended</vt:lpstr>
      <vt:lpstr>Gallery</vt:lpstr>
      <vt:lpstr>Chicano &amp; Latino Studies OER/ZTC Webinar</vt:lpstr>
      <vt:lpstr>Welcome!</vt:lpstr>
      <vt:lpstr>Chicano/a Studies  Latino/a Studies  OER/ZTC Webinar</vt:lpstr>
      <vt:lpstr>Presenter</vt:lpstr>
      <vt:lpstr>Webinar Description </vt:lpstr>
      <vt:lpstr>Webinar Learning Outcomes</vt:lpstr>
      <vt:lpstr>State of Chicana/o Studies OER: 2026</vt:lpstr>
      <vt:lpstr>Where to Find Resources</vt:lpstr>
      <vt:lpstr>Beyond the Textbook</vt:lpstr>
      <vt:lpstr>What Is the Greatest OER Need in Chicana/o and Latino/a Studies?</vt:lpstr>
      <vt:lpstr>The Gaps Are Important</vt:lpstr>
      <vt:lpstr>From Adoption to Creation</vt:lpstr>
      <vt:lpstr>Resources and Notes</vt:lpstr>
      <vt:lpstr>Chicano &amp; Latino Film Resources</vt:lpstr>
      <vt:lpstr>Our Histories Belong in the Classroom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ASCCC OERI Presentation Template</dc:title>
  <dc:creator>Katie Nash</dc:creator>
  <cp:lastModifiedBy>ASCCC1</cp:lastModifiedBy>
  <cp:revision>3</cp:revision>
  <dcterms:created xsi:type="dcterms:W3CDTF">2019-09-18T18:31:08Z</dcterms:created>
  <dcterms:modified xsi:type="dcterms:W3CDTF">2026-10-14T14:49:14Z</dcterms:modified>
</cp:coreProperties>
</file>