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7"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embeddedFontLst>
    <p:embeddedFont>
      <p:font typeface="Economica" panose="020B0604020202020204" charset="0"/>
      <p:regular r:id="rId25"/>
      <p:bold r:id="rId26"/>
      <p:italic r:id="rId27"/>
      <p:boldItalic r:id="rId28"/>
    </p:embeddedFont>
    <p:embeddedFont>
      <p:font typeface="Open Sans" panose="020B0606030504020204" pitchFamily="34" charset="0"/>
      <p:regular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98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creativecommons.org/share-your-work/cclicens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commons.wikimedia.org/wiki/File:Winnie-the-Pooh_54.png"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fairuse.stanford.edu/overview/public-domain/welcome/"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lib.umn.edu/copyright/fairthoughts"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librarycopyright.net/resources/fairuse/" TargetMode="External"/><Relationship Id="rId5" Type="http://schemas.openxmlformats.org/officeDocument/2006/relationships/hyperlink" Target="http://depts.washington.edu/uwcopy/Using_Copyright/Guidelines/" TargetMode="External"/><Relationship Id="rId4" Type="http://schemas.openxmlformats.org/officeDocument/2006/relationships/hyperlink" Target="http://fairuse.stanford.edu/Copyright_and_Fair_Use_Overview/chapter9/9-b.html"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guides.lib.utexas.edu/copyright/forms"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6440c60452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000">
                <a:latin typeface="Arial"/>
                <a:ea typeface="Arial"/>
                <a:cs typeface="Arial"/>
                <a:sym typeface="Arial"/>
              </a:rPr>
              <a:t>Are you new to OER and interested in learning more? This webinar is an introduction to what OER is and the difference between “open" and "free" resources, copyright basics, and the concept of fair use.</a:t>
            </a:r>
            <a:endParaRPr/>
          </a:p>
        </p:txBody>
      </p:sp>
      <p:sp>
        <p:nvSpPr>
          <p:cNvPr id="138" name="Google Shape;138;g26440c60452_0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h583a042dcc5ae094_0_1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h583a042dcc5ae094_0_1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Presenters can be included following the description or the overview. Where images are used, they should include an attribution (Photo by…) and appropriate alternative text should be used (or the image marked decorative).</a:t>
            </a:r>
            <a:endParaRPr/>
          </a:p>
        </p:txBody>
      </p:sp>
      <p:sp>
        <p:nvSpPr>
          <p:cNvPr id="145" name="Google Shape;145;h583a042dcc5ae094_0_1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6440c60452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26440c60452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 name="Google Shape;154;g26440c60452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h3e314666b3f824be_1_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h3e314666b3f824be_1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1" name="Google Shape;161;h3e314666b3f824be_1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2b59d49e1c8_0_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100"/>
              <a:buNone/>
            </a:pPr>
            <a:r>
              <a:rPr lang="en-US"/>
              <a:t>Carolyn</a:t>
            </a:r>
            <a:endParaRPr/>
          </a:p>
        </p:txBody>
      </p:sp>
      <p:sp>
        <p:nvSpPr>
          <p:cNvPr id="168" name="Google Shape;168;g2b59d49e1c8_0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2aa2ca93c14_1_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2aa2ca93c14_1_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About the Licenses: </a:t>
            </a:r>
            <a:r>
              <a:rPr lang="en-US" u="sng">
                <a:solidFill>
                  <a:schemeClr val="hlink"/>
                </a:solidFill>
                <a:hlinkClick r:id="rId3"/>
              </a:rPr>
              <a:t>https://creativecommons.org/share-your-work/cclicenses/</a:t>
            </a:r>
            <a:r>
              <a:rPr lang="en-US"/>
              <a:t> </a:t>
            </a:r>
            <a:endParaRPr/>
          </a:p>
        </p:txBody>
      </p:sp>
      <p:sp>
        <p:nvSpPr>
          <p:cNvPr id="176" name="Google Shape;176;g2aa2ca93c14_1_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h3e314666b3f824be_1_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h3e314666b3f824be_1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h3e314666b3f824be_1_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b59d49e1c8_0_1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6" name="Google Shape;196;g2b59d49e1c8_0_1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Carolyn</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2aa2ca93c14_1_14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2aa2ca93c14_1_14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g2aa2ca93c14_1_14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h87575b5780e9996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h87575b5780e9996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 name="Google Shape;211;h87575b5780e9996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h3e314666b3f824be_1_2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h3e314666b3f824be_1_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h3e314666b3f824be_1_2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26440c60452_0_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26440c60452_0_5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 name="Google Shape;227;g26440c60452_0_5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26440c60452_0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26440c60452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u="sng">
                <a:solidFill>
                  <a:schemeClr val="hlink"/>
                </a:solidFill>
                <a:hlinkClick r:id="rId3"/>
              </a:rPr>
              <a:t>Winnie the Pooh image source</a:t>
            </a:r>
            <a:endParaRPr/>
          </a:p>
          <a:p>
            <a:pPr marL="0" lvl="0" indent="0" algn="l" rtl="0">
              <a:spcBef>
                <a:spcPts val="0"/>
              </a:spcBef>
              <a:spcAft>
                <a:spcPts val="0"/>
              </a:spcAft>
              <a:buNone/>
            </a:pPr>
            <a:endParaRPr/>
          </a:p>
          <a:p>
            <a:pPr marL="0" lvl="0" indent="0" algn="l" rtl="0">
              <a:spcBef>
                <a:spcPts val="0"/>
              </a:spcBef>
              <a:spcAft>
                <a:spcPts val="0"/>
              </a:spcAft>
              <a:buNone/>
            </a:pPr>
            <a:r>
              <a:rPr lang="en-US"/>
              <a:t>An comprehensive article on Public Domain: </a:t>
            </a:r>
            <a:r>
              <a:rPr lang="en-US" u="sng">
                <a:solidFill>
                  <a:schemeClr val="hlink"/>
                </a:solidFill>
                <a:hlinkClick r:id="rId4"/>
              </a:rPr>
              <a:t>https://fairuse.stanford.edu/overview/public-domain/welcome/</a:t>
            </a:r>
            <a:r>
              <a:rPr lang="en-US"/>
              <a:t> </a:t>
            </a:r>
            <a:endParaRPr/>
          </a:p>
        </p:txBody>
      </p:sp>
      <p:sp>
        <p:nvSpPr>
          <p:cNvPr id="237" name="Google Shape;237;g26440c60452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2b59d49e1c8_0_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2b59d49e1c8_0_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g2b59d49e1c8_0_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2b59d49e1c8_0_2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2b59d49e1c8_0_26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4" name="Google Shape;254;g2b59d49e1c8_0_26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2b59d49e1c8_0_28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2b59d49e1c8_0_28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 name="Google Shape;261;g2b59d49e1c8_0_28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2b59d49e1c8_0_27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2b59d49e1c8_0_27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g2b59d49e1c8_0_27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26440c60452_3_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74" name="Google Shape;274;g26440c60452_3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900"/>
              <a:t>Some more resources on Copyright</a:t>
            </a:r>
            <a:endParaRPr sz="900"/>
          </a:p>
          <a:p>
            <a:pPr marL="0" lvl="0" indent="0" algn="l" rtl="0">
              <a:spcBef>
                <a:spcPts val="0"/>
              </a:spcBef>
              <a:spcAft>
                <a:spcPts val="0"/>
              </a:spcAft>
              <a:buClr>
                <a:schemeClr val="dk1"/>
              </a:buClr>
              <a:buSzPts val="1100"/>
              <a:buFont typeface="Arial"/>
              <a:buNone/>
            </a:pPr>
            <a:endParaRPr sz="900"/>
          </a:p>
          <a:p>
            <a:pPr marL="1676400" lvl="0" indent="-285750" algn="l" rtl="0">
              <a:lnSpc>
                <a:spcPct val="115000"/>
              </a:lnSpc>
              <a:spcBef>
                <a:spcPts val="0"/>
              </a:spcBef>
              <a:spcAft>
                <a:spcPts val="0"/>
              </a:spcAft>
              <a:buClr>
                <a:schemeClr val="dk1"/>
              </a:buClr>
              <a:buSzPts val="900"/>
              <a:buFont typeface="Arial"/>
              <a:buChar char="○"/>
            </a:pPr>
            <a:r>
              <a:rPr lang="en-US" sz="900">
                <a:highlight>
                  <a:srgbClr val="F5F5F5"/>
                </a:highlight>
                <a:latin typeface="Open Sans"/>
                <a:ea typeface="Open Sans"/>
                <a:cs typeface="Open Sans"/>
                <a:sym typeface="Open Sans"/>
              </a:rPr>
              <a:t>UMN: </a:t>
            </a:r>
            <a:r>
              <a:rPr lang="en-US" sz="900" u="sng">
                <a:highlight>
                  <a:srgbClr val="F5F5F5"/>
                </a:highlight>
                <a:latin typeface="Open Sans"/>
                <a:ea typeface="Open Sans"/>
                <a:cs typeface="Open Sans"/>
                <a:sym typeface="Open Sans"/>
                <a:hlinkClick r:id="rId3"/>
              </a:rPr>
              <a:t>Thinking Through Fair Use</a:t>
            </a:r>
            <a:r>
              <a:rPr lang="en-US" sz="900">
                <a:highlight>
                  <a:srgbClr val="F5F5F5"/>
                </a:highlight>
                <a:latin typeface="Open Sans"/>
                <a:ea typeface="Open Sans"/>
                <a:cs typeface="Open Sans"/>
                <a:sym typeface="Open Sans"/>
              </a:rPr>
              <a:t>.​</a:t>
            </a:r>
            <a:endParaRPr sz="900">
              <a:highlight>
                <a:srgbClr val="F5F5F5"/>
              </a:highlight>
              <a:latin typeface="Open Sans"/>
              <a:ea typeface="Open Sans"/>
              <a:cs typeface="Open Sans"/>
              <a:sym typeface="Open Sans"/>
            </a:endParaRPr>
          </a:p>
          <a:p>
            <a:pPr marL="1676400" lvl="0" indent="-285750" algn="l" rtl="0">
              <a:lnSpc>
                <a:spcPct val="115000"/>
              </a:lnSpc>
              <a:spcBef>
                <a:spcPts val="0"/>
              </a:spcBef>
              <a:spcAft>
                <a:spcPts val="0"/>
              </a:spcAft>
              <a:buClr>
                <a:schemeClr val="dk1"/>
              </a:buClr>
              <a:buSzPts val="900"/>
              <a:buFont typeface="Arial"/>
              <a:buChar char="○"/>
            </a:pPr>
            <a:r>
              <a:rPr lang="en-US" sz="900" u="sng">
                <a:highlight>
                  <a:srgbClr val="F5F5F5"/>
                </a:highlight>
                <a:latin typeface="Open Sans"/>
                <a:ea typeface="Open Sans"/>
                <a:cs typeface="Open Sans"/>
                <a:sym typeface="Open Sans"/>
                <a:hlinkClick r:id="rId4"/>
              </a:rPr>
              <a:t>Stanford University: Measuring Fair Use</a:t>
            </a:r>
            <a:r>
              <a:rPr lang="en-US" sz="900">
                <a:highlight>
                  <a:srgbClr val="F5F5F5"/>
                </a:highlight>
                <a:latin typeface="Open Sans"/>
                <a:ea typeface="Open Sans"/>
                <a:cs typeface="Open Sans"/>
                <a:sym typeface="Open Sans"/>
              </a:rPr>
              <a:t>​</a:t>
            </a:r>
            <a:endParaRPr sz="900">
              <a:highlight>
                <a:srgbClr val="F5F5F5"/>
              </a:highlight>
              <a:latin typeface="Open Sans"/>
              <a:ea typeface="Open Sans"/>
              <a:cs typeface="Open Sans"/>
              <a:sym typeface="Open Sans"/>
            </a:endParaRPr>
          </a:p>
          <a:p>
            <a:pPr marL="1676400" lvl="0" indent="-285750" algn="l" rtl="0">
              <a:lnSpc>
                <a:spcPct val="115000"/>
              </a:lnSpc>
              <a:spcBef>
                <a:spcPts val="0"/>
              </a:spcBef>
              <a:spcAft>
                <a:spcPts val="0"/>
              </a:spcAft>
              <a:buClr>
                <a:schemeClr val="dk1"/>
              </a:buClr>
              <a:buSzPts val="900"/>
              <a:buFont typeface="Arial"/>
              <a:buChar char="○"/>
            </a:pPr>
            <a:r>
              <a:rPr lang="en-US" sz="900" u="sng">
                <a:highlight>
                  <a:srgbClr val="F5F5F5"/>
                </a:highlight>
                <a:latin typeface="Open Sans"/>
                <a:ea typeface="Open Sans"/>
                <a:cs typeface="Open Sans"/>
                <a:sym typeface="Open Sans"/>
                <a:hlinkClick r:id="rId5"/>
              </a:rPr>
              <a:t>University of Washington: Guidelines for Fair Use in Education</a:t>
            </a:r>
            <a:r>
              <a:rPr lang="en-US" sz="900">
                <a:highlight>
                  <a:srgbClr val="F5F5F5"/>
                </a:highlight>
                <a:latin typeface="Open Sans"/>
                <a:ea typeface="Open Sans"/>
                <a:cs typeface="Open Sans"/>
                <a:sym typeface="Open Sans"/>
              </a:rPr>
              <a:t>​</a:t>
            </a:r>
            <a:endParaRPr sz="900">
              <a:highlight>
                <a:srgbClr val="F5F5F5"/>
              </a:highlight>
              <a:latin typeface="Open Sans"/>
              <a:ea typeface="Open Sans"/>
              <a:cs typeface="Open Sans"/>
              <a:sym typeface="Open Sans"/>
            </a:endParaRPr>
          </a:p>
          <a:p>
            <a:pPr marL="1676400" lvl="0" indent="-285750" algn="l" rtl="0">
              <a:lnSpc>
                <a:spcPct val="115000"/>
              </a:lnSpc>
              <a:spcBef>
                <a:spcPts val="0"/>
              </a:spcBef>
              <a:spcAft>
                <a:spcPts val="0"/>
              </a:spcAft>
              <a:buClr>
                <a:schemeClr val="dk1"/>
              </a:buClr>
              <a:buSzPts val="900"/>
              <a:buFont typeface="Arial"/>
              <a:buChar char="○"/>
            </a:pPr>
            <a:r>
              <a:rPr lang="en-US" sz="900" u="sng">
                <a:highlight>
                  <a:srgbClr val="F5F5F5"/>
                </a:highlight>
                <a:latin typeface="Open Sans"/>
                <a:ea typeface="Open Sans"/>
                <a:cs typeface="Open Sans"/>
                <a:sym typeface="Open Sans"/>
                <a:hlinkClick r:id="rId6"/>
              </a:rPr>
              <a:t>ALA Fair Use Evaluator</a:t>
            </a:r>
            <a:endParaRPr sz="900" u="sng">
              <a:highlight>
                <a:srgbClr val="F5F5F5"/>
              </a:highlight>
              <a:latin typeface="Open Sans"/>
              <a:ea typeface="Open Sans"/>
              <a:cs typeface="Open Sans"/>
              <a:sym typeface="Open Sans"/>
            </a:endParaRPr>
          </a:p>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26440c60452_0_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26440c60452_0_6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 For information on the TEACH act: </a:t>
            </a:r>
            <a:r>
              <a:rPr lang="en-US" u="sng">
                <a:solidFill>
                  <a:schemeClr val="hlink"/>
                </a:solidFill>
                <a:hlinkClick r:id="rId3"/>
              </a:rPr>
              <a:t>https://guides.lib.utexas.edu/copyright/forms</a:t>
            </a:r>
            <a:r>
              <a:rPr lang="en-US"/>
              <a:t> </a:t>
            </a:r>
            <a:endParaRPr/>
          </a:p>
        </p:txBody>
      </p:sp>
      <p:sp>
        <p:nvSpPr>
          <p:cNvPr id="282" name="Google Shape;282;g26440c60452_0_6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26440c60452_3_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91" name="Google Shape;291;g26440c60452_3_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12f6d1cee4a_0_2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12f6d1cee4a_0_2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 name="Google Shape;298;g12f6d1cee4a_0_21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h583a042dcc5ae094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4" name="Google Shape;304;h583a042dcc5ae094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
        <p:cNvGrpSpPr/>
        <p:nvPr/>
      </p:nvGrpSpPr>
      <p:grpSpPr>
        <a:xfrm>
          <a:off x="0" y="0"/>
          <a:ext cx="0" cy="0"/>
          <a:chOff x="0" y="0"/>
          <a:chExt cx="0" cy="0"/>
        </a:xfrm>
      </p:grpSpPr>
      <p:sp>
        <p:nvSpPr>
          <p:cNvPr id="15" name="Google Shape;15;p2"/>
          <p:cNvSpPr/>
          <p:nvPr/>
        </p:nvSpPr>
        <p:spPr>
          <a:xfrm>
            <a:off x="0" y="1527142"/>
            <a:ext cx="9144000" cy="3657856"/>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16" name="Google Shape;16;p2"/>
          <p:cNvSpPr txBox="1">
            <a:spLocks noGrp="1"/>
          </p:cNvSpPr>
          <p:nvPr>
            <p:ph type="ctrTitle"/>
          </p:nvPr>
        </p:nvSpPr>
        <p:spPr>
          <a:xfrm>
            <a:off x="1813336" y="3233396"/>
            <a:ext cx="6477803" cy="1769453"/>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lt1"/>
              </a:buClr>
              <a:buSzPts val="3600"/>
              <a:buFont typeface="Arial"/>
              <a:buNone/>
              <a:defRPr sz="36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813335" y="5190324"/>
            <a:ext cx="6477804"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Clr>
                <a:srgbClr val="000000"/>
              </a:buClr>
              <a:buSzPts val="1600"/>
              <a:buNone/>
              <a:defRPr sz="1600" b="0" cap="none">
                <a:solidFill>
                  <a:srgbClr val="000000"/>
                </a:solidFill>
              </a:defRPr>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a:endParaRPr/>
          </a:p>
        </p:txBody>
      </p:sp>
      <p:cxnSp>
        <p:nvCxnSpPr>
          <p:cNvPr id="18" name="Google Shape;18;p2"/>
          <p:cNvCxnSpPr/>
          <p:nvPr/>
        </p:nvCxnSpPr>
        <p:spPr>
          <a:xfrm>
            <a:off x="0" y="5187659"/>
            <a:ext cx="9144000" cy="0"/>
          </a:xfrm>
          <a:prstGeom prst="straightConnector1">
            <a:avLst/>
          </a:prstGeom>
          <a:noFill/>
          <a:ln w="31750" cap="flat" cmpd="sng">
            <a:solidFill>
              <a:schemeClr val="accent1"/>
            </a:solidFill>
            <a:prstDash val="solid"/>
            <a:round/>
            <a:headEnd type="none" w="sm" len="sm"/>
            <a:tailEnd type="none" w="sm" len="sm"/>
          </a:ln>
        </p:spPr>
      </p:cxnSp>
      <p:pic>
        <p:nvPicPr>
          <p:cNvPr id="19" name="Google Shape;19;p2"/>
          <p:cNvPicPr preferRelativeResize="0"/>
          <p:nvPr/>
        </p:nvPicPr>
        <p:blipFill rotWithShape="1">
          <a:blip r:embed="rId2">
            <a:alphaModFix/>
          </a:blip>
          <a:srcRect/>
          <a:stretch/>
        </p:blipFill>
        <p:spPr>
          <a:xfrm>
            <a:off x="1695177" y="585230"/>
            <a:ext cx="4360183" cy="13502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with photo">
  <p:cSld name="Title Slide with photo">
    <p:spTree>
      <p:nvGrpSpPr>
        <p:cNvPr id="1"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a:stretch/>
        </p:blipFill>
        <p:spPr>
          <a:xfrm>
            <a:off x="0" y="1532004"/>
            <a:ext cx="9144000" cy="3657600"/>
          </a:xfrm>
          <a:prstGeom prst="rect">
            <a:avLst/>
          </a:prstGeom>
          <a:noFill/>
          <a:ln>
            <a:noFill/>
          </a:ln>
        </p:spPr>
      </p:pic>
      <p:sp>
        <p:nvSpPr>
          <p:cNvPr id="22" name="Google Shape;22;p3"/>
          <p:cNvSpPr txBox="1">
            <a:spLocks noGrp="1"/>
          </p:cNvSpPr>
          <p:nvPr>
            <p:ph type="ctrTitle"/>
          </p:nvPr>
        </p:nvSpPr>
        <p:spPr>
          <a:xfrm>
            <a:off x="1813336" y="3464560"/>
            <a:ext cx="6477803" cy="1538289"/>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lt1"/>
              </a:buClr>
              <a:buSzPts val="3600"/>
              <a:buFont typeface="Arial"/>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subTitle" idx="1"/>
          </p:nvPr>
        </p:nvSpPr>
        <p:spPr>
          <a:xfrm>
            <a:off x="1813335" y="5189604"/>
            <a:ext cx="6477804"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SzPts val="1600"/>
              <a:buNone/>
              <a:defRPr sz="1600" b="0" cap="none"/>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a:endParaRPr/>
          </a:p>
        </p:txBody>
      </p:sp>
      <p:cxnSp>
        <p:nvCxnSpPr>
          <p:cNvPr id="24" name="Google Shape;24;p3"/>
          <p:cNvCxnSpPr/>
          <p:nvPr/>
        </p:nvCxnSpPr>
        <p:spPr>
          <a:xfrm>
            <a:off x="0" y="5187659"/>
            <a:ext cx="9144000" cy="0"/>
          </a:xfrm>
          <a:prstGeom prst="straightConnector1">
            <a:avLst/>
          </a:prstGeom>
          <a:noFill/>
          <a:ln w="31750" cap="flat" cmpd="sng">
            <a:solidFill>
              <a:schemeClr val="accent1"/>
            </a:solidFill>
            <a:prstDash val="solid"/>
            <a:round/>
            <a:headEnd type="none" w="sm" len="sm"/>
            <a:tailEnd type="none" w="sm" len="sm"/>
          </a:ln>
        </p:spPr>
      </p:cxnSp>
      <p:pic>
        <p:nvPicPr>
          <p:cNvPr id="25" name="Google Shape;25;p3"/>
          <p:cNvPicPr preferRelativeResize="0"/>
          <p:nvPr/>
        </p:nvPicPr>
        <p:blipFill rotWithShape="1">
          <a:blip r:embed="rId3">
            <a:alphaModFix/>
          </a:blip>
          <a:srcRect/>
          <a:stretch/>
        </p:blipFill>
        <p:spPr>
          <a:xfrm>
            <a:off x="1695177" y="585230"/>
            <a:ext cx="4360183" cy="13502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6"/>
        <p:cNvGrpSpPr/>
        <p:nvPr/>
      </p:nvGrpSpPr>
      <p:grpSpPr>
        <a:xfrm>
          <a:off x="0" y="0"/>
          <a:ext cx="0" cy="0"/>
          <a:chOff x="0" y="0"/>
          <a:chExt cx="0" cy="0"/>
        </a:xfrm>
      </p:grpSpPr>
      <p:sp>
        <p:nvSpPr>
          <p:cNvPr id="27" name="Google Shape;27;p4"/>
          <p:cNvSpPr/>
          <p:nvPr/>
        </p:nvSpPr>
        <p:spPr>
          <a:xfrm>
            <a:off x="897905" y="0"/>
            <a:ext cx="6839998" cy="3803776"/>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28" name="Google Shape;28;p4"/>
          <p:cNvCxnSpPr/>
          <p:nvPr/>
        </p:nvCxnSpPr>
        <p:spPr>
          <a:xfrm>
            <a:off x="892142" y="3816299"/>
            <a:ext cx="6845761" cy="0"/>
          </a:xfrm>
          <a:prstGeom prst="straightConnector1">
            <a:avLst/>
          </a:prstGeom>
          <a:noFill/>
          <a:ln w="31750" cap="flat" cmpd="sng">
            <a:solidFill>
              <a:schemeClr val="accent1"/>
            </a:solidFill>
            <a:prstDash val="solid"/>
            <a:round/>
            <a:headEnd type="none" w="sm" len="sm"/>
            <a:tailEnd type="none" w="sm" len="sm"/>
          </a:ln>
        </p:spPr>
      </p:cxnSp>
      <p:sp>
        <p:nvSpPr>
          <p:cNvPr id="29" name="Google Shape;29;p4"/>
          <p:cNvSpPr txBox="1">
            <a:spLocks noGrp="1"/>
          </p:cNvSpPr>
          <p:nvPr>
            <p:ph type="title"/>
          </p:nvPr>
        </p:nvSpPr>
        <p:spPr>
          <a:xfrm>
            <a:off x="1090680" y="2168168"/>
            <a:ext cx="6482366" cy="14759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
          <p:cNvSpPr txBox="1">
            <a:spLocks noGrp="1"/>
          </p:cNvSpPr>
          <p:nvPr>
            <p:ph type="body" idx="1"/>
          </p:nvPr>
        </p:nvSpPr>
        <p:spPr>
          <a:xfrm>
            <a:off x="1090680" y="3806198"/>
            <a:ext cx="6472835" cy="1012929"/>
          </a:xfrm>
          <a:prstGeom prst="rect">
            <a:avLst/>
          </a:prstGeom>
          <a:noFill/>
          <a:ln>
            <a:noFill/>
          </a:ln>
        </p:spPr>
        <p:txBody>
          <a:bodyPr spcFirstLastPara="1" wrap="square" lIns="91425" tIns="91425"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350"/>
              <a:buNone/>
              <a:defRPr sz="1350">
                <a:solidFill>
                  <a:srgbClr val="8891AA"/>
                </a:solidFill>
              </a:defRPr>
            </a:lvl2pPr>
            <a:lvl3pPr marL="1371600" lvl="2" indent="-228600" algn="l">
              <a:lnSpc>
                <a:spcPct val="120000"/>
              </a:lnSpc>
              <a:spcBef>
                <a:spcPts val="375"/>
              </a:spcBef>
              <a:spcAft>
                <a:spcPts val="0"/>
              </a:spcAft>
              <a:buSzPts val="1350"/>
              <a:buNone/>
              <a:defRPr sz="1350">
                <a:solidFill>
                  <a:srgbClr val="8891AA"/>
                </a:solidFill>
              </a:defRPr>
            </a:lvl3pPr>
            <a:lvl4pPr marL="1828800" lvl="3" indent="-228600" algn="l">
              <a:lnSpc>
                <a:spcPct val="120000"/>
              </a:lnSpc>
              <a:spcBef>
                <a:spcPts val="375"/>
              </a:spcBef>
              <a:spcAft>
                <a:spcPts val="0"/>
              </a:spcAft>
              <a:buSzPts val="1200"/>
              <a:buNone/>
              <a:defRPr sz="1200">
                <a:solidFill>
                  <a:srgbClr val="8891AA"/>
                </a:solidFill>
              </a:defRPr>
            </a:lvl4pPr>
            <a:lvl5pPr marL="2286000" lvl="4" indent="-228600" algn="l">
              <a:lnSpc>
                <a:spcPct val="120000"/>
              </a:lnSpc>
              <a:spcBef>
                <a:spcPts val="375"/>
              </a:spcBef>
              <a:spcAft>
                <a:spcPts val="0"/>
              </a:spcAft>
              <a:buSzPts val="1200"/>
              <a:buNone/>
              <a:defRPr sz="1200">
                <a:solidFill>
                  <a:srgbClr val="8891AA"/>
                </a:solidFill>
              </a:defRPr>
            </a:lvl5pPr>
            <a:lvl6pPr marL="2743200" lvl="5" indent="-228600" algn="l">
              <a:lnSpc>
                <a:spcPct val="120000"/>
              </a:lnSpc>
              <a:spcBef>
                <a:spcPts val="375"/>
              </a:spcBef>
              <a:spcAft>
                <a:spcPts val="0"/>
              </a:spcAft>
              <a:buSzPts val="1200"/>
              <a:buNone/>
              <a:defRPr sz="1200">
                <a:solidFill>
                  <a:srgbClr val="8891AA"/>
                </a:solidFill>
              </a:defRPr>
            </a:lvl6pPr>
            <a:lvl7pPr marL="3200400" lvl="6" indent="-228600" algn="l">
              <a:lnSpc>
                <a:spcPct val="120000"/>
              </a:lnSpc>
              <a:spcBef>
                <a:spcPts val="375"/>
              </a:spcBef>
              <a:spcAft>
                <a:spcPts val="0"/>
              </a:spcAft>
              <a:buSzPts val="1200"/>
              <a:buNone/>
              <a:defRPr sz="1200">
                <a:solidFill>
                  <a:srgbClr val="8891AA"/>
                </a:solidFill>
              </a:defRPr>
            </a:lvl7pPr>
            <a:lvl8pPr marL="3657600" lvl="7" indent="-228600" algn="l">
              <a:lnSpc>
                <a:spcPct val="120000"/>
              </a:lnSpc>
              <a:spcBef>
                <a:spcPts val="375"/>
              </a:spcBef>
              <a:spcAft>
                <a:spcPts val="0"/>
              </a:spcAft>
              <a:buSzPts val="1200"/>
              <a:buNone/>
              <a:defRPr sz="1200">
                <a:solidFill>
                  <a:srgbClr val="8891AA"/>
                </a:solidFill>
              </a:defRPr>
            </a:lvl8pPr>
            <a:lvl9pPr marL="4114800" lvl="8" indent="-228600" algn="l">
              <a:lnSpc>
                <a:spcPct val="120000"/>
              </a:lnSpc>
              <a:spcBef>
                <a:spcPts val="375"/>
              </a:spcBef>
              <a:spcAft>
                <a:spcPts val="0"/>
              </a:spcAft>
              <a:buSzPts val="1200"/>
              <a:buNone/>
              <a:defRPr sz="1200">
                <a:solidFill>
                  <a:srgbClr val="8891AA"/>
                </a:solidFill>
              </a:defRPr>
            </a:lvl9pPr>
          </a:lstStyle>
          <a:p>
            <a:endParaRPr/>
          </a:p>
        </p:txBody>
      </p:sp>
      <p:sp>
        <p:nvSpPr>
          <p:cNvPr id="31" name="Google Shape;31;p4"/>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with content" type="obj">
  <p:cSld name="OBJECT">
    <p:spTree>
      <p:nvGrpSpPr>
        <p:cNvPr id="1" name="Shape 33"/>
        <p:cNvGrpSpPr/>
        <p:nvPr/>
      </p:nvGrpSpPr>
      <p:grpSpPr>
        <a:xfrm>
          <a:off x="0" y="0"/>
          <a:ext cx="0" cy="0"/>
          <a:chOff x="0" y="0"/>
          <a:chExt cx="0" cy="0"/>
        </a:xfrm>
      </p:grpSpPr>
      <p:sp>
        <p:nvSpPr>
          <p:cNvPr id="34" name="Google Shape;34;p5"/>
          <p:cNvSpPr/>
          <p:nvPr/>
        </p:nvSpPr>
        <p:spPr>
          <a:xfrm>
            <a:off x="892142" y="-21176"/>
            <a:ext cx="7606015" cy="1878714"/>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35" name="Google Shape;35;p5"/>
          <p:cNvCxnSpPr/>
          <p:nvPr/>
        </p:nvCxnSpPr>
        <p:spPr>
          <a:xfrm>
            <a:off x="892142" y="1859611"/>
            <a:ext cx="7606015" cy="0"/>
          </a:xfrm>
          <a:prstGeom prst="straightConnector1">
            <a:avLst/>
          </a:prstGeom>
          <a:noFill/>
          <a:ln w="31750" cap="flat" cmpd="sng">
            <a:solidFill>
              <a:schemeClr val="accent1"/>
            </a:solidFill>
            <a:prstDash val="solid"/>
            <a:round/>
            <a:headEnd type="none" w="sm" len="sm"/>
            <a:tailEnd type="none" w="sm" len="sm"/>
          </a:ln>
        </p:spPr>
      </p:cxnSp>
      <p:sp>
        <p:nvSpPr>
          <p:cNvPr id="36" name="Google Shape;36;p5"/>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600"/>
              <a:buFont typeface="Arial"/>
              <a:buNone/>
              <a:defRPr sz="3600">
                <a:solidFill>
                  <a:schemeClr val="lt1"/>
                </a:solidFill>
              </a:defRPr>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37" name="Google Shape;37;p5"/>
          <p:cNvSpPr txBox="1">
            <a:spLocks noGrp="1"/>
          </p:cNvSpPr>
          <p:nvPr>
            <p:ph type="body" idx="1"/>
          </p:nvPr>
        </p:nvSpPr>
        <p:spPr>
          <a:xfrm>
            <a:off x="1088675" y="2602523"/>
            <a:ext cx="7202400" cy="3452400"/>
          </a:xfrm>
          <a:prstGeom prst="rect">
            <a:avLst/>
          </a:prstGeom>
          <a:noFill/>
          <a:ln>
            <a:noFill/>
          </a:ln>
        </p:spPr>
        <p:txBody>
          <a:bodyPr spcFirstLastPara="1" wrap="square" lIns="91425" tIns="45700" rIns="91425" bIns="45700" anchor="t" anchorCtr="0">
            <a:normAutofit/>
          </a:bodyPr>
          <a:lstStyle>
            <a:lvl1pPr marL="457200" lvl="0" indent="-381000" algn="l">
              <a:lnSpc>
                <a:spcPct val="150000"/>
              </a:lnSpc>
              <a:spcBef>
                <a:spcPts val="750"/>
              </a:spcBef>
              <a:spcAft>
                <a:spcPts val="0"/>
              </a:spcAft>
              <a:buSzPts val="2400"/>
              <a:buChar char="•"/>
              <a:defRPr sz="2400"/>
            </a:lvl1pPr>
            <a:lvl2pPr marL="914400" lvl="1" indent="-381000" algn="l">
              <a:lnSpc>
                <a:spcPct val="150000"/>
              </a:lnSpc>
              <a:spcBef>
                <a:spcPts val="375"/>
              </a:spcBef>
              <a:spcAft>
                <a:spcPts val="0"/>
              </a:spcAft>
              <a:buSzPts val="2400"/>
              <a:buChar char="•"/>
              <a:defRPr sz="2400"/>
            </a:lvl2pPr>
            <a:lvl3pPr marL="1371600" lvl="2" indent="-381000" algn="l">
              <a:lnSpc>
                <a:spcPct val="150000"/>
              </a:lnSpc>
              <a:spcBef>
                <a:spcPts val="375"/>
              </a:spcBef>
              <a:spcAft>
                <a:spcPts val="0"/>
              </a:spcAft>
              <a:buSzPts val="2400"/>
              <a:buChar char="•"/>
              <a:defRPr sz="2400"/>
            </a:lvl3pPr>
            <a:lvl4pPr marL="1828800" lvl="3" indent="-381000" algn="l">
              <a:lnSpc>
                <a:spcPct val="150000"/>
              </a:lnSpc>
              <a:spcBef>
                <a:spcPts val="375"/>
              </a:spcBef>
              <a:spcAft>
                <a:spcPts val="0"/>
              </a:spcAft>
              <a:buSzPts val="2400"/>
              <a:buChar char="•"/>
              <a:defRPr sz="2400"/>
            </a:lvl4pPr>
            <a:lvl5pPr marL="2286000" lvl="4" indent="-381000" algn="l">
              <a:lnSpc>
                <a:spcPct val="150000"/>
              </a:lnSpc>
              <a:spcBef>
                <a:spcPts val="375"/>
              </a:spcBef>
              <a:spcAft>
                <a:spcPts val="0"/>
              </a:spcAft>
              <a:buSzPts val="2400"/>
              <a:buChar char="•"/>
              <a:defRPr sz="2400"/>
            </a:lvl5pPr>
            <a:lvl6pPr marL="2743200" lvl="5" indent="-381000" algn="l">
              <a:lnSpc>
                <a:spcPct val="150000"/>
              </a:lnSpc>
              <a:spcBef>
                <a:spcPts val="375"/>
              </a:spcBef>
              <a:spcAft>
                <a:spcPts val="0"/>
              </a:spcAft>
              <a:buSzPts val="2400"/>
              <a:buChar char="•"/>
              <a:defRPr sz="2400"/>
            </a:lvl6pPr>
            <a:lvl7pPr marL="3200400" lvl="6" indent="-381000" algn="l">
              <a:lnSpc>
                <a:spcPct val="150000"/>
              </a:lnSpc>
              <a:spcBef>
                <a:spcPts val="375"/>
              </a:spcBef>
              <a:spcAft>
                <a:spcPts val="0"/>
              </a:spcAft>
              <a:buSzPts val="2400"/>
              <a:buChar char="•"/>
              <a:defRPr sz="2400"/>
            </a:lvl7pPr>
            <a:lvl8pPr marL="3657600" lvl="7" indent="-381000" algn="l">
              <a:lnSpc>
                <a:spcPct val="150000"/>
              </a:lnSpc>
              <a:spcBef>
                <a:spcPts val="375"/>
              </a:spcBef>
              <a:spcAft>
                <a:spcPts val="0"/>
              </a:spcAft>
              <a:buSzPts val="2400"/>
              <a:buChar char="•"/>
              <a:defRPr sz="2400"/>
            </a:lvl8pPr>
            <a:lvl9pPr marL="4114800" lvl="8" indent="-381000" algn="l">
              <a:lnSpc>
                <a:spcPct val="150000"/>
              </a:lnSpc>
              <a:spcBef>
                <a:spcPts val="375"/>
              </a:spcBef>
              <a:spcAft>
                <a:spcPts val="0"/>
              </a:spcAft>
              <a:buSzPts val="2400"/>
              <a:buChar char="•"/>
              <a:defRPr sz="2400"/>
            </a:lvl9pPr>
          </a:lstStyle>
          <a:p>
            <a:endParaRPr/>
          </a:p>
        </p:txBody>
      </p:sp>
      <p:sp>
        <p:nvSpPr>
          <p:cNvPr id="38" name="Google Shape;38;p5"/>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with content 2">
  <p:cSld name="OBJECT_2">
    <p:spTree>
      <p:nvGrpSpPr>
        <p:cNvPr id="1" name="Shape 40"/>
        <p:cNvGrpSpPr/>
        <p:nvPr/>
      </p:nvGrpSpPr>
      <p:grpSpPr>
        <a:xfrm>
          <a:off x="0" y="0"/>
          <a:ext cx="0" cy="0"/>
          <a:chOff x="0" y="0"/>
          <a:chExt cx="0" cy="0"/>
        </a:xfrm>
      </p:grpSpPr>
      <p:sp>
        <p:nvSpPr>
          <p:cNvPr id="41" name="Google Shape;41;p6"/>
          <p:cNvSpPr/>
          <p:nvPr/>
        </p:nvSpPr>
        <p:spPr>
          <a:xfrm>
            <a:off x="892150" y="-21175"/>
            <a:ext cx="7605900" cy="1144800"/>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42" name="Google Shape;42;p6"/>
          <p:cNvCxnSpPr/>
          <p:nvPr/>
        </p:nvCxnSpPr>
        <p:spPr>
          <a:xfrm>
            <a:off x="886917" y="1123536"/>
            <a:ext cx="7605900" cy="0"/>
          </a:xfrm>
          <a:prstGeom prst="straightConnector1">
            <a:avLst/>
          </a:prstGeom>
          <a:noFill/>
          <a:ln w="31750" cap="flat" cmpd="sng">
            <a:solidFill>
              <a:schemeClr val="accent1"/>
            </a:solidFill>
            <a:prstDash val="solid"/>
            <a:round/>
            <a:headEnd type="none" w="sm" len="sm"/>
            <a:tailEnd type="none" w="sm" len="sm"/>
          </a:ln>
        </p:spPr>
      </p:cxnSp>
      <p:sp>
        <p:nvSpPr>
          <p:cNvPr id="43" name="Google Shape;43;p6"/>
          <p:cNvSpPr txBox="1">
            <a:spLocks noGrp="1"/>
          </p:cNvSpPr>
          <p:nvPr>
            <p:ph type="title"/>
          </p:nvPr>
        </p:nvSpPr>
        <p:spPr>
          <a:xfrm>
            <a:off x="1093911" y="16028"/>
            <a:ext cx="7202400" cy="893100"/>
          </a:xfrm>
          <a:prstGeom prst="rect">
            <a:avLst/>
          </a:prstGeom>
          <a:noFill/>
          <a:ln>
            <a:noFill/>
          </a:ln>
        </p:spPr>
        <p:txBody>
          <a:bodyPr spcFirstLastPara="1" wrap="square" lIns="91425" tIns="45700" rIns="91425" bIns="45700" anchor="b" anchorCtr="0">
            <a:noAutofit/>
          </a:bodyPr>
          <a:lstStyle>
            <a:lvl1pPr lvl="0" algn="l" rtl="0">
              <a:lnSpc>
                <a:spcPct val="90000"/>
              </a:lnSpc>
              <a:spcBef>
                <a:spcPts val="0"/>
              </a:spcBef>
              <a:spcAft>
                <a:spcPts val="0"/>
              </a:spcAft>
              <a:buClr>
                <a:schemeClr val="lt1"/>
              </a:buClr>
              <a:buSzPts val="3600"/>
              <a:buFont typeface="Arial"/>
              <a:buNone/>
              <a:defRPr sz="3600">
                <a:solidFill>
                  <a:schemeClr val="lt1"/>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44" name="Google Shape;44;p6"/>
          <p:cNvSpPr txBox="1">
            <a:spLocks noGrp="1"/>
          </p:cNvSpPr>
          <p:nvPr>
            <p:ph type="body" idx="1"/>
          </p:nvPr>
        </p:nvSpPr>
        <p:spPr>
          <a:xfrm>
            <a:off x="1088675" y="2602523"/>
            <a:ext cx="7202400" cy="3452400"/>
          </a:xfrm>
          <a:prstGeom prst="rect">
            <a:avLst/>
          </a:prstGeom>
          <a:noFill/>
          <a:ln>
            <a:noFill/>
          </a:ln>
        </p:spPr>
        <p:txBody>
          <a:bodyPr spcFirstLastPara="1" wrap="square" lIns="91425" tIns="45700" rIns="91425" bIns="45700" anchor="t" anchorCtr="0">
            <a:normAutofit/>
          </a:bodyPr>
          <a:lstStyle>
            <a:lvl1pPr marL="457200" lvl="0" indent="-381000" algn="l" rtl="0">
              <a:lnSpc>
                <a:spcPct val="150000"/>
              </a:lnSpc>
              <a:spcBef>
                <a:spcPts val="750"/>
              </a:spcBef>
              <a:spcAft>
                <a:spcPts val="0"/>
              </a:spcAft>
              <a:buSzPts val="2400"/>
              <a:buChar char="•"/>
              <a:defRPr sz="2400"/>
            </a:lvl1pPr>
            <a:lvl2pPr marL="914400" lvl="1" indent="-381000" algn="l" rtl="0">
              <a:lnSpc>
                <a:spcPct val="150000"/>
              </a:lnSpc>
              <a:spcBef>
                <a:spcPts val="375"/>
              </a:spcBef>
              <a:spcAft>
                <a:spcPts val="0"/>
              </a:spcAft>
              <a:buSzPts val="2400"/>
              <a:buChar char="•"/>
              <a:defRPr sz="2400"/>
            </a:lvl2pPr>
            <a:lvl3pPr marL="1371600" lvl="2" indent="-381000" algn="l" rtl="0">
              <a:lnSpc>
                <a:spcPct val="150000"/>
              </a:lnSpc>
              <a:spcBef>
                <a:spcPts val="375"/>
              </a:spcBef>
              <a:spcAft>
                <a:spcPts val="0"/>
              </a:spcAft>
              <a:buSzPts val="2400"/>
              <a:buChar char="•"/>
              <a:defRPr sz="2400"/>
            </a:lvl3pPr>
            <a:lvl4pPr marL="1828800" lvl="3" indent="-381000" algn="l" rtl="0">
              <a:lnSpc>
                <a:spcPct val="150000"/>
              </a:lnSpc>
              <a:spcBef>
                <a:spcPts val="375"/>
              </a:spcBef>
              <a:spcAft>
                <a:spcPts val="0"/>
              </a:spcAft>
              <a:buSzPts val="2400"/>
              <a:buChar char="•"/>
              <a:defRPr sz="2400"/>
            </a:lvl4pPr>
            <a:lvl5pPr marL="2286000" lvl="4" indent="-381000" algn="l" rtl="0">
              <a:lnSpc>
                <a:spcPct val="150000"/>
              </a:lnSpc>
              <a:spcBef>
                <a:spcPts val="375"/>
              </a:spcBef>
              <a:spcAft>
                <a:spcPts val="0"/>
              </a:spcAft>
              <a:buSzPts val="2400"/>
              <a:buChar char="•"/>
              <a:defRPr sz="2400"/>
            </a:lvl5pPr>
            <a:lvl6pPr marL="2743200" lvl="5" indent="-381000" algn="l" rtl="0">
              <a:lnSpc>
                <a:spcPct val="150000"/>
              </a:lnSpc>
              <a:spcBef>
                <a:spcPts val="375"/>
              </a:spcBef>
              <a:spcAft>
                <a:spcPts val="0"/>
              </a:spcAft>
              <a:buSzPts val="2400"/>
              <a:buChar char="•"/>
              <a:defRPr sz="2400"/>
            </a:lvl6pPr>
            <a:lvl7pPr marL="3200400" lvl="6" indent="-381000" algn="l" rtl="0">
              <a:lnSpc>
                <a:spcPct val="150000"/>
              </a:lnSpc>
              <a:spcBef>
                <a:spcPts val="375"/>
              </a:spcBef>
              <a:spcAft>
                <a:spcPts val="0"/>
              </a:spcAft>
              <a:buSzPts val="2400"/>
              <a:buChar char="•"/>
              <a:defRPr sz="2400"/>
            </a:lvl7pPr>
            <a:lvl8pPr marL="3657600" lvl="7" indent="-381000" algn="l" rtl="0">
              <a:lnSpc>
                <a:spcPct val="150000"/>
              </a:lnSpc>
              <a:spcBef>
                <a:spcPts val="375"/>
              </a:spcBef>
              <a:spcAft>
                <a:spcPts val="0"/>
              </a:spcAft>
              <a:buSzPts val="2400"/>
              <a:buChar char="•"/>
              <a:defRPr sz="2400"/>
            </a:lvl8pPr>
            <a:lvl9pPr marL="4114800" lvl="8" indent="-381000" algn="l" rtl="0">
              <a:lnSpc>
                <a:spcPct val="150000"/>
              </a:lnSpc>
              <a:spcBef>
                <a:spcPts val="375"/>
              </a:spcBef>
              <a:spcAft>
                <a:spcPts val="0"/>
              </a:spcAft>
              <a:buSzPts val="2400"/>
              <a:buChar char="•"/>
              <a:defRPr sz="2400"/>
            </a:lvl9pPr>
          </a:lstStyle>
          <a:p>
            <a:endParaRPr/>
          </a:p>
        </p:txBody>
      </p:sp>
      <p:sp>
        <p:nvSpPr>
          <p:cNvPr id="45" name="Google Shape;45;p6"/>
          <p:cNvSpPr txBox="1">
            <a:spLocks noGrp="1"/>
          </p:cNvSpPr>
          <p:nvPr>
            <p:ph type="dt" idx="10"/>
          </p:nvPr>
        </p:nvSpPr>
        <p:spPr>
          <a:xfrm>
            <a:off x="7490462" y="6213011"/>
            <a:ext cx="800700" cy="308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6" name="Google Shape;46;p6"/>
          <p:cNvSpPr txBox="1">
            <a:spLocks noGrp="1"/>
          </p:cNvSpPr>
          <p:nvPr>
            <p:ph type="sldNum" idx="12"/>
          </p:nvPr>
        </p:nvSpPr>
        <p:spPr>
          <a:xfrm>
            <a:off x="1088686" y="6211950"/>
            <a:ext cx="511200" cy="309300"/>
          </a:xfrm>
          <a:prstGeom prst="rect">
            <a:avLst/>
          </a:prstGeom>
          <a:noFill/>
          <a:ln>
            <a:noFill/>
          </a:ln>
        </p:spPr>
        <p:txBody>
          <a:bodyPr spcFirstLastPara="1" wrap="square" lIns="91425" tIns="45700" rIns="91425" bIns="45700" anchor="t"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with content 1">
  <p:cSld name="OBJECT_1">
    <p:spTree>
      <p:nvGrpSpPr>
        <p:cNvPr id="1" name="Shape 47"/>
        <p:cNvGrpSpPr/>
        <p:nvPr/>
      </p:nvGrpSpPr>
      <p:grpSpPr>
        <a:xfrm>
          <a:off x="0" y="0"/>
          <a:ext cx="0" cy="0"/>
          <a:chOff x="0" y="0"/>
          <a:chExt cx="0" cy="0"/>
        </a:xfrm>
      </p:grpSpPr>
      <p:sp>
        <p:nvSpPr>
          <p:cNvPr id="48" name="Google Shape;48;p7"/>
          <p:cNvSpPr/>
          <p:nvPr/>
        </p:nvSpPr>
        <p:spPr>
          <a:xfrm>
            <a:off x="892146" y="-21175"/>
            <a:ext cx="3767700" cy="1878600"/>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49" name="Google Shape;49;p7"/>
          <p:cNvCxnSpPr/>
          <p:nvPr/>
        </p:nvCxnSpPr>
        <p:spPr>
          <a:xfrm>
            <a:off x="892142" y="1859611"/>
            <a:ext cx="7605900" cy="0"/>
          </a:xfrm>
          <a:prstGeom prst="straightConnector1">
            <a:avLst/>
          </a:prstGeom>
          <a:noFill/>
          <a:ln w="31750" cap="flat" cmpd="sng">
            <a:solidFill>
              <a:schemeClr val="accent1"/>
            </a:solidFill>
            <a:prstDash val="solid"/>
            <a:round/>
            <a:headEnd type="none" w="sm" len="sm"/>
            <a:tailEnd type="none" w="sm" len="sm"/>
          </a:ln>
        </p:spPr>
      </p:cxnSp>
      <p:sp>
        <p:nvSpPr>
          <p:cNvPr id="50" name="Google Shape;50;p7"/>
          <p:cNvSpPr txBox="1">
            <a:spLocks noGrp="1"/>
          </p:cNvSpPr>
          <p:nvPr>
            <p:ph type="title"/>
          </p:nvPr>
        </p:nvSpPr>
        <p:spPr>
          <a:xfrm>
            <a:off x="1088681" y="471575"/>
            <a:ext cx="3483300" cy="893100"/>
          </a:xfrm>
          <a:prstGeom prst="rect">
            <a:avLst/>
          </a:prstGeom>
          <a:noFill/>
          <a:ln>
            <a:noFill/>
          </a:ln>
        </p:spPr>
        <p:txBody>
          <a:bodyPr spcFirstLastPara="1" wrap="square" lIns="91425" tIns="45700" rIns="91425" bIns="45700" anchor="b" anchorCtr="0">
            <a:noAutofit/>
          </a:bodyPr>
          <a:lstStyle>
            <a:lvl1pPr lvl="0" algn="ctr" rtl="0">
              <a:lnSpc>
                <a:spcPct val="90000"/>
              </a:lnSpc>
              <a:spcBef>
                <a:spcPts val="0"/>
              </a:spcBef>
              <a:spcAft>
                <a:spcPts val="0"/>
              </a:spcAft>
              <a:buClr>
                <a:schemeClr val="lt1"/>
              </a:buClr>
              <a:buSzPts val="3200"/>
              <a:buFont typeface="Arial"/>
              <a:buNone/>
              <a:defRPr sz="3200">
                <a:solidFill>
                  <a:schemeClr val="lt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51" name="Google Shape;51;p7"/>
          <p:cNvSpPr txBox="1">
            <a:spLocks noGrp="1"/>
          </p:cNvSpPr>
          <p:nvPr>
            <p:ph type="body" idx="1"/>
          </p:nvPr>
        </p:nvSpPr>
        <p:spPr>
          <a:xfrm>
            <a:off x="1088675" y="2602523"/>
            <a:ext cx="7202400" cy="3452400"/>
          </a:xfrm>
          <a:prstGeom prst="rect">
            <a:avLst/>
          </a:prstGeom>
          <a:noFill/>
          <a:ln>
            <a:noFill/>
          </a:ln>
        </p:spPr>
        <p:txBody>
          <a:bodyPr spcFirstLastPara="1" wrap="square" lIns="91425" tIns="45700" rIns="91425" bIns="45700" anchor="t" anchorCtr="0">
            <a:normAutofit/>
          </a:bodyPr>
          <a:lstStyle>
            <a:lvl1pPr marL="457200" lvl="0" indent="-381000" algn="l" rtl="0">
              <a:lnSpc>
                <a:spcPct val="150000"/>
              </a:lnSpc>
              <a:spcBef>
                <a:spcPts val="750"/>
              </a:spcBef>
              <a:spcAft>
                <a:spcPts val="0"/>
              </a:spcAft>
              <a:buSzPts val="2400"/>
              <a:buChar char="•"/>
              <a:defRPr sz="2400"/>
            </a:lvl1pPr>
            <a:lvl2pPr marL="914400" lvl="1" indent="-381000" algn="l" rtl="0">
              <a:lnSpc>
                <a:spcPct val="150000"/>
              </a:lnSpc>
              <a:spcBef>
                <a:spcPts val="375"/>
              </a:spcBef>
              <a:spcAft>
                <a:spcPts val="0"/>
              </a:spcAft>
              <a:buSzPts val="2400"/>
              <a:buChar char="•"/>
              <a:defRPr sz="2400"/>
            </a:lvl2pPr>
            <a:lvl3pPr marL="1371600" lvl="2" indent="-381000" algn="l" rtl="0">
              <a:lnSpc>
                <a:spcPct val="150000"/>
              </a:lnSpc>
              <a:spcBef>
                <a:spcPts val="375"/>
              </a:spcBef>
              <a:spcAft>
                <a:spcPts val="0"/>
              </a:spcAft>
              <a:buSzPts val="2400"/>
              <a:buChar char="•"/>
              <a:defRPr sz="2400"/>
            </a:lvl3pPr>
            <a:lvl4pPr marL="1828800" lvl="3" indent="-381000" algn="l" rtl="0">
              <a:lnSpc>
                <a:spcPct val="150000"/>
              </a:lnSpc>
              <a:spcBef>
                <a:spcPts val="375"/>
              </a:spcBef>
              <a:spcAft>
                <a:spcPts val="0"/>
              </a:spcAft>
              <a:buSzPts val="2400"/>
              <a:buChar char="•"/>
              <a:defRPr sz="2400"/>
            </a:lvl4pPr>
            <a:lvl5pPr marL="2286000" lvl="4" indent="-381000" algn="l" rtl="0">
              <a:lnSpc>
                <a:spcPct val="150000"/>
              </a:lnSpc>
              <a:spcBef>
                <a:spcPts val="375"/>
              </a:spcBef>
              <a:spcAft>
                <a:spcPts val="0"/>
              </a:spcAft>
              <a:buSzPts val="2400"/>
              <a:buChar char="•"/>
              <a:defRPr sz="2400"/>
            </a:lvl5pPr>
            <a:lvl6pPr marL="2743200" lvl="5" indent="-381000" algn="l" rtl="0">
              <a:lnSpc>
                <a:spcPct val="150000"/>
              </a:lnSpc>
              <a:spcBef>
                <a:spcPts val="375"/>
              </a:spcBef>
              <a:spcAft>
                <a:spcPts val="0"/>
              </a:spcAft>
              <a:buSzPts val="2400"/>
              <a:buChar char="•"/>
              <a:defRPr sz="2400"/>
            </a:lvl6pPr>
            <a:lvl7pPr marL="3200400" lvl="6" indent="-381000" algn="l" rtl="0">
              <a:lnSpc>
                <a:spcPct val="150000"/>
              </a:lnSpc>
              <a:spcBef>
                <a:spcPts val="375"/>
              </a:spcBef>
              <a:spcAft>
                <a:spcPts val="0"/>
              </a:spcAft>
              <a:buSzPts val="2400"/>
              <a:buChar char="•"/>
              <a:defRPr sz="2400"/>
            </a:lvl7pPr>
            <a:lvl8pPr marL="3657600" lvl="7" indent="-381000" algn="l" rtl="0">
              <a:lnSpc>
                <a:spcPct val="150000"/>
              </a:lnSpc>
              <a:spcBef>
                <a:spcPts val="375"/>
              </a:spcBef>
              <a:spcAft>
                <a:spcPts val="0"/>
              </a:spcAft>
              <a:buSzPts val="2400"/>
              <a:buChar char="•"/>
              <a:defRPr sz="2400"/>
            </a:lvl8pPr>
            <a:lvl9pPr marL="4114800" lvl="8" indent="-381000" algn="l" rtl="0">
              <a:lnSpc>
                <a:spcPct val="150000"/>
              </a:lnSpc>
              <a:spcBef>
                <a:spcPts val="375"/>
              </a:spcBef>
              <a:spcAft>
                <a:spcPts val="0"/>
              </a:spcAft>
              <a:buSzPts val="2400"/>
              <a:buChar char="•"/>
              <a:defRPr sz="2400"/>
            </a:lvl9pPr>
          </a:lstStyle>
          <a:p>
            <a:endParaRPr/>
          </a:p>
        </p:txBody>
      </p:sp>
      <p:sp>
        <p:nvSpPr>
          <p:cNvPr id="52" name="Google Shape;52;p7"/>
          <p:cNvSpPr txBox="1">
            <a:spLocks noGrp="1"/>
          </p:cNvSpPr>
          <p:nvPr>
            <p:ph type="dt" idx="10"/>
          </p:nvPr>
        </p:nvSpPr>
        <p:spPr>
          <a:xfrm>
            <a:off x="7490462" y="6213011"/>
            <a:ext cx="800700" cy="308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1088686" y="6211950"/>
            <a:ext cx="511200" cy="309300"/>
          </a:xfrm>
          <a:prstGeom prst="rect">
            <a:avLst/>
          </a:prstGeom>
          <a:noFill/>
          <a:ln>
            <a:noFill/>
          </a:ln>
        </p:spPr>
        <p:txBody>
          <a:bodyPr spcFirstLastPara="1" wrap="square" lIns="91425" tIns="45700" rIns="91425" bIns="45700" anchor="t"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with 2 columns" type="twoObj">
  <p:cSld name="TWO_OBJECTS">
    <p:spTree>
      <p:nvGrpSpPr>
        <p:cNvPr id="1" name="Shape 54"/>
        <p:cNvGrpSpPr/>
        <p:nvPr/>
      </p:nvGrpSpPr>
      <p:grpSpPr>
        <a:xfrm>
          <a:off x="0" y="0"/>
          <a:ext cx="0" cy="0"/>
          <a:chOff x="0" y="0"/>
          <a:chExt cx="0" cy="0"/>
        </a:xfrm>
      </p:grpSpPr>
      <p:sp>
        <p:nvSpPr>
          <p:cNvPr id="55" name="Google Shape;55;p8"/>
          <p:cNvSpPr/>
          <p:nvPr/>
        </p:nvSpPr>
        <p:spPr>
          <a:xfrm>
            <a:off x="897905" y="0"/>
            <a:ext cx="7557940" cy="184708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56" name="Google Shape;56;p8"/>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57" name="Google Shape;57;p8"/>
          <p:cNvSpPr txBox="1">
            <a:spLocks noGrp="1"/>
          </p:cNvSpPr>
          <p:nvPr>
            <p:ph type="title"/>
          </p:nvPr>
        </p:nvSpPr>
        <p:spPr>
          <a:xfrm>
            <a:off x="1086913" y="804890"/>
            <a:ext cx="7204226" cy="90345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8"/>
          <p:cNvSpPr txBox="1">
            <a:spLocks noGrp="1"/>
          </p:cNvSpPr>
          <p:nvPr>
            <p:ph type="body" idx="1"/>
          </p:nvPr>
        </p:nvSpPr>
        <p:spPr>
          <a:xfrm>
            <a:off x="1085498" y="2010878"/>
            <a:ext cx="3483864" cy="4049804"/>
          </a:xfrm>
          <a:prstGeom prst="rect">
            <a:avLst/>
          </a:prstGeom>
          <a:noFill/>
          <a:ln>
            <a:noFill/>
          </a:ln>
        </p:spPr>
        <p:txBody>
          <a:bodyPr spcFirstLastPara="1" wrap="square" lIns="91425" tIns="45700" rIns="91425" bIns="45700" anchor="t" anchorCtr="0">
            <a:normAutofit/>
          </a:bodyPr>
          <a:lstStyle>
            <a:lvl1pPr marL="457200" lvl="0" indent="-317500" algn="l">
              <a:lnSpc>
                <a:spcPct val="120000"/>
              </a:lnSpc>
              <a:spcBef>
                <a:spcPts val="750"/>
              </a:spcBef>
              <a:spcAft>
                <a:spcPts val="0"/>
              </a:spcAft>
              <a:buSzPts val="1400"/>
              <a:buChar char="•"/>
              <a:defRPr sz="1400"/>
            </a:lvl1pPr>
            <a:lvl2pPr marL="914400" lvl="1" indent="-317500" algn="l">
              <a:lnSpc>
                <a:spcPct val="120000"/>
              </a:lnSpc>
              <a:spcBef>
                <a:spcPts val="375"/>
              </a:spcBef>
              <a:spcAft>
                <a:spcPts val="0"/>
              </a:spcAft>
              <a:buSzPts val="1400"/>
              <a:buChar char="•"/>
              <a:defRPr/>
            </a:lvl2pPr>
            <a:lvl3pPr marL="1371600" lvl="2" indent="-317500" algn="l">
              <a:lnSpc>
                <a:spcPct val="120000"/>
              </a:lnSpc>
              <a:spcBef>
                <a:spcPts val="375"/>
              </a:spcBef>
              <a:spcAft>
                <a:spcPts val="0"/>
              </a:spcAft>
              <a:buSzPts val="1400"/>
              <a:buChar char="•"/>
              <a:defRPr sz="1400"/>
            </a:lvl3pPr>
            <a:lvl4pPr marL="1828800" lvl="3" indent="-317500" algn="l">
              <a:lnSpc>
                <a:spcPct val="120000"/>
              </a:lnSpc>
              <a:spcBef>
                <a:spcPts val="375"/>
              </a:spcBef>
              <a:spcAft>
                <a:spcPts val="0"/>
              </a:spcAft>
              <a:buSzPts val="1400"/>
              <a:buChar char="•"/>
              <a:defRPr sz="1400"/>
            </a:lvl4pPr>
            <a:lvl5pPr marL="2286000" lvl="4" indent="-317500" algn="l">
              <a:lnSpc>
                <a:spcPct val="120000"/>
              </a:lnSpc>
              <a:spcBef>
                <a:spcPts val="375"/>
              </a:spcBef>
              <a:spcAft>
                <a:spcPts val="0"/>
              </a:spcAft>
              <a:buSzPts val="1400"/>
              <a:buChar char="•"/>
              <a:defRPr sz="1400"/>
            </a:lvl5pPr>
            <a:lvl6pPr marL="2743200" lvl="5" indent="-317500" algn="l">
              <a:lnSpc>
                <a:spcPct val="120000"/>
              </a:lnSpc>
              <a:spcBef>
                <a:spcPts val="375"/>
              </a:spcBef>
              <a:spcAft>
                <a:spcPts val="0"/>
              </a:spcAft>
              <a:buSzPts val="1400"/>
              <a:buChar char="•"/>
              <a:defRPr sz="1400"/>
            </a:lvl6pPr>
            <a:lvl7pPr marL="3200400" lvl="6" indent="-317500" algn="l">
              <a:lnSpc>
                <a:spcPct val="120000"/>
              </a:lnSpc>
              <a:spcBef>
                <a:spcPts val="375"/>
              </a:spcBef>
              <a:spcAft>
                <a:spcPts val="0"/>
              </a:spcAft>
              <a:buSzPts val="1400"/>
              <a:buChar char="•"/>
              <a:defRPr sz="1400"/>
            </a:lvl7pPr>
            <a:lvl8pPr marL="3657600" lvl="7" indent="-317500" algn="l">
              <a:lnSpc>
                <a:spcPct val="120000"/>
              </a:lnSpc>
              <a:spcBef>
                <a:spcPts val="375"/>
              </a:spcBef>
              <a:spcAft>
                <a:spcPts val="0"/>
              </a:spcAft>
              <a:buSzPts val="1400"/>
              <a:buChar char="•"/>
              <a:defRPr sz="1400"/>
            </a:lvl8pPr>
            <a:lvl9pPr marL="4114800" lvl="8" indent="-317500" algn="l">
              <a:lnSpc>
                <a:spcPct val="120000"/>
              </a:lnSpc>
              <a:spcBef>
                <a:spcPts val="375"/>
              </a:spcBef>
              <a:spcAft>
                <a:spcPts val="0"/>
              </a:spcAft>
              <a:buSzPts val="1400"/>
              <a:buChar char="•"/>
              <a:defRPr sz="1400"/>
            </a:lvl9pPr>
          </a:lstStyle>
          <a:p>
            <a:endParaRPr/>
          </a:p>
        </p:txBody>
      </p:sp>
      <p:sp>
        <p:nvSpPr>
          <p:cNvPr id="59" name="Google Shape;59;p8"/>
          <p:cNvSpPr txBox="1">
            <a:spLocks noGrp="1"/>
          </p:cNvSpPr>
          <p:nvPr>
            <p:ph type="body" idx="2"/>
          </p:nvPr>
        </p:nvSpPr>
        <p:spPr>
          <a:xfrm>
            <a:off x="4810328" y="2017345"/>
            <a:ext cx="3483864" cy="4043339"/>
          </a:xfrm>
          <a:prstGeom prst="rect">
            <a:avLst/>
          </a:prstGeom>
          <a:noFill/>
          <a:ln>
            <a:noFill/>
          </a:ln>
        </p:spPr>
        <p:txBody>
          <a:bodyPr spcFirstLastPara="1" wrap="square" lIns="91425" tIns="45700" rIns="91425" bIns="45700" anchor="t" anchorCtr="0">
            <a:normAutofit/>
          </a:bodyPr>
          <a:lstStyle>
            <a:lvl1pPr marL="457200" lvl="0" indent="-317500" algn="l">
              <a:lnSpc>
                <a:spcPct val="120000"/>
              </a:lnSpc>
              <a:spcBef>
                <a:spcPts val="750"/>
              </a:spcBef>
              <a:spcAft>
                <a:spcPts val="0"/>
              </a:spcAft>
              <a:buSzPts val="1400"/>
              <a:buChar char="•"/>
              <a:defRPr sz="1400"/>
            </a:lvl1pPr>
            <a:lvl2pPr marL="914400" lvl="1" indent="-317500" algn="l">
              <a:lnSpc>
                <a:spcPct val="120000"/>
              </a:lnSpc>
              <a:spcBef>
                <a:spcPts val="375"/>
              </a:spcBef>
              <a:spcAft>
                <a:spcPts val="0"/>
              </a:spcAft>
              <a:buSzPts val="1400"/>
              <a:buChar char="•"/>
              <a:defRPr/>
            </a:lvl2pPr>
            <a:lvl3pPr marL="1371600" lvl="2" indent="-317500" algn="l">
              <a:lnSpc>
                <a:spcPct val="120000"/>
              </a:lnSpc>
              <a:spcBef>
                <a:spcPts val="375"/>
              </a:spcBef>
              <a:spcAft>
                <a:spcPts val="0"/>
              </a:spcAft>
              <a:buSzPts val="1400"/>
              <a:buChar char="•"/>
              <a:defRPr sz="1400"/>
            </a:lvl3pPr>
            <a:lvl4pPr marL="1828800" lvl="3" indent="-317500" algn="l">
              <a:lnSpc>
                <a:spcPct val="120000"/>
              </a:lnSpc>
              <a:spcBef>
                <a:spcPts val="375"/>
              </a:spcBef>
              <a:spcAft>
                <a:spcPts val="0"/>
              </a:spcAft>
              <a:buSzPts val="1400"/>
              <a:buChar char="•"/>
              <a:defRPr sz="1400"/>
            </a:lvl4pPr>
            <a:lvl5pPr marL="2286000" lvl="4" indent="-317500" algn="l">
              <a:lnSpc>
                <a:spcPct val="120000"/>
              </a:lnSpc>
              <a:spcBef>
                <a:spcPts val="375"/>
              </a:spcBef>
              <a:spcAft>
                <a:spcPts val="0"/>
              </a:spcAft>
              <a:buSzPts val="1400"/>
              <a:buChar char="•"/>
              <a:defRPr sz="1400"/>
            </a:lvl5pPr>
            <a:lvl6pPr marL="2743200" lvl="5" indent="-317500" algn="l">
              <a:lnSpc>
                <a:spcPct val="120000"/>
              </a:lnSpc>
              <a:spcBef>
                <a:spcPts val="375"/>
              </a:spcBef>
              <a:spcAft>
                <a:spcPts val="0"/>
              </a:spcAft>
              <a:buSzPts val="1400"/>
              <a:buChar char="•"/>
              <a:defRPr sz="1400"/>
            </a:lvl6pPr>
            <a:lvl7pPr marL="3200400" lvl="6" indent="-317500" algn="l">
              <a:lnSpc>
                <a:spcPct val="120000"/>
              </a:lnSpc>
              <a:spcBef>
                <a:spcPts val="375"/>
              </a:spcBef>
              <a:spcAft>
                <a:spcPts val="0"/>
              </a:spcAft>
              <a:buSzPts val="1400"/>
              <a:buChar char="•"/>
              <a:defRPr sz="1400"/>
            </a:lvl7pPr>
            <a:lvl8pPr marL="3657600" lvl="7" indent="-317500" algn="l">
              <a:lnSpc>
                <a:spcPct val="120000"/>
              </a:lnSpc>
              <a:spcBef>
                <a:spcPts val="375"/>
              </a:spcBef>
              <a:spcAft>
                <a:spcPts val="0"/>
              </a:spcAft>
              <a:buSzPts val="1400"/>
              <a:buChar char="•"/>
              <a:defRPr sz="1400"/>
            </a:lvl8pPr>
            <a:lvl9pPr marL="4114800" lvl="8" indent="-317500" algn="l">
              <a:lnSpc>
                <a:spcPct val="120000"/>
              </a:lnSpc>
              <a:spcBef>
                <a:spcPts val="375"/>
              </a:spcBef>
              <a:spcAft>
                <a:spcPts val="0"/>
              </a:spcAft>
              <a:buSzPts val="1400"/>
              <a:buChar char="•"/>
              <a:defRPr sz="1400"/>
            </a:lvl9pPr>
          </a:lstStyle>
          <a:p>
            <a:endParaRPr/>
          </a:p>
        </p:txBody>
      </p:sp>
      <p:sp>
        <p:nvSpPr>
          <p:cNvPr id="60" name="Google Shape;60;p8"/>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8"/>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with Comparison" type="twoTxTwoObj">
  <p:cSld name="TWO_OBJECTS_WITH_TEXT">
    <p:spTree>
      <p:nvGrpSpPr>
        <p:cNvPr id="1" name="Shape 62"/>
        <p:cNvGrpSpPr/>
        <p:nvPr/>
      </p:nvGrpSpPr>
      <p:grpSpPr>
        <a:xfrm>
          <a:off x="0" y="0"/>
          <a:ext cx="0" cy="0"/>
          <a:chOff x="0" y="0"/>
          <a:chExt cx="0" cy="0"/>
        </a:xfrm>
      </p:grpSpPr>
      <p:sp>
        <p:nvSpPr>
          <p:cNvPr id="63" name="Google Shape;63;p9"/>
          <p:cNvSpPr/>
          <p:nvPr/>
        </p:nvSpPr>
        <p:spPr>
          <a:xfrm>
            <a:off x="897905" y="0"/>
            <a:ext cx="7557940" cy="1844314"/>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64" name="Google Shape;64;p9"/>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65" name="Google Shape;65;p9"/>
          <p:cNvSpPr txBox="1">
            <a:spLocks noGrp="1"/>
          </p:cNvSpPr>
          <p:nvPr>
            <p:ph type="title"/>
          </p:nvPr>
        </p:nvSpPr>
        <p:spPr>
          <a:xfrm>
            <a:off x="1085394" y="804167"/>
            <a:ext cx="7205746" cy="879528"/>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9"/>
          <p:cNvSpPr txBox="1">
            <a:spLocks noGrp="1"/>
          </p:cNvSpPr>
          <p:nvPr>
            <p:ph type="body" idx="1"/>
          </p:nvPr>
        </p:nvSpPr>
        <p:spPr>
          <a:xfrm>
            <a:off x="1085393" y="2019552"/>
            <a:ext cx="3483864"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1800"/>
              <a:buNone/>
              <a:defRPr sz="18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67" name="Google Shape;67;p9"/>
          <p:cNvSpPr txBox="1">
            <a:spLocks noGrp="1"/>
          </p:cNvSpPr>
          <p:nvPr>
            <p:ph type="body" idx="2"/>
          </p:nvPr>
        </p:nvSpPr>
        <p:spPr>
          <a:xfrm>
            <a:off x="1085393" y="2824270"/>
            <a:ext cx="3483864" cy="3230542"/>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68" name="Google Shape;68;p9"/>
          <p:cNvSpPr txBox="1">
            <a:spLocks noGrp="1"/>
          </p:cNvSpPr>
          <p:nvPr>
            <p:ph type="body" idx="3"/>
          </p:nvPr>
        </p:nvSpPr>
        <p:spPr>
          <a:xfrm>
            <a:off x="4809272" y="2023006"/>
            <a:ext cx="3483864"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1800"/>
              <a:buNone/>
              <a:defRPr sz="18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69" name="Google Shape;69;p9"/>
          <p:cNvSpPr txBox="1">
            <a:spLocks noGrp="1"/>
          </p:cNvSpPr>
          <p:nvPr>
            <p:ph type="body" idx="4"/>
          </p:nvPr>
        </p:nvSpPr>
        <p:spPr>
          <a:xfrm>
            <a:off x="4809272" y="2821494"/>
            <a:ext cx="3483864" cy="3233321"/>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70" name="Google Shape;70;p9"/>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9"/>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itle only" type="titleOnly">
  <p:cSld name="TITLE_ONLY">
    <p:spTree>
      <p:nvGrpSpPr>
        <p:cNvPr id="1" name="Shape 72"/>
        <p:cNvGrpSpPr/>
        <p:nvPr/>
      </p:nvGrpSpPr>
      <p:grpSpPr>
        <a:xfrm>
          <a:off x="0" y="0"/>
          <a:ext cx="0" cy="0"/>
          <a:chOff x="0" y="0"/>
          <a:chExt cx="0" cy="0"/>
        </a:xfrm>
      </p:grpSpPr>
      <p:sp>
        <p:nvSpPr>
          <p:cNvPr id="73" name="Google Shape;73;p10"/>
          <p:cNvSpPr/>
          <p:nvPr/>
        </p:nvSpPr>
        <p:spPr>
          <a:xfrm>
            <a:off x="897905" y="0"/>
            <a:ext cx="7557940" cy="184708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74" name="Google Shape;74;p10"/>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75" name="Google Shape;75;p10"/>
          <p:cNvSpPr txBox="1">
            <a:spLocks noGrp="1"/>
          </p:cNvSpPr>
          <p:nvPr>
            <p:ph type="title"/>
          </p:nvPr>
        </p:nvSpPr>
        <p:spPr>
          <a:xfrm>
            <a:off x="1088686" y="810377"/>
            <a:ext cx="7202456" cy="947303"/>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0"/>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0"/>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Side Header with content" type="objTx">
  <p:cSld name="OBJECT_WITH_CAPTION_TEXT">
    <p:spTree>
      <p:nvGrpSpPr>
        <p:cNvPr id="1" name="Shape 78"/>
        <p:cNvGrpSpPr/>
        <p:nvPr/>
      </p:nvGrpSpPr>
      <p:grpSpPr>
        <a:xfrm>
          <a:off x="0" y="0"/>
          <a:ext cx="0" cy="0"/>
          <a:chOff x="0" y="0"/>
          <a:chExt cx="0" cy="0"/>
        </a:xfrm>
      </p:grpSpPr>
      <p:sp>
        <p:nvSpPr>
          <p:cNvPr id="79" name="Google Shape;79;p11"/>
          <p:cNvSpPr/>
          <p:nvPr/>
        </p:nvSpPr>
        <p:spPr>
          <a:xfrm>
            <a:off x="0" y="798973"/>
            <a:ext cx="3648300" cy="2326800"/>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80" name="Google Shape;80;p11"/>
          <p:cNvCxnSpPr/>
          <p:nvPr/>
        </p:nvCxnSpPr>
        <p:spPr>
          <a:xfrm rot="10800000" flipH="1">
            <a:off x="2" y="3119532"/>
            <a:ext cx="3644507" cy="6261"/>
          </a:xfrm>
          <a:prstGeom prst="straightConnector1">
            <a:avLst/>
          </a:prstGeom>
          <a:noFill/>
          <a:ln w="31750" cap="flat" cmpd="sng">
            <a:solidFill>
              <a:schemeClr val="accent1"/>
            </a:solidFill>
            <a:prstDash val="solid"/>
            <a:round/>
            <a:headEnd type="none" w="sm" len="sm"/>
            <a:tailEnd type="none" w="sm" len="sm"/>
          </a:ln>
        </p:spPr>
      </p:cxnSp>
      <p:sp>
        <p:nvSpPr>
          <p:cNvPr id="81" name="Google Shape;81;p11"/>
          <p:cNvSpPr txBox="1">
            <a:spLocks noGrp="1"/>
          </p:cNvSpPr>
          <p:nvPr>
            <p:ph type="title"/>
          </p:nvPr>
        </p:nvSpPr>
        <p:spPr>
          <a:xfrm>
            <a:off x="1083504" y="798973"/>
            <a:ext cx="2456400" cy="2247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1"/>
          <p:cNvSpPr txBox="1">
            <a:spLocks noGrp="1"/>
          </p:cNvSpPr>
          <p:nvPr>
            <p:ph type="body" idx="1"/>
          </p:nvPr>
        </p:nvSpPr>
        <p:spPr>
          <a:xfrm>
            <a:off x="3782786" y="798976"/>
            <a:ext cx="4509353" cy="5255837"/>
          </a:xfrm>
          <a:prstGeom prst="rect">
            <a:avLst/>
          </a:prstGeom>
          <a:noFill/>
          <a:ln>
            <a:noFill/>
          </a:ln>
        </p:spPr>
        <p:txBody>
          <a:bodyPr spcFirstLastPara="1" wrap="square" lIns="91425" tIns="45700" rIns="91425" bIns="45700" anchor="ctr" anchorCtr="0">
            <a:normAutofit/>
          </a:bodyPr>
          <a:lstStyle>
            <a:lvl1pPr marL="457200" lvl="0" indent="-342900" algn="l">
              <a:lnSpc>
                <a:spcPct val="120000"/>
              </a:lnSpc>
              <a:spcBef>
                <a:spcPts val="750"/>
              </a:spcBef>
              <a:spcAft>
                <a:spcPts val="0"/>
              </a:spcAft>
              <a:buSzPts val="1800"/>
              <a:buChar char="•"/>
              <a:defRPr sz="1800"/>
            </a:lvl1pPr>
            <a:lvl2pPr marL="914400" lvl="1" indent="-342900" algn="l">
              <a:lnSpc>
                <a:spcPct val="120000"/>
              </a:lnSpc>
              <a:spcBef>
                <a:spcPts val="375"/>
              </a:spcBef>
              <a:spcAft>
                <a:spcPts val="0"/>
              </a:spcAft>
              <a:buSzPts val="1800"/>
              <a:buChar char="•"/>
              <a:defRPr sz="1800"/>
            </a:lvl2pPr>
            <a:lvl3pPr marL="1371600" lvl="2" indent="-342900" algn="l">
              <a:lnSpc>
                <a:spcPct val="120000"/>
              </a:lnSpc>
              <a:spcBef>
                <a:spcPts val="375"/>
              </a:spcBef>
              <a:spcAft>
                <a:spcPts val="0"/>
              </a:spcAft>
              <a:buSzPts val="1800"/>
              <a:buChar char="•"/>
              <a:defRPr sz="1800"/>
            </a:lvl3pPr>
            <a:lvl4pPr marL="1828800" lvl="3" indent="-342900" algn="l">
              <a:lnSpc>
                <a:spcPct val="120000"/>
              </a:lnSpc>
              <a:spcBef>
                <a:spcPts val="375"/>
              </a:spcBef>
              <a:spcAft>
                <a:spcPts val="0"/>
              </a:spcAft>
              <a:buSzPts val="1800"/>
              <a:buChar char="•"/>
              <a:defRPr sz="1800"/>
            </a:lvl4pPr>
            <a:lvl5pPr marL="2286000" lvl="4" indent="-342900" algn="l">
              <a:lnSpc>
                <a:spcPct val="120000"/>
              </a:lnSpc>
              <a:spcBef>
                <a:spcPts val="375"/>
              </a:spcBef>
              <a:spcAft>
                <a:spcPts val="0"/>
              </a:spcAft>
              <a:buSzPts val="1800"/>
              <a:buChar char="•"/>
              <a:defRPr sz="1800"/>
            </a:lvl5pPr>
            <a:lvl6pPr marL="2743200" lvl="5" indent="-342900" algn="l">
              <a:lnSpc>
                <a:spcPct val="120000"/>
              </a:lnSpc>
              <a:spcBef>
                <a:spcPts val="375"/>
              </a:spcBef>
              <a:spcAft>
                <a:spcPts val="0"/>
              </a:spcAft>
              <a:buSzPts val="1800"/>
              <a:buChar char="•"/>
              <a:defRPr sz="1800"/>
            </a:lvl6pPr>
            <a:lvl7pPr marL="3200400" lvl="6" indent="-342900" algn="l">
              <a:lnSpc>
                <a:spcPct val="120000"/>
              </a:lnSpc>
              <a:spcBef>
                <a:spcPts val="375"/>
              </a:spcBef>
              <a:spcAft>
                <a:spcPts val="0"/>
              </a:spcAft>
              <a:buSzPts val="1800"/>
              <a:buChar char="•"/>
              <a:defRPr sz="1800"/>
            </a:lvl7pPr>
            <a:lvl8pPr marL="3657600" lvl="7" indent="-342900" algn="l">
              <a:lnSpc>
                <a:spcPct val="120000"/>
              </a:lnSpc>
              <a:spcBef>
                <a:spcPts val="375"/>
              </a:spcBef>
              <a:spcAft>
                <a:spcPts val="0"/>
              </a:spcAft>
              <a:buSzPts val="1800"/>
              <a:buChar char="•"/>
              <a:defRPr sz="1800"/>
            </a:lvl8pPr>
            <a:lvl9pPr marL="4114800" lvl="8" indent="-342900" algn="l">
              <a:lnSpc>
                <a:spcPct val="120000"/>
              </a:lnSpc>
              <a:spcBef>
                <a:spcPts val="375"/>
              </a:spcBef>
              <a:spcAft>
                <a:spcPts val="0"/>
              </a:spcAft>
              <a:buSzPts val="1800"/>
              <a:buChar char="•"/>
              <a:defRPr sz="1800"/>
            </a:lvl9pPr>
          </a:lstStyle>
          <a:p>
            <a:endParaRPr/>
          </a:p>
        </p:txBody>
      </p:sp>
      <p:sp>
        <p:nvSpPr>
          <p:cNvPr id="83" name="Google Shape;83;p11"/>
          <p:cNvSpPr txBox="1">
            <a:spLocks noGrp="1"/>
          </p:cNvSpPr>
          <p:nvPr>
            <p:ph type="body" idx="2"/>
          </p:nvPr>
        </p:nvSpPr>
        <p:spPr>
          <a:xfrm>
            <a:off x="1083504" y="3205494"/>
            <a:ext cx="2456260" cy="2849319"/>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84" name="Google Shape;84;p11"/>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1"/>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Side Header with picture" type="picTx">
  <p:cSld name="PICTURE_WITH_CAPTION_TEXT">
    <p:spTree>
      <p:nvGrpSpPr>
        <p:cNvPr id="1" name="Shape 86"/>
        <p:cNvGrpSpPr/>
        <p:nvPr/>
      </p:nvGrpSpPr>
      <p:grpSpPr>
        <a:xfrm>
          <a:off x="0" y="0"/>
          <a:ext cx="0" cy="0"/>
          <a:chOff x="0" y="0"/>
          <a:chExt cx="0" cy="0"/>
        </a:xfrm>
      </p:grpSpPr>
      <p:sp>
        <p:nvSpPr>
          <p:cNvPr id="87" name="Google Shape;87;p12"/>
          <p:cNvSpPr/>
          <p:nvPr/>
        </p:nvSpPr>
        <p:spPr>
          <a:xfrm>
            <a:off x="-1" y="798973"/>
            <a:ext cx="5231050" cy="232681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88" name="Google Shape;88;p12"/>
          <p:cNvCxnSpPr/>
          <p:nvPr/>
        </p:nvCxnSpPr>
        <p:spPr>
          <a:xfrm rot="10800000" flipH="1">
            <a:off x="1" y="3116401"/>
            <a:ext cx="5225792" cy="9393"/>
          </a:xfrm>
          <a:prstGeom prst="straightConnector1">
            <a:avLst/>
          </a:prstGeom>
          <a:noFill/>
          <a:ln w="31750" cap="flat" cmpd="sng">
            <a:solidFill>
              <a:schemeClr val="accent1"/>
            </a:solidFill>
            <a:prstDash val="solid"/>
            <a:round/>
            <a:headEnd type="none" w="sm" len="sm"/>
            <a:tailEnd type="none" w="sm" len="sm"/>
          </a:ln>
        </p:spPr>
      </p:cxnSp>
      <p:sp>
        <p:nvSpPr>
          <p:cNvPr id="89" name="Google Shape;89;p12"/>
          <p:cNvSpPr txBox="1">
            <a:spLocks noGrp="1"/>
          </p:cNvSpPr>
          <p:nvPr>
            <p:ph type="title"/>
          </p:nvPr>
        </p:nvSpPr>
        <p:spPr>
          <a:xfrm>
            <a:off x="1088405" y="1129513"/>
            <a:ext cx="4149246" cy="183058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12"/>
          <p:cNvSpPr>
            <a:spLocks noGrp="1"/>
          </p:cNvSpPr>
          <p:nvPr>
            <p:ph type="pic" idx="2"/>
          </p:nvPr>
        </p:nvSpPr>
        <p:spPr>
          <a:xfrm>
            <a:off x="5449305" y="797578"/>
            <a:ext cx="2841836" cy="5248677"/>
          </a:xfrm>
          <a:prstGeom prst="rect">
            <a:avLst/>
          </a:prstGeom>
          <a:solidFill>
            <a:srgbClr val="D8D8D8"/>
          </a:solidFill>
          <a:ln>
            <a:noFill/>
          </a:ln>
        </p:spPr>
      </p:sp>
      <p:sp>
        <p:nvSpPr>
          <p:cNvPr id="91" name="Google Shape;91;p12"/>
          <p:cNvSpPr txBox="1">
            <a:spLocks noGrp="1"/>
          </p:cNvSpPr>
          <p:nvPr>
            <p:ph type="body" idx="1"/>
          </p:nvPr>
        </p:nvSpPr>
        <p:spPr>
          <a:xfrm>
            <a:off x="1087748" y="3145994"/>
            <a:ext cx="4143303" cy="2900261"/>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92" name="Google Shape;92;p12"/>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93" name="Google Shape;93;p12"/>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slide black">
  <p:cSld name="section slide black">
    <p:spTree>
      <p:nvGrpSpPr>
        <p:cNvPr id="1" name="Shape 94"/>
        <p:cNvGrpSpPr/>
        <p:nvPr/>
      </p:nvGrpSpPr>
      <p:grpSpPr>
        <a:xfrm>
          <a:off x="0" y="0"/>
          <a:ext cx="0" cy="0"/>
          <a:chOff x="0" y="0"/>
          <a:chExt cx="0" cy="0"/>
        </a:xfrm>
      </p:grpSpPr>
      <p:sp>
        <p:nvSpPr>
          <p:cNvPr id="95" name="Google Shape;95;p13"/>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96" name="Google Shape;96;p13"/>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97"/>
        <p:cNvGrpSpPr/>
        <p:nvPr/>
      </p:nvGrpSpPr>
      <p:grpSpPr>
        <a:xfrm>
          <a:off x="0" y="0"/>
          <a:ext cx="0" cy="0"/>
          <a:chOff x="0" y="0"/>
          <a:chExt cx="0" cy="0"/>
        </a:xfrm>
      </p:grpSpPr>
      <p:sp>
        <p:nvSpPr>
          <p:cNvPr id="98" name="Google Shape;98;p14"/>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9" name="Google Shape;99;p14"/>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750"/>
              </a:spcBef>
              <a:spcAft>
                <a:spcPts val="0"/>
              </a:spcAft>
              <a:buSzPts val="1800"/>
              <a:buChar char="•"/>
              <a:defRPr sz="1800"/>
            </a:lvl1pPr>
            <a:lvl2pPr marL="914400" lvl="1" indent="-342900" algn="l">
              <a:lnSpc>
                <a:spcPct val="120000"/>
              </a:lnSpc>
              <a:spcBef>
                <a:spcPts val="375"/>
              </a:spcBef>
              <a:spcAft>
                <a:spcPts val="0"/>
              </a:spcAft>
              <a:buSzPts val="1800"/>
              <a:buChar char="•"/>
              <a:defRPr sz="1800"/>
            </a:lvl2pPr>
            <a:lvl3pPr marL="1371600" lvl="2" indent="-342900" algn="l">
              <a:lnSpc>
                <a:spcPct val="120000"/>
              </a:lnSpc>
              <a:spcBef>
                <a:spcPts val="375"/>
              </a:spcBef>
              <a:spcAft>
                <a:spcPts val="0"/>
              </a:spcAft>
              <a:buSzPts val="1800"/>
              <a:buChar char="•"/>
              <a:defRPr sz="1800"/>
            </a:lvl3pPr>
            <a:lvl4pPr marL="1828800" lvl="3" indent="-342900" algn="l">
              <a:lnSpc>
                <a:spcPct val="120000"/>
              </a:lnSpc>
              <a:spcBef>
                <a:spcPts val="375"/>
              </a:spcBef>
              <a:spcAft>
                <a:spcPts val="0"/>
              </a:spcAft>
              <a:buSzPts val="1800"/>
              <a:buChar char="•"/>
              <a:defRPr sz="1800"/>
            </a:lvl4pPr>
            <a:lvl5pPr marL="2286000" lvl="4" indent="-342900" algn="l">
              <a:lnSpc>
                <a:spcPct val="120000"/>
              </a:lnSpc>
              <a:spcBef>
                <a:spcPts val="375"/>
              </a:spcBef>
              <a:spcAft>
                <a:spcPts val="0"/>
              </a:spcAft>
              <a:buSzPts val="1800"/>
              <a:buChar char="•"/>
              <a:defRPr sz="1800"/>
            </a:lvl5pPr>
            <a:lvl6pPr marL="2743200" lvl="5" indent="-342900" algn="l">
              <a:lnSpc>
                <a:spcPct val="120000"/>
              </a:lnSpc>
              <a:spcBef>
                <a:spcPts val="375"/>
              </a:spcBef>
              <a:spcAft>
                <a:spcPts val="0"/>
              </a:spcAft>
              <a:buSzPts val="1800"/>
              <a:buChar char="•"/>
              <a:defRPr sz="1800"/>
            </a:lvl6pPr>
            <a:lvl7pPr marL="3200400" lvl="6" indent="-342900" algn="l">
              <a:lnSpc>
                <a:spcPct val="120000"/>
              </a:lnSpc>
              <a:spcBef>
                <a:spcPts val="375"/>
              </a:spcBef>
              <a:spcAft>
                <a:spcPts val="0"/>
              </a:spcAft>
              <a:buSzPts val="1800"/>
              <a:buChar char="•"/>
              <a:defRPr sz="1800"/>
            </a:lvl7pPr>
            <a:lvl8pPr marL="3657600" lvl="7" indent="-342900" algn="l">
              <a:lnSpc>
                <a:spcPct val="120000"/>
              </a:lnSpc>
              <a:spcBef>
                <a:spcPts val="375"/>
              </a:spcBef>
              <a:spcAft>
                <a:spcPts val="0"/>
              </a:spcAft>
              <a:buSzPts val="1800"/>
              <a:buChar char="•"/>
              <a:defRPr sz="1800"/>
            </a:lvl8pPr>
            <a:lvl9pPr marL="4114800" lvl="8" indent="-342900" algn="l">
              <a:lnSpc>
                <a:spcPct val="120000"/>
              </a:lnSpc>
              <a:spcBef>
                <a:spcPts val="375"/>
              </a:spcBef>
              <a:spcAft>
                <a:spcPts val="0"/>
              </a:spcAft>
              <a:buSzPts val="1800"/>
              <a:buChar char="•"/>
              <a:defRPr sz="1800"/>
            </a:lvl9pPr>
          </a:lstStyle>
          <a:p>
            <a:endParaRPr/>
          </a:p>
        </p:txBody>
      </p:sp>
      <p:sp>
        <p:nvSpPr>
          <p:cNvPr id="100" name="Google Shape;100;p14"/>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4"/>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102" name="Google Shape;102;p14"/>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with 2 columns">
  <p:cSld name="Title with 2 columns">
    <p:spTree>
      <p:nvGrpSpPr>
        <p:cNvPr id="1" name="Shape 103"/>
        <p:cNvGrpSpPr/>
        <p:nvPr/>
      </p:nvGrpSpPr>
      <p:grpSpPr>
        <a:xfrm>
          <a:off x="0" y="0"/>
          <a:ext cx="0" cy="0"/>
          <a:chOff x="0" y="0"/>
          <a:chExt cx="0" cy="0"/>
        </a:xfrm>
      </p:grpSpPr>
      <p:cxnSp>
        <p:nvCxnSpPr>
          <p:cNvPr id="104" name="Google Shape;104;p15"/>
          <p:cNvCxnSpPr/>
          <p:nvPr/>
        </p:nvCxnSpPr>
        <p:spPr>
          <a:xfrm>
            <a:off x="1085500" y="1847088"/>
            <a:ext cx="7205642" cy="0"/>
          </a:xfrm>
          <a:prstGeom prst="straightConnector1">
            <a:avLst/>
          </a:prstGeom>
          <a:noFill/>
          <a:ln w="31750" cap="flat" cmpd="sng">
            <a:solidFill>
              <a:schemeClr val="accent1"/>
            </a:solidFill>
            <a:prstDash val="solid"/>
            <a:round/>
            <a:headEnd type="none" w="sm" len="sm"/>
            <a:tailEnd type="none" w="sm" len="sm"/>
          </a:ln>
        </p:spPr>
      </p:cxnSp>
      <p:sp>
        <p:nvSpPr>
          <p:cNvPr id="105" name="Google Shape;105;p15"/>
          <p:cNvSpPr txBox="1">
            <a:spLocks noGrp="1"/>
          </p:cNvSpPr>
          <p:nvPr>
            <p:ph type="body" idx="1"/>
          </p:nvPr>
        </p:nvSpPr>
        <p:spPr>
          <a:xfrm>
            <a:off x="1085498" y="2010878"/>
            <a:ext cx="3260991" cy="4057114"/>
          </a:xfrm>
          <a:prstGeom prst="rect">
            <a:avLst/>
          </a:prstGeom>
          <a:noFill/>
          <a:ln>
            <a:noFill/>
          </a:ln>
        </p:spPr>
        <p:txBody>
          <a:bodyPr spcFirstLastPara="1" wrap="square" lIns="91425" tIns="45700" rIns="91425" bIns="45700" anchor="t" anchorCtr="0">
            <a:normAutofit/>
          </a:bodyPr>
          <a:lstStyle>
            <a:lvl1pPr marL="457200" lvl="0" indent="-317500" algn="l">
              <a:lnSpc>
                <a:spcPct val="120000"/>
              </a:lnSpc>
              <a:spcBef>
                <a:spcPts val="750"/>
              </a:spcBef>
              <a:spcAft>
                <a:spcPts val="0"/>
              </a:spcAft>
              <a:buSzPts val="1400"/>
              <a:buChar char="•"/>
              <a:defRPr sz="1400"/>
            </a:lvl1pPr>
            <a:lvl2pPr marL="914400" lvl="1" indent="-317500" algn="l">
              <a:lnSpc>
                <a:spcPct val="120000"/>
              </a:lnSpc>
              <a:spcBef>
                <a:spcPts val="375"/>
              </a:spcBef>
              <a:spcAft>
                <a:spcPts val="0"/>
              </a:spcAft>
              <a:buSzPts val="1400"/>
              <a:buChar char="•"/>
              <a:defRPr/>
            </a:lvl2pPr>
            <a:lvl3pPr marL="1371600" lvl="2" indent="-317500" algn="l">
              <a:lnSpc>
                <a:spcPct val="120000"/>
              </a:lnSpc>
              <a:spcBef>
                <a:spcPts val="375"/>
              </a:spcBef>
              <a:spcAft>
                <a:spcPts val="0"/>
              </a:spcAft>
              <a:buSzPts val="1400"/>
              <a:buChar char="•"/>
              <a:defRPr sz="1400"/>
            </a:lvl3pPr>
            <a:lvl4pPr marL="1828800" lvl="3" indent="-317500" algn="l">
              <a:lnSpc>
                <a:spcPct val="120000"/>
              </a:lnSpc>
              <a:spcBef>
                <a:spcPts val="375"/>
              </a:spcBef>
              <a:spcAft>
                <a:spcPts val="0"/>
              </a:spcAft>
              <a:buSzPts val="1400"/>
              <a:buChar char="•"/>
              <a:defRPr sz="1400"/>
            </a:lvl4pPr>
            <a:lvl5pPr marL="2286000" lvl="4" indent="-317500" algn="l">
              <a:lnSpc>
                <a:spcPct val="120000"/>
              </a:lnSpc>
              <a:spcBef>
                <a:spcPts val="375"/>
              </a:spcBef>
              <a:spcAft>
                <a:spcPts val="0"/>
              </a:spcAft>
              <a:buSzPts val="1400"/>
              <a:buChar char="•"/>
              <a:defRPr sz="1400"/>
            </a:lvl5pPr>
            <a:lvl6pPr marL="2743200" lvl="5" indent="-317500" algn="l">
              <a:lnSpc>
                <a:spcPct val="120000"/>
              </a:lnSpc>
              <a:spcBef>
                <a:spcPts val="375"/>
              </a:spcBef>
              <a:spcAft>
                <a:spcPts val="0"/>
              </a:spcAft>
              <a:buSzPts val="1400"/>
              <a:buChar char="•"/>
              <a:defRPr sz="1400"/>
            </a:lvl6pPr>
            <a:lvl7pPr marL="3200400" lvl="6" indent="-317500" algn="l">
              <a:lnSpc>
                <a:spcPct val="120000"/>
              </a:lnSpc>
              <a:spcBef>
                <a:spcPts val="375"/>
              </a:spcBef>
              <a:spcAft>
                <a:spcPts val="0"/>
              </a:spcAft>
              <a:buSzPts val="1400"/>
              <a:buChar char="•"/>
              <a:defRPr sz="1400"/>
            </a:lvl7pPr>
            <a:lvl8pPr marL="3657600" lvl="7" indent="-317500" algn="l">
              <a:lnSpc>
                <a:spcPct val="120000"/>
              </a:lnSpc>
              <a:spcBef>
                <a:spcPts val="375"/>
              </a:spcBef>
              <a:spcAft>
                <a:spcPts val="0"/>
              </a:spcAft>
              <a:buSzPts val="1400"/>
              <a:buChar char="•"/>
              <a:defRPr sz="1400"/>
            </a:lvl8pPr>
            <a:lvl9pPr marL="4114800" lvl="8" indent="-317500" algn="l">
              <a:lnSpc>
                <a:spcPct val="120000"/>
              </a:lnSpc>
              <a:spcBef>
                <a:spcPts val="375"/>
              </a:spcBef>
              <a:spcAft>
                <a:spcPts val="0"/>
              </a:spcAft>
              <a:buSzPts val="1400"/>
              <a:buChar char="•"/>
              <a:defRPr sz="1400"/>
            </a:lvl9pPr>
          </a:lstStyle>
          <a:p>
            <a:endParaRPr/>
          </a:p>
        </p:txBody>
      </p:sp>
      <p:sp>
        <p:nvSpPr>
          <p:cNvPr id="106" name="Google Shape;106;p15"/>
          <p:cNvSpPr txBox="1">
            <a:spLocks noGrp="1"/>
          </p:cNvSpPr>
          <p:nvPr>
            <p:ph type="body" idx="2"/>
          </p:nvPr>
        </p:nvSpPr>
        <p:spPr>
          <a:xfrm>
            <a:off x="4810328" y="2017342"/>
            <a:ext cx="3483864" cy="4050650"/>
          </a:xfrm>
          <a:prstGeom prst="rect">
            <a:avLst/>
          </a:prstGeom>
          <a:noFill/>
          <a:ln>
            <a:noFill/>
          </a:ln>
        </p:spPr>
        <p:txBody>
          <a:bodyPr spcFirstLastPara="1" wrap="square" lIns="91425" tIns="45700" rIns="91425" bIns="45700" anchor="t" anchorCtr="0">
            <a:normAutofit/>
          </a:bodyPr>
          <a:lstStyle>
            <a:lvl1pPr marL="457200" lvl="0" indent="-317500" algn="l">
              <a:lnSpc>
                <a:spcPct val="120000"/>
              </a:lnSpc>
              <a:spcBef>
                <a:spcPts val="750"/>
              </a:spcBef>
              <a:spcAft>
                <a:spcPts val="0"/>
              </a:spcAft>
              <a:buSzPts val="1400"/>
              <a:buChar char="•"/>
              <a:defRPr sz="1400"/>
            </a:lvl1pPr>
            <a:lvl2pPr marL="914400" lvl="1" indent="-317500" algn="l">
              <a:lnSpc>
                <a:spcPct val="120000"/>
              </a:lnSpc>
              <a:spcBef>
                <a:spcPts val="375"/>
              </a:spcBef>
              <a:spcAft>
                <a:spcPts val="0"/>
              </a:spcAft>
              <a:buSzPts val="1400"/>
              <a:buChar char="•"/>
              <a:defRPr/>
            </a:lvl2pPr>
            <a:lvl3pPr marL="1371600" lvl="2" indent="-317500" algn="l">
              <a:lnSpc>
                <a:spcPct val="120000"/>
              </a:lnSpc>
              <a:spcBef>
                <a:spcPts val="375"/>
              </a:spcBef>
              <a:spcAft>
                <a:spcPts val="0"/>
              </a:spcAft>
              <a:buSzPts val="1400"/>
              <a:buChar char="•"/>
              <a:defRPr sz="1400"/>
            </a:lvl3pPr>
            <a:lvl4pPr marL="1828800" lvl="3" indent="-317500" algn="l">
              <a:lnSpc>
                <a:spcPct val="120000"/>
              </a:lnSpc>
              <a:spcBef>
                <a:spcPts val="375"/>
              </a:spcBef>
              <a:spcAft>
                <a:spcPts val="0"/>
              </a:spcAft>
              <a:buSzPts val="1400"/>
              <a:buChar char="•"/>
              <a:defRPr sz="1400"/>
            </a:lvl4pPr>
            <a:lvl5pPr marL="2286000" lvl="4" indent="-317500" algn="l">
              <a:lnSpc>
                <a:spcPct val="120000"/>
              </a:lnSpc>
              <a:spcBef>
                <a:spcPts val="375"/>
              </a:spcBef>
              <a:spcAft>
                <a:spcPts val="0"/>
              </a:spcAft>
              <a:buSzPts val="1400"/>
              <a:buChar char="•"/>
              <a:defRPr sz="1400"/>
            </a:lvl5pPr>
            <a:lvl6pPr marL="2743200" lvl="5" indent="-317500" algn="l">
              <a:lnSpc>
                <a:spcPct val="120000"/>
              </a:lnSpc>
              <a:spcBef>
                <a:spcPts val="375"/>
              </a:spcBef>
              <a:spcAft>
                <a:spcPts val="0"/>
              </a:spcAft>
              <a:buSzPts val="1400"/>
              <a:buChar char="•"/>
              <a:defRPr sz="1400"/>
            </a:lvl6pPr>
            <a:lvl7pPr marL="3200400" lvl="6" indent="-317500" algn="l">
              <a:lnSpc>
                <a:spcPct val="120000"/>
              </a:lnSpc>
              <a:spcBef>
                <a:spcPts val="375"/>
              </a:spcBef>
              <a:spcAft>
                <a:spcPts val="0"/>
              </a:spcAft>
              <a:buSzPts val="1400"/>
              <a:buChar char="•"/>
              <a:defRPr sz="1400"/>
            </a:lvl7pPr>
            <a:lvl8pPr marL="3657600" lvl="7" indent="-317500" algn="l">
              <a:lnSpc>
                <a:spcPct val="120000"/>
              </a:lnSpc>
              <a:spcBef>
                <a:spcPts val="375"/>
              </a:spcBef>
              <a:spcAft>
                <a:spcPts val="0"/>
              </a:spcAft>
              <a:buSzPts val="1400"/>
              <a:buChar char="•"/>
              <a:defRPr sz="1400"/>
            </a:lvl8pPr>
            <a:lvl9pPr marL="4114800" lvl="8" indent="-317500" algn="l">
              <a:lnSpc>
                <a:spcPct val="120000"/>
              </a:lnSpc>
              <a:spcBef>
                <a:spcPts val="375"/>
              </a:spcBef>
              <a:spcAft>
                <a:spcPts val="0"/>
              </a:spcAft>
              <a:buSzPts val="1400"/>
              <a:buChar char="•"/>
              <a:defRPr sz="1400"/>
            </a:lvl9pPr>
          </a:lstStyle>
          <a:p>
            <a:endParaRPr/>
          </a:p>
        </p:txBody>
      </p:sp>
      <p:sp>
        <p:nvSpPr>
          <p:cNvPr id="107" name="Google Shape;107;p15"/>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15"/>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109" name="Google Shape;109;p15"/>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with Comparison">
  <p:cSld name="Title with Comparison">
    <p:spTree>
      <p:nvGrpSpPr>
        <p:cNvPr id="1" name="Shape 110"/>
        <p:cNvGrpSpPr/>
        <p:nvPr/>
      </p:nvGrpSpPr>
      <p:grpSpPr>
        <a:xfrm>
          <a:off x="0" y="0"/>
          <a:ext cx="0" cy="0"/>
          <a:chOff x="0" y="0"/>
          <a:chExt cx="0" cy="0"/>
        </a:xfrm>
      </p:grpSpPr>
      <p:cxnSp>
        <p:nvCxnSpPr>
          <p:cNvPr id="111" name="Google Shape;111;p16"/>
          <p:cNvCxnSpPr/>
          <p:nvPr/>
        </p:nvCxnSpPr>
        <p:spPr>
          <a:xfrm>
            <a:off x="1085395" y="1847088"/>
            <a:ext cx="7205747" cy="0"/>
          </a:xfrm>
          <a:prstGeom prst="straightConnector1">
            <a:avLst/>
          </a:prstGeom>
          <a:noFill/>
          <a:ln w="31750" cap="flat" cmpd="sng">
            <a:solidFill>
              <a:schemeClr val="accent1"/>
            </a:solidFill>
            <a:prstDash val="solid"/>
            <a:round/>
            <a:headEnd type="none" w="sm" len="sm"/>
            <a:tailEnd type="none" w="sm" len="sm"/>
          </a:ln>
        </p:spPr>
      </p:cxnSp>
      <p:sp>
        <p:nvSpPr>
          <p:cNvPr id="112" name="Google Shape;112;p16"/>
          <p:cNvSpPr txBox="1">
            <a:spLocks noGrp="1"/>
          </p:cNvSpPr>
          <p:nvPr>
            <p:ph type="body" idx="1"/>
          </p:nvPr>
        </p:nvSpPr>
        <p:spPr>
          <a:xfrm>
            <a:off x="1085393" y="2019552"/>
            <a:ext cx="3483864"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1800"/>
              <a:buNone/>
              <a:defRPr sz="18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113" name="Google Shape;113;p16"/>
          <p:cNvSpPr txBox="1">
            <a:spLocks noGrp="1"/>
          </p:cNvSpPr>
          <p:nvPr>
            <p:ph type="body" idx="2"/>
          </p:nvPr>
        </p:nvSpPr>
        <p:spPr>
          <a:xfrm>
            <a:off x="1085393" y="2824272"/>
            <a:ext cx="3483864" cy="3218185"/>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14" name="Google Shape;114;p16"/>
          <p:cNvSpPr txBox="1">
            <a:spLocks noGrp="1"/>
          </p:cNvSpPr>
          <p:nvPr>
            <p:ph type="body" idx="3"/>
          </p:nvPr>
        </p:nvSpPr>
        <p:spPr>
          <a:xfrm>
            <a:off x="4809272" y="2023006"/>
            <a:ext cx="3483864"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1800"/>
              <a:buNone/>
              <a:defRPr sz="18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115" name="Google Shape;115;p16"/>
          <p:cNvSpPr txBox="1">
            <a:spLocks noGrp="1"/>
          </p:cNvSpPr>
          <p:nvPr>
            <p:ph type="body" idx="4"/>
          </p:nvPr>
        </p:nvSpPr>
        <p:spPr>
          <a:xfrm>
            <a:off x="4809272" y="2821494"/>
            <a:ext cx="3483864" cy="3220963"/>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16" name="Google Shape;116;p16"/>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6"/>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118" name="Google Shape;118;p16"/>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9"/>
        <p:cNvGrpSpPr/>
        <p:nvPr/>
      </p:nvGrpSpPr>
      <p:grpSpPr>
        <a:xfrm>
          <a:off x="0" y="0"/>
          <a:ext cx="0" cy="0"/>
          <a:chOff x="0" y="0"/>
          <a:chExt cx="0" cy="0"/>
        </a:xfrm>
      </p:grpSpPr>
      <p:sp>
        <p:nvSpPr>
          <p:cNvPr id="120" name="Google Shape;120;p17"/>
          <p:cNvSpPr txBox="1">
            <a:spLocks noGrp="1"/>
          </p:cNvSpPr>
          <p:nvPr>
            <p:ph type="title"/>
          </p:nvPr>
        </p:nvSpPr>
        <p:spPr>
          <a:xfrm>
            <a:off x="311700" y="421233"/>
            <a:ext cx="8520600" cy="11084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4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a:endParaRPr/>
          </a:p>
        </p:txBody>
      </p:sp>
      <p:sp>
        <p:nvSpPr>
          <p:cNvPr id="121" name="Google Shape;121;p17"/>
          <p:cNvSpPr txBox="1">
            <a:spLocks noGrp="1"/>
          </p:cNvSpPr>
          <p:nvPr>
            <p:ph type="body" idx="1"/>
          </p:nvPr>
        </p:nvSpPr>
        <p:spPr>
          <a:xfrm>
            <a:off x="311700" y="1633633"/>
            <a:ext cx="8520600" cy="4472000"/>
          </a:xfrm>
          <a:prstGeom prst="rect">
            <a:avLst/>
          </a:prstGeom>
          <a:noFill/>
          <a:ln>
            <a:noFill/>
          </a:ln>
        </p:spPr>
        <p:txBody>
          <a:bodyPr spcFirstLastPara="1" wrap="square" lIns="91425" tIns="91425" rIns="91425" bIns="91425" anchor="t" anchorCtr="0">
            <a:noAutofit/>
          </a:bodyPr>
          <a:lstStyle>
            <a:lvl1pPr marL="457200" lvl="0" indent="-342900" algn="l">
              <a:lnSpc>
                <a:spcPct val="100000"/>
              </a:lnSpc>
              <a:spcBef>
                <a:spcPts val="0"/>
              </a:spcBef>
              <a:spcAft>
                <a:spcPts val="0"/>
              </a:spcAft>
              <a:buSzPts val="1800"/>
              <a:buChar char="●"/>
              <a:defRPr/>
            </a:lvl1pPr>
            <a:lvl2pPr marL="914400" lvl="1" indent="-317500" algn="l">
              <a:lnSpc>
                <a:spcPct val="100000"/>
              </a:lnSpc>
              <a:spcBef>
                <a:spcPts val="1600"/>
              </a:spcBef>
              <a:spcAft>
                <a:spcPts val="0"/>
              </a:spcAft>
              <a:buSzPts val="1400"/>
              <a:buChar char="○"/>
              <a:defRPr/>
            </a:lvl2pPr>
            <a:lvl3pPr marL="1371600" lvl="2" indent="-317500" algn="l">
              <a:lnSpc>
                <a:spcPct val="100000"/>
              </a:lnSpc>
              <a:spcBef>
                <a:spcPts val="1600"/>
              </a:spcBef>
              <a:spcAft>
                <a:spcPts val="0"/>
              </a:spcAft>
              <a:buSzPts val="1400"/>
              <a:buChar char="■"/>
              <a:defRPr/>
            </a:lvl3pPr>
            <a:lvl4pPr marL="1828800" lvl="3" indent="-317500" algn="l">
              <a:lnSpc>
                <a:spcPct val="100000"/>
              </a:lnSpc>
              <a:spcBef>
                <a:spcPts val="1600"/>
              </a:spcBef>
              <a:spcAft>
                <a:spcPts val="0"/>
              </a:spcAft>
              <a:buSzPts val="1400"/>
              <a:buChar char="●"/>
              <a:defRPr/>
            </a:lvl4pPr>
            <a:lvl5pPr marL="2286000" lvl="4" indent="-317500" algn="l">
              <a:lnSpc>
                <a:spcPct val="100000"/>
              </a:lnSpc>
              <a:spcBef>
                <a:spcPts val="1600"/>
              </a:spcBef>
              <a:spcAft>
                <a:spcPts val="0"/>
              </a:spcAft>
              <a:buSzPts val="1400"/>
              <a:buChar char="○"/>
              <a:defRPr/>
            </a:lvl5pPr>
            <a:lvl6pPr marL="2743200" lvl="5" indent="-317500" algn="l">
              <a:lnSpc>
                <a:spcPct val="100000"/>
              </a:lnSpc>
              <a:spcBef>
                <a:spcPts val="1600"/>
              </a:spcBef>
              <a:spcAft>
                <a:spcPts val="0"/>
              </a:spcAft>
              <a:buSzPts val="1400"/>
              <a:buChar char="■"/>
              <a:defRPr/>
            </a:lvl6pPr>
            <a:lvl7pPr marL="3200400" lvl="6" indent="-317500" algn="l">
              <a:lnSpc>
                <a:spcPct val="100000"/>
              </a:lnSpc>
              <a:spcBef>
                <a:spcPts val="1600"/>
              </a:spcBef>
              <a:spcAft>
                <a:spcPts val="0"/>
              </a:spcAft>
              <a:buSzPts val="1400"/>
              <a:buChar char="●"/>
              <a:defRPr/>
            </a:lvl7pPr>
            <a:lvl8pPr marL="3657600" lvl="7" indent="-317500" algn="l">
              <a:lnSpc>
                <a:spcPct val="100000"/>
              </a:lnSpc>
              <a:spcBef>
                <a:spcPts val="1600"/>
              </a:spcBef>
              <a:spcAft>
                <a:spcPts val="0"/>
              </a:spcAft>
              <a:buSzPts val="1400"/>
              <a:buChar char="○"/>
              <a:defRPr/>
            </a:lvl8pPr>
            <a:lvl9pPr marL="4114800" lvl="8" indent="-317500" algn="l">
              <a:lnSpc>
                <a:spcPct val="100000"/>
              </a:lnSpc>
              <a:spcBef>
                <a:spcPts val="1600"/>
              </a:spcBef>
              <a:spcAft>
                <a:spcPts val="1600"/>
              </a:spcAft>
              <a:buSzPts val="1400"/>
              <a:buChar char="■"/>
              <a:defRPr/>
            </a:lvl9pPr>
          </a:lstStyle>
          <a:p>
            <a:endParaRPr/>
          </a:p>
        </p:txBody>
      </p:sp>
      <p:sp>
        <p:nvSpPr>
          <p:cNvPr id="122" name="Google Shape;122;p17"/>
          <p:cNvSpPr txBox="1">
            <a:spLocks noGrp="1"/>
          </p:cNvSpPr>
          <p:nvPr>
            <p:ph type="sldNum" idx="12"/>
          </p:nvPr>
        </p:nvSpPr>
        <p:spPr>
          <a:xfrm>
            <a:off x="8472487" y="6216649"/>
            <a:ext cx="549275" cy="524933"/>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1pPr>
            <a:lvl2pPr marL="0" marR="0" lvl="1"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2pPr>
            <a:lvl3pPr marL="0" marR="0" lvl="2"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3pPr>
            <a:lvl4pPr marL="0" marR="0" lvl="3"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4pPr>
            <a:lvl5pPr marL="0" marR="0" lvl="4"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5pPr>
            <a:lvl6pPr marL="0" marR="0" lvl="5"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6pPr>
            <a:lvl7pPr marL="0" marR="0" lvl="6"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7pPr>
            <a:lvl8pPr marL="0" marR="0" lvl="7"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8pPr>
            <a:lvl9pPr marL="0" marR="0" lvl="8"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9pPr>
          </a:lstStyle>
          <a:p>
            <a:pPr marL="0" lvl="0" indent="0" algn="r" rtl="0">
              <a:spcBef>
                <a:spcPts val="0"/>
              </a:spcBef>
              <a:spcAft>
                <a:spcPts val="0"/>
              </a:spcAft>
              <a:buNone/>
            </a:pPr>
            <a:fld id="{00000000-1234-1234-1234-123412341234}" type="slidenum">
              <a:rPr lang="en-US"/>
              <a:t>‹#›</a:t>
            </a:fld>
            <a:endParaRPr sz="1050">
              <a:solidFill>
                <a:srgbClr val="7F7F7F"/>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23"/>
        <p:cNvGrpSpPr/>
        <p:nvPr/>
      </p:nvGrpSpPr>
      <p:grpSpPr>
        <a:xfrm>
          <a:off x="0" y="0"/>
          <a:ext cx="0" cy="0"/>
          <a:chOff x="0" y="0"/>
          <a:chExt cx="0" cy="0"/>
        </a:xfrm>
      </p:grpSpPr>
      <p:sp>
        <p:nvSpPr>
          <p:cNvPr id="124" name="Google Shape;124;p18"/>
          <p:cNvSpPr txBox="1">
            <a:spLocks noGrp="1"/>
          </p:cNvSpPr>
          <p:nvPr>
            <p:ph type="title"/>
          </p:nvPr>
        </p:nvSpPr>
        <p:spPr>
          <a:xfrm>
            <a:off x="490250" y="600200"/>
            <a:ext cx="5878800" cy="54544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25" name="Google Shape;125;p18"/>
          <p:cNvSpPr txBox="1">
            <a:spLocks noGrp="1"/>
          </p:cNvSpPr>
          <p:nvPr>
            <p:ph type="sldNum" idx="12"/>
          </p:nvPr>
        </p:nvSpPr>
        <p:spPr>
          <a:xfrm>
            <a:off x="8472487" y="6216649"/>
            <a:ext cx="549275" cy="524933"/>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1pPr>
            <a:lvl2pPr marL="0" marR="0" lvl="1"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2pPr>
            <a:lvl3pPr marL="0" marR="0" lvl="2"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3pPr>
            <a:lvl4pPr marL="0" marR="0" lvl="3"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4pPr>
            <a:lvl5pPr marL="0" marR="0" lvl="4"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5pPr>
            <a:lvl6pPr marL="0" marR="0" lvl="5"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6pPr>
            <a:lvl7pPr marL="0" marR="0" lvl="6"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7pPr>
            <a:lvl8pPr marL="0" marR="0" lvl="7"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8pPr>
            <a:lvl9pPr marL="0" marR="0" lvl="8"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9pPr>
          </a:lstStyle>
          <a:p>
            <a:pPr marL="0" lvl="0" indent="0" algn="r" rtl="0">
              <a:spcBef>
                <a:spcPts val="0"/>
              </a:spcBef>
              <a:spcAft>
                <a:spcPts val="0"/>
              </a:spcAft>
              <a:buNone/>
            </a:pPr>
            <a:fld id="{00000000-1234-1234-1234-123412341234}" type="slidenum">
              <a:rPr lang="en-US"/>
              <a:t>‹#›</a:t>
            </a:fld>
            <a:endParaRPr sz="1050">
              <a:solidFill>
                <a:srgbClr val="7F7F7F"/>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26"/>
        <p:cNvGrpSpPr/>
        <p:nvPr/>
      </p:nvGrpSpPr>
      <p:grpSpPr>
        <a:xfrm>
          <a:off x="0" y="0"/>
          <a:ext cx="0" cy="0"/>
          <a:chOff x="0" y="0"/>
          <a:chExt cx="0" cy="0"/>
        </a:xfrm>
      </p:grpSpPr>
      <p:sp>
        <p:nvSpPr>
          <p:cNvPr id="127" name="Google Shape;127;p19"/>
          <p:cNvSpPr txBox="1">
            <a:spLocks noGrp="1"/>
          </p:cNvSpPr>
          <p:nvPr>
            <p:ph type="title"/>
          </p:nvPr>
        </p:nvSpPr>
        <p:spPr>
          <a:xfrm>
            <a:off x="311700" y="740800"/>
            <a:ext cx="2808000" cy="1007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3000"/>
              <a:buNone/>
              <a:defRPr sz="30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128" name="Google Shape;128;p19"/>
          <p:cNvSpPr txBox="1">
            <a:spLocks noGrp="1"/>
          </p:cNvSpPr>
          <p:nvPr>
            <p:ph type="body" idx="1"/>
          </p:nvPr>
        </p:nvSpPr>
        <p:spPr>
          <a:xfrm>
            <a:off x="311700" y="1865867"/>
            <a:ext cx="2808000" cy="3713200"/>
          </a:xfrm>
          <a:prstGeom prst="rect">
            <a:avLst/>
          </a:prstGeom>
          <a:noFill/>
          <a:ln>
            <a:noFill/>
          </a:ln>
        </p:spPr>
        <p:txBody>
          <a:bodyPr spcFirstLastPara="1" wrap="square" lIns="91425" tIns="91425" rIns="91425" bIns="91425" anchor="t" anchorCtr="0">
            <a:noAutofit/>
          </a:bodyPr>
          <a:lstStyle>
            <a:lvl1pPr marL="457200" lvl="0" indent="-304800" algn="l">
              <a:lnSpc>
                <a:spcPct val="100000"/>
              </a:lnSpc>
              <a:spcBef>
                <a:spcPts val="0"/>
              </a:spcBef>
              <a:spcAft>
                <a:spcPts val="0"/>
              </a:spcAft>
              <a:buSzPts val="1200"/>
              <a:buChar char="●"/>
              <a:defRPr sz="1200"/>
            </a:lvl1pPr>
            <a:lvl2pPr marL="914400" lvl="1" indent="-304800" algn="l">
              <a:lnSpc>
                <a:spcPct val="100000"/>
              </a:lnSpc>
              <a:spcBef>
                <a:spcPts val="1600"/>
              </a:spcBef>
              <a:spcAft>
                <a:spcPts val="0"/>
              </a:spcAft>
              <a:buSzPts val="1200"/>
              <a:buChar char="○"/>
              <a:defRPr sz="1200"/>
            </a:lvl2pPr>
            <a:lvl3pPr marL="1371600" lvl="2" indent="-304800" algn="l">
              <a:lnSpc>
                <a:spcPct val="100000"/>
              </a:lnSpc>
              <a:spcBef>
                <a:spcPts val="1600"/>
              </a:spcBef>
              <a:spcAft>
                <a:spcPts val="0"/>
              </a:spcAft>
              <a:buSzPts val="1200"/>
              <a:buChar char="■"/>
              <a:defRPr sz="1200"/>
            </a:lvl3pPr>
            <a:lvl4pPr marL="1828800" lvl="3" indent="-304800" algn="l">
              <a:lnSpc>
                <a:spcPct val="100000"/>
              </a:lnSpc>
              <a:spcBef>
                <a:spcPts val="1600"/>
              </a:spcBef>
              <a:spcAft>
                <a:spcPts val="0"/>
              </a:spcAft>
              <a:buSzPts val="1200"/>
              <a:buChar char="●"/>
              <a:defRPr sz="1200"/>
            </a:lvl4pPr>
            <a:lvl5pPr marL="2286000" lvl="4" indent="-304800" algn="l">
              <a:lnSpc>
                <a:spcPct val="100000"/>
              </a:lnSpc>
              <a:spcBef>
                <a:spcPts val="1600"/>
              </a:spcBef>
              <a:spcAft>
                <a:spcPts val="0"/>
              </a:spcAft>
              <a:buSzPts val="1200"/>
              <a:buChar char="○"/>
              <a:defRPr sz="1200"/>
            </a:lvl5pPr>
            <a:lvl6pPr marL="2743200" lvl="5" indent="-304800" algn="l">
              <a:lnSpc>
                <a:spcPct val="100000"/>
              </a:lnSpc>
              <a:spcBef>
                <a:spcPts val="1600"/>
              </a:spcBef>
              <a:spcAft>
                <a:spcPts val="0"/>
              </a:spcAft>
              <a:buSzPts val="1200"/>
              <a:buChar char="■"/>
              <a:defRPr sz="1200"/>
            </a:lvl6pPr>
            <a:lvl7pPr marL="3200400" lvl="6" indent="-304800" algn="l">
              <a:lnSpc>
                <a:spcPct val="100000"/>
              </a:lnSpc>
              <a:spcBef>
                <a:spcPts val="1600"/>
              </a:spcBef>
              <a:spcAft>
                <a:spcPts val="0"/>
              </a:spcAft>
              <a:buSzPts val="1200"/>
              <a:buChar char="●"/>
              <a:defRPr sz="1200"/>
            </a:lvl7pPr>
            <a:lvl8pPr marL="3657600" lvl="7" indent="-304800" algn="l">
              <a:lnSpc>
                <a:spcPct val="100000"/>
              </a:lnSpc>
              <a:spcBef>
                <a:spcPts val="1600"/>
              </a:spcBef>
              <a:spcAft>
                <a:spcPts val="0"/>
              </a:spcAft>
              <a:buSzPts val="1200"/>
              <a:buChar char="○"/>
              <a:defRPr sz="1200"/>
            </a:lvl8pPr>
            <a:lvl9pPr marL="4114800" lvl="8" indent="-304800" algn="l">
              <a:lnSpc>
                <a:spcPct val="100000"/>
              </a:lnSpc>
              <a:spcBef>
                <a:spcPts val="1600"/>
              </a:spcBef>
              <a:spcAft>
                <a:spcPts val="1600"/>
              </a:spcAft>
              <a:buSzPts val="1200"/>
              <a:buChar char="■"/>
              <a:defRPr sz="1200"/>
            </a:lvl9pPr>
          </a:lstStyle>
          <a:p>
            <a:endParaRPr/>
          </a:p>
        </p:txBody>
      </p:sp>
      <p:sp>
        <p:nvSpPr>
          <p:cNvPr id="129" name="Google Shape;129;p19"/>
          <p:cNvSpPr txBox="1">
            <a:spLocks noGrp="1"/>
          </p:cNvSpPr>
          <p:nvPr>
            <p:ph type="sldNum" idx="12"/>
          </p:nvPr>
        </p:nvSpPr>
        <p:spPr>
          <a:xfrm>
            <a:off x="8472487" y="6216649"/>
            <a:ext cx="549275" cy="524933"/>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1pPr>
            <a:lvl2pPr marL="0" marR="0" lvl="1"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2pPr>
            <a:lvl3pPr marL="0" marR="0" lvl="2"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3pPr>
            <a:lvl4pPr marL="0" marR="0" lvl="3"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4pPr>
            <a:lvl5pPr marL="0" marR="0" lvl="4"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5pPr>
            <a:lvl6pPr marL="0" marR="0" lvl="5"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6pPr>
            <a:lvl7pPr marL="0" marR="0" lvl="6"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7pPr>
            <a:lvl8pPr marL="0" marR="0" lvl="7"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8pPr>
            <a:lvl9pPr marL="0" marR="0" lvl="8" indent="0" algn="r">
              <a:lnSpc>
                <a:spcPct val="100000"/>
              </a:lnSpc>
              <a:spcBef>
                <a:spcPts val="0"/>
              </a:spcBef>
              <a:spcAft>
                <a:spcPts val="0"/>
              </a:spcAft>
              <a:buClr>
                <a:srgbClr val="000000"/>
              </a:buClr>
              <a:buSzPts val="1000"/>
              <a:buFont typeface="Economica"/>
              <a:buNone/>
              <a:defRPr sz="1000" b="0" i="0" u="none">
                <a:solidFill>
                  <a:srgbClr val="000000"/>
                </a:solidFill>
                <a:latin typeface="Economica"/>
                <a:ea typeface="Economica"/>
                <a:cs typeface="Economica"/>
                <a:sym typeface="Economica"/>
              </a:defRPr>
            </a:lvl9pPr>
          </a:lstStyle>
          <a:p>
            <a:pPr marL="0" lvl="0" indent="0" algn="r" rtl="0">
              <a:spcBef>
                <a:spcPts val="0"/>
              </a:spcBef>
              <a:spcAft>
                <a:spcPts val="0"/>
              </a:spcAft>
              <a:buNone/>
            </a:pPr>
            <a:fld id="{00000000-1234-1234-1234-123412341234}" type="slidenum">
              <a:rPr lang="en-US"/>
              <a:t>‹#›</a:t>
            </a:fld>
            <a:endParaRPr sz="1050">
              <a:solidFill>
                <a:srgbClr val="7F7F7F"/>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1">
  <p:cSld name="1_Title and Content">
    <p:spTree>
      <p:nvGrpSpPr>
        <p:cNvPr id="1" name="Shape 130"/>
        <p:cNvGrpSpPr/>
        <p:nvPr/>
      </p:nvGrpSpPr>
      <p:grpSpPr>
        <a:xfrm>
          <a:off x="0" y="0"/>
          <a:ext cx="0" cy="0"/>
          <a:chOff x="0" y="0"/>
          <a:chExt cx="0" cy="0"/>
        </a:xfrm>
      </p:grpSpPr>
      <p:sp>
        <p:nvSpPr>
          <p:cNvPr id="131" name="Google Shape;131;p20"/>
          <p:cNvSpPr txBox="1">
            <a:spLocks noGrp="1"/>
          </p:cNvSpPr>
          <p:nvPr>
            <p:ph type="title"/>
          </p:nvPr>
        </p:nvSpPr>
        <p:spPr>
          <a:xfrm>
            <a:off x="1088686" y="804520"/>
            <a:ext cx="7202400" cy="898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p20"/>
          <p:cNvSpPr txBox="1">
            <a:spLocks noGrp="1"/>
          </p:cNvSpPr>
          <p:nvPr>
            <p:ph type="body" idx="1"/>
          </p:nvPr>
        </p:nvSpPr>
        <p:spPr>
          <a:xfrm>
            <a:off x="1088686" y="2015732"/>
            <a:ext cx="7202400" cy="4039800"/>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33" name="Google Shape;133;p20"/>
          <p:cNvSpPr txBox="1">
            <a:spLocks noGrp="1"/>
          </p:cNvSpPr>
          <p:nvPr>
            <p:ph type="dt" idx="10"/>
          </p:nvPr>
        </p:nvSpPr>
        <p:spPr>
          <a:xfrm>
            <a:off x="7490462" y="6213011"/>
            <a:ext cx="800700" cy="308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8891AA"/>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134" name="Google Shape;134;p20"/>
          <p:cNvSpPr txBox="1">
            <a:spLocks noGrp="1"/>
          </p:cNvSpPr>
          <p:nvPr>
            <p:ph type="sldNum" idx="12"/>
          </p:nvPr>
        </p:nvSpPr>
        <p:spPr>
          <a:xfrm>
            <a:off x="1088686" y="6211950"/>
            <a:ext cx="511200" cy="3093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135" name="Google Shape;135;p20"/>
          <p:cNvCxnSpPr/>
          <p:nvPr/>
        </p:nvCxnSpPr>
        <p:spPr>
          <a:xfrm>
            <a:off x="1088686" y="1859432"/>
            <a:ext cx="7202400"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1088686" y="804522"/>
            <a:ext cx="7202456" cy="104923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1088686" y="2015734"/>
            <a:ext cx="7202456" cy="3450613"/>
          </a:xfrm>
          <a:prstGeom prst="rect">
            <a:avLst/>
          </a:prstGeom>
          <a:noFill/>
          <a:ln>
            <a:noFill/>
          </a:ln>
        </p:spPr>
        <p:txBody>
          <a:bodyPr spcFirstLastPara="1" wrap="square" lIns="91425" tIns="45700" rIns="91425" bIns="45700" anchor="t" anchorCtr="0">
            <a:normAutofit/>
          </a:bodyPr>
          <a:lstStyle>
            <a:lvl1pPr marL="457200" marR="0" lvl="0" indent="-330200" algn="l" rtl="0">
              <a:lnSpc>
                <a:spcPct val="120000"/>
              </a:lnSpc>
              <a:spcBef>
                <a:spcPts val="750"/>
              </a:spcBef>
              <a:spcAft>
                <a:spcPts val="0"/>
              </a:spcAft>
              <a:buSzPts val="1600"/>
              <a:buFont typeface="Arial"/>
              <a:buChar char="•"/>
              <a:defRPr sz="1600" b="0" i="0" u="none" strike="noStrike" cap="none">
                <a:latin typeface="Arial"/>
                <a:ea typeface="Arial"/>
                <a:cs typeface="Arial"/>
                <a:sym typeface="Arial"/>
              </a:defRPr>
            </a:lvl1pPr>
            <a:lvl2pPr marL="914400" marR="0" lvl="1" indent="-317500" algn="l" rtl="0">
              <a:lnSpc>
                <a:spcPct val="120000"/>
              </a:lnSpc>
              <a:spcBef>
                <a:spcPts val="375"/>
              </a:spcBef>
              <a:spcAft>
                <a:spcPts val="0"/>
              </a:spcAft>
              <a:buSzPts val="1400"/>
              <a:buFont typeface="Arial"/>
              <a:buChar char="•"/>
              <a:defRPr sz="1400" b="0" i="0" u="none" strike="noStrike" cap="none">
                <a:latin typeface="Arial"/>
                <a:ea typeface="Arial"/>
                <a:cs typeface="Arial"/>
                <a:sym typeface="Arial"/>
              </a:defRPr>
            </a:lvl2pPr>
            <a:lvl3pPr marL="1371600" marR="0" lvl="2" indent="-304800" algn="l" rtl="0">
              <a:lnSpc>
                <a:spcPct val="120000"/>
              </a:lnSpc>
              <a:spcBef>
                <a:spcPts val="375"/>
              </a:spcBef>
              <a:spcAft>
                <a:spcPts val="0"/>
              </a:spcAft>
              <a:buSzPts val="1200"/>
              <a:buFont typeface="Arial"/>
              <a:buChar char="•"/>
              <a:defRPr sz="1200" b="0" i="0" u="none" strike="noStrike" cap="none">
                <a:latin typeface="Arial"/>
                <a:ea typeface="Arial"/>
                <a:cs typeface="Arial"/>
                <a:sym typeface="Arial"/>
              </a:defRPr>
            </a:lvl3pPr>
            <a:lvl4pPr marL="1828800" marR="0" lvl="3" indent="-295275" algn="l" rtl="0">
              <a:lnSpc>
                <a:spcPct val="120000"/>
              </a:lnSpc>
              <a:spcBef>
                <a:spcPts val="375"/>
              </a:spcBef>
              <a:spcAft>
                <a:spcPts val="0"/>
              </a:spcAft>
              <a:buSzPts val="1050"/>
              <a:buFont typeface="Arial"/>
              <a:buChar char="•"/>
              <a:defRPr sz="1050" b="0" i="0" u="none" strike="noStrike" cap="none">
                <a:latin typeface="Arial"/>
                <a:ea typeface="Arial"/>
                <a:cs typeface="Arial"/>
                <a:sym typeface="Arial"/>
              </a:defRPr>
            </a:lvl4pPr>
            <a:lvl5pPr marL="2286000" marR="0" lvl="4" indent="-285750" algn="l" rtl="0">
              <a:lnSpc>
                <a:spcPct val="120000"/>
              </a:lnSpc>
              <a:spcBef>
                <a:spcPts val="375"/>
              </a:spcBef>
              <a:spcAft>
                <a:spcPts val="0"/>
              </a:spcAft>
              <a:buSzPts val="900"/>
              <a:buFont typeface="Arial"/>
              <a:buChar char="•"/>
              <a:defRPr sz="900" b="0" i="0" u="none" strike="noStrike" cap="none">
                <a:latin typeface="Arial"/>
                <a:ea typeface="Arial"/>
                <a:cs typeface="Arial"/>
                <a:sym typeface="Arial"/>
              </a:defRPr>
            </a:lvl5pPr>
            <a:lvl6pPr marL="2743200" marR="0" lvl="5" indent="-285750" algn="l" rtl="0">
              <a:lnSpc>
                <a:spcPct val="120000"/>
              </a:lnSpc>
              <a:spcBef>
                <a:spcPts val="375"/>
              </a:spcBef>
              <a:spcAft>
                <a:spcPts val="0"/>
              </a:spcAft>
              <a:buSzPts val="900"/>
              <a:buFont typeface="Arial"/>
              <a:buChar char="•"/>
              <a:defRPr sz="900" b="0" i="0" u="none" strike="noStrike" cap="none">
                <a:latin typeface="Arial"/>
                <a:ea typeface="Arial"/>
                <a:cs typeface="Arial"/>
                <a:sym typeface="Arial"/>
              </a:defRPr>
            </a:lvl6pPr>
            <a:lvl7pPr marL="3200400" marR="0" lvl="6" indent="-285750" algn="l" rtl="0">
              <a:lnSpc>
                <a:spcPct val="120000"/>
              </a:lnSpc>
              <a:spcBef>
                <a:spcPts val="375"/>
              </a:spcBef>
              <a:spcAft>
                <a:spcPts val="0"/>
              </a:spcAft>
              <a:buSzPts val="900"/>
              <a:buFont typeface="Arial"/>
              <a:buChar char="•"/>
              <a:defRPr sz="900" b="0" i="0" u="none" strike="noStrike" cap="none">
                <a:latin typeface="Arial"/>
                <a:ea typeface="Arial"/>
                <a:cs typeface="Arial"/>
                <a:sym typeface="Arial"/>
              </a:defRPr>
            </a:lvl7pPr>
            <a:lvl8pPr marL="3657600" marR="0" lvl="7" indent="-285750" algn="l" rtl="0">
              <a:lnSpc>
                <a:spcPct val="120000"/>
              </a:lnSpc>
              <a:spcBef>
                <a:spcPts val="375"/>
              </a:spcBef>
              <a:spcAft>
                <a:spcPts val="0"/>
              </a:spcAft>
              <a:buSzPts val="900"/>
              <a:buFont typeface="Arial"/>
              <a:buChar char="•"/>
              <a:defRPr sz="900" b="0" i="0" u="none" strike="noStrike" cap="none">
                <a:latin typeface="Arial"/>
                <a:ea typeface="Arial"/>
                <a:cs typeface="Arial"/>
                <a:sym typeface="Arial"/>
              </a:defRPr>
            </a:lvl8pPr>
            <a:lvl9pPr marL="4114800" marR="0" lvl="8" indent="-285750" algn="l" rtl="0">
              <a:lnSpc>
                <a:spcPct val="120000"/>
              </a:lnSpc>
              <a:spcBef>
                <a:spcPts val="375"/>
              </a:spcBef>
              <a:spcAft>
                <a:spcPts val="0"/>
              </a:spcAft>
              <a:buSzPts val="900"/>
              <a:buFont typeface="Arial"/>
              <a:buChar char="•"/>
              <a:defRPr sz="900" b="0" i="0" u="none" strike="noStrike" cap="none">
                <a:latin typeface="Arial"/>
                <a:ea typeface="Arial"/>
                <a:cs typeface="Arial"/>
                <a:sym typeface="Arial"/>
              </a:defRPr>
            </a:lvl9pPr>
          </a:lstStyle>
          <a:p>
            <a:endParaRPr/>
          </a:p>
        </p:txBody>
      </p:sp>
      <p:sp>
        <p:nvSpPr>
          <p:cNvPr id="12" name="Google Shape;12;p1"/>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750" b="0" i="0" u="none" strike="noStrike" cap="none">
                <a:solidFill>
                  <a:srgbClr val="8891AA"/>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050" b="0" i="0" u="none" strike="noStrike" cap="none">
                <a:solidFill>
                  <a:srgbClr val="7F7F7F"/>
                </a:solidFill>
                <a:latin typeface="Arial"/>
                <a:ea typeface="Arial"/>
                <a:cs typeface="Arial"/>
                <a:sym typeface="Arial"/>
              </a:defRPr>
            </a:lvl1pPr>
            <a:lvl2pPr marL="0" marR="0" lvl="1" indent="0" algn="l" rtl="0">
              <a:spcBef>
                <a:spcPts val="0"/>
              </a:spcBef>
              <a:buNone/>
              <a:defRPr sz="1050" b="0" i="0" u="none" strike="noStrike" cap="none">
                <a:solidFill>
                  <a:srgbClr val="7F7F7F"/>
                </a:solidFill>
                <a:latin typeface="Arial"/>
                <a:ea typeface="Arial"/>
                <a:cs typeface="Arial"/>
                <a:sym typeface="Arial"/>
              </a:defRPr>
            </a:lvl2pPr>
            <a:lvl3pPr marL="0" marR="0" lvl="2" indent="0" algn="l" rtl="0">
              <a:spcBef>
                <a:spcPts val="0"/>
              </a:spcBef>
              <a:buNone/>
              <a:defRPr sz="1050" b="0" i="0" u="none" strike="noStrike" cap="none">
                <a:solidFill>
                  <a:srgbClr val="7F7F7F"/>
                </a:solidFill>
                <a:latin typeface="Arial"/>
                <a:ea typeface="Arial"/>
                <a:cs typeface="Arial"/>
                <a:sym typeface="Arial"/>
              </a:defRPr>
            </a:lvl3pPr>
            <a:lvl4pPr marL="0" marR="0" lvl="3" indent="0" algn="l" rtl="0">
              <a:spcBef>
                <a:spcPts val="0"/>
              </a:spcBef>
              <a:buNone/>
              <a:defRPr sz="1050" b="0" i="0" u="none" strike="noStrike" cap="none">
                <a:solidFill>
                  <a:srgbClr val="7F7F7F"/>
                </a:solidFill>
                <a:latin typeface="Arial"/>
                <a:ea typeface="Arial"/>
                <a:cs typeface="Arial"/>
                <a:sym typeface="Arial"/>
              </a:defRPr>
            </a:lvl4pPr>
            <a:lvl5pPr marL="0" marR="0" lvl="4" indent="0" algn="l" rtl="0">
              <a:spcBef>
                <a:spcPts val="0"/>
              </a:spcBef>
              <a:buNone/>
              <a:defRPr sz="1050" b="0" i="0" u="none" strike="noStrike" cap="none">
                <a:solidFill>
                  <a:srgbClr val="7F7F7F"/>
                </a:solidFill>
                <a:latin typeface="Arial"/>
                <a:ea typeface="Arial"/>
                <a:cs typeface="Arial"/>
                <a:sym typeface="Arial"/>
              </a:defRPr>
            </a:lvl5pPr>
            <a:lvl6pPr marL="0" marR="0" lvl="5" indent="0" algn="l" rtl="0">
              <a:spcBef>
                <a:spcPts val="0"/>
              </a:spcBef>
              <a:buNone/>
              <a:defRPr sz="1050" b="0" i="0" u="none" strike="noStrike" cap="none">
                <a:solidFill>
                  <a:srgbClr val="7F7F7F"/>
                </a:solidFill>
                <a:latin typeface="Arial"/>
                <a:ea typeface="Arial"/>
                <a:cs typeface="Arial"/>
                <a:sym typeface="Arial"/>
              </a:defRPr>
            </a:lvl6pPr>
            <a:lvl7pPr marL="0" marR="0" lvl="6" indent="0" algn="l" rtl="0">
              <a:spcBef>
                <a:spcPts val="0"/>
              </a:spcBef>
              <a:buNone/>
              <a:defRPr sz="1050" b="0" i="0" u="none" strike="noStrike" cap="none">
                <a:solidFill>
                  <a:srgbClr val="7F7F7F"/>
                </a:solidFill>
                <a:latin typeface="Arial"/>
                <a:ea typeface="Arial"/>
                <a:cs typeface="Arial"/>
                <a:sym typeface="Arial"/>
              </a:defRPr>
            </a:lvl7pPr>
            <a:lvl8pPr marL="0" marR="0" lvl="7" indent="0" algn="l" rtl="0">
              <a:spcBef>
                <a:spcPts val="0"/>
              </a:spcBef>
              <a:buNone/>
              <a:defRPr sz="1050" b="0" i="0" u="none" strike="noStrike" cap="none">
                <a:solidFill>
                  <a:srgbClr val="7F7F7F"/>
                </a:solidFill>
                <a:latin typeface="Arial"/>
                <a:ea typeface="Arial"/>
                <a:cs typeface="Arial"/>
                <a:sym typeface="Arial"/>
              </a:defRPr>
            </a:lvl8pPr>
            <a:lvl9pPr marL="0" marR="0" lvl="8" indent="0" algn="l" rtl="0">
              <a:spcBef>
                <a:spcPts val="0"/>
              </a:spcBef>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asccc-oeri.org/2019/10/24/creative-commons-copyright-and-fair-use-why-do-we-need-oer/"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hyperlink" Target="https://unsplash.com/s/photos/reading?utm_source=unsplash&amp;utm_medium=referral&amp;utm_content=creditCopyText" TargetMode="External"/><Relationship Id="rId4" Type="http://schemas.openxmlformats.org/officeDocument/2006/relationships/hyperlink" Target="https://unsplash.com/@siora18?utm_source=unsplash&amp;utm_medium=referral&amp;utm_content=creditCopyText"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lumenlearning.com/about-oer/"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www.cccco.edu/wp-content/uploads/2026/09/ess-26-64-establishment-of-standardized-ltc-threshold-a11y.pdf"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s://www.copyright.gov/fair-use/more-info.html"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hyperlink" Target="https://www.copyright.gov/"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asccc-oeri.org/"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1"/>
          <p:cNvSpPr txBox="1">
            <a:spLocks noGrp="1"/>
          </p:cNvSpPr>
          <p:nvPr>
            <p:ph type="ctrTitle"/>
          </p:nvPr>
        </p:nvSpPr>
        <p:spPr>
          <a:xfrm>
            <a:off x="1020525" y="1885025"/>
            <a:ext cx="7270800" cy="3117600"/>
          </a:xfrm>
          <a:prstGeom prst="rect">
            <a:avLst/>
          </a:prstGeom>
          <a:noFill/>
          <a:ln>
            <a:noFill/>
          </a:ln>
        </p:spPr>
        <p:txBody>
          <a:bodyPr spcFirstLastPara="1" wrap="square" lIns="91425" tIns="45700" rIns="91425" bIns="0" anchor="b" anchorCtr="0">
            <a:noAutofit/>
          </a:bodyPr>
          <a:lstStyle/>
          <a:p>
            <a:pPr marL="0" lvl="0" indent="0" algn="l" rtl="0">
              <a:lnSpc>
                <a:spcPct val="90000"/>
              </a:lnSpc>
              <a:spcBef>
                <a:spcPts val="0"/>
              </a:spcBef>
              <a:spcAft>
                <a:spcPts val="0"/>
              </a:spcAft>
              <a:buClr>
                <a:schemeClr val="lt1"/>
              </a:buClr>
              <a:buSzPts val="3600"/>
              <a:buFont typeface="Arial"/>
              <a:buNone/>
            </a:pPr>
            <a:r>
              <a:rPr lang="en-US" sz="5100"/>
              <a:t>Back to Basics: Open Educational Resources (OER) / Zero Textbook Cost (ZTC) 101</a:t>
            </a:r>
            <a:endParaRPr sz="8900"/>
          </a:p>
        </p:txBody>
      </p:sp>
      <p:sp>
        <p:nvSpPr>
          <p:cNvPr id="141" name="Google Shape;141;p21"/>
          <p:cNvSpPr txBox="1">
            <a:spLocks noGrp="1"/>
          </p:cNvSpPr>
          <p:nvPr>
            <p:ph type="subTitle" idx="1"/>
          </p:nvPr>
        </p:nvSpPr>
        <p:spPr>
          <a:xfrm>
            <a:off x="733350" y="5420175"/>
            <a:ext cx="8205900" cy="1437900"/>
          </a:xfrm>
          <a:prstGeom prst="rect">
            <a:avLst/>
          </a:prstGeom>
          <a:noFill/>
          <a:ln>
            <a:noFill/>
          </a:ln>
        </p:spPr>
        <p:txBody>
          <a:bodyPr spcFirstLastPara="1" wrap="square" lIns="91425" tIns="91425" rIns="91425" bIns="91425" anchor="t" anchorCtr="0">
            <a:normAutofit/>
          </a:bodyPr>
          <a:lstStyle/>
          <a:p>
            <a:pPr marL="0" lvl="0" indent="0" algn="l" rtl="0">
              <a:lnSpc>
                <a:spcPct val="120000"/>
              </a:lnSpc>
              <a:spcBef>
                <a:spcPts val="0"/>
              </a:spcBef>
              <a:spcAft>
                <a:spcPts val="0"/>
              </a:spcAft>
              <a:buSzPts val="1360"/>
              <a:buNone/>
            </a:pPr>
            <a:r>
              <a:rPr lang="en-US" sz="1840"/>
              <a:t>by Heather Dodge </a:t>
            </a:r>
            <a:r>
              <a:rPr lang="en-US" sz="1840" u="sng">
                <a:solidFill>
                  <a:schemeClr val="hlink"/>
                </a:solidFill>
                <a:hlinkClick r:id="rId3"/>
              </a:rPr>
              <a:t>CC BY 4.0</a:t>
            </a:r>
            <a:r>
              <a:rPr lang="en-US" sz="1840"/>
              <a:t>; October 5, 2026</a:t>
            </a:r>
            <a:endParaRPr sz="1840"/>
          </a:p>
          <a:p>
            <a:pPr marL="0" lvl="0" indent="0" algn="l" rtl="0">
              <a:lnSpc>
                <a:spcPct val="120000"/>
              </a:lnSpc>
              <a:spcBef>
                <a:spcPts val="0"/>
              </a:spcBef>
              <a:spcAft>
                <a:spcPts val="0"/>
              </a:spcAft>
              <a:buSzPts val="1360"/>
              <a:buNone/>
            </a:pPr>
            <a:endParaRPr sz="1840"/>
          </a:p>
          <a:p>
            <a:pPr marL="0" lvl="0" indent="0" algn="l" rtl="0">
              <a:lnSpc>
                <a:spcPct val="120000"/>
              </a:lnSpc>
              <a:spcBef>
                <a:spcPts val="0"/>
              </a:spcBef>
              <a:spcAft>
                <a:spcPts val="0"/>
              </a:spcAft>
              <a:buSzPts val="1360"/>
              <a:buNone/>
            </a:pPr>
            <a:r>
              <a:rPr lang="en-US" sz="1340"/>
              <a:t>adapted from </a:t>
            </a:r>
            <a:r>
              <a:rPr lang="en-US" sz="1340" u="sng">
                <a:solidFill>
                  <a:schemeClr val="hlink"/>
                </a:solidFill>
                <a:hlinkClick r:id="rId4"/>
              </a:rPr>
              <a:t>Creative Commons, Copyright, and Fair Use – Why do we need OER?</a:t>
            </a:r>
            <a:r>
              <a:rPr lang="en-US" sz="1340"/>
              <a:t> by Rachel Arteaga, Shagun Kaur, &amp; Suzanne Wakim; </a:t>
            </a:r>
            <a:r>
              <a:rPr lang="en-US" sz="1340" u="sng">
                <a:solidFill>
                  <a:schemeClr val="hlink"/>
                </a:solidFill>
                <a:hlinkClick r:id="rId3"/>
              </a:rPr>
              <a:t>CC BY 4.0</a:t>
            </a:r>
            <a:endParaRPr sz="134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2"/>
          <p:cNvSpPr txBox="1">
            <a:spLocks noGrp="1"/>
          </p:cNvSpPr>
          <p:nvPr>
            <p:ph type="title"/>
          </p:nvPr>
        </p:nvSpPr>
        <p:spPr>
          <a:xfrm>
            <a:off x="1088686" y="804520"/>
            <a:ext cx="7202400" cy="898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600"/>
              <a:buFont typeface="Arial"/>
              <a:buNone/>
            </a:pPr>
            <a:r>
              <a:rPr lang="en-US" sz="4800"/>
              <a:t>Presenters</a:t>
            </a:r>
            <a:endParaRPr/>
          </a:p>
        </p:txBody>
      </p:sp>
      <p:sp>
        <p:nvSpPr>
          <p:cNvPr id="148" name="Google Shape;148;p22"/>
          <p:cNvSpPr txBox="1">
            <a:spLocks noGrp="1"/>
          </p:cNvSpPr>
          <p:nvPr>
            <p:ph type="body" idx="1"/>
          </p:nvPr>
        </p:nvSpPr>
        <p:spPr>
          <a:xfrm>
            <a:off x="1088680" y="2015725"/>
            <a:ext cx="3801600" cy="4039800"/>
          </a:xfrm>
          <a:prstGeom prst="rect">
            <a:avLst/>
          </a:prstGeom>
          <a:noFill/>
          <a:ln>
            <a:noFill/>
          </a:ln>
        </p:spPr>
        <p:txBody>
          <a:bodyPr spcFirstLastPara="1" wrap="square" lIns="91425" tIns="45700" rIns="91425" bIns="45700" anchor="t" anchorCtr="0">
            <a:normAutofit/>
          </a:bodyPr>
          <a:lstStyle/>
          <a:p>
            <a:pPr marL="457200" lvl="0" indent="-330200" algn="l" rtl="0">
              <a:lnSpc>
                <a:spcPct val="120000"/>
              </a:lnSpc>
              <a:spcBef>
                <a:spcPts val="750"/>
              </a:spcBef>
              <a:spcAft>
                <a:spcPts val="0"/>
              </a:spcAft>
              <a:buSzPts val="1600"/>
              <a:buChar char="•"/>
            </a:pPr>
            <a:r>
              <a:rPr lang="en-US" sz="1800" b="1"/>
              <a:t>Presenter: Heather Dodge, ASCCC Regional Lead (Area B)</a:t>
            </a:r>
            <a:endParaRPr b="1"/>
          </a:p>
          <a:p>
            <a:pPr marL="914400" lvl="1" indent="-317500" algn="l" rtl="0">
              <a:lnSpc>
                <a:spcPct val="120000"/>
              </a:lnSpc>
              <a:spcBef>
                <a:spcPts val="375"/>
              </a:spcBef>
              <a:spcAft>
                <a:spcPts val="0"/>
              </a:spcAft>
              <a:buSzPts val="1400"/>
              <a:buChar char="•"/>
            </a:pPr>
            <a:r>
              <a:rPr lang="en-US" sz="1800"/>
              <a:t>Librarian, Berkeley City College </a:t>
            </a:r>
            <a:endParaRPr sz="1800"/>
          </a:p>
          <a:p>
            <a:pPr marL="457200" lvl="0" indent="-342900" algn="l" rtl="0">
              <a:lnSpc>
                <a:spcPct val="120000"/>
              </a:lnSpc>
              <a:spcBef>
                <a:spcPts val="375"/>
              </a:spcBef>
              <a:spcAft>
                <a:spcPts val="0"/>
              </a:spcAft>
              <a:buSzPts val="1800"/>
              <a:buChar char="•"/>
            </a:pPr>
            <a:r>
              <a:rPr lang="en-US" sz="1800" b="1"/>
              <a:t>Chat Monitor: Andi Adkins, ASCCC Regional Lead (Area A) </a:t>
            </a:r>
            <a:endParaRPr sz="1800" b="1"/>
          </a:p>
          <a:p>
            <a:pPr marL="914400" lvl="1" indent="-342900" algn="l" rtl="0">
              <a:lnSpc>
                <a:spcPct val="120000"/>
              </a:lnSpc>
              <a:spcBef>
                <a:spcPts val="375"/>
              </a:spcBef>
              <a:spcAft>
                <a:spcPts val="0"/>
              </a:spcAft>
              <a:buSzPts val="1800"/>
              <a:buChar char="•"/>
            </a:pPr>
            <a:r>
              <a:rPr lang="en-US" sz="1800"/>
              <a:t>Librarian, Cosumnes River College </a:t>
            </a:r>
            <a:endParaRPr sz="1800"/>
          </a:p>
          <a:p>
            <a:pPr marL="914400" lvl="1" indent="-228600" algn="l" rtl="0">
              <a:lnSpc>
                <a:spcPct val="120000"/>
              </a:lnSpc>
              <a:spcBef>
                <a:spcPts val="375"/>
              </a:spcBef>
              <a:spcAft>
                <a:spcPts val="0"/>
              </a:spcAft>
              <a:buSzPts val="1400"/>
              <a:buNone/>
            </a:pPr>
            <a:endParaRPr sz="1800"/>
          </a:p>
        </p:txBody>
      </p:sp>
      <p:pic>
        <p:nvPicPr>
          <p:cNvPr id="149" name="Google Shape;149;p22" descr="A person smashing their face into a book in what might be viewed as an expression of exasperation. " title="Decorative"/>
          <p:cNvPicPr preferRelativeResize="0"/>
          <p:nvPr/>
        </p:nvPicPr>
        <p:blipFill rotWithShape="1">
          <a:blip r:embed="rId3">
            <a:alphaModFix/>
          </a:blip>
          <a:srcRect/>
          <a:stretch/>
        </p:blipFill>
        <p:spPr>
          <a:xfrm>
            <a:off x="5095600" y="1922625"/>
            <a:ext cx="3703577" cy="2433450"/>
          </a:xfrm>
          <a:prstGeom prst="rect">
            <a:avLst/>
          </a:prstGeom>
          <a:noFill/>
          <a:ln>
            <a:noFill/>
          </a:ln>
        </p:spPr>
      </p:pic>
      <p:sp>
        <p:nvSpPr>
          <p:cNvPr id="150" name="Google Shape;150;p22" title="Decorative image"/>
          <p:cNvSpPr/>
          <p:nvPr/>
        </p:nvSpPr>
        <p:spPr>
          <a:xfrm>
            <a:off x="5095604" y="4399557"/>
            <a:ext cx="45015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dk1"/>
                </a:solidFill>
                <a:latin typeface="Arial"/>
                <a:ea typeface="Arial"/>
                <a:cs typeface="Arial"/>
                <a:sym typeface="Arial"/>
              </a:rPr>
              <a:t>Photo by </a:t>
            </a:r>
            <a:r>
              <a:rPr lang="en-US" sz="1400" b="0" i="1" u="sng" strike="noStrike" cap="none">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Siora Photography</a:t>
            </a:r>
            <a:r>
              <a:rPr lang="en-US" sz="1400" b="0" i="1" u="none" strike="noStrike" cap="none">
                <a:solidFill>
                  <a:schemeClr val="dk1"/>
                </a:solidFill>
                <a:latin typeface="Arial"/>
                <a:ea typeface="Arial"/>
                <a:cs typeface="Arial"/>
                <a:sym typeface="Arial"/>
              </a:rPr>
              <a:t> on </a:t>
            </a:r>
            <a:r>
              <a:rPr lang="en-US" sz="1400" b="0" i="1" u="sng" strike="noStrike" cap="none">
                <a:solidFill>
                  <a:schemeClr val="dk1"/>
                </a:solidFill>
                <a:latin typeface="Arial"/>
                <a:ea typeface="Arial"/>
                <a:cs typeface="Arial"/>
                <a:sym typeface="Arial"/>
                <a:hlinkClick r:id="rId5">
                  <a:extLst>
                    <a:ext uri="{A12FA001-AC4F-418D-AE19-62706E023703}">
                      <ahyp:hlinkClr xmlns:ahyp="http://schemas.microsoft.com/office/drawing/2018/hyperlinkcolor" val="tx"/>
                    </a:ext>
                  </a:extLst>
                </a:hlinkClick>
              </a:rPr>
              <a:t>Unsplash</a:t>
            </a:r>
            <a:r>
              <a:rPr lang="en-US" sz="1400" b="0" i="1" u="none" strike="noStrike" cap="none">
                <a:solidFill>
                  <a:schemeClr val="dk1"/>
                </a:solidFill>
                <a:latin typeface="Arial"/>
                <a:ea typeface="Arial"/>
                <a:cs typeface="Arial"/>
                <a:sym typeface="Arial"/>
              </a:rPr>
              <a:t> </a:t>
            </a:r>
            <a:endParaRPr sz="1400" b="0" i="1"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155"/>
        <p:cNvGrpSpPr/>
        <p:nvPr/>
      </p:nvGrpSpPr>
      <p:grpSpPr>
        <a:xfrm>
          <a:off x="0" y="0"/>
          <a:ext cx="0" cy="0"/>
          <a:chOff x="0" y="0"/>
          <a:chExt cx="0" cy="0"/>
        </a:xfrm>
      </p:grpSpPr>
      <p:sp>
        <p:nvSpPr>
          <p:cNvPr id="156" name="Google Shape;156;p23"/>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Agenda </a:t>
            </a:r>
            <a:endParaRPr/>
          </a:p>
        </p:txBody>
      </p:sp>
      <p:sp>
        <p:nvSpPr>
          <p:cNvPr id="157" name="Google Shape;157;p23"/>
          <p:cNvSpPr txBox="1">
            <a:spLocks noGrp="1"/>
          </p:cNvSpPr>
          <p:nvPr>
            <p:ph type="body" idx="1"/>
          </p:nvPr>
        </p:nvSpPr>
        <p:spPr>
          <a:xfrm>
            <a:off x="1088675" y="2261575"/>
            <a:ext cx="7202400" cy="3793500"/>
          </a:xfrm>
          <a:prstGeom prst="rect">
            <a:avLst/>
          </a:prstGeom>
        </p:spPr>
        <p:txBody>
          <a:bodyPr spcFirstLastPara="1" wrap="square" lIns="91425" tIns="45700" rIns="91425" bIns="45700" anchor="t" anchorCtr="0">
            <a:normAutofit/>
          </a:bodyPr>
          <a:lstStyle/>
          <a:p>
            <a:pPr marL="457200" lvl="0" indent="-381000" algn="l" rtl="0">
              <a:spcBef>
                <a:spcPts val="750"/>
              </a:spcBef>
              <a:spcAft>
                <a:spcPts val="0"/>
              </a:spcAft>
              <a:buSzPts val="2400"/>
              <a:buAutoNum type="arabicPeriod"/>
            </a:pPr>
            <a:r>
              <a:rPr lang="en-US"/>
              <a:t>What we are talking about when we talk about OER and ZTC (and LTC) </a:t>
            </a:r>
            <a:endParaRPr/>
          </a:p>
          <a:p>
            <a:pPr marL="457200" lvl="0" indent="-381000" algn="l" rtl="0">
              <a:spcBef>
                <a:spcPts val="0"/>
              </a:spcBef>
              <a:spcAft>
                <a:spcPts val="0"/>
              </a:spcAft>
              <a:buSzPts val="2400"/>
              <a:buAutoNum type="arabicPeriod"/>
            </a:pPr>
            <a:r>
              <a:rPr lang="en-US"/>
              <a:t>Fair Use (and its place in OER)</a:t>
            </a:r>
            <a:endParaRPr/>
          </a:p>
          <a:p>
            <a:pPr marL="457200" lvl="0" indent="-381000" algn="l" rtl="0">
              <a:spcBef>
                <a:spcPts val="0"/>
              </a:spcBef>
              <a:spcAft>
                <a:spcPts val="0"/>
              </a:spcAft>
              <a:buSzPts val="2400"/>
              <a:buAutoNum type="arabicPeriod"/>
            </a:pPr>
            <a:r>
              <a:rPr lang="en-US"/>
              <a:t>Copyright</a:t>
            </a:r>
            <a:endParaRPr/>
          </a:p>
          <a:p>
            <a:pPr marL="457200" lvl="0" indent="-381000" algn="l" rtl="0">
              <a:spcBef>
                <a:spcPts val="0"/>
              </a:spcBef>
              <a:spcAft>
                <a:spcPts val="0"/>
              </a:spcAft>
              <a:buSzPts val="2400"/>
              <a:buAutoNum type="arabicPeriod"/>
            </a:pPr>
            <a:r>
              <a:rPr lang="en-US"/>
              <a:t>Public Domain</a:t>
            </a:r>
            <a:endParaRPr/>
          </a:p>
          <a:p>
            <a:pPr marL="457200" lvl="0" indent="-381000" algn="l" rtl="0">
              <a:spcBef>
                <a:spcPts val="0"/>
              </a:spcBef>
              <a:spcAft>
                <a:spcPts val="0"/>
              </a:spcAft>
              <a:buSzPts val="2400"/>
              <a:buAutoNum type="arabicPeriod"/>
            </a:pPr>
            <a:r>
              <a:rPr lang="en-US"/>
              <a:t>California-specific: ZTC vs. OER</a:t>
            </a:r>
            <a:endParaRPr/>
          </a:p>
          <a:p>
            <a:pPr marL="457200" lvl="0" indent="-381000" algn="l" rtl="0">
              <a:spcBef>
                <a:spcPts val="0"/>
              </a:spcBef>
              <a:spcAft>
                <a:spcPts val="0"/>
              </a:spcAft>
              <a:buSzPts val="2400"/>
              <a:buAutoNum type="arabicPeriod"/>
            </a:pPr>
            <a:r>
              <a:rPr lang="en-US"/>
              <a:t>Attribution vs. Citation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4"/>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What we talk about when we talk about OER, ZTC, &amp; LTC  </a:t>
            </a:r>
            <a:endParaRPr/>
          </a:p>
        </p:txBody>
      </p:sp>
      <p:sp>
        <p:nvSpPr>
          <p:cNvPr id="164" name="Google Shape;164;p24"/>
          <p:cNvSpPr txBox="1">
            <a:spLocks noGrp="1"/>
          </p:cNvSpPr>
          <p:nvPr>
            <p:ph type="body" idx="1"/>
          </p:nvPr>
        </p:nvSpPr>
        <p:spPr>
          <a:xfrm>
            <a:off x="778650" y="2157850"/>
            <a:ext cx="3425400" cy="3897000"/>
          </a:xfrm>
          <a:prstGeom prst="rect">
            <a:avLst/>
          </a:prstGeom>
        </p:spPr>
        <p:txBody>
          <a:bodyPr spcFirstLastPara="1" wrap="square" lIns="91425" tIns="45700" rIns="91425" bIns="45700" anchor="t" anchorCtr="0">
            <a:normAutofit fontScale="92500" lnSpcReduction="20000"/>
          </a:bodyPr>
          <a:lstStyle/>
          <a:p>
            <a:pPr marL="0" lvl="0" indent="0" algn="l" rtl="0">
              <a:spcBef>
                <a:spcPts val="750"/>
              </a:spcBef>
              <a:spcAft>
                <a:spcPts val="0"/>
              </a:spcAft>
              <a:buNone/>
            </a:pPr>
            <a:r>
              <a:rPr lang="en-US" b="1"/>
              <a:t>Three siblings: </a:t>
            </a:r>
            <a:endParaRPr b="1"/>
          </a:p>
          <a:p>
            <a:pPr marL="457200" lvl="0" indent="-369570" algn="l" rtl="0">
              <a:spcBef>
                <a:spcPts val="750"/>
              </a:spcBef>
              <a:spcAft>
                <a:spcPts val="0"/>
              </a:spcAft>
              <a:buSzPct val="100000"/>
              <a:buChar char="•"/>
            </a:pPr>
            <a:r>
              <a:rPr lang="en-US"/>
              <a:t>Open Educational Resources (OER) </a:t>
            </a:r>
            <a:endParaRPr/>
          </a:p>
          <a:p>
            <a:pPr marL="457200" lvl="0" indent="-369570" algn="l" rtl="0">
              <a:spcBef>
                <a:spcPts val="0"/>
              </a:spcBef>
              <a:spcAft>
                <a:spcPts val="0"/>
              </a:spcAft>
              <a:buSzPct val="100000"/>
              <a:buChar char="•"/>
            </a:pPr>
            <a:r>
              <a:rPr lang="en-US"/>
              <a:t>Zero Cost Textbooks (ZTC) </a:t>
            </a:r>
            <a:endParaRPr/>
          </a:p>
          <a:p>
            <a:pPr marL="457200" lvl="0" indent="-369570" algn="l" rtl="0">
              <a:spcBef>
                <a:spcPts val="0"/>
              </a:spcBef>
              <a:spcAft>
                <a:spcPts val="0"/>
              </a:spcAft>
              <a:buSzPct val="100000"/>
              <a:buChar char="•"/>
            </a:pPr>
            <a:r>
              <a:rPr lang="en-US"/>
              <a:t>Low Textbook Cost (LTC) </a:t>
            </a:r>
            <a:endParaRPr/>
          </a:p>
          <a:p>
            <a:pPr marL="0" lvl="0" indent="0" algn="l" rtl="0">
              <a:spcBef>
                <a:spcPts val="750"/>
              </a:spcBef>
              <a:spcAft>
                <a:spcPts val="0"/>
              </a:spcAft>
              <a:buNone/>
            </a:pPr>
            <a:endParaRPr/>
          </a:p>
        </p:txBody>
      </p:sp>
      <p:pic>
        <p:nvPicPr>
          <p:cNvPr id="165" name="Google Shape;165;p24" descr="a group of young men standing next to each other in a room. "/>
          <p:cNvPicPr preferRelativeResize="0"/>
          <p:nvPr/>
        </p:nvPicPr>
        <p:blipFill>
          <a:blip r:embed="rId3">
            <a:alphaModFix/>
          </a:blip>
          <a:stretch>
            <a:fillRect/>
          </a:stretch>
        </p:blipFill>
        <p:spPr>
          <a:xfrm>
            <a:off x="4204050" y="2622653"/>
            <a:ext cx="4325125" cy="261418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5"/>
          <p:cNvSpPr txBox="1">
            <a:spLocks noGrp="1"/>
          </p:cNvSpPr>
          <p:nvPr>
            <p:ph type="title"/>
          </p:nvPr>
        </p:nvSpPr>
        <p:spPr>
          <a:xfrm>
            <a:off x="1109975" y="369825"/>
            <a:ext cx="7066200" cy="13653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Calibri"/>
              <a:buNone/>
            </a:pPr>
            <a:r>
              <a:rPr lang="en-US"/>
              <a:t>What are Open Educational Resources?</a:t>
            </a:r>
            <a:endParaRPr/>
          </a:p>
        </p:txBody>
      </p:sp>
      <p:sp>
        <p:nvSpPr>
          <p:cNvPr id="171" name="Google Shape;171;p25"/>
          <p:cNvSpPr txBox="1"/>
          <p:nvPr/>
        </p:nvSpPr>
        <p:spPr>
          <a:xfrm>
            <a:off x="495300" y="2120800"/>
            <a:ext cx="3659100" cy="4209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2300" b="0" i="0" u="none" strike="noStrike" cap="none">
                <a:solidFill>
                  <a:schemeClr val="dk1"/>
                </a:solidFill>
                <a:latin typeface="Open Sans"/>
                <a:ea typeface="Open Sans"/>
                <a:cs typeface="Open Sans"/>
                <a:sym typeface="Open Sans"/>
              </a:rPr>
              <a:t>“OER are teaching, learning, and research resources that reside in the public domain or are released under an intellectual property license that permits their </a:t>
            </a:r>
            <a:r>
              <a:rPr lang="en-US" sz="2300" b="0" i="0" u="none" strike="noStrike" cap="none">
                <a:solidFill>
                  <a:srgbClr val="990000"/>
                </a:solidFill>
                <a:latin typeface="Open Sans"/>
                <a:ea typeface="Open Sans"/>
                <a:cs typeface="Open Sans"/>
                <a:sym typeface="Open Sans"/>
              </a:rPr>
              <a:t>free use and repurposing by others</a:t>
            </a:r>
            <a:r>
              <a:rPr lang="en-US" sz="2300" b="0" i="0" u="none" strike="noStrike" cap="none">
                <a:solidFill>
                  <a:schemeClr val="dk1"/>
                </a:solidFill>
                <a:latin typeface="Open Sans"/>
                <a:ea typeface="Open Sans"/>
                <a:cs typeface="Open Sans"/>
                <a:sym typeface="Open Sans"/>
              </a:rPr>
              <a:t>”</a:t>
            </a:r>
            <a:r>
              <a:rPr lang="en-US" sz="2300">
                <a:solidFill>
                  <a:schemeClr val="dk1"/>
                </a:solidFill>
                <a:latin typeface="Open Sans"/>
                <a:ea typeface="Open Sans"/>
                <a:cs typeface="Open Sans"/>
                <a:sym typeface="Open Sans"/>
              </a:rPr>
              <a:t> </a:t>
            </a:r>
            <a:endParaRPr sz="2300">
              <a:solidFill>
                <a:schemeClr val="dk1"/>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2600"/>
              <a:buFont typeface="Arial"/>
              <a:buNone/>
            </a:pPr>
            <a:r>
              <a:rPr lang="en-US" sz="2300">
                <a:solidFill>
                  <a:schemeClr val="dk1"/>
                </a:solidFill>
                <a:latin typeface="Open Sans"/>
                <a:ea typeface="Open Sans"/>
                <a:cs typeface="Open Sans"/>
                <a:sym typeface="Open Sans"/>
              </a:rPr>
              <a:t>–Hewlett Foundation</a:t>
            </a:r>
            <a:endParaRPr sz="2300" b="0" i="0" u="none" strike="noStrike" cap="none">
              <a:solidFill>
                <a:schemeClr val="dk1"/>
              </a:solidFill>
              <a:latin typeface="Open Sans"/>
              <a:ea typeface="Open Sans"/>
              <a:cs typeface="Open Sans"/>
              <a:sym typeface="Open Sans"/>
            </a:endParaRPr>
          </a:p>
        </p:txBody>
      </p:sp>
      <p:pic>
        <p:nvPicPr>
          <p:cNvPr id="172" name="Google Shape;172;p25" descr="OER is sharing | A hand-drawn digital illustration explaining OER | Flickr"/>
          <p:cNvPicPr preferRelativeResize="0"/>
          <p:nvPr/>
        </p:nvPicPr>
        <p:blipFill>
          <a:blip r:embed="rId3">
            <a:alphaModFix/>
          </a:blip>
          <a:stretch>
            <a:fillRect/>
          </a:stretch>
        </p:blipFill>
        <p:spPr>
          <a:xfrm>
            <a:off x="4154400" y="2411625"/>
            <a:ext cx="4474575" cy="31322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6"/>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The 5R Permissions of OER</a:t>
            </a:r>
            <a:endParaRPr/>
          </a:p>
        </p:txBody>
      </p:sp>
      <p:sp>
        <p:nvSpPr>
          <p:cNvPr id="179" name="Google Shape;179;p26"/>
          <p:cNvSpPr txBox="1">
            <a:spLocks noGrp="1"/>
          </p:cNvSpPr>
          <p:nvPr>
            <p:ph type="body" idx="1"/>
          </p:nvPr>
        </p:nvSpPr>
        <p:spPr>
          <a:xfrm>
            <a:off x="1088675" y="2471975"/>
            <a:ext cx="7202400" cy="3582900"/>
          </a:xfrm>
          <a:prstGeom prst="rect">
            <a:avLst/>
          </a:prstGeom>
        </p:spPr>
        <p:txBody>
          <a:bodyPr spcFirstLastPara="1" wrap="square" lIns="91425" tIns="45700" rIns="91425" bIns="45700" anchor="t" anchorCtr="0">
            <a:normAutofit/>
          </a:bodyPr>
          <a:lstStyle/>
          <a:p>
            <a:pPr marL="457200" lvl="0" indent="-381000" algn="l" rtl="0">
              <a:spcBef>
                <a:spcPts val="750"/>
              </a:spcBef>
              <a:spcAft>
                <a:spcPts val="0"/>
              </a:spcAft>
              <a:buSzPts val="2400"/>
              <a:buChar char="•"/>
            </a:pPr>
            <a:r>
              <a:rPr lang="en-US"/>
              <a:t>Retain - Make and own copies</a:t>
            </a:r>
            <a:endParaRPr/>
          </a:p>
          <a:p>
            <a:pPr marL="457200" lvl="0" indent="-381000" algn="l" rtl="0">
              <a:spcBef>
                <a:spcPts val="0"/>
              </a:spcBef>
              <a:spcAft>
                <a:spcPts val="0"/>
              </a:spcAft>
              <a:buSzPts val="2400"/>
              <a:buChar char="•"/>
            </a:pPr>
            <a:r>
              <a:rPr lang="en-US"/>
              <a:t>Reuse - Use in a wide range of ways</a:t>
            </a:r>
            <a:endParaRPr/>
          </a:p>
          <a:p>
            <a:pPr marL="457200" lvl="0" indent="-381000" algn="l" rtl="0">
              <a:spcBef>
                <a:spcPts val="0"/>
              </a:spcBef>
              <a:spcAft>
                <a:spcPts val="0"/>
              </a:spcAft>
              <a:buSzPts val="2400"/>
              <a:buChar char="•"/>
            </a:pPr>
            <a:r>
              <a:rPr lang="en-US"/>
              <a:t>Revise - Adapt, modify, improve</a:t>
            </a:r>
            <a:endParaRPr/>
          </a:p>
          <a:p>
            <a:pPr marL="457200" lvl="0" indent="-381000" algn="l" rtl="0">
              <a:spcBef>
                <a:spcPts val="0"/>
              </a:spcBef>
              <a:spcAft>
                <a:spcPts val="0"/>
              </a:spcAft>
              <a:buSzPts val="2400"/>
              <a:buChar char="•"/>
            </a:pPr>
            <a:r>
              <a:rPr lang="en-US"/>
              <a:t>Remix - Combine with other sources</a:t>
            </a:r>
            <a:endParaRPr/>
          </a:p>
          <a:p>
            <a:pPr marL="457200" lvl="0" indent="-381000" algn="l" rtl="0">
              <a:spcBef>
                <a:spcPts val="0"/>
              </a:spcBef>
              <a:spcAft>
                <a:spcPts val="0"/>
              </a:spcAft>
              <a:buSzPts val="2400"/>
              <a:buChar char="•"/>
            </a:pPr>
            <a:r>
              <a:rPr lang="en-US"/>
              <a:t>Redistribute - Share with others</a:t>
            </a:r>
            <a:endParaRPr/>
          </a:p>
        </p:txBody>
      </p:sp>
      <p:sp>
        <p:nvSpPr>
          <p:cNvPr id="180" name="Google Shape;180;p26"/>
          <p:cNvSpPr txBox="1"/>
          <p:nvPr/>
        </p:nvSpPr>
        <p:spPr>
          <a:xfrm>
            <a:off x="1276350" y="6055783"/>
            <a:ext cx="6664200" cy="728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Calibri"/>
              <a:buNone/>
            </a:pPr>
            <a:r>
              <a:rPr lang="en-US" sz="1200" b="0" i="0" u="none">
                <a:solidFill>
                  <a:srgbClr val="000000"/>
                </a:solidFill>
                <a:latin typeface="Calibri"/>
                <a:ea typeface="Calibri"/>
                <a:cs typeface="Calibri"/>
                <a:sym typeface="Calibri"/>
              </a:rPr>
              <a:t>The framework, freely available under a </a:t>
            </a:r>
            <a:r>
              <a:rPr lang="en-US" sz="1200" b="0" i="0" u="sng">
                <a:solidFill>
                  <a:schemeClr val="hlink"/>
                </a:solidFill>
                <a:latin typeface="Arial"/>
                <a:ea typeface="Arial"/>
                <a:cs typeface="Arial"/>
                <a:sym typeface="Arial"/>
                <a:hlinkClick r:id="rId3"/>
              </a:rPr>
              <a:t>Creative Commons Attribution 4.0</a:t>
            </a:r>
            <a:r>
              <a:rPr lang="en-US" sz="1200" b="0" i="0" u="none">
                <a:solidFill>
                  <a:srgbClr val="000000"/>
                </a:solidFill>
                <a:latin typeface="Calibri"/>
                <a:ea typeface="Calibri"/>
                <a:cs typeface="Calibri"/>
                <a:sym typeface="Calibri"/>
              </a:rPr>
              <a:t> license (CC BY), was designed by Lumen Learning as </a:t>
            </a:r>
            <a:r>
              <a:rPr lang="en-US" sz="1200" b="0" i="0" u="sng">
                <a:solidFill>
                  <a:schemeClr val="hlink"/>
                </a:solidFill>
                <a:latin typeface="Arial"/>
                <a:ea typeface="Arial"/>
                <a:cs typeface="Arial"/>
                <a:sym typeface="Arial"/>
                <a:hlinkClick r:id="rId4"/>
              </a:rPr>
              <a:t>the 5Rs</a:t>
            </a:r>
            <a:r>
              <a:rPr lang="en-US" sz="1200" b="0" i="0" u="none">
                <a:solidFill>
                  <a:srgbClr val="000000"/>
                </a:solidFill>
                <a:latin typeface="Calibri"/>
                <a:ea typeface="Calibri"/>
                <a:cs typeface="Calibri"/>
                <a:sym typeface="Calibri"/>
              </a:rPr>
              <a: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7"/>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Examples of OER </a:t>
            </a:r>
            <a:endParaRPr/>
          </a:p>
        </p:txBody>
      </p:sp>
      <p:sp>
        <p:nvSpPr>
          <p:cNvPr id="187" name="Google Shape;187;p27"/>
          <p:cNvSpPr txBox="1">
            <a:spLocks noGrp="1"/>
          </p:cNvSpPr>
          <p:nvPr>
            <p:ph type="body" idx="1"/>
          </p:nvPr>
        </p:nvSpPr>
        <p:spPr>
          <a:xfrm>
            <a:off x="970800" y="2056874"/>
            <a:ext cx="7202400" cy="473100"/>
          </a:xfrm>
          <a:prstGeom prst="rect">
            <a:avLst/>
          </a:prstGeom>
        </p:spPr>
        <p:txBody>
          <a:bodyPr spcFirstLastPara="1" wrap="square" lIns="91425" tIns="45700" rIns="91425" bIns="45700" anchor="t" anchorCtr="0">
            <a:noAutofit/>
          </a:bodyPr>
          <a:lstStyle/>
          <a:p>
            <a:pPr marL="0" lvl="0" indent="0" algn="l" rtl="0">
              <a:lnSpc>
                <a:spcPct val="140000"/>
              </a:lnSpc>
              <a:spcBef>
                <a:spcPts val="750"/>
              </a:spcBef>
              <a:spcAft>
                <a:spcPts val="0"/>
              </a:spcAft>
              <a:buSzPts val="358"/>
              <a:buNone/>
            </a:pPr>
            <a:r>
              <a:rPr lang="en-US" sz="2380"/>
              <a:t>OER can be….</a:t>
            </a:r>
            <a:endParaRPr sz="2380"/>
          </a:p>
          <a:p>
            <a:pPr marL="0" lvl="0" indent="0" algn="l" rtl="0">
              <a:lnSpc>
                <a:spcPct val="140000"/>
              </a:lnSpc>
              <a:spcBef>
                <a:spcPts val="750"/>
              </a:spcBef>
              <a:spcAft>
                <a:spcPts val="0"/>
              </a:spcAft>
              <a:buSzPts val="358"/>
              <a:buNone/>
            </a:pPr>
            <a:endParaRPr sz="780"/>
          </a:p>
        </p:txBody>
      </p:sp>
      <p:pic>
        <p:nvPicPr>
          <p:cNvPr id="188" name="Google Shape;188;p27" descr="Textbooks (Provided by Getty Images)"/>
          <p:cNvPicPr preferRelativeResize="0"/>
          <p:nvPr/>
        </p:nvPicPr>
        <p:blipFill>
          <a:blip r:embed="rId3">
            <a:alphaModFix/>
          </a:blip>
          <a:stretch>
            <a:fillRect/>
          </a:stretch>
        </p:blipFill>
        <p:spPr>
          <a:xfrm>
            <a:off x="970800" y="2583174"/>
            <a:ext cx="1472200" cy="1961651"/>
          </a:xfrm>
          <a:prstGeom prst="rect">
            <a:avLst/>
          </a:prstGeom>
          <a:noFill/>
          <a:ln>
            <a:noFill/>
          </a:ln>
        </p:spPr>
      </p:pic>
      <p:pic>
        <p:nvPicPr>
          <p:cNvPr id="189" name="Google Shape;189;p27" descr="Standardized test and pencil (Provided by Getty Images)"/>
          <p:cNvPicPr preferRelativeResize="0"/>
          <p:nvPr/>
        </p:nvPicPr>
        <p:blipFill>
          <a:blip r:embed="rId4">
            <a:alphaModFix/>
          </a:blip>
          <a:stretch>
            <a:fillRect/>
          </a:stretch>
        </p:blipFill>
        <p:spPr>
          <a:xfrm>
            <a:off x="970800" y="4865024"/>
            <a:ext cx="2120325" cy="1410099"/>
          </a:xfrm>
          <a:prstGeom prst="rect">
            <a:avLst/>
          </a:prstGeom>
          <a:noFill/>
          <a:ln>
            <a:noFill/>
          </a:ln>
        </p:spPr>
      </p:pic>
      <p:pic>
        <p:nvPicPr>
          <p:cNvPr id="190" name="Google Shape;190;p27" descr="illustration, music notes, notation., silhouette, musical, note ..."/>
          <p:cNvPicPr preferRelativeResize="0"/>
          <p:nvPr/>
        </p:nvPicPr>
        <p:blipFill>
          <a:blip r:embed="rId5">
            <a:alphaModFix/>
          </a:blip>
          <a:stretch>
            <a:fillRect/>
          </a:stretch>
        </p:blipFill>
        <p:spPr>
          <a:xfrm>
            <a:off x="2722650" y="2529975"/>
            <a:ext cx="2299374" cy="1748525"/>
          </a:xfrm>
          <a:prstGeom prst="rect">
            <a:avLst/>
          </a:prstGeom>
          <a:noFill/>
          <a:ln>
            <a:noFill/>
          </a:ln>
        </p:spPr>
      </p:pic>
      <p:pic>
        <p:nvPicPr>
          <p:cNvPr id="191" name="Google Shape;191;p27" descr="youtube, cellular, application, mobile, technology, cell phone ..."/>
          <p:cNvPicPr preferRelativeResize="0"/>
          <p:nvPr/>
        </p:nvPicPr>
        <p:blipFill>
          <a:blip r:embed="rId6">
            <a:alphaModFix/>
          </a:blip>
          <a:stretch>
            <a:fillRect/>
          </a:stretch>
        </p:blipFill>
        <p:spPr>
          <a:xfrm>
            <a:off x="5394625" y="2620975"/>
            <a:ext cx="2480851" cy="1657525"/>
          </a:xfrm>
          <a:prstGeom prst="rect">
            <a:avLst/>
          </a:prstGeom>
          <a:noFill/>
          <a:ln>
            <a:noFill/>
          </a:ln>
        </p:spPr>
      </p:pic>
      <p:pic>
        <p:nvPicPr>
          <p:cNvPr id="192" name="Google Shape;192;p27" descr="Canvas LMS Logo"/>
          <p:cNvPicPr preferRelativeResize="0"/>
          <p:nvPr/>
        </p:nvPicPr>
        <p:blipFill>
          <a:blip r:embed="rId7">
            <a:alphaModFix/>
          </a:blip>
          <a:stretch>
            <a:fillRect/>
          </a:stretch>
        </p:blipFill>
        <p:spPr>
          <a:xfrm>
            <a:off x="3498652" y="4544825"/>
            <a:ext cx="2146685" cy="1657525"/>
          </a:xfrm>
          <a:prstGeom prst="rect">
            <a:avLst/>
          </a:prstGeom>
          <a:noFill/>
          <a:ln>
            <a:noFill/>
          </a:ln>
        </p:spPr>
      </p:pic>
      <p:pic>
        <p:nvPicPr>
          <p:cNvPr id="193" name="Google Shape;193;p27" descr="LibreTexts logo"/>
          <p:cNvPicPr preferRelativeResize="0"/>
          <p:nvPr/>
        </p:nvPicPr>
        <p:blipFill>
          <a:blip r:embed="rId8">
            <a:alphaModFix/>
          </a:blip>
          <a:stretch>
            <a:fillRect/>
          </a:stretch>
        </p:blipFill>
        <p:spPr>
          <a:xfrm>
            <a:off x="5537301" y="4617612"/>
            <a:ext cx="2946720" cy="16575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8"/>
          <p:cNvSpPr txBox="1">
            <a:spLocks noGrp="1"/>
          </p:cNvSpPr>
          <p:nvPr>
            <p:ph type="title"/>
          </p:nvPr>
        </p:nvSpPr>
        <p:spPr>
          <a:xfrm>
            <a:off x="1138253" y="411675"/>
            <a:ext cx="4976400" cy="1263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SzPts val="1400"/>
              <a:buNone/>
            </a:pPr>
            <a:r>
              <a:rPr lang="en-US"/>
              <a:t>Creative Commons</a:t>
            </a:r>
            <a:endParaRPr/>
          </a:p>
        </p:txBody>
      </p:sp>
      <p:pic>
        <p:nvPicPr>
          <p:cNvPr id="199" name="Google Shape;199;p28" descr="CC Logo"/>
          <p:cNvPicPr preferRelativeResize="0"/>
          <p:nvPr/>
        </p:nvPicPr>
        <p:blipFill rotWithShape="1">
          <a:blip r:embed="rId3">
            <a:alphaModFix/>
          </a:blip>
          <a:srcRect/>
          <a:stretch/>
        </p:blipFill>
        <p:spPr>
          <a:xfrm>
            <a:off x="6567375" y="355469"/>
            <a:ext cx="1319500" cy="1319500"/>
          </a:xfrm>
          <a:prstGeom prst="rect">
            <a:avLst/>
          </a:prstGeom>
          <a:noFill/>
          <a:ln>
            <a:noFill/>
          </a:ln>
        </p:spPr>
      </p:pic>
      <p:sp>
        <p:nvSpPr>
          <p:cNvPr id="200" name="Google Shape;200;p28"/>
          <p:cNvSpPr txBox="1"/>
          <p:nvPr/>
        </p:nvSpPr>
        <p:spPr>
          <a:xfrm>
            <a:off x="521700" y="2140649"/>
            <a:ext cx="7935600" cy="4701600"/>
          </a:xfrm>
          <a:prstGeom prst="rect">
            <a:avLst/>
          </a:prstGeom>
          <a:noFill/>
          <a:ln>
            <a:noFill/>
          </a:ln>
        </p:spPr>
        <p:txBody>
          <a:bodyPr spcFirstLastPara="1" wrap="square" lIns="91425" tIns="91425" rIns="91425" bIns="91425" anchor="t" anchorCtr="0">
            <a:noAutofit/>
          </a:bodyPr>
          <a:lstStyle/>
          <a:p>
            <a:pPr marL="412750" marR="0" lvl="0" indent="-342900" algn="l" rtl="0">
              <a:lnSpc>
                <a:spcPct val="120000"/>
              </a:lnSpc>
              <a:spcBef>
                <a:spcPts val="0"/>
              </a:spcBef>
              <a:spcAft>
                <a:spcPts val="0"/>
              </a:spcAft>
              <a:buClr>
                <a:srgbClr val="990000"/>
              </a:buClr>
              <a:buSzPts val="2500"/>
              <a:buFont typeface="Arial"/>
              <a:buChar char="•"/>
            </a:pPr>
            <a:r>
              <a:rPr lang="en-US" sz="2800" b="0" i="0" u="none" strike="noStrike" cap="none">
                <a:solidFill>
                  <a:srgbClr val="111111"/>
                </a:solidFill>
                <a:highlight>
                  <a:schemeClr val="lt1"/>
                </a:highlight>
                <a:latin typeface="Open Sans"/>
                <a:ea typeface="Open Sans"/>
                <a:cs typeface="Open Sans"/>
                <a:sym typeface="Open Sans"/>
              </a:rPr>
              <a:t>Provides free, easy-to-use copyright licenses designed to make a simple and standardized way to give the public permission to share and use creative work.</a:t>
            </a:r>
            <a:endParaRPr sz="2800" b="0" i="0" u="none" strike="noStrike" cap="none">
              <a:solidFill>
                <a:srgbClr val="111111"/>
              </a:solidFill>
              <a:highlight>
                <a:srgbClr val="FFFFFF"/>
              </a:highlight>
              <a:latin typeface="Open Sans"/>
              <a:ea typeface="Open Sans"/>
              <a:cs typeface="Open Sans"/>
              <a:sym typeface="Open Sans"/>
            </a:endParaRPr>
          </a:p>
          <a:p>
            <a:pPr marL="412750" marR="0" lvl="0" indent="-342900" algn="l" rtl="0">
              <a:lnSpc>
                <a:spcPct val="120000"/>
              </a:lnSpc>
              <a:spcBef>
                <a:spcPts val="1200"/>
              </a:spcBef>
              <a:spcAft>
                <a:spcPts val="1200"/>
              </a:spcAft>
              <a:buClr>
                <a:srgbClr val="990000"/>
              </a:buClr>
              <a:buSzPts val="2500"/>
              <a:buFont typeface="Arial"/>
              <a:buChar char="•"/>
            </a:pPr>
            <a:r>
              <a:rPr lang="en-US" sz="2800" b="0" i="0" u="none" strike="noStrike" cap="none">
                <a:solidFill>
                  <a:schemeClr val="dk1"/>
                </a:solidFill>
                <a:latin typeface="Open Sans"/>
                <a:ea typeface="Open Sans"/>
                <a:cs typeface="Open Sans"/>
                <a:sym typeface="Open Sans"/>
              </a:rPr>
              <a:t>Licenses work within existing copyright laws but are more “open” - they will tell you which, if any, of the 5R’s apply.</a:t>
            </a:r>
            <a:endParaRPr sz="2800" b="0" i="0" u="none" strike="noStrike" cap="none">
              <a:solidFill>
                <a:schemeClr val="dk1"/>
              </a:solidFill>
              <a:highlight>
                <a:srgbClr val="FFFFFF"/>
              </a:highlight>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9"/>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Creative Commons Licenses</a:t>
            </a:r>
            <a:endParaRPr/>
          </a:p>
        </p:txBody>
      </p:sp>
      <p:pic>
        <p:nvPicPr>
          <p:cNvPr id="207" name="Google Shape;207;p29" descr="Creative Commons Licenses"/>
          <p:cNvPicPr preferRelativeResize="0"/>
          <p:nvPr/>
        </p:nvPicPr>
        <p:blipFill>
          <a:blip r:embed="rId3">
            <a:alphaModFix/>
          </a:blip>
          <a:stretch>
            <a:fillRect/>
          </a:stretch>
        </p:blipFill>
        <p:spPr>
          <a:xfrm>
            <a:off x="914400" y="2125953"/>
            <a:ext cx="7315200" cy="41148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0"/>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What are LTC materials? </a:t>
            </a:r>
            <a:endParaRPr/>
          </a:p>
        </p:txBody>
      </p:sp>
      <p:sp>
        <p:nvSpPr>
          <p:cNvPr id="214" name="Google Shape;214;p30"/>
          <p:cNvSpPr txBox="1">
            <a:spLocks noGrp="1"/>
          </p:cNvSpPr>
          <p:nvPr>
            <p:ph type="body" idx="1"/>
          </p:nvPr>
        </p:nvSpPr>
        <p:spPr>
          <a:xfrm>
            <a:off x="1088675" y="2029425"/>
            <a:ext cx="2989800" cy="4007100"/>
          </a:xfrm>
          <a:prstGeom prst="rect">
            <a:avLst/>
          </a:prstGeom>
        </p:spPr>
        <p:txBody>
          <a:bodyPr spcFirstLastPara="1" wrap="square" lIns="91425" tIns="45700" rIns="91425" bIns="45700" anchor="t" anchorCtr="0">
            <a:normAutofit lnSpcReduction="20000"/>
          </a:bodyPr>
          <a:lstStyle/>
          <a:p>
            <a:pPr marL="0" lvl="0" indent="0" algn="l" rtl="0">
              <a:spcBef>
                <a:spcPts val="750"/>
              </a:spcBef>
              <a:spcAft>
                <a:spcPts val="0"/>
              </a:spcAft>
              <a:buNone/>
            </a:pPr>
            <a:r>
              <a:rPr lang="en-US"/>
              <a:t>Low textbook cost (LTC) course materials cost a total of less than $30 for students. This is *new* as of Summer 2027. (see the CCCCO </a:t>
            </a:r>
            <a:r>
              <a:rPr lang="en-US" u="sng">
                <a:solidFill>
                  <a:schemeClr val="hlink"/>
                </a:solidFill>
                <a:hlinkClick r:id="rId3"/>
              </a:rPr>
              <a:t>memo</a:t>
            </a:r>
            <a:r>
              <a:rPr lang="en-US"/>
              <a:t>) </a:t>
            </a:r>
            <a:endParaRPr/>
          </a:p>
        </p:txBody>
      </p:sp>
      <p:pic>
        <p:nvPicPr>
          <p:cNvPr id="215" name="Google Shape;215;p30" descr="LTC logo"/>
          <p:cNvPicPr preferRelativeResize="0"/>
          <p:nvPr/>
        </p:nvPicPr>
        <p:blipFill>
          <a:blip r:embed="rId4">
            <a:alphaModFix/>
          </a:blip>
          <a:stretch>
            <a:fillRect/>
          </a:stretch>
        </p:blipFill>
        <p:spPr>
          <a:xfrm>
            <a:off x="3951075" y="2029425"/>
            <a:ext cx="4340000" cy="26545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1"/>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What are ZTC materials? </a:t>
            </a:r>
            <a:endParaRPr/>
          </a:p>
        </p:txBody>
      </p:sp>
      <p:sp>
        <p:nvSpPr>
          <p:cNvPr id="222" name="Google Shape;222;p31"/>
          <p:cNvSpPr txBox="1">
            <a:spLocks noGrp="1"/>
          </p:cNvSpPr>
          <p:nvPr>
            <p:ph type="body" idx="1"/>
          </p:nvPr>
        </p:nvSpPr>
        <p:spPr>
          <a:xfrm>
            <a:off x="1088675" y="2108250"/>
            <a:ext cx="3388200" cy="3946800"/>
          </a:xfrm>
          <a:prstGeom prst="rect">
            <a:avLst/>
          </a:prstGeom>
        </p:spPr>
        <p:txBody>
          <a:bodyPr spcFirstLastPara="1" wrap="square" lIns="91425" tIns="45700" rIns="91425" bIns="45700" anchor="t" anchorCtr="0">
            <a:normAutofit/>
          </a:bodyPr>
          <a:lstStyle/>
          <a:p>
            <a:pPr marL="0" lvl="0" indent="0" algn="l" rtl="0">
              <a:spcBef>
                <a:spcPts val="750"/>
              </a:spcBef>
              <a:spcAft>
                <a:spcPts val="0"/>
              </a:spcAft>
              <a:buNone/>
            </a:pPr>
            <a:r>
              <a:rPr lang="en-US"/>
              <a:t>Course related materials that have no direct costs passed on to students, but materials are under copyright or are in the public domain. </a:t>
            </a:r>
            <a:endParaRPr/>
          </a:p>
        </p:txBody>
      </p:sp>
      <p:pic>
        <p:nvPicPr>
          <p:cNvPr id="223" name="Google Shape;223;p31" descr="ZTC logo"/>
          <p:cNvPicPr preferRelativeResize="0"/>
          <p:nvPr/>
        </p:nvPicPr>
        <p:blipFill>
          <a:blip r:embed="rId3">
            <a:alphaModFix/>
          </a:blip>
          <a:stretch>
            <a:fillRect/>
          </a:stretch>
        </p:blipFill>
        <p:spPr>
          <a:xfrm>
            <a:off x="4406050" y="2362250"/>
            <a:ext cx="4220450" cy="30199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2"/>
          <p:cNvSpPr txBox="1">
            <a:spLocks noGrp="1"/>
          </p:cNvSpPr>
          <p:nvPr>
            <p:ph type="title"/>
          </p:nvPr>
        </p:nvSpPr>
        <p:spPr>
          <a:xfrm>
            <a:off x="1085394" y="804167"/>
            <a:ext cx="7205700" cy="8796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3600"/>
              <a:t>California - ZTC v. OER</a:t>
            </a:r>
            <a:endParaRPr sz="3600"/>
          </a:p>
        </p:txBody>
      </p:sp>
      <p:sp>
        <p:nvSpPr>
          <p:cNvPr id="230" name="Google Shape;230;p32"/>
          <p:cNvSpPr txBox="1">
            <a:spLocks noGrp="1"/>
          </p:cNvSpPr>
          <p:nvPr>
            <p:ph type="body" idx="1"/>
          </p:nvPr>
        </p:nvSpPr>
        <p:spPr>
          <a:xfrm>
            <a:off x="1085393" y="2019552"/>
            <a:ext cx="3483900" cy="801900"/>
          </a:xfrm>
          <a:prstGeom prst="rect">
            <a:avLst/>
          </a:prstGeom>
        </p:spPr>
        <p:txBody>
          <a:bodyPr spcFirstLastPara="1" wrap="square" lIns="91425" tIns="45700" rIns="91425" bIns="45700" anchor="b" anchorCtr="0">
            <a:normAutofit/>
          </a:bodyPr>
          <a:lstStyle/>
          <a:p>
            <a:pPr marL="0" lvl="0" indent="0" algn="l" rtl="0">
              <a:spcBef>
                <a:spcPts val="750"/>
              </a:spcBef>
              <a:spcAft>
                <a:spcPts val="0"/>
              </a:spcAft>
              <a:buNone/>
            </a:pPr>
            <a:r>
              <a:rPr lang="en-US" sz="2400"/>
              <a:t>ZTC ✔️</a:t>
            </a:r>
            <a:endParaRPr sz="2400"/>
          </a:p>
        </p:txBody>
      </p:sp>
      <p:sp>
        <p:nvSpPr>
          <p:cNvPr id="231" name="Google Shape;231;p32"/>
          <p:cNvSpPr txBox="1">
            <a:spLocks noGrp="1"/>
          </p:cNvSpPr>
          <p:nvPr>
            <p:ph type="body" idx="2"/>
          </p:nvPr>
        </p:nvSpPr>
        <p:spPr>
          <a:xfrm>
            <a:off x="1085400" y="2993575"/>
            <a:ext cx="3483900" cy="3060900"/>
          </a:xfrm>
          <a:prstGeom prst="rect">
            <a:avLst/>
          </a:prstGeom>
        </p:spPr>
        <p:txBody>
          <a:bodyPr spcFirstLastPara="1" wrap="square" lIns="91425" tIns="45700" rIns="91425" bIns="45700" anchor="t" anchorCtr="0">
            <a:normAutofit/>
          </a:bodyPr>
          <a:lstStyle/>
          <a:p>
            <a:pPr marL="457200" lvl="0" indent="-355600" algn="l" rtl="0">
              <a:spcBef>
                <a:spcPts val="750"/>
              </a:spcBef>
              <a:spcAft>
                <a:spcPts val="0"/>
              </a:spcAft>
              <a:buClr>
                <a:srgbClr val="222222"/>
              </a:buClr>
              <a:buSzPts val="2000"/>
              <a:buChar char="•"/>
            </a:pPr>
            <a:r>
              <a:rPr lang="en-US" sz="2000">
                <a:solidFill>
                  <a:srgbClr val="222222"/>
                </a:solidFill>
              </a:rPr>
              <a:t>Using library resources</a:t>
            </a:r>
            <a:endParaRPr sz="2000">
              <a:solidFill>
                <a:srgbClr val="222222"/>
              </a:solidFill>
            </a:endParaRPr>
          </a:p>
          <a:p>
            <a:pPr marL="457200" lvl="0" indent="-355600" algn="l" rtl="0">
              <a:spcBef>
                <a:spcPts val="0"/>
              </a:spcBef>
              <a:spcAft>
                <a:spcPts val="0"/>
              </a:spcAft>
              <a:buClr>
                <a:srgbClr val="222222"/>
              </a:buClr>
              <a:buSzPts val="2000"/>
              <a:buChar char="•"/>
            </a:pPr>
            <a:r>
              <a:rPr lang="en-US" sz="2000">
                <a:solidFill>
                  <a:srgbClr val="222222"/>
                </a:solidFill>
              </a:rPr>
              <a:t>Linking out to copyrighted online material</a:t>
            </a:r>
            <a:endParaRPr sz="2000">
              <a:solidFill>
                <a:srgbClr val="222222"/>
              </a:solidFill>
            </a:endParaRPr>
          </a:p>
        </p:txBody>
      </p:sp>
      <p:sp>
        <p:nvSpPr>
          <p:cNvPr id="232" name="Google Shape;232;p32"/>
          <p:cNvSpPr txBox="1">
            <a:spLocks noGrp="1"/>
          </p:cNvSpPr>
          <p:nvPr>
            <p:ph type="body" idx="3"/>
          </p:nvPr>
        </p:nvSpPr>
        <p:spPr>
          <a:xfrm>
            <a:off x="4809272" y="2023006"/>
            <a:ext cx="3483900" cy="802200"/>
          </a:xfrm>
          <a:prstGeom prst="rect">
            <a:avLst/>
          </a:prstGeom>
        </p:spPr>
        <p:txBody>
          <a:bodyPr spcFirstLastPara="1" wrap="square" lIns="91425" tIns="45700" rIns="91425" bIns="45700" anchor="b" anchorCtr="0">
            <a:normAutofit/>
          </a:bodyPr>
          <a:lstStyle/>
          <a:p>
            <a:pPr marL="0" lvl="0" indent="0" algn="l" rtl="0">
              <a:spcBef>
                <a:spcPts val="750"/>
              </a:spcBef>
              <a:spcAft>
                <a:spcPts val="0"/>
              </a:spcAft>
              <a:buNone/>
            </a:pPr>
            <a:r>
              <a:rPr lang="en-US" sz="2400"/>
              <a:t>Not ZTC ❌</a:t>
            </a:r>
            <a:endParaRPr sz="2400"/>
          </a:p>
        </p:txBody>
      </p:sp>
      <p:sp>
        <p:nvSpPr>
          <p:cNvPr id="233" name="Google Shape;233;p32"/>
          <p:cNvSpPr txBox="1">
            <a:spLocks noGrp="1"/>
          </p:cNvSpPr>
          <p:nvPr>
            <p:ph type="body" idx="4"/>
          </p:nvPr>
        </p:nvSpPr>
        <p:spPr>
          <a:xfrm>
            <a:off x="4809275" y="2994000"/>
            <a:ext cx="3483900" cy="3060900"/>
          </a:xfrm>
          <a:prstGeom prst="rect">
            <a:avLst/>
          </a:prstGeom>
        </p:spPr>
        <p:txBody>
          <a:bodyPr spcFirstLastPara="1" wrap="square" lIns="91425" tIns="45700" rIns="91425" bIns="45700" anchor="t" anchorCtr="0">
            <a:normAutofit/>
          </a:bodyPr>
          <a:lstStyle/>
          <a:p>
            <a:pPr marL="457200" lvl="0" indent="-355600" algn="l" rtl="0">
              <a:spcBef>
                <a:spcPts val="750"/>
              </a:spcBef>
              <a:spcAft>
                <a:spcPts val="0"/>
              </a:spcAft>
              <a:buClr>
                <a:srgbClr val="222222"/>
              </a:buClr>
              <a:buSzPts val="2000"/>
              <a:buChar char="•"/>
            </a:pPr>
            <a:r>
              <a:rPr lang="en-US" sz="2000">
                <a:solidFill>
                  <a:srgbClr val="222222"/>
                </a:solidFill>
              </a:rPr>
              <a:t>Photocopying pages of a textbook</a:t>
            </a:r>
            <a:endParaRPr sz="2000">
              <a:solidFill>
                <a:srgbClr val="222222"/>
              </a:solidFill>
            </a:endParaRPr>
          </a:p>
          <a:p>
            <a:pPr marL="457200" lvl="0" indent="-355600" algn="l" rtl="0">
              <a:spcBef>
                <a:spcPts val="0"/>
              </a:spcBef>
              <a:spcAft>
                <a:spcPts val="0"/>
              </a:spcAft>
              <a:buClr>
                <a:srgbClr val="222222"/>
              </a:buClr>
              <a:buSzPts val="2000"/>
              <a:buChar char="•"/>
            </a:pPr>
            <a:r>
              <a:rPr lang="en-US" sz="2000">
                <a:solidFill>
                  <a:srgbClr val="222222"/>
                </a:solidFill>
              </a:rPr>
              <a:t>Importing copyrighted online content into your Canvas shell</a:t>
            </a:r>
            <a:endParaRPr sz="2000">
              <a:solidFill>
                <a:srgbClr val="22222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3"/>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Public Domain </a:t>
            </a:r>
            <a:endParaRPr/>
          </a:p>
        </p:txBody>
      </p:sp>
      <p:sp>
        <p:nvSpPr>
          <p:cNvPr id="240" name="Google Shape;240;p33"/>
          <p:cNvSpPr txBox="1">
            <a:spLocks noGrp="1"/>
          </p:cNvSpPr>
          <p:nvPr>
            <p:ph type="body" idx="1"/>
          </p:nvPr>
        </p:nvSpPr>
        <p:spPr>
          <a:xfrm>
            <a:off x="850450" y="2245175"/>
            <a:ext cx="7338600" cy="3707700"/>
          </a:xfrm>
          <a:prstGeom prst="rect">
            <a:avLst/>
          </a:prstGeom>
        </p:spPr>
        <p:txBody>
          <a:bodyPr spcFirstLastPara="1" wrap="square" lIns="91425" tIns="45700" rIns="91425" bIns="45700" anchor="t" anchorCtr="0">
            <a:normAutofit/>
          </a:bodyPr>
          <a:lstStyle/>
          <a:p>
            <a:pPr marL="457200" lvl="0" indent="-381000" algn="l" rtl="0">
              <a:spcBef>
                <a:spcPts val="750"/>
              </a:spcBef>
              <a:spcAft>
                <a:spcPts val="0"/>
              </a:spcAft>
              <a:buSzPts val="2400"/>
              <a:buChar char="•"/>
            </a:pPr>
            <a:r>
              <a:rPr lang="en-US"/>
              <a:t>Not subject to copyright protections</a:t>
            </a:r>
            <a:endParaRPr/>
          </a:p>
          <a:p>
            <a:pPr marL="457200" lvl="0" indent="-381000" algn="l" rtl="0">
              <a:spcBef>
                <a:spcPts val="0"/>
              </a:spcBef>
              <a:spcAft>
                <a:spcPts val="0"/>
              </a:spcAft>
              <a:buSzPts val="2400"/>
              <a:buChar char="•"/>
            </a:pPr>
            <a:r>
              <a:rPr lang="en-US"/>
              <a:t>Copyright has expired</a:t>
            </a:r>
            <a:endParaRPr/>
          </a:p>
          <a:p>
            <a:pPr marL="457200" lvl="0" indent="-381000" algn="l" rtl="0">
              <a:spcBef>
                <a:spcPts val="0"/>
              </a:spcBef>
              <a:spcAft>
                <a:spcPts val="0"/>
              </a:spcAft>
              <a:buSzPts val="2400"/>
              <a:buChar char="•"/>
            </a:pPr>
            <a:r>
              <a:rPr lang="en-US"/>
              <a:t>Dedicated to the public domain (CC0)</a:t>
            </a:r>
            <a:endParaRPr/>
          </a:p>
        </p:txBody>
      </p:sp>
      <p:pic>
        <p:nvPicPr>
          <p:cNvPr id="243" name="Google Shape;243;p33" descr="Public domain mark"/>
          <p:cNvPicPr preferRelativeResize="0"/>
          <p:nvPr/>
        </p:nvPicPr>
        <p:blipFill>
          <a:blip r:embed="rId3">
            <a:alphaModFix/>
          </a:blip>
          <a:stretch>
            <a:fillRect/>
          </a:stretch>
        </p:blipFill>
        <p:spPr>
          <a:xfrm>
            <a:off x="1179275" y="4155200"/>
            <a:ext cx="2544971" cy="893100"/>
          </a:xfrm>
          <a:prstGeom prst="rect">
            <a:avLst/>
          </a:prstGeom>
          <a:noFill/>
          <a:ln>
            <a:noFill/>
          </a:ln>
        </p:spPr>
      </p:pic>
      <p:pic>
        <p:nvPicPr>
          <p:cNvPr id="242" name="Google Shape;242;p33" descr="CC 0 icon"/>
          <p:cNvPicPr preferRelativeResize="0"/>
          <p:nvPr/>
        </p:nvPicPr>
        <p:blipFill>
          <a:blip r:embed="rId4">
            <a:alphaModFix/>
          </a:blip>
          <a:stretch>
            <a:fillRect/>
          </a:stretch>
        </p:blipFill>
        <p:spPr>
          <a:xfrm>
            <a:off x="1187938" y="5478675"/>
            <a:ext cx="2527642" cy="893100"/>
          </a:xfrm>
          <a:prstGeom prst="rect">
            <a:avLst/>
          </a:prstGeom>
          <a:noFill/>
          <a:ln>
            <a:noFill/>
          </a:ln>
        </p:spPr>
      </p:pic>
      <p:pic>
        <p:nvPicPr>
          <p:cNvPr id="241" name="Google Shape;241;p33" descr="Black and white drawing of Winnie The Pooh and his friend, Piglet."/>
          <p:cNvPicPr preferRelativeResize="0"/>
          <p:nvPr/>
        </p:nvPicPr>
        <p:blipFill>
          <a:blip r:embed="rId5">
            <a:alphaModFix/>
          </a:blip>
          <a:stretch>
            <a:fillRect/>
          </a:stretch>
        </p:blipFill>
        <p:spPr>
          <a:xfrm>
            <a:off x="4104800" y="3906200"/>
            <a:ext cx="4729400" cy="2613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4"/>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What Is Copyright?</a:t>
            </a:r>
            <a:endParaRPr/>
          </a:p>
        </p:txBody>
      </p:sp>
      <p:sp>
        <p:nvSpPr>
          <p:cNvPr id="250" name="Google Shape;250;p34"/>
          <p:cNvSpPr txBox="1">
            <a:spLocks noGrp="1"/>
          </p:cNvSpPr>
          <p:nvPr>
            <p:ph type="body" idx="1"/>
          </p:nvPr>
        </p:nvSpPr>
        <p:spPr>
          <a:xfrm>
            <a:off x="639475" y="2208150"/>
            <a:ext cx="7778700" cy="4221300"/>
          </a:xfrm>
          <a:prstGeom prst="rect">
            <a:avLst/>
          </a:prstGeom>
        </p:spPr>
        <p:txBody>
          <a:bodyPr spcFirstLastPara="1" wrap="square" lIns="91425" tIns="45700" rIns="91425" bIns="45700" anchor="t" anchorCtr="0">
            <a:normAutofit/>
          </a:bodyPr>
          <a:lstStyle/>
          <a:p>
            <a:pPr marL="457200" lvl="0" indent="-381000" algn="l" rtl="0">
              <a:spcBef>
                <a:spcPts val="750"/>
              </a:spcBef>
              <a:spcAft>
                <a:spcPts val="0"/>
              </a:spcAft>
              <a:buSzPts val="2400"/>
              <a:buChar char="•"/>
            </a:pPr>
            <a:r>
              <a:rPr lang="en-US"/>
              <a:t>Exclusive set of rights for creators to copy, distribute, perform, adapt or use the work</a:t>
            </a:r>
            <a:endParaRPr/>
          </a:p>
          <a:p>
            <a:pPr marL="457200" lvl="0" indent="-381000" algn="l" rtl="0">
              <a:spcBef>
                <a:spcPts val="0"/>
              </a:spcBef>
              <a:spcAft>
                <a:spcPts val="0"/>
              </a:spcAft>
              <a:buSzPts val="2400"/>
              <a:buChar char="•"/>
            </a:pPr>
            <a:r>
              <a:rPr lang="en-US"/>
              <a:t>Someone controls the copyright - creator, organization, employer</a:t>
            </a:r>
            <a:endParaRPr/>
          </a:p>
          <a:p>
            <a:pPr marL="457200" lvl="0" indent="-381000" algn="l" rtl="0">
              <a:spcBef>
                <a:spcPts val="0"/>
              </a:spcBef>
              <a:spcAft>
                <a:spcPts val="0"/>
              </a:spcAft>
              <a:buSzPts val="2400"/>
              <a:buChar char="•"/>
            </a:pPr>
            <a:r>
              <a:rPr lang="en-US"/>
              <a:t>Copyright holder grants permission to use work</a:t>
            </a:r>
            <a:endParaRPr/>
          </a:p>
          <a:p>
            <a:pPr marL="457200" lvl="0" indent="-381000" algn="l" rtl="0">
              <a:spcBef>
                <a:spcPts val="0"/>
              </a:spcBef>
              <a:spcAft>
                <a:spcPts val="0"/>
              </a:spcAft>
              <a:buSzPts val="2400"/>
              <a:buChar char="•"/>
            </a:pPr>
            <a:r>
              <a:rPr lang="en-US"/>
              <a:t>Copyright law is complicated in ways that cannot be quickly covered.</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5"/>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What Does Copyright Protect?</a:t>
            </a:r>
            <a:endParaRPr/>
          </a:p>
        </p:txBody>
      </p:sp>
      <p:sp>
        <p:nvSpPr>
          <p:cNvPr id="257" name="Google Shape;257;p35"/>
          <p:cNvSpPr txBox="1">
            <a:spLocks noGrp="1"/>
          </p:cNvSpPr>
          <p:nvPr>
            <p:ph type="body" idx="1"/>
          </p:nvPr>
        </p:nvSpPr>
        <p:spPr>
          <a:xfrm>
            <a:off x="941500" y="2101000"/>
            <a:ext cx="7472400" cy="4449900"/>
          </a:xfrm>
          <a:prstGeom prst="rect">
            <a:avLst/>
          </a:prstGeom>
        </p:spPr>
        <p:txBody>
          <a:bodyPr spcFirstLastPara="1" wrap="square" lIns="91425" tIns="45700" rIns="91425" bIns="45700" anchor="t" anchorCtr="0">
            <a:normAutofit/>
          </a:bodyPr>
          <a:lstStyle/>
          <a:p>
            <a:pPr marL="0" lvl="0" indent="0" algn="l" rtl="0">
              <a:spcBef>
                <a:spcPts val="750"/>
              </a:spcBef>
              <a:spcAft>
                <a:spcPts val="0"/>
              </a:spcAft>
              <a:buNone/>
            </a:pPr>
            <a:r>
              <a:rPr lang="en-US"/>
              <a:t>Copyright protects original and unique works in a tangible medium. For example:</a:t>
            </a:r>
            <a:endParaRPr/>
          </a:p>
          <a:p>
            <a:pPr marL="457200" lvl="0" indent="-381000" algn="l" rtl="0">
              <a:spcBef>
                <a:spcPts val="750"/>
              </a:spcBef>
              <a:spcAft>
                <a:spcPts val="0"/>
              </a:spcAft>
              <a:buSzPts val="2400"/>
              <a:buChar char="•"/>
            </a:pPr>
            <a:r>
              <a:rPr lang="en-US"/>
              <a:t>Literary and artistic works</a:t>
            </a:r>
            <a:endParaRPr/>
          </a:p>
          <a:p>
            <a:pPr marL="457200" lvl="0" indent="-381000" algn="l" rtl="0">
              <a:spcBef>
                <a:spcPts val="0"/>
              </a:spcBef>
              <a:spcAft>
                <a:spcPts val="0"/>
              </a:spcAft>
              <a:buSzPts val="2400"/>
              <a:buChar char="•"/>
            </a:pPr>
            <a:r>
              <a:rPr lang="en-US"/>
              <a:t>Translations, adaptations, arrangements</a:t>
            </a:r>
            <a:endParaRPr/>
          </a:p>
          <a:p>
            <a:pPr marL="457200" lvl="0" indent="-381000" algn="l" rtl="0">
              <a:spcBef>
                <a:spcPts val="0"/>
              </a:spcBef>
              <a:spcAft>
                <a:spcPts val="0"/>
              </a:spcAft>
              <a:buSzPts val="2400"/>
              <a:buChar char="•"/>
            </a:pPr>
            <a:r>
              <a:rPr lang="en-US"/>
              <a:t>Collections of literary and artistic works</a:t>
            </a:r>
            <a:endParaRPr/>
          </a:p>
          <a:p>
            <a:pPr marL="457200" lvl="0" indent="-381000" algn="l" rtl="0">
              <a:spcBef>
                <a:spcPts val="0"/>
              </a:spcBef>
              <a:spcAft>
                <a:spcPts val="0"/>
              </a:spcAft>
              <a:buSzPts val="2400"/>
              <a:buChar char="•"/>
            </a:pPr>
            <a:r>
              <a:rPr lang="en-US"/>
              <a:t>Applied art and industrial designs and models</a:t>
            </a:r>
            <a:endParaRPr/>
          </a:p>
          <a:p>
            <a:pPr marL="457200" lvl="0" indent="-381000" algn="l" rtl="0">
              <a:spcBef>
                <a:spcPts val="0"/>
              </a:spcBef>
              <a:spcAft>
                <a:spcPts val="0"/>
              </a:spcAft>
              <a:buSzPts val="2400"/>
              <a:buChar char="•"/>
            </a:pPr>
            <a:r>
              <a:rPr lang="en-US"/>
              <a:t>Computer software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36"/>
          <p:cNvSpPr txBox="1">
            <a:spLocks noGrp="1"/>
          </p:cNvSpPr>
          <p:nvPr>
            <p:ph type="title"/>
          </p:nvPr>
        </p:nvSpPr>
        <p:spPr>
          <a:xfrm>
            <a:off x="1088675" y="445974"/>
            <a:ext cx="7202400" cy="12555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What Is NOT Covered by Copyright</a:t>
            </a:r>
            <a:endParaRPr/>
          </a:p>
        </p:txBody>
      </p:sp>
      <p:sp>
        <p:nvSpPr>
          <p:cNvPr id="264" name="Google Shape;264;p36"/>
          <p:cNvSpPr txBox="1">
            <a:spLocks noGrp="1"/>
          </p:cNvSpPr>
          <p:nvPr>
            <p:ph type="body" idx="1"/>
          </p:nvPr>
        </p:nvSpPr>
        <p:spPr>
          <a:xfrm>
            <a:off x="911750" y="2190200"/>
            <a:ext cx="7379400" cy="3864600"/>
          </a:xfrm>
          <a:prstGeom prst="rect">
            <a:avLst/>
          </a:prstGeom>
        </p:spPr>
        <p:txBody>
          <a:bodyPr spcFirstLastPara="1" wrap="square" lIns="91425" tIns="45700" rIns="91425" bIns="45700" anchor="t" anchorCtr="0">
            <a:normAutofit/>
          </a:bodyPr>
          <a:lstStyle/>
          <a:p>
            <a:pPr marL="0" lvl="0" indent="0" algn="l" rtl="0">
              <a:spcBef>
                <a:spcPts val="750"/>
              </a:spcBef>
              <a:spcAft>
                <a:spcPts val="0"/>
              </a:spcAft>
              <a:buNone/>
            </a:pPr>
            <a:r>
              <a:rPr lang="en-US"/>
              <a:t>Other forms of intellectual property are covered by Trademarks and Patents, others are not considered intellectual property.  Examples of what’s not covered by copyright: </a:t>
            </a:r>
            <a:endParaRPr/>
          </a:p>
          <a:p>
            <a:pPr marL="0" lvl="0" indent="0" algn="l" rtl="0">
              <a:spcBef>
                <a:spcPts val="750"/>
              </a:spcBef>
              <a:spcAft>
                <a:spcPts val="0"/>
              </a:spcAft>
              <a:buNone/>
            </a:pPr>
            <a:r>
              <a:rPr lang="en-US" b="1"/>
              <a:t>Ideas, facts, discoveries, recipes, procedures, processes, systems, methods of operation, concepts, principles</a:t>
            </a:r>
            <a:endParaRPr b="1"/>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37"/>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Additional Copyright Information</a:t>
            </a:r>
            <a:endParaRPr/>
          </a:p>
        </p:txBody>
      </p:sp>
      <p:sp>
        <p:nvSpPr>
          <p:cNvPr id="271" name="Google Shape;271;p37"/>
          <p:cNvSpPr txBox="1">
            <a:spLocks noGrp="1"/>
          </p:cNvSpPr>
          <p:nvPr>
            <p:ph type="body" idx="1"/>
          </p:nvPr>
        </p:nvSpPr>
        <p:spPr>
          <a:xfrm>
            <a:off x="852300" y="2319025"/>
            <a:ext cx="7438800" cy="3735900"/>
          </a:xfrm>
          <a:prstGeom prst="rect">
            <a:avLst/>
          </a:prstGeom>
        </p:spPr>
        <p:txBody>
          <a:bodyPr spcFirstLastPara="1" wrap="square" lIns="91425" tIns="45700" rIns="91425" bIns="45700" anchor="t" anchorCtr="0">
            <a:normAutofit/>
          </a:bodyPr>
          <a:lstStyle/>
          <a:p>
            <a:pPr marL="457200" lvl="0" indent="-381000" algn="l" rtl="0">
              <a:spcBef>
                <a:spcPts val="750"/>
              </a:spcBef>
              <a:spcAft>
                <a:spcPts val="0"/>
              </a:spcAft>
              <a:buSzPts val="2400"/>
              <a:buChar char="•"/>
            </a:pPr>
            <a:r>
              <a:rPr lang="en-US"/>
              <a:t>Copyright is automatic from the moment of creation</a:t>
            </a:r>
            <a:endParaRPr/>
          </a:p>
          <a:p>
            <a:pPr marL="457200" lvl="0" indent="-381000" algn="l" rtl="0">
              <a:spcBef>
                <a:spcPts val="0"/>
              </a:spcBef>
              <a:spcAft>
                <a:spcPts val="0"/>
              </a:spcAft>
              <a:buSzPts val="2400"/>
              <a:buChar char="•"/>
            </a:pPr>
            <a:r>
              <a:rPr lang="en-US"/>
              <a:t>In the United States, copyright lasts the length of the author’s life plus 70 years (longer for copyrights held by corporations)</a:t>
            </a:r>
            <a:endParaRPr/>
          </a:p>
          <a:p>
            <a:pPr marL="457200" lvl="0" indent="-381000" algn="l" rtl="0">
              <a:spcBef>
                <a:spcPts val="0"/>
              </a:spcBef>
              <a:spcAft>
                <a:spcPts val="0"/>
              </a:spcAft>
              <a:buSzPts val="2400"/>
              <a:buChar char="•"/>
            </a:pPr>
            <a:r>
              <a:rPr lang="en-US"/>
              <a:t>Copyright laws and length vary by country</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8"/>
          <p:cNvSpPr txBox="1">
            <a:spLocks noGrp="1"/>
          </p:cNvSpPr>
          <p:nvPr>
            <p:ph type="title"/>
          </p:nvPr>
        </p:nvSpPr>
        <p:spPr>
          <a:xfrm>
            <a:off x="1093911" y="16028"/>
            <a:ext cx="7202400" cy="8931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SzPts val="4200"/>
              <a:buNone/>
            </a:pPr>
            <a:r>
              <a:rPr lang="en-US"/>
              <a:t>What is Fair Use?</a:t>
            </a:r>
            <a:endParaRPr/>
          </a:p>
        </p:txBody>
      </p:sp>
      <p:sp>
        <p:nvSpPr>
          <p:cNvPr id="277" name="Google Shape;277;p38"/>
          <p:cNvSpPr txBox="1"/>
          <p:nvPr/>
        </p:nvSpPr>
        <p:spPr>
          <a:xfrm>
            <a:off x="6016775" y="6133333"/>
            <a:ext cx="3041700" cy="596400"/>
          </a:xfrm>
          <a:prstGeom prst="rect">
            <a:avLst/>
          </a:prstGeom>
          <a:noFill/>
          <a:ln>
            <a:noFill/>
          </a:ln>
        </p:spPr>
        <p:txBody>
          <a:bodyPr spcFirstLastPara="1" wrap="square" lIns="91425" tIns="91425" rIns="91425" bIns="91425" anchor="t" anchorCtr="0">
            <a:noAutofit/>
          </a:bodyPr>
          <a:lstStyle/>
          <a:p>
            <a:pPr marL="0" marR="0" lvl="0" indent="0" algn="l" rtl="0">
              <a:lnSpc>
                <a:spcPct val="110000"/>
              </a:lnSpc>
              <a:spcBef>
                <a:spcPts val="200"/>
              </a:spcBef>
              <a:spcAft>
                <a:spcPts val="0"/>
              </a:spcAft>
              <a:buClr>
                <a:schemeClr val="dk1"/>
              </a:buClr>
              <a:buSzPts val="1100"/>
              <a:buFont typeface="Arial"/>
              <a:buNone/>
            </a:pPr>
            <a:r>
              <a:rPr lang="en-US" sz="1100" b="0" i="0" u="sng" strike="noStrike" cap="none">
                <a:solidFill>
                  <a:srgbClr val="000000"/>
                </a:solidFill>
                <a:highlight>
                  <a:srgbClr val="FFFFFF"/>
                </a:highlight>
                <a:latin typeface="Arial"/>
                <a:ea typeface="Arial"/>
                <a:cs typeface="Arial"/>
                <a:sym typeface="Arial"/>
                <a:hlinkClick r:id="rId3">
                  <a:extLst>
                    <a:ext uri="{A12FA001-AC4F-418D-AE19-62706E023703}">
                      <ahyp:hlinkClr xmlns:ahyp="http://schemas.microsoft.com/office/drawing/2018/hyperlinkcolor" val="tx"/>
                    </a:ext>
                  </a:extLst>
                </a:hlinkClick>
              </a:rPr>
              <a:t>More Information on Fair Use</a:t>
            </a:r>
            <a:r>
              <a:rPr lang="en-US" sz="1100" b="0" i="0" u="none" strike="noStrike" cap="none">
                <a:solidFill>
                  <a:srgbClr val="000000"/>
                </a:solidFill>
                <a:highlight>
                  <a:srgbClr val="FFFFFF"/>
                </a:highlight>
                <a:latin typeface="Arial"/>
                <a:ea typeface="Arial"/>
                <a:cs typeface="Arial"/>
                <a:sym typeface="Arial"/>
              </a:rPr>
              <a:t>, </a:t>
            </a:r>
            <a:r>
              <a:rPr lang="en-US" sz="1100" b="0" i="0" u="sng" strike="noStrike" cap="none">
                <a:solidFill>
                  <a:srgbClr val="000000"/>
                </a:solidFill>
                <a:highlight>
                  <a:srgbClr val="FFFFFF"/>
                </a:highlight>
                <a:latin typeface="Arial"/>
                <a:ea typeface="Arial"/>
                <a:cs typeface="Arial"/>
                <a:sym typeface="Arial"/>
                <a:hlinkClick r:id="rId4">
                  <a:extLst>
                    <a:ext uri="{A12FA001-AC4F-418D-AE19-62706E023703}">
                      <ahyp:hlinkClr xmlns:ahyp="http://schemas.microsoft.com/office/drawing/2018/hyperlinkcolor" val="tx"/>
                    </a:ext>
                  </a:extLst>
                </a:hlinkClick>
              </a:rPr>
              <a:t>Copyright.gov</a:t>
            </a:r>
            <a:r>
              <a:rPr lang="en-US" sz="1900" b="1" i="0" u="none" strike="noStrike" cap="none">
                <a:solidFill>
                  <a:srgbClr val="666666"/>
                </a:solidFill>
                <a:highlight>
                  <a:srgbClr val="FFFFFF"/>
                </a:highlight>
                <a:latin typeface="Arial"/>
                <a:ea typeface="Arial"/>
                <a:cs typeface="Arial"/>
                <a:sym typeface="Arial"/>
              </a:rPr>
              <a:t> </a:t>
            </a:r>
            <a:endParaRPr sz="1900" b="1" i="0" u="none" strike="noStrike" cap="none">
              <a:solidFill>
                <a:srgbClr val="666666"/>
              </a:solidFill>
              <a:highlight>
                <a:srgbClr val="FFFFFF"/>
              </a:highlight>
              <a:latin typeface="Arial"/>
              <a:ea typeface="Arial"/>
              <a:cs typeface="Arial"/>
              <a:sym typeface="Arial"/>
            </a:endParaRPr>
          </a:p>
          <a:p>
            <a:pPr marL="0" marR="0" lvl="0" indent="0" algn="l" rtl="0">
              <a:lnSpc>
                <a:spcPct val="100000"/>
              </a:lnSpc>
              <a:spcBef>
                <a:spcPts val="40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p:txBody>
      </p:sp>
      <p:sp>
        <p:nvSpPr>
          <p:cNvPr id="278" name="Google Shape;278;p38"/>
          <p:cNvSpPr txBox="1">
            <a:spLocks noGrp="1"/>
          </p:cNvSpPr>
          <p:nvPr>
            <p:ph type="body" idx="1"/>
          </p:nvPr>
        </p:nvSpPr>
        <p:spPr>
          <a:xfrm>
            <a:off x="952500" y="1496775"/>
            <a:ext cx="7461300" cy="4558200"/>
          </a:xfrm>
          <a:prstGeom prst="rect">
            <a:avLst/>
          </a:prstGeom>
        </p:spPr>
        <p:txBody>
          <a:bodyPr spcFirstLastPara="1" wrap="square" lIns="91425" tIns="45700" rIns="91425" bIns="45700" anchor="t" anchorCtr="0">
            <a:normAutofit lnSpcReduction="10000"/>
          </a:bodyPr>
          <a:lstStyle/>
          <a:p>
            <a:pPr marL="0" lvl="0" indent="0" algn="l" rtl="0">
              <a:spcBef>
                <a:spcPts val="750"/>
              </a:spcBef>
              <a:spcAft>
                <a:spcPts val="0"/>
              </a:spcAft>
              <a:buNone/>
            </a:pPr>
            <a:r>
              <a:rPr lang="en-US"/>
              <a:t>“Fair use is a legal doctrine that promotes freedom of expression by permitting the unlicensed use of copyright-protected works in certain circumstances. Section 107 of the Copyright Act provides the statutory framework for determining whether something is a fair use and identifies certain types of uses—such as criticism, comment, news reporting, teaching, scholarship, and research—as examples of activities that may qualify as fair use.”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9"/>
          <p:cNvSpPr txBox="1">
            <a:spLocks noGrp="1"/>
          </p:cNvSpPr>
          <p:nvPr>
            <p:ph type="title"/>
          </p:nvPr>
        </p:nvSpPr>
        <p:spPr>
          <a:xfrm>
            <a:off x="1085394" y="804167"/>
            <a:ext cx="7205700" cy="8796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3600"/>
              <a:t>Fair use &amp; OER - Examples</a:t>
            </a:r>
            <a:endParaRPr sz="3600"/>
          </a:p>
        </p:txBody>
      </p:sp>
      <p:sp>
        <p:nvSpPr>
          <p:cNvPr id="285" name="Google Shape;285;p39"/>
          <p:cNvSpPr txBox="1">
            <a:spLocks noGrp="1"/>
          </p:cNvSpPr>
          <p:nvPr>
            <p:ph type="body" idx="1"/>
          </p:nvPr>
        </p:nvSpPr>
        <p:spPr>
          <a:xfrm>
            <a:off x="1085400" y="2155626"/>
            <a:ext cx="3483900" cy="599700"/>
          </a:xfrm>
          <a:prstGeom prst="rect">
            <a:avLst/>
          </a:prstGeom>
        </p:spPr>
        <p:txBody>
          <a:bodyPr spcFirstLastPara="1" wrap="square" lIns="91425" tIns="45700" rIns="91425" bIns="45700" anchor="b" anchorCtr="0">
            <a:normAutofit/>
          </a:bodyPr>
          <a:lstStyle/>
          <a:p>
            <a:pPr marL="0" lvl="0" indent="0" algn="l" rtl="0">
              <a:spcBef>
                <a:spcPts val="750"/>
              </a:spcBef>
              <a:spcAft>
                <a:spcPts val="0"/>
              </a:spcAft>
              <a:buNone/>
            </a:pPr>
            <a:r>
              <a:rPr lang="en-US" sz="2400"/>
              <a:t>Fair Use ✔️</a:t>
            </a:r>
            <a:endParaRPr sz="2400"/>
          </a:p>
        </p:txBody>
      </p:sp>
      <p:sp>
        <p:nvSpPr>
          <p:cNvPr id="286" name="Google Shape;286;p39"/>
          <p:cNvSpPr txBox="1">
            <a:spLocks noGrp="1"/>
          </p:cNvSpPr>
          <p:nvPr>
            <p:ph type="body" idx="2"/>
          </p:nvPr>
        </p:nvSpPr>
        <p:spPr>
          <a:xfrm>
            <a:off x="1035850" y="2959550"/>
            <a:ext cx="3483900" cy="3294000"/>
          </a:xfrm>
          <a:prstGeom prst="rect">
            <a:avLst/>
          </a:prstGeom>
        </p:spPr>
        <p:txBody>
          <a:bodyPr spcFirstLastPara="1" wrap="square" lIns="91425" tIns="45700" rIns="91425" bIns="45700" anchor="t" anchorCtr="0">
            <a:normAutofit lnSpcReduction="10000"/>
          </a:bodyPr>
          <a:lstStyle/>
          <a:p>
            <a:pPr marL="457200" lvl="0" indent="-355600" algn="l" rtl="0">
              <a:spcBef>
                <a:spcPts val="750"/>
              </a:spcBef>
              <a:spcAft>
                <a:spcPts val="0"/>
              </a:spcAft>
              <a:buClr>
                <a:srgbClr val="222222"/>
              </a:buClr>
              <a:buSzPts val="2000"/>
              <a:buChar char="•"/>
            </a:pPr>
            <a:r>
              <a:rPr lang="en-US" sz="2000">
                <a:solidFill>
                  <a:srgbClr val="222222"/>
                </a:solidFill>
              </a:rPr>
              <a:t>Quoting research studies in the field</a:t>
            </a:r>
            <a:endParaRPr sz="2000">
              <a:solidFill>
                <a:srgbClr val="222222"/>
              </a:solidFill>
            </a:endParaRPr>
          </a:p>
          <a:p>
            <a:pPr marL="457200" lvl="0" indent="-355600" algn="l" rtl="0">
              <a:spcBef>
                <a:spcPts val="0"/>
              </a:spcBef>
              <a:spcAft>
                <a:spcPts val="0"/>
              </a:spcAft>
              <a:buClr>
                <a:srgbClr val="222222"/>
              </a:buClr>
              <a:buSzPts val="2000"/>
              <a:buChar char="•"/>
            </a:pPr>
            <a:r>
              <a:rPr lang="en-US" sz="2000">
                <a:solidFill>
                  <a:srgbClr val="222222"/>
                </a:solidFill>
              </a:rPr>
              <a:t>Screenshots showing students how to use tools</a:t>
            </a:r>
            <a:endParaRPr sz="2000">
              <a:solidFill>
                <a:srgbClr val="222222"/>
              </a:solidFill>
            </a:endParaRPr>
          </a:p>
          <a:p>
            <a:pPr marL="457200" lvl="0" indent="-355600" algn="l" rtl="0">
              <a:spcBef>
                <a:spcPts val="0"/>
              </a:spcBef>
              <a:spcAft>
                <a:spcPts val="0"/>
              </a:spcAft>
              <a:buClr>
                <a:srgbClr val="222222"/>
              </a:buClr>
              <a:buSzPts val="2000"/>
              <a:buChar char="•"/>
            </a:pPr>
            <a:r>
              <a:rPr lang="en-US" sz="2000">
                <a:solidFill>
                  <a:srgbClr val="222222"/>
                </a:solidFill>
              </a:rPr>
              <a:t>Short excerpts from different magazines showing differences in grammar </a:t>
            </a:r>
            <a:endParaRPr sz="2000">
              <a:solidFill>
                <a:srgbClr val="222222"/>
              </a:solidFill>
            </a:endParaRPr>
          </a:p>
        </p:txBody>
      </p:sp>
      <p:sp>
        <p:nvSpPr>
          <p:cNvPr id="287" name="Google Shape;287;p39"/>
          <p:cNvSpPr txBox="1">
            <a:spLocks noGrp="1"/>
          </p:cNvSpPr>
          <p:nvPr>
            <p:ph type="body" idx="3"/>
          </p:nvPr>
        </p:nvSpPr>
        <p:spPr>
          <a:xfrm>
            <a:off x="4989275" y="2157425"/>
            <a:ext cx="3303900" cy="596100"/>
          </a:xfrm>
          <a:prstGeom prst="rect">
            <a:avLst/>
          </a:prstGeom>
        </p:spPr>
        <p:txBody>
          <a:bodyPr spcFirstLastPara="1" wrap="square" lIns="91425" tIns="45700" rIns="91425" bIns="45700" anchor="b" anchorCtr="0">
            <a:normAutofit/>
          </a:bodyPr>
          <a:lstStyle/>
          <a:p>
            <a:pPr marL="0" lvl="0" indent="0" algn="l" rtl="0">
              <a:spcBef>
                <a:spcPts val="750"/>
              </a:spcBef>
              <a:spcAft>
                <a:spcPts val="0"/>
              </a:spcAft>
              <a:buNone/>
            </a:pPr>
            <a:r>
              <a:rPr lang="en-US" sz="2400"/>
              <a:t>Not Fair Use ❌</a:t>
            </a:r>
            <a:endParaRPr sz="2400"/>
          </a:p>
        </p:txBody>
      </p:sp>
      <p:sp>
        <p:nvSpPr>
          <p:cNvPr id="288" name="Google Shape;288;p39"/>
          <p:cNvSpPr txBox="1">
            <a:spLocks noGrp="1"/>
          </p:cNvSpPr>
          <p:nvPr>
            <p:ph type="body" idx="4"/>
          </p:nvPr>
        </p:nvSpPr>
        <p:spPr>
          <a:xfrm>
            <a:off x="4809275" y="2959550"/>
            <a:ext cx="3483900" cy="3095400"/>
          </a:xfrm>
          <a:prstGeom prst="rect">
            <a:avLst/>
          </a:prstGeom>
        </p:spPr>
        <p:txBody>
          <a:bodyPr spcFirstLastPara="1" wrap="square" lIns="91425" tIns="45700" rIns="91425" bIns="45700" anchor="t" anchorCtr="0">
            <a:normAutofit/>
          </a:bodyPr>
          <a:lstStyle/>
          <a:p>
            <a:pPr marL="457200" lvl="0" indent="-355600" algn="l" rtl="0">
              <a:spcBef>
                <a:spcPts val="750"/>
              </a:spcBef>
              <a:spcAft>
                <a:spcPts val="0"/>
              </a:spcAft>
              <a:buClr>
                <a:srgbClr val="222222"/>
              </a:buClr>
              <a:buSzPts val="2000"/>
              <a:buChar char="•"/>
            </a:pPr>
            <a:r>
              <a:rPr lang="en-US" sz="2000">
                <a:solidFill>
                  <a:srgbClr val="222222"/>
                </a:solidFill>
              </a:rPr>
              <a:t>The 10% rule is a </a:t>
            </a:r>
            <a:r>
              <a:rPr lang="en-US" sz="2000" b="1">
                <a:solidFill>
                  <a:srgbClr val="222222"/>
                </a:solidFill>
              </a:rPr>
              <a:t>MYTH</a:t>
            </a:r>
            <a:endParaRPr sz="2000" b="1">
              <a:solidFill>
                <a:srgbClr val="222222"/>
              </a:solidFill>
            </a:endParaRPr>
          </a:p>
          <a:p>
            <a:pPr marL="457200" lvl="0" indent="-355600" algn="l" rtl="0">
              <a:spcBef>
                <a:spcPts val="0"/>
              </a:spcBef>
              <a:spcAft>
                <a:spcPts val="0"/>
              </a:spcAft>
              <a:buClr>
                <a:srgbClr val="222222"/>
              </a:buClr>
              <a:buSzPts val="2000"/>
              <a:buChar char="•"/>
            </a:pPr>
            <a:r>
              <a:rPr lang="en-US" sz="2000">
                <a:solidFill>
                  <a:srgbClr val="222222"/>
                </a:solidFill>
              </a:rPr>
              <a:t>A chapter from a textbook not used in the class</a:t>
            </a:r>
            <a:endParaRPr sz="2000">
              <a:solidFill>
                <a:srgbClr val="222222"/>
              </a:solidFill>
            </a:endParaRPr>
          </a:p>
          <a:p>
            <a:pPr marL="457200" lvl="0" indent="-355600" algn="l" rtl="0">
              <a:spcBef>
                <a:spcPts val="0"/>
              </a:spcBef>
              <a:spcAft>
                <a:spcPts val="0"/>
              </a:spcAft>
              <a:buClr>
                <a:srgbClr val="222222"/>
              </a:buClr>
              <a:buSzPts val="2000"/>
              <a:buChar char="•"/>
            </a:pPr>
            <a:r>
              <a:rPr lang="en-US" sz="2000">
                <a:solidFill>
                  <a:srgbClr val="222222"/>
                </a:solidFill>
              </a:rPr>
              <a:t>Short excerpts from National Geographic showing different kinds of maps</a:t>
            </a:r>
            <a:endParaRPr sz="2000">
              <a:solidFill>
                <a:srgbClr val="22222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40"/>
          <p:cNvSpPr txBox="1">
            <a:spLocks noGrp="1"/>
          </p:cNvSpPr>
          <p:nvPr>
            <p:ph type="title"/>
          </p:nvPr>
        </p:nvSpPr>
        <p:spPr>
          <a:xfrm>
            <a:off x="1088686" y="808303"/>
            <a:ext cx="7202400" cy="8931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SzPts val="4200"/>
              <a:buNone/>
            </a:pPr>
            <a:r>
              <a:rPr lang="en-US"/>
              <a:t>Four Factors of Fair Use</a:t>
            </a:r>
            <a:endParaRPr/>
          </a:p>
        </p:txBody>
      </p:sp>
      <p:sp>
        <p:nvSpPr>
          <p:cNvPr id="294" name="Google Shape;294;p40"/>
          <p:cNvSpPr txBox="1">
            <a:spLocks noGrp="1"/>
          </p:cNvSpPr>
          <p:nvPr>
            <p:ph type="body" idx="1"/>
          </p:nvPr>
        </p:nvSpPr>
        <p:spPr>
          <a:xfrm>
            <a:off x="873125" y="2109100"/>
            <a:ext cx="7653900" cy="3945900"/>
          </a:xfrm>
          <a:prstGeom prst="rect">
            <a:avLst/>
          </a:prstGeom>
        </p:spPr>
        <p:txBody>
          <a:bodyPr spcFirstLastPara="1" wrap="square" lIns="91425" tIns="45700" rIns="91425" bIns="45700" anchor="t" anchorCtr="0">
            <a:normAutofit lnSpcReduction="20000"/>
          </a:bodyPr>
          <a:lstStyle/>
          <a:p>
            <a:pPr marL="0" lvl="0" indent="0" algn="l" rtl="0">
              <a:spcBef>
                <a:spcPts val="750"/>
              </a:spcBef>
              <a:spcAft>
                <a:spcPts val="0"/>
              </a:spcAft>
              <a:buNone/>
            </a:pPr>
            <a:r>
              <a:rPr lang="en-US"/>
              <a:t>Fair Use is a “framework” that must be looked at for each use. The four factors must be considered in totality and do not offer a definitive or legal answer. </a:t>
            </a:r>
            <a:endParaRPr/>
          </a:p>
          <a:p>
            <a:pPr marL="457200" lvl="0" indent="-381000" algn="l" rtl="0">
              <a:spcBef>
                <a:spcPts val="750"/>
              </a:spcBef>
              <a:spcAft>
                <a:spcPts val="0"/>
              </a:spcAft>
              <a:buSzPts val="2400"/>
              <a:buAutoNum type="arabicPeriod"/>
            </a:pPr>
            <a:r>
              <a:rPr lang="en-US"/>
              <a:t>Purpose and character of the use</a:t>
            </a:r>
            <a:endParaRPr/>
          </a:p>
          <a:p>
            <a:pPr marL="457200" lvl="0" indent="-381000" algn="l" rtl="0">
              <a:spcBef>
                <a:spcPts val="0"/>
              </a:spcBef>
              <a:spcAft>
                <a:spcPts val="0"/>
              </a:spcAft>
              <a:buSzPts val="2400"/>
              <a:buAutoNum type="arabicPeriod"/>
            </a:pPr>
            <a:r>
              <a:rPr lang="en-US"/>
              <a:t>Nature of the original work</a:t>
            </a:r>
            <a:endParaRPr/>
          </a:p>
          <a:p>
            <a:pPr marL="457200" lvl="0" indent="-381000" algn="l" rtl="0">
              <a:spcBef>
                <a:spcPts val="0"/>
              </a:spcBef>
              <a:spcAft>
                <a:spcPts val="0"/>
              </a:spcAft>
              <a:buSzPts val="2400"/>
              <a:buAutoNum type="arabicPeriod"/>
            </a:pPr>
            <a:r>
              <a:rPr lang="en-US"/>
              <a:t>Amount and substantiality of the portion used</a:t>
            </a:r>
            <a:endParaRPr/>
          </a:p>
          <a:p>
            <a:pPr marL="457200" lvl="0" indent="-381000" algn="l" rtl="0">
              <a:spcBef>
                <a:spcPts val="0"/>
              </a:spcBef>
              <a:spcAft>
                <a:spcPts val="0"/>
              </a:spcAft>
              <a:buSzPts val="2400"/>
              <a:buAutoNum type="arabicPeriod"/>
            </a:pPr>
            <a:r>
              <a:rPr lang="en-US"/>
              <a:t>Effect of the use on the potential market for or value of the source work</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41"/>
          <p:cNvSpPr txBox="1">
            <a:spLocks noGrp="1"/>
          </p:cNvSpPr>
          <p:nvPr>
            <p:ph type="ctrTitle"/>
          </p:nvPr>
        </p:nvSpPr>
        <p:spPr>
          <a:xfrm>
            <a:off x="1813336" y="3464560"/>
            <a:ext cx="6477900" cy="1538400"/>
          </a:xfrm>
          <a:prstGeom prst="rect">
            <a:avLst/>
          </a:prstGeom>
        </p:spPr>
        <p:txBody>
          <a:bodyPr spcFirstLastPara="1" wrap="square" lIns="91425" tIns="45700" rIns="91425" bIns="0" anchor="b" anchorCtr="0">
            <a:normAutofit/>
          </a:bodyPr>
          <a:lstStyle/>
          <a:p>
            <a:pPr marL="0" lvl="0" indent="0" algn="l" rtl="0">
              <a:spcBef>
                <a:spcPts val="0"/>
              </a:spcBef>
              <a:spcAft>
                <a:spcPts val="0"/>
              </a:spcAft>
              <a:buNone/>
            </a:pPr>
            <a:r>
              <a:rPr lang="en-US" sz="6000"/>
              <a:t>Questions?</a:t>
            </a:r>
            <a:endParaRPr sz="6000"/>
          </a:p>
        </p:txBody>
      </p:sp>
      <p:sp>
        <p:nvSpPr>
          <p:cNvPr id="301" name="Google Shape;301;p41"/>
          <p:cNvSpPr txBox="1">
            <a:spLocks noGrp="1"/>
          </p:cNvSpPr>
          <p:nvPr>
            <p:ph type="subTitle" idx="1"/>
          </p:nvPr>
        </p:nvSpPr>
        <p:spPr>
          <a:xfrm>
            <a:off x="1813325" y="5459100"/>
            <a:ext cx="6477900" cy="708300"/>
          </a:xfrm>
          <a:prstGeom prst="rect">
            <a:avLst/>
          </a:prstGeom>
        </p:spPr>
        <p:txBody>
          <a:bodyPr spcFirstLastPara="1" wrap="square" lIns="91425" tIns="91425" rIns="91425" bIns="91425" anchor="t" anchorCtr="0">
            <a:normAutofit/>
          </a:bodyPr>
          <a:lstStyle/>
          <a:p>
            <a:pPr marL="0" lvl="0" indent="0" algn="l" rtl="0">
              <a:spcBef>
                <a:spcPts val="750"/>
              </a:spcBef>
              <a:spcAft>
                <a:spcPts val="0"/>
              </a:spcAft>
              <a:buNone/>
            </a:pPr>
            <a:r>
              <a:rPr lang="en-US" sz="2400" u="sng">
                <a:solidFill>
                  <a:schemeClr val="hlink"/>
                </a:solidFill>
                <a:hlinkClick r:id="rId3"/>
              </a:rPr>
              <a:t>ASCCC OERI</a:t>
            </a:r>
            <a:r>
              <a:rPr lang="en-US" sz="2400"/>
              <a:t> or oeri@asccc.org</a:t>
            </a:r>
            <a:endParaRPr sz="24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42"/>
          <p:cNvSpPr txBox="1">
            <a:spLocks noGrp="1"/>
          </p:cNvSpPr>
          <p:nvPr>
            <p:ph type="title"/>
          </p:nvPr>
        </p:nvSpPr>
        <p:spPr>
          <a:xfrm>
            <a:off x="1088686" y="810377"/>
            <a:ext cx="7202400" cy="947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SzPts val="3200"/>
              <a:buNone/>
            </a:pPr>
            <a:r>
              <a:rPr lang="en-US"/>
              <a:t>We Need Your Feedback!</a:t>
            </a:r>
            <a:endParaRPr/>
          </a:p>
        </p:txBody>
      </p:sp>
      <p:sp>
        <p:nvSpPr>
          <p:cNvPr id="307" name="Google Shape;307;p42"/>
          <p:cNvSpPr txBox="1"/>
          <p:nvPr/>
        </p:nvSpPr>
        <p:spPr>
          <a:xfrm>
            <a:off x="1088686" y="2015735"/>
            <a:ext cx="7202400" cy="4039200"/>
          </a:xfrm>
          <a:prstGeom prst="rect">
            <a:avLst/>
          </a:prstGeom>
          <a:noFill/>
          <a:ln>
            <a:noFill/>
          </a:ln>
        </p:spPr>
        <p:txBody>
          <a:bodyPr spcFirstLastPara="1" wrap="square" lIns="91425" tIns="45700" rIns="91425" bIns="45700" anchor="t" anchorCtr="0">
            <a:normAutofit/>
          </a:bodyPr>
          <a:lstStyle/>
          <a:p>
            <a:pPr marL="171446" marR="0" lvl="0" indent="-19046" algn="l" rtl="0">
              <a:lnSpc>
                <a:spcPct val="120000"/>
              </a:lnSpc>
              <a:spcBef>
                <a:spcPts val="750"/>
              </a:spcBef>
              <a:spcAft>
                <a:spcPts val="0"/>
              </a:spcAft>
              <a:buNone/>
            </a:pPr>
            <a:r>
              <a:rPr lang="en-US" sz="2400"/>
              <a:t>TAKE OUR ZOOM POLL BEFORE YOU LEAVE! </a:t>
            </a:r>
            <a:endParaRPr sz="2400"/>
          </a:p>
          <a:p>
            <a:pPr marL="171446" marR="0" lvl="0" indent="-19046" algn="l" rtl="0">
              <a:lnSpc>
                <a:spcPct val="120000"/>
              </a:lnSpc>
              <a:spcBef>
                <a:spcPts val="750"/>
              </a:spcBef>
              <a:spcAft>
                <a:spcPts val="0"/>
              </a:spcAft>
              <a:buNone/>
            </a:pPr>
            <a:endParaRPr sz="2400"/>
          </a:p>
          <a:p>
            <a:pPr marL="171446" marR="0" lvl="0" indent="-19046" algn="l" rtl="0">
              <a:lnSpc>
                <a:spcPct val="120000"/>
              </a:lnSpc>
              <a:spcBef>
                <a:spcPts val="750"/>
              </a:spcBef>
              <a:spcAft>
                <a:spcPts val="0"/>
              </a:spcAft>
              <a:buNone/>
            </a:pPr>
            <a:endParaRPr sz="2400"/>
          </a:p>
          <a:p>
            <a:pPr marL="171446" marR="0" lvl="0" indent="-19046" algn="l" rtl="0">
              <a:lnSpc>
                <a:spcPct val="120000"/>
              </a:lnSpc>
              <a:spcBef>
                <a:spcPts val="750"/>
              </a:spcBef>
              <a:spcAft>
                <a:spcPts val="0"/>
              </a:spcAft>
              <a:buNone/>
            </a:pPr>
            <a:endParaRPr sz="2400" b="0" i="0" u="none" strike="noStrike" cap="none">
              <a:solidFill>
                <a:srgbClr val="000000"/>
              </a:solidFill>
              <a:latin typeface="Arial"/>
              <a:ea typeface="Arial"/>
              <a:cs typeface="Arial"/>
              <a:sym typeface="Arial"/>
            </a:endParaRPr>
          </a:p>
        </p:txBody>
      </p:sp>
      <p:pic>
        <p:nvPicPr>
          <p:cNvPr id="308" name="Google Shape;308;p42" descr="a picture of a pig on a pole that says &quot; shall we take a poll &quot; (Provided by Tenor)"/>
          <p:cNvPicPr preferRelativeResize="0"/>
          <p:nvPr/>
        </p:nvPicPr>
        <p:blipFill>
          <a:blip r:embed="rId3">
            <a:alphaModFix/>
          </a:blip>
          <a:stretch>
            <a:fillRect/>
          </a:stretch>
        </p:blipFill>
        <p:spPr>
          <a:xfrm>
            <a:off x="2884687" y="2767000"/>
            <a:ext cx="3374625" cy="3374625"/>
          </a:xfrm>
          <a:prstGeom prst="rect">
            <a:avLst/>
          </a:prstGeom>
          <a:noFill/>
          <a:ln>
            <a:noFill/>
          </a:ln>
        </p:spPr>
      </p:pic>
    </p:spTree>
  </p:cSld>
  <p:clrMapOvr>
    <a:masterClrMapping/>
  </p:clrMapOvr>
</p:sld>
</file>

<file path=ppt/theme/theme1.xml><?xml version="1.0" encoding="utf-8"?>
<a:theme xmlns:a="http://schemas.openxmlformats.org/drawingml/2006/main" name="Gallery">
  <a:themeElements>
    <a:clrScheme name="OER">
      <a:dk1>
        <a:srgbClr val="00417E"/>
      </a:dk1>
      <a:lt1>
        <a:srgbClr val="FFFFFF"/>
      </a:lt1>
      <a:dk2>
        <a:srgbClr val="454545"/>
      </a:dk2>
      <a:lt2>
        <a:srgbClr val="DFDBD5"/>
      </a:lt2>
      <a:accent1>
        <a:srgbClr val="DE1F37"/>
      </a:accent1>
      <a:accent2>
        <a:srgbClr val="9FADCD"/>
      </a:accent2>
      <a:accent3>
        <a:srgbClr val="007B8D"/>
      </a:accent3>
      <a:accent4>
        <a:srgbClr val="AB1F3F"/>
      </a:accent4>
      <a:accent5>
        <a:srgbClr val="70AC46"/>
      </a:accent5>
      <a:accent6>
        <a:srgbClr val="FF8232"/>
      </a:accent6>
      <a:hlink>
        <a:srgbClr val="002F5B"/>
      </a:hlink>
      <a:folHlink>
        <a:srgbClr val="AB1F3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1100</Words>
  <Application>Microsoft Office PowerPoint</Application>
  <PresentationFormat>On-screen Show (4:3)</PresentationFormat>
  <Paragraphs>126</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Economica</vt:lpstr>
      <vt:lpstr>Open Sans</vt:lpstr>
      <vt:lpstr>Arial</vt:lpstr>
      <vt:lpstr>Calibri</vt:lpstr>
      <vt:lpstr>Gallery</vt:lpstr>
      <vt:lpstr>Back to Basics: Open Educational Resources (OER) / Zero Textbook Cost (ZTC) 101</vt:lpstr>
      <vt:lpstr>Presenters</vt:lpstr>
      <vt:lpstr>Agenda </vt:lpstr>
      <vt:lpstr>What we talk about when we talk about OER, ZTC, &amp; LTC  </vt:lpstr>
      <vt:lpstr>What are Open Educational Resources?</vt:lpstr>
      <vt:lpstr>The 5R Permissions of OER</vt:lpstr>
      <vt:lpstr>Examples of OER </vt:lpstr>
      <vt:lpstr>Creative Commons</vt:lpstr>
      <vt:lpstr>Creative Commons Licenses</vt:lpstr>
      <vt:lpstr>What are LTC materials? </vt:lpstr>
      <vt:lpstr>What are ZTC materials? </vt:lpstr>
      <vt:lpstr>California - ZTC v. OER</vt:lpstr>
      <vt:lpstr>Public Domain </vt:lpstr>
      <vt:lpstr>What Is Copyright?</vt:lpstr>
      <vt:lpstr>What Does Copyright Protect?</vt:lpstr>
      <vt:lpstr>What Is NOT Covered by Copyright</vt:lpstr>
      <vt:lpstr>Additional Copyright Information</vt:lpstr>
      <vt:lpstr>What is Fair Use?</vt:lpstr>
      <vt:lpstr>Fair use &amp; OER - Examples</vt:lpstr>
      <vt:lpstr>Four Factors of Fair Use</vt:lpstr>
      <vt:lpstr>Questions?</vt:lpstr>
      <vt:lpstr>We Need Your 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ASCCC1</cp:lastModifiedBy>
  <cp:revision>1</cp:revision>
  <dcterms:modified xsi:type="dcterms:W3CDTF">2026-10-14T20:24:49Z</dcterms:modified>
</cp:coreProperties>
</file>