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6" roundtripDataSignature="AMtx7mgmKz8++r+cdC3Ep+3ihLOOqCLsa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98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customschemas.google.com/relationships/presentationmetadata" Target="meta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h2b3942785fcdca6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4" name="Google Shape;124;h2b3942785fcdca6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The Open Washington Open Attribution Builder is a handy tool for creating your attributions, if you’d like to indicate how your work should be attributed or if you are using resources that require attribution. https://www.openwa.org/attrib-builder/ Including how your presentation is licensed on your title slide is an effective way of making this clear. OERI resources are most commonly licensed CC BY, allowing others to use and modify them – but requiring that they be properly attributed.</a:t>
            </a:r>
            <a:endParaRPr/>
          </a:p>
        </p:txBody>
      </p:sp>
      <p:sp>
        <p:nvSpPr>
          <p:cNvPr id="125" name="Google Shape;125;h2b3942785fcdca6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1" name="Google Shape;131;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1200" b="0" i="0" u="none" strike="noStrike" cap="none">
                <a:solidFill>
                  <a:schemeClr val="dk1"/>
                </a:solidFill>
                <a:latin typeface="Calibri"/>
                <a:ea typeface="Calibri"/>
                <a:cs typeface="Calibri"/>
                <a:sym typeface="Calibri"/>
              </a:rPr>
              <a:t>Share this slide as attendees arrive.</a:t>
            </a:r>
            <a:endParaRPr/>
          </a:p>
        </p:txBody>
      </p:sp>
      <p:sp>
        <p:nvSpPr>
          <p:cNvPr id="132" name="Google Shape;132;p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h2b3942785fcdca6_0_11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138" name="Google Shape;138;h2b3942785fcdca6_0_11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h2b3942785fcdca6_0_23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4" name="Google Shape;144;h2b3942785fcdca6_0_23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Presenters can be included following the description or the overview. Where images are used, they should include an attribution (Photo by…) and appropriate alternative text should be used (or the image marked decorative).</a:t>
            </a:r>
            <a:endParaRPr/>
          </a:p>
        </p:txBody>
      </p:sp>
      <p:sp>
        <p:nvSpPr>
          <p:cNvPr id="145" name="Google Shape;145;h2b3942785fcdca6_0_23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2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3" name="Google Shape;153;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1200" b="0" i="0" u="none" strike="noStrike" cap="none">
                <a:solidFill>
                  <a:schemeClr val="dk1"/>
                </a:solidFill>
                <a:latin typeface="Calibri"/>
                <a:ea typeface="Calibri"/>
                <a:cs typeface="Calibri"/>
                <a:sym typeface="Calibri"/>
              </a:rPr>
              <a:t>Read the quote aloud, then pause before introducing yourself.</a:t>
            </a:r>
            <a:endParaRPr/>
          </a:p>
        </p:txBody>
      </p:sp>
      <p:sp>
        <p:nvSpPr>
          <p:cNvPr id="154" name="Google Shape;154;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h2b3942785fcdca6_0_35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0" name="Google Shape;160;h2b3942785fcdca6_0_35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3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8" name="Google Shape;168;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1200" b="0" i="0" u="none" strike="noStrike" cap="none">
                <a:solidFill>
                  <a:schemeClr val="dk1"/>
                </a:solidFill>
                <a:latin typeface="Calibri"/>
                <a:ea typeface="Calibri"/>
                <a:cs typeface="Calibri"/>
                <a:sym typeface="Calibri"/>
              </a:rPr>
              <a:t>Ask: Which of these have you heard? Invite liaisons to add others in the chat.</a:t>
            </a:r>
            <a:endParaRPr/>
          </a:p>
        </p:txBody>
      </p:sp>
      <p:sp>
        <p:nvSpPr>
          <p:cNvPr id="169" name="Google Shape;169;p3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3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5" name="Google Shape;175;p3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1200" b="0" i="0" u="none" strike="noStrike" cap="none">
                <a:solidFill>
                  <a:schemeClr val="dk1"/>
                </a:solidFill>
                <a:latin typeface="Calibri"/>
                <a:ea typeface="Calibri"/>
                <a:cs typeface="Calibri"/>
                <a:sym typeface="Calibri"/>
              </a:rPr>
              <a:t>Most faculty think OER means the top rung. Your job is to show them the bottom one. Steps, low to high commitment: swap one resource; use library-licensed materials; adopt an existing OER; remix or adapt; create.</a:t>
            </a:r>
            <a:endParaRPr/>
          </a:p>
        </p:txBody>
      </p:sp>
      <p:sp>
        <p:nvSpPr>
          <p:cNvPr id="176" name="Google Shape;176;p3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3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7" name="Google Shape;187;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1200" b="0" i="0" u="none" strike="noStrike" cap="none">
                <a:solidFill>
                  <a:schemeClr val="dk1"/>
                </a:solidFill>
                <a:latin typeface="Calibri"/>
                <a:ea typeface="Calibri"/>
                <a:cs typeface="Calibri"/>
                <a:sym typeface="Calibri"/>
              </a:rPr>
              <a:t>Share a story about a faculty member you moved with a personal conversation.</a:t>
            </a:r>
            <a:endParaRPr/>
          </a:p>
        </p:txBody>
      </p:sp>
      <p:sp>
        <p:nvSpPr>
          <p:cNvPr id="188" name="Google Shape;188;p3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3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4" name="Google Shape;194;p3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4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0" name="Google Shape;200;p4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4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6" name="Google Shape;206;p4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4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2" name="Google Shape;212;p4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1200" b="0" i="0" u="none" strike="noStrike" cap="none">
                <a:solidFill>
                  <a:schemeClr val="dk1"/>
                </a:solidFill>
                <a:latin typeface="Calibri"/>
                <a:ea typeface="Calibri"/>
                <a:cs typeface="Calibri"/>
                <a:sym typeface="Calibri"/>
              </a:rPr>
              <a:t>If you have a short student clip or strong CRC quotes, share them here.</a:t>
            </a:r>
            <a:endParaRPr/>
          </a:p>
        </p:txBody>
      </p:sp>
      <p:sp>
        <p:nvSpPr>
          <p:cNvPr id="213" name="Google Shape;213;p4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4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9" name="Google Shape;219;p4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1200" b="0" i="0" u="none" strike="noStrike" cap="none">
                <a:solidFill>
                  <a:schemeClr val="dk1"/>
                </a:solidFill>
                <a:latin typeface="Calibri"/>
                <a:ea typeface="Calibri"/>
                <a:cs typeface="Calibri"/>
                <a:sym typeface="Calibri"/>
              </a:rPr>
              <a:t>Point out the student focus group templates.</a:t>
            </a:r>
            <a:endParaRPr/>
          </a:p>
        </p:txBody>
      </p:sp>
      <p:sp>
        <p:nvSpPr>
          <p:cNvPr id="220" name="Google Shape;220;p4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4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6" name="Google Shape;226;p4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1200" b="0" i="0" u="none" strike="noStrike" cap="none">
                <a:solidFill>
                  <a:schemeClr val="dk1"/>
                </a:solidFill>
                <a:latin typeface="Calibri"/>
                <a:ea typeface="Calibri"/>
                <a:cs typeface="Calibri"/>
                <a:sym typeface="Calibri"/>
              </a:rPr>
              <a:t>Connect OER to the priorities administrators already report on.</a:t>
            </a:r>
            <a:endParaRPr/>
          </a:p>
        </p:txBody>
      </p:sp>
      <p:sp>
        <p:nvSpPr>
          <p:cNvPr id="227" name="Google Shape;227;p4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4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3" name="Google Shape;233;p4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5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9" name="Google Shape;239;p5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5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5" name="Google Shape;245;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1200" b="0" i="0" u="none" strike="noStrike" cap="none">
                <a:solidFill>
                  <a:schemeClr val="dk1"/>
                </a:solidFill>
                <a:latin typeface="Calibri"/>
                <a:ea typeface="Calibri"/>
                <a:cs typeface="Calibri"/>
                <a:sym typeface="Calibri"/>
              </a:rPr>
              <a:t>Chat waterfall: give everyone about 60 seconds to type, then say go. Read a few responses aloud.</a:t>
            </a:r>
            <a:endParaRPr/>
          </a:p>
        </p:txBody>
      </p:sp>
      <p:sp>
        <p:nvSpPr>
          <p:cNvPr id="246" name="Google Shape;246;p5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5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2" name="Google Shape;252;p5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5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8" name="Google Shape;258;p5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5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4" name="Google Shape;264;p5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with content" type="obj">
  <p:cSld name="OBJECT">
    <p:spTree>
      <p:nvGrpSpPr>
        <p:cNvPr id="1" name="Shape 14"/>
        <p:cNvGrpSpPr/>
        <p:nvPr/>
      </p:nvGrpSpPr>
      <p:grpSpPr>
        <a:xfrm>
          <a:off x="0" y="0"/>
          <a:ext cx="0" cy="0"/>
          <a:chOff x="0" y="0"/>
          <a:chExt cx="0" cy="0"/>
        </a:xfrm>
      </p:grpSpPr>
      <p:sp>
        <p:nvSpPr>
          <p:cNvPr id="15" name="Google Shape;15;p12"/>
          <p:cNvSpPr/>
          <p:nvPr/>
        </p:nvSpPr>
        <p:spPr>
          <a:xfrm>
            <a:off x="892142" y="-21176"/>
            <a:ext cx="7606015" cy="1878714"/>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Arial"/>
              <a:ea typeface="Arial"/>
              <a:cs typeface="Arial"/>
              <a:sym typeface="Arial"/>
            </a:endParaRPr>
          </a:p>
        </p:txBody>
      </p:sp>
      <p:cxnSp>
        <p:nvCxnSpPr>
          <p:cNvPr id="16" name="Google Shape;16;p12"/>
          <p:cNvCxnSpPr/>
          <p:nvPr/>
        </p:nvCxnSpPr>
        <p:spPr>
          <a:xfrm>
            <a:off x="892142" y="1859611"/>
            <a:ext cx="7606015" cy="0"/>
          </a:xfrm>
          <a:prstGeom prst="straightConnector1">
            <a:avLst/>
          </a:prstGeom>
          <a:noFill/>
          <a:ln w="31750" cap="flat" cmpd="sng">
            <a:solidFill>
              <a:schemeClr val="accent1"/>
            </a:solidFill>
            <a:prstDash val="solid"/>
            <a:round/>
            <a:headEnd type="none" w="sm" len="sm"/>
            <a:tailEnd type="none" w="sm" len="sm"/>
          </a:ln>
        </p:spPr>
      </p:cxnSp>
      <p:sp>
        <p:nvSpPr>
          <p:cNvPr id="17" name="Google Shape;17;p12"/>
          <p:cNvSpPr txBox="1">
            <a:spLocks noGrp="1"/>
          </p:cNvSpPr>
          <p:nvPr>
            <p:ph type="title"/>
          </p:nvPr>
        </p:nvSpPr>
        <p:spPr>
          <a:xfrm>
            <a:off x="1088686" y="808303"/>
            <a:ext cx="7202456" cy="893111"/>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3200"/>
              <a:buFont typeface="Arial"/>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12"/>
          <p:cNvSpPr txBox="1">
            <a:spLocks noGrp="1"/>
          </p:cNvSpPr>
          <p:nvPr>
            <p:ph type="body" idx="1"/>
          </p:nvPr>
        </p:nvSpPr>
        <p:spPr>
          <a:xfrm>
            <a:off x="1088686" y="2015735"/>
            <a:ext cx="7202456" cy="4039079"/>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rgbClr val="181612"/>
                </a:solidFill>
              </a:defRPr>
            </a:lvl1pPr>
            <a:lvl2pPr marL="914400" lvl="1" indent="-317500" algn="l">
              <a:lnSpc>
                <a:spcPct val="120000"/>
              </a:lnSpc>
              <a:spcBef>
                <a:spcPts val="375"/>
              </a:spcBef>
              <a:spcAft>
                <a:spcPts val="0"/>
              </a:spcAft>
              <a:buSzPts val="1400"/>
              <a:buChar char="•"/>
              <a:defRPr>
                <a:solidFill>
                  <a:srgbClr val="181612"/>
                </a:solidFill>
              </a:defRPr>
            </a:lvl2pPr>
            <a:lvl3pPr marL="1371600" lvl="2" indent="-304800" algn="l">
              <a:lnSpc>
                <a:spcPct val="120000"/>
              </a:lnSpc>
              <a:spcBef>
                <a:spcPts val="375"/>
              </a:spcBef>
              <a:spcAft>
                <a:spcPts val="0"/>
              </a:spcAft>
              <a:buSzPts val="1200"/>
              <a:buChar char="•"/>
              <a:defRPr>
                <a:solidFill>
                  <a:srgbClr val="181612"/>
                </a:solidFill>
              </a:defRPr>
            </a:lvl3pPr>
            <a:lvl4pPr marL="1828800" lvl="3" indent="-295275" algn="l">
              <a:lnSpc>
                <a:spcPct val="120000"/>
              </a:lnSpc>
              <a:spcBef>
                <a:spcPts val="375"/>
              </a:spcBef>
              <a:spcAft>
                <a:spcPts val="0"/>
              </a:spcAft>
              <a:buSzPts val="1050"/>
              <a:buChar char="•"/>
              <a:defRPr>
                <a:solidFill>
                  <a:srgbClr val="181612"/>
                </a:solidFill>
              </a:defRPr>
            </a:lvl4pPr>
            <a:lvl5pPr marL="2286000" lvl="4" indent="-285750" algn="l">
              <a:lnSpc>
                <a:spcPct val="120000"/>
              </a:lnSpc>
              <a:spcBef>
                <a:spcPts val="375"/>
              </a:spcBef>
              <a:spcAft>
                <a:spcPts val="0"/>
              </a:spcAft>
              <a:buSzPts val="900"/>
              <a:buChar char="•"/>
              <a:defRPr>
                <a:solidFill>
                  <a:srgbClr val="18161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19" name="Google Shape;19;p12"/>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12"/>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with photo">
  <p:cSld name="1_Title Slide with photo">
    <p:spTree>
      <p:nvGrpSpPr>
        <p:cNvPr id="1" name="Shape 21"/>
        <p:cNvGrpSpPr/>
        <p:nvPr/>
      </p:nvGrpSpPr>
      <p:grpSpPr>
        <a:xfrm>
          <a:off x="0" y="0"/>
          <a:ext cx="0" cy="0"/>
          <a:chOff x="0" y="0"/>
          <a:chExt cx="0" cy="0"/>
        </a:xfrm>
      </p:grpSpPr>
      <p:pic>
        <p:nvPicPr>
          <p:cNvPr id="22" name="Google Shape;22;p14"/>
          <p:cNvPicPr preferRelativeResize="0"/>
          <p:nvPr/>
        </p:nvPicPr>
        <p:blipFill rotWithShape="1">
          <a:blip r:embed="rId2">
            <a:alphaModFix/>
          </a:blip>
          <a:srcRect/>
          <a:stretch/>
        </p:blipFill>
        <p:spPr>
          <a:xfrm>
            <a:off x="0" y="1532004"/>
            <a:ext cx="9144000" cy="3657600"/>
          </a:xfrm>
          <a:prstGeom prst="rect">
            <a:avLst/>
          </a:prstGeom>
          <a:noFill/>
          <a:ln>
            <a:noFill/>
          </a:ln>
        </p:spPr>
      </p:pic>
      <p:sp>
        <p:nvSpPr>
          <p:cNvPr id="23" name="Google Shape;23;p14"/>
          <p:cNvSpPr txBox="1">
            <a:spLocks noGrp="1"/>
          </p:cNvSpPr>
          <p:nvPr>
            <p:ph type="ctrTitle"/>
          </p:nvPr>
        </p:nvSpPr>
        <p:spPr>
          <a:xfrm>
            <a:off x="1813336" y="3464560"/>
            <a:ext cx="6477803" cy="1538289"/>
          </a:xfrm>
          <a:prstGeom prst="rect">
            <a:avLst/>
          </a:prstGeom>
          <a:noFill/>
          <a:ln>
            <a:noFill/>
          </a:ln>
        </p:spPr>
        <p:txBody>
          <a:bodyPr spcFirstLastPara="1" wrap="square" lIns="91425" tIns="45700" rIns="91425" bIns="0" anchor="b" anchorCtr="0">
            <a:normAutofit/>
          </a:bodyPr>
          <a:lstStyle>
            <a:lvl1pPr lvl="0" algn="l">
              <a:lnSpc>
                <a:spcPct val="90000"/>
              </a:lnSpc>
              <a:spcBef>
                <a:spcPts val="0"/>
              </a:spcBef>
              <a:spcAft>
                <a:spcPts val="0"/>
              </a:spcAft>
              <a:buClr>
                <a:schemeClr val="lt1"/>
              </a:buClr>
              <a:buSzPts val="3600"/>
              <a:buFont typeface="Arial"/>
              <a:buNone/>
              <a:defRPr sz="36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14"/>
          <p:cNvSpPr txBox="1">
            <a:spLocks noGrp="1"/>
          </p:cNvSpPr>
          <p:nvPr>
            <p:ph type="subTitle" idx="1"/>
          </p:nvPr>
        </p:nvSpPr>
        <p:spPr>
          <a:xfrm>
            <a:off x="1813335" y="5189604"/>
            <a:ext cx="6477804" cy="977621"/>
          </a:xfrm>
          <a:prstGeom prst="rect">
            <a:avLst/>
          </a:prstGeom>
          <a:noFill/>
          <a:ln>
            <a:noFill/>
          </a:ln>
        </p:spPr>
        <p:txBody>
          <a:bodyPr spcFirstLastPara="1" wrap="square" lIns="91425" tIns="91425" rIns="91425" bIns="91425" anchor="t" anchorCtr="0">
            <a:normAutofit/>
          </a:bodyPr>
          <a:lstStyle>
            <a:lvl1pPr lvl="0" algn="l">
              <a:lnSpc>
                <a:spcPct val="120000"/>
              </a:lnSpc>
              <a:spcBef>
                <a:spcPts val="750"/>
              </a:spcBef>
              <a:spcAft>
                <a:spcPts val="0"/>
              </a:spcAft>
              <a:buSzPts val="1600"/>
              <a:buNone/>
              <a:defRPr sz="1600" b="0" cap="none">
                <a:solidFill>
                  <a:schemeClr val="dk2"/>
                </a:solidFill>
              </a:defRPr>
            </a:lvl1pPr>
            <a:lvl2pPr lvl="1" algn="ctr">
              <a:lnSpc>
                <a:spcPct val="120000"/>
              </a:lnSpc>
              <a:spcBef>
                <a:spcPts val="375"/>
              </a:spcBef>
              <a:spcAft>
                <a:spcPts val="0"/>
              </a:spcAft>
              <a:buSzPts val="1350"/>
              <a:buNone/>
              <a:defRPr sz="1350"/>
            </a:lvl2pPr>
            <a:lvl3pPr lvl="2" algn="ctr">
              <a:lnSpc>
                <a:spcPct val="120000"/>
              </a:lnSpc>
              <a:spcBef>
                <a:spcPts val="375"/>
              </a:spcBef>
              <a:spcAft>
                <a:spcPts val="0"/>
              </a:spcAft>
              <a:buSzPts val="1350"/>
              <a:buNone/>
              <a:defRPr sz="1350"/>
            </a:lvl3pPr>
            <a:lvl4pPr lvl="3" algn="ctr">
              <a:lnSpc>
                <a:spcPct val="120000"/>
              </a:lnSpc>
              <a:spcBef>
                <a:spcPts val="375"/>
              </a:spcBef>
              <a:spcAft>
                <a:spcPts val="0"/>
              </a:spcAft>
              <a:buSzPts val="1200"/>
              <a:buNone/>
              <a:defRPr sz="1200"/>
            </a:lvl4pPr>
            <a:lvl5pPr lvl="4" algn="ctr">
              <a:lnSpc>
                <a:spcPct val="120000"/>
              </a:lnSpc>
              <a:spcBef>
                <a:spcPts val="375"/>
              </a:spcBef>
              <a:spcAft>
                <a:spcPts val="0"/>
              </a:spcAft>
              <a:buSzPts val="1200"/>
              <a:buNone/>
              <a:defRPr sz="1200"/>
            </a:lvl5pPr>
            <a:lvl6pPr lvl="5" algn="ctr">
              <a:lnSpc>
                <a:spcPct val="120000"/>
              </a:lnSpc>
              <a:spcBef>
                <a:spcPts val="375"/>
              </a:spcBef>
              <a:spcAft>
                <a:spcPts val="0"/>
              </a:spcAft>
              <a:buSzPts val="1200"/>
              <a:buNone/>
              <a:defRPr sz="1200"/>
            </a:lvl6pPr>
            <a:lvl7pPr lvl="6" algn="ctr">
              <a:lnSpc>
                <a:spcPct val="120000"/>
              </a:lnSpc>
              <a:spcBef>
                <a:spcPts val="375"/>
              </a:spcBef>
              <a:spcAft>
                <a:spcPts val="0"/>
              </a:spcAft>
              <a:buSzPts val="1200"/>
              <a:buNone/>
              <a:defRPr sz="1200"/>
            </a:lvl7pPr>
            <a:lvl8pPr lvl="7" algn="ctr">
              <a:lnSpc>
                <a:spcPct val="120000"/>
              </a:lnSpc>
              <a:spcBef>
                <a:spcPts val="375"/>
              </a:spcBef>
              <a:spcAft>
                <a:spcPts val="0"/>
              </a:spcAft>
              <a:buSzPts val="1200"/>
              <a:buNone/>
              <a:defRPr sz="1200"/>
            </a:lvl8pPr>
            <a:lvl9pPr lvl="8" algn="ctr">
              <a:lnSpc>
                <a:spcPct val="120000"/>
              </a:lnSpc>
              <a:spcBef>
                <a:spcPts val="375"/>
              </a:spcBef>
              <a:spcAft>
                <a:spcPts val="0"/>
              </a:spcAft>
              <a:buSzPts val="1200"/>
              <a:buNone/>
              <a:defRPr sz="1200"/>
            </a:lvl9pPr>
          </a:lstStyle>
          <a:p>
            <a:endParaRPr/>
          </a:p>
        </p:txBody>
      </p:sp>
      <p:cxnSp>
        <p:nvCxnSpPr>
          <p:cNvPr id="25" name="Google Shape;25;p14"/>
          <p:cNvCxnSpPr/>
          <p:nvPr/>
        </p:nvCxnSpPr>
        <p:spPr>
          <a:xfrm>
            <a:off x="0" y="5187659"/>
            <a:ext cx="9144000" cy="0"/>
          </a:xfrm>
          <a:prstGeom prst="straightConnector1">
            <a:avLst/>
          </a:prstGeom>
          <a:noFill/>
          <a:ln w="31750" cap="flat" cmpd="sng">
            <a:solidFill>
              <a:schemeClr val="accent1"/>
            </a:solidFill>
            <a:prstDash val="solid"/>
            <a:round/>
            <a:headEnd type="none" w="sm" len="sm"/>
            <a:tailEnd type="none" w="sm" len="sm"/>
          </a:ln>
        </p:spPr>
      </p:cxnSp>
      <p:pic>
        <p:nvPicPr>
          <p:cNvPr id="26" name="Google Shape;26;p14"/>
          <p:cNvPicPr preferRelativeResize="0"/>
          <p:nvPr/>
        </p:nvPicPr>
        <p:blipFill rotWithShape="1">
          <a:blip r:embed="rId3">
            <a:alphaModFix/>
          </a:blip>
          <a:srcRect/>
          <a:stretch/>
        </p:blipFill>
        <p:spPr>
          <a:xfrm>
            <a:off x="1695177" y="585230"/>
            <a:ext cx="4360183" cy="135025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p:cSld name="1_Title and Content">
    <p:spTree>
      <p:nvGrpSpPr>
        <p:cNvPr id="1" name="Shape 27"/>
        <p:cNvGrpSpPr/>
        <p:nvPr/>
      </p:nvGrpSpPr>
      <p:grpSpPr>
        <a:xfrm>
          <a:off x="0" y="0"/>
          <a:ext cx="0" cy="0"/>
          <a:chOff x="0" y="0"/>
          <a:chExt cx="0" cy="0"/>
        </a:xfrm>
      </p:grpSpPr>
      <p:sp>
        <p:nvSpPr>
          <p:cNvPr id="28" name="Google Shape;28;p15"/>
          <p:cNvSpPr txBox="1">
            <a:spLocks noGrp="1"/>
          </p:cNvSpPr>
          <p:nvPr>
            <p:ph type="title"/>
          </p:nvPr>
        </p:nvSpPr>
        <p:spPr>
          <a:xfrm>
            <a:off x="1088686" y="804520"/>
            <a:ext cx="7202456" cy="89861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Arial"/>
              <a:buNone/>
              <a:defRPr sz="2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15"/>
          <p:cNvSpPr txBox="1">
            <a:spLocks noGrp="1"/>
          </p:cNvSpPr>
          <p:nvPr>
            <p:ph type="body" idx="1"/>
          </p:nvPr>
        </p:nvSpPr>
        <p:spPr>
          <a:xfrm>
            <a:off x="1088686" y="2015732"/>
            <a:ext cx="7202456" cy="4039916"/>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30" name="Google Shape;30;p15"/>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Clr>
                <a:srgbClr val="8891AA"/>
              </a:buClr>
              <a:buSzPts val="1400"/>
              <a:buFont typeface="Arial"/>
              <a:buNone/>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
        <p:nvSpPr>
          <p:cNvPr id="31" name="Google Shape;31;p15"/>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cxnSp>
        <p:nvCxnSpPr>
          <p:cNvPr id="32" name="Google Shape;32;p15"/>
          <p:cNvCxnSpPr/>
          <p:nvPr/>
        </p:nvCxnSpPr>
        <p:spPr>
          <a:xfrm>
            <a:off x="1088686" y="1859432"/>
            <a:ext cx="7202456"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p:cSld name="1_Title and Content 2">
    <p:spTree>
      <p:nvGrpSpPr>
        <p:cNvPr id="1" name="Shape 33"/>
        <p:cNvGrpSpPr/>
        <p:nvPr/>
      </p:nvGrpSpPr>
      <p:grpSpPr>
        <a:xfrm>
          <a:off x="0" y="0"/>
          <a:ext cx="0" cy="0"/>
          <a:chOff x="0" y="0"/>
          <a:chExt cx="0" cy="0"/>
        </a:xfrm>
      </p:grpSpPr>
      <p:sp>
        <p:nvSpPr>
          <p:cNvPr id="34" name="Google Shape;34;p16"/>
          <p:cNvSpPr txBox="1">
            <a:spLocks noGrp="1"/>
          </p:cNvSpPr>
          <p:nvPr>
            <p:ph type="body" idx="1"/>
          </p:nvPr>
        </p:nvSpPr>
        <p:spPr>
          <a:xfrm>
            <a:off x="1088686" y="2015732"/>
            <a:ext cx="7202456" cy="4039916"/>
          </a:xfrm>
          <a:prstGeom prst="rect">
            <a:avLst/>
          </a:prstGeom>
          <a:noFill/>
          <a:ln>
            <a:noFill/>
          </a:ln>
        </p:spPr>
        <p:txBody>
          <a:bodyPr spcFirstLastPara="1" wrap="square" lIns="91425" tIns="45700" rIns="91425" bIns="45700" anchor="t" anchorCtr="0">
            <a:normAutofit/>
          </a:bodyPr>
          <a:lstStyle>
            <a:lvl1pPr marL="457200" lvl="0" indent="-381000" algn="l">
              <a:lnSpc>
                <a:spcPct val="120000"/>
              </a:lnSpc>
              <a:spcBef>
                <a:spcPts val="750"/>
              </a:spcBef>
              <a:spcAft>
                <a:spcPts val="0"/>
              </a:spcAft>
              <a:buSzPts val="2400"/>
              <a:buChar char="•"/>
              <a:defRPr>
                <a:solidFill>
                  <a:schemeClr val="dk2"/>
                </a:solidFill>
              </a:defRPr>
            </a:lvl1pPr>
            <a:lvl2pPr marL="914400" lvl="1" indent="-381000" algn="l">
              <a:lnSpc>
                <a:spcPct val="120000"/>
              </a:lnSpc>
              <a:spcBef>
                <a:spcPts val="375"/>
              </a:spcBef>
              <a:spcAft>
                <a:spcPts val="0"/>
              </a:spcAft>
              <a:buSzPts val="2400"/>
              <a:buChar char="•"/>
              <a:defRPr>
                <a:solidFill>
                  <a:schemeClr val="dk2"/>
                </a:solidFill>
              </a:defRPr>
            </a:lvl2pPr>
            <a:lvl3pPr marL="1371600" lvl="2" indent="-381000" algn="l">
              <a:lnSpc>
                <a:spcPct val="120000"/>
              </a:lnSpc>
              <a:spcBef>
                <a:spcPts val="375"/>
              </a:spcBef>
              <a:spcAft>
                <a:spcPts val="0"/>
              </a:spcAft>
              <a:buSzPts val="2400"/>
              <a:buChar char="•"/>
              <a:defRPr>
                <a:solidFill>
                  <a:schemeClr val="dk2"/>
                </a:solidFill>
              </a:defRPr>
            </a:lvl3pPr>
            <a:lvl4pPr marL="1828800" lvl="3" indent="-381000" algn="l">
              <a:lnSpc>
                <a:spcPct val="120000"/>
              </a:lnSpc>
              <a:spcBef>
                <a:spcPts val="375"/>
              </a:spcBef>
              <a:spcAft>
                <a:spcPts val="0"/>
              </a:spcAft>
              <a:buSzPts val="2400"/>
              <a:buChar char="•"/>
              <a:defRPr>
                <a:solidFill>
                  <a:schemeClr val="dk2"/>
                </a:solidFill>
              </a:defRPr>
            </a:lvl4pPr>
            <a:lvl5pPr marL="2286000" lvl="4" indent="-381000" algn="l">
              <a:lnSpc>
                <a:spcPct val="120000"/>
              </a:lnSpc>
              <a:spcBef>
                <a:spcPts val="375"/>
              </a:spcBef>
              <a:spcAft>
                <a:spcPts val="0"/>
              </a:spcAft>
              <a:buSzPts val="24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35" name="Google Shape;35;p16"/>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Clr>
                <a:srgbClr val="8891AA"/>
              </a:buClr>
              <a:buSzPts val="1400"/>
              <a:buFont typeface="Arial"/>
              <a:buNone/>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
        <p:nvSpPr>
          <p:cNvPr id="36" name="Google Shape;36;p16"/>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cxnSp>
        <p:nvCxnSpPr>
          <p:cNvPr id="37" name="Google Shape;37;p16"/>
          <p:cNvCxnSpPr/>
          <p:nvPr/>
        </p:nvCxnSpPr>
        <p:spPr>
          <a:xfrm>
            <a:off x="1088686" y="1859432"/>
            <a:ext cx="7202456"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8"/>
        <p:cNvGrpSpPr/>
        <p:nvPr/>
      </p:nvGrpSpPr>
      <p:grpSpPr>
        <a:xfrm>
          <a:off x="0" y="0"/>
          <a:ext cx="0" cy="0"/>
          <a:chOff x="0" y="0"/>
          <a:chExt cx="0" cy="0"/>
        </a:xfrm>
      </p:grpSpPr>
      <p:sp>
        <p:nvSpPr>
          <p:cNvPr id="39" name="Google Shape;39;p13"/>
          <p:cNvSpPr/>
          <p:nvPr/>
        </p:nvSpPr>
        <p:spPr>
          <a:xfrm>
            <a:off x="0" y="1527142"/>
            <a:ext cx="9144000" cy="3657856"/>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Arial"/>
              <a:ea typeface="Arial"/>
              <a:cs typeface="Arial"/>
              <a:sym typeface="Arial"/>
            </a:endParaRPr>
          </a:p>
        </p:txBody>
      </p:sp>
      <p:sp>
        <p:nvSpPr>
          <p:cNvPr id="40" name="Google Shape;40;p13"/>
          <p:cNvSpPr txBox="1">
            <a:spLocks noGrp="1"/>
          </p:cNvSpPr>
          <p:nvPr>
            <p:ph type="ctrTitle"/>
          </p:nvPr>
        </p:nvSpPr>
        <p:spPr>
          <a:xfrm>
            <a:off x="1813336" y="3233396"/>
            <a:ext cx="6477803" cy="1769453"/>
          </a:xfrm>
          <a:prstGeom prst="rect">
            <a:avLst/>
          </a:prstGeom>
          <a:noFill/>
          <a:ln>
            <a:noFill/>
          </a:ln>
        </p:spPr>
        <p:txBody>
          <a:bodyPr spcFirstLastPara="1" wrap="square" lIns="91425" tIns="45700" rIns="91425" bIns="0" anchor="b" anchorCtr="0">
            <a:normAutofit/>
          </a:bodyPr>
          <a:lstStyle>
            <a:lvl1pPr lvl="0" algn="l">
              <a:lnSpc>
                <a:spcPct val="90000"/>
              </a:lnSpc>
              <a:spcBef>
                <a:spcPts val="0"/>
              </a:spcBef>
              <a:spcAft>
                <a:spcPts val="0"/>
              </a:spcAft>
              <a:buClr>
                <a:schemeClr val="lt1"/>
              </a:buClr>
              <a:buSzPts val="3600"/>
              <a:buFont typeface="Arial"/>
              <a:buNone/>
              <a:defRPr sz="36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13"/>
          <p:cNvSpPr txBox="1">
            <a:spLocks noGrp="1"/>
          </p:cNvSpPr>
          <p:nvPr>
            <p:ph type="subTitle" idx="1"/>
          </p:nvPr>
        </p:nvSpPr>
        <p:spPr>
          <a:xfrm>
            <a:off x="1813335" y="5190324"/>
            <a:ext cx="6477804" cy="977621"/>
          </a:xfrm>
          <a:prstGeom prst="rect">
            <a:avLst/>
          </a:prstGeom>
          <a:noFill/>
          <a:ln>
            <a:noFill/>
          </a:ln>
        </p:spPr>
        <p:txBody>
          <a:bodyPr spcFirstLastPara="1" wrap="square" lIns="91425" tIns="91425" rIns="91425" bIns="91425" anchor="t" anchorCtr="0">
            <a:normAutofit/>
          </a:bodyPr>
          <a:lstStyle>
            <a:lvl1pPr lvl="0" algn="l">
              <a:lnSpc>
                <a:spcPct val="120000"/>
              </a:lnSpc>
              <a:spcBef>
                <a:spcPts val="750"/>
              </a:spcBef>
              <a:spcAft>
                <a:spcPts val="0"/>
              </a:spcAft>
              <a:buSzPts val="1600"/>
              <a:buNone/>
              <a:defRPr sz="1600" b="0" cap="none">
                <a:solidFill>
                  <a:srgbClr val="181612"/>
                </a:solidFill>
              </a:defRPr>
            </a:lvl1pPr>
            <a:lvl2pPr lvl="1" algn="ctr">
              <a:lnSpc>
                <a:spcPct val="120000"/>
              </a:lnSpc>
              <a:spcBef>
                <a:spcPts val="375"/>
              </a:spcBef>
              <a:spcAft>
                <a:spcPts val="0"/>
              </a:spcAft>
              <a:buSzPts val="1350"/>
              <a:buNone/>
              <a:defRPr sz="1350"/>
            </a:lvl2pPr>
            <a:lvl3pPr lvl="2" algn="ctr">
              <a:lnSpc>
                <a:spcPct val="120000"/>
              </a:lnSpc>
              <a:spcBef>
                <a:spcPts val="375"/>
              </a:spcBef>
              <a:spcAft>
                <a:spcPts val="0"/>
              </a:spcAft>
              <a:buSzPts val="1350"/>
              <a:buNone/>
              <a:defRPr sz="1350"/>
            </a:lvl3pPr>
            <a:lvl4pPr lvl="3" algn="ctr">
              <a:lnSpc>
                <a:spcPct val="120000"/>
              </a:lnSpc>
              <a:spcBef>
                <a:spcPts val="375"/>
              </a:spcBef>
              <a:spcAft>
                <a:spcPts val="0"/>
              </a:spcAft>
              <a:buSzPts val="1200"/>
              <a:buNone/>
              <a:defRPr sz="1200"/>
            </a:lvl4pPr>
            <a:lvl5pPr lvl="4" algn="ctr">
              <a:lnSpc>
                <a:spcPct val="120000"/>
              </a:lnSpc>
              <a:spcBef>
                <a:spcPts val="375"/>
              </a:spcBef>
              <a:spcAft>
                <a:spcPts val="0"/>
              </a:spcAft>
              <a:buSzPts val="1200"/>
              <a:buNone/>
              <a:defRPr sz="1200"/>
            </a:lvl5pPr>
            <a:lvl6pPr lvl="5" algn="ctr">
              <a:lnSpc>
                <a:spcPct val="120000"/>
              </a:lnSpc>
              <a:spcBef>
                <a:spcPts val="375"/>
              </a:spcBef>
              <a:spcAft>
                <a:spcPts val="0"/>
              </a:spcAft>
              <a:buSzPts val="1200"/>
              <a:buNone/>
              <a:defRPr sz="1200"/>
            </a:lvl6pPr>
            <a:lvl7pPr lvl="6" algn="ctr">
              <a:lnSpc>
                <a:spcPct val="120000"/>
              </a:lnSpc>
              <a:spcBef>
                <a:spcPts val="375"/>
              </a:spcBef>
              <a:spcAft>
                <a:spcPts val="0"/>
              </a:spcAft>
              <a:buSzPts val="1200"/>
              <a:buNone/>
              <a:defRPr sz="1200"/>
            </a:lvl7pPr>
            <a:lvl8pPr lvl="7" algn="ctr">
              <a:lnSpc>
                <a:spcPct val="120000"/>
              </a:lnSpc>
              <a:spcBef>
                <a:spcPts val="375"/>
              </a:spcBef>
              <a:spcAft>
                <a:spcPts val="0"/>
              </a:spcAft>
              <a:buSzPts val="1200"/>
              <a:buNone/>
              <a:defRPr sz="1200"/>
            </a:lvl8pPr>
            <a:lvl9pPr lvl="8" algn="ctr">
              <a:lnSpc>
                <a:spcPct val="120000"/>
              </a:lnSpc>
              <a:spcBef>
                <a:spcPts val="375"/>
              </a:spcBef>
              <a:spcAft>
                <a:spcPts val="0"/>
              </a:spcAft>
              <a:buSzPts val="1200"/>
              <a:buNone/>
              <a:defRPr sz="1200"/>
            </a:lvl9pPr>
          </a:lstStyle>
          <a:p>
            <a:endParaRPr/>
          </a:p>
        </p:txBody>
      </p:sp>
      <p:cxnSp>
        <p:nvCxnSpPr>
          <p:cNvPr id="42" name="Google Shape;42;p13"/>
          <p:cNvCxnSpPr/>
          <p:nvPr/>
        </p:nvCxnSpPr>
        <p:spPr>
          <a:xfrm>
            <a:off x="0" y="5187659"/>
            <a:ext cx="9144000" cy="0"/>
          </a:xfrm>
          <a:prstGeom prst="straightConnector1">
            <a:avLst/>
          </a:prstGeom>
          <a:noFill/>
          <a:ln w="31750" cap="flat" cmpd="sng">
            <a:solidFill>
              <a:schemeClr val="accent1"/>
            </a:solidFill>
            <a:prstDash val="solid"/>
            <a:round/>
            <a:headEnd type="none" w="sm" len="sm"/>
            <a:tailEnd type="none" w="sm" len="sm"/>
          </a:ln>
        </p:spPr>
      </p:cxnSp>
      <p:pic>
        <p:nvPicPr>
          <p:cNvPr id="43" name="Google Shape;43;p13"/>
          <p:cNvPicPr preferRelativeResize="0"/>
          <p:nvPr/>
        </p:nvPicPr>
        <p:blipFill rotWithShape="1">
          <a:blip r:embed="rId2">
            <a:alphaModFix/>
          </a:blip>
          <a:srcRect/>
          <a:stretch/>
        </p:blipFill>
        <p:spPr>
          <a:xfrm>
            <a:off x="1695177" y="585230"/>
            <a:ext cx="4360183" cy="135025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title only" type="titleOnly">
  <p:cSld name="TITLE_ONLY">
    <p:spTree>
      <p:nvGrpSpPr>
        <p:cNvPr id="1" name="Shape 44"/>
        <p:cNvGrpSpPr/>
        <p:nvPr/>
      </p:nvGrpSpPr>
      <p:grpSpPr>
        <a:xfrm>
          <a:off x="0" y="0"/>
          <a:ext cx="0" cy="0"/>
          <a:chOff x="0" y="0"/>
          <a:chExt cx="0" cy="0"/>
        </a:xfrm>
      </p:grpSpPr>
      <p:sp>
        <p:nvSpPr>
          <p:cNvPr id="45" name="Google Shape;45;p20"/>
          <p:cNvSpPr/>
          <p:nvPr/>
        </p:nvSpPr>
        <p:spPr>
          <a:xfrm>
            <a:off x="897905" y="0"/>
            <a:ext cx="7557940" cy="1847088"/>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Arial"/>
              <a:ea typeface="Arial"/>
              <a:cs typeface="Arial"/>
              <a:sym typeface="Arial"/>
            </a:endParaRPr>
          </a:p>
        </p:txBody>
      </p:sp>
      <p:cxnSp>
        <p:nvCxnSpPr>
          <p:cNvPr id="46" name="Google Shape;46;p20"/>
          <p:cNvCxnSpPr/>
          <p:nvPr/>
        </p:nvCxnSpPr>
        <p:spPr>
          <a:xfrm rot="10800000" flipH="1">
            <a:off x="892142" y="1847089"/>
            <a:ext cx="7563703" cy="12523"/>
          </a:xfrm>
          <a:prstGeom prst="straightConnector1">
            <a:avLst/>
          </a:prstGeom>
          <a:noFill/>
          <a:ln w="31750" cap="flat" cmpd="sng">
            <a:solidFill>
              <a:schemeClr val="accent1"/>
            </a:solidFill>
            <a:prstDash val="solid"/>
            <a:round/>
            <a:headEnd type="none" w="sm" len="sm"/>
            <a:tailEnd type="none" w="sm" len="sm"/>
          </a:ln>
        </p:spPr>
      </p:cxnSp>
      <p:sp>
        <p:nvSpPr>
          <p:cNvPr id="47" name="Google Shape;47;p20"/>
          <p:cNvSpPr txBox="1">
            <a:spLocks noGrp="1"/>
          </p:cNvSpPr>
          <p:nvPr>
            <p:ph type="title"/>
          </p:nvPr>
        </p:nvSpPr>
        <p:spPr>
          <a:xfrm>
            <a:off x="1088686" y="810377"/>
            <a:ext cx="7202456" cy="947303"/>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3200"/>
              <a:buFont typeface="Arial"/>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0"/>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20"/>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Slide with photo">
  <p:cSld name="Title Slide with photo">
    <p:spTree>
      <p:nvGrpSpPr>
        <p:cNvPr id="1" name="Shape 50"/>
        <p:cNvGrpSpPr/>
        <p:nvPr/>
      </p:nvGrpSpPr>
      <p:grpSpPr>
        <a:xfrm>
          <a:off x="0" y="0"/>
          <a:ext cx="0" cy="0"/>
          <a:chOff x="0" y="0"/>
          <a:chExt cx="0" cy="0"/>
        </a:xfrm>
      </p:grpSpPr>
      <p:pic>
        <p:nvPicPr>
          <p:cNvPr id="51" name="Google Shape;51;p11"/>
          <p:cNvPicPr preferRelativeResize="0"/>
          <p:nvPr/>
        </p:nvPicPr>
        <p:blipFill rotWithShape="1">
          <a:blip r:embed="rId2">
            <a:alphaModFix/>
          </a:blip>
          <a:srcRect/>
          <a:stretch/>
        </p:blipFill>
        <p:spPr>
          <a:xfrm>
            <a:off x="0" y="1532004"/>
            <a:ext cx="9144000" cy="3657600"/>
          </a:xfrm>
          <a:prstGeom prst="rect">
            <a:avLst/>
          </a:prstGeom>
          <a:noFill/>
          <a:ln>
            <a:noFill/>
          </a:ln>
        </p:spPr>
      </p:pic>
      <p:sp>
        <p:nvSpPr>
          <p:cNvPr id="52" name="Google Shape;52;p11"/>
          <p:cNvSpPr txBox="1">
            <a:spLocks noGrp="1"/>
          </p:cNvSpPr>
          <p:nvPr>
            <p:ph type="ctrTitle"/>
          </p:nvPr>
        </p:nvSpPr>
        <p:spPr>
          <a:xfrm>
            <a:off x="1813336" y="3464560"/>
            <a:ext cx="6477803" cy="1538289"/>
          </a:xfrm>
          <a:prstGeom prst="rect">
            <a:avLst/>
          </a:prstGeom>
          <a:noFill/>
          <a:ln>
            <a:noFill/>
          </a:ln>
        </p:spPr>
        <p:txBody>
          <a:bodyPr spcFirstLastPara="1" wrap="square" lIns="91425" tIns="45700" rIns="91425" bIns="0" anchor="b" anchorCtr="0">
            <a:normAutofit/>
          </a:bodyPr>
          <a:lstStyle>
            <a:lvl1pPr lvl="0" algn="l">
              <a:lnSpc>
                <a:spcPct val="90000"/>
              </a:lnSpc>
              <a:spcBef>
                <a:spcPts val="0"/>
              </a:spcBef>
              <a:spcAft>
                <a:spcPts val="0"/>
              </a:spcAft>
              <a:buClr>
                <a:schemeClr val="lt1"/>
              </a:buClr>
              <a:buSzPts val="3600"/>
              <a:buFont typeface="Arial"/>
              <a:buNone/>
              <a:defRPr sz="36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11"/>
          <p:cNvSpPr txBox="1">
            <a:spLocks noGrp="1"/>
          </p:cNvSpPr>
          <p:nvPr>
            <p:ph type="subTitle" idx="1"/>
          </p:nvPr>
        </p:nvSpPr>
        <p:spPr>
          <a:xfrm>
            <a:off x="1813335" y="5189604"/>
            <a:ext cx="6477804" cy="977621"/>
          </a:xfrm>
          <a:prstGeom prst="rect">
            <a:avLst/>
          </a:prstGeom>
          <a:noFill/>
          <a:ln>
            <a:noFill/>
          </a:ln>
        </p:spPr>
        <p:txBody>
          <a:bodyPr spcFirstLastPara="1" wrap="square" lIns="91425" tIns="91425" rIns="91425" bIns="91425" anchor="t" anchorCtr="0">
            <a:normAutofit/>
          </a:bodyPr>
          <a:lstStyle>
            <a:lvl1pPr lvl="0" algn="l">
              <a:lnSpc>
                <a:spcPct val="120000"/>
              </a:lnSpc>
              <a:spcBef>
                <a:spcPts val="750"/>
              </a:spcBef>
              <a:spcAft>
                <a:spcPts val="0"/>
              </a:spcAft>
              <a:buSzPts val="1600"/>
              <a:buNone/>
              <a:defRPr sz="1600" b="0" cap="none">
                <a:solidFill>
                  <a:srgbClr val="181612"/>
                </a:solidFill>
              </a:defRPr>
            </a:lvl1pPr>
            <a:lvl2pPr lvl="1" algn="ctr">
              <a:lnSpc>
                <a:spcPct val="120000"/>
              </a:lnSpc>
              <a:spcBef>
                <a:spcPts val="375"/>
              </a:spcBef>
              <a:spcAft>
                <a:spcPts val="0"/>
              </a:spcAft>
              <a:buSzPts val="1350"/>
              <a:buNone/>
              <a:defRPr sz="1350"/>
            </a:lvl2pPr>
            <a:lvl3pPr lvl="2" algn="ctr">
              <a:lnSpc>
                <a:spcPct val="120000"/>
              </a:lnSpc>
              <a:spcBef>
                <a:spcPts val="375"/>
              </a:spcBef>
              <a:spcAft>
                <a:spcPts val="0"/>
              </a:spcAft>
              <a:buSzPts val="1350"/>
              <a:buNone/>
              <a:defRPr sz="1350"/>
            </a:lvl3pPr>
            <a:lvl4pPr lvl="3" algn="ctr">
              <a:lnSpc>
                <a:spcPct val="120000"/>
              </a:lnSpc>
              <a:spcBef>
                <a:spcPts val="375"/>
              </a:spcBef>
              <a:spcAft>
                <a:spcPts val="0"/>
              </a:spcAft>
              <a:buSzPts val="1200"/>
              <a:buNone/>
              <a:defRPr sz="1200"/>
            </a:lvl4pPr>
            <a:lvl5pPr lvl="4" algn="ctr">
              <a:lnSpc>
                <a:spcPct val="120000"/>
              </a:lnSpc>
              <a:spcBef>
                <a:spcPts val="375"/>
              </a:spcBef>
              <a:spcAft>
                <a:spcPts val="0"/>
              </a:spcAft>
              <a:buSzPts val="1200"/>
              <a:buNone/>
              <a:defRPr sz="1200"/>
            </a:lvl5pPr>
            <a:lvl6pPr lvl="5" algn="ctr">
              <a:lnSpc>
                <a:spcPct val="120000"/>
              </a:lnSpc>
              <a:spcBef>
                <a:spcPts val="375"/>
              </a:spcBef>
              <a:spcAft>
                <a:spcPts val="0"/>
              </a:spcAft>
              <a:buSzPts val="1200"/>
              <a:buNone/>
              <a:defRPr sz="1200"/>
            </a:lvl6pPr>
            <a:lvl7pPr lvl="6" algn="ctr">
              <a:lnSpc>
                <a:spcPct val="120000"/>
              </a:lnSpc>
              <a:spcBef>
                <a:spcPts val="375"/>
              </a:spcBef>
              <a:spcAft>
                <a:spcPts val="0"/>
              </a:spcAft>
              <a:buSzPts val="1200"/>
              <a:buNone/>
              <a:defRPr sz="1200"/>
            </a:lvl7pPr>
            <a:lvl8pPr lvl="7" algn="ctr">
              <a:lnSpc>
                <a:spcPct val="120000"/>
              </a:lnSpc>
              <a:spcBef>
                <a:spcPts val="375"/>
              </a:spcBef>
              <a:spcAft>
                <a:spcPts val="0"/>
              </a:spcAft>
              <a:buSzPts val="1200"/>
              <a:buNone/>
              <a:defRPr sz="1200"/>
            </a:lvl8pPr>
            <a:lvl9pPr lvl="8" algn="ctr">
              <a:lnSpc>
                <a:spcPct val="120000"/>
              </a:lnSpc>
              <a:spcBef>
                <a:spcPts val="375"/>
              </a:spcBef>
              <a:spcAft>
                <a:spcPts val="0"/>
              </a:spcAft>
              <a:buSzPts val="1200"/>
              <a:buNone/>
              <a:defRPr sz="1200"/>
            </a:lvl9pPr>
          </a:lstStyle>
          <a:p>
            <a:endParaRPr/>
          </a:p>
        </p:txBody>
      </p:sp>
      <p:cxnSp>
        <p:nvCxnSpPr>
          <p:cNvPr id="54" name="Google Shape;54;p11"/>
          <p:cNvCxnSpPr/>
          <p:nvPr/>
        </p:nvCxnSpPr>
        <p:spPr>
          <a:xfrm>
            <a:off x="0" y="5187659"/>
            <a:ext cx="9144000" cy="0"/>
          </a:xfrm>
          <a:prstGeom prst="straightConnector1">
            <a:avLst/>
          </a:prstGeom>
          <a:noFill/>
          <a:ln w="31750" cap="flat" cmpd="sng">
            <a:solidFill>
              <a:schemeClr val="accent1"/>
            </a:solidFill>
            <a:prstDash val="solid"/>
            <a:round/>
            <a:headEnd type="none" w="sm" len="sm"/>
            <a:tailEnd type="none" w="sm" len="sm"/>
          </a:ln>
        </p:spPr>
      </p:cxnSp>
      <p:pic>
        <p:nvPicPr>
          <p:cNvPr id="55" name="Google Shape;55;p11"/>
          <p:cNvPicPr preferRelativeResize="0"/>
          <p:nvPr/>
        </p:nvPicPr>
        <p:blipFill rotWithShape="1">
          <a:blip r:embed="rId3">
            <a:alphaModFix/>
          </a:blip>
          <a:srcRect/>
          <a:stretch/>
        </p:blipFill>
        <p:spPr>
          <a:xfrm>
            <a:off x="1695177" y="585230"/>
            <a:ext cx="4360183" cy="135025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6"/>
        <p:cNvGrpSpPr/>
        <p:nvPr/>
      </p:nvGrpSpPr>
      <p:grpSpPr>
        <a:xfrm>
          <a:off x="0" y="0"/>
          <a:ext cx="0" cy="0"/>
          <a:chOff x="0" y="0"/>
          <a:chExt cx="0" cy="0"/>
        </a:xfrm>
      </p:grpSpPr>
      <p:sp>
        <p:nvSpPr>
          <p:cNvPr id="57" name="Google Shape;57;p17"/>
          <p:cNvSpPr/>
          <p:nvPr/>
        </p:nvSpPr>
        <p:spPr>
          <a:xfrm>
            <a:off x="897905" y="0"/>
            <a:ext cx="6839998" cy="3803776"/>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Arial"/>
              <a:ea typeface="Arial"/>
              <a:cs typeface="Arial"/>
              <a:sym typeface="Arial"/>
            </a:endParaRPr>
          </a:p>
        </p:txBody>
      </p:sp>
      <p:cxnSp>
        <p:nvCxnSpPr>
          <p:cNvPr id="58" name="Google Shape;58;p17"/>
          <p:cNvCxnSpPr/>
          <p:nvPr/>
        </p:nvCxnSpPr>
        <p:spPr>
          <a:xfrm>
            <a:off x="892142" y="3816299"/>
            <a:ext cx="6845761" cy="0"/>
          </a:xfrm>
          <a:prstGeom prst="straightConnector1">
            <a:avLst/>
          </a:prstGeom>
          <a:noFill/>
          <a:ln w="31750" cap="flat" cmpd="sng">
            <a:solidFill>
              <a:schemeClr val="accent1"/>
            </a:solidFill>
            <a:prstDash val="solid"/>
            <a:round/>
            <a:headEnd type="none" w="sm" len="sm"/>
            <a:tailEnd type="none" w="sm" len="sm"/>
          </a:ln>
        </p:spPr>
      </p:cxnSp>
      <p:sp>
        <p:nvSpPr>
          <p:cNvPr id="59" name="Google Shape;59;p17"/>
          <p:cNvSpPr txBox="1">
            <a:spLocks noGrp="1"/>
          </p:cNvSpPr>
          <p:nvPr>
            <p:ph type="title"/>
          </p:nvPr>
        </p:nvSpPr>
        <p:spPr>
          <a:xfrm>
            <a:off x="1090680" y="2168168"/>
            <a:ext cx="6482366" cy="147591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200"/>
              <a:buFont typeface="Arial"/>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17"/>
          <p:cNvSpPr txBox="1">
            <a:spLocks noGrp="1"/>
          </p:cNvSpPr>
          <p:nvPr>
            <p:ph type="body" idx="1"/>
          </p:nvPr>
        </p:nvSpPr>
        <p:spPr>
          <a:xfrm>
            <a:off x="1090680" y="3806198"/>
            <a:ext cx="6472835" cy="1012929"/>
          </a:xfrm>
          <a:prstGeom prst="rect">
            <a:avLst/>
          </a:prstGeom>
          <a:noFill/>
          <a:ln>
            <a:noFill/>
          </a:ln>
        </p:spPr>
        <p:txBody>
          <a:bodyPr spcFirstLastPara="1" wrap="square" lIns="91425" tIns="91425" rIns="91425" bIns="45700" anchor="t" anchorCtr="0">
            <a:normAutofit/>
          </a:bodyPr>
          <a:lstStyle>
            <a:lvl1pPr marL="457200" lvl="0" indent="-228600" algn="l">
              <a:lnSpc>
                <a:spcPct val="120000"/>
              </a:lnSpc>
              <a:spcBef>
                <a:spcPts val="750"/>
              </a:spcBef>
              <a:spcAft>
                <a:spcPts val="0"/>
              </a:spcAft>
              <a:buSzPts val="1600"/>
              <a:buNone/>
              <a:defRPr sz="1600">
                <a:solidFill>
                  <a:srgbClr val="222222"/>
                </a:solidFill>
              </a:defRPr>
            </a:lvl1pPr>
            <a:lvl2pPr marL="914400" lvl="1" indent="-228600" algn="l">
              <a:lnSpc>
                <a:spcPct val="120000"/>
              </a:lnSpc>
              <a:spcBef>
                <a:spcPts val="375"/>
              </a:spcBef>
              <a:spcAft>
                <a:spcPts val="0"/>
              </a:spcAft>
              <a:buSzPts val="1350"/>
              <a:buNone/>
              <a:defRPr sz="1350">
                <a:solidFill>
                  <a:srgbClr val="8891AA"/>
                </a:solidFill>
              </a:defRPr>
            </a:lvl2pPr>
            <a:lvl3pPr marL="1371600" lvl="2" indent="-228600" algn="l">
              <a:lnSpc>
                <a:spcPct val="120000"/>
              </a:lnSpc>
              <a:spcBef>
                <a:spcPts val="375"/>
              </a:spcBef>
              <a:spcAft>
                <a:spcPts val="0"/>
              </a:spcAft>
              <a:buSzPts val="1350"/>
              <a:buNone/>
              <a:defRPr sz="1350">
                <a:solidFill>
                  <a:srgbClr val="8891AA"/>
                </a:solidFill>
              </a:defRPr>
            </a:lvl3pPr>
            <a:lvl4pPr marL="1828800" lvl="3" indent="-228600" algn="l">
              <a:lnSpc>
                <a:spcPct val="120000"/>
              </a:lnSpc>
              <a:spcBef>
                <a:spcPts val="375"/>
              </a:spcBef>
              <a:spcAft>
                <a:spcPts val="0"/>
              </a:spcAft>
              <a:buSzPts val="1200"/>
              <a:buNone/>
              <a:defRPr sz="1200">
                <a:solidFill>
                  <a:srgbClr val="8891AA"/>
                </a:solidFill>
              </a:defRPr>
            </a:lvl4pPr>
            <a:lvl5pPr marL="2286000" lvl="4" indent="-228600" algn="l">
              <a:lnSpc>
                <a:spcPct val="120000"/>
              </a:lnSpc>
              <a:spcBef>
                <a:spcPts val="375"/>
              </a:spcBef>
              <a:spcAft>
                <a:spcPts val="0"/>
              </a:spcAft>
              <a:buSzPts val="1200"/>
              <a:buNone/>
              <a:defRPr sz="1200">
                <a:solidFill>
                  <a:srgbClr val="8891AA"/>
                </a:solidFill>
              </a:defRPr>
            </a:lvl5pPr>
            <a:lvl6pPr marL="2743200" lvl="5" indent="-228600" algn="l">
              <a:lnSpc>
                <a:spcPct val="120000"/>
              </a:lnSpc>
              <a:spcBef>
                <a:spcPts val="375"/>
              </a:spcBef>
              <a:spcAft>
                <a:spcPts val="0"/>
              </a:spcAft>
              <a:buSzPts val="1200"/>
              <a:buNone/>
              <a:defRPr sz="1200">
                <a:solidFill>
                  <a:srgbClr val="8891AA"/>
                </a:solidFill>
              </a:defRPr>
            </a:lvl6pPr>
            <a:lvl7pPr marL="3200400" lvl="6" indent="-228600" algn="l">
              <a:lnSpc>
                <a:spcPct val="120000"/>
              </a:lnSpc>
              <a:spcBef>
                <a:spcPts val="375"/>
              </a:spcBef>
              <a:spcAft>
                <a:spcPts val="0"/>
              </a:spcAft>
              <a:buSzPts val="1200"/>
              <a:buNone/>
              <a:defRPr sz="1200">
                <a:solidFill>
                  <a:srgbClr val="8891AA"/>
                </a:solidFill>
              </a:defRPr>
            </a:lvl7pPr>
            <a:lvl8pPr marL="3657600" lvl="7" indent="-228600" algn="l">
              <a:lnSpc>
                <a:spcPct val="120000"/>
              </a:lnSpc>
              <a:spcBef>
                <a:spcPts val="375"/>
              </a:spcBef>
              <a:spcAft>
                <a:spcPts val="0"/>
              </a:spcAft>
              <a:buSzPts val="1200"/>
              <a:buNone/>
              <a:defRPr sz="1200">
                <a:solidFill>
                  <a:srgbClr val="8891AA"/>
                </a:solidFill>
              </a:defRPr>
            </a:lvl8pPr>
            <a:lvl9pPr marL="4114800" lvl="8" indent="-228600" algn="l">
              <a:lnSpc>
                <a:spcPct val="120000"/>
              </a:lnSpc>
              <a:spcBef>
                <a:spcPts val="375"/>
              </a:spcBef>
              <a:spcAft>
                <a:spcPts val="0"/>
              </a:spcAft>
              <a:buSzPts val="1200"/>
              <a:buNone/>
              <a:defRPr sz="1200">
                <a:solidFill>
                  <a:srgbClr val="8891AA"/>
                </a:solidFill>
              </a:defRPr>
            </a:lvl9pPr>
          </a:lstStyle>
          <a:p>
            <a:endParaRPr/>
          </a:p>
        </p:txBody>
      </p:sp>
      <p:sp>
        <p:nvSpPr>
          <p:cNvPr id="61" name="Google Shape;61;p17"/>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17"/>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Header with 2 columns" type="twoObj">
  <p:cSld name="TWO_OBJECTS">
    <p:spTree>
      <p:nvGrpSpPr>
        <p:cNvPr id="1" name="Shape 63"/>
        <p:cNvGrpSpPr/>
        <p:nvPr/>
      </p:nvGrpSpPr>
      <p:grpSpPr>
        <a:xfrm>
          <a:off x="0" y="0"/>
          <a:ext cx="0" cy="0"/>
          <a:chOff x="0" y="0"/>
          <a:chExt cx="0" cy="0"/>
        </a:xfrm>
      </p:grpSpPr>
      <p:sp>
        <p:nvSpPr>
          <p:cNvPr id="64" name="Google Shape;64;p18"/>
          <p:cNvSpPr/>
          <p:nvPr/>
        </p:nvSpPr>
        <p:spPr>
          <a:xfrm>
            <a:off x="897905" y="0"/>
            <a:ext cx="7557940" cy="1847088"/>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Arial"/>
              <a:ea typeface="Arial"/>
              <a:cs typeface="Arial"/>
              <a:sym typeface="Arial"/>
            </a:endParaRPr>
          </a:p>
        </p:txBody>
      </p:sp>
      <p:cxnSp>
        <p:nvCxnSpPr>
          <p:cNvPr id="65" name="Google Shape;65;p18"/>
          <p:cNvCxnSpPr/>
          <p:nvPr/>
        </p:nvCxnSpPr>
        <p:spPr>
          <a:xfrm rot="10800000" flipH="1">
            <a:off x="892142" y="1847089"/>
            <a:ext cx="7563703" cy="12523"/>
          </a:xfrm>
          <a:prstGeom prst="straightConnector1">
            <a:avLst/>
          </a:prstGeom>
          <a:noFill/>
          <a:ln w="31750" cap="flat" cmpd="sng">
            <a:solidFill>
              <a:schemeClr val="accent1"/>
            </a:solidFill>
            <a:prstDash val="solid"/>
            <a:round/>
            <a:headEnd type="none" w="sm" len="sm"/>
            <a:tailEnd type="none" w="sm" len="sm"/>
          </a:ln>
        </p:spPr>
      </p:cxnSp>
      <p:sp>
        <p:nvSpPr>
          <p:cNvPr id="66" name="Google Shape;66;p18"/>
          <p:cNvSpPr txBox="1">
            <a:spLocks noGrp="1"/>
          </p:cNvSpPr>
          <p:nvPr>
            <p:ph type="title"/>
          </p:nvPr>
        </p:nvSpPr>
        <p:spPr>
          <a:xfrm>
            <a:off x="1086913" y="804890"/>
            <a:ext cx="7204226" cy="903456"/>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3200"/>
              <a:buFont typeface="Arial"/>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8"/>
          <p:cNvSpPr txBox="1">
            <a:spLocks noGrp="1"/>
          </p:cNvSpPr>
          <p:nvPr>
            <p:ph type="body" idx="1"/>
          </p:nvPr>
        </p:nvSpPr>
        <p:spPr>
          <a:xfrm>
            <a:off x="1085498" y="2010878"/>
            <a:ext cx="3483864" cy="4049804"/>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rgbClr val="181612"/>
                </a:solidFill>
              </a:defRPr>
            </a:lvl1pPr>
            <a:lvl2pPr marL="914400" lvl="1" indent="-317500" algn="l">
              <a:lnSpc>
                <a:spcPct val="120000"/>
              </a:lnSpc>
              <a:spcBef>
                <a:spcPts val="375"/>
              </a:spcBef>
              <a:spcAft>
                <a:spcPts val="0"/>
              </a:spcAft>
              <a:buSzPts val="1400"/>
              <a:buChar char="•"/>
              <a:defRPr>
                <a:solidFill>
                  <a:srgbClr val="181612"/>
                </a:solidFill>
              </a:defRPr>
            </a:lvl2pPr>
            <a:lvl3pPr marL="1371600" lvl="2" indent="-304800" algn="l">
              <a:lnSpc>
                <a:spcPct val="120000"/>
              </a:lnSpc>
              <a:spcBef>
                <a:spcPts val="375"/>
              </a:spcBef>
              <a:spcAft>
                <a:spcPts val="0"/>
              </a:spcAft>
              <a:buSzPts val="1200"/>
              <a:buChar char="•"/>
              <a:defRPr>
                <a:solidFill>
                  <a:srgbClr val="181612"/>
                </a:solidFill>
              </a:defRPr>
            </a:lvl3pPr>
            <a:lvl4pPr marL="1828800" lvl="3" indent="-295275" algn="l">
              <a:lnSpc>
                <a:spcPct val="120000"/>
              </a:lnSpc>
              <a:spcBef>
                <a:spcPts val="375"/>
              </a:spcBef>
              <a:spcAft>
                <a:spcPts val="0"/>
              </a:spcAft>
              <a:buSzPts val="1050"/>
              <a:buChar char="•"/>
              <a:defRPr>
                <a:solidFill>
                  <a:srgbClr val="181612"/>
                </a:solidFill>
              </a:defRPr>
            </a:lvl4pPr>
            <a:lvl5pPr marL="2286000" lvl="4" indent="-285750" algn="l">
              <a:lnSpc>
                <a:spcPct val="120000"/>
              </a:lnSpc>
              <a:spcBef>
                <a:spcPts val="375"/>
              </a:spcBef>
              <a:spcAft>
                <a:spcPts val="0"/>
              </a:spcAft>
              <a:buSzPts val="900"/>
              <a:buChar char="•"/>
              <a:defRPr>
                <a:solidFill>
                  <a:srgbClr val="18161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68" name="Google Shape;68;p18"/>
          <p:cNvSpPr txBox="1">
            <a:spLocks noGrp="1"/>
          </p:cNvSpPr>
          <p:nvPr>
            <p:ph type="body" idx="2"/>
          </p:nvPr>
        </p:nvSpPr>
        <p:spPr>
          <a:xfrm>
            <a:off x="4810328" y="2017345"/>
            <a:ext cx="3483864" cy="4043339"/>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rgbClr val="181612"/>
                </a:solidFill>
              </a:defRPr>
            </a:lvl1pPr>
            <a:lvl2pPr marL="914400" lvl="1" indent="-317500" algn="l">
              <a:lnSpc>
                <a:spcPct val="120000"/>
              </a:lnSpc>
              <a:spcBef>
                <a:spcPts val="375"/>
              </a:spcBef>
              <a:spcAft>
                <a:spcPts val="0"/>
              </a:spcAft>
              <a:buSzPts val="1400"/>
              <a:buChar char="•"/>
              <a:defRPr>
                <a:solidFill>
                  <a:srgbClr val="181612"/>
                </a:solidFill>
              </a:defRPr>
            </a:lvl2pPr>
            <a:lvl3pPr marL="1371600" lvl="2" indent="-304800" algn="l">
              <a:lnSpc>
                <a:spcPct val="120000"/>
              </a:lnSpc>
              <a:spcBef>
                <a:spcPts val="375"/>
              </a:spcBef>
              <a:spcAft>
                <a:spcPts val="0"/>
              </a:spcAft>
              <a:buSzPts val="1200"/>
              <a:buChar char="•"/>
              <a:defRPr>
                <a:solidFill>
                  <a:srgbClr val="181612"/>
                </a:solidFill>
              </a:defRPr>
            </a:lvl3pPr>
            <a:lvl4pPr marL="1828800" lvl="3" indent="-295275" algn="l">
              <a:lnSpc>
                <a:spcPct val="120000"/>
              </a:lnSpc>
              <a:spcBef>
                <a:spcPts val="375"/>
              </a:spcBef>
              <a:spcAft>
                <a:spcPts val="0"/>
              </a:spcAft>
              <a:buSzPts val="1050"/>
              <a:buChar char="•"/>
              <a:defRPr>
                <a:solidFill>
                  <a:srgbClr val="181612"/>
                </a:solidFill>
              </a:defRPr>
            </a:lvl4pPr>
            <a:lvl5pPr marL="2286000" lvl="4" indent="-285750" algn="l">
              <a:lnSpc>
                <a:spcPct val="120000"/>
              </a:lnSpc>
              <a:spcBef>
                <a:spcPts val="375"/>
              </a:spcBef>
              <a:spcAft>
                <a:spcPts val="0"/>
              </a:spcAft>
              <a:buSzPts val="900"/>
              <a:buChar char="•"/>
              <a:defRPr>
                <a:solidFill>
                  <a:srgbClr val="18161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69" name="Google Shape;69;p18"/>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8"/>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Header with Comparison" type="twoTxTwoObj">
  <p:cSld name="TWO_OBJECTS_WITH_TEXT">
    <p:spTree>
      <p:nvGrpSpPr>
        <p:cNvPr id="1" name="Shape 71"/>
        <p:cNvGrpSpPr/>
        <p:nvPr/>
      </p:nvGrpSpPr>
      <p:grpSpPr>
        <a:xfrm>
          <a:off x="0" y="0"/>
          <a:ext cx="0" cy="0"/>
          <a:chOff x="0" y="0"/>
          <a:chExt cx="0" cy="0"/>
        </a:xfrm>
      </p:grpSpPr>
      <p:sp>
        <p:nvSpPr>
          <p:cNvPr id="72" name="Google Shape;72;p19"/>
          <p:cNvSpPr/>
          <p:nvPr/>
        </p:nvSpPr>
        <p:spPr>
          <a:xfrm>
            <a:off x="897905" y="0"/>
            <a:ext cx="7557940" cy="1844314"/>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Arial"/>
              <a:ea typeface="Arial"/>
              <a:cs typeface="Arial"/>
              <a:sym typeface="Arial"/>
            </a:endParaRPr>
          </a:p>
        </p:txBody>
      </p:sp>
      <p:cxnSp>
        <p:nvCxnSpPr>
          <p:cNvPr id="73" name="Google Shape;73;p19"/>
          <p:cNvCxnSpPr/>
          <p:nvPr/>
        </p:nvCxnSpPr>
        <p:spPr>
          <a:xfrm rot="10800000" flipH="1">
            <a:off x="892142" y="1847089"/>
            <a:ext cx="7563703" cy="12523"/>
          </a:xfrm>
          <a:prstGeom prst="straightConnector1">
            <a:avLst/>
          </a:prstGeom>
          <a:noFill/>
          <a:ln w="31750" cap="flat" cmpd="sng">
            <a:solidFill>
              <a:schemeClr val="accent1"/>
            </a:solidFill>
            <a:prstDash val="solid"/>
            <a:round/>
            <a:headEnd type="none" w="sm" len="sm"/>
            <a:tailEnd type="none" w="sm" len="sm"/>
          </a:ln>
        </p:spPr>
      </p:cxnSp>
      <p:sp>
        <p:nvSpPr>
          <p:cNvPr id="74" name="Google Shape;74;p19"/>
          <p:cNvSpPr txBox="1">
            <a:spLocks noGrp="1"/>
          </p:cNvSpPr>
          <p:nvPr>
            <p:ph type="title"/>
          </p:nvPr>
        </p:nvSpPr>
        <p:spPr>
          <a:xfrm>
            <a:off x="1085394" y="804167"/>
            <a:ext cx="7205746" cy="879528"/>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3200"/>
              <a:buFont typeface="Arial"/>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19"/>
          <p:cNvSpPr txBox="1">
            <a:spLocks noGrp="1"/>
          </p:cNvSpPr>
          <p:nvPr>
            <p:ph type="body" idx="1"/>
          </p:nvPr>
        </p:nvSpPr>
        <p:spPr>
          <a:xfrm>
            <a:off x="1085393" y="2019552"/>
            <a:ext cx="3483864" cy="801943"/>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750"/>
              </a:spcBef>
              <a:spcAft>
                <a:spcPts val="0"/>
              </a:spcAft>
              <a:buSzPts val="2000"/>
              <a:buNone/>
              <a:defRPr sz="2000" b="0" cap="none">
                <a:solidFill>
                  <a:schemeClr val="dk1"/>
                </a:solidFill>
              </a:defRPr>
            </a:lvl1pPr>
            <a:lvl2pPr marL="914400" lvl="1" indent="-228600" algn="l">
              <a:lnSpc>
                <a:spcPct val="120000"/>
              </a:lnSpc>
              <a:spcBef>
                <a:spcPts val="375"/>
              </a:spcBef>
              <a:spcAft>
                <a:spcPts val="0"/>
              </a:spcAft>
              <a:buSzPts val="1500"/>
              <a:buNone/>
              <a:defRPr sz="1500" b="1"/>
            </a:lvl2pPr>
            <a:lvl3pPr marL="1371600" lvl="2" indent="-228600" algn="l">
              <a:lnSpc>
                <a:spcPct val="120000"/>
              </a:lnSpc>
              <a:spcBef>
                <a:spcPts val="375"/>
              </a:spcBef>
              <a:spcAft>
                <a:spcPts val="0"/>
              </a:spcAft>
              <a:buSzPts val="1350"/>
              <a:buNone/>
              <a:defRPr sz="1350" b="1"/>
            </a:lvl3pPr>
            <a:lvl4pPr marL="1828800" lvl="3" indent="-228600" algn="l">
              <a:lnSpc>
                <a:spcPct val="120000"/>
              </a:lnSpc>
              <a:spcBef>
                <a:spcPts val="375"/>
              </a:spcBef>
              <a:spcAft>
                <a:spcPts val="0"/>
              </a:spcAft>
              <a:buSzPts val="1200"/>
              <a:buNone/>
              <a:defRPr sz="1200" b="1"/>
            </a:lvl4pPr>
            <a:lvl5pPr marL="2286000" lvl="4" indent="-228600" algn="l">
              <a:lnSpc>
                <a:spcPct val="120000"/>
              </a:lnSpc>
              <a:spcBef>
                <a:spcPts val="375"/>
              </a:spcBef>
              <a:spcAft>
                <a:spcPts val="0"/>
              </a:spcAft>
              <a:buSzPts val="1200"/>
              <a:buNone/>
              <a:defRPr sz="1200" b="1"/>
            </a:lvl5pPr>
            <a:lvl6pPr marL="2743200" lvl="5" indent="-228600" algn="l">
              <a:lnSpc>
                <a:spcPct val="120000"/>
              </a:lnSpc>
              <a:spcBef>
                <a:spcPts val="375"/>
              </a:spcBef>
              <a:spcAft>
                <a:spcPts val="0"/>
              </a:spcAft>
              <a:buSzPts val="1200"/>
              <a:buNone/>
              <a:defRPr sz="1200" b="1"/>
            </a:lvl6pPr>
            <a:lvl7pPr marL="3200400" lvl="6" indent="-228600" algn="l">
              <a:lnSpc>
                <a:spcPct val="120000"/>
              </a:lnSpc>
              <a:spcBef>
                <a:spcPts val="375"/>
              </a:spcBef>
              <a:spcAft>
                <a:spcPts val="0"/>
              </a:spcAft>
              <a:buSzPts val="1200"/>
              <a:buNone/>
              <a:defRPr sz="1200" b="1"/>
            </a:lvl7pPr>
            <a:lvl8pPr marL="3657600" lvl="7" indent="-228600" algn="l">
              <a:lnSpc>
                <a:spcPct val="120000"/>
              </a:lnSpc>
              <a:spcBef>
                <a:spcPts val="375"/>
              </a:spcBef>
              <a:spcAft>
                <a:spcPts val="0"/>
              </a:spcAft>
              <a:buSzPts val="1200"/>
              <a:buNone/>
              <a:defRPr sz="1200" b="1"/>
            </a:lvl8pPr>
            <a:lvl9pPr marL="4114800" lvl="8" indent="-228600" algn="l">
              <a:lnSpc>
                <a:spcPct val="120000"/>
              </a:lnSpc>
              <a:spcBef>
                <a:spcPts val="375"/>
              </a:spcBef>
              <a:spcAft>
                <a:spcPts val="0"/>
              </a:spcAft>
              <a:buSzPts val="1200"/>
              <a:buNone/>
              <a:defRPr sz="1200" b="1"/>
            </a:lvl9pPr>
          </a:lstStyle>
          <a:p>
            <a:endParaRPr/>
          </a:p>
        </p:txBody>
      </p:sp>
      <p:sp>
        <p:nvSpPr>
          <p:cNvPr id="76" name="Google Shape;76;p19"/>
          <p:cNvSpPr txBox="1">
            <a:spLocks noGrp="1"/>
          </p:cNvSpPr>
          <p:nvPr>
            <p:ph type="body" idx="2"/>
          </p:nvPr>
        </p:nvSpPr>
        <p:spPr>
          <a:xfrm>
            <a:off x="1085393" y="2824270"/>
            <a:ext cx="3483864" cy="3230542"/>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rgbClr val="181612"/>
                </a:solidFill>
              </a:defRPr>
            </a:lvl1pPr>
            <a:lvl2pPr marL="914400" lvl="1" indent="-317500" algn="l">
              <a:lnSpc>
                <a:spcPct val="120000"/>
              </a:lnSpc>
              <a:spcBef>
                <a:spcPts val="375"/>
              </a:spcBef>
              <a:spcAft>
                <a:spcPts val="0"/>
              </a:spcAft>
              <a:buSzPts val="1400"/>
              <a:buChar char="•"/>
              <a:defRPr>
                <a:solidFill>
                  <a:srgbClr val="181612"/>
                </a:solidFill>
              </a:defRPr>
            </a:lvl2pPr>
            <a:lvl3pPr marL="1371600" lvl="2" indent="-304800" algn="l">
              <a:lnSpc>
                <a:spcPct val="120000"/>
              </a:lnSpc>
              <a:spcBef>
                <a:spcPts val="375"/>
              </a:spcBef>
              <a:spcAft>
                <a:spcPts val="0"/>
              </a:spcAft>
              <a:buSzPts val="1200"/>
              <a:buChar char="•"/>
              <a:defRPr>
                <a:solidFill>
                  <a:srgbClr val="181612"/>
                </a:solidFill>
              </a:defRPr>
            </a:lvl3pPr>
            <a:lvl4pPr marL="1828800" lvl="3" indent="-295275" algn="l">
              <a:lnSpc>
                <a:spcPct val="120000"/>
              </a:lnSpc>
              <a:spcBef>
                <a:spcPts val="375"/>
              </a:spcBef>
              <a:spcAft>
                <a:spcPts val="0"/>
              </a:spcAft>
              <a:buSzPts val="1050"/>
              <a:buChar char="•"/>
              <a:defRPr>
                <a:solidFill>
                  <a:srgbClr val="181612"/>
                </a:solidFill>
              </a:defRPr>
            </a:lvl4pPr>
            <a:lvl5pPr marL="2286000" lvl="4" indent="-285750" algn="l">
              <a:lnSpc>
                <a:spcPct val="120000"/>
              </a:lnSpc>
              <a:spcBef>
                <a:spcPts val="375"/>
              </a:spcBef>
              <a:spcAft>
                <a:spcPts val="0"/>
              </a:spcAft>
              <a:buSzPts val="900"/>
              <a:buChar char="•"/>
              <a:defRPr>
                <a:solidFill>
                  <a:srgbClr val="18161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77" name="Google Shape;77;p19"/>
          <p:cNvSpPr txBox="1">
            <a:spLocks noGrp="1"/>
          </p:cNvSpPr>
          <p:nvPr>
            <p:ph type="body" idx="3"/>
          </p:nvPr>
        </p:nvSpPr>
        <p:spPr>
          <a:xfrm>
            <a:off x="4809272" y="2023006"/>
            <a:ext cx="3483864" cy="80223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750"/>
              </a:spcBef>
              <a:spcAft>
                <a:spcPts val="0"/>
              </a:spcAft>
              <a:buSzPts val="2000"/>
              <a:buNone/>
              <a:defRPr sz="2000" b="0" cap="none">
                <a:solidFill>
                  <a:schemeClr val="dk1"/>
                </a:solidFill>
              </a:defRPr>
            </a:lvl1pPr>
            <a:lvl2pPr marL="914400" lvl="1" indent="-228600" algn="l">
              <a:lnSpc>
                <a:spcPct val="120000"/>
              </a:lnSpc>
              <a:spcBef>
                <a:spcPts val="375"/>
              </a:spcBef>
              <a:spcAft>
                <a:spcPts val="0"/>
              </a:spcAft>
              <a:buSzPts val="1500"/>
              <a:buNone/>
              <a:defRPr sz="1500" b="1"/>
            </a:lvl2pPr>
            <a:lvl3pPr marL="1371600" lvl="2" indent="-228600" algn="l">
              <a:lnSpc>
                <a:spcPct val="120000"/>
              </a:lnSpc>
              <a:spcBef>
                <a:spcPts val="375"/>
              </a:spcBef>
              <a:spcAft>
                <a:spcPts val="0"/>
              </a:spcAft>
              <a:buSzPts val="1350"/>
              <a:buNone/>
              <a:defRPr sz="1350" b="1"/>
            </a:lvl3pPr>
            <a:lvl4pPr marL="1828800" lvl="3" indent="-228600" algn="l">
              <a:lnSpc>
                <a:spcPct val="120000"/>
              </a:lnSpc>
              <a:spcBef>
                <a:spcPts val="375"/>
              </a:spcBef>
              <a:spcAft>
                <a:spcPts val="0"/>
              </a:spcAft>
              <a:buSzPts val="1200"/>
              <a:buNone/>
              <a:defRPr sz="1200" b="1"/>
            </a:lvl4pPr>
            <a:lvl5pPr marL="2286000" lvl="4" indent="-228600" algn="l">
              <a:lnSpc>
                <a:spcPct val="120000"/>
              </a:lnSpc>
              <a:spcBef>
                <a:spcPts val="375"/>
              </a:spcBef>
              <a:spcAft>
                <a:spcPts val="0"/>
              </a:spcAft>
              <a:buSzPts val="1200"/>
              <a:buNone/>
              <a:defRPr sz="1200" b="1"/>
            </a:lvl5pPr>
            <a:lvl6pPr marL="2743200" lvl="5" indent="-228600" algn="l">
              <a:lnSpc>
                <a:spcPct val="120000"/>
              </a:lnSpc>
              <a:spcBef>
                <a:spcPts val="375"/>
              </a:spcBef>
              <a:spcAft>
                <a:spcPts val="0"/>
              </a:spcAft>
              <a:buSzPts val="1200"/>
              <a:buNone/>
              <a:defRPr sz="1200" b="1"/>
            </a:lvl6pPr>
            <a:lvl7pPr marL="3200400" lvl="6" indent="-228600" algn="l">
              <a:lnSpc>
                <a:spcPct val="120000"/>
              </a:lnSpc>
              <a:spcBef>
                <a:spcPts val="375"/>
              </a:spcBef>
              <a:spcAft>
                <a:spcPts val="0"/>
              </a:spcAft>
              <a:buSzPts val="1200"/>
              <a:buNone/>
              <a:defRPr sz="1200" b="1"/>
            </a:lvl7pPr>
            <a:lvl8pPr marL="3657600" lvl="7" indent="-228600" algn="l">
              <a:lnSpc>
                <a:spcPct val="120000"/>
              </a:lnSpc>
              <a:spcBef>
                <a:spcPts val="375"/>
              </a:spcBef>
              <a:spcAft>
                <a:spcPts val="0"/>
              </a:spcAft>
              <a:buSzPts val="1200"/>
              <a:buNone/>
              <a:defRPr sz="1200" b="1"/>
            </a:lvl8pPr>
            <a:lvl9pPr marL="4114800" lvl="8" indent="-228600" algn="l">
              <a:lnSpc>
                <a:spcPct val="120000"/>
              </a:lnSpc>
              <a:spcBef>
                <a:spcPts val="375"/>
              </a:spcBef>
              <a:spcAft>
                <a:spcPts val="0"/>
              </a:spcAft>
              <a:buSzPts val="1200"/>
              <a:buNone/>
              <a:defRPr sz="1200" b="1"/>
            </a:lvl9pPr>
          </a:lstStyle>
          <a:p>
            <a:endParaRPr/>
          </a:p>
        </p:txBody>
      </p:sp>
      <p:sp>
        <p:nvSpPr>
          <p:cNvPr id="78" name="Google Shape;78;p19"/>
          <p:cNvSpPr txBox="1">
            <a:spLocks noGrp="1"/>
          </p:cNvSpPr>
          <p:nvPr>
            <p:ph type="body" idx="4"/>
          </p:nvPr>
        </p:nvSpPr>
        <p:spPr>
          <a:xfrm>
            <a:off x="4809272" y="2821494"/>
            <a:ext cx="3483864" cy="3233321"/>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rgbClr val="222222"/>
                </a:solidFill>
              </a:defRPr>
            </a:lvl1pPr>
            <a:lvl2pPr marL="914400" lvl="1" indent="-317500" algn="l">
              <a:lnSpc>
                <a:spcPct val="120000"/>
              </a:lnSpc>
              <a:spcBef>
                <a:spcPts val="375"/>
              </a:spcBef>
              <a:spcAft>
                <a:spcPts val="0"/>
              </a:spcAft>
              <a:buSzPts val="1400"/>
              <a:buChar char="•"/>
              <a:defRPr>
                <a:solidFill>
                  <a:srgbClr val="222222"/>
                </a:solidFill>
              </a:defRPr>
            </a:lvl2pPr>
            <a:lvl3pPr marL="1371600" lvl="2" indent="-304800" algn="l">
              <a:lnSpc>
                <a:spcPct val="120000"/>
              </a:lnSpc>
              <a:spcBef>
                <a:spcPts val="375"/>
              </a:spcBef>
              <a:spcAft>
                <a:spcPts val="0"/>
              </a:spcAft>
              <a:buSzPts val="1200"/>
              <a:buChar char="•"/>
              <a:defRPr>
                <a:solidFill>
                  <a:srgbClr val="222222"/>
                </a:solidFill>
              </a:defRPr>
            </a:lvl3pPr>
            <a:lvl4pPr marL="1828800" lvl="3" indent="-295275" algn="l">
              <a:lnSpc>
                <a:spcPct val="120000"/>
              </a:lnSpc>
              <a:spcBef>
                <a:spcPts val="375"/>
              </a:spcBef>
              <a:spcAft>
                <a:spcPts val="0"/>
              </a:spcAft>
              <a:buSzPts val="1050"/>
              <a:buChar char="•"/>
              <a:defRPr>
                <a:solidFill>
                  <a:srgbClr val="222222"/>
                </a:solidFill>
              </a:defRPr>
            </a:lvl4pPr>
            <a:lvl5pPr marL="2286000" lvl="4" indent="-285750" algn="l">
              <a:lnSpc>
                <a:spcPct val="120000"/>
              </a:lnSpc>
              <a:spcBef>
                <a:spcPts val="375"/>
              </a:spcBef>
              <a:spcAft>
                <a:spcPts val="0"/>
              </a:spcAft>
              <a:buSzPts val="900"/>
              <a:buChar char="•"/>
              <a:defRPr>
                <a:solidFill>
                  <a:srgbClr val="22222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79" name="Google Shape;79;p19"/>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19"/>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Side Header with content" type="objTx">
  <p:cSld name="OBJECT_WITH_CAPTION_TEXT">
    <p:spTree>
      <p:nvGrpSpPr>
        <p:cNvPr id="1" name="Shape 81"/>
        <p:cNvGrpSpPr/>
        <p:nvPr/>
      </p:nvGrpSpPr>
      <p:grpSpPr>
        <a:xfrm>
          <a:off x="0" y="0"/>
          <a:ext cx="0" cy="0"/>
          <a:chOff x="0" y="0"/>
          <a:chExt cx="0" cy="0"/>
        </a:xfrm>
      </p:grpSpPr>
      <p:sp>
        <p:nvSpPr>
          <p:cNvPr id="82" name="Google Shape;82;p21"/>
          <p:cNvSpPr/>
          <p:nvPr/>
        </p:nvSpPr>
        <p:spPr>
          <a:xfrm>
            <a:off x="0" y="798973"/>
            <a:ext cx="3648174" cy="2326818"/>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Arial"/>
              <a:ea typeface="Arial"/>
              <a:cs typeface="Arial"/>
              <a:sym typeface="Arial"/>
            </a:endParaRPr>
          </a:p>
        </p:txBody>
      </p:sp>
      <p:cxnSp>
        <p:nvCxnSpPr>
          <p:cNvPr id="83" name="Google Shape;83;p21"/>
          <p:cNvCxnSpPr/>
          <p:nvPr/>
        </p:nvCxnSpPr>
        <p:spPr>
          <a:xfrm rot="10800000" flipH="1">
            <a:off x="2" y="3119532"/>
            <a:ext cx="3644507" cy="6261"/>
          </a:xfrm>
          <a:prstGeom prst="straightConnector1">
            <a:avLst/>
          </a:prstGeom>
          <a:noFill/>
          <a:ln w="31750" cap="flat" cmpd="sng">
            <a:solidFill>
              <a:schemeClr val="accent1"/>
            </a:solidFill>
            <a:prstDash val="solid"/>
            <a:round/>
            <a:headEnd type="none" w="sm" len="sm"/>
            <a:tailEnd type="none" w="sm" len="sm"/>
          </a:ln>
        </p:spPr>
      </p:cxnSp>
      <p:sp>
        <p:nvSpPr>
          <p:cNvPr id="84" name="Google Shape;84;p21"/>
          <p:cNvSpPr txBox="1">
            <a:spLocks noGrp="1"/>
          </p:cNvSpPr>
          <p:nvPr>
            <p:ph type="title"/>
          </p:nvPr>
        </p:nvSpPr>
        <p:spPr>
          <a:xfrm>
            <a:off x="1083504" y="798973"/>
            <a:ext cx="2456260" cy="224711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2600"/>
              <a:buFont typeface="Arial"/>
              <a:buNone/>
              <a:defRPr sz="26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21"/>
          <p:cNvSpPr txBox="1">
            <a:spLocks noGrp="1"/>
          </p:cNvSpPr>
          <p:nvPr>
            <p:ph type="body" idx="1"/>
          </p:nvPr>
        </p:nvSpPr>
        <p:spPr>
          <a:xfrm>
            <a:off x="3782786" y="798976"/>
            <a:ext cx="4509353" cy="5255837"/>
          </a:xfrm>
          <a:prstGeom prst="rect">
            <a:avLst/>
          </a:prstGeom>
          <a:noFill/>
          <a:ln>
            <a:noFill/>
          </a:ln>
        </p:spPr>
        <p:txBody>
          <a:bodyPr spcFirstLastPara="1" wrap="square" lIns="91425" tIns="45700" rIns="91425" bIns="45700" anchor="ctr" anchorCtr="0">
            <a:norm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86" name="Google Shape;86;p21"/>
          <p:cNvSpPr txBox="1">
            <a:spLocks noGrp="1"/>
          </p:cNvSpPr>
          <p:nvPr>
            <p:ph type="body" idx="2"/>
          </p:nvPr>
        </p:nvSpPr>
        <p:spPr>
          <a:xfrm>
            <a:off x="1083504" y="3205494"/>
            <a:ext cx="2456260" cy="2849319"/>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750"/>
              </a:spcBef>
              <a:spcAft>
                <a:spcPts val="0"/>
              </a:spcAft>
              <a:buSzPts val="1600"/>
              <a:buNone/>
              <a:defRPr sz="1600">
                <a:solidFill>
                  <a:schemeClr val="dk2"/>
                </a:solidFill>
              </a:defRPr>
            </a:lvl1pPr>
            <a:lvl2pPr marL="914400" lvl="1" indent="-228600" algn="l">
              <a:lnSpc>
                <a:spcPct val="120000"/>
              </a:lnSpc>
              <a:spcBef>
                <a:spcPts val="375"/>
              </a:spcBef>
              <a:spcAft>
                <a:spcPts val="0"/>
              </a:spcAft>
              <a:buSzPts val="1050"/>
              <a:buNone/>
              <a:defRPr sz="1050"/>
            </a:lvl2pPr>
            <a:lvl3pPr marL="1371600" lvl="2" indent="-228600" algn="l">
              <a:lnSpc>
                <a:spcPct val="120000"/>
              </a:lnSpc>
              <a:spcBef>
                <a:spcPts val="375"/>
              </a:spcBef>
              <a:spcAft>
                <a:spcPts val="0"/>
              </a:spcAft>
              <a:buSzPts val="900"/>
              <a:buNone/>
              <a:defRPr sz="900"/>
            </a:lvl3pPr>
            <a:lvl4pPr marL="1828800" lvl="3" indent="-228600" algn="l">
              <a:lnSpc>
                <a:spcPct val="120000"/>
              </a:lnSpc>
              <a:spcBef>
                <a:spcPts val="375"/>
              </a:spcBef>
              <a:spcAft>
                <a:spcPts val="0"/>
              </a:spcAft>
              <a:buSzPts val="750"/>
              <a:buNone/>
              <a:defRPr sz="750"/>
            </a:lvl4pPr>
            <a:lvl5pPr marL="2286000" lvl="4" indent="-228600" algn="l">
              <a:lnSpc>
                <a:spcPct val="120000"/>
              </a:lnSpc>
              <a:spcBef>
                <a:spcPts val="375"/>
              </a:spcBef>
              <a:spcAft>
                <a:spcPts val="0"/>
              </a:spcAft>
              <a:buSzPts val="750"/>
              <a:buNone/>
              <a:defRPr sz="750"/>
            </a:lvl5pPr>
            <a:lvl6pPr marL="2743200" lvl="5" indent="-228600" algn="l">
              <a:lnSpc>
                <a:spcPct val="120000"/>
              </a:lnSpc>
              <a:spcBef>
                <a:spcPts val="375"/>
              </a:spcBef>
              <a:spcAft>
                <a:spcPts val="0"/>
              </a:spcAft>
              <a:buSzPts val="750"/>
              <a:buNone/>
              <a:defRPr sz="750"/>
            </a:lvl6pPr>
            <a:lvl7pPr marL="3200400" lvl="6" indent="-228600" algn="l">
              <a:lnSpc>
                <a:spcPct val="120000"/>
              </a:lnSpc>
              <a:spcBef>
                <a:spcPts val="375"/>
              </a:spcBef>
              <a:spcAft>
                <a:spcPts val="0"/>
              </a:spcAft>
              <a:buSzPts val="750"/>
              <a:buNone/>
              <a:defRPr sz="750"/>
            </a:lvl7pPr>
            <a:lvl8pPr marL="3657600" lvl="7" indent="-228600" algn="l">
              <a:lnSpc>
                <a:spcPct val="120000"/>
              </a:lnSpc>
              <a:spcBef>
                <a:spcPts val="375"/>
              </a:spcBef>
              <a:spcAft>
                <a:spcPts val="0"/>
              </a:spcAft>
              <a:buSzPts val="750"/>
              <a:buNone/>
              <a:defRPr sz="750"/>
            </a:lvl8pPr>
            <a:lvl9pPr marL="4114800" lvl="8" indent="-228600" algn="l">
              <a:lnSpc>
                <a:spcPct val="120000"/>
              </a:lnSpc>
              <a:spcBef>
                <a:spcPts val="375"/>
              </a:spcBef>
              <a:spcAft>
                <a:spcPts val="0"/>
              </a:spcAft>
              <a:buSzPts val="750"/>
              <a:buNone/>
              <a:defRPr sz="750"/>
            </a:lvl9pPr>
          </a:lstStyle>
          <a:p>
            <a:endParaRPr/>
          </a:p>
        </p:txBody>
      </p:sp>
      <p:sp>
        <p:nvSpPr>
          <p:cNvPr id="87" name="Google Shape;87;p21"/>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21"/>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Side Header with picture" type="picTx">
  <p:cSld name="PICTURE_WITH_CAPTION_TEXT">
    <p:spTree>
      <p:nvGrpSpPr>
        <p:cNvPr id="1" name="Shape 89"/>
        <p:cNvGrpSpPr/>
        <p:nvPr/>
      </p:nvGrpSpPr>
      <p:grpSpPr>
        <a:xfrm>
          <a:off x="0" y="0"/>
          <a:ext cx="0" cy="0"/>
          <a:chOff x="0" y="0"/>
          <a:chExt cx="0" cy="0"/>
        </a:xfrm>
      </p:grpSpPr>
      <p:sp>
        <p:nvSpPr>
          <p:cNvPr id="90" name="Google Shape;90;p22"/>
          <p:cNvSpPr/>
          <p:nvPr/>
        </p:nvSpPr>
        <p:spPr>
          <a:xfrm>
            <a:off x="-1" y="798973"/>
            <a:ext cx="5231050" cy="2326818"/>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Arial"/>
              <a:ea typeface="Arial"/>
              <a:cs typeface="Arial"/>
              <a:sym typeface="Arial"/>
            </a:endParaRPr>
          </a:p>
        </p:txBody>
      </p:sp>
      <p:cxnSp>
        <p:nvCxnSpPr>
          <p:cNvPr id="91" name="Google Shape;91;p22"/>
          <p:cNvCxnSpPr/>
          <p:nvPr/>
        </p:nvCxnSpPr>
        <p:spPr>
          <a:xfrm rot="10800000" flipH="1">
            <a:off x="1" y="3116401"/>
            <a:ext cx="5225792" cy="9393"/>
          </a:xfrm>
          <a:prstGeom prst="straightConnector1">
            <a:avLst/>
          </a:prstGeom>
          <a:noFill/>
          <a:ln w="31750" cap="flat" cmpd="sng">
            <a:solidFill>
              <a:schemeClr val="accent1"/>
            </a:solidFill>
            <a:prstDash val="solid"/>
            <a:round/>
            <a:headEnd type="none" w="sm" len="sm"/>
            <a:tailEnd type="none" w="sm" len="sm"/>
          </a:ln>
        </p:spPr>
      </p:cxnSp>
      <p:sp>
        <p:nvSpPr>
          <p:cNvPr id="92" name="Google Shape;92;p22"/>
          <p:cNvSpPr txBox="1">
            <a:spLocks noGrp="1"/>
          </p:cNvSpPr>
          <p:nvPr>
            <p:ph type="title"/>
          </p:nvPr>
        </p:nvSpPr>
        <p:spPr>
          <a:xfrm>
            <a:off x="1088405" y="1129513"/>
            <a:ext cx="4149246" cy="183058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2600"/>
              <a:buFont typeface="Arial"/>
              <a:buNone/>
              <a:defRPr sz="26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3" name="Google Shape;93;p22"/>
          <p:cNvSpPr>
            <a:spLocks noGrp="1"/>
          </p:cNvSpPr>
          <p:nvPr>
            <p:ph type="pic" idx="2"/>
          </p:nvPr>
        </p:nvSpPr>
        <p:spPr>
          <a:xfrm>
            <a:off x="5449305" y="797578"/>
            <a:ext cx="2841836" cy="5248677"/>
          </a:xfrm>
          <a:prstGeom prst="rect">
            <a:avLst/>
          </a:prstGeom>
          <a:solidFill>
            <a:srgbClr val="D8D8D8"/>
          </a:solidFill>
          <a:ln>
            <a:noFill/>
          </a:ln>
        </p:spPr>
      </p:sp>
      <p:sp>
        <p:nvSpPr>
          <p:cNvPr id="94" name="Google Shape;94;p22"/>
          <p:cNvSpPr txBox="1">
            <a:spLocks noGrp="1"/>
          </p:cNvSpPr>
          <p:nvPr>
            <p:ph type="body" idx="1"/>
          </p:nvPr>
        </p:nvSpPr>
        <p:spPr>
          <a:xfrm>
            <a:off x="1087748" y="3145994"/>
            <a:ext cx="4143303" cy="2900261"/>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750"/>
              </a:spcBef>
              <a:spcAft>
                <a:spcPts val="0"/>
              </a:spcAft>
              <a:buSzPts val="1600"/>
              <a:buNone/>
              <a:defRPr sz="1600">
                <a:solidFill>
                  <a:schemeClr val="dk2"/>
                </a:solidFill>
              </a:defRPr>
            </a:lvl1pPr>
            <a:lvl2pPr marL="914400" lvl="1" indent="-228600" algn="l">
              <a:lnSpc>
                <a:spcPct val="120000"/>
              </a:lnSpc>
              <a:spcBef>
                <a:spcPts val="375"/>
              </a:spcBef>
              <a:spcAft>
                <a:spcPts val="0"/>
              </a:spcAft>
              <a:buSzPts val="1050"/>
              <a:buNone/>
              <a:defRPr sz="1050"/>
            </a:lvl2pPr>
            <a:lvl3pPr marL="1371600" lvl="2" indent="-228600" algn="l">
              <a:lnSpc>
                <a:spcPct val="120000"/>
              </a:lnSpc>
              <a:spcBef>
                <a:spcPts val="375"/>
              </a:spcBef>
              <a:spcAft>
                <a:spcPts val="0"/>
              </a:spcAft>
              <a:buSzPts val="900"/>
              <a:buNone/>
              <a:defRPr sz="900"/>
            </a:lvl3pPr>
            <a:lvl4pPr marL="1828800" lvl="3" indent="-228600" algn="l">
              <a:lnSpc>
                <a:spcPct val="120000"/>
              </a:lnSpc>
              <a:spcBef>
                <a:spcPts val="375"/>
              </a:spcBef>
              <a:spcAft>
                <a:spcPts val="0"/>
              </a:spcAft>
              <a:buSzPts val="750"/>
              <a:buNone/>
              <a:defRPr sz="750"/>
            </a:lvl4pPr>
            <a:lvl5pPr marL="2286000" lvl="4" indent="-228600" algn="l">
              <a:lnSpc>
                <a:spcPct val="120000"/>
              </a:lnSpc>
              <a:spcBef>
                <a:spcPts val="375"/>
              </a:spcBef>
              <a:spcAft>
                <a:spcPts val="0"/>
              </a:spcAft>
              <a:buSzPts val="750"/>
              <a:buNone/>
              <a:defRPr sz="750"/>
            </a:lvl5pPr>
            <a:lvl6pPr marL="2743200" lvl="5" indent="-228600" algn="l">
              <a:lnSpc>
                <a:spcPct val="120000"/>
              </a:lnSpc>
              <a:spcBef>
                <a:spcPts val="375"/>
              </a:spcBef>
              <a:spcAft>
                <a:spcPts val="0"/>
              </a:spcAft>
              <a:buSzPts val="750"/>
              <a:buNone/>
              <a:defRPr sz="750"/>
            </a:lvl6pPr>
            <a:lvl7pPr marL="3200400" lvl="6" indent="-228600" algn="l">
              <a:lnSpc>
                <a:spcPct val="120000"/>
              </a:lnSpc>
              <a:spcBef>
                <a:spcPts val="375"/>
              </a:spcBef>
              <a:spcAft>
                <a:spcPts val="0"/>
              </a:spcAft>
              <a:buSzPts val="750"/>
              <a:buNone/>
              <a:defRPr sz="750"/>
            </a:lvl7pPr>
            <a:lvl8pPr marL="3657600" lvl="7" indent="-228600" algn="l">
              <a:lnSpc>
                <a:spcPct val="120000"/>
              </a:lnSpc>
              <a:spcBef>
                <a:spcPts val="375"/>
              </a:spcBef>
              <a:spcAft>
                <a:spcPts val="0"/>
              </a:spcAft>
              <a:buSzPts val="750"/>
              <a:buNone/>
              <a:defRPr sz="750"/>
            </a:lvl8pPr>
            <a:lvl9pPr marL="4114800" lvl="8" indent="-228600" algn="l">
              <a:lnSpc>
                <a:spcPct val="120000"/>
              </a:lnSpc>
              <a:spcBef>
                <a:spcPts val="375"/>
              </a:spcBef>
              <a:spcAft>
                <a:spcPts val="0"/>
              </a:spcAft>
              <a:buSzPts val="750"/>
              <a:buNone/>
              <a:defRPr sz="750"/>
            </a:lvl9pPr>
          </a:lstStyle>
          <a:p>
            <a:endParaRPr/>
          </a:p>
        </p:txBody>
      </p:sp>
      <p:sp>
        <p:nvSpPr>
          <p:cNvPr id="95" name="Google Shape;95;p22"/>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96" name="Google Shape;96;p22"/>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slide black">
  <p:cSld name="section slide black">
    <p:spTree>
      <p:nvGrpSpPr>
        <p:cNvPr id="1" name="Shape 97"/>
        <p:cNvGrpSpPr/>
        <p:nvPr/>
      </p:nvGrpSpPr>
      <p:grpSpPr>
        <a:xfrm>
          <a:off x="0" y="0"/>
          <a:ext cx="0" cy="0"/>
          <a:chOff x="0" y="0"/>
          <a:chExt cx="0" cy="0"/>
        </a:xfrm>
      </p:grpSpPr>
      <p:sp>
        <p:nvSpPr>
          <p:cNvPr id="98" name="Google Shape;98;p23"/>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99" name="Google Shape;99;p23"/>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00"/>
        <p:cNvGrpSpPr/>
        <p:nvPr/>
      </p:nvGrpSpPr>
      <p:grpSpPr>
        <a:xfrm>
          <a:off x="0" y="0"/>
          <a:ext cx="0" cy="0"/>
          <a:chOff x="0" y="0"/>
          <a:chExt cx="0" cy="0"/>
        </a:xfrm>
      </p:grpSpPr>
      <p:sp>
        <p:nvSpPr>
          <p:cNvPr id="101" name="Google Shape;101;p24"/>
          <p:cNvSpPr txBox="1">
            <a:spLocks noGrp="1"/>
          </p:cNvSpPr>
          <p:nvPr>
            <p:ph type="title"/>
          </p:nvPr>
        </p:nvSpPr>
        <p:spPr>
          <a:xfrm>
            <a:off x="1088686" y="804520"/>
            <a:ext cx="7202456" cy="89861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Arial"/>
              <a:buNone/>
              <a:defRPr sz="2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2" name="Google Shape;102;p24"/>
          <p:cNvSpPr txBox="1">
            <a:spLocks noGrp="1"/>
          </p:cNvSpPr>
          <p:nvPr>
            <p:ph type="body" idx="1"/>
          </p:nvPr>
        </p:nvSpPr>
        <p:spPr>
          <a:xfrm>
            <a:off x="1088686" y="2015732"/>
            <a:ext cx="7202456" cy="4039916"/>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103" name="Google Shape;103;p24"/>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4" name="Google Shape;104;p24"/>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cxnSp>
        <p:nvCxnSpPr>
          <p:cNvPr id="105" name="Google Shape;105;p24"/>
          <p:cNvCxnSpPr/>
          <p:nvPr/>
        </p:nvCxnSpPr>
        <p:spPr>
          <a:xfrm>
            <a:off x="1088686" y="1859432"/>
            <a:ext cx="7202456"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with 2 columns">
  <p:cSld name="Title with 2 columns">
    <p:spTree>
      <p:nvGrpSpPr>
        <p:cNvPr id="1" name="Shape 106"/>
        <p:cNvGrpSpPr/>
        <p:nvPr/>
      </p:nvGrpSpPr>
      <p:grpSpPr>
        <a:xfrm>
          <a:off x="0" y="0"/>
          <a:ext cx="0" cy="0"/>
          <a:chOff x="0" y="0"/>
          <a:chExt cx="0" cy="0"/>
        </a:xfrm>
      </p:grpSpPr>
      <p:cxnSp>
        <p:nvCxnSpPr>
          <p:cNvPr id="107" name="Google Shape;107;p25"/>
          <p:cNvCxnSpPr/>
          <p:nvPr/>
        </p:nvCxnSpPr>
        <p:spPr>
          <a:xfrm>
            <a:off x="1085500" y="1847088"/>
            <a:ext cx="7205642" cy="0"/>
          </a:xfrm>
          <a:prstGeom prst="straightConnector1">
            <a:avLst/>
          </a:prstGeom>
          <a:noFill/>
          <a:ln w="31750" cap="flat" cmpd="sng">
            <a:solidFill>
              <a:schemeClr val="accent1"/>
            </a:solidFill>
            <a:prstDash val="solid"/>
            <a:round/>
            <a:headEnd type="none" w="sm" len="sm"/>
            <a:tailEnd type="none" w="sm" len="sm"/>
          </a:ln>
        </p:spPr>
      </p:cxnSp>
      <p:sp>
        <p:nvSpPr>
          <p:cNvPr id="108" name="Google Shape;108;p25"/>
          <p:cNvSpPr txBox="1">
            <a:spLocks noGrp="1"/>
          </p:cNvSpPr>
          <p:nvPr>
            <p:ph type="body" idx="1"/>
          </p:nvPr>
        </p:nvSpPr>
        <p:spPr>
          <a:xfrm>
            <a:off x="1085498" y="2010878"/>
            <a:ext cx="3260991" cy="4057114"/>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109" name="Google Shape;109;p25"/>
          <p:cNvSpPr txBox="1">
            <a:spLocks noGrp="1"/>
          </p:cNvSpPr>
          <p:nvPr>
            <p:ph type="body" idx="2"/>
          </p:nvPr>
        </p:nvSpPr>
        <p:spPr>
          <a:xfrm>
            <a:off x="4810328" y="2017342"/>
            <a:ext cx="3483864" cy="4050650"/>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110" name="Google Shape;110;p25"/>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1" name="Google Shape;111;p25"/>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112" name="Google Shape;112;p25"/>
          <p:cNvSpPr txBox="1">
            <a:spLocks noGrp="1"/>
          </p:cNvSpPr>
          <p:nvPr>
            <p:ph type="title"/>
          </p:nvPr>
        </p:nvSpPr>
        <p:spPr>
          <a:xfrm>
            <a:off x="1088686" y="804520"/>
            <a:ext cx="7202456" cy="89861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Arial"/>
              <a:buNone/>
              <a:defRPr sz="2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with Comparison">
  <p:cSld name="Title with Comparison">
    <p:spTree>
      <p:nvGrpSpPr>
        <p:cNvPr id="1" name="Shape 113"/>
        <p:cNvGrpSpPr/>
        <p:nvPr/>
      </p:nvGrpSpPr>
      <p:grpSpPr>
        <a:xfrm>
          <a:off x="0" y="0"/>
          <a:ext cx="0" cy="0"/>
          <a:chOff x="0" y="0"/>
          <a:chExt cx="0" cy="0"/>
        </a:xfrm>
      </p:grpSpPr>
      <p:cxnSp>
        <p:nvCxnSpPr>
          <p:cNvPr id="114" name="Google Shape;114;p26"/>
          <p:cNvCxnSpPr/>
          <p:nvPr/>
        </p:nvCxnSpPr>
        <p:spPr>
          <a:xfrm>
            <a:off x="1085395" y="1847088"/>
            <a:ext cx="7205747" cy="0"/>
          </a:xfrm>
          <a:prstGeom prst="straightConnector1">
            <a:avLst/>
          </a:prstGeom>
          <a:noFill/>
          <a:ln w="31750" cap="flat" cmpd="sng">
            <a:solidFill>
              <a:schemeClr val="accent1"/>
            </a:solidFill>
            <a:prstDash val="solid"/>
            <a:round/>
            <a:headEnd type="none" w="sm" len="sm"/>
            <a:tailEnd type="none" w="sm" len="sm"/>
          </a:ln>
        </p:spPr>
      </p:cxnSp>
      <p:sp>
        <p:nvSpPr>
          <p:cNvPr id="115" name="Google Shape;115;p26"/>
          <p:cNvSpPr txBox="1">
            <a:spLocks noGrp="1"/>
          </p:cNvSpPr>
          <p:nvPr>
            <p:ph type="body" idx="1"/>
          </p:nvPr>
        </p:nvSpPr>
        <p:spPr>
          <a:xfrm>
            <a:off x="1085393" y="2019552"/>
            <a:ext cx="3483864" cy="801943"/>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750"/>
              </a:spcBef>
              <a:spcAft>
                <a:spcPts val="0"/>
              </a:spcAft>
              <a:buSzPts val="2000"/>
              <a:buNone/>
              <a:defRPr sz="2000" b="0" cap="none">
                <a:solidFill>
                  <a:schemeClr val="dk1"/>
                </a:solidFill>
              </a:defRPr>
            </a:lvl1pPr>
            <a:lvl2pPr marL="914400" lvl="1" indent="-228600" algn="l">
              <a:lnSpc>
                <a:spcPct val="120000"/>
              </a:lnSpc>
              <a:spcBef>
                <a:spcPts val="375"/>
              </a:spcBef>
              <a:spcAft>
                <a:spcPts val="0"/>
              </a:spcAft>
              <a:buSzPts val="1500"/>
              <a:buNone/>
              <a:defRPr sz="1500" b="1"/>
            </a:lvl2pPr>
            <a:lvl3pPr marL="1371600" lvl="2" indent="-228600" algn="l">
              <a:lnSpc>
                <a:spcPct val="120000"/>
              </a:lnSpc>
              <a:spcBef>
                <a:spcPts val="375"/>
              </a:spcBef>
              <a:spcAft>
                <a:spcPts val="0"/>
              </a:spcAft>
              <a:buSzPts val="1350"/>
              <a:buNone/>
              <a:defRPr sz="1350" b="1"/>
            </a:lvl3pPr>
            <a:lvl4pPr marL="1828800" lvl="3" indent="-228600" algn="l">
              <a:lnSpc>
                <a:spcPct val="120000"/>
              </a:lnSpc>
              <a:spcBef>
                <a:spcPts val="375"/>
              </a:spcBef>
              <a:spcAft>
                <a:spcPts val="0"/>
              </a:spcAft>
              <a:buSzPts val="1200"/>
              <a:buNone/>
              <a:defRPr sz="1200" b="1"/>
            </a:lvl4pPr>
            <a:lvl5pPr marL="2286000" lvl="4" indent="-228600" algn="l">
              <a:lnSpc>
                <a:spcPct val="120000"/>
              </a:lnSpc>
              <a:spcBef>
                <a:spcPts val="375"/>
              </a:spcBef>
              <a:spcAft>
                <a:spcPts val="0"/>
              </a:spcAft>
              <a:buSzPts val="1200"/>
              <a:buNone/>
              <a:defRPr sz="1200" b="1"/>
            </a:lvl5pPr>
            <a:lvl6pPr marL="2743200" lvl="5" indent="-228600" algn="l">
              <a:lnSpc>
                <a:spcPct val="120000"/>
              </a:lnSpc>
              <a:spcBef>
                <a:spcPts val="375"/>
              </a:spcBef>
              <a:spcAft>
                <a:spcPts val="0"/>
              </a:spcAft>
              <a:buSzPts val="1200"/>
              <a:buNone/>
              <a:defRPr sz="1200" b="1"/>
            </a:lvl6pPr>
            <a:lvl7pPr marL="3200400" lvl="6" indent="-228600" algn="l">
              <a:lnSpc>
                <a:spcPct val="120000"/>
              </a:lnSpc>
              <a:spcBef>
                <a:spcPts val="375"/>
              </a:spcBef>
              <a:spcAft>
                <a:spcPts val="0"/>
              </a:spcAft>
              <a:buSzPts val="1200"/>
              <a:buNone/>
              <a:defRPr sz="1200" b="1"/>
            </a:lvl7pPr>
            <a:lvl8pPr marL="3657600" lvl="7" indent="-228600" algn="l">
              <a:lnSpc>
                <a:spcPct val="120000"/>
              </a:lnSpc>
              <a:spcBef>
                <a:spcPts val="375"/>
              </a:spcBef>
              <a:spcAft>
                <a:spcPts val="0"/>
              </a:spcAft>
              <a:buSzPts val="1200"/>
              <a:buNone/>
              <a:defRPr sz="1200" b="1"/>
            </a:lvl8pPr>
            <a:lvl9pPr marL="4114800" lvl="8" indent="-228600" algn="l">
              <a:lnSpc>
                <a:spcPct val="120000"/>
              </a:lnSpc>
              <a:spcBef>
                <a:spcPts val="375"/>
              </a:spcBef>
              <a:spcAft>
                <a:spcPts val="0"/>
              </a:spcAft>
              <a:buSzPts val="1200"/>
              <a:buNone/>
              <a:defRPr sz="1200" b="1"/>
            </a:lvl9pPr>
          </a:lstStyle>
          <a:p>
            <a:endParaRPr/>
          </a:p>
        </p:txBody>
      </p:sp>
      <p:sp>
        <p:nvSpPr>
          <p:cNvPr id="116" name="Google Shape;116;p26"/>
          <p:cNvSpPr txBox="1">
            <a:spLocks noGrp="1"/>
          </p:cNvSpPr>
          <p:nvPr>
            <p:ph type="body" idx="2"/>
          </p:nvPr>
        </p:nvSpPr>
        <p:spPr>
          <a:xfrm>
            <a:off x="1085393" y="2824272"/>
            <a:ext cx="3483864" cy="3218185"/>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rgbClr val="222222"/>
                </a:solidFill>
              </a:defRPr>
            </a:lvl1pPr>
            <a:lvl2pPr marL="914400" lvl="1" indent="-317500" algn="l">
              <a:lnSpc>
                <a:spcPct val="120000"/>
              </a:lnSpc>
              <a:spcBef>
                <a:spcPts val="375"/>
              </a:spcBef>
              <a:spcAft>
                <a:spcPts val="0"/>
              </a:spcAft>
              <a:buSzPts val="1400"/>
              <a:buChar char="•"/>
              <a:defRPr>
                <a:solidFill>
                  <a:srgbClr val="222222"/>
                </a:solidFill>
              </a:defRPr>
            </a:lvl2pPr>
            <a:lvl3pPr marL="1371600" lvl="2" indent="-304800" algn="l">
              <a:lnSpc>
                <a:spcPct val="120000"/>
              </a:lnSpc>
              <a:spcBef>
                <a:spcPts val="375"/>
              </a:spcBef>
              <a:spcAft>
                <a:spcPts val="0"/>
              </a:spcAft>
              <a:buSzPts val="1200"/>
              <a:buChar char="•"/>
              <a:defRPr>
                <a:solidFill>
                  <a:srgbClr val="222222"/>
                </a:solidFill>
              </a:defRPr>
            </a:lvl3pPr>
            <a:lvl4pPr marL="1828800" lvl="3" indent="-295275" algn="l">
              <a:lnSpc>
                <a:spcPct val="120000"/>
              </a:lnSpc>
              <a:spcBef>
                <a:spcPts val="375"/>
              </a:spcBef>
              <a:spcAft>
                <a:spcPts val="0"/>
              </a:spcAft>
              <a:buSzPts val="1050"/>
              <a:buChar char="•"/>
              <a:defRPr>
                <a:solidFill>
                  <a:srgbClr val="222222"/>
                </a:solidFill>
              </a:defRPr>
            </a:lvl4pPr>
            <a:lvl5pPr marL="2286000" lvl="4" indent="-285750" algn="l">
              <a:lnSpc>
                <a:spcPct val="120000"/>
              </a:lnSpc>
              <a:spcBef>
                <a:spcPts val="375"/>
              </a:spcBef>
              <a:spcAft>
                <a:spcPts val="0"/>
              </a:spcAft>
              <a:buSzPts val="900"/>
              <a:buChar char="•"/>
              <a:defRPr>
                <a:solidFill>
                  <a:srgbClr val="22222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117" name="Google Shape;117;p26"/>
          <p:cNvSpPr txBox="1">
            <a:spLocks noGrp="1"/>
          </p:cNvSpPr>
          <p:nvPr>
            <p:ph type="body" idx="3"/>
          </p:nvPr>
        </p:nvSpPr>
        <p:spPr>
          <a:xfrm>
            <a:off x="4809272" y="2023006"/>
            <a:ext cx="3483864" cy="80223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750"/>
              </a:spcBef>
              <a:spcAft>
                <a:spcPts val="0"/>
              </a:spcAft>
              <a:buSzPts val="2000"/>
              <a:buNone/>
              <a:defRPr sz="2000" b="0" cap="none">
                <a:solidFill>
                  <a:schemeClr val="dk1"/>
                </a:solidFill>
              </a:defRPr>
            </a:lvl1pPr>
            <a:lvl2pPr marL="914400" lvl="1" indent="-228600" algn="l">
              <a:lnSpc>
                <a:spcPct val="120000"/>
              </a:lnSpc>
              <a:spcBef>
                <a:spcPts val="375"/>
              </a:spcBef>
              <a:spcAft>
                <a:spcPts val="0"/>
              </a:spcAft>
              <a:buSzPts val="1500"/>
              <a:buNone/>
              <a:defRPr sz="1500" b="1"/>
            </a:lvl2pPr>
            <a:lvl3pPr marL="1371600" lvl="2" indent="-228600" algn="l">
              <a:lnSpc>
                <a:spcPct val="120000"/>
              </a:lnSpc>
              <a:spcBef>
                <a:spcPts val="375"/>
              </a:spcBef>
              <a:spcAft>
                <a:spcPts val="0"/>
              </a:spcAft>
              <a:buSzPts val="1350"/>
              <a:buNone/>
              <a:defRPr sz="1350" b="1"/>
            </a:lvl3pPr>
            <a:lvl4pPr marL="1828800" lvl="3" indent="-228600" algn="l">
              <a:lnSpc>
                <a:spcPct val="120000"/>
              </a:lnSpc>
              <a:spcBef>
                <a:spcPts val="375"/>
              </a:spcBef>
              <a:spcAft>
                <a:spcPts val="0"/>
              </a:spcAft>
              <a:buSzPts val="1200"/>
              <a:buNone/>
              <a:defRPr sz="1200" b="1"/>
            </a:lvl4pPr>
            <a:lvl5pPr marL="2286000" lvl="4" indent="-228600" algn="l">
              <a:lnSpc>
                <a:spcPct val="120000"/>
              </a:lnSpc>
              <a:spcBef>
                <a:spcPts val="375"/>
              </a:spcBef>
              <a:spcAft>
                <a:spcPts val="0"/>
              </a:spcAft>
              <a:buSzPts val="1200"/>
              <a:buNone/>
              <a:defRPr sz="1200" b="1"/>
            </a:lvl5pPr>
            <a:lvl6pPr marL="2743200" lvl="5" indent="-228600" algn="l">
              <a:lnSpc>
                <a:spcPct val="120000"/>
              </a:lnSpc>
              <a:spcBef>
                <a:spcPts val="375"/>
              </a:spcBef>
              <a:spcAft>
                <a:spcPts val="0"/>
              </a:spcAft>
              <a:buSzPts val="1200"/>
              <a:buNone/>
              <a:defRPr sz="1200" b="1"/>
            </a:lvl6pPr>
            <a:lvl7pPr marL="3200400" lvl="6" indent="-228600" algn="l">
              <a:lnSpc>
                <a:spcPct val="120000"/>
              </a:lnSpc>
              <a:spcBef>
                <a:spcPts val="375"/>
              </a:spcBef>
              <a:spcAft>
                <a:spcPts val="0"/>
              </a:spcAft>
              <a:buSzPts val="1200"/>
              <a:buNone/>
              <a:defRPr sz="1200" b="1"/>
            </a:lvl7pPr>
            <a:lvl8pPr marL="3657600" lvl="7" indent="-228600" algn="l">
              <a:lnSpc>
                <a:spcPct val="120000"/>
              </a:lnSpc>
              <a:spcBef>
                <a:spcPts val="375"/>
              </a:spcBef>
              <a:spcAft>
                <a:spcPts val="0"/>
              </a:spcAft>
              <a:buSzPts val="1200"/>
              <a:buNone/>
              <a:defRPr sz="1200" b="1"/>
            </a:lvl8pPr>
            <a:lvl9pPr marL="4114800" lvl="8" indent="-228600" algn="l">
              <a:lnSpc>
                <a:spcPct val="120000"/>
              </a:lnSpc>
              <a:spcBef>
                <a:spcPts val="375"/>
              </a:spcBef>
              <a:spcAft>
                <a:spcPts val="0"/>
              </a:spcAft>
              <a:buSzPts val="1200"/>
              <a:buNone/>
              <a:defRPr sz="1200" b="1"/>
            </a:lvl9pPr>
          </a:lstStyle>
          <a:p>
            <a:endParaRPr/>
          </a:p>
        </p:txBody>
      </p:sp>
      <p:sp>
        <p:nvSpPr>
          <p:cNvPr id="118" name="Google Shape;118;p26"/>
          <p:cNvSpPr txBox="1">
            <a:spLocks noGrp="1"/>
          </p:cNvSpPr>
          <p:nvPr>
            <p:ph type="body" idx="4"/>
          </p:nvPr>
        </p:nvSpPr>
        <p:spPr>
          <a:xfrm>
            <a:off x="4809272" y="2821494"/>
            <a:ext cx="3483864" cy="3220963"/>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119" name="Google Shape;119;p26"/>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0" name="Google Shape;120;p26"/>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121" name="Google Shape;121;p26"/>
          <p:cNvSpPr txBox="1">
            <a:spLocks noGrp="1"/>
          </p:cNvSpPr>
          <p:nvPr>
            <p:ph type="title"/>
          </p:nvPr>
        </p:nvSpPr>
        <p:spPr>
          <a:xfrm>
            <a:off x="1088686" y="804520"/>
            <a:ext cx="7202456" cy="89861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Arial"/>
              <a:buNone/>
              <a:defRPr sz="2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0"/>
          <p:cNvSpPr txBox="1">
            <a:spLocks noGrp="1"/>
          </p:cNvSpPr>
          <p:nvPr>
            <p:ph type="title"/>
          </p:nvPr>
        </p:nvSpPr>
        <p:spPr>
          <a:xfrm>
            <a:off x="1088686" y="804522"/>
            <a:ext cx="7202456" cy="104923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0"/>
          <p:cNvSpPr txBox="1">
            <a:spLocks noGrp="1"/>
          </p:cNvSpPr>
          <p:nvPr>
            <p:ph type="body" idx="1"/>
          </p:nvPr>
        </p:nvSpPr>
        <p:spPr>
          <a:xfrm>
            <a:off x="1088686" y="2015734"/>
            <a:ext cx="7202456" cy="3450613"/>
          </a:xfrm>
          <a:prstGeom prst="rect">
            <a:avLst/>
          </a:prstGeom>
          <a:noFill/>
          <a:ln>
            <a:noFill/>
          </a:ln>
        </p:spPr>
        <p:txBody>
          <a:bodyPr spcFirstLastPara="1" wrap="square" lIns="91425" tIns="45700" rIns="91425" bIns="45700" anchor="t" anchorCtr="0">
            <a:normAutofit/>
          </a:bodyPr>
          <a:lstStyle>
            <a:lvl1pPr marL="457200" marR="0" lvl="0" indent="-330200" algn="l" rtl="0">
              <a:lnSpc>
                <a:spcPct val="120000"/>
              </a:lnSpc>
              <a:spcBef>
                <a:spcPts val="750"/>
              </a:spcBef>
              <a:spcAft>
                <a:spcPts val="0"/>
              </a:spcAft>
              <a:buClr>
                <a:schemeClr val="accent1"/>
              </a:buClr>
              <a:buSzPts val="1600"/>
              <a:buFont typeface="Arial"/>
              <a:buChar char="•"/>
              <a:defRPr sz="1600" b="0" i="0" u="none" strike="noStrike" cap="none">
                <a:solidFill>
                  <a:srgbClr val="181612"/>
                </a:solidFill>
                <a:latin typeface="Arial"/>
                <a:ea typeface="Arial"/>
                <a:cs typeface="Arial"/>
                <a:sym typeface="Arial"/>
              </a:defRPr>
            </a:lvl1pPr>
            <a:lvl2pPr marL="914400" marR="0" lvl="1" indent="-317500" algn="l" rtl="0">
              <a:lnSpc>
                <a:spcPct val="120000"/>
              </a:lnSpc>
              <a:spcBef>
                <a:spcPts val="375"/>
              </a:spcBef>
              <a:spcAft>
                <a:spcPts val="0"/>
              </a:spcAft>
              <a:buClr>
                <a:schemeClr val="accent1"/>
              </a:buClr>
              <a:buSzPts val="1400"/>
              <a:buFont typeface="Arial"/>
              <a:buChar char="•"/>
              <a:defRPr sz="1400" b="0" i="0" u="none" strike="noStrike" cap="none">
                <a:solidFill>
                  <a:srgbClr val="181612"/>
                </a:solidFill>
                <a:latin typeface="Arial"/>
                <a:ea typeface="Arial"/>
                <a:cs typeface="Arial"/>
                <a:sym typeface="Arial"/>
              </a:defRPr>
            </a:lvl2pPr>
            <a:lvl3pPr marL="1371600" marR="0" lvl="2" indent="-304800" algn="l" rtl="0">
              <a:lnSpc>
                <a:spcPct val="120000"/>
              </a:lnSpc>
              <a:spcBef>
                <a:spcPts val="375"/>
              </a:spcBef>
              <a:spcAft>
                <a:spcPts val="0"/>
              </a:spcAft>
              <a:buClr>
                <a:schemeClr val="accent1"/>
              </a:buClr>
              <a:buSzPts val="1200"/>
              <a:buFont typeface="Arial"/>
              <a:buChar char="•"/>
              <a:defRPr sz="1200" b="0" i="0" u="none" strike="noStrike" cap="none">
                <a:solidFill>
                  <a:srgbClr val="181612"/>
                </a:solidFill>
                <a:latin typeface="Arial"/>
                <a:ea typeface="Arial"/>
                <a:cs typeface="Arial"/>
                <a:sym typeface="Arial"/>
              </a:defRPr>
            </a:lvl3pPr>
            <a:lvl4pPr marL="1828800" marR="0" lvl="3" indent="-295275" algn="l" rtl="0">
              <a:lnSpc>
                <a:spcPct val="120000"/>
              </a:lnSpc>
              <a:spcBef>
                <a:spcPts val="375"/>
              </a:spcBef>
              <a:spcAft>
                <a:spcPts val="0"/>
              </a:spcAft>
              <a:buClr>
                <a:schemeClr val="accent1"/>
              </a:buClr>
              <a:buSzPts val="1050"/>
              <a:buFont typeface="Arial"/>
              <a:buChar char="•"/>
              <a:defRPr sz="1050" b="0" i="0" u="none" strike="noStrike" cap="none">
                <a:solidFill>
                  <a:srgbClr val="181612"/>
                </a:solidFill>
                <a:latin typeface="Arial"/>
                <a:ea typeface="Arial"/>
                <a:cs typeface="Arial"/>
                <a:sym typeface="Arial"/>
              </a:defRPr>
            </a:lvl4pPr>
            <a:lvl5pPr marL="2286000" marR="0" lvl="4" indent="-285750" algn="l" rtl="0">
              <a:lnSpc>
                <a:spcPct val="120000"/>
              </a:lnSpc>
              <a:spcBef>
                <a:spcPts val="375"/>
              </a:spcBef>
              <a:spcAft>
                <a:spcPts val="0"/>
              </a:spcAft>
              <a:buClr>
                <a:schemeClr val="accent1"/>
              </a:buClr>
              <a:buSzPts val="900"/>
              <a:buFont typeface="Arial"/>
              <a:buChar char="•"/>
              <a:defRPr sz="900" b="0" i="0" u="none" strike="noStrike" cap="none">
                <a:solidFill>
                  <a:srgbClr val="181612"/>
                </a:solidFill>
                <a:latin typeface="Arial"/>
                <a:ea typeface="Arial"/>
                <a:cs typeface="Arial"/>
                <a:sym typeface="Arial"/>
              </a:defRPr>
            </a:lvl5pPr>
            <a:lvl6pPr marL="2743200" marR="0" lvl="5" indent="-285750" algn="l" rtl="0">
              <a:lnSpc>
                <a:spcPct val="120000"/>
              </a:lnSpc>
              <a:spcBef>
                <a:spcPts val="375"/>
              </a:spcBef>
              <a:spcAft>
                <a:spcPts val="0"/>
              </a:spcAft>
              <a:buClr>
                <a:schemeClr val="accent1"/>
              </a:buClr>
              <a:buSzPts val="900"/>
              <a:buFont typeface="Arial"/>
              <a:buChar char="•"/>
              <a:defRPr sz="900" b="0" i="0" u="none" strike="noStrike" cap="none">
                <a:solidFill>
                  <a:schemeClr val="dk1"/>
                </a:solidFill>
                <a:latin typeface="Arial"/>
                <a:ea typeface="Arial"/>
                <a:cs typeface="Arial"/>
                <a:sym typeface="Arial"/>
              </a:defRPr>
            </a:lvl6pPr>
            <a:lvl7pPr marL="3200400" marR="0" lvl="6" indent="-285750" algn="l" rtl="0">
              <a:lnSpc>
                <a:spcPct val="120000"/>
              </a:lnSpc>
              <a:spcBef>
                <a:spcPts val="375"/>
              </a:spcBef>
              <a:spcAft>
                <a:spcPts val="0"/>
              </a:spcAft>
              <a:buClr>
                <a:schemeClr val="accent1"/>
              </a:buClr>
              <a:buSzPts val="900"/>
              <a:buFont typeface="Arial"/>
              <a:buChar char="•"/>
              <a:defRPr sz="900" b="0" i="0" u="none" strike="noStrike" cap="none">
                <a:solidFill>
                  <a:schemeClr val="dk1"/>
                </a:solidFill>
                <a:latin typeface="Arial"/>
                <a:ea typeface="Arial"/>
                <a:cs typeface="Arial"/>
                <a:sym typeface="Arial"/>
              </a:defRPr>
            </a:lvl7pPr>
            <a:lvl8pPr marL="3657600" marR="0" lvl="7" indent="-285750" algn="l" rtl="0">
              <a:lnSpc>
                <a:spcPct val="120000"/>
              </a:lnSpc>
              <a:spcBef>
                <a:spcPts val="375"/>
              </a:spcBef>
              <a:spcAft>
                <a:spcPts val="0"/>
              </a:spcAft>
              <a:buClr>
                <a:schemeClr val="accent1"/>
              </a:buClr>
              <a:buSzPts val="900"/>
              <a:buFont typeface="Arial"/>
              <a:buChar char="•"/>
              <a:defRPr sz="900" b="0" i="0" u="none" strike="noStrike" cap="none">
                <a:solidFill>
                  <a:schemeClr val="dk1"/>
                </a:solidFill>
                <a:latin typeface="Arial"/>
                <a:ea typeface="Arial"/>
                <a:cs typeface="Arial"/>
                <a:sym typeface="Arial"/>
              </a:defRPr>
            </a:lvl8pPr>
            <a:lvl9pPr marL="4114800" marR="0" lvl="8" indent="-285750" algn="l" rtl="0">
              <a:lnSpc>
                <a:spcPct val="120000"/>
              </a:lnSpc>
              <a:spcBef>
                <a:spcPts val="375"/>
              </a:spcBef>
              <a:spcAft>
                <a:spcPts val="0"/>
              </a:spcAft>
              <a:buClr>
                <a:schemeClr val="accent1"/>
              </a:buClr>
              <a:buSzPts val="900"/>
              <a:buFont typeface="Arial"/>
              <a:buChar char="•"/>
              <a:defRPr sz="900" b="0" i="0" u="none" strike="noStrike" cap="none">
                <a:solidFill>
                  <a:schemeClr val="dk1"/>
                </a:solidFill>
                <a:latin typeface="Arial"/>
                <a:ea typeface="Arial"/>
                <a:cs typeface="Arial"/>
                <a:sym typeface="Arial"/>
              </a:defRPr>
            </a:lvl9pPr>
          </a:lstStyle>
          <a:p>
            <a:endParaRPr/>
          </a:p>
        </p:txBody>
      </p:sp>
      <p:sp>
        <p:nvSpPr>
          <p:cNvPr id="12" name="Google Shape;12;p10"/>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marR="0" lvl="0" algn="r" rtl="0">
              <a:lnSpc>
                <a:spcPct val="100000"/>
              </a:lnSpc>
              <a:spcBef>
                <a:spcPts val="0"/>
              </a:spcBef>
              <a:spcAft>
                <a:spcPts val="0"/>
              </a:spcAft>
              <a:buClr>
                <a:srgbClr val="000000"/>
              </a:buClr>
              <a:buSzPts val="1400"/>
              <a:buFont typeface="Arial"/>
              <a:buNone/>
              <a:defRPr sz="750" b="0" i="0" u="none" strike="noStrike" cap="none">
                <a:solidFill>
                  <a:srgbClr val="8891AA"/>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3" name="Google Shape;13;p10"/>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creativecommons.org/licenses/by/4.0/"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hyperlink" Target="http://creativecommons.org/licenses/by/4.0" TargetMode="External"/><Relationship Id="rId4" Type="http://schemas.openxmlformats.org/officeDocument/2006/relationships/hyperlink" Target="http://asccc-oeri.org/"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s://asccc-oeri.org/webinars-and-events/"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hyperlink" Target="https://commons.wikimedia.org/wiki/File:Reimer_Librarian.jpg"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ww.mentimeter.com/app/presentation/alxudt56ux5in2okytcnds6uez4a8oj2/edit?question=p4dgsvz4829z"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hyperlink" Target="https://creativecommons.org/licenses/by-sa/4.0/deed.en" TargetMode="External"/><Relationship Id="rId4" Type="http://schemas.openxmlformats.org/officeDocument/2006/relationships/hyperlink" Target="https://commons.wikimedia.org/wiki/File:Darcha_Padum_Road_Below_Shinku_La_Lahaul_Oct22_A7C_03533.jpg"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s://docs.google.com/document/d/10SxjxEvTLZZhuPZS9hGatmV7rgFMSSg7M1rH-GWRzCU/edit?tab=t.0#heading=h.73jxdv7enz4h"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hyperlink" Target="https://sites.google.com/apps.losrios.edu/crc-oer-ztc-toolkit/home/faculty-outreach" TargetMode="Externa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hyperlink" Target="https://sites.google.com/apps.losrios.edu/crc-oer-ztc-toolkit/home" TargetMode="External"/><Relationship Id="rId5" Type="http://schemas.openxmlformats.org/officeDocument/2006/relationships/hyperlink" Target="https://sites.google.com/apps.losrios.edu/crc-oer-ztc-toolkit/home/help-for-creators" TargetMode="External"/><Relationship Id="rId4" Type="http://schemas.openxmlformats.org/officeDocument/2006/relationships/hyperlink" Target="https://sites.google.com/apps.losrios.edu/crc-oer-ztc-toolkit/home/faculty-incentives"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docs.google.com/document/d/18rs2_NIlATCTjCbWuvzdEQp7s90CPryd85y8n95061Q/edit?usp=sharing" TargetMode="External"/><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hyperlink" Target="https://sites.google.com/apps.losrios.edu/crc-oer-ztc-toolkit/home/student-outreach" TargetMode="External"/><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hyperlink" Target="https://sites.google.com/apps.losrios.edu/crc-oer-ztc-toolkit/home" TargetMode="External"/><Relationship Id="rId5" Type="http://schemas.openxmlformats.org/officeDocument/2006/relationships/hyperlink" Target="https://docs.google.com/document/d/1x3JJH5OqKHk8rQVggVtiny9c4UCCRlA4ftHGmb45Muo/edit?tab=t.0#heading=h.km5hqkp2faqx" TargetMode="External"/><Relationship Id="rId4" Type="http://schemas.openxmlformats.org/officeDocument/2006/relationships/hyperlink" Target="https://sites.google.com/apps.losrios.edu/crc-oer-ztc-toolkit/home/faculty-incentives"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hyperlink" Target="https://sites.google.com/apps.losrios.edu/crc-oer-ztc-toolkit/home/case-making" TargetMode="External"/><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hyperlink" Target="https://sites.google.com/apps.losrios.edu/crc-oer-ztc-toolkit/home" TargetMode="External"/><Relationship Id="rId5" Type="http://schemas.openxmlformats.org/officeDocument/2006/relationships/hyperlink" Target="https://sites.google.com/apps.losrios.edu/crc-oer-ztc-toolkit/home/project-coordinator-support" TargetMode="External"/><Relationship Id="rId4" Type="http://schemas.openxmlformats.org/officeDocument/2006/relationships/hyperlink" Target="https://sites.google.com/apps.losrios.edu/crc-oer-ztc-toolkit/home/oerztc-impact-research"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hyperlink" Target="https://sites.google.com/apps.losrios.edu/crc-oer-ztc-toolkit/home" TargetMode="External"/><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hyperlink" Target="https://asccc-oeri.org/2026/09/11/back-to-basics-finding-open-educational-resources-oer/" TargetMode="External"/><Relationship Id="rId5" Type="http://schemas.openxmlformats.org/officeDocument/2006/relationships/hyperlink" Target="https://asccc-oeri.org/2026/10/05/back-to-basics-open-educational-resources-oer-zero-textbook-cost-ztc-101/" TargetMode="External"/><Relationship Id="rId4" Type="http://schemas.openxmlformats.org/officeDocument/2006/relationships/hyperlink" Target="https://asccc-oeri.org/"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h2b3942785fcdca6_0_0"/>
          <p:cNvSpPr txBox="1">
            <a:spLocks noGrp="1"/>
          </p:cNvSpPr>
          <p:nvPr>
            <p:ph type="ctrTitle"/>
          </p:nvPr>
        </p:nvSpPr>
        <p:spPr>
          <a:xfrm>
            <a:off x="791050" y="2459200"/>
            <a:ext cx="7683900" cy="1538400"/>
          </a:xfrm>
          <a:prstGeom prst="rect">
            <a:avLst/>
          </a:prstGeom>
          <a:noFill/>
          <a:ln>
            <a:noFill/>
          </a:ln>
        </p:spPr>
        <p:txBody>
          <a:bodyPr spcFirstLastPara="1" wrap="square" lIns="91425" tIns="45700" rIns="91425" bIns="0" anchor="b" anchorCtr="0">
            <a:normAutofit/>
          </a:bodyPr>
          <a:lstStyle/>
          <a:p>
            <a:pPr marL="0" lvl="0" indent="0" algn="l" rtl="0">
              <a:lnSpc>
                <a:spcPct val="90000"/>
              </a:lnSpc>
              <a:spcBef>
                <a:spcPts val="0"/>
              </a:spcBef>
              <a:spcAft>
                <a:spcPts val="0"/>
              </a:spcAft>
              <a:buClr>
                <a:schemeClr val="lt1"/>
              </a:buClr>
              <a:buSzPts val="3600"/>
              <a:buFont typeface="Arial"/>
              <a:buNone/>
            </a:pPr>
            <a:r>
              <a:rPr lang="en-US"/>
              <a:t>Gaining Traction: Expanding Your Open Educational Resources (OER) Efforts</a:t>
            </a:r>
            <a:endParaRPr/>
          </a:p>
        </p:txBody>
      </p:sp>
      <p:sp>
        <p:nvSpPr>
          <p:cNvPr id="128" name="Google Shape;128;h2b3942785fcdca6_0_0"/>
          <p:cNvSpPr txBox="1">
            <a:spLocks noGrp="1"/>
          </p:cNvSpPr>
          <p:nvPr>
            <p:ph type="subTitle" idx="1"/>
          </p:nvPr>
        </p:nvSpPr>
        <p:spPr>
          <a:xfrm>
            <a:off x="311725" y="5189600"/>
            <a:ext cx="7979400" cy="1538400"/>
          </a:xfrm>
          <a:prstGeom prst="rect">
            <a:avLst/>
          </a:prstGeom>
          <a:noFill/>
          <a:ln>
            <a:noFill/>
          </a:ln>
        </p:spPr>
        <p:txBody>
          <a:bodyPr spcFirstLastPara="1" wrap="square" lIns="91425" tIns="91425" rIns="91425" bIns="91425" anchor="t" anchorCtr="0">
            <a:normAutofit fontScale="77500"/>
          </a:bodyPr>
          <a:lstStyle/>
          <a:p>
            <a:pPr marL="0" lvl="0" indent="0" algn="l" rtl="0">
              <a:lnSpc>
                <a:spcPct val="120000"/>
              </a:lnSpc>
              <a:spcBef>
                <a:spcPts val="0"/>
              </a:spcBef>
              <a:spcAft>
                <a:spcPts val="0"/>
              </a:spcAft>
              <a:buSzPct val="100000"/>
              <a:buNone/>
            </a:pPr>
            <a:r>
              <a:rPr lang="en-US" sz="2000"/>
              <a:t>October 19, 2026</a:t>
            </a:r>
            <a:endParaRPr/>
          </a:p>
          <a:p>
            <a:pPr marL="0" lvl="0" indent="0" algn="l" rtl="0">
              <a:lnSpc>
                <a:spcPct val="120000"/>
              </a:lnSpc>
              <a:spcBef>
                <a:spcPts val="750"/>
              </a:spcBef>
              <a:spcAft>
                <a:spcPts val="0"/>
              </a:spcAft>
              <a:buSzPct val="100000"/>
              <a:buNone/>
            </a:pPr>
            <a:r>
              <a:rPr lang="en-US" sz="2000"/>
              <a:t>This work is licensed under a </a:t>
            </a:r>
            <a:r>
              <a:rPr lang="en-US" sz="2000" u="sng">
                <a:solidFill>
                  <a:schemeClr val="hlink"/>
                </a:solidFill>
                <a:hlinkClick r:id="rId3"/>
              </a:rPr>
              <a:t>Creative Commons Attribution 4.0 International License</a:t>
            </a:r>
            <a:r>
              <a:rPr lang="en-US" sz="2000"/>
              <a:t>.</a:t>
            </a:r>
            <a:endParaRPr sz="2000"/>
          </a:p>
          <a:p>
            <a:pPr marL="0" lvl="0" indent="0" algn="l" rtl="0">
              <a:lnSpc>
                <a:spcPct val="120000"/>
              </a:lnSpc>
              <a:spcBef>
                <a:spcPts val="800"/>
              </a:spcBef>
              <a:spcAft>
                <a:spcPts val="0"/>
              </a:spcAft>
              <a:buNone/>
            </a:pPr>
            <a:r>
              <a:rPr lang="en-US" sz="2000">
                <a:solidFill>
                  <a:srgbClr val="060606"/>
                </a:solidFill>
              </a:rPr>
              <a:t>Attribute this slide deck as: “Gaining Traction: Expanding Your OER Efforts” by</a:t>
            </a:r>
            <a:r>
              <a:rPr lang="en-US" sz="2000">
                <a:solidFill>
                  <a:srgbClr val="060606"/>
                </a:solidFill>
                <a:uFill>
                  <a:noFill/>
                </a:uFill>
                <a:hlinkClick r:id="rId4">
                  <a:extLst>
                    <a:ext uri="{A12FA001-AC4F-418D-AE19-62706E023703}">
                      <ahyp:hlinkClr xmlns:ahyp="http://schemas.microsoft.com/office/drawing/2018/hyperlinkcolor" val="tx"/>
                    </a:ext>
                  </a:extLst>
                </a:hlinkClick>
              </a:rPr>
              <a:t> </a:t>
            </a:r>
            <a:r>
              <a:rPr lang="en-US" sz="2000" u="sng">
                <a:solidFill>
                  <a:schemeClr val="hlink"/>
                </a:solidFill>
                <a:hlinkClick r:id="rId4"/>
              </a:rPr>
              <a:t>ASCCC OERI</a:t>
            </a:r>
            <a:r>
              <a:rPr lang="en-US" sz="2000">
                <a:solidFill>
                  <a:srgbClr val="060606"/>
                </a:solidFill>
              </a:rPr>
              <a:t> is licensed under</a:t>
            </a:r>
            <a:r>
              <a:rPr lang="en-US" sz="2000">
                <a:solidFill>
                  <a:srgbClr val="060606"/>
                </a:solidFill>
                <a:uFill>
                  <a:noFill/>
                </a:uFill>
                <a:hlinkClick r:id="rId5">
                  <a:extLst>
                    <a:ext uri="{A12FA001-AC4F-418D-AE19-62706E023703}">
                      <ahyp:hlinkClr xmlns:ahyp="http://schemas.microsoft.com/office/drawing/2018/hyperlinkcolor" val="tx"/>
                    </a:ext>
                  </a:extLst>
                </a:hlinkClick>
              </a:rPr>
              <a:t> </a:t>
            </a:r>
            <a:r>
              <a:rPr lang="en-US" sz="2000" u="sng">
                <a:solidFill>
                  <a:schemeClr val="hlink"/>
                </a:solidFill>
                <a:hlinkClick r:id="rId5"/>
              </a:rPr>
              <a:t>CC BY 4.0</a:t>
            </a:r>
            <a:r>
              <a:rPr lang="en-US" sz="2000">
                <a:solidFill>
                  <a:srgbClr val="060606"/>
                </a:solidFill>
              </a:rPr>
              <a:t>.</a:t>
            </a:r>
            <a:endParaRPr sz="20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27"/>
          <p:cNvSpPr txBox="1">
            <a:spLocks noGrp="1"/>
          </p:cNvSpPr>
          <p:nvPr>
            <p:ph type="title"/>
          </p:nvPr>
        </p:nvSpPr>
        <p:spPr>
          <a:xfrm>
            <a:off x="1088686" y="808303"/>
            <a:ext cx="7202456" cy="893111"/>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lt1"/>
              </a:buClr>
              <a:buSzPts val="4800"/>
              <a:buFont typeface="Arial"/>
              <a:buNone/>
            </a:pPr>
            <a:r>
              <a:rPr lang="en-US" sz="3400">
                <a:latin typeface="Arial"/>
                <a:ea typeface="Arial"/>
                <a:cs typeface="Arial"/>
                <a:sym typeface="Arial"/>
              </a:rPr>
              <a:t>Welcome!</a:t>
            </a:r>
            <a:endParaRPr sz="4800">
              <a:latin typeface="Arial"/>
              <a:ea typeface="Arial"/>
              <a:cs typeface="Arial"/>
              <a:sym typeface="Arial"/>
            </a:endParaRPr>
          </a:p>
        </p:txBody>
      </p:sp>
      <p:sp>
        <p:nvSpPr>
          <p:cNvPr id="135" name="Google Shape;135;p27"/>
          <p:cNvSpPr txBox="1">
            <a:spLocks noGrp="1"/>
          </p:cNvSpPr>
          <p:nvPr>
            <p:ph type="body" idx="1"/>
          </p:nvPr>
        </p:nvSpPr>
        <p:spPr>
          <a:xfrm>
            <a:off x="1088686" y="2015735"/>
            <a:ext cx="7202456" cy="3729745"/>
          </a:xfrm>
          <a:prstGeom prst="rect">
            <a:avLst/>
          </a:prstGeom>
          <a:noFill/>
          <a:ln>
            <a:noFill/>
          </a:ln>
        </p:spPr>
        <p:txBody>
          <a:bodyPr spcFirstLastPara="1" wrap="square" lIns="91425" tIns="45700" rIns="91425" bIns="45700" anchor="t" anchorCtr="0">
            <a:noAutofit/>
          </a:bodyPr>
          <a:lstStyle/>
          <a:p>
            <a:pPr marL="171446" lvl="0" indent="-171446" algn="l" rtl="0">
              <a:lnSpc>
                <a:spcPct val="120000"/>
              </a:lnSpc>
              <a:spcBef>
                <a:spcPts val="0"/>
              </a:spcBef>
              <a:spcAft>
                <a:spcPts val="0"/>
              </a:spcAft>
              <a:buSzPts val="2359"/>
              <a:buChar char="•"/>
            </a:pPr>
            <a:r>
              <a:rPr lang="en-US" sz="2000"/>
              <a:t>On behalf of the ASCCC OERI, we are pleased to have you here with us </a:t>
            </a:r>
            <a:r>
              <a:rPr lang="en-US" sz="2000">
                <a:latin typeface="arial"/>
                <a:ea typeface="arial"/>
                <a:cs typeface="arial"/>
                <a:sym typeface="arial"/>
              </a:rPr>
              <a:t>for “</a:t>
            </a:r>
            <a:r>
              <a:rPr lang="en-US" sz="2000"/>
              <a:t>From OER-Curious to OER-Committed”</a:t>
            </a:r>
            <a:endParaRPr sz="2000">
              <a:latin typeface="arial"/>
              <a:ea typeface="arial"/>
              <a:cs typeface="arial"/>
              <a:sym typeface="arial"/>
            </a:endParaRPr>
          </a:p>
          <a:p>
            <a:pPr marL="171446" lvl="0" indent="-171446" algn="l" rtl="0">
              <a:lnSpc>
                <a:spcPct val="120000"/>
              </a:lnSpc>
              <a:spcBef>
                <a:spcPts val="750"/>
              </a:spcBef>
              <a:spcAft>
                <a:spcPts val="0"/>
              </a:spcAft>
              <a:buSzPts val="2359"/>
              <a:buChar char="•"/>
            </a:pPr>
            <a:r>
              <a:rPr lang="en-US" sz="2000"/>
              <a:t>If you are not already muted, please mute yourself upon arrival.</a:t>
            </a:r>
            <a:endParaRPr/>
          </a:p>
          <a:p>
            <a:pPr marL="171446" lvl="0" indent="-171446" algn="l" rtl="0">
              <a:lnSpc>
                <a:spcPct val="120000"/>
              </a:lnSpc>
              <a:spcBef>
                <a:spcPts val="750"/>
              </a:spcBef>
              <a:spcAft>
                <a:spcPts val="0"/>
              </a:spcAft>
              <a:buSzPts val="2359"/>
              <a:buChar char="•"/>
            </a:pPr>
            <a:r>
              <a:rPr lang="en-US" sz="2000"/>
              <a:t>Please note that you are encouraged to use the Zoom “chat” feature for questions and comments.</a:t>
            </a:r>
            <a:endParaRPr/>
          </a:p>
          <a:p>
            <a:pPr marL="171446" lvl="0" indent="-171446" algn="l" rtl="0">
              <a:lnSpc>
                <a:spcPct val="120000"/>
              </a:lnSpc>
              <a:spcBef>
                <a:spcPts val="750"/>
              </a:spcBef>
              <a:spcAft>
                <a:spcPts val="0"/>
              </a:spcAft>
              <a:buSzPts val="2359"/>
              <a:buChar char="•"/>
            </a:pPr>
            <a:r>
              <a:rPr lang="en-US" sz="2000"/>
              <a:t>You’re invited to introduce yourself in the chat – please provide your name, college, discipline/role</a:t>
            </a:r>
            <a:endParaRPr/>
          </a:p>
          <a:p>
            <a:pPr marL="171446" lvl="0" indent="-171446" algn="l" rtl="0">
              <a:lnSpc>
                <a:spcPct val="120000"/>
              </a:lnSpc>
              <a:spcBef>
                <a:spcPts val="750"/>
              </a:spcBef>
              <a:spcAft>
                <a:spcPts val="0"/>
              </a:spcAft>
              <a:buSzPts val="2359"/>
              <a:buChar char="•"/>
            </a:pPr>
            <a:r>
              <a:rPr lang="en-US" sz="2000"/>
              <a:t>This event will be recorded. Archives of all ASCCC OERI events are available at asccc-oeri.org &gt; </a:t>
            </a:r>
            <a:r>
              <a:rPr lang="en-US" sz="2000" u="sng">
                <a:solidFill>
                  <a:schemeClr val="hlink"/>
                </a:solidFill>
                <a:hlinkClick r:id="rId3"/>
              </a:rPr>
              <a:t>Webinars and Events</a:t>
            </a:r>
            <a:endParaRPr sz="2000"/>
          </a:p>
          <a:p>
            <a:pPr marL="171446" lvl="0" indent="-171446" algn="l" rtl="0">
              <a:lnSpc>
                <a:spcPct val="120000"/>
              </a:lnSpc>
              <a:spcBef>
                <a:spcPts val="750"/>
              </a:spcBef>
              <a:spcAft>
                <a:spcPts val="0"/>
              </a:spcAft>
              <a:buSzPts val="2162"/>
              <a:buNone/>
            </a:pPr>
            <a:endParaRPr sz="20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h2b3942785fcdca6_0_119"/>
          <p:cNvSpPr txBox="1">
            <a:spLocks noGrp="1"/>
          </p:cNvSpPr>
          <p:nvPr>
            <p:ph type="title"/>
          </p:nvPr>
        </p:nvSpPr>
        <p:spPr>
          <a:xfrm>
            <a:off x="1088686" y="804520"/>
            <a:ext cx="7202400" cy="8985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2600"/>
              <a:buFont typeface="Arial"/>
              <a:buNone/>
            </a:pPr>
            <a:r>
              <a:rPr lang="en-US" sz="4800"/>
              <a:t>Event Description</a:t>
            </a:r>
            <a:endParaRPr sz="4800"/>
          </a:p>
        </p:txBody>
      </p:sp>
      <p:sp>
        <p:nvSpPr>
          <p:cNvPr id="141" name="Google Shape;141;h2b3942785fcdca6_0_119"/>
          <p:cNvSpPr txBox="1">
            <a:spLocks noGrp="1"/>
          </p:cNvSpPr>
          <p:nvPr>
            <p:ph type="body" idx="1"/>
          </p:nvPr>
        </p:nvSpPr>
        <p:spPr>
          <a:xfrm>
            <a:off x="1088686" y="2015732"/>
            <a:ext cx="7202400" cy="4039800"/>
          </a:xfrm>
          <a:prstGeom prst="rect">
            <a:avLst/>
          </a:prstGeom>
          <a:noFill/>
          <a:ln>
            <a:noFill/>
          </a:ln>
        </p:spPr>
        <p:txBody>
          <a:bodyPr spcFirstLastPara="1" wrap="square" lIns="91425" tIns="45700" rIns="91425" bIns="45700" anchor="t" anchorCtr="0">
            <a:normAutofit/>
          </a:bodyPr>
          <a:lstStyle/>
          <a:p>
            <a:pPr marL="0" lvl="0" indent="0" algn="l" rtl="0">
              <a:lnSpc>
                <a:spcPct val="120000"/>
              </a:lnSpc>
              <a:spcBef>
                <a:spcPts val="750"/>
              </a:spcBef>
              <a:spcAft>
                <a:spcPts val="0"/>
              </a:spcAft>
              <a:buNone/>
            </a:pPr>
            <a:r>
              <a:rPr lang="en-US" sz="2300"/>
              <a:t>Faculty are often OER-curious but turning that curiosity into action takes support at every level. This session offers tools to motivate and guide instructors toward adopting open materials, strategies for gaining administrator buy-in that helps build campus-wide traction, and how to bring student voices into the conversation to show faculty firsthand why the shift from commercial textbooks to OER matters.</a:t>
            </a:r>
            <a:endParaRPr sz="23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h2b3942785fcdca6_0_237"/>
          <p:cNvSpPr txBox="1">
            <a:spLocks noGrp="1"/>
          </p:cNvSpPr>
          <p:nvPr>
            <p:ph type="title"/>
          </p:nvPr>
        </p:nvSpPr>
        <p:spPr>
          <a:xfrm>
            <a:off x="1088686" y="804520"/>
            <a:ext cx="7202400" cy="8985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2600"/>
              <a:buFont typeface="Arial"/>
              <a:buNone/>
            </a:pPr>
            <a:r>
              <a:rPr lang="en-US" sz="4800"/>
              <a:t>Presenters</a:t>
            </a:r>
            <a:endParaRPr/>
          </a:p>
        </p:txBody>
      </p:sp>
      <p:sp>
        <p:nvSpPr>
          <p:cNvPr id="148" name="Google Shape;148;h2b3942785fcdca6_0_237"/>
          <p:cNvSpPr txBox="1">
            <a:spLocks noGrp="1"/>
          </p:cNvSpPr>
          <p:nvPr>
            <p:ph type="body" idx="1"/>
          </p:nvPr>
        </p:nvSpPr>
        <p:spPr>
          <a:xfrm>
            <a:off x="1088686" y="2015732"/>
            <a:ext cx="7202400" cy="4039800"/>
          </a:xfrm>
          <a:prstGeom prst="rect">
            <a:avLst/>
          </a:prstGeom>
          <a:noFill/>
          <a:ln>
            <a:noFill/>
          </a:ln>
        </p:spPr>
        <p:txBody>
          <a:bodyPr spcFirstLastPara="1" wrap="square" lIns="91425" tIns="45700" rIns="91425" bIns="45700" anchor="t" anchorCtr="0">
            <a:normAutofit/>
          </a:bodyPr>
          <a:lstStyle/>
          <a:p>
            <a:pPr marL="457200" lvl="0" indent="-330200" algn="l" rtl="0">
              <a:lnSpc>
                <a:spcPct val="120000"/>
              </a:lnSpc>
              <a:spcBef>
                <a:spcPts val="750"/>
              </a:spcBef>
              <a:spcAft>
                <a:spcPts val="0"/>
              </a:spcAft>
              <a:buSzPts val="1600"/>
              <a:buChar char="•"/>
            </a:pPr>
            <a:r>
              <a:rPr lang="en-US" sz="1800"/>
              <a:t>Andi Adkins Pogue, Area A Liaison Lead</a:t>
            </a:r>
            <a:endParaRPr/>
          </a:p>
          <a:p>
            <a:pPr marL="914400" lvl="1" indent="-317500" algn="l" rtl="0">
              <a:lnSpc>
                <a:spcPct val="120000"/>
              </a:lnSpc>
              <a:spcBef>
                <a:spcPts val="375"/>
              </a:spcBef>
              <a:spcAft>
                <a:spcPts val="0"/>
              </a:spcAft>
              <a:buSzPts val="1400"/>
              <a:buChar char="•"/>
            </a:pPr>
            <a:r>
              <a:rPr lang="en-US" sz="1800"/>
              <a:t>Librarian &amp; OER/ZTC Coordinator at Cosumnes River College</a:t>
            </a:r>
            <a:endParaRPr sz="1800"/>
          </a:p>
          <a:p>
            <a:pPr marL="457200" lvl="0" indent="-342900" algn="l" rtl="0">
              <a:lnSpc>
                <a:spcPct val="120000"/>
              </a:lnSpc>
              <a:spcBef>
                <a:spcPts val="375"/>
              </a:spcBef>
              <a:spcAft>
                <a:spcPts val="0"/>
              </a:spcAft>
              <a:buSzPts val="1800"/>
              <a:buChar char="•"/>
            </a:pPr>
            <a:r>
              <a:rPr lang="en-US" sz="1800"/>
              <a:t>Rachel Fleming, Area D Liaison Lead</a:t>
            </a:r>
            <a:endParaRPr sz="1800"/>
          </a:p>
          <a:p>
            <a:pPr marL="914400" lvl="1" indent="-342900" algn="l" rtl="0">
              <a:lnSpc>
                <a:spcPct val="120000"/>
              </a:lnSpc>
              <a:spcBef>
                <a:spcPts val="375"/>
              </a:spcBef>
              <a:spcAft>
                <a:spcPts val="0"/>
              </a:spcAft>
              <a:buSzPts val="1800"/>
              <a:buChar char="•"/>
            </a:pPr>
            <a:r>
              <a:rPr lang="en-US" sz="1800"/>
              <a:t>Librarian &amp; OER/ZTC Coordinator at Irvine Valley College</a:t>
            </a:r>
            <a:endParaRPr sz="1800"/>
          </a:p>
          <a:p>
            <a:pPr marL="914400" lvl="1" indent="-228600" algn="l" rtl="0">
              <a:lnSpc>
                <a:spcPct val="120000"/>
              </a:lnSpc>
              <a:spcBef>
                <a:spcPts val="375"/>
              </a:spcBef>
              <a:spcAft>
                <a:spcPts val="0"/>
              </a:spcAft>
              <a:buSzPts val="1400"/>
              <a:buNone/>
            </a:pPr>
            <a:endParaRPr sz="1800"/>
          </a:p>
        </p:txBody>
      </p:sp>
      <p:pic>
        <p:nvPicPr>
          <p:cNvPr id="149" name="Google Shape;149;h2b3942785fcdca6_0_237" descr="Gray haired woman with glasses in a library standing on a bookshelf ladder reading a book." title="librarian.png"/>
          <p:cNvPicPr preferRelativeResize="0"/>
          <p:nvPr/>
        </p:nvPicPr>
        <p:blipFill rotWithShape="1">
          <a:blip r:embed="rId3">
            <a:alphaModFix/>
          </a:blip>
          <a:srcRect b="24035"/>
          <a:stretch/>
        </p:blipFill>
        <p:spPr>
          <a:xfrm>
            <a:off x="4297676" y="3961550"/>
            <a:ext cx="3611950" cy="2373250"/>
          </a:xfrm>
          <a:prstGeom prst="rect">
            <a:avLst/>
          </a:prstGeom>
          <a:noFill/>
          <a:ln>
            <a:noFill/>
          </a:ln>
        </p:spPr>
      </p:pic>
      <p:sp>
        <p:nvSpPr>
          <p:cNvPr id="150" name="Google Shape;150;h2b3942785fcdca6_0_237" title="Decorative image"/>
          <p:cNvSpPr/>
          <p:nvPr/>
        </p:nvSpPr>
        <p:spPr>
          <a:xfrm>
            <a:off x="4297675" y="6406625"/>
            <a:ext cx="3993600" cy="307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i="1">
                <a:solidFill>
                  <a:schemeClr val="dk1"/>
                </a:solidFill>
              </a:rPr>
              <a:t>In the Library </a:t>
            </a:r>
            <a:r>
              <a:rPr lang="en-US" sz="1400" b="0" i="1" u="none" strike="noStrike" cap="none">
                <a:solidFill>
                  <a:schemeClr val="dk1"/>
                </a:solidFill>
                <a:latin typeface="Arial"/>
                <a:ea typeface="Arial"/>
                <a:cs typeface="Arial"/>
                <a:sym typeface="Arial"/>
              </a:rPr>
              <a:t>by </a:t>
            </a:r>
            <a:r>
              <a:rPr lang="en-US" i="1" u="sng">
                <a:solidFill>
                  <a:schemeClr val="hlink"/>
                </a:solidFill>
                <a:hlinkClick r:id="rId4"/>
              </a:rPr>
              <a:t>Georg Reimer</a:t>
            </a:r>
            <a:r>
              <a:rPr lang="en-US" i="1"/>
              <a:t>, Public Domain</a:t>
            </a:r>
            <a:endParaRPr sz="1400" b="0" i="1" u="none" strike="noStrike" cap="non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29"/>
          <p:cNvSpPr txBox="1">
            <a:spLocks noGrp="1"/>
          </p:cNvSpPr>
          <p:nvPr>
            <p:ph type="title"/>
          </p:nvPr>
        </p:nvSpPr>
        <p:spPr>
          <a:xfrm>
            <a:off x="1088686" y="804520"/>
            <a:ext cx="7202456" cy="898614"/>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2600"/>
              <a:buFont typeface="Arial"/>
              <a:buNone/>
            </a:pPr>
            <a:r>
              <a:rPr lang="en-US" sz="3600"/>
              <a:t>Why We’re Here</a:t>
            </a:r>
            <a:endParaRPr sz="4800"/>
          </a:p>
        </p:txBody>
      </p:sp>
      <p:sp>
        <p:nvSpPr>
          <p:cNvPr id="157" name="Google Shape;157;p29"/>
          <p:cNvSpPr txBox="1">
            <a:spLocks noGrp="1"/>
          </p:cNvSpPr>
          <p:nvPr>
            <p:ph type="body" idx="1"/>
          </p:nvPr>
        </p:nvSpPr>
        <p:spPr>
          <a:xfrm>
            <a:off x="1088686" y="2015732"/>
            <a:ext cx="7202456" cy="4039916"/>
          </a:xfrm>
          <a:prstGeom prst="rect">
            <a:avLst/>
          </a:prstGeom>
          <a:noFill/>
          <a:ln>
            <a:noFill/>
          </a:ln>
        </p:spPr>
        <p:txBody>
          <a:bodyPr spcFirstLastPara="1" wrap="square" lIns="91425" tIns="45700" rIns="91425" bIns="45700" anchor="t" anchorCtr="0">
            <a:noAutofit/>
          </a:bodyPr>
          <a:lstStyle/>
          <a:p>
            <a:pPr marL="0" lvl="0" indent="0" algn="l" rtl="0">
              <a:lnSpc>
                <a:spcPct val="120000"/>
              </a:lnSpc>
              <a:spcBef>
                <a:spcPts val="750"/>
              </a:spcBef>
              <a:spcAft>
                <a:spcPts val="0"/>
              </a:spcAft>
              <a:buSzPts val="1600"/>
              <a:buNone/>
            </a:pPr>
            <a:r>
              <a:rPr lang="en-US" sz="2500" i="1">
                <a:solidFill>
                  <a:srgbClr val="00417E"/>
                </a:solidFill>
              </a:rPr>
              <a:t>“I am a father of 4, I work full-time, I have a mortgage, and other bills that I have to pay all while putting food on the table for my family and clothes on their back. Not having to worry about purchasing books for classes has been a huge stress reliever. I truly appreciate having access to free textbooks and learning materials.”</a:t>
            </a:r>
            <a:endParaRPr sz="900"/>
          </a:p>
          <a:p>
            <a:pPr marL="0" lvl="0" indent="0" algn="l" rtl="0">
              <a:lnSpc>
                <a:spcPct val="120000"/>
              </a:lnSpc>
              <a:spcBef>
                <a:spcPts val="2400"/>
              </a:spcBef>
              <a:spcAft>
                <a:spcPts val="0"/>
              </a:spcAft>
              <a:buSzPts val="1600"/>
              <a:buNone/>
            </a:pPr>
            <a:r>
              <a:rPr lang="en-US" sz="2000">
                <a:solidFill>
                  <a:srgbClr val="454545"/>
                </a:solidFill>
              </a:rPr>
              <a:t>— Angel Mejia, CRC Student</a:t>
            </a:r>
            <a:endParaRPr sz="2000">
              <a:solidFill>
                <a:srgbClr val="454545"/>
              </a:solidFill>
            </a:endParaRPr>
          </a:p>
          <a:p>
            <a:pPr marL="0" lvl="0" indent="0" algn="r" rtl="0">
              <a:spcBef>
                <a:spcPts val="750"/>
              </a:spcBef>
              <a:spcAft>
                <a:spcPts val="0"/>
              </a:spcAft>
              <a:buNone/>
            </a:pPr>
            <a:r>
              <a:rPr lang="en-US" sz="2100"/>
              <a:t>Take the poll: </a:t>
            </a:r>
            <a:r>
              <a:rPr lang="en-US" sz="2100" u="sng">
                <a:solidFill>
                  <a:schemeClr val="accent1"/>
                </a:solidFill>
                <a:hlinkClick r:id="rId3">
                  <a:extLst>
                    <a:ext uri="{A12FA001-AC4F-418D-AE19-62706E023703}">
                      <ahyp:hlinkClr xmlns:ahyp="http://schemas.microsoft.com/office/drawing/2018/hyperlinkcolor" val="tx"/>
                    </a:ext>
                  </a:extLst>
                </a:hlinkClick>
              </a:rPr>
              <a:t>OER Momentum</a:t>
            </a:r>
            <a:r>
              <a:rPr lang="en-US" sz="2100"/>
              <a:t> </a:t>
            </a:r>
            <a:endParaRPr sz="2000">
              <a:solidFill>
                <a:srgbClr val="454545"/>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h2b3942785fcdca6_0_358"/>
          <p:cNvSpPr txBox="1">
            <a:spLocks noGrp="1"/>
          </p:cNvSpPr>
          <p:nvPr>
            <p:ph type="title"/>
          </p:nvPr>
        </p:nvSpPr>
        <p:spPr>
          <a:xfrm>
            <a:off x="1088686" y="808303"/>
            <a:ext cx="7202400" cy="8931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lt1"/>
              </a:buClr>
              <a:buSzPts val="3400"/>
              <a:buFont typeface="Arial"/>
              <a:buNone/>
            </a:pPr>
            <a:r>
              <a:rPr lang="en-US" sz="3400"/>
              <a:t>Session Roadmap</a:t>
            </a:r>
            <a:endParaRPr sz="3400"/>
          </a:p>
        </p:txBody>
      </p:sp>
      <p:sp>
        <p:nvSpPr>
          <p:cNvPr id="163" name="Google Shape;163;h2b3942785fcdca6_0_358"/>
          <p:cNvSpPr txBox="1">
            <a:spLocks noGrp="1"/>
          </p:cNvSpPr>
          <p:nvPr>
            <p:ph type="body" idx="1"/>
          </p:nvPr>
        </p:nvSpPr>
        <p:spPr>
          <a:xfrm>
            <a:off x="898775" y="2015725"/>
            <a:ext cx="7392300" cy="4039200"/>
          </a:xfrm>
          <a:prstGeom prst="rect">
            <a:avLst/>
          </a:prstGeom>
          <a:noFill/>
          <a:ln>
            <a:noFill/>
          </a:ln>
        </p:spPr>
        <p:txBody>
          <a:bodyPr spcFirstLastPara="1" wrap="square" lIns="91425" tIns="45700" rIns="91425" bIns="45700" anchor="t" anchorCtr="0">
            <a:normAutofit/>
          </a:bodyPr>
          <a:lstStyle/>
          <a:p>
            <a:pPr marL="171446" lvl="0" indent="-184146" algn="l" rtl="0">
              <a:lnSpc>
                <a:spcPct val="120000"/>
              </a:lnSpc>
              <a:spcBef>
                <a:spcPts val="0"/>
              </a:spcBef>
              <a:spcAft>
                <a:spcPts val="0"/>
              </a:spcAft>
              <a:buSzPts val="2600"/>
              <a:buChar char="•"/>
            </a:pPr>
            <a:r>
              <a:rPr lang="en-US" sz="2600" b="1"/>
              <a:t>Faculty</a:t>
            </a:r>
            <a:r>
              <a:rPr lang="en-US" sz="2600"/>
              <a:t>: From curious to committed</a:t>
            </a:r>
            <a:endParaRPr sz="2600"/>
          </a:p>
          <a:p>
            <a:pPr marL="171446" lvl="0" indent="-184146" algn="l" rtl="0">
              <a:lnSpc>
                <a:spcPct val="120000"/>
              </a:lnSpc>
              <a:spcBef>
                <a:spcPts val="0"/>
              </a:spcBef>
              <a:spcAft>
                <a:spcPts val="0"/>
              </a:spcAft>
              <a:buSzPts val="2600"/>
              <a:buChar char="•"/>
            </a:pPr>
            <a:r>
              <a:rPr lang="en-US" sz="2600" b="1"/>
              <a:t>Student voices</a:t>
            </a:r>
            <a:r>
              <a:rPr lang="en-US" sz="2600"/>
              <a:t>: The lever for everyone</a:t>
            </a:r>
            <a:endParaRPr sz="2600"/>
          </a:p>
          <a:p>
            <a:pPr marL="171446" lvl="0" indent="-184146" algn="l" rtl="0">
              <a:lnSpc>
                <a:spcPct val="120000"/>
              </a:lnSpc>
              <a:spcBef>
                <a:spcPts val="0"/>
              </a:spcBef>
              <a:spcAft>
                <a:spcPts val="0"/>
              </a:spcAft>
              <a:buSzPts val="2600"/>
              <a:buChar char="•"/>
            </a:pPr>
            <a:r>
              <a:rPr lang="en-US" sz="2600" b="1"/>
              <a:t>Administrators</a:t>
            </a:r>
            <a:r>
              <a:rPr lang="en-US" sz="2600"/>
              <a:t>: building campus-wide traction</a:t>
            </a:r>
            <a:endParaRPr sz="2600"/>
          </a:p>
          <a:p>
            <a:pPr marL="171446" lvl="0" indent="-184146" algn="l" rtl="0">
              <a:lnSpc>
                <a:spcPct val="120000"/>
              </a:lnSpc>
              <a:spcBef>
                <a:spcPts val="0"/>
              </a:spcBef>
              <a:spcAft>
                <a:spcPts val="0"/>
              </a:spcAft>
              <a:buSzPts val="2600"/>
              <a:buChar char="•"/>
            </a:pPr>
            <a:r>
              <a:rPr lang="en-US" sz="2600" b="1"/>
              <a:t>Your next step</a:t>
            </a:r>
            <a:endParaRPr sz="2600" b="1"/>
          </a:p>
        </p:txBody>
      </p:sp>
      <p:pic>
        <p:nvPicPr>
          <p:cNvPr id="164" name="Google Shape;164;h2b3942785fcdca6_0_358" descr="A zig zagging road up a snow-covered mountain surrounded by blue sky and puffy clouds."/>
          <p:cNvPicPr preferRelativeResize="0"/>
          <p:nvPr/>
        </p:nvPicPr>
        <p:blipFill>
          <a:blip r:embed="rId3">
            <a:alphaModFix/>
          </a:blip>
          <a:stretch>
            <a:fillRect/>
          </a:stretch>
        </p:blipFill>
        <p:spPr>
          <a:xfrm>
            <a:off x="4231250" y="3712750"/>
            <a:ext cx="4213051" cy="2286025"/>
          </a:xfrm>
          <a:prstGeom prst="rect">
            <a:avLst/>
          </a:prstGeom>
          <a:noFill/>
          <a:ln>
            <a:noFill/>
          </a:ln>
        </p:spPr>
      </p:pic>
      <p:sp>
        <p:nvSpPr>
          <p:cNvPr id="165" name="Google Shape;165;h2b3942785fcdca6_0_358"/>
          <p:cNvSpPr txBox="1"/>
          <p:nvPr/>
        </p:nvSpPr>
        <p:spPr>
          <a:xfrm>
            <a:off x="3902875" y="6082525"/>
            <a:ext cx="4835400" cy="275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300" u="sng">
                <a:solidFill>
                  <a:schemeClr val="hlink"/>
                </a:solidFill>
                <a:hlinkClick r:id="rId4"/>
              </a:rPr>
              <a:t>Darcha-Padum road</a:t>
            </a:r>
            <a:r>
              <a:rPr lang="en-US" sz="1300">
                <a:solidFill>
                  <a:srgbClr val="181612"/>
                </a:solidFill>
              </a:rPr>
              <a:t> by Timothy A. Gonsalves, </a:t>
            </a:r>
            <a:r>
              <a:rPr lang="en-US" sz="1300" u="sng">
                <a:solidFill>
                  <a:schemeClr val="hlink"/>
                </a:solidFill>
                <a:hlinkClick r:id="rId5"/>
              </a:rPr>
              <a:t>CC BY-SA 4.0</a:t>
            </a:r>
            <a:endParaRPr sz="1300">
              <a:solidFill>
                <a:srgbClr val="181612"/>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35"/>
          <p:cNvSpPr txBox="1">
            <a:spLocks noGrp="1"/>
          </p:cNvSpPr>
          <p:nvPr>
            <p:ph type="title"/>
          </p:nvPr>
        </p:nvSpPr>
        <p:spPr>
          <a:xfrm>
            <a:off x="1088686" y="804520"/>
            <a:ext cx="7202456" cy="898614"/>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2600"/>
              <a:buFont typeface="Arial"/>
              <a:buNone/>
            </a:pPr>
            <a:r>
              <a:rPr lang="en-US" sz="3600"/>
              <a:t>What Holds Faculty Back</a:t>
            </a:r>
            <a:endParaRPr sz="4800"/>
          </a:p>
        </p:txBody>
      </p:sp>
      <p:sp>
        <p:nvSpPr>
          <p:cNvPr id="172" name="Google Shape;172;p35"/>
          <p:cNvSpPr txBox="1">
            <a:spLocks noGrp="1"/>
          </p:cNvSpPr>
          <p:nvPr>
            <p:ph type="body" idx="1"/>
          </p:nvPr>
        </p:nvSpPr>
        <p:spPr>
          <a:xfrm>
            <a:off x="1088686" y="2015732"/>
            <a:ext cx="7202456" cy="4039916"/>
          </a:xfrm>
          <a:prstGeom prst="rect">
            <a:avLst/>
          </a:prstGeom>
          <a:noFill/>
          <a:ln>
            <a:noFill/>
          </a:ln>
        </p:spPr>
        <p:txBody>
          <a:bodyPr spcFirstLastPara="1" wrap="square" lIns="91425" tIns="45700" rIns="91425" bIns="45700" anchor="t" anchorCtr="0">
            <a:noAutofit/>
          </a:bodyPr>
          <a:lstStyle/>
          <a:p>
            <a:pPr marL="457200" lvl="0" indent="-330200" algn="l" rtl="0">
              <a:lnSpc>
                <a:spcPct val="120000"/>
              </a:lnSpc>
              <a:spcBef>
                <a:spcPts val="750"/>
              </a:spcBef>
              <a:spcAft>
                <a:spcPts val="0"/>
              </a:spcAft>
              <a:buSzPts val="1917"/>
              <a:buChar char="•"/>
            </a:pPr>
            <a:r>
              <a:rPr lang="en-US" sz="2600" i="1"/>
              <a:t>“I don’t have time.”</a:t>
            </a:r>
            <a:endParaRPr/>
          </a:p>
          <a:p>
            <a:pPr marL="457200" lvl="0" indent="-330200" algn="l" rtl="0">
              <a:lnSpc>
                <a:spcPct val="120000"/>
              </a:lnSpc>
              <a:spcBef>
                <a:spcPts val="1400"/>
              </a:spcBef>
              <a:spcAft>
                <a:spcPts val="0"/>
              </a:spcAft>
              <a:buSzPts val="1917"/>
              <a:buChar char="•"/>
            </a:pPr>
            <a:r>
              <a:rPr lang="en-US" sz="2600" i="1"/>
              <a:t>“Is it as good as my textbook?”</a:t>
            </a:r>
            <a:endParaRPr/>
          </a:p>
          <a:p>
            <a:pPr marL="457200" lvl="0" indent="-330200" algn="l" rtl="0">
              <a:lnSpc>
                <a:spcPct val="120000"/>
              </a:lnSpc>
              <a:spcBef>
                <a:spcPts val="1400"/>
              </a:spcBef>
              <a:spcAft>
                <a:spcPts val="0"/>
              </a:spcAft>
              <a:buSzPts val="1917"/>
              <a:buChar char="•"/>
            </a:pPr>
            <a:r>
              <a:rPr lang="en-US" sz="2600" i="1"/>
              <a:t>“Where would I even start?”</a:t>
            </a:r>
            <a:endParaRPr/>
          </a:p>
          <a:p>
            <a:pPr marL="457200" lvl="0" indent="-330200" algn="l" rtl="0">
              <a:lnSpc>
                <a:spcPct val="120000"/>
              </a:lnSpc>
              <a:spcBef>
                <a:spcPts val="1400"/>
              </a:spcBef>
              <a:spcAft>
                <a:spcPts val="0"/>
              </a:spcAft>
              <a:buSzPts val="1917"/>
              <a:buChar char="•"/>
            </a:pPr>
            <a:r>
              <a:rPr lang="en-US" sz="2600" i="1"/>
              <a:t>“I’m not writing a whole book.”</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36"/>
          <p:cNvSpPr txBox="1">
            <a:spLocks noGrp="1"/>
          </p:cNvSpPr>
          <p:nvPr>
            <p:ph type="title"/>
          </p:nvPr>
        </p:nvSpPr>
        <p:spPr>
          <a:xfrm>
            <a:off x="1088686" y="808303"/>
            <a:ext cx="7202456" cy="893111"/>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lt1"/>
              </a:buClr>
              <a:buSzPts val="3400"/>
              <a:buFont typeface="Arial"/>
              <a:buNone/>
            </a:pPr>
            <a:r>
              <a:rPr lang="en-US" sz="3400"/>
              <a:t>The Adoption Ladder</a:t>
            </a:r>
            <a:endParaRPr sz="3400"/>
          </a:p>
        </p:txBody>
      </p:sp>
      <p:sp>
        <p:nvSpPr>
          <p:cNvPr id="179" name="Google Shape;179;p36"/>
          <p:cNvSpPr/>
          <p:nvPr/>
        </p:nvSpPr>
        <p:spPr>
          <a:xfrm>
            <a:off x="1088686" y="4600000"/>
            <a:ext cx="1376491" cy="900000"/>
          </a:xfrm>
          <a:prstGeom prst="rect">
            <a:avLst/>
          </a:prstGeom>
          <a:solidFill>
            <a:srgbClr val="00417E"/>
          </a:solidFill>
          <a:ln>
            <a:noFill/>
          </a:ln>
          <a:effectLst>
            <a:outerShdw blurRad="40000" dist="23000" dir="5400000" rotWithShape="0">
              <a:srgbClr val="000000">
                <a:alpha val="34902"/>
              </a:srgbClr>
            </a:outerShdw>
          </a:effectLst>
        </p:spPr>
        <p:txBody>
          <a:bodyPr spcFirstLastPara="1" wrap="square" lIns="60000" tIns="90000" rIns="60000" bIns="45700" anchor="t" anchorCtr="0">
            <a:noAutofit/>
          </a:bodyPr>
          <a:lstStyle/>
          <a:p>
            <a:pPr marL="0" marR="0" lvl="0" indent="0" algn="ctr" rtl="0">
              <a:lnSpc>
                <a:spcPct val="100000"/>
              </a:lnSpc>
              <a:spcBef>
                <a:spcPts val="0"/>
              </a:spcBef>
              <a:spcAft>
                <a:spcPts val="0"/>
              </a:spcAft>
              <a:buNone/>
            </a:pPr>
            <a:r>
              <a:rPr lang="en-US" sz="2400" b="1" i="0" u="none" strike="noStrike" cap="none">
                <a:solidFill>
                  <a:srgbClr val="FFFFFF"/>
                </a:solidFill>
                <a:latin typeface="Arial"/>
                <a:ea typeface="Arial"/>
                <a:cs typeface="Arial"/>
                <a:sym typeface="Arial"/>
              </a:rPr>
              <a:t>1</a:t>
            </a:r>
            <a:endParaRPr/>
          </a:p>
          <a:p>
            <a:pPr marL="0" marR="0" lvl="0" indent="0" algn="ctr" rtl="0">
              <a:lnSpc>
                <a:spcPct val="100000"/>
              </a:lnSpc>
              <a:spcBef>
                <a:spcPts val="0"/>
              </a:spcBef>
              <a:spcAft>
                <a:spcPts val="0"/>
              </a:spcAft>
              <a:buNone/>
            </a:pPr>
            <a:r>
              <a:rPr lang="en-US" sz="1400" b="1" i="0" u="none" strike="noStrike" cap="none">
                <a:solidFill>
                  <a:srgbClr val="FFFFFF"/>
                </a:solidFill>
                <a:latin typeface="Arial"/>
                <a:ea typeface="Arial"/>
                <a:cs typeface="Arial"/>
                <a:sym typeface="Arial"/>
              </a:rPr>
              <a:t>Swap one resource</a:t>
            </a:r>
            <a:endParaRPr/>
          </a:p>
        </p:txBody>
      </p:sp>
      <p:sp>
        <p:nvSpPr>
          <p:cNvPr id="180" name="Google Shape;180;p36"/>
          <p:cNvSpPr/>
          <p:nvPr/>
        </p:nvSpPr>
        <p:spPr>
          <a:xfrm>
            <a:off x="2545177" y="4050000"/>
            <a:ext cx="1376491" cy="1450000"/>
          </a:xfrm>
          <a:prstGeom prst="rect">
            <a:avLst/>
          </a:prstGeom>
          <a:solidFill>
            <a:srgbClr val="00417E"/>
          </a:solidFill>
          <a:ln>
            <a:noFill/>
          </a:ln>
          <a:effectLst>
            <a:outerShdw blurRad="40000" dist="23000" dir="5400000" rotWithShape="0">
              <a:srgbClr val="000000">
                <a:alpha val="34902"/>
              </a:srgbClr>
            </a:outerShdw>
          </a:effectLst>
        </p:spPr>
        <p:txBody>
          <a:bodyPr spcFirstLastPara="1" wrap="square" lIns="60000" tIns="90000" rIns="60000" bIns="45700" anchor="t" anchorCtr="0">
            <a:noAutofit/>
          </a:bodyPr>
          <a:lstStyle/>
          <a:p>
            <a:pPr marL="0" marR="0" lvl="0" indent="0" algn="ctr" rtl="0">
              <a:lnSpc>
                <a:spcPct val="100000"/>
              </a:lnSpc>
              <a:spcBef>
                <a:spcPts val="0"/>
              </a:spcBef>
              <a:spcAft>
                <a:spcPts val="0"/>
              </a:spcAft>
              <a:buNone/>
            </a:pPr>
            <a:r>
              <a:rPr lang="en-US" sz="2400" b="1" i="0" u="none" strike="noStrike" cap="none">
                <a:solidFill>
                  <a:srgbClr val="FFFFFF"/>
                </a:solidFill>
                <a:latin typeface="Arial"/>
                <a:ea typeface="Arial"/>
                <a:cs typeface="Arial"/>
                <a:sym typeface="Arial"/>
              </a:rPr>
              <a:t>2</a:t>
            </a:r>
            <a:endParaRPr/>
          </a:p>
          <a:p>
            <a:pPr marL="0" marR="0" lvl="0" indent="0" algn="ctr" rtl="0">
              <a:lnSpc>
                <a:spcPct val="100000"/>
              </a:lnSpc>
              <a:spcBef>
                <a:spcPts val="0"/>
              </a:spcBef>
              <a:spcAft>
                <a:spcPts val="0"/>
              </a:spcAft>
              <a:buNone/>
            </a:pPr>
            <a:r>
              <a:rPr lang="en-US" sz="1300" b="1" i="0" u="none" strike="noStrike" cap="none">
                <a:solidFill>
                  <a:srgbClr val="FFFFFF"/>
                </a:solidFill>
                <a:latin typeface="Arial"/>
                <a:ea typeface="Arial"/>
                <a:cs typeface="Arial"/>
                <a:sym typeface="Arial"/>
              </a:rPr>
              <a:t>Use library-licensed materials</a:t>
            </a:r>
            <a:endParaRPr sz="1300"/>
          </a:p>
        </p:txBody>
      </p:sp>
      <p:sp>
        <p:nvSpPr>
          <p:cNvPr id="181" name="Google Shape;181;p36"/>
          <p:cNvSpPr/>
          <p:nvPr/>
        </p:nvSpPr>
        <p:spPr>
          <a:xfrm>
            <a:off x="4001668" y="3500000"/>
            <a:ext cx="1376491" cy="2000000"/>
          </a:xfrm>
          <a:prstGeom prst="rect">
            <a:avLst/>
          </a:prstGeom>
          <a:solidFill>
            <a:srgbClr val="00417E"/>
          </a:solidFill>
          <a:ln>
            <a:noFill/>
          </a:ln>
          <a:effectLst>
            <a:outerShdw blurRad="40000" dist="23000" dir="5400000" rotWithShape="0">
              <a:srgbClr val="000000">
                <a:alpha val="34902"/>
              </a:srgbClr>
            </a:outerShdw>
          </a:effectLst>
        </p:spPr>
        <p:txBody>
          <a:bodyPr spcFirstLastPara="1" wrap="square" lIns="60000" tIns="90000" rIns="60000" bIns="45700" anchor="t" anchorCtr="0">
            <a:noAutofit/>
          </a:bodyPr>
          <a:lstStyle/>
          <a:p>
            <a:pPr marL="0" marR="0" lvl="0" indent="0" algn="ctr" rtl="0">
              <a:lnSpc>
                <a:spcPct val="100000"/>
              </a:lnSpc>
              <a:spcBef>
                <a:spcPts val="0"/>
              </a:spcBef>
              <a:spcAft>
                <a:spcPts val="0"/>
              </a:spcAft>
              <a:buNone/>
            </a:pPr>
            <a:r>
              <a:rPr lang="en-US" sz="2400" b="1" i="0" u="none" strike="noStrike" cap="none">
                <a:solidFill>
                  <a:srgbClr val="FFFFFF"/>
                </a:solidFill>
                <a:latin typeface="Arial"/>
                <a:ea typeface="Arial"/>
                <a:cs typeface="Arial"/>
                <a:sym typeface="Arial"/>
              </a:rPr>
              <a:t>3</a:t>
            </a:r>
            <a:endParaRPr/>
          </a:p>
          <a:p>
            <a:pPr marL="0" marR="0" lvl="0" indent="0" algn="ctr" rtl="0">
              <a:lnSpc>
                <a:spcPct val="100000"/>
              </a:lnSpc>
              <a:spcBef>
                <a:spcPts val="0"/>
              </a:spcBef>
              <a:spcAft>
                <a:spcPts val="0"/>
              </a:spcAft>
              <a:buNone/>
            </a:pPr>
            <a:r>
              <a:rPr lang="en-US" sz="1400" b="1" i="0" u="none" strike="noStrike" cap="none">
                <a:solidFill>
                  <a:srgbClr val="FFFFFF"/>
                </a:solidFill>
                <a:latin typeface="Arial"/>
                <a:ea typeface="Arial"/>
                <a:cs typeface="Arial"/>
                <a:sym typeface="Arial"/>
              </a:rPr>
              <a:t>Adopt an existing OER</a:t>
            </a:r>
            <a:endParaRPr/>
          </a:p>
        </p:txBody>
      </p:sp>
      <p:sp>
        <p:nvSpPr>
          <p:cNvPr id="182" name="Google Shape;182;p36"/>
          <p:cNvSpPr/>
          <p:nvPr/>
        </p:nvSpPr>
        <p:spPr>
          <a:xfrm>
            <a:off x="5458159" y="2950000"/>
            <a:ext cx="1376491" cy="2550000"/>
          </a:xfrm>
          <a:prstGeom prst="rect">
            <a:avLst/>
          </a:prstGeom>
          <a:solidFill>
            <a:srgbClr val="00417E"/>
          </a:solidFill>
          <a:ln>
            <a:noFill/>
          </a:ln>
          <a:effectLst>
            <a:outerShdw blurRad="40000" dist="23000" dir="5400000" rotWithShape="0">
              <a:srgbClr val="000000">
                <a:alpha val="34902"/>
              </a:srgbClr>
            </a:outerShdw>
          </a:effectLst>
        </p:spPr>
        <p:txBody>
          <a:bodyPr spcFirstLastPara="1" wrap="square" lIns="60000" tIns="90000" rIns="60000" bIns="45700" anchor="t" anchorCtr="0">
            <a:noAutofit/>
          </a:bodyPr>
          <a:lstStyle/>
          <a:p>
            <a:pPr marL="0" marR="0" lvl="0" indent="0" algn="ctr" rtl="0">
              <a:lnSpc>
                <a:spcPct val="100000"/>
              </a:lnSpc>
              <a:spcBef>
                <a:spcPts val="0"/>
              </a:spcBef>
              <a:spcAft>
                <a:spcPts val="0"/>
              </a:spcAft>
              <a:buNone/>
            </a:pPr>
            <a:r>
              <a:rPr lang="en-US" sz="2400" b="1" i="0" u="none" strike="noStrike" cap="none">
                <a:solidFill>
                  <a:srgbClr val="FFFFFF"/>
                </a:solidFill>
                <a:latin typeface="Arial"/>
                <a:ea typeface="Arial"/>
                <a:cs typeface="Arial"/>
                <a:sym typeface="Arial"/>
              </a:rPr>
              <a:t>4</a:t>
            </a:r>
            <a:endParaRPr/>
          </a:p>
          <a:p>
            <a:pPr marL="0" marR="0" lvl="0" indent="0" algn="ctr" rtl="0">
              <a:lnSpc>
                <a:spcPct val="100000"/>
              </a:lnSpc>
              <a:spcBef>
                <a:spcPts val="0"/>
              </a:spcBef>
              <a:spcAft>
                <a:spcPts val="0"/>
              </a:spcAft>
              <a:buNone/>
            </a:pPr>
            <a:r>
              <a:rPr lang="en-US" sz="1400" b="1" i="0" u="none" strike="noStrike" cap="none">
                <a:solidFill>
                  <a:srgbClr val="FFFFFF"/>
                </a:solidFill>
                <a:latin typeface="Arial"/>
                <a:ea typeface="Arial"/>
                <a:cs typeface="Arial"/>
                <a:sym typeface="Arial"/>
              </a:rPr>
              <a:t>Remix or adapt</a:t>
            </a:r>
            <a:endParaRPr/>
          </a:p>
        </p:txBody>
      </p:sp>
      <p:sp>
        <p:nvSpPr>
          <p:cNvPr id="183" name="Google Shape;183;p36"/>
          <p:cNvSpPr/>
          <p:nvPr/>
        </p:nvSpPr>
        <p:spPr>
          <a:xfrm>
            <a:off x="6914650" y="2400000"/>
            <a:ext cx="1376491" cy="3100000"/>
          </a:xfrm>
          <a:prstGeom prst="rect">
            <a:avLst/>
          </a:prstGeom>
          <a:solidFill>
            <a:srgbClr val="DE1F37"/>
          </a:solidFill>
          <a:ln>
            <a:noFill/>
          </a:ln>
          <a:effectLst>
            <a:outerShdw blurRad="40000" dist="23000" dir="5400000" rotWithShape="0">
              <a:srgbClr val="000000">
                <a:alpha val="34902"/>
              </a:srgbClr>
            </a:outerShdw>
          </a:effectLst>
        </p:spPr>
        <p:txBody>
          <a:bodyPr spcFirstLastPara="1" wrap="square" lIns="60000" tIns="90000" rIns="60000" bIns="45700" anchor="t" anchorCtr="0">
            <a:noAutofit/>
          </a:bodyPr>
          <a:lstStyle/>
          <a:p>
            <a:pPr marL="0" marR="0" lvl="0" indent="0" algn="ctr" rtl="0">
              <a:lnSpc>
                <a:spcPct val="100000"/>
              </a:lnSpc>
              <a:spcBef>
                <a:spcPts val="0"/>
              </a:spcBef>
              <a:spcAft>
                <a:spcPts val="0"/>
              </a:spcAft>
              <a:buNone/>
            </a:pPr>
            <a:r>
              <a:rPr lang="en-US" sz="2400" b="1" i="0" u="none" strike="noStrike" cap="none">
                <a:solidFill>
                  <a:srgbClr val="FFFFFF"/>
                </a:solidFill>
                <a:latin typeface="Arial"/>
                <a:ea typeface="Arial"/>
                <a:cs typeface="Arial"/>
                <a:sym typeface="Arial"/>
              </a:rPr>
              <a:t>5</a:t>
            </a:r>
            <a:endParaRPr/>
          </a:p>
          <a:p>
            <a:pPr marL="0" marR="0" lvl="0" indent="0" algn="ctr" rtl="0">
              <a:lnSpc>
                <a:spcPct val="100000"/>
              </a:lnSpc>
              <a:spcBef>
                <a:spcPts val="0"/>
              </a:spcBef>
              <a:spcAft>
                <a:spcPts val="0"/>
              </a:spcAft>
              <a:buNone/>
            </a:pPr>
            <a:r>
              <a:rPr lang="en-US" sz="1400" b="1" i="0" u="none" strike="noStrike" cap="none">
                <a:solidFill>
                  <a:srgbClr val="FFFFFF"/>
                </a:solidFill>
                <a:latin typeface="Arial"/>
                <a:ea typeface="Arial"/>
                <a:cs typeface="Arial"/>
                <a:sym typeface="Arial"/>
              </a:rPr>
              <a:t>Create</a:t>
            </a:r>
            <a:endParaRPr/>
          </a:p>
        </p:txBody>
      </p:sp>
      <p:sp>
        <p:nvSpPr>
          <p:cNvPr id="184" name="Google Shape;184;p36"/>
          <p:cNvSpPr txBox="1"/>
          <p:nvPr/>
        </p:nvSpPr>
        <p:spPr>
          <a:xfrm>
            <a:off x="1088686" y="5650000"/>
            <a:ext cx="7202456" cy="500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1" i="1" u="none" strike="noStrike" cap="none">
                <a:solidFill>
                  <a:srgbClr val="00417E"/>
                </a:solidFill>
                <a:latin typeface="Arial"/>
                <a:ea typeface="Arial"/>
                <a:cs typeface="Arial"/>
                <a:sym typeface="Arial"/>
              </a:rPr>
              <a:t>Every rung counts.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37"/>
          <p:cNvSpPr txBox="1">
            <a:spLocks noGrp="1"/>
          </p:cNvSpPr>
          <p:nvPr>
            <p:ph type="title"/>
          </p:nvPr>
        </p:nvSpPr>
        <p:spPr>
          <a:xfrm>
            <a:off x="1088686" y="804520"/>
            <a:ext cx="7202456" cy="898614"/>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2600"/>
              <a:buFont typeface="Arial"/>
              <a:buNone/>
            </a:pPr>
            <a:r>
              <a:rPr lang="en-US" sz="3600"/>
              <a:t>Outreach That Works</a:t>
            </a:r>
            <a:endParaRPr sz="4800"/>
          </a:p>
        </p:txBody>
      </p:sp>
      <p:sp>
        <p:nvSpPr>
          <p:cNvPr id="191" name="Google Shape;191;p37"/>
          <p:cNvSpPr txBox="1">
            <a:spLocks noGrp="1"/>
          </p:cNvSpPr>
          <p:nvPr>
            <p:ph type="body" idx="1"/>
          </p:nvPr>
        </p:nvSpPr>
        <p:spPr>
          <a:xfrm>
            <a:off x="1088686" y="2015732"/>
            <a:ext cx="7202456" cy="4039916"/>
          </a:xfrm>
          <a:prstGeom prst="rect">
            <a:avLst/>
          </a:prstGeom>
          <a:noFill/>
          <a:ln>
            <a:noFill/>
          </a:ln>
        </p:spPr>
        <p:txBody>
          <a:bodyPr spcFirstLastPara="1" wrap="square" lIns="91425" tIns="45700" rIns="91425" bIns="45700" anchor="t" anchorCtr="0">
            <a:noAutofit/>
          </a:bodyPr>
          <a:lstStyle/>
          <a:p>
            <a:pPr marL="457200" lvl="0" indent="-330200" algn="l" rtl="0">
              <a:lnSpc>
                <a:spcPct val="120000"/>
              </a:lnSpc>
              <a:spcBef>
                <a:spcPts val="750"/>
              </a:spcBef>
              <a:spcAft>
                <a:spcPts val="0"/>
              </a:spcAft>
              <a:buSzPts val="1917"/>
              <a:buChar char="•"/>
            </a:pPr>
            <a:r>
              <a:rPr lang="en-US" sz="2600"/>
              <a:t>Personal conversations over mass emails</a:t>
            </a:r>
            <a:endParaRPr/>
          </a:p>
          <a:p>
            <a:pPr marL="457200" lvl="0" indent="-330200" algn="l" rtl="0">
              <a:lnSpc>
                <a:spcPct val="120000"/>
              </a:lnSpc>
              <a:spcBef>
                <a:spcPts val="1400"/>
              </a:spcBef>
              <a:spcAft>
                <a:spcPts val="0"/>
              </a:spcAft>
              <a:buSzPts val="1917"/>
              <a:buChar char="•"/>
            </a:pPr>
            <a:r>
              <a:rPr lang="en-US" sz="2600"/>
              <a:t>Start with departmental champions</a:t>
            </a:r>
            <a:endParaRPr/>
          </a:p>
          <a:p>
            <a:pPr marL="457200" lvl="0" indent="-330200" algn="l" rtl="0">
              <a:lnSpc>
                <a:spcPct val="120000"/>
              </a:lnSpc>
              <a:spcBef>
                <a:spcPts val="1400"/>
              </a:spcBef>
              <a:spcAft>
                <a:spcPts val="0"/>
              </a:spcAft>
              <a:buSzPts val="1917"/>
              <a:buChar char="•"/>
            </a:pPr>
            <a:r>
              <a:rPr lang="en-US" sz="2600"/>
              <a:t>Lead with their course, not the movement</a:t>
            </a:r>
            <a:endParaRPr/>
          </a:p>
          <a:p>
            <a:pPr marL="457200" lvl="0" indent="-330199" algn="l" rtl="0">
              <a:lnSpc>
                <a:spcPct val="120000"/>
              </a:lnSpc>
              <a:spcBef>
                <a:spcPts val="1400"/>
              </a:spcBef>
              <a:spcAft>
                <a:spcPts val="0"/>
              </a:spcAft>
              <a:buSzPts val="1917"/>
              <a:buChar char="•"/>
            </a:pPr>
            <a:r>
              <a:rPr lang="en-US" sz="2600"/>
              <a:t>Follow up with specific, concrete help</a:t>
            </a:r>
            <a:endParaRPr sz="2600"/>
          </a:p>
          <a:p>
            <a:pPr marL="457200" lvl="0" indent="-373568" algn="l" rtl="0">
              <a:lnSpc>
                <a:spcPct val="120000"/>
              </a:lnSpc>
              <a:spcBef>
                <a:spcPts val="1400"/>
              </a:spcBef>
              <a:spcAft>
                <a:spcPts val="0"/>
              </a:spcAft>
              <a:buSzPts val="2600"/>
              <a:buChar char="•"/>
            </a:pPr>
            <a:r>
              <a:rPr lang="en-US" sz="2600" u="sng">
                <a:solidFill>
                  <a:schemeClr val="hlink"/>
                </a:solidFill>
                <a:hlinkClick r:id="rId3"/>
              </a:rPr>
              <a:t>Marketing OER</a:t>
            </a:r>
            <a:r>
              <a:rPr lang="en-US" sz="2600"/>
              <a:t> curated by Rachel Fleming</a:t>
            </a:r>
            <a:endParaRPr sz="26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38"/>
          <p:cNvSpPr txBox="1">
            <a:spLocks noGrp="1"/>
          </p:cNvSpPr>
          <p:nvPr>
            <p:ph type="title"/>
          </p:nvPr>
        </p:nvSpPr>
        <p:spPr>
          <a:xfrm>
            <a:off x="1088686" y="808303"/>
            <a:ext cx="7202456" cy="893111"/>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lt1"/>
              </a:buClr>
              <a:buSzPts val="3400"/>
              <a:buFont typeface="Arial"/>
              <a:buNone/>
            </a:pPr>
            <a:r>
              <a:rPr lang="en-US" sz="3400"/>
              <a:t>Incentives Faculty Value</a:t>
            </a:r>
            <a:endParaRPr sz="3400"/>
          </a:p>
        </p:txBody>
      </p:sp>
      <p:sp>
        <p:nvSpPr>
          <p:cNvPr id="197" name="Google Shape;197;p38"/>
          <p:cNvSpPr txBox="1">
            <a:spLocks noGrp="1"/>
          </p:cNvSpPr>
          <p:nvPr>
            <p:ph type="body" idx="1"/>
          </p:nvPr>
        </p:nvSpPr>
        <p:spPr>
          <a:xfrm>
            <a:off x="1088686" y="2015735"/>
            <a:ext cx="7202456" cy="4039079"/>
          </a:xfrm>
          <a:prstGeom prst="rect">
            <a:avLst/>
          </a:prstGeom>
          <a:noFill/>
          <a:ln>
            <a:noFill/>
          </a:ln>
        </p:spPr>
        <p:txBody>
          <a:bodyPr spcFirstLastPara="1" wrap="square" lIns="91425" tIns="45700" rIns="91425" bIns="45700" anchor="t" anchorCtr="0">
            <a:noAutofit/>
          </a:bodyPr>
          <a:lstStyle/>
          <a:p>
            <a:pPr marL="171446" lvl="0" indent="-171446" algn="l" rtl="0">
              <a:lnSpc>
                <a:spcPct val="120000"/>
              </a:lnSpc>
              <a:spcBef>
                <a:spcPts val="0"/>
              </a:spcBef>
              <a:spcAft>
                <a:spcPts val="0"/>
              </a:spcAft>
              <a:buSzPts val="2400"/>
              <a:buChar char="•"/>
            </a:pPr>
            <a:r>
              <a:rPr lang="en-US" sz="2400"/>
              <a:t>Stipends (We still have time to spend ZTC funds)</a:t>
            </a:r>
            <a:endParaRPr/>
          </a:p>
          <a:p>
            <a:pPr marL="171446" lvl="0" indent="-171446" algn="l" rtl="0">
              <a:lnSpc>
                <a:spcPct val="120000"/>
              </a:lnSpc>
              <a:spcBef>
                <a:spcPts val="1400"/>
              </a:spcBef>
              <a:spcAft>
                <a:spcPts val="0"/>
              </a:spcAft>
              <a:buSzPts val="2400"/>
              <a:buChar char="•"/>
            </a:pPr>
            <a:r>
              <a:rPr lang="en-US" sz="2400"/>
              <a:t>Professional development or flex credit</a:t>
            </a:r>
            <a:endParaRPr/>
          </a:p>
          <a:p>
            <a:pPr marL="171446" lvl="0" indent="-171446" algn="l" rtl="0">
              <a:lnSpc>
                <a:spcPct val="120000"/>
              </a:lnSpc>
              <a:spcBef>
                <a:spcPts val="1400"/>
              </a:spcBef>
              <a:spcAft>
                <a:spcPts val="0"/>
              </a:spcAft>
              <a:buSzPts val="2400"/>
              <a:buChar char="•"/>
            </a:pPr>
            <a:r>
              <a:rPr lang="en-US" sz="2400"/>
              <a:t>Public recognition</a:t>
            </a:r>
            <a:endParaRPr/>
          </a:p>
          <a:p>
            <a:pPr marL="171446" lvl="0" indent="-171446" algn="l" rtl="0">
              <a:lnSpc>
                <a:spcPct val="120000"/>
              </a:lnSpc>
              <a:spcBef>
                <a:spcPts val="1400"/>
              </a:spcBef>
              <a:spcAft>
                <a:spcPts val="0"/>
              </a:spcAft>
              <a:buSzPts val="2400"/>
              <a:buChar char="•"/>
            </a:pPr>
            <a:r>
              <a:rPr lang="en-US" sz="2400"/>
              <a:t>Hands-on support: finding materials, accessibility, LMS setup</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40"/>
          <p:cNvSpPr txBox="1">
            <a:spLocks noGrp="1"/>
          </p:cNvSpPr>
          <p:nvPr>
            <p:ph type="title"/>
          </p:nvPr>
        </p:nvSpPr>
        <p:spPr>
          <a:xfrm>
            <a:off x="1088686" y="808303"/>
            <a:ext cx="7202456" cy="893111"/>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lt1"/>
              </a:buClr>
              <a:buSzPts val="3400"/>
              <a:buFont typeface="Arial"/>
              <a:buNone/>
            </a:pPr>
            <a:r>
              <a:rPr lang="en-US" sz="3400"/>
              <a:t>Faculty: Find It in the CRC Toolkit</a:t>
            </a:r>
            <a:endParaRPr sz="3400"/>
          </a:p>
        </p:txBody>
      </p:sp>
      <p:sp>
        <p:nvSpPr>
          <p:cNvPr id="203" name="Google Shape;203;p40"/>
          <p:cNvSpPr txBox="1">
            <a:spLocks noGrp="1"/>
          </p:cNvSpPr>
          <p:nvPr>
            <p:ph type="body" idx="1"/>
          </p:nvPr>
        </p:nvSpPr>
        <p:spPr>
          <a:xfrm>
            <a:off x="1088686" y="2015735"/>
            <a:ext cx="7202456" cy="4039079"/>
          </a:xfrm>
          <a:prstGeom prst="rect">
            <a:avLst/>
          </a:prstGeom>
          <a:noFill/>
          <a:ln>
            <a:noFill/>
          </a:ln>
        </p:spPr>
        <p:txBody>
          <a:bodyPr spcFirstLastPara="1" wrap="square" lIns="91425" tIns="45700" rIns="91425" bIns="45700" anchor="t" anchorCtr="0">
            <a:noAutofit/>
          </a:bodyPr>
          <a:lstStyle/>
          <a:p>
            <a:pPr marL="171446" lvl="0" indent="-171446" algn="l" rtl="0">
              <a:lnSpc>
                <a:spcPct val="120000"/>
              </a:lnSpc>
              <a:spcBef>
                <a:spcPts val="0"/>
              </a:spcBef>
              <a:spcAft>
                <a:spcPts val="0"/>
              </a:spcAft>
              <a:buSzPts val="2400"/>
              <a:buChar char="•"/>
            </a:pPr>
            <a:r>
              <a:rPr lang="en-US" sz="2600" u="sng">
                <a:solidFill>
                  <a:schemeClr val="hlink"/>
                </a:solidFill>
                <a:hlinkClick r:id="rId3"/>
              </a:rPr>
              <a:t>Faculty Outreach</a:t>
            </a:r>
            <a:endParaRPr/>
          </a:p>
          <a:p>
            <a:pPr marL="171446" lvl="0" indent="-171446" algn="l" rtl="0">
              <a:lnSpc>
                <a:spcPct val="120000"/>
              </a:lnSpc>
              <a:spcBef>
                <a:spcPts val="1400"/>
              </a:spcBef>
              <a:spcAft>
                <a:spcPts val="0"/>
              </a:spcAft>
              <a:buSzPts val="2400"/>
              <a:buChar char="•"/>
            </a:pPr>
            <a:r>
              <a:rPr lang="en-US" sz="2600" u="sng">
                <a:solidFill>
                  <a:schemeClr val="hlink"/>
                </a:solidFill>
                <a:hlinkClick r:id="rId4"/>
              </a:rPr>
              <a:t>Faculty Incentives</a:t>
            </a:r>
            <a:endParaRPr/>
          </a:p>
          <a:p>
            <a:pPr marL="171446" lvl="0" indent="-171446" algn="l" rtl="0">
              <a:lnSpc>
                <a:spcPct val="120000"/>
              </a:lnSpc>
              <a:spcBef>
                <a:spcPts val="1400"/>
              </a:spcBef>
              <a:spcAft>
                <a:spcPts val="0"/>
              </a:spcAft>
              <a:buSzPts val="2400"/>
              <a:buChar char="•"/>
            </a:pPr>
            <a:r>
              <a:rPr lang="en-US" sz="2600" u="sng">
                <a:solidFill>
                  <a:schemeClr val="hlink"/>
                </a:solidFill>
                <a:hlinkClick r:id="rId5"/>
              </a:rPr>
              <a:t>Help for Creators</a:t>
            </a:r>
            <a:endParaRPr/>
          </a:p>
          <a:p>
            <a:pPr marL="0" lvl="0" indent="0" algn="l" rtl="0">
              <a:lnSpc>
                <a:spcPct val="120000"/>
              </a:lnSpc>
              <a:spcBef>
                <a:spcPts val="2800"/>
              </a:spcBef>
              <a:spcAft>
                <a:spcPts val="0"/>
              </a:spcAft>
              <a:buSzPts val="1600"/>
              <a:buNone/>
            </a:pPr>
            <a:r>
              <a:rPr lang="en-US" sz="1800"/>
              <a:t>Full toolkit: </a:t>
            </a:r>
            <a:r>
              <a:rPr lang="en-US" sz="1800" u="sng">
                <a:solidFill>
                  <a:schemeClr val="hlink"/>
                </a:solidFill>
                <a:hlinkClick r:id="rId6"/>
              </a:rPr>
              <a:t>CRC OER/ZTC Toolkit</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42"/>
          <p:cNvSpPr txBox="1">
            <a:spLocks noGrp="1"/>
          </p:cNvSpPr>
          <p:nvPr>
            <p:ph type="title"/>
          </p:nvPr>
        </p:nvSpPr>
        <p:spPr>
          <a:xfrm>
            <a:off x="1088686" y="804520"/>
            <a:ext cx="7202456" cy="898614"/>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2600"/>
              <a:buFont typeface="Arial"/>
              <a:buNone/>
            </a:pPr>
            <a:r>
              <a:rPr lang="en-US" sz="3600"/>
              <a:t>Why Student Voices Work</a:t>
            </a:r>
            <a:endParaRPr sz="4800"/>
          </a:p>
        </p:txBody>
      </p:sp>
      <p:sp>
        <p:nvSpPr>
          <p:cNvPr id="209" name="Google Shape;209;p42"/>
          <p:cNvSpPr txBox="1">
            <a:spLocks noGrp="1"/>
          </p:cNvSpPr>
          <p:nvPr>
            <p:ph type="body" idx="1"/>
          </p:nvPr>
        </p:nvSpPr>
        <p:spPr>
          <a:xfrm>
            <a:off x="1088686" y="2015732"/>
            <a:ext cx="7202456" cy="4039916"/>
          </a:xfrm>
          <a:prstGeom prst="rect">
            <a:avLst/>
          </a:prstGeom>
          <a:noFill/>
          <a:ln>
            <a:noFill/>
          </a:ln>
        </p:spPr>
        <p:txBody>
          <a:bodyPr spcFirstLastPara="1" wrap="square" lIns="91425" tIns="45700" rIns="91425" bIns="45700" anchor="t" anchorCtr="0">
            <a:noAutofit/>
          </a:bodyPr>
          <a:lstStyle/>
          <a:p>
            <a:pPr marL="0" lvl="0" indent="0" algn="l" rtl="0">
              <a:lnSpc>
                <a:spcPct val="120000"/>
              </a:lnSpc>
              <a:spcBef>
                <a:spcPts val="750"/>
              </a:spcBef>
              <a:spcAft>
                <a:spcPts val="0"/>
              </a:spcAft>
              <a:buSzPts val="1600"/>
              <a:buNone/>
            </a:pPr>
            <a:r>
              <a:rPr lang="en-US" sz="3000" b="1">
                <a:solidFill>
                  <a:srgbClr val="00417E"/>
                </a:solidFill>
              </a:rPr>
              <a:t>Faculty</a:t>
            </a:r>
            <a:r>
              <a:rPr lang="en-US" sz="3000"/>
              <a:t> respond to stories.</a:t>
            </a:r>
            <a:endParaRPr/>
          </a:p>
          <a:p>
            <a:pPr marL="0" lvl="0" indent="0" algn="l" rtl="0">
              <a:lnSpc>
                <a:spcPct val="120000"/>
              </a:lnSpc>
              <a:spcBef>
                <a:spcPts val="2000"/>
              </a:spcBef>
              <a:spcAft>
                <a:spcPts val="0"/>
              </a:spcAft>
              <a:buSzPts val="1600"/>
              <a:buNone/>
            </a:pPr>
            <a:r>
              <a:rPr lang="en-US" sz="3000" b="1">
                <a:solidFill>
                  <a:srgbClr val="00417E"/>
                </a:solidFill>
              </a:rPr>
              <a:t>Administrators</a:t>
            </a:r>
            <a:r>
              <a:rPr lang="en-US" sz="3000"/>
              <a:t> respond to data.</a:t>
            </a:r>
            <a:endParaRPr/>
          </a:p>
          <a:p>
            <a:pPr marL="0" lvl="0" indent="0" algn="l" rtl="0">
              <a:lnSpc>
                <a:spcPct val="120000"/>
              </a:lnSpc>
              <a:spcBef>
                <a:spcPts val="2000"/>
              </a:spcBef>
              <a:spcAft>
                <a:spcPts val="0"/>
              </a:spcAft>
              <a:buSzPts val="1600"/>
              <a:buNone/>
            </a:pPr>
            <a:r>
              <a:rPr lang="en-US" sz="3000" b="1">
                <a:solidFill>
                  <a:srgbClr val="DE1F37"/>
                </a:solidFill>
              </a:rPr>
              <a:t>Students</a:t>
            </a:r>
            <a:r>
              <a:rPr lang="en-US" sz="3000"/>
              <a:t> give you both.</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43"/>
          <p:cNvSpPr txBox="1">
            <a:spLocks noGrp="1"/>
          </p:cNvSpPr>
          <p:nvPr>
            <p:ph type="title"/>
          </p:nvPr>
        </p:nvSpPr>
        <p:spPr>
          <a:xfrm>
            <a:off x="1088686" y="808303"/>
            <a:ext cx="7202456" cy="893111"/>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lt1"/>
              </a:buClr>
              <a:buSzPts val="3400"/>
              <a:buFont typeface="Arial"/>
              <a:buNone/>
            </a:pPr>
            <a:r>
              <a:rPr lang="en-US" sz="3400"/>
              <a:t>Ways to Bring Students In</a:t>
            </a:r>
            <a:endParaRPr sz="3400"/>
          </a:p>
        </p:txBody>
      </p:sp>
      <p:sp>
        <p:nvSpPr>
          <p:cNvPr id="216" name="Google Shape;216;p43"/>
          <p:cNvSpPr txBox="1">
            <a:spLocks noGrp="1"/>
          </p:cNvSpPr>
          <p:nvPr>
            <p:ph type="body" idx="1"/>
          </p:nvPr>
        </p:nvSpPr>
        <p:spPr>
          <a:xfrm>
            <a:off x="1088686" y="2015735"/>
            <a:ext cx="7202456" cy="4039079"/>
          </a:xfrm>
          <a:prstGeom prst="rect">
            <a:avLst/>
          </a:prstGeom>
          <a:noFill/>
          <a:ln>
            <a:noFill/>
          </a:ln>
        </p:spPr>
        <p:txBody>
          <a:bodyPr spcFirstLastPara="1" wrap="square" lIns="91425" tIns="45700" rIns="91425" bIns="45700" anchor="t" anchorCtr="0">
            <a:noAutofit/>
          </a:bodyPr>
          <a:lstStyle/>
          <a:p>
            <a:pPr marL="171446" lvl="0" indent="-171446" algn="l" rtl="0">
              <a:lnSpc>
                <a:spcPct val="120000"/>
              </a:lnSpc>
              <a:spcBef>
                <a:spcPts val="0"/>
              </a:spcBef>
              <a:spcAft>
                <a:spcPts val="0"/>
              </a:spcAft>
              <a:buSzPts val="2400"/>
              <a:buChar char="•"/>
            </a:pPr>
            <a:r>
              <a:rPr lang="en-US" sz="2600"/>
              <a:t>Focus groups</a:t>
            </a:r>
            <a:endParaRPr/>
          </a:p>
          <a:p>
            <a:pPr marL="171446" lvl="0" indent="-171446" algn="l" rtl="0">
              <a:lnSpc>
                <a:spcPct val="120000"/>
              </a:lnSpc>
              <a:spcBef>
                <a:spcPts val="1400"/>
              </a:spcBef>
              <a:spcAft>
                <a:spcPts val="0"/>
              </a:spcAft>
              <a:buSzPts val="2400"/>
              <a:buChar char="•"/>
            </a:pPr>
            <a:r>
              <a:rPr lang="en-US" sz="2600"/>
              <a:t>Short surveys (The RP Group is </a:t>
            </a:r>
            <a:r>
              <a:rPr lang="en-US" sz="2600" u="sng">
                <a:solidFill>
                  <a:schemeClr val="hlink"/>
                </a:solidFill>
                <a:hlinkClick r:id="rId3"/>
              </a:rPr>
              <a:t>conducting one right now</a:t>
            </a:r>
            <a:r>
              <a:rPr lang="en-US" sz="2600"/>
              <a:t> - Oct. 30)</a:t>
            </a:r>
            <a:endParaRPr/>
          </a:p>
          <a:p>
            <a:pPr marL="171446" lvl="0" indent="-171446" algn="l" rtl="0">
              <a:lnSpc>
                <a:spcPct val="120000"/>
              </a:lnSpc>
              <a:spcBef>
                <a:spcPts val="1400"/>
              </a:spcBef>
              <a:spcAft>
                <a:spcPts val="0"/>
              </a:spcAft>
              <a:buSzPts val="2400"/>
              <a:buChar char="•"/>
            </a:pPr>
            <a:r>
              <a:rPr lang="en-US" sz="2600"/>
              <a:t>Student panels at flex day</a:t>
            </a:r>
            <a:endParaRPr/>
          </a:p>
          <a:p>
            <a:pPr marL="171446" lvl="0" indent="-171446" algn="l" rtl="0">
              <a:lnSpc>
                <a:spcPct val="120000"/>
              </a:lnSpc>
              <a:spcBef>
                <a:spcPts val="1400"/>
              </a:spcBef>
              <a:spcAft>
                <a:spcPts val="0"/>
              </a:spcAft>
              <a:buSzPts val="2400"/>
              <a:buChar char="•"/>
            </a:pPr>
            <a:r>
              <a:rPr lang="en-US" sz="2600"/>
              <a:t>Quotes in outreach emails and presentations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45"/>
          <p:cNvSpPr txBox="1">
            <a:spLocks noGrp="1"/>
          </p:cNvSpPr>
          <p:nvPr>
            <p:ph type="title"/>
          </p:nvPr>
        </p:nvSpPr>
        <p:spPr>
          <a:xfrm>
            <a:off x="1088686" y="808303"/>
            <a:ext cx="7202456" cy="893111"/>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lt1"/>
              </a:buClr>
              <a:buSzPts val="3400"/>
              <a:buFont typeface="Arial"/>
              <a:buNone/>
            </a:pPr>
            <a:r>
              <a:rPr lang="en-US" sz="3400"/>
              <a:t>Students: Find It in the CRC Toolkit</a:t>
            </a:r>
            <a:endParaRPr sz="3400"/>
          </a:p>
        </p:txBody>
      </p:sp>
      <p:sp>
        <p:nvSpPr>
          <p:cNvPr id="223" name="Google Shape;223;p45"/>
          <p:cNvSpPr txBox="1">
            <a:spLocks noGrp="1"/>
          </p:cNvSpPr>
          <p:nvPr>
            <p:ph type="body" idx="1"/>
          </p:nvPr>
        </p:nvSpPr>
        <p:spPr>
          <a:xfrm>
            <a:off x="1088686" y="2015735"/>
            <a:ext cx="7202456" cy="4039079"/>
          </a:xfrm>
          <a:prstGeom prst="rect">
            <a:avLst/>
          </a:prstGeom>
          <a:noFill/>
          <a:ln>
            <a:noFill/>
          </a:ln>
        </p:spPr>
        <p:txBody>
          <a:bodyPr spcFirstLastPara="1" wrap="square" lIns="91425" tIns="45700" rIns="91425" bIns="45700" anchor="t" anchorCtr="0">
            <a:noAutofit/>
          </a:bodyPr>
          <a:lstStyle/>
          <a:p>
            <a:pPr marL="171446" lvl="0" indent="-171446" algn="l" rtl="0">
              <a:lnSpc>
                <a:spcPct val="120000"/>
              </a:lnSpc>
              <a:spcBef>
                <a:spcPts val="0"/>
              </a:spcBef>
              <a:spcAft>
                <a:spcPts val="0"/>
              </a:spcAft>
              <a:buSzPts val="2400"/>
              <a:buChar char="•"/>
            </a:pPr>
            <a:r>
              <a:rPr lang="en-US" sz="2600" u="sng">
                <a:solidFill>
                  <a:schemeClr val="hlink"/>
                </a:solidFill>
                <a:hlinkClick r:id="rId3"/>
              </a:rPr>
              <a:t>Student Outreach</a:t>
            </a:r>
            <a:endParaRPr/>
          </a:p>
          <a:p>
            <a:pPr marL="685800" lvl="1" indent="-285750" algn="l" rtl="0">
              <a:lnSpc>
                <a:spcPct val="120000"/>
              </a:lnSpc>
              <a:spcBef>
                <a:spcPts val="800"/>
              </a:spcBef>
              <a:spcAft>
                <a:spcPts val="0"/>
              </a:spcAft>
              <a:buSzPts val="2400"/>
              <a:buChar char="•"/>
            </a:pPr>
            <a:r>
              <a:rPr lang="en-US" sz="2000"/>
              <a:t>Includes student focus group templates</a:t>
            </a:r>
            <a:endParaRPr sz="2000"/>
          </a:p>
          <a:p>
            <a:pPr marL="457200" lvl="0" indent="-381000" algn="l" rtl="0">
              <a:spcBef>
                <a:spcPts val="1400"/>
              </a:spcBef>
              <a:spcAft>
                <a:spcPts val="0"/>
              </a:spcAft>
              <a:buSzPts val="2400"/>
              <a:buChar char="•"/>
            </a:pPr>
            <a:r>
              <a:rPr lang="en-US" sz="2600" u="sng">
                <a:solidFill>
                  <a:schemeClr val="accent1"/>
                </a:solidFill>
                <a:hlinkClick r:id="rId4">
                  <a:extLst>
                    <a:ext uri="{A12FA001-AC4F-418D-AE19-62706E023703}">
                      <ahyp:hlinkClr xmlns:ahyp="http://schemas.microsoft.com/office/drawing/2018/hyperlinkcolor" val="tx"/>
                    </a:ext>
                  </a:extLst>
                </a:hlinkClick>
              </a:rPr>
              <a:t>Faculty Incentives</a:t>
            </a:r>
            <a:endParaRPr/>
          </a:p>
          <a:p>
            <a:pPr marL="914400" lvl="1" indent="-355600" algn="l" rtl="0">
              <a:lnSpc>
                <a:spcPct val="120000"/>
              </a:lnSpc>
              <a:spcBef>
                <a:spcPts val="800"/>
              </a:spcBef>
              <a:spcAft>
                <a:spcPts val="0"/>
              </a:spcAft>
              <a:buSzPts val="2000"/>
              <a:buChar char="•"/>
            </a:pPr>
            <a:r>
              <a:rPr lang="en-US" sz="2000"/>
              <a:t>Look at </a:t>
            </a:r>
            <a:r>
              <a:rPr lang="en-US" sz="2000" u="sng">
                <a:solidFill>
                  <a:schemeClr val="hlink"/>
                </a:solidFill>
                <a:hlinkClick r:id="rId5"/>
              </a:rPr>
              <a:t>Recognition of ZTC Faculty section</a:t>
            </a:r>
            <a:endParaRPr sz="2000"/>
          </a:p>
          <a:p>
            <a:pPr marL="0" lvl="0" indent="0" algn="l" rtl="0">
              <a:lnSpc>
                <a:spcPct val="120000"/>
              </a:lnSpc>
              <a:spcBef>
                <a:spcPts val="2800"/>
              </a:spcBef>
              <a:spcAft>
                <a:spcPts val="0"/>
              </a:spcAft>
              <a:buSzPts val="1600"/>
              <a:buNone/>
            </a:pPr>
            <a:r>
              <a:rPr lang="en-US" sz="1800"/>
              <a:t>Full toolkit: </a:t>
            </a:r>
            <a:r>
              <a:rPr lang="en-US" sz="1800" u="sng">
                <a:solidFill>
                  <a:schemeClr val="hlink"/>
                </a:solidFill>
                <a:hlinkClick r:id="rId6"/>
              </a:rPr>
              <a:t>CRC OER/ZTC Toolkit</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47"/>
          <p:cNvSpPr txBox="1">
            <a:spLocks noGrp="1"/>
          </p:cNvSpPr>
          <p:nvPr>
            <p:ph type="title"/>
          </p:nvPr>
        </p:nvSpPr>
        <p:spPr>
          <a:xfrm>
            <a:off x="1088686" y="804520"/>
            <a:ext cx="7202456" cy="898614"/>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2600"/>
              <a:buFont typeface="Arial"/>
              <a:buNone/>
            </a:pPr>
            <a:r>
              <a:rPr lang="en-US" sz="3200"/>
              <a:t>Administrators: Speak Their Language</a:t>
            </a:r>
            <a:endParaRPr sz="4400"/>
          </a:p>
        </p:txBody>
      </p:sp>
      <p:sp>
        <p:nvSpPr>
          <p:cNvPr id="230" name="Google Shape;230;p47"/>
          <p:cNvSpPr txBox="1">
            <a:spLocks noGrp="1"/>
          </p:cNvSpPr>
          <p:nvPr>
            <p:ph type="body" idx="1"/>
          </p:nvPr>
        </p:nvSpPr>
        <p:spPr>
          <a:xfrm>
            <a:off x="1088686" y="2015732"/>
            <a:ext cx="7202456" cy="4039916"/>
          </a:xfrm>
          <a:prstGeom prst="rect">
            <a:avLst/>
          </a:prstGeom>
          <a:noFill/>
          <a:ln>
            <a:noFill/>
          </a:ln>
        </p:spPr>
        <p:txBody>
          <a:bodyPr spcFirstLastPara="1" wrap="square" lIns="91425" tIns="45700" rIns="91425" bIns="45700" anchor="t" anchorCtr="0">
            <a:noAutofit/>
          </a:bodyPr>
          <a:lstStyle/>
          <a:p>
            <a:pPr marL="457200" lvl="0" indent="-330200" algn="l" rtl="0">
              <a:lnSpc>
                <a:spcPct val="120000"/>
              </a:lnSpc>
              <a:spcBef>
                <a:spcPts val="750"/>
              </a:spcBef>
              <a:spcAft>
                <a:spcPts val="0"/>
              </a:spcAft>
              <a:buSzPts val="1917"/>
              <a:buChar char="•"/>
            </a:pPr>
            <a:r>
              <a:rPr lang="en-US" sz="2600"/>
              <a:t>Enrollment</a:t>
            </a:r>
            <a:endParaRPr/>
          </a:p>
          <a:p>
            <a:pPr marL="457200" lvl="0" indent="-330200" algn="l" rtl="0">
              <a:lnSpc>
                <a:spcPct val="120000"/>
              </a:lnSpc>
              <a:spcBef>
                <a:spcPts val="1200"/>
              </a:spcBef>
              <a:spcAft>
                <a:spcPts val="0"/>
              </a:spcAft>
              <a:buSzPts val="1917"/>
              <a:buChar char="•"/>
            </a:pPr>
            <a:r>
              <a:rPr lang="en-US" sz="2600"/>
              <a:t>Course success</a:t>
            </a:r>
            <a:endParaRPr/>
          </a:p>
          <a:p>
            <a:pPr marL="457200" lvl="0" indent="-330200" algn="l" rtl="0">
              <a:lnSpc>
                <a:spcPct val="120000"/>
              </a:lnSpc>
              <a:spcBef>
                <a:spcPts val="1200"/>
              </a:spcBef>
              <a:spcAft>
                <a:spcPts val="0"/>
              </a:spcAft>
              <a:buSzPts val="1917"/>
              <a:buChar char="•"/>
            </a:pPr>
            <a:r>
              <a:rPr lang="en-US" sz="2600"/>
              <a:t>Equity gaps</a:t>
            </a:r>
            <a:endParaRPr/>
          </a:p>
          <a:p>
            <a:pPr marL="457200" lvl="0" indent="-330200" algn="l" rtl="0">
              <a:lnSpc>
                <a:spcPct val="120000"/>
              </a:lnSpc>
              <a:spcBef>
                <a:spcPts val="1200"/>
              </a:spcBef>
              <a:spcAft>
                <a:spcPts val="0"/>
              </a:spcAft>
              <a:buSzPts val="1917"/>
              <a:buChar char="•"/>
            </a:pPr>
            <a:r>
              <a:rPr lang="en-US" sz="2600"/>
              <a:t>Completion</a:t>
            </a:r>
            <a:endParaRPr/>
          </a:p>
          <a:p>
            <a:pPr marL="457200" lvl="0" indent="-330200" algn="l" rtl="0">
              <a:lnSpc>
                <a:spcPct val="120000"/>
              </a:lnSpc>
              <a:spcBef>
                <a:spcPts val="1200"/>
              </a:spcBef>
              <a:spcAft>
                <a:spcPts val="0"/>
              </a:spcAft>
              <a:buSzPts val="1917"/>
              <a:buChar char="•"/>
            </a:pPr>
            <a:r>
              <a:rPr lang="en-US" sz="2600"/>
              <a:t>Student savings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49"/>
          <p:cNvSpPr txBox="1">
            <a:spLocks noGrp="1"/>
          </p:cNvSpPr>
          <p:nvPr>
            <p:ph type="title"/>
          </p:nvPr>
        </p:nvSpPr>
        <p:spPr>
          <a:xfrm>
            <a:off x="1088686" y="804520"/>
            <a:ext cx="7202456" cy="898614"/>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2600"/>
              <a:buFont typeface="Arial"/>
              <a:buNone/>
            </a:pPr>
            <a:r>
              <a:rPr lang="en-US" sz="3600"/>
              <a:t>Ask for Structures, Not Favors</a:t>
            </a:r>
            <a:endParaRPr sz="4800"/>
          </a:p>
        </p:txBody>
      </p:sp>
      <p:sp>
        <p:nvSpPr>
          <p:cNvPr id="236" name="Google Shape;236;p49"/>
          <p:cNvSpPr txBox="1">
            <a:spLocks noGrp="1"/>
          </p:cNvSpPr>
          <p:nvPr>
            <p:ph type="body" idx="1"/>
          </p:nvPr>
        </p:nvSpPr>
        <p:spPr>
          <a:xfrm>
            <a:off x="1088675" y="2015725"/>
            <a:ext cx="7458000" cy="4039800"/>
          </a:xfrm>
          <a:prstGeom prst="rect">
            <a:avLst/>
          </a:prstGeom>
          <a:noFill/>
          <a:ln>
            <a:noFill/>
          </a:ln>
        </p:spPr>
        <p:txBody>
          <a:bodyPr spcFirstLastPara="1" wrap="square" lIns="91425" tIns="45700" rIns="91425" bIns="45700" anchor="t" anchorCtr="0">
            <a:noAutofit/>
          </a:bodyPr>
          <a:lstStyle/>
          <a:p>
            <a:pPr marL="457200" lvl="0" indent="-330200" algn="l" rtl="0">
              <a:lnSpc>
                <a:spcPct val="120000"/>
              </a:lnSpc>
              <a:spcBef>
                <a:spcPts val="750"/>
              </a:spcBef>
              <a:spcAft>
                <a:spcPts val="0"/>
              </a:spcAft>
              <a:buSzPts val="1770"/>
              <a:buChar char="•"/>
            </a:pPr>
            <a:r>
              <a:rPr lang="en-US" sz="2400"/>
              <a:t>Dedicated coordinator time</a:t>
            </a:r>
            <a:endParaRPr/>
          </a:p>
          <a:p>
            <a:pPr marL="457200" lvl="0" indent="-330200" algn="l" rtl="0">
              <a:lnSpc>
                <a:spcPct val="120000"/>
              </a:lnSpc>
              <a:spcBef>
                <a:spcPts val="1400"/>
              </a:spcBef>
              <a:spcAft>
                <a:spcPts val="0"/>
              </a:spcAft>
              <a:buSzPts val="1770"/>
              <a:buChar char="•"/>
            </a:pPr>
            <a:r>
              <a:rPr lang="en-US" sz="2400"/>
              <a:t>OER built into existing workflows: adoptions, scheduling, bookstore</a:t>
            </a:r>
            <a:endParaRPr/>
          </a:p>
          <a:p>
            <a:pPr marL="457200" lvl="0" indent="-330200" algn="l" rtl="0">
              <a:lnSpc>
                <a:spcPct val="120000"/>
              </a:lnSpc>
              <a:spcBef>
                <a:spcPts val="1400"/>
              </a:spcBef>
              <a:spcAft>
                <a:spcPts val="0"/>
              </a:spcAft>
              <a:buSzPts val="1770"/>
              <a:buChar char="•"/>
            </a:pPr>
            <a:r>
              <a:rPr lang="en-US" sz="2400"/>
              <a:t>Regular data reporting</a:t>
            </a:r>
            <a:endParaRPr/>
          </a:p>
          <a:p>
            <a:pPr marL="0" lvl="0" indent="0" algn="l" rtl="0">
              <a:lnSpc>
                <a:spcPct val="120000"/>
              </a:lnSpc>
              <a:spcBef>
                <a:spcPts val="2800"/>
              </a:spcBef>
              <a:spcAft>
                <a:spcPts val="0"/>
              </a:spcAft>
              <a:buSzPts val="1600"/>
              <a:buNone/>
            </a:pPr>
            <a:r>
              <a:rPr lang="en-US" sz="2400" b="1" i="1">
                <a:solidFill>
                  <a:srgbClr val="DE1F37"/>
                </a:solidFill>
              </a:rPr>
              <a:t>Sustainable OER can’t depend on one volunteer.</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50"/>
          <p:cNvSpPr txBox="1">
            <a:spLocks noGrp="1"/>
          </p:cNvSpPr>
          <p:nvPr>
            <p:ph type="title"/>
          </p:nvPr>
        </p:nvSpPr>
        <p:spPr>
          <a:xfrm>
            <a:off x="1088686" y="808303"/>
            <a:ext cx="7202456" cy="893111"/>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lt1"/>
              </a:buClr>
              <a:buSzPts val="3400"/>
              <a:buFont typeface="Arial"/>
              <a:buNone/>
            </a:pPr>
            <a:r>
              <a:rPr lang="en-US" sz="3400"/>
              <a:t>Administrators: Find It in the Toolkit</a:t>
            </a:r>
            <a:endParaRPr sz="3400"/>
          </a:p>
        </p:txBody>
      </p:sp>
      <p:sp>
        <p:nvSpPr>
          <p:cNvPr id="242" name="Google Shape;242;p50"/>
          <p:cNvSpPr txBox="1">
            <a:spLocks noGrp="1"/>
          </p:cNvSpPr>
          <p:nvPr>
            <p:ph type="body" idx="1"/>
          </p:nvPr>
        </p:nvSpPr>
        <p:spPr>
          <a:xfrm>
            <a:off x="1088686" y="2015735"/>
            <a:ext cx="7202456" cy="4039079"/>
          </a:xfrm>
          <a:prstGeom prst="rect">
            <a:avLst/>
          </a:prstGeom>
          <a:noFill/>
          <a:ln>
            <a:noFill/>
          </a:ln>
        </p:spPr>
        <p:txBody>
          <a:bodyPr spcFirstLastPara="1" wrap="square" lIns="91425" tIns="45700" rIns="91425" bIns="45700" anchor="t" anchorCtr="0">
            <a:noAutofit/>
          </a:bodyPr>
          <a:lstStyle/>
          <a:p>
            <a:pPr marL="171446" lvl="0" indent="-171446" algn="l" rtl="0">
              <a:lnSpc>
                <a:spcPct val="120000"/>
              </a:lnSpc>
              <a:spcBef>
                <a:spcPts val="0"/>
              </a:spcBef>
              <a:spcAft>
                <a:spcPts val="0"/>
              </a:spcAft>
              <a:buSzPts val="2400"/>
              <a:buChar char="•"/>
            </a:pPr>
            <a:r>
              <a:rPr lang="en-US" sz="2600" u="sng">
                <a:solidFill>
                  <a:schemeClr val="hlink"/>
                </a:solidFill>
                <a:hlinkClick r:id="rId3"/>
              </a:rPr>
              <a:t>Case Making</a:t>
            </a:r>
            <a:endParaRPr/>
          </a:p>
          <a:p>
            <a:pPr marL="171446" lvl="0" indent="-171446" algn="l" rtl="0">
              <a:lnSpc>
                <a:spcPct val="120000"/>
              </a:lnSpc>
              <a:spcBef>
                <a:spcPts val="1400"/>
              </a:spcBef>
              <a:spcAft>
                <a:spcPts val="0"/>
              </a:spcAft>
              <a:buSzPts val="2400"/>
              <a:buChar char="•"/>
            </a:pPr>
            <a:r>
              <a:rPr lang="en-US" sz="2600" u="sng">
                <a:solidFill>
                  <a:schemeClr val="hlink"/>
                </a:solidFill>
                <a:hlinkClick r:id="rId4"/>
              </a:rPr>
              <a:t>OER/ZTC Impact Research</a:t>
            </a:r>
            <a:endParaRPr/>
          </a:p>
          <a:p>
            <a:pPr marL="171446" lvl="0" indent="-171446" algn="l" rtl="0">
              <a:lnSpc>
                <a:spcPct val="120000"/>
              </a:lnSpc>
              <a:spcBef>
                <a:spcPts val="1400"/>
              </a:spcBef>
              <a:spcAft>
                <a:spcPts val="0"/>
              </a:spcAft>
              <a:buSzPts val="2400"/>
              <a:buChar char="•"/>
            </a:pPr>
            <a:r>
              <a:rPr lang="en-US" sz="2600" u="sng">
                <a:solidFill>
                  <a:schemeClr val="hlink"/>
                </a:solidFill>
                <a:hlinkClick r:id="rId5"/>
              </a:rPr>
              <a:t>Project Coordinator &amp; Support</a:t>
            </a:r>
            <a:endParaRPr/>
          </a:p>
          <a:p>
            <a:pPr marL="0" lvl="0" indent="0" algn="l" rtl="0">
              <a:lnSpc>
                <a:spcPct val="120000"/>
              </a:lnSpc>
              <a:spcBef>
                <a:spcPts val="2800"/>
              </a:spcBef>
              <a:spcAft>
                <a:spcPts val="0"/>
              </a:spcAft>
              <a:buSzPts val="1600"/>
              <a:buNone/>
            </a:pPr>
            <a:r>
              <a:rPr lang="en-US" sz="1800"/>
              <a:t>Full toolkit: </a:t>
            </a:r>
            <a:r>
              <a:rPr lang="en-US" sz="1800" u="sng">
                <a:solidFill>
                  <a:schemeClr val="hlink"/>
                </a:solidFill>
                <a:hlinkClick r:id="rId6"/>
              </a:rPr>
              <a:t>CRC OER/ZTC Toolkit</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p51"/>
          <p:cNvSpPr txBox="1">
            <a:spLocks noGrp="1"/>
          </p:cNvSpPr>
          <p:nvPr>
            <p:ph type="title"/>
          </p:nvPr>
        </p:nvSpPr>
        <p:spPr>
          <a:xfrm>
            <a:off x="1088686" y="808303"/>
            <a:ext cx="7202456" cy="893111"/>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lt1"/>
              </a:buClr>
              <a:buSzPts val="3400"/>
              <a:buFont typeface="Arial"/>
              <a:buNone/>
            </a:pPr>
            <a:r>
              <a:rPr lang="en-US" sz="3400"/>
              <a:t>Your Next Step</a:t>
            </a:r>
            <a:endParaRPr sz="3400"/>
          </a:p>
        </p:txBody>
      </p:sp>
      <p:sp>
        <p:nvSpPr>
          <p:cNvPr id="249" name="Google Shape;249;p51"/>
          <p:cNvSpPr txBox="1">
            <a:spLocks noGrp="1"/>
          </p:cNvSpPr>
          <p:nvPr>
            <p:ph type="body" idx="1"/>
          </p:nvPr>
        </p:nvSpPr>
        <p:spPr>
          <a:xfrm>
            <a:off x="1088675" y="2015725"/>
            <a:ext cx="7518000" cy="4039200"/>
          </a:xfrm>
          <a:prstGeom prst="rect">
            <a:avLst/>
          </a:prstGeom>
          <a:noFill/>
          <a:ln>
            <a:noFill/>
          </a:ln>
        </p:spPr>
        <p:txBody>
          <a:bodyPr spcFirstLastPara="1" wrap="square" lIns="91425" tIns="45700" rIns="91425" bIns="45700" anchor="t" anchorCtr="0">
            <a:noAutofit/>
          </a:bodyPr>
          <a:lstStyle/>
          <a:p>
            <a:pPr marL="0" lvl="0" indent="0" algn="l" rtl="0">
              <a:lnSpc>
                <a:spcPct val="120000"/>
              </a:lnSpc>
              <a:spcBef>
                <a:spcPts val="0"/>
              </a:spcBef>
              <a:spcAft>
                <a:spcPts val="0"/>
              </a:spcAft>
              <a:buSzPts val="1600"/>
              <a:buNone/>
            </a:pPr>
            <a:r>
              <a:rPr lang="en-US" sz="2400"/>
              <a:t>In the chat, finish this sentence:</a:t>
            </a:r>
            <a:endParaRPr/>
          </a:p>
          <a:p>
            <a:pPr marL="0" lvl="0" indent="0" algn="l" rtl="0">
              <a:lnSpc>
                <a:spcPct val="120000"/>
              </a:lnSpc>
              <a:spcBef>
                <a:spcPts val="2400"/>
              </a:spcBef>
              <a:spcAft>
                <a:spcPts val="0"/>
              </a:spcAft>
              <a:buSzPts val="1600"/>
              <a:buNone/>
            </a:pPr>
            <a:r>
              <a:rPr lang="en-US" sz="3200" b="1">
                <a:solidFill>
                  <a:srgbClr val="00417E"/>
                </a:solidFill>
              </a:rPr>
              <a:t>“One thing I’ll try this semester is…”</a:t>
            </a:r>
            <a:endParaRPr/>
          </a:p>
          <a:p>
            <a:pPr marL="0" lvl="0" indent="0" algn="l" rtl="0">
              <a:lnSpc>
                <a:spcPct val="120000"/>
              </a:lnSpc>
              <a:spcBef>
                <a:spcPts val="2800"/>
              </a:spcBef>
              <a:spcAft>
                <a:spcPts val="0"/>
              </a:spcAft>
              <a:buSzPts val="1600"/>
              <a:buNone/>
            </a:pPr>
            <a:r>
              <a:rPr lang="en-US" sz="2200" i="1"/>
              <a:t>Type it, but wait to hit Enter until I say go!</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52"/>
          <p:cNvSpPr txBox="1">
            <a:spLocks noGrp="1"/>
          </p:cNvSpPr>
          <p:nvPr>
            <p:ph type="ctrTitle"/>
          </p:nvPr>
        </p:nvSpPr>
        <p:spPr>
          <a:xfrm>
            <a:off x="1813336" y="3233396"/>
            <a:ext cx="6477803" cy="1769453"/>
          </a:xfrm>
          <a:prstGeom prst="rect">
            <a:avLst/>
          </a:prstGeom>
          <a:noFill/>
          <a:ln>
            <a:noFill/>
          </a:ln>
        </p:spPr>
        <p:txBody>
          <a:bodyPr spcFirstLastPara="1" wrap="square" lIns="91425" tIns="45700" rIns="91425" bIns="0" anchor="b" anchorCtr="0">
            <a:noAutofit/>
          </a:bodyPr>
          <a:lstStyle/>
          <a:p>
            <a:pPr marL="0" lvl="0" indent="0" algn="l" rtl="0">
              <a:lnSpc>
                <a:spcPct val="90000"/>
              </a:lnSpc>
              <a:spcBef>
                <a:spcPts val="0"/>
              </a:spcBef>
              <a:spcAft>
                <a:spcPts val="0"/>
              </a:spcAft>
              <a:buClr>
                <a:schemeClr val="lt1"/>
              </a:buClr>
              <a:buSzPts val="3600"/>
              <a:buFont typeface="Arial"/>
              <a:buNone/>
            </a:pPr>
            <a:r>
              <a:rPr lang="en-US"/>
              <a:t>Questions?</a:t>
            </a:r>
            <a:endParaRPr/>
          </a:p>
        </p:txBody>
      </p:sp>
      <p:sp>
        <p:nvSpPr>
          <p:cNvPr id="255" name="Google Shape;255;p52"/>
          <p:cNvSpPr txBox="1">
            <a:spLocks noGrp="1"/>
          </p:cNvSpPr>
          <p:nvPr>
            <p:ph type="subTitle" idx="1"/>
          </p:nvPr>
        </p:nvSpPr>
        <p:spPr>
          <a:xfrm>
            <a:off x="141514" y="5190324"/>
            <a:ext cx="8149625" cy="977621"/>
          </a:xfrm>
          <a:prstGeom prst="rect">
            <a:avLst/>
          </a:prstGeom>
          <a:noFill/>
          <a:ln>
            <a:noFill/>
          </a:ln>
        </p:spPr>
        <p:txBody>
          <a:bodyPr spcFirstLastPara="1" wrap="square" lIns="91425" tIns="91425" rIns="91425" bIns="91425" anchor="t" anchorCtr="0">
            <a:noAutofit/>
          </a:bodyPr>
          <a:lstStyle/>
          <a:p>
            <a:pPr marL="0" lvl="0" indent="0" algn="l" rtl="0">
              <a:lnSpc>
                <a:spcPct val="120000"/>
              </a:lnSpc>
              <a:spcBef>
                <a:spcPts val="0"/>
              </a:spcBef>
              <a:spcAft>
                <a:spcPts val="0"/>
              </a:spcAft>
              <a:buSzPts val="2000"/>
              <a:buNone/>
            </a:pPr>
            <a:r>
              <a:rPr lang="en-US" sz="2000" cap="none"/>
              <a:t>Use the chat or unmute to ask</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p53"/>
          <p:cNvSpPr txBox="1">
            <a:spLocks noGrp="1"/>
          </p:cNvSpPr>
          <p:nvPr>
            <p:ph type="title"/>
          </p:nvPr>
        </p:nvSpPr>
        <p:spPr>
          <a:xfrm>
            <a:off x="1088686" y="808303"/>
            <a:ext cx="7202456" cy="893111"/>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lt1"/>
              </a:buClr>
              <a:buSzPts val="3400"/>
              <a:buFont typeface="Arial"/>
              <a:buNone/>
            </a:pPr>
            <a:r>
              <a:rPr lang="en-US" sz="3400"/>
              <a:t>Resources and Notes</a:t>
            </a:r>
            <a:endParaRPr sz="3400"/>
          </a:p>
        </p:txBody>
      </p:sp>
      <p:sp>
        <p:nvSpPr>
          <p:cNvPr id="261" name="Google Shape;261;p53"/>
          <p:cNvSpPr txBox="1">
            <a:spLocks noGrp="1"/>
          </p:cNvSpPr>
          <p:nvPr>
            <p:ph type="body" idx="1"/>
          </p:nvPr>
        </p:nvSpPr>
        <p:spPr>
          <a:xfrm>
            <a:off x="1088686" y="2015735"/>
            <a:ext cx="7202456" cy="4039079"/>
          </a:xfrm>
          <a:prstGeom prst="rect">
            <a:avLst/>
          </a:prstGeom>
          <a:noFill/>
          <a:ln>
            <a:noFill/>
          </a:ln>
        </p:spPr>
        <p:txBody>
          <a:bodyPr spcFirstLastPara="1" wrap="square" lIns="91425" tIns="45700" rIns="91425" bIns="45700" anchor="t" anchorCtr="0">
            <a:noAutofit/>
          </a:bodyPr>
          <a:lstStyle/>
          <a:p>
            <a:pPr marL="171446" lvl="0" indent="-171446" algn="l" rtl="0">
              <a:lnSpc>
                <a:spcPct val="120000"/>
              </a:lnSpc>
              <a:spcBef>
                <a:spcPts val="0"/>
              </a:spcBef>
              <a:spcAft>
                <a:spcPts val="0"/>
              </a:spcAft>
              <a:buSzPts val="2400"/>
              <a:buChar char="•"/>
            </a:pPr>
            <a:r>
              <a:rPr lang="en-US" sz="2400" u="sng">
                <a:solidFill>
                  <a:schemeClr val="hlink"/>
                </a:solidFill>
                <a:hlinkClick r:id="rId3"/>
              </a:rPr>
              <a:t>CRC OER/ZTC Toolkit</a:t>
            </a:r>
            <a:endParaRPr/>
          </a:p>
          <a:p>
            <a:pPr marL="171446" lvl="0" indent="-171446" algn="l" rtl="0">
              <a:lnSpc>
                <a:spcPct val="120000"/>
              </a:lnSpc>
              <a:spcBef>
                <a:spcPts val="1400"/>
              </a:spcBef>
              <a:spcAft>
                <a:spcPts val="0"/>
              </a:spcAft>
              <a:buSzPts val="2400"/>
              <a:buChar char="•"/>
            </a:pPr>
            <a:r>
              <a:rPr lang="en-US" sz="2400" u="sng">
                <a:solidFill>
                  <a:schemeClr val="hlink"/>
                </a:solidFill>
                <a:hlinkClick r:id="rId4"/>
              </a:rPr>
              <a:t>ASCCC OERI</a:t>
            </a:r>
            <a:endParaRPr/>
          </a:p>
          <a:p>
            <a:pPr marL="171446" lvl="0" indent="-171446" algn="l" rtl="0">
              <a:lnSpc>
                <a:spcPct val="120000"/>
              </a:lnSpc>
              <a:spcBef>
                <a:spcPts val="1400"/>
              </a:spcBef>
              <a:spcAft>
                <a:spcPts val="0"/>
              </a:spcAft>
              <a:buSzPts val="2400"/>
              <a:buChar char="•"/>
            </a:pPr>
            <a:r>
              <a:rPr lang="en-US" sz="2400"/>
              <a:t>Other back to basics webinars from this month:</a:t>
            </a:r>
            <a:endParaRPr sz="2400"/>
          </a:p>
          <a:p>
            <a:pPr marL="914400" lvl="1" indent="-381000" algn="l" rtl="0">
              <a:lnSpc>
                <a:spcPct val="120000"/>
              </a:lnSpc>
              <a:spcBef>
                <a:spcPts val="1400"/>
              </a:spcBef>
              <a:spcAft>
                <a:spcPts val="0"/>
              </a:spcAft>
              <a:buSzPts val="2400"/>
              <a:buChar char="•"/>
            </a:pPr>
            <a:r>
              <a:rPr lang="en-US" sz="2400" u="sng">
                <a:solidFill>
                  <a:schemeClr val="hlink"/>
                </a:solidFill>
                <a:hlinkClick r:id="rId5"/>
              </a:rPr>
              <a:t>OER/ZTC 101</a:t>
            </a:r>
            <a:endParaRPr sz="2400"/>
          </a:p>
          <a:p>
            <a:pPr marL="914400" lvl="1" indent="-381000" algn="l" rtl="0">
              <a:lnSpc>
                <a:spcPct val="120000"/>
              </a:lnSpc>
              <a:spcBef>
                <a:spcPts val="1400"/>
              </a:spcBef>
              <a:spcAft>
                <a:spcPts val="0"/>
              </a:spcAft>
              <a:buSzPts val="2400"/>
              <a:buChar char="•"/>
            </a:pPr>
            <a:r>
              <a:rPr lang="en-US" sz="2400" u="sng">
                <a:solidFill>
                  <a:schemeClr val="hlink"/>
                </a:solidFill>
                <a:hlinkClick r:id="rId6"/>
              </a:rPr>
              <a:t>Finding OER</a:t>
            </a:r>
            <a:r>
              <a:rPr lang="en-US" sz="2400"/>
              <a:t> (recording coming soon)</a:t>
            </a:r>
            <a:endParaRPr sz="24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54"/>
          <p:cNvSpPr txBox="1">
            <a:spLocks noGrp="1"/>
          </p:cNvSpPr>
          <p:nvPr>
            <p:ph type="title"/>
          </p:nvPr>
        </p:nvSpPr>
        <p:spPr>
          <a:xfrm>
            <a:off x="1088686" y="810377"/>
            <a:ext cx="7202456" cy="947303"/>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SzPts val="3200"/>
              <a:buNone/>
            </a:pPr>
            <a:r>
              <a:rPr lang="en-US"/>
              <a:t>We Need Your Feedback!</a:t>
            </a:r>
            <a:endParaRPr/>
          </a:p>
        </p:txBody>
      </p:sp>
      <p:sp>
        <p:nvSpPr>
          <p:cNvPr id="267" name="Google Shape;267;p54"/>
          <p:cNvSpPr txBox="1"/>
          <p:nvPr/>
        </p:nvSpPr>
        <p:spPr>
          <a:xfrm>
            <a:off x="1088686" y="2015735"/>
            <a:ext cx="7202456" cy="4039079"/>
          </a:xfrm>
          <a:prstGeom prst="rect">
            <a:avLst/>
          </a:prstGeom>
          <a:noFill/>
          <a:ln>
            <a:noFill/>
          </a:ln>
        </p:spPr>
        <p:txBody>
          <a:bodyPr spcFirstLastPara="1" wrap="square" lIns="91425" tIns="45700" rIns="91425" bIns="45700" anchor="t" anchorCtr="0">
            <a:normAutofit/>
          </a:bodyPr>
          <a:lstStyle/>
          <a:p>
            <a:pPr marL="171446" marR="0" lvl="0" indent="-19046" algn="l" rtl="0">
              <a:lnSpc>
                <a:spcPct val="120000"/>
              </a:lnSpc>
              <a:spcBef>
                <a:spcPts val="750"/>
              </a:spcBef>
              <a:spcAft>
                <a:spcPts val="0"/>
              </a:spcAft>
              <a:buNone/>
            </a:pPr>
            <a:r>
              <a:rPr lang="en-US" sz="2400" b="0" i="0" u="none" strike="noStrike" cap="none">
                <a:solidFill>
                  <a:srgbClr val="000000"/>
                </a:solidFill>
                <a:latin typeface="Arial"/>
                <a:ea typeface="Arial"/>
                <a:cs typeface="Arial"/>
                <a:sym typeface="Arial"/>
              </a:rPr>
              <a:t>This is a reminder to facilitators to please launch the Zoom poll to gather attendee feedback about this session.</a:t>
            </a:r>
            <a:endParaRPr/>
          </a:p>
          <a:p>
            <a:pPr marL="171446" marR="0" lvl="0" indent="-19046" algn="l" rtl="0">
              <a:lnSpc>
                <a:spcPct val="120000"/>
              </a:lnSpc>
              <a:spcBef>
                <a:spcPts val="750"/>
              </a:spcBef>
              <a:spcAft>
                <a:spcPts val="0"/>
              </a:spcAft>
              <a:buNone/>
            </a:pPr>
            <a:endParaRPr sz="2400" b="0" i="0" u="none" strike="noStrike" cap="non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Gallery">
  <a:themeElements>
    <a:clrScheme name="Custom 1">
      <a:dk1>
        <a:srgbClr val="00417E"/>
      </a:dk1>
      <a:lt1>
        <a:srgbClr val="FFFFFF"/>
      </a:lt1>
      <a:dk2>
        <a:srgbClr val="454545"/>
      </a:dk2>
      <a:lt2>
        <a:srgbClr val="DFDBD5"/>
      </a:lt2>
      <a:accent1>
        <a:srgbClr val="DE1F37"/>
      </a:accent1>
      <a:accent2>
        <a:srgbClr val="9FADCD"/>
      </a:accent2>
      <a:accent3>
        <a:srgbClr val="007B8D"/>
      </a:accent3>
      <a:accent4>
        <a:srgbClr val="AB1F3F"/>
      </a:accent4>
      <a:accent5>
        <a:srgbClr val="70AC46"/>
      </a:accent5>
      <a:accent6>
        <a:srgbClr val="FF8232"/>
      </a:accent6>
      <a:hlink>
        <a:srgbClr val="DE1F37"/>
      </a:hlink>
      <a:folHlink>
        <a:srgbClr val="1822A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1061</Words>
  <Application>Microsoft Office PowerPoint</Application>
  <PresentationFormat>On-screen Show (4:3)</PresentationFormat>
  <Paragraphs>119</Paragraphs>
  <Slides>21</Slides>
  <Notes>21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Arial</vt:lpstr>
      <vt:lpstr>Calibri</vt:lpstr>
      <vt:lpstr>Gallery</vt:lpstr>
      <vt:lpstr>Gaining Traction: Expanding Your Open Educational Resources (OER) Efforts</vt:lpstr>
      <vt:lpstr>Welcome!</vt:lpstr>
      <vt:lpstr>Event Description</vt:lpstr>
      <vt:lpstr>Presenters</vt:lpstr>
      <vt:lpstr>Why We’re Here</vt:lpstr>
      <vt:lpstr>Session Roadmap</vt:lpstr>
      <vt:lpstr>What Holds Faculty Back</vt:lpstr>
      <vt:lpstr>The Adoption Ladder</vt:lpstr>
      <vt:lpstr>Outreach That Works</vt:lpstr>
      <vt:lpstr>Incentives Faculty Value</vt:lpstr>
      <vt:lpstr>Faculty: Find It in the CRC Toolkit</vt:lpstr>
      <vt:lpstr>Why Student Voices Work</vt:lpstr>
      <vt:lpstr>Ways to Bring Students In</vt:lpstr>
      <vt:lpstr>Students: Find It in the CRC Toolkit</vt:lpstr>
      <vt:lpstr>Administrators: Speak Their Language</vt:lpstr>
      <vt:lpstr>Ask for Structures, Not Favors</vt:lpstr>
      <vt:lpstr>Administrators: Find It in the Toolkit</vt:lpstr>
      <vt:lpstr>Your Next Step</vt:lpstr>
      <vt:lpstr>Questions?</vt:lpstr>
      <vt:lpstr>Resources and Notes</vt:lpstr>
      <vt:lpstr>We Need Your Feedback!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Katie Nash</dc:creator>
  <cp:lastModifiedBy>ASCCC1</cp:lastModifiedBy>
  <cp:revision>1</cp:revision>
  <dcterms:created xsi:type="dcterms:W3CDTF">2019-09-18T18:31:08Z</dcterms:created>
  <dcterms:modified xsi:type="dcterms:W3CDTF">2026-10-27T12:52:17Z</dcterms:modified>
</cp:coreProperties>
</file>