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  <p:sldMasterId id="2147483676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embeddedFontLst>
    <p:embeddedFont>
      <p:font typeface="Gill Sans" panose="020B0604020202020204" charset="0"/>
      <p:regular r:id="rId21"/>
      <p:bold r:id="rId22"/>
    </p:embeddedFont>
    <p:embeddedFont>
      <p:font typeface="Montserrat" panose="00000500000000000000" pitchFamily="2" charset="0"/>
      <p:regular r:id="rId23"/>
    </p:embeddedFont>
    <p:embeddedFont>
      <p:font typeface="Oswald" panose="00000500000000000000" pitchFamily="2" charset="0"/>
      <p:regular r:id="rId24"/>
    </p:embeddedFont>
    <p:embeddedFont>
      <p:font typeface="Playfair Display" panose="00000500000000000000" pitchFamily="2" charset="0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4" d="100"/>
          <a:sy n="134" d="100"/>
        </p:scale>
        <p:origin x="150" y="1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h420507cd6355d2ce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h420507cd6355d2ce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35786f96a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335786f96a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h420507cd6355d2ce_1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h420507cd6355d2ce_1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h420507cd6355d2ce_1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h420507cd6355d2ce_1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h34583bd6690cb0a0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h34583bd6690cb0a0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h420507cd6355d2ce_1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h420507cd6355d2ce_1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h420507cd6355d2ce_1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h420507cd6355d2ce_1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h420507cd6355d2ce_1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h420507cd6355d2ce_1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h420507cd6355d2ce_1_3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h420507cd6355d2ce_1_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h420507cd6355d2ce_1_3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h420507cd6355d2ce_1_3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h420507cd6355d2ce_1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h420507cd6355d2ce_1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h32fc3e837ff32f5d_6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h32fc3e837ff32f5d_6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h32fc3e837ff32f5d_6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h32fc3e837ff32f5d_6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h32fc3e837ff32f5d_6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h32fc3e837ff32f5d_6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h420507cd6355d2ce_1_2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h420507cd6355d2ce_1_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h32fc3e837ff32f5d_6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h32fc3e837ff32f5d_6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h32fc3e837ff32f5d_6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h32fc3e837ff32f5d_6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sz="6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4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ith photo">
  <p:cSld name="Title Slide with photo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149003"/>
            <a:ext cx="6858000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>
            <a:spLocks noGrp="1"/>
          </p:cNvSpPr>
          <p:nvPr>
            <p:ph type="ctrTitle"/>
          </p:nvPr>
        </p:nvSpPr>
        <p:spPr>
          <a:xfrm>
            <a:off x="1813336" y="2598420"/>
            <a:ext cx="6477900" cy="11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>
                <a:solidFill>
                  <a:schemeClr val="lt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1813335" y="3892203"/>
            <a:ext cx="6477900" cy="7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  <a:defRPr sz="1600" b="0" cap="none">
                <a:solidFill>
                  <a:schemeClr val="dk2"/>
                </a:solidFill>
              </a:defRPr>
            </a:lvl1pPr>
            <a:lvl2pPr lvl="1" algn="ctr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sz="1350"/>
            </a:lvl2pPr>
            <a:lvl3pPr lvl="2" algn="ctr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sz="1350"/>
            </a:lvl3pPr>
            <a:lvl4pPr lvl="3" algn="ctr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cxnSp>
        <p:nvCxnSpPr>
          <p:cNvPr id="63" name="Google Shape;63;p14"/>
          <p:cNvCxnSpPr/>
          <p:nvPr/>
        </p:nvCxnSpPr>
        <p:spPr>
          <a:xfrm>
            <a:off x="0" y="3890744"/>
            <a:ext cx="9144000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5177" y="438922"/>
            <a:ext cx="3270138" cy="1012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1088686" y="171051"/>
            <a:ext cx="7202400" cy="6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>
                <a:solidFill>
                  <a:schemeClr val="dk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1088686" y="1511799"/>
            <a:ext cx="7202400" cy="30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  <a:defRPr>
                <a:solidFill>
                  <a:schemeClr val="dk2"/>
                </a:solidFill>
              </a:defRPr>
            </a:lvl1pPr>
            <a:lvl2pPr marL="914400" lvl="1" indent="-3175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00"/>
              <a:buChar char="•"/>
              <a:defRPr>
                <a:solidFill>
                  <a:schemeClr val="dk2"/>
                </a:solidFill>
              </a:defRPr>
            </a:lvl2pPr>
            <a:lvl3pPr marL="1371600" lvl="2" indent="-3048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>
                <a:solidFill>
                  <a:schemeClr val="dk2"/>
                </a:solidFill>
              </a:defRPr>
            </a:lvl3pPr>
            <a:lvl4pPr marL="1828800" lvl="3" indent="-295275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>
                <a:solidFill>
                  <a:schemeClr val="dk2"/>
                </a:solidFill>
              </a:defRPr>
            </a:lvl4pPr>
            <a:lvl5pPr marL="2286000" lvl="4" indent="-28575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900"/>
              <a:buChar char="•"/>
              <a:defRPr>
                <a:solidFill>
                  <a:schemeClr val="dk2"/>
                </a:solidFill>
              </a:defRPr>
            </a:lvl5pPr>
            <a:lvl6pPr marL="2743200" lvl="5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dt" idx="10"/>
          </p:nvPr>
        </p:nvSpPr>
        <p:spPr>
          <a:xfrm>
            <a:off x="7490462" y="4659758"/>
            <a:ext cx="8007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1088686" y="4658963"/>
            <a:ext cx="511200" cy="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70" name="Google Shape;70;p15"/>
          <p:cNvCxnSpPr/>
          <p:nvPr/>
        </p:nvCxnSpPr>
        <p:spPr>
          <a:xfrm>
            <a:off x="1088686" y="1079942"/>
            <a:ext cx="7202400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/>
          <p:nvPr/>
        </p:nvSpPr>
        <p:spPr>
          <a:xfrm>
            <a:off x="897905" y="0"/>
            <a:ext cx="6840000" cy="2852700"/>
          </a:xfrm>
          <a:prstGeom prst="rect">
            <a:avLst/>
          </a:prstGeom>
          <a:solidFill>
            <a:schemeClr val="dk1"/>
          </a:solidFill>
          <a:ln w="15875" cap="flat" cmpd="sng">
            <a:solidFill>
              <a:srgbClr val="002F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3" name="Google Shape;73;p16"/>
          <p:cNvCxnSpPr/>
          <p:nvPr/>
        </p:nvCxnSpPr>
        <p:spPr>
          <a:xfrm>
            <a:off x="892142" y="2862224"/>
            <a:ext cx="6845700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1090680" y="1626126"/>
            <a:ext cx="6482400" cy="11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1090680" y="2854649"/>
            <a:ext cx="6472800" cy="7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45700" anchor="t" anchorCtr="0">
            <a:norm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dk2"/>
                </a:solidFill>
              </a:defRPr>
            </a:lvl1pPr>
            <a:lvl2pPr marL="914400" lvl="1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sz="1350">
                <a:solidFill>
                  <a:srgbClr val="8891AA"/>
                </a:solidFill>
              </a:defRPr>
            </a:lvl2pPr>
            <a:lvl3pPr marL="1371600" lvl="2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sz="1350">
                <a:solidFill>
                  <a:srgbClr val="8891AA"/>
                </a:solidFill>
              </a:defRPr>
            </a:lvl3pPr>
            <a:lvl4pPr marL="1828800" lvl="3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91AA"/>
                </a:solidFill>
              </a:defRPr>
            </a:lvl4pPr>
            <a:lvl5pPr marL="2286000" lvl="4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91AA"/>
                </a:solidFill>
              </a:defRPr>
            </a:lvl5pPr>
            <a:lvl6pPr marL="2743200" lvl="5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91AA"/>
                </a:solidFill>
              </a:defRPr>
            </a:lvl6pPr>
            <a:lvl7pPr marL="3200400" lvl="6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91AA"/>
                </a:solidFill>
              </a:defRPr>
            </a:lvl7pPr>
            <a:lvl8pPr marL="3657600" lvl="7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91AA"/>
                </a:solidFill>
              </a:defRPr>
            </a:lvl8pPr>
            <a:lvl9pPr marL="4114800" lvl="8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91AA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dt" idx="10"/>
          </p:nvPr>
        </p:nvSpPr>
        <p:spPr>
          <a:xfrm>
            <a:off x="7490462" y="4659758"/>
            <a:ext cx="8007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sldNum" idx="12"/>
          </p:nvPr>
        </p:nvSpPr>
        <p:spPr>
          <a:xfrm>
            <a:off x="1088686" y="4658963"/>
            <a:ext cx="511200" cy="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with content" type="obj">
  <p:cSld name="OBJEC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/>
          <p:nvPr/>
        </p:nvSpPr>
        <p:spPr>
          <a:xfrm>
            <a:off x="892142" y="-15882"/>
            <a:ext cx="7605900" cy="1409100"/>
          </a:xfrm>
          <a:prstGeom prst="rect">
            <a:avLst/>
          </a:prstGeom>
          <a:solidFill>
            <a:schemeClr val="dk1"/>
          </a:solidFill>
          <a:ln w="15875" cap="flat" cmpd="sng">
            <a:solidFill>
              <a:srgbClr val="002F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0" name="Google Shape;80;p17"/>
          <p:cNvCxnSpPr/>
          <p:nvPr/>
        </p:nvCxnSpPr>
        <p:spPr>
          <a:xfrm>
            <a:off x="892142" y="1394708"/>
            <a:ext cx="7605900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1088686" y="606227"/>
            <a:ext cx="720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body" idx="1"/>
          </p:nvPr>
        </p:nvSpPr>
        <p:spPr>
          <a:xfrm>
            <a:off x="1088686" y="1511801"/>
            <a:ext cx="7202400" cy="30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  <a:defRPr>
                <a:solidFill>
                  <a:schemeClr val="dk2"/>
                </a:solidFill>
              </a:defRPr>
            </a:lvl1pPr>
            <a:lvl2pPr marL="914400" lvl="1" indent="-3175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00"/>
              <a:buChar char="•"/>
              <a:defRPr>
                <a:solidFill>
                  <a:schemeClr val="dk2"/>
                </a:solidFill>
              </a:defRPr>
            </a:lvl2pPr>
            <a:lvl3pPr marL="1371600" lvl="2" indent="-3048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>
                <a:solidFill>
                  <a:schemeClr val="dk2"/>
                </a:solidFill>
              </a:defRPr>
            </a:lvl3pPr>
            <a:lvl4pPr marL="1828800" lvl="3" indent="-295275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>
                <a:solidFill>
                  <a:schemeClr val="dk2"/>
                </a:solidFill>
              </a:defRPr>
            </a:lvl4pPr>
            <a:lvl5pPr marL="2286000" lvl="4" indent="-28575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900"/>
              <a:buChar char="•"/>
              <a:defRPr>
                <a:solidFill>
                  <a:schemeClr val="dk2"/>
                </a:solidFill>
              </a:defRPr>
            </a:lvl5pPr>
            <a:lvl6pPr marL="2743200" lvl="5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dt" idx="10"/>
          </p:nvPr>
        </p:nvSpPr>
        <p:spPr>
          <a:xfrm>
            <a:off x="7490462" y="4659758"/>
            <a:ext cx="8007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sldNum" idx="12"/>
          </p:nvPr>
        </p:nvSpPr>
        <p:spPr>
          <a:xfrm>
            <a:off x="1088686" y="4658963"/>
            <a:ext cx="511200" cy="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1088686" y="1511799"/>
            <a:ext cx="7202400" cy="30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2400"/>
              <a:buChar char="•"/>
              <a:defRPr sz="2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400"/>
              <a:buChar char="•"/>
              <a:defRPr sz="2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810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400"/>
              <a:buChar char="•"/>
              <a:defRPr>
                <a:solidFill>
                  <a:schemeClr val="dk2"/>
                </a:solidFill>
              </a:defRPr>
            </a:lvl3pPr>
            <a:lvl4pPr marL="1828800" lvl="3" indent="-3810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400"/>
              <a:buChar char="•"/>
              <a:defRPr>
                <a:solidFill>
                  <a:schemeClr val="dk2"/>
                </a:solidFill>
              </a:defRPr>
            </a:lvl4pPr>
            <a:lvl5pPr marL="2286000" lvl="4" indent="-3810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400"/>
              <a:buChar char="•"/>
              <a:defRPr>
                <a:solidFill>
                  <a:schemeClr val="dk2"/>
                </a:solidFill>
              </a:defRPr>
            </a:lvl5pPr>
            <a:lvl6pPr marL="2743200" lvl="5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dt" idx="10"/>
          </p:nvPr>
        </p:nvSpPr>
        <p:spPr>
          <a:xfrm>
            <a:off x="7490462" y="4659758"/>
            <a:ext cx="8007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91AA"/>
              </a:buClr>
              <a:buSzPts val="1400"/>
              <a:buFont typeface="Arial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sldNum" idx="12"/>
          </p:nvPr>
        </p:nvSpPr>
        <p:spPr>
          <a:xfrm>
            <a:off x="1088686" y="4658963"/>
            <a:ext cx="511200" cy="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89" name="Google Shape;89;p18"/>
          <p:cNvCxnSpPr/>
          <p:nvPr/>
        </p:nvCxnSpPr>
        <p:spPr>
          <a:xfrm>
            <a:off x="1088686" y="1089774"/>
            <a:ext cx="7202400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0" name="Google Shape;90;p18"/>
          <p:cNvSpPr txBox="1">
            <a:spLocks noGrp="1"/>
          </p:cNvSpPr>
          <p:nvPr>
            <p:ph type="title"/>
          </p:nvPr>
        </p:nvSpPr>
        <p:spPr>
          <a:xfrm>
            <a:off x="1088686" y="143594"/>
            <a:ext cx="72024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ldNum" idx="12"/>
          </p:nvPr>
        </p:nvSpPr>
        <p:spPr>
          <a:xfrm>
            <a:off x="8472458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ith Comparison">
  <p:cSld name="Title with Comparison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" name="Google Shape;96;p20"/>
          <p:cNvCxnSpPr/>
          <p:nvPr/>
        </p:nvCxnSpPr>
        <p:spPr>
          <a:xfrm>
            <a:off x="1085395" y="1385316"/>
            <a:ext cx="7205700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7" name="Google Shape;97;p20"/>
          <p:cNvSpPr txBox="1">
            <a:spLocks noGrp="1"/>
          </p:cNvSpPr>
          <p:nvPr>
            <p:ph type="body" idx="1"/>
          </p:nvPr>
        </p:nvSpPr>
        <p:spPr>
          <a:xfrm>
            <a:off x="1085393" y="1514664"/>
            <a:ext cx="3483900" cy="6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 sz="1800" b="0" cap="none">
                <a:solidFill>
                  <a:schemeClr val="dk1"/>
                </a:solidFill>
              </a:defRPr>
            </a:lvl1pPr>
            <a:lvl2pPr marL="914400" lvl="1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500"/>
              <a:buNone/>
              <a:defRPr sz="1500" b="1"/>
            </a:lvl2pPr>
            <a:lvl3pPr marL="1371600" lvl="2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sz="1350" b="1"/>
            </a:lvl3pPr>
            <a:lvl4pPr marL="1828800" lvl="3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body" idx="2"/>
          </p:nvPr>
        </p:nvSpPr>
        <p:spPr>
          <a:xfrm>
            <a:off x="1085393" y="2118204"/>
            <a:ext cx="3483900" cy="24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  <a:defRPr>
                <a:solidFill>
                  <a:schemeClr val="dk2"/>
                </a:solidFill>
              </a:defRPr>
            </a:lvl1pPr>
            <a:lvl2pPr marL="914400" lvl="1" indent="-3175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00"/>
              <a:buChar char="•"/>
              <a:defRPr>
                <a:solidFill>
                  <a:schemeClr val="dk2"/>
                </a:solidFill>
              </a:defRPr>
            </a:lvl2pPr>
            <a:lvl3pPr marL="1371600" lvl="2" indent="-3048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>
                <a:solidFill>
                  <a:schemeClr val="dk2"/>
                </a:solidFill>
              </a:defRPr>
            </a:lvl3pPr>
            <a:lvl4pPr marL="1828800" lvl="3" indent="-295275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>
                <a:solidFill>
                  <a:schemeClr val="dk2"/>
                </a:solidFill>
              </a:defRPr>
            </a:lvl4pPr>
            <a:lvl5pPr marL="2286000" lvl="4" indent="-28575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900"/>
              <a:buChar char="•"/>
              <a:defRPr>
                <a:solidFill>
                  <a:schemeClr val="dk2"/>
                </a:solidFill>
              </a:defRPr>
            </a:lvl5pPr>
            <a:lvl6pPr marL="2743200" lvl="5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body" idx="3"/>
          </p:nvPr>
        </p:nvSpPr>
        <p:spPr>
          <a:xfrm>
            <a:off x="4809272" y="1517255"/>
            <a:ext cx="3483900" cy="6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 sz="1800" b="0" cap="none">
                <a:solidFill>
                  <a:schemeClr val="dk1"/>
                </a:solidFill>
              </a:defRPr>
            </a:lvl1pPr>
            <a:lvl2pPr marL="914400" lvl="1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500"/>
              <a:buNone/>
              <a:defRPr sz="1500" b="1"/>
            </a:lvl2pPr>
            <a:lvl3pPr marL="1371600" lvl="2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sz="1350" b="1"/>
            </a:lvl3pPr>
            <a:lvl4pPr marL="1828800" lvl="3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body" idx="4"/>
          </p:nvPr>
        </p:nvSpPr>
        <p:spPr>
          <a:xfrm>
            <a:off x="4809272" y="2116120"/>
            <a:ext cx="3483900" cy="24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  <a:defRPr>
                <a:solidFill>
                  <a:schemeClr val="dk2"/>
                </a:solidFill>
              </a:defRPr>
            </a:lvl1pPr>
            <a:lvl2pPr marL="914400" lvl="1" indent="-3175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00"/>
              <a:buChar char="•"/>
              <a:defRPr>
                <a:solidFill>
                  <a:schemeClr val="dk2"/>
                </a:solidFill>
              </a:defRPr>
            </a:lvl2pPr>
            <a:lvl3pPr marL="1371600" lvl="2" indent="-3048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>
                <a:solidFill>
                  <a:schemeClr val="dk2"/>
                </a:solidFill>
              </a:defRPr>
            </a:lvl3pPr>
            <a:lvl4pPr marL="1828800" lvl="3" indent="-295275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>
                <a:solidFill>
                  <a:schemeClr val="dk2"/>
                </a:solidFill>
              </a:defRPr>
            </a:lvl4pPr>
            <a:lvl5pPr marL="2286000" lvl="4" indent="-28575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900"/>
              <a:buChar char="•"/>
              <a:defRPr>
                <a:solidFill>
                  <a:schemeClr val="dk2"/>
                </a:solidFill>
              </a:defRPr>
            </a:lvl5pPr>
            <a:lvl6pPr marL="2743200" lvl="5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dt" idx="10"/>
          </p:nvPr>
        </p:nvSpPr>
        <p:spPr>
          <a:xfrm>
            <a:off x="7490462" y="4659758"/>
            <a:ext cx="8007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sldNum" idx="12"/>
          </p:nvPr>
        </p:nvSpPr>
        <p:spPr>
          <a:xfrm>
            <a:off x="1088686" y="4658963"/>
            <a:ext cx="511200" cy="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title"/>
          </p:nvPr>
        </p:nvSpPr>
        <p:spPr>
          <a:xfrm>
            <a:off x="1088686" y="603390"/>
            <a:ext cx="7202400" cy="6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>
                <a:solidFill>
                  <a:schemeClr val="dk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title only" type="titleOnly">
  <p:cSld name="TITLE_ONLY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/>
          <p:nvPr/>
        </p:nvSpPr>
        <p:spPr>
          <a:xfrm>
            <a:off x="897905" y="0"/>
            <a:ext cx="7557900" cy="1385400"/>
          </a:xfrm>
          <a:prstGeom prst="rect">
            <a:avLst/>
          </a:prstGeom>
          <a:solidFill>
            <a:schemeClr val="dk1"/>
          </a:solidFill>
          <a:ln w="15875" cap="flat" cmpd="sng">
            <a:solidFill>
              <a:srgbClr val="002F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6" name="Google Shape;106;p21"/>
          <p:cNvCxnSpPr/>
          <p:nvPr/>
        </p:nvCxnSpPr>
        <p:spPr>
          <a:xfrm rot="10800000" flipH="1">
            <a:off x="892142" y="1385409"/>
            <a:ext cx="7563600" cy="930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7" name="Google Shape;107;p21"/>
          <p:cNvSpPr txBox="1">
            <a:spLocks noGrp="1"/>
          </p:cNvSpPr>
          <p:nvPr>
            <p:ph type="title"/>
          </p:nvPr>
        </p:nvSpPr>
        <p:spPr>
          <a:xfrm>
            <a:off x="1088686" y="607783"/>
            <a:ext cx="7202400" cy="7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1"/>
          <p:cNvSpPr txBox="1">
            <a:spLocks noGrp="1"/>
          </p:cNvSpPr>
          <p:nvPr>
            <p:ph type="dt" idx="10"/>
          </p:nvPr>
        </p:nvSpPr>
        <p:spPr>
          <a:xfrm>
            <a:off x="7490462" y="4659758"/>
            <a:ext cx="8007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1"/>
          <p:cNvSpPr txBox="1">
            <a:spLocks noGrp="1"/>
          </p:cNvSpPr>
          <p:nvPr>
            <p:ph type="sldNum" idx="12"/>
          </p:nvPr>
        </p:nvSpPr>
        <p:spPr>
          <a:xfrm>
            <a:off x="1088686" y="4658963"/>
            <a:ext cx="511200" cy="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sldNum" idx="12"/>
          </p:nvPr>
        </p:nvSpPr>
        <p:spPr>
          <a:xfrm>
            <a:off x="8472458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/>
          <p:nvPr/>
        </p:nvSpPr>
        <p:spPr>
          <a:xfrm>
            <a:off x="0" y="1145356"/>
            <a:ext cx="9144000" cy="2743500"/>
          </a:xfrm>
          <a:prstGeom prst="rect">
            <a:avLst/>
          </a:prstGeom>
          <a:solidFill>
            <a:schemeClr val="dk1"/>
          </a:solidFill>
          <a:ln w="15875" cap="flat" cmpd="sng">
            <a:solidFill>
              <a:srgbClr val="002F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3"/>
          <p:cNvSpPr txBox="1">
            <a:spLocks noGrp="1"/>
          </p:cNvSpPr>
          <p:nvPr>
            <p:ph type="ctrTitle"/>
          </p:nvPr>
        </p:nvSpPr>
        <p:spPr>
          <a:xfrm>
            <a:off x="1813336" y="2425047"/>
            <a:ext cx="6477900" cy="13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cap="none">
                <a:solidFill>
                  <a:schemeClr val="lt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subTitle" idx="1"/>
          </p:nvPr>
        </p:nvSpPr>
        <p:spPr>
          <a:xfrm>
            <a:off x="1813335" y="3892743"/>
            <a:ext cx="6477900" cy="7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  <a:defRPr sz="1600" b="0" cap="none">
                <a:solidFill>
                  <a:schemeClr val="dk2"/>
                </a:solidFill>
              </a:defRPr>
            </a:lvl1pPr>
            <a:lvl2pPr lvl="1" algn="ctr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sz="1350"/>
            </a:lvl2pPr>
            <a:lvl3pPr lvl="2" algn="ctr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sz="1350"/>
            </a:lvl3pPr>
            <a:lvl4pPr lvl="3" algn="ctr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cxnSp>
        <p:nvCxnSpPr>
          <p:cNvPr id="116" name="Google Shape;116;p23"/>
          <p:cNvCxnSpPr/>
          <p:nvPr/>
        </p:nvCxnSpPr>
        <p:spPr>
          <a:xfrm>
            <a:off x="0" y="3890744"/>
            <a:ext cx="9144000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17" name="Google Shape;117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5177" y="438922"/>
            <a:ext cx="3270138" cy="1012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slide black">
  <p:cSld name="section slide black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 txBox="1">
            <a:spLocks noGrp="1"/>
          </p:cNvSpPr>
          <p:nvPr>
            <p:ph type="sldNum" idx="12"/>
          </p:nvPr>
        </p:nvSpPr>
        <p:spPr>
          <a:xfrm>
            <a:off x="1088686" y="4658963"/>
            <a:ext cx="511200" cy="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0" name="Google Shape;120;p24"/>
          <p:cNvSpPr txBox="1">
            <a:spLocks noGrp="1"/>
          </p:cNvSpPr>
          <p:nvPr>
            <p:ph type="dt" idx="10"/>
          </p:nvPr>
        </p:nvSpPr>
        <p:spPr>
          <a:xfrm>
            <a:off x="7490462" y="4659758"/>
            <a:ext cx="8007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with 2 columns" type="twoObj">
  <p:cSld name="TWO_OBJECTS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5"/>
          <p:cNvSpPr/>
          <p:nvPr/>
        </p:nvSpPr>
        <p:spPr>
          <a:xfrm>
            <a:off x="897905" y="0"/>
            <a:ext cx="7557900" cy="1385400"/>
          </a:xfrm>
          <a:prstGeom prst="rect">
            <a:avLst/>
          </a:prstGeom>
          <a:solidFill>
            <a:schemeClr val="dk1"/>
          </a:solidFill>
          <a:ln w="15875" cap="flat" cmpd="sng">
            <a:solidFill>
              <a:srgbClr val="002F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3" name="Google Shape;123;p25"/>
          <p:cNvCxnSpPr/>
          <p:nvPr/>
        </p:nvCxnSpPr>
        <p:spPr>
          <a:xfrm rot="10800000" flipH="1">
            <a:off x="892142" y="1385409"/>
            <a:ext cx="7563600" cy="930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4" name="Google Shape;124;p25"/>
          <p:cNvSpPr txBox="1">
            <a:spLocks noGrp="1"/>
          </p:cNvSpPr>
          <p:nvPr>
            <p:ph type="title"/>
          </p:nvPr>
        </p:nvSpPr>
        <p:spPr>
          <a:xfrm>
            <a:off x="1086913" y="603667"/>
            <a:ext cx="7204200" cy="6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5"/>
          <p:cNvSpPr txBox="1">
            <a:spLocks noGrp="1"/>
          </p:cNvSpPr>
          <p:nvPr>
            <p:ph type="body" idx="1"/>
          </p:nvPr>
        </p:nvSpPr>
        <p:spPr>
          <a:xfrm>
            <a:off x="1085498" y="1508158"/>
            <a:ext cx="3483900" cy="30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  <a:defRPr>
                <a:solidFill>
                  <a:schemeClr val="dk2"/>
                </a:solidFill>
              </a:defRPr>
            </a:lvl1pPr>
            <a:lvl2pPr marL="914400" lvl="1" indent="-3175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00"/>
              <a:buChar char="•"/>
              <a:defRPr>
                <a:solidFill>
                  <a:schemeClr val="dk2"/>
                </a:solidFill>
              </a:defRPr>
            </a:lvl2pPr>
            <a:lvl3pPr marL="1371600" lvl="2" indent="-3048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>
                <a:solidFill>
                  <a:schemeClr val="dk2"/>
                </a:solidFill>
              </a:defRPr>
            </a:lvl3pPr>
            <a:lvl4pPr marL="1828800" lvl="3" indent="-295275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>
                <a:solidFill>
                  <a:schemeClr val="dk2"/>
                </a:solidFill>
              </a:defRPr>
            </a:lvl4pPr>
            <a:lvl5pPr marL="2286000" lvl="4" indent="-28575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900"/>
              <a:buChar char="•"/>
              <a:defRPr>
                <a:solidFill>
                  <a:schemeClr val="dk2"/>
                </a:solidFill>
              </a:defRPr>
            </a:lvl5pPr>
            <a:lvl6pPr marL="2743200" lvl="5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25"/>
          <p:cNvSpPr txBox="1">
            <a:spLocks noGrp="1"/>
          </p:cNvSpPr>
          <p:nvPr>
            <p:ph type="body" idx="2"/>
          </p:nvPr>
        </p:nvSpPr>
        <p:spPr>
          <a:xfrm>
            <a:off x="4810328" y="1513009"/>
            <a:ext cx="3483900" cy="30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  <a:defRPr>
                <a:solidFill>
                  <a:schemeClr val="dk2"/>
                </a:solidFill>
              </a:defRPr>
            </a:lvl1pPr>
            <a:lvl2pPr marL="914400" lvl="1" indent="-3175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00"/>
              <a:buChar char="•"/>
              <a:defRPr>
                <a:solidFill>
                  <a:schemeClr val="dk2"/>
                </a:solidFill>
              </a:defRPr>
            </a:lvl2pPr>
            <a:lvl3pPr marL="1371600" lvl="2" indent="-3048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>
                <a:solidFill>
                  <a:schemeClr val="dk2"/>
                </a:solidFill>
              </a:defRPr>
            </a:lvl3pPr>
            <a:lvl4pPr marL="1828800" lvl="3" indent="-295275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>
                <a:solidFill>
                  <a:schemeClr val="dk2"/>
                </a:solidFill>
              </a:defRPr>
            </a:lvl4pPr>
            <a:lvl5pPr marL="2286000" lvl="4" indent="-28575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900"/>
              <a:buChar char="•"/>
              <a:defRPr>
                <a:solidFill>
                  <a:schemeClr val="dk2"/>
                </a:solidFill>
              </a:defRPr>
            </a:lvl5pPr>
            <a:lvl6pPr marL="2743200" lvl="5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25"/>
          <p:cNvSpPr txBox="1">
            <a:spLocks noGrp="1"/>
          </p:cNvSpPr>
          <p:nvPr>
            <p:ph type="dt" idx="10"/>
          </p:nvPr>
        </p:nvSpPr>
        <p:spPr>
          <a:xfrm>
            <a:off x="7490462" y="4659758"/>
            <a:ext cx="8007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5"/>
          <p:cNvSpPr txBox="1">
            <a:spLocks noGrp="1"/>
          </p:cNvSpPr>
          <p:nvPr>
            <p:ph type="sldNum" idx="12"/>
          </p:nvPr>
        </p:nvSpPr>
        <p:spPr>
          <a:xfrm>
            <a:off x="1088686" y="4658963"/>
            <a:ext cx="511200" cy="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with Comparison" type="twoTxTwoObj">
  <p:cSld name="TWO_OBJECTS_WITH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6"/>
          <p:cNvSpPr/>
          <p:nvPr/>
        </p:nvSpPr>
        <p:spPr>
          <a:xfrm>
            <a:off x="897905" y="0"/>
            <a:ext cx="7557900" cy="1383300"/>
          </a:xfrm>
          <a:prstGeom prst="rect">
            <a:avLst/>
          </a:prstGeom>
          <a:solidFill>
            <a:schemeClr val="dk1"/>
          </a:solidFill>
          <a:ln w="15875" cap="flat" cmpd="sng">
            <a:solidFill>
              <a:srgbClr val="002F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1" name="Google Shape;131;p26"/>
          <p:cNvCxnSpPr/>
          <p:nvPr/>
        </p:nvCxnSpPr>
        <p:spPr>
          <a:xfrm rot="10800000" flipH="1">
            <a:off x="892142" y="1385409"/>
            <a:ext cx="7563600" cy="930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2" name="Google Shape;132;p26"/>
          <p:cNvSpPr txBox="1">
            <a:spLocks noGrp="1"/>
          </p:cNvSpPr>
          <p:nvPr>
            <p:ph type="title"/>
          </p:nvPr>
        </p:nvSpPr>
        <p:spPr>
          <a:xfrm>
            <a:off x="1085394" y="603125"/>
            <a:ext cx="7205700" cy="6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6"/>
          <p:cNvSpPr txBox="1">
            <a:spLocks noGrp="1"/>
          </p:cNvSpPr>
          <p:nvPr>
            <p:ph type="body" idx="1"/>
          </p:nvPr>
        </p:nvSpPr>
        <p:spPr>
          <a:xfrm>
            <a:off x="1085393" y="1514664"/>
            <a:ext cx="3483900" cy="6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 sz="1800" b="0" cap="none">
                <a:solidFill>
                  <a:schemeClr val="dk1"/>
                </a:solidFill>
              </a:defRPr>
            </a:lvl1pPr>
            <a:lvl2pPr marL="914400" lvl="1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500"/>
              <a:buNone/>
              <a:defRPr sz="1500" b="1"/>
            </a:lvl2pPr>
            <a:lvl3pPr marL="1371600" lvl="2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sz="1350" b="1"/>
            </a:lvl3pPr>
            <a:lvl4pPr marL="1828800" lvl="3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34" name="Google Shape;134;p26"/>
          <p:cNvSpPr txBox="1">
            <a:spLocks noGrp="1"/>
          </p:cNvSpPr>
          <p:nvPr>
            <p:ph type="body" idx="2"/>
          </p:nvPr>
        </p:nvSpPr>
        <p:spPr>
          <a:xfrm>
            <a:off x="1085393" y="2118202"/>
            <a:ext cx="3483900" cy="24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  <a:defRPr>
                <a:solidFill>
                  <a:schemeClr val="dk2"/>
                </a:solidFill>
              </a:defRPr>
            </a:lvl1pPr>
            <a:lvl2pPr marL="914400" lvl="1" indent="-3175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00"/>
              <a:buChar char="•"/>
              <a:defRPr>
                <a:solidFill>
                  <a:schemeClr val="dk2"/>
                </a:solidFill>
              </a:defRPr>
            </a:lvl2pPr>
            <a:lvl3pPr marL="1371600" lvl="2" indent="-3048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>
                <a:solidFill>
                  <a:schemeClr val="dk2"/>
                </a:solidFill>
              </a:defRPr>
            </a:lvl3pPr>
            <a:lvl4pPr marL="1828800" lvl="3" indent="-295275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>
                <a:solidFill>
                  <a:schemeClr val="dk2"/>
                </a:solidFill>
              </a:defRPr>
            </a:lvl4pPr>
            <a:lvl5pPr marL="2286000" lvl="4" indent="-28575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900"/>
              <a:buChar char="•"/>
              <a:defRPr>
                <a:solidFill>
                  <a:schemeClr val="dk2"/>
                </a:solidFill>
              </a:defRPr>
            </a:lvl5pPr>
            <a:lvl6pPr marL="2743200" lvl="5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26"/>
          <p:cNvSpPr txBox="1">
            <a:spLocks noGrp="1"/>
          </p:cNvSpPr>
          <p:nvPr>
            <p:ph type="body" idx="3"/>
          </p:nvPr>
        </p:nvSpPr>
        <p:spPr>
          <a:xfrm>
            <a:off x="4809272" y="1517255"/>
            <a:ext cx="3483900" cy="6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 sz="1800" b="0" cap="none">
                <a:solidFill>
                  <a:schemeClr val="dk1"/>
                </a:solidFill>
              </a:defRPr>
            </a:lvl1pPr>
            <a:lvl2pPr marL="914400" lvl="1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500"/>
              <a:buNone/>
              <a:defRPr sz="1500" b="1"/>
            </a:lvl2pPr>
            <a:lvl3pPr marL="1371600" lvl="2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 sz="1350" b="1"/>
            </a:lvl3pPr>
            <a:lvl4pPr marL="1828800" lvl="3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36" name="Google Shape;136;p26"/>
          <p:cNvSpPr txBox="1">
            <a:spLocks noGrp="1"/>
          </p:cNvSpPr>
          <p:nvPr>
            <p:ph type="body" idx="4"/>
          </p:nvPr>
        </p:nvSpPr>
        <p:spPr>
          <a:xfrm>
            <a:off x="4809272" y="2116120"/>
            <a:ext cx="3483900" cy="24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  <a:defRPr>
                <a:solidFill>
                  <a:schemeClr val="dk2"/>
                </a:solidFill>
              </a:defRPr>
            </a:lvl1pPr>
            <a:lvl2pPr marL="914400" lvl="1" indent="-3175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00"/>
              <a:buChar char="•"/>
              <a:defRPr>
                <a:solidFill>
                  <a:schemeClr val="dk2"/>
                </a:solidFill>
              </a:defRPr>
            </a:lvl2pPr>
            <a:lvl3pPr marL="1371600" lvl="2" indent="-3048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>
                <a:solidFill>
                  <a:schemeClr val="dk2"/>
                </a:solidFill>
              </a:defRPr>
            </a:lvl3pPr>
            <a:lvl4pPr marL="1828800" lvl="3" indent="-295275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>
                <a:solidFill>
                  <a:schemeClr val="dk2"/>
                </a:solidFill>
              </a:defRPr>
            </a:lvl4pPr>
            <a:lvl5pPr marL="2286000" lvl="4" indent="-28575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900"/>
              <a:buChar char="•"/>
              <a:defRPr>
                <a:solidFill>
                  <a:schemeClr val="dk2"/>
                </a:solidFill>
              </a:defRPr>
            </a:lvl5pPr>
            <a:lvl6pPr marL="2743200" lvl="5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26"/>
          <p:cNvSpPr txBox="1">
            <a:spLocks noGrp="1"/>
          </p:cNvSpPr>
          <p:nvPr>
            <p:ph type="dt" idx="10"/>
          </p:nvPr>
        </p:nvSpPr>
        <p:spPr>
          <a:xfrm>
            <a:off x="7490462" y="4659758"/>
            <a:ext cx="8007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6"/>
          <p:cNvSpPr txBox="1">
            <a:spLocks noGrp="1"/>
          </p:cNvSpPr>
          <p:nvPr>
            <p:ph type="sldNum" idx="12"/>
          </p:nvPr>
        </p:nvSpPr>
        <p:spPr>
          <a:xfrm>
            <a:off x="1088686" y="4658963"/>
            <a:ext cx="511200" cy="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Side Header with content" type="objTx">
  <p:cSld name="OBJECT_WITH_CAPTION_TEXT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/>
          <p:nvPr/>
        </p:nvSpPr>
        <p:spPr>
          <a:xfrm>
            <a:off x="0" y="599230"/>
            <a:ext cx="3648300" cy="1745100"/>
          </a:xfrm>
          <a:prstGeom prst="rect">
            <a:avLst/>
          </a:prstGeom>
          <a:solidFill>
            <a:schemeClr val="dk1"/>
          </a:solidFill>
          <a:ln w="15875" cap="flat" cmpd="sng">
            <a:solidFill>
              <a:srgbClr val="002F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1" name="Google Shape;141;p27"/>
          <p:cNvCxnSpPr/>
          <p:nvPr/>
        </p:nvCxnSpPr>
        <p:spPr>
          <a:xfrm rot="10800000" flipH="1">
            <a:off x="2" y="2339545"/>
            <a:ext cx="3644400" cy="480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2" name="Google Shape;142;p27"/>
          <p:cNvSpPr txBox="1">
            <a:spLocks noGrp="1"/>
          </p:cNvSpPr>
          <p:nvPr>
            <p:ph type="title"/>
          </p:nvPr>
        </p:nvSpPr>
        <p:spPr>
          <a:xfrm>
            <a:off x="1083504" y="599230"/>
            <a:ext cx="2456400" cy="16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sz="2600">
                <a:solidFill>
                  <a:schemeClr val="lt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7"/>
          <p:cNvSpPr txBox="1">
            <a:spLocks noGrp="1"/>
          </p:cNvSpPr>
          <p:nvPr>
            <p:ph type="body" idx="1"/>
          </p:nvPr>
        </p:nvSpPr>
        <p:spPr>
          <a:xfrm>
            <a:off x="3782786" y="599232"/>
            <a:ext cx="4509300" cy="39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  <a:defRPr>
                <a:solidFill>
                  <a:schemeClr val="dk2"/>
                </a:solidFill>
              </a:defRPr>
            </a:lvl1pPr>
            <a:lvl2pPr marL="914400" lvl="1" indent="-3175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00"/>
              <a:buChar char="•"/>
              <a:defRPr>
                <a:solidFill>
                  <a:schemeClr val="dk2"/>
                </a:solidFill>
              </a:defRPr>
            </a:lvl2pPr>
            <a:lvl3pPr marL="1371600" lvl="2" indent="-3048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>
                <a:solidFill>
                  <a:schemeClr val="dk2"/>
                </a:solidFill>
              </a:defRPr>
            </a:lvl3pPr>
            <a:lvl4pPr marL="1828800" lvl="3" indent="-295275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>
                <a:solidFill>
                  <a:schemeClr val="dk2"/>
                </a:solidFill>
              </a:defRPr>
            </a:lvl4pPr>
            <a:lvl5pPr marL="2286000" lvl="4" indent="-28575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900"/>
              <a:buChar char="•"/>
              <a:defRPr>
                <a:solidFill>
                  <a:schemeClr val="dk2"/>
                </a:solidFill>
              </a:defRPr>
            </a:lvl5pPr>
            <a:lvl6pPr marL="2743200" lvl="5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2"/>
          </p:nvPr>
        </p:nvSpPr>
        <p:spPr>
          <a:xfrm>
            <a:off x="1083504" y="2404120"/>
            <a:ext cx="2456400" cy="21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dk2"/>
                </a:solidFill>
              </a:defRPr>
            </a:lvl1pPr>
            <a:lvl2pPr marL="914400" lvl="1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None/>
              <a:defRPr sz="1050"/>
            </a:lvl2pPr>
            <a:lvl3pPr marL="1371600" lvl="2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900"/>
              <a:buNone/>
              <a:defRPr sz="900"/>
            </a:lvl3pPr>
            <a:lvl4pPr marL="1828800" lvl="3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4pPr>
            <a:lvl5pPr marL="2286000" lvl="4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5pPr>
            <a:lvl6pPr marL="2743200" lvl="5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6pPr>
            <a:lvl7pPr marL="3200400" lvl="6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7pPr>
            <a:lvl8pPr marL="3657600" lvl="7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8pPr>
            <a:lvl9pPr marL="4114800" lvl="8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145" name="Google Shape;145;p27"/>
          <p:cNvSpPr txBox="1">
            <a:spLocks noGrp="1"/>
          </p:cNvSpPr>
          <p:nvPr>
            <p:ph type="dt" idx="10"/>
          </p:nvPr>
        </p:nvSpPr>
        <p:spPr>
          <a:xfrm>
            <a:off x="7490462" y="4659758"/>
            <a:ext cx="8007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7"/>
          <p:cNvSpPr txBox="1">
            <a:spLocks noGrp="1"/>
          </p:cNvSpPr>
          <p:nvPr>
            <p:ph type="sldNum" idx="12"/>
          </p:nvPr>
        </p:nvSpPr>
        <p:spPr>
          <a:xfrm>
            <a:off x="1088686" y="4658963"/>
            <a:ext cx="511200" cy="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Side Header with picture" type="picTx">
  <p:cSld name="PICTURE_WITH_CAPTION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8"/>
          <p:cNvSpPr/>
          <p:nvPr/>
        </p:nvSpPr>
        <p:spPr>
          <a:xfrm>
            <a:off x="-1" y="599230"/>
            <a:ext cx="5231100" cy="1745100"/>
          </a:xfrm>
          <a:prstGeom prst="rect">
            <a:avLst/>
          </a:prstGeom>
          <a:solidFill>
            <a:schemeClr val="dk1"/>
          </a:solidFill>
          <a:ln w="15875" cap="flat" cmpd="sng">
            <a:solidFill>
              <a:srgbClr val="002F5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9" name="Google Shape;149;p28"/>
          <p:cNvCxnSpPr/>
          <p:nvPr/>
        </p:nvCxnSpPr>
        <p:spPr>
          <a:xfrm rot="10800000" flipH="1">
            <a:off x="1" y="2337445"/>
            <a:ext cx="5225700" cy="690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0" name="Google Shape;150;p28"/>
          <p:cNvSpPr txBox="1">
            <a:spLocks noGrp="1"/>
          </p:cNvSpPr>
          <p:nvPr>
            <p:ph type="title"/>
          </p:nvPr>
        </p:nvSpPr>
        <p:spPr>
          <a:xfrm>
            <a:off x="1088405" y="847135"/>
            <a:ext cx="4149300" cy="13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sz="2600">
                <a:solidFill>
                  <a:schemeClr val="lt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8"/>
          <p:cNvSpPr>
            <a:spLocks noGrp="1"/>
          </p:cNvSpPr>
          <p:nvPr>
            <p:ph type="pic" idx="2"/>
          </p:nvPr>
        </p:nvSpPr>
        <p:spPr>
          <a:xfrm>
            <a:off x="5449305" y="598183"/>
            <a:ext cx="2841900" cy="39366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52" name="Google Shape;152;p28"/>
          <p:cNvSpPr txBox="1">
            <a:spLocks noGrp="1"/>
          </p:cNvSpPr>
          <p:nvPr>
            <p:ph type="body" idx="1"/>
          </p:nvPr>
        </p:nvSpPr>
        <p:spPr>
          <a:xfrm>
            <a:off x="1087748" y="2359495"/>
            <a:ext cx="4143300" cy="2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dk2"/>
                </a:solidFill>
              </a:defRPr>
            </a:lvl1pPr>
            <a:lvl2pPr marL="914400" lvl="1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None/>
              <a:defRPr sz="1050"/>
            </a:lvl2pPr>
            <a:lvl3pPr marL="1371600" lvl="2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900"/>
              <a:buNone/>
              <a:defRPr sz="900"/>
            </a:lvl3pPr>
            <a:lvl4pPr marL="1828800" lvl="3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4pPr>
            <a:lvl5pPr marL="2286000" lvl="4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5pPr>
            <a:lvl6pPr marL="2743200" lvl="5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6pPr>
            <a:lvl7pPr marL="3200400" lvl="6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7pPr>
            <a:lvl8pPr marL="3657600" lvl="7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8pPr>
            <a:lvl9pPr marL="4114800" lvl="8" indent="-2286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153" name="Google Shape;153;p28"/>
          <p:cNvSpPr txBox="1">
            <a:spLocks noGrp="1"/>
          </p:cNvSpPr>
          <p:nvPr>
            <p:ph type="sldNum" idx="12"/>
          </p:nvPr>
        </p:nvSpPr>
        <p:spPr>
          <a:xfrm>
            <a:off x="1088686" y="4658963"/>
            <a:ext cx="511200" cy="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4" name="Google Shape;154;p28"/>
          <p:cNvSpPr txBox="1">
            <a:spLocks noGrp="1"/>
          </p:cNvSpPr>
          <p:nvPr>
            <p:ph type="dt" idx="10"/>
          </p:nvPr>
        </p:nvSpPr>
        <p:spPr>
          <a:xfrm>
            <a:off x="7490462" y="4659758"/>
            <a:ext cx="8007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ith 2 columns">
  <p:cSld name="Title with 2 columns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6" name="Google Shape;156;p29"/>
          <p:cNvCxnSpPr/>
          <p:nvPr/>
        </p:nvCxnSpPr>
        <p:spPr>
          <a:xfrm>
            <a:off x="1085500" y="1385316"/>
            <a:ext cx="7205700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7" name="Google Shape;157;p29"/>
          <p:cNvSpPr txBox="1">
            <a:spLocks noGrp="1"/>
          </p:cNvSpPr>
          <p:nvPr>
            <p:ph type="body" idx="1"/>
          </p:nvPr>
        </p:nvSpPr>
        <p:spPr>
          <a:xfrm>
            <a:off x="1085498" y="1508158"/>
            <a:ext cx="3261000" cy="30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  <a:defRPr>
                <a:solidFill>
                  <a:schemeClr val="dk2"/>
                </a:solidFill>
              </a:defRPr>
            </a:lvl1pPr>
            <a:lvl2pPr marL="914400" lvl="1" indent="-3175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00"/>
              <a:buChar char="•"/>
              <a:defRPr>
                <a:solidFill>
                  <a:schemeClr val="dk2"/>
                </a:solidFill>
              </a:defRPr>
            </a:lvl2pPr>
            <a:lvl3pPr marL="1371600" lvl="2" indent="-3048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>
                <a:solidFill>
                  <a:schemeClr val="dk2"/>
                </a:solidFill>
              </a:defRPr>
            </a:lvl3pPr>
            <a:lvl4pPr marL="1828800" lvl="3" indent="-295275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>
                <a:solidFill>
                  <a:schemeClr val="dk2"/>
                </a:solidFill>
              </a:defRPr>
            </a:lvl4pPr>
            <a:lvl5pPr marL="2286000" lvl="4" indent="-28575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900"/>
              <a:buChar char="•"/>
              <a:defRPr>
                <a:solidFill>
                  <a:schemeClr val="dk2"/>
                </a:solidFill>
              </a:defRPr>
            </a:lvl5pPr>
            <a:lvl6pPr marL="2743200" lvl="5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8" name="Google Shape;158;p29"/>
          <p:cNvSpPr txBox="1">
            <a:spLocks noGrp="1"/>
          </p:cNvSpPr>
          <p:nvPr>
            <p:ph type="body" idx="2"/>
          </p:nvPr>
        </p:nvSpPr>
        <p:spPr>
          <a:xfrm>
            <a:off x="4810328" y="1513006"/>
            <a:ext cx="34839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•"/>
              <a:defRPr>
                <a:solidFill>
                  <a:schemeClr val="dk2"/>
                </a:solidFill>
              </a:defRPr>
            </a:lvl1pPr>
            <a:lvl2pPr marL="914400" lvl="1" indent="-3175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400"/>
              <a:buChar char="•"/>
              <a:defRPr>
                <a:solidFill>
                  <a:schemeClr val="dk2"/>
                </a:solidFill>
              </a:defRPr>
            </a:lvl2pPr>
            <a:lvl3pPr marL="1371600" lvl="2" indent="-3048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>
                <a:solidFill>
                  <a:schemeClr val="dk2"/>
                </a:solidFill>
              </a:defRPr>
            </a:lvl3pPr>
            <a:lvl4pPr marL="1828800" lvl="3" indent="-295275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>
                <a:solidFill>
                  <a:schemeClr val="dk2"/>
                </a:solidFill>
              </a:defRPr>
            </a:lvl4pPr>
            <a:lvl5pPr marL="2286000" lvl="4" indent="-28575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900"/>
              <a:buChar char="•"/>
              <a:defRPr>
                <a:solidFill>
                  <a:schemeClr val="dk2"/>
                </a:solidFill>
              </a:defRPr>
            </a:lvl5pPr>
            <a:lvl6pPr marL="2743200" lvl="5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9" name="Google Shape;159;p29"/>
          <p:cNvSpPr txBox="1">
            <a:spLocks noGrp="1"/>
          </p:cNvSpPr>
          <p:nvPr>
            <p:ph type="dt" idx="10"/>
          </p:nvPr>
        </p:nvSpPr>
        <p:spPr>
          <a:xfrm>
            <a:off x="7490462" y="4659758"/>
            <a:ext cx="8007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9"/>
          <p:cNvSpPr txBox="1">
            <a:spLocks noGrp="1"/>
          </p:cNvSpPr>
          <p:nvPr>
            <p:ph type="sldNum" idx="12"/>
          </p:nvPr>
        </p:nvSpPr>
        <p:spPr>
          <a:xfrm>
            <a:off x="1088686" y="4658963"/>
            <a:ext cx="511200" cy="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1" name="Google Shape;161;p29"/>
          <p:cNvSpPr txBox="1">
            <a:spLocks noGrp="1"/>
          </p:cNvSpPr>
          <p:nvPr>
            <p:ph type="title"/>
          </p:nvPr>
        </p:nvSpPr>
        <p:spPr>
          <a:xfrm>
            <a:off x="1088686" y="603390"/>
            <a:ext cx="7202400" cy="6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>
                <a:solidFill>
                  <a:schemeClr val="dk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op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1088686" y="603392"/>
            <a:ext cx="72024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1088686" y="1511800"/>
            <a:ext cx="7202400" cy="25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02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3D372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D372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3D372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5275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3D372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8575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rgbClr val="3D372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8575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8575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8575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8575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dt" idx="10"/>
          </p:nvPr>
        </p:nvSpPr>
        <p:spPr>
          <a:xfrm>
            <a:off x="7490462" y="4659758"/>
            <a:ext cx="8007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cap="none">
                <a:solidFill>
                  <a:srgbClr val="8891A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sldNum" idx="12"/>
          </p:nvPr>
        </p:nvSpPr>
        <p:spPr>
          <a:xfrm>
            <a:off x="1088686" y="4658963"/>
            <a:ext cx="511200" cy="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ZFZ4FAPYN8YGPxEF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sccc-oeri.org/open-educational-resources-and-art-art-history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ool4ed.or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or.instructure.com/resources/3e02ece2de0443b9b9a8e96df54c8008?shared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3.png"/><Relationship Id="rId5" Type="http://schemas.openxmlformats.org/officeDocument/2006/relationships/hyperlink" Target="https://lor.instructure.com/resources/46c204e23dba418391723ce4d6e3015f?shared" TargetMode="Externa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uman.libretexts.org/Courses/Coalinga_College/Drawing_Basic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uman.libretexts.org/Courses/Coalinga_College/Intermediate_Drawing%3A_Techniques_and_Content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or.instructure.com/resources/29e3067b405945399ed09e041c81534f?shared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lor.instructure.com/resources/f9a60a4398e444d2a892328f57f2c4a2?shared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3.png"/><Relationship Id="rId4" Type="http://schemas.openxmlformats.org/officeDocument/2006/relationships/hyperlink" Target="mailto:ART@LISTSERV.CCCNEXT.NET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cerise.myers@imperial.edu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0"/>
          <p:cNvSpPr txBox="1">
            <a:spLocks noGrp="1"/>
          </p:cNvSpPr>
          <p:nvPr>
            <p:ph type="ctrTitle"/>
          </p:nvPr>
        </p:nvSpPr>
        <p:spPr>
          <a:xfrm>
            <a:off x="4" y="1490689"/>
            <a:ext cx="6861600" cy="11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4000"/>
              <a:t>OER for Art History:</a:t>
            </a:r>
            <a:endParaRPr sz="4000"/>
          </a:p>
        </p:txBody>
      </p:sp>
      <p:sp>
        <p:nvSpPr>
          <p:cNvPr id="167" name="Google Shape;167;p30"/>
          <p:cNvSpPr txBox="1">
            <a:spLocks noGrp="1"/>
          </p:cNvSpPr>
          <p:nvPr>
            <p:ph type="subTitle" idx="1"/>
          </p:nvPr>
        </p:nvSpPr>
        <p:spPr>
          <a:xfrm>
            <a:off x="1813335" y="3892202"/>
            <a:ext cx="6477900" cy="11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r>
              <a:rPr lang="en" b="1"/>
              <a:t>Tuesday, October 13, 12:00-1:00pm</a:t>
            </a:r>
            <a:endParaRPr/>
          </a:p>
          <a:p>
            <a:pPr marL="457200" lvl="0" indent="-330200" algn="l" rtl="0">
              <a:lnSpc>
                <a:spcPct val="11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r>
              <a:rPr lang="en" b="1"/>
              <a:t>Cerise Myers, Art &amp; Art History Discipline Lead</a:t>
            </a:r>
            <a:endParaRPr b="1"/>
          </a:p>
        </p:txBody>
      </p:sp>
      <p:sp>
        <p:nvSpPr>
          <p:cNvPr id="168" name="Google Shape;168;p30"/>
          <p:cNvSpPr txBox="1"/>
          <p:nvPr/>
        </p:nvSpPr>
        <p:spPr>
          <a:xfrm>
            <a:off x="0" y="2506825"/>
            <a:ext cx="68616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New Resources and the State of the Discipline </a:t>
            </a:r>
            <a:endParaRPr sz="700"/>
          </a:p>
        </p:txBody>
      </p:sp>
      <p:sp>
        <p:nvSpPr>
          <p:cNvPr id="169" name="Google Shape;169;p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33475" y="-838200"/>
            <a:ext cx="3708900" cy="3349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30"/>
          <p:cNvSpPr txBox="1"/>
          <p:nvPr/>
        </p:nvSpPr>
        <p:spPr>
          <a:xfrm>
            <a:off x="3779425" y="117125"/>
            <a:ext cx="73374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1"/>
                </a:solidFill>
              </a:rPr>
              <a:t>Please</a:t>
            </a:r>
            <a:br>
              <a:rPr lang="en" sz="2600">
                <a:solidFill>
                  <a:schemeClr val="lt1"/>
                </a:solidFill>
              </a:rPr>
            </a:br>
            <a:r>
              <a:rPr lang="en" sz="2600">
                <a:solidFill>
                  <a:schemeClr val="lt1"/>
                </a:solidFill>
              </a:rPr>
              <a:t>feel free to</a:t>
            </a:r>
            <a:br>
              <a:rPr lang="en" sz="2600">
                <a:solidFill>
                  <a:schemeClr val="lt1"/>
                </a:solidFill>
              </a:rPr>
            </a:br>
            <a:r>
              <a:rPr lang="en" sz="2600">
                <a:solidFill>
                  <a:schemeClr val="lt1"/>
                </a:solidFill>
              </a:rPr>
              <a:t>introduce yourself</a:t>
            </a:r>
            <a:br>
              <a:rPr lang="en" sz="2600">
                <a:solidFill>
                  <a:schemeClr val="lt1"/>
                </a:solidFill>
              </a:rPr>
            </a:br>
            <a:r>
              <a:rPr lang="en" sz="2600">
                <a:solidFill>
                  <a:schemeClr val="lt1"/>
                </a:solidFill>
              </a:rPr>
              <a:t>in the chat!</a:t>
            </a:r>
            <a:br>
              <a:rPr lang="en" sz="2600">
                <a:solidFill>
                  <a:schemeClr val="lt1"/>
                </a:solidFill>
              </a:rPr>
            </a:br>
            <a:endParaRPr sz="26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5850"/>
            <a:ext cx="9144000" cy="98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31"/>
          <p:cNvSpPr txBox="1">
            <a:spLocks noGrp="1"/>
          </p:cNvSpPr>
          <p:nvPr>
            <p:ph type="title" idx="4294967295"/>
          </p:nvPr>
        </p:nvSpPr>
        <p:spPr>
          <a:xfrm>
            <a:off x="35461" y="81902"/>
            <a:ext cx="720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">
                <a:solidFill>
                  <a:schemeClr val="lt1"/>
                </a:solidFill>
              </a:rPr>
              <a:t>Housekeeping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77" name="Google Shape;177;p31"/>
          <p:cNvSpPr txBox="1">
            <a:spLocks noGrp="1"/>
          </p:cNvSpPr>
          <p:nvPr>
            <p:ph type="body" idx="4294967295"/>
          </p:nvPr>
        </p:nvSpPr>
        <p:spPr>
          <a:xfrm>
            <a:off x="-2" y="1425400"/>
            <a:ext cx="5766600" cy="33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914400" lvl="1" indent="-381000" algn="l" rtl="0">
              <a:spcBef>
                <a:spcPts val="750"/>
              </a:spcBef>
              <a:spcAft>
                <a:spcPts val="0"/>
              </a:spcAft>
              <a:buSzPts val="2400"/>
              <a:buChar char="•"/>
            </a:pPr>
            <a:r>
              <a:rPr lang="en" sz="2400"/>
              <a:t>Drop questions/comments into the chat, raise your hand, or just speak up!</a:t>
            </a:r>
            <a:endParaRPr sz="2400"/>
          </a:p>
          <a:p>
            <a:pPr marL="914400" lvl="1" indent="-381000" algn="l" rtl="0">
              <a:spcBef>
                <a:spcPts val="750"/>
              </a:spcBef>
              <a:spcAft>
                <a:spcPts val="0"/>
              </a:spcAft>
              <a:buSzPts val="2400"/>
              <a:buChar char="•"/>
            </a:pPr>
            <a:r>
              <a:rPr lang="en" sz="2400"/>
              <a:t>Session recording will be available at the ASCCC-OERI website</a:t>
            </a:r>
            <a:endParaRPr sz="2400"/>
          </a:p>
          <a:p>
            <a:pPr marL="914400" lvl="1" indent="-381000" algn="l" rtl="0">
              <a:spcBef>
                <a:spcPts val="750"/>
              </a:spcBef>
              <a:spcAft>
                <a:spcPts val="0"/>
              </a:spcAft>
              <a:buSzPts val="2400"/>
              <a:buChar char="•"/>
            </a:pPr>
            <a:r>
              <a:rPr lang="en" sz="2400"/>
              <a:t>Sign up for the </a:t>
            </a:r>
            <a:r>
              <a:rPr lang="en" sz="2400" b="1" u="sng">
                <a:solidFill>
                  <a:schemeClr val="hlink"/>
                </a:solidFill>
                <a:hlinkClick r:id="rId3"/>
              </a:rPr>
              <a:t>Art &amp; Art History OER Google Group</a:t>
            </a:r>
            <a:endParaRPr sz="2400" b="1"/>
          </a:p>
        </p:txBody>
      </p:sp>
      <p:cxnSp>
        <p:nvCxnSpPr>
          <p:cNvPr id="178" name="Google Shape;178;p3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-6450" y="984650"/>
            <a:ext cx="9156900" cy="90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9" name="Google Shape;179;p31" descr="QR Code for Art and Art History OER Google Group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18998" y="1976050"/>
            <a:ext cx="3072603" cy="30726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98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32"/>
          <p:cNvSpPr txBox="1">
            <a:spLocks noGrp="1"/>
          </p:cNvSpPr>
          <p:nvPr>
            <p:ph type="title" idx="4294967295"/>
          </p:nvPr>
        </p:nvSpPr>
        <p:spPr>
          <a:xfrm>
            <a:off x="35461" y="81902"/>
            <a:ext cx="720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">
                <a:solidFill>
                  <a:schemeClr val="lt1"/>
                </a:solidFill>
              </a:rPr>
              <a:t>Today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86" name="Google Shape;186;p32"/>
          <p:cNvSpPr txBox="1">
            <a:spLocks noGrp="1"/>
          </p:cNvSpPr>
          <p:nvPr>
            <p:ph type="body" idx="4294967295"/>
          </p:nvPr>
        </p:nvSpPr>
        <p:spPr>
          <a:xfrm>
            <a:off x="-6452" y="1107775"/>
            <a:ext cx="5766600" cy="33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914400" lvl="1" indent="-381000" algn="l" rtl="0">
              <a:spcBef>
                <a:spcPts val="750"/>
              </a:spcBef>
              <a:spcAft>
                <a:spcPts val="0"/>
              </a:spcAft>
              <a:buSzPts val="2400"/>
              <a:buChar char="•"/>
            </a:pPr>
            <a:r>
              <a:rPr lang="en" sz="2400" b="1"/>
              <a:t>Background</a:t>
            </a:r>
            <a:endParaRPr sz="2400" b="1"/>
          </a:p>
          <a:p>
            <a:pPr marL="1371600" lvl="2" indent="-381000" algn="l" rtl="0">
              <a:spcBef>
                <a:spcPts val="750"/>
              </a:spcBef>
              <a:spcAft>
                <a:spcPts val="0"/>
              </a:spcAft>
              <a:buSzPts val="2400"/>
              <a:buChar char="•"/>
            </a:pPr>
            <a:r>
              <a:rPr lang="en" sz="2400" b="1"/>
              <a:t>ASCCC-OERI</a:t>
            </a:r>
            <a:endParaRPr sz="2400" b="1"/>
          </a:p>
          <a:p>
            <a:pPr marL="1371600" lvl="2" indent="-381000" algn="l" rtl="0">
              <a:spcBef>
                <a:spcPts val="750"/>
              </a:spcBef>
              <a:spcAft>
                <a:spcPts val="0"/>
              </a:spcAft>
              <a:buSzPts val="2400"/>
              <a:buChar char="•"/>
            </a:pPr>
            <a:r>
              <a:rPr lang="en" sz="2400" b="1"/>
              <a:t>Cool4Ed</a:t>
            </a:r>
            <a:endParaRPr sz="2400" b="1"/>
          </a:p>
          <a:p>
            <a:pPr marL="914400" lvl="1" indent="-381000" algn="l" rtl="0">
              <a:spcBef>
                <a:spcPts val="750"/>
              </a:spcBef>
              <a:spcAft>
                <a:spcPts val="0"/>
              </a:spcAft>
              <a:buSzPts val="2400"/>
              <a:buChar char="•"/>
            </a:pPr>
            <a:r>
              <a:rPr lang="en" sz="2400" b="1"/>
              <a:t>New resources</a:t>
            </a:r>
            <a:endParaRPr sz="2400" b="1"/>
          </a:p>
          <a:p>
            <a:pPr marL="914400" lvl="1" indent="-381000" algn="l" rtl="0">
              <a:spcBef>
                <a:spcPts val="750"/>
              </a:spcBef>
              <a:spcAft>
                <a:spcPts val="0"/>
              </a:spcAft>
              <a:buSzPts val="2400"/>
              <a:buChar char="•"/>
            </a:pPr>
            <a:r>
              <a:rPr lang="en" sz="2400" b="1"/>
              <a:t>Upcoming survey</a:t>
            </a:r>
            <a:endParaRPr sz="2400" b="1"/>
          </a:p>
          <a:p>
            <a:pPr marL="914400" lvl="1" indent="-381000" algn="l" rtl="0">
              <a:spcBef>
                <a:spcPts val="750"/>
              </a:spcBef>
              <a:spcAft>
                <a:spcPts val="0"/>
              </a:spcAft>
              <a:buSzPts val="2400"/>
              <a:buChar char="•"/>
            </a:pPr>
            <a:r>
              <a:rPr lang="en" sz="2400" b="1"/>
              <a:t>What are you working on? What do we still need?</a:t>
            </a:r>
            <a:endParaRPr sz="2400" b="1"/>
          </a:p>
        </p:txBody>
      </p:sp>
      <p:cxnSp>
        <p:nvCxnSpPr>
          <p:cNvPr id="187" name="Google Shape;187;p3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-6450" y="984650"/>
            <a:ext cx="9156900" cy="90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8" name="Google Shape;188;p32"/>
          <p:cNvSpPr txBox="1"/>
          <p:nvPr/>
        </p:nvSpPr>
        <p:spPr>
          <a:xfrm>
            <a:off x="6347175" y="1953600"/>
            <a:ext cx="24537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3D372F"/>
                </a:solidFill>
              </a:rPr>
              <a:t>Today’s  slides:</a:t>
            </a:r>
            <a:endParaRPr sz="1600" b="1">
              <a:solidFill>
                <a:srgbClr val="3D372F"/>
              </a:solidFill>
            </a:endParaRPr>
          </a:p>
        </p:txBody>
      </p:sp>
      <p:pic>
        <p:nvPicPr>
          <p:cNvPr id="189" name="Google Shape;189;p32" descr="QR code for Today's slide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7660" y="2394300"/>
            <a:ext cx="2552737" cy="258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98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33"/>
          <p:cNvSpPr txBox="1">
            <a:spLocks noGrp="1"/>
          </p:cNvSpPr>
          <p:nvPr>
            <p:ph type="title" idx="4294967295"/>
          </p:nvPr>
        </p:nvSpPr>
        <p:spPr>
          <a:xfrm>
            <a:off x="35461" y="81902"/>
            <a:ext cx="720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">
                <a:solidFill>
                  <a:schemeClr val="lt1"/>
                </a:solidFill>
              </a:rPr>
              <a:t>Background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96" name="Google Shape;196;p33"/>
          <p:cNvSpPr txBox="1">
            <a:spLocks noGrp="1"/>
          </p:cNvSpPr>
          <p:nvPr>
            <p:ph type="body" idx="4294967295"/>
          </p:nvPr>
        </p:nvSpPr>
        <p:spPr>
          <a:xfrm>
            <a:off x="-6450" y="1148750"/>
            <a:ext cx="9156900" cy="16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914400" lvl="1" indent="-381000" algn="l" rtl="0">
              <a:spcBef>
                <a:spcPts val="750"/>
              </a:spcBef>
              <a:spcAft>
                <a:spcPts val="0"/>
              </a:spcAft>
              <a:buSzPts val="2400"/>
              <a:buChar char="•"/>
            </a:pPr>
            <a:r>
              <a:rPr lang="en" sz="2400" b="1"/>
              <a:t>Academic Senate for California Community Colleges’ Open Educational Resources Initiative (ASCCC-OERI)</a:t>
            </a:r>
            <a:endParaRPr sz="2400" b="1"/>
          </a:p>
          <a:p>
            <a:pPr marL="914400" lvl="1" indent="-381000" algn="l" rtl="0">
              <a:spcBef>
                <a:spcPts val="750"/>
              </a:spcBef>
              <a:spcAft>
                <a:spcPts val="0"/>
              </a:spcAft>
              <a:buSzPts val="2400"/>
              <a:buChar char="•"/>
            </a:pPr>
            <a:r>
              <a:rPr lang="en" sz="2400" b="1"/>
              <a:t>Cool4Ed</a:t>
            </a:r>
            <a:endParaRPr sz="2400" b="1"/>
          </a:p>
        </p:txBody>
      </p:sp>
      <p:cxnSp>
        <p:nvCxnSpPr>
          <p:cNvPr id="197" name="Google Shape;197;p3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-6450" y="984650"/>
            <a:ext cx="9156900" cy="90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8" name="Google Shape;198;p33" descr="Logo for the Academic Senate for California Community Colleges, Open Educational Resources Initiative grant.&#10;"/>
          <p:cNvSpPr/>
          <p:nvPr/>
        </p:nvSpPr>
        <p:spPr>
          <a:xfrm>
            <a:off x="0" y="2882400"/>
            <a:ext cx="9144000" cy="2278800"/>
          </a:xfrm>
          <a:prstGeom prst="rect">
            <a:avLst/>
          </a:prstGeom>
          <a:solidFill>
            <a:srgbClr val="00417E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9" name="Google Shape;199;p33" descr="Logo for the Academic Senate for California Community Colleges, Open Educational Resources Initiative grant.&#10;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925" y="2964350"/>
            <a:ext cx="7778144" cy="202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98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06" name="Google Shape;206;p3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-6450" y="984650"/>
            <a:ext cx="9156900" cy="90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5" name="Google Shape;205;p34"/>
          <p:cNvSpPr txBox="1">
            <a:spLocks noGrp="1"/>
          </p:cNvSpPr>
          <p:nvPr>
            <p:ph type="title" idx="4294967295"/>
          </p:nvPr>
        </p:nvSpPr>
        <p:spPr>
          <a:xfrm>
            <a:off x="35461" y="81902"/>
            <a:ext cx="720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">
                <a:solidFill>
                  <a:schemeClr val="lt1"/>
                </a:solidFill>
              </a:rPr>
              <a:t>OERI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09" name="Google Shape;209;p34"/>
          <p:cNvSpPr txBox="1"/>
          <p:nvPr/>
        </p:nvSpPr>
        <p:spPr>
          <a:xfrm>
            <a:off x="384325" y="2843250"/>
            <a:ext cx="1742400" cy="10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u="sng">
                <a:solidFill>
                  <a:schemeClr val="hlink"/>
                </a:solidFill>
                <a:hlinkClick r:id="rId3"/>
              </a:rPr>
              <a:t>Curated resource list</a:t>
            </a:r>
            <a:endParaRPr sz="1600" b="1">
              <a:solidFill>
                <a:srgbClr val="3D372F"/>
              </a:solidFill>
            </a:endParaRPr>
          </a:p>
        </p:txBody>
      </p:sp>
      <p:pic>
        <p:nvPicPr>
          <p:cNvPr id="208" name="Google Shape;208;p34" descr="QR code to Art History and OER discipline collection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050" y="3455951"/>
            <a:ext cx="1665975" cy="158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4" descr="Screenshot of discipline collection on OERI website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56358" y="0"/>
            <a:ext cx="6787634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98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35"/>
          <p:cNvSpPr txBox="1">
            <a:spLocks noGrp="1"/>
          </p:cNvSpPr>
          <p:nvPr>
            <p:ph type="title" idx="4294967295"/>
          </p:nvPr>
        </p:nvSpPr>
        <p:spPr>
          <a:xfrm>
            <a:off x="35461" y="81902"/>
            <a:ext cx="720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" dirty="0">
                <a:solidFill>
                  <a:schemeClr val="lt1"/>
                </a:solidFill>
              </a:rPr>
              <a:t>COOL4Ed (1/3)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16" name="Google Shape;216;p35"/>
          <p:cNvSpPr txBox="1">
            <a:spLocks noGrp="1"/>
          </p:cNvSpPr>
          <p:nvPr>
            <p:ph type="body" idx="4294967295"/>
          </p:nvPr>
        </p:nvSpPr>
        <p:spPr>
          <a:xfrm>
            <a:off x="-6450" y="1148750"/>
            <a:ext cx="2887500" cy="37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1" indent="-381000" algn="l" rtl="0">
              <a:spcBef>
                <a:spcPts val="750"/>
              </a:spcBef>
              <a:spcAft>
                <a:spcPts val="0"/>
              </a:spcAft>
              <a:buSzPts val="2400"/>
              <a:buChar char="•"/>
            </a:pPr>
            <a:r>
              <a:rPr lang="en" sz="2400" b="1" dirty="0"/>
              <a:t>COOL4Ed (</a:t>
            </a:r>
            <a:r>
              <a:rPr lang="en" sz="2400" b="1" u="sng" dirty="0">
                <a:solidFill>
                  <a:schemeClr val="hlink"/>
                </a:solidFill>
                <a:hlinkClick r:id="rId3"/>
              </a:rPr>
              <a:t>cool4ed.org</a:t>
            </a:r>
            <a:r>
              <a:rPr lang="en" sz="2400" b="1" dirty="0"/>
              <a:t>)</a:t>
            </a:r>
            <a:endParaRPr sz="2400" b="1" dirty="0"/>
          </a:p>
        </p:txBody>
      </p:sp>
      <p:cxnSp>
        <p:nvCxnSpPr>
          <p:cNvPr id="217" name="Google Shape;217;p3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-6450" y="984650"/>
            <a:ext cx="9156900" cy="90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18" name="Google Shape;218;p35" descr="Screenshot of the COOL4Ed Website"/>
          <p:cNvPicPr preferRelativeResize="0"/>
          <p:nvPr/>
        </p:nvPicPr>
        <p:blipFill rotWithShape="1">
          <a:blip r:embed="rId4">
            <a:alphaModFix/>
          </a:blip>
          <a:srcRect b="34185"/>
          <a:stretch/>
        </p:blipFill>
        <p:spPr>
          <a:xfrm>
            <a:off x="2922175" y="155325"/>
            <a:ext cx="6139349" cy="4832851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4215923">
            <a:off x="7130407" y="1797131"/>
            <a:ext cx="1731603" cy="1280575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98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5" name="Google Shape;225;p36"/>
          <p:cNvSpPr txBox="1">
            <a:spLocks noGrp="1"/>
          </p:cNvSpPr>
          <p:nvPr>
            <p:ph type="title" idx="4294967295"/>
          </p:nvPr>
        </p:nvSpPr>
        <p:spPr>
          <a:xfrm>
            <a:off x="48460" y="94569"/>
            <a:ext cx="720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" sz="1800" dirty="0">
                <a:solidFill>
                  <a:schemeClr val="lt1"/>
                </a:solidFill>
              </a:rPr>
              <a:t>COOL4Ed (2/3)</a:t>
            </a:r>
            <a:endParaRPr sz="1800" dirty="0">
              <a:solidFill>
                <a:schemeClr val="lt1"/>
              </a:solidFill>
            </a:endParaRPr>
          </a:p>
        </p:txBody>
      </p:sp>
      <p:cxnSp>
        <p:nvCxnSpPr>
          <p:cNvPr id="226" name="Google Shape;226;p3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-6450" y="984650"/>
            <a:ext cx="9156900" cy="90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7" name="Google Shape;227;p3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4215923">
            <a:off x="7130407" y="1797131"/>
            <a:ext cx="1731603" cy="1280575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8" name="Google Shape;228;p36" descr="Screenshot of the COOL4Ed Website - Find ZTC Program OER"/>
          <p:cNvPicPr preferRelativeResize="0"/>
          <p:nvPr/>
        </p:nvPicPr>
        <p:blipFill rotWithShape="1">
          <a:blip r:embed="rId3">
            <a:alphaModFix/>
          </a:blip>
          <a:srcRect l="1656" r="6638"/>
          <a:stretch>
            <a:fillRect/>
          </a:stretch>
        </p:blipFill>
        <p:spPr>
          <a:xfrm>
            <a:off x="1800225" y="-1"/>
            <a:ext cx="737923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105735" y="3098331"/>
            <a:ext cx="1731600" cy="12807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98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36" name="Google Shape;236;p3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-6450" y="984650"/>
            <a:ext cx="9156900" cy="90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5" name="Google Shape;235;p37"/>
          <p:cNvSpPr txBox="1">
            <a:spLocks noGrp="1"/>
          </p:cNvSpPr>
          <p:nvPr>
            <p:ph type="title" idx="4294967295"/>
          </p:nvPr>
        </p:nvSpPr>
        <p:spPr>
          <a:xfrm>
            <a:off x="35461" y="81902"/>
            <a:ext cx="720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" sz="2400" dirty="0">
                <a:solidFill>
                  <a:schemeClr val="lt1"/>
                </a:solidFill>
              </a:rPr>
              <a:t>COOL4Ed (3/3)</a:t>
            </a:r>
            <a:endParaRPr sz="2400" dirty="0">
              <a:solidFill>
                <a:schemeClr val="lt1"/>
              </a:solidFill>
            </a:endParaRPr>
          </a:p>
        </p:txBody>
      </p:sp>
      <p:sp>
        <p:nvSpPr>
          <p:cNvPr id="239" name="Google Shape;239;p37"/>
          <p:cNvSpPr txBox="1">
            <a:spLocks noGrp="1"/>
          </p:cNvSpPr>
          <p:nvPr>
            <p:ph type="body" idx="4294967295"/>
          </p:nvPr>
        </p:nvSpPr>
        <p:spPr>
          <a:xfrm>
            <a:off x="-6450" y="1148750"/>
            <a:ext cx="2599800" cy="39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1" indent="-374650" algn="l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SzPts val="2300"/>
              <a:buChar char="•"/>
            </a:pPr>
            <a:r>
              <a:rPr lang="en" sz="2000" b="1" dirty="0"/>
              <a:t>Currently, 9 resources (1 duplicate) from 3 colleges</a:t>
            </a:r>
            <a:endParaRPr sz="2000" b="1" dirty="0"/>
          </a:p>
          <a:p>
            <a:pPr marL="228600" lvl="1" indent="-374650" algn="l" rtl="0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SzPts val="2300"/>
              <a:buChar char="•"/>
            </a:pPr>
            <a:r>
              <a:rPr lang="en" sz="2000" b="1" dirty="0"/>
              <a:t>Survey I, II, Art Appreciation, Basic &amp; Intermediate Drawing, Art of the Americas, Color &amp; Design </a:t>
            </a:r>
            <a:endParaRPr sz="2000" b="1" dirty="0"/>
          </a:p>
        </p:txBody>
      </p:sp>
      <p:pic>
        <p:nvPicPr>
          <p:cNvPr id="237" name="Google Shape;237;p37" descr="Screenshot of the COOL4Ed Website - Data on Art History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1250" y="235575"/>
            <a:ext cx="3178625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7" descr="Screenshot of the COOL4Ed Website - Data on Art Histor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41100" y="235575"/>
            <a:ext cx="3409361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98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46" name="Google Shape;246;p3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-6450" y="984650"/>
            <a:ext cx="9156900" cy="90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5" name="Google Shape;245;p38"/>
          <p:cNvSpPr txBox="1">
            <a:spLocks noGrp="1"/>
          </p:cNvSpPr>
          <p:nvPr>
            <p:ph type="title" idx="4294967295"/>
          </p:nvPr>
        </p:nvSpPr>
        <p:spPr>
          <a:xfrm>
            <a:off x="35447" y="81900"/>
            <a:ext cx="8969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" dirty="0">
                <a:solidFill>
                  <a:schemeClr val="lt1"/>
                </a:solidFill>
              </a:rPr>
              <a:t>Coalinga Survey I &amp; II Canvas Course Shells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247" name="Google Shape;247;p38" descr="Coalinga Survey I &amp; II Canvas Course Shell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137950"/>
            <a:ext cx="3845791" cy="3853151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8"/>
          <p:cNvSpPr txBox="1"/>
          <p:nvPr/>
        </p:nvSpPr>
        <p:spPr>
          <a:xfrm>
            <a:off x="2613725" y="2933275"/>
            <a:ext cx="17514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3D372F"/>
                </a:solidFill>
              </a:rPr>
              <a:t>Uses Myers, Caldwell, et al, </a:t>
            </a:r>
            <a:r>
              <a:rPr lang="en" sz="1600" b="1" i="1">
                <a:solidFill>
                  <a:srgbClr val="3D372F"/>
                </a:solidFill>
              </a:rPr>
              <a:t>Introduction to Art History I</a:t>
            </a:r>
            <a:endParaRPr sz="1600" b="1" i="1">
              <a:solidFill>
                <a:srgbClr val="3D372F"/>
              </a:solidFill>
            </a:endParaRPr>
          </a:p>
        </p:txBody>
      </p:sp>
      <p:pic>
        <p:nvPicPr>
          <p:cNvPr id="248" name="Google Shape;248;p38" descr="Coalinga Survey I &amp; II Canvas Course Shells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68091" y="1095500"/>
            <a:ext cx="3924435" cy="385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8"/>
          <p:cNvSpPr txBox="1"/>
          <p:nvPr/>
        </p:nvSpPr>
        <p:spPr>
          <a:xfrm>
            <a:off x="7078000" y="2860350"/>
            <a:ext cx="17514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3D372F"/>
                </a:solidFill>
              </a:rPr>
              <a:t>Uses Gustlin, </a:t>
            </a:r>
            <a:r>
              <a:rPr lang="en" sz="1600" b="1" i="1">
                <a:solidFill>
                  <a:srgbClr val="3D372F"/>
                </a:solidFill>
              </a:rPr>
              <a:t>Introduction to Art History I</a:t>
            </a:r>
            <a:endParaRPr sz="1600" b="1" i="1">
              <a:solidFill>
                <a:srgbClr val="3D372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98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39"/>
          <p:cNvSpPr txBox="1">
            <a:spLocks noGrp="1"/>
          </p:cNvSpPr>
          <p:nvPr>
            <p:ph type="title" idx="4294967295"/>
          </p:nvPr>
        </p:nvSpPr>
        <p:spPr>
          <a:xfrm>
            <a:off x="35447" y="81900"/>
            <a:ext cx="893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" dirty="0">
                <a:solidFill>
                  <a:schemeClr val="lt1"/>
                </a:solidFill>
              </a:rPr>
              <a:t>Art Appreciation Canvas Course Shells/Content</a:t>
            </a:r>
            <a:endParaRPr dirty="0">
              <a:solidFill>
                <a:schemeClr val="lt1"/>
              </a:solidFill>
            </a:endParaRPr>
          </a:p>
        </p:txBody>
      </p:sp>
      <p:cxnSp>
        <p:nvCxnSpPr>
          <p:cNvPr id="257" name="Google Shape;257;p3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-6450" y="984650"/>
            <a:ext cx="9156900" cy="90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58" name="Google Shape;258;p39" descr="Art Appreciation Canvas Course Shells/Conten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37950"/>
            <a:ext cx="4152346" cy="3853151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9"/>
          <p:cNvSpPr txBox="1"/>
          <p:nvPr/>
        </p:nvSpPr>
        <p:spPr>
          <a:xfrm>
            <a:off x="2820600" y="3095925"/>
            <a:ext cx="17514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3D372F"/>
                </a:solidFill>
              </a:rPr>
              <a:t>Uses Jones, </a:t>
            </a:r>
            <a:r>
              <a:rPr lang="en" sz="1600" b="1" i="1">
                <a:solidFill>
                  <a:srgbClr val="3D372F"/>
                </a:solidFill>
              </a:rPr>
              <a:t>Introduction to Art</a:t>
            </a:r>
            <a:endParaRPr sz="1600" b="1" i="1">
              <a:solidFill>
                <a:srgbClr val="3D372F"/>
              </a:solidFill>
            </a:endParaRPr>
          </a:p>
        </p:txBody>
      </p:sp>
      <p:pic>
        <p:nvPicPr>
          <p:cNvPr id="260" name="Google Shape;260;p39" descr="Art Appreciation Canvas Course Shells/Conten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0450" y="1137950"/>
            <a:ext cx="4077719" cy="385314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9"/>
          <p:cNvSpPr txBox="1"/>
          <p:nvPr/>
        </p:nvSpPr>
        <p:spPr>
          <a:xfrm>
            <a:off x="7591425" y="2982025"/>
            <a:ext cx="1685700" cy="1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D372F"/>
                </a:solidFill>
              </a:rPr>
              <a:t>Uses Sachant, Blood, &amp; LeMieux, plus “Smarthistory, Khan Academy, PBS, self-made content”</a:t>
            </a:r>
            <a:endParaRPr sz="1500" b="1" i="1">
              <a:solidFill>
                <a:srgbClr val="3D372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98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40"/>
          <p:cNvSpPr txBox="1">
            <a:spLocks noGrp="1"/>
          </p:cNvSpPr>
          <p:nvPr>
            <p:ph type="title" idx="4294967295"/>
          </p:nvPr>
        </p:nvSpPr>
        <p:spPr>
          <a:xfrm>
            <a:off x="35447" y="81900"/>
            <a:ext cx="893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" dirty="0">
                <a:solidFill>
                  <a:schemeClr val="lt1"/>
                </a:solidFill>
              </a:rPr>
              <a:t>Drawing: Basic &amp; Intermediate (1/2)</a:t>
            </a:r>
            <a:endParaRPr dirty="0">
              <a:solidFill>
                <a:schemeClr val="lt1"/>
              </a:solidFill>
            </a:endParaRPr>
          </a:p>
        </p:txBody>
      </p:sp>
      <p:cxnSp>
        <p:nvCxnSpPr>
          <p:cNvPr id="268" name="Google Shape;268;p4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-6450" y="984650"/>
            <a:ext cx="9156900" cy="90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69" name="Google Shape;269;p40" descr="Drawing: Basic &amp; Intermediate OER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r="12496"/>
          <a:stretch/>
        </p:blipFill>
        <p:spPr>
          <a:xfrm>
            <a:off x="152400" y="1137950"/>
            <a:ext cx="2381125" cy="385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40" descr="Drawing: Basic &amp; Intermediate OER">
            <a:hlinkClick r:id="rId3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22000" y="1137950"/>
            <a:ext cx="6305675" cy="3396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98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77" name="Google Shape;277;p4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-6450" y="984650"/>
            <a:ext cx="9156900" cy="90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6" name="Google Shape;276;p41"/>
          <p:cNvSpPr txBox="1">
            <a:spLocks noGrp="1"/>
          </p:cNvSpPr>
          <p:nvPr>
            <p:ph type="title" idx="4294967295"/>
          </p:nvPr>
        </p:nvSpPr>
        <p:spPr>
          <a:xfrm>
            <a:off x="35447" y="81900"/>
            <a:ext cx="893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" dirty="0">
                <a:solidFill>
                  <a:schemeClr val="lt1"/>
                </a:solidFill>
              </a:rPr>
              <a:t>Drawing: Basic &amp; Intermediate (2/2)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279" name="Google Shape;279;p41" descr="Intermediate Drawing: Techniques and Content OER screensho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137950"/>
            <a:ext cx="2387449" cy="2336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41" descr="Intermediate Drawing: Techniques and Content OER screenshot">
            <a:hlinkClick r:id="rId3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81201" y="1137950"/>
            <a:ext cx="6392748" cy="368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98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42"/>
          <p:cNvSpPr txBox="1">
            <a:spLocks noGrp="1"/>
          </p:cNvSpPr>
          <p:nvPr>
            <p:ph type="title" idx="4294967295"/>
          </p:nvPr>
        </p:nvSpPr>
        <p:spPr>
          <a:xfrm>
            <a:off x="35447" y="81900"/>
            <a:ext cx="893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">
                <a:solidFill>
                  <a:schemeClr val="lt1"/>
                </a:solidFill>
              </a:rPr>
              <a:t>2-D Foundations</a:t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286" name="Google Shape;286;p4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-6450" y="984650"/>
            <a:ext cx="9156900" cy="90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87" name="Google Shape;287;p42" descr="Art - Color and Design OER Canvas shell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137950"/>
            <a:ext cx="3969678" cy="3853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3" descr="Art of the Ancient Americas screenshot of Canvas shell"/>
          <p:cNvSpPr/>
          <p:nvPr/>
        </p:nvSpPr>
        <p:spPr>
          <a:xfrm>
            <a:off x="0" y="0"/>
            <a:ext cx="9144000" cy="98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43"/>
          <p:cNvSpPr txBox="1">
            <a:spLocks noGrp="1"/>
          </p:cNvSpPr>
          <p:nvPr>
            <p:ph type="title" idx="4294967295"/>
          </p:nvPr>
        </p:nvSpPr>
        <p:spPr>
          <a:xfrm>
            <a:off x="35447" y="81900"/>
            <a:ext cx="893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" dirty="0">
                <a:solidFill>
                  <a:schemeClr val="lt1"/>
                </a:solidFill>
              </a:rPr>
              <a:t>Art of the Ancient Americas</a:t>
            </a:r>
            <a:endParaRPr dirty="0">
              <a:solidFill>
                <a:schemeClr val="lt1"/>
              </a:solidFill>
            </a:endParaRPr>
          </a:p>
        </p:txBody>
      </p:sp>
      <p:cxnSp>
        <p:nvCxnSpPr>
          <p:cNvPr id="294" name="Google Shape;294;p4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-6450" y="984650"/>
            <a:ext cx="9156900" cy="90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95" name="Google Shape;295;p43" descr="Art of the Ancient Americas screenshot of Canvas shell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137950"/>
            <a:ext cx="4092475" cy="3853149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43"/>
          <p:cNvSpPr txBox="1"/>
          <p:nvPr/>
        </p:nvSpPr>
        <p:spPr>
          <a:xfrm>
            <a:off x="2820600" y="2961950"/>
            <a:ext cx="17514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3D372F"/>
                </a:solidFill>
              </a:rPr>
              <a:t>Uses Smarthistory and other resources</a:t>
            </a:r>
            <a:endParaRPr sz="1600" b="1" i="1">
              <a:solidFill>
                <a:srgbClr val="3D372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98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03" name="Google Shape;303;p4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-6450" y="984650"/>
            <a:ext cx="9156900" cy="90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2" name="Google Shape;302;p44"/>
          <p:cNvSpPr txBox="1">
            <a:spLocks noGrp="1"/>
          </p:cNvSpPr>
          <p:nvPr>
            <p:ph type="title" idx="4294967295"/>
          </p:nvPr>
        </p:nvSpPr>
        <p:spPr>
          <a:xfrm>
            <a:off x="35461" y="81902"/>
            <a:ext cx="720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" dirty="0">
                <a:solidFill>
                  <a:schemeClr val="lt1"/>
                </a:solidFill>
              </a:rPr>
              <a:t>Upcoming Survey (1/2)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306" name="Google Shape;306;p44" descr="QR code to get on the Art History listserv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0800" y="1148750"/>
            <a:ext cx="1630225" cy="1663382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44"/>
          <p:cNvSpPr txBox="1">
            <a:spLocks noGrp="1"/>
          </p:cNvSpPr>
          <p:nvPr>
            <p:ph type="body" idx="4294967295"/>
          </p:nvPr>
        </p:nvSpPr>
        <p:spPr>
          <a:xfrm>
            <a:off x="35450" y="2738125"/>
            <a:ext cx="4633200" cy="3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1" indent="-381000" algn="l" rtl="0">
              <a:spcBef>
                <a:spcPts val="750"/>
              </a:spcBef>
              <a:spcAft>
                <a:spcPts val="0"/>
              </a:spcAft>
              <a:buSzPts val="2400"/>
              <a:buChar char="•"/>
            </a:pPr>
            <a:r>
              <a:rPr lang="en" sz="2200" b="1"/>
              <a:t>Make sure you’re registered for the discipline listserv! </a:t>
            </a:r>
            <a:r>
              <a:rPr lang="en" sz="2000" b="1"/>
              <a:t>(</a:t>
            </a:r>
            <a:r>
              <a:rPr lang="en" sz="2000" b="1" u="sng">
                <a:solidFill>
                  <a:schemeClr val="hlink"/>
                </a:solidFill>
                <a:hlinkClick r:id="rId4"/>
              </a:rPr>
              <a:t>ART@LISTSERV.CCCNEXT.NET</a:t>
            </a:r>
            <a:r>
              <a:rPr lang="en" sz="2000" b="1"/>
              <a:t>)</a:t>
            </a:r>
            <a:r>
              <a:rPr lang="en" sz="2200" b="1"/>
              <a:t> </a:t>
            </a:r>
            <a:endParaRPr sz="2200" b="1"/>
          </a:p>
        </p:txBody>
      </p:sp>
      <p:sp>
        <p:nvSpPr>
          <p:cNvPr id="307" name="Google Shape;307;p4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281150" y="4117201"/>
            <a:ext cx="1387500" cy="10263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5" name="Google Shape;305;p44" descr="ASCCC listserv registration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16075" y="40950"/>
            <a:ext cx="4146198" cy="5061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98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45"/>
          <p:cNvSpPr txBox="1">
            <a:spLocks noGrp="1"/>
          </p:cNvSpPr>
          <p:nvPr>
            <p:ph type="title" idx="4294967295"/>
          </p:nvPr>
        </p:nvSpPr>
        <p:spPr>
          <a:xfrm>
            <a:off x="35461" y="81902"/>
            <a:ext cx="720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" dirty="0">
                <a:solidFill>
                  <a:schemeClr val="lt1"/>
                </a:solidFill>
              </a:rPr>
              <a:t>Upcoming Survey (2/2)</a:t>
            </a:r>
            <a:endParaRPr dirty="0">
              <a:solidFill>
                <a:schemeClr val="lt1"/>
              </a:solidFill>
            </a:endParaRPr>
          </a:p>
        </p:txBody>
      </p:sp>
      <p:cxnSp>
        <p:nvCxnSpPr>
          <p:cNvPr id="314" name="Google Shape;314;p4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-6450" y="984650"/>
            <a:ext cx="9156900" cy="90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15" name="Google Shape;315;p45" descr="Screenshot of the upcoming Art History survey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37950"/>
            <a:ext cx="3016712" cy="385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45" descr="Screenshot of the upcoming Art History surve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8925" y="1137950"/>
            <a:ext cx="3016699" cy="3945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45" descr="Screenshot of the upcoming Art History survey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97849" y="1137950"/>
            <a:ext cx="2946151" cy="37181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98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46"/>
          <p:cNvSpPr txBox="1">
            <a:spLocks noGrp="1"/>
          </p:cNvSpPr>
          <p:nvPr>
            <p:ph type="title" idx="4294967295"/>
          </p:nvPr>
        </p:nvSpPr>
        <p:spPr>
          <a:xfrm>
            <a:off x="35461" y="81902"/>
            <a:ext cx="720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">
                <a:solidFill>
                  <a:schemeClr val="lt1"/>
                </a:solidFill>
              </a:rPr>
              <a:t>Sharing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24" name="Google Shape;324;p46"/>
          <p:cNvSpPr txBox="1">
            <a:spLocks noGrp="1"/>
          </p:cNvSpPr>
          <p:nvPr>
            <p:ph type="body" idx="4294967295"/>
          </p:nvPr>
        </p:nvSpPr>
        <p:spPr>
          <a:xfrm>
            <a:off x="-6450" y="1148750"/>
            <a:ext cx="9156900" cy="19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914400" lvl="1" indent="-381000" algn="l" rtl="0">
              <a:spcBef>
                <a:spcPts val="750"/>
              </a:spcBef>
              <a:spcAft>
                <a:spcPts val="0"/>
              </a:spcAft>
              <a:buSzPts val="2400"/>
              <a:buChar char="•"/>
            </a:pPr>
            <a:r>
              <a:rPr lang="en" sz="2400" b="1"/>
              <a:t>What are you working on?</a:t>
            </a:r>
            <a:endParaRPr sz="2400" b="1"/>
          </a:p>
          <a:p>
            <a:pPr marL="914400" lvl="1" indent="-381000" algn="l" rtl="0">
              <a:spcBef>
                <a:spcPts val="750"/>
              </a:spcBef>
              <a:spcAft>
                <a:spcPts val="0"/>
              </a:spcAft>
              <a:buSzPts val="2400"/>
              <a:buChar char="•"/>
            </a:pPr>
            <a:r>
              <a:rPr lang="en" sz="2400" b="1"/>
              <a:t>What do you need?</a:t>
            </a:r>
            <a:endParaRPr sz="2400" b="1"/>
          </a:p>
          <a:p>
            <a:pPr marL="914400" lvl="1" indent="-381000" algn="l" rtl="0">
              <a:spcBef>
                <a:spcPts val="750"/>
              </a:spcBef>
              <a:spcAft>
                <a:spcPts val="0"/>
              </a:spcAft>
              <a:buSzPts val="2400"/>
              <a:buChar char="•"/>
            </a:pPr>
            <a:r>
              <a:rPr lang="en" sz="2400" b="1"/>
              <a:t>Don’t hesitate to reach out to chat more: </a:t>
            </a:r>
            <a:r>
              <a:rPr lang="en" sz="2400" b="1" u="sng">
                <a:solidFill>
                  <a:schemeClr val="hlink"/>
                </a:solidFill>
                <a:hlinkClick r:id="rId3"/>
              </a:rPr>
              <a:t>cerise.myers@imperial.edu</a:t>
            </a:r>
            <a:r>
              <a:rPr lang="en" sz="2400" b="1"/>
              <a:t> </a:t>
            </a:r>
            <a:endParaRPr sz="2400" b="1"/>
          </a:p>
        </p:txBody>
      </p:sp>
      <p:cxnSp>
        <p:nvCxnSpPr>
          <p:cNvPr id="325" name="Google Shape;325;p4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-6450" y="984650"/>
            <a:ext cx="9156900" cy="900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6" name="Google Shape;326;p4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508800"/>
            <a:ext cx="9144000" cy="1652400"/>
          </a:xfrm>
          <a:prstGeom prst="rect">
            <a:avLst/>
          </a:prstGeom>
          <a:solidFill>
            <a:srgbClr val="00417E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7" name="Google Shape;327;p46" descr="Logo for the Academic Senate for California Community Colleges, Open Educational Resources Initiative grant.&#10;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39750" y="3508800"/>
            <a:ext cx="5867876" cy="152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1AFD1"/>
      </a:accent4>
      <a:accent5>
        <a:srgbClr val="0F9D58"/>
      </a:accent5>
      <a:accent6>
        <a:srgbClr val="9C27B0"/>
      </a:accent6>
      <a:hlink>
        <a:srgbClr val="0F9D58"/>
      </a:hlink>
      <a:folHlink>
        <a:srgbClr val="0F9D5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allery">
  <a:themeElements>
    <a:clrScheme name="OER">
      <a:dk1>
        <a:srgbClr val="00417E"/>
      </a:dk1>
      <a:lt1>
        <a:srgbClr val="FFFFFF"/>
      </a:lt1>
      <a:dk2>
        <a:srgbClr val="454545"/>
      </a:dk2>
      <a:lt2>
        <a:srgbClr val="DFDBD5"/>
      </a:lt2>
      <a:accent1>
        <a:srgbClr val="DE1F37"/>
      </a:accent1>
      <a:accent2>
        <a:srgbClr val="9FADCD"/>
      </a:accent2>
      <a:accent3>
        <a:srgbClr val="007B8D"/>
      </a:accent3>
      <a:accent4>
        <a:srgbClr val="AB1F3F"/>
      </a:accent4>
      <a:accent5>
        <a:srgbClr val="70AC46"/>
      </a:accent5>
      <a:accent6>
        <a:srgbClr val="FF8232"/>
      </a:accent6>
      <a:hlink>
        <a:srgbClr val="DE1F37"/>
      </a:hlink>
      <a:folHlink>
        <a:srgbClr val="AB1F3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319</Words>
  <Application>Microsoft Office PowerPoint</Application>
  <PresentationFormat>On-screen Show (16:9)</PresentationFormat>
  <Paragraphs>46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Gill Sans</vt:lpstr>
      <vt:lpstr>Playfair Display</vt:lpstr>
      <vt:lpstr>Montserrat</vt:lpstr>
      <vt:lpstr>Oswald</vt:lpstr>
      <vt:lpstr>Arial</vt:lpstr>
      <vt:lpstr>Pop</vt:lpstr>
      <vt:lpstr>Gallery</vt:lpstr>
      <vt:lpstr>OER for Art History:</vt:lpstr>
      <vt:lpstr>Housekeeping</vt:lpstr>
      <vt:lpstr>Today</vt:lpstr>
      <vt:lpstr>Background</vt:lpstr>
      <vt:lpstr>OERI</vt:lpstr>
      <vt:lpstr>COOL4Ed (1/3)</vt:lpstr>
      <vt:lpstr>COOL4Ed (2/3)</vt:lpstr>
      <vt:lpstr>COOL4Ed (3/3)</vt:lpstr>
      <vt:lpstr>Coalinga Survey I &amp; II Canvas Course Shells</vt:lpstr>
      <vt:lpstr>Art Appreciation Canvas Course Shells/Content</vt:lpstr>
      <vt:lpstr>Drawing: Basic &amp; Intermediate (1/2)</vt:lpstr>
      <vt:lpstr>Drawing: Basic &amp; Intermediate (2/2)</vt:lpstr>
      <vt:lpstr>2-D Foundations</vt:lpstr>
      <vt:lpstr>Art of the Ancient Americas</vt:lpstr>
      <vt:lpstr>Upcoming Survey (1/2)</vt:lpstr>
      <vt:lpstr>Upcoming Survey (2/2)</vt:lpstr>
      <vt:lpstr>Sharing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ASCCC1</cp:lastModifiedBy>
  <cp:revision>1</cp:revision>
  <dcterms:modified xsi:type="dcterms:W3CDTF">2026-10-20T15:41:34Z</dcterms:modified>
</cp:coreProperties>
</file>