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3"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9144000" cy="6858000" type="screen4x3"/>
  <p:notesSz cx="6858000" cy="9144000"/>
  <p:embeddedFontLst>
    <p:embeddedFont>
      <p:font typeface="Century Gothic" panose="020B0502020202020204" pitchFamily="34" charset="0"/>
      <p:regular r:id="rId34"/>
      <p:bold r:id="rId35"/>
      <p:italic r:id="rId36"/>
      <p:boldItalic r:id="rId37"/>
    </p:embeddedFont>
    <p:embeddedFont>
      <p:font typeface="Source Sans Pro" panose="020B0503030403020204" pitchFamily="34" charset="0"/>
      <p:regular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EFEF"/>
    <a:srgbClr val="ABAB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2169DB6-054C-4C9E-B33A-E45B9C2C37B1}">
  <a:tblStyle styleId="{82169DB6-054C-4C9E-B33A-E45B9C2C37B1}"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98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docs.google.com/presentation/d/1AuHKE-4k0yKMV7Yz4hvfbU2Vq591gHIKEJ42nyYqfIQ/edit?usp=sharing"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creativecommons.org/licenses/by/4.0/"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docs.google.com/presentation/d/1AuHKE-4k0yKMV7Yz4hvfbU2Vq591gHIKEJ42nyYqfIQ/edit?usp=sharing"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creativecommons.org/licenses/by/4.0/"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creativecommons.org/licenses/"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s://creativecommons.org/licenses/by/4.0/" TargetMode="External"/><Relationship Id="rId4" Type="http://schemas.openxmlformats.org/officeDocument/2006/relationships/hyperlink" Target="https://creativecommons.org/"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iki.creativecommons.org/wiki/Recommended_practices_for_attribution"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commons.wikimedia.org/wiki/File:Ashikaga_Flower_Park,_Tochigi_Prefecture;_May_2019_(02).jpg"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pixabay.com/photos/tulips-daffodils-flowers-field-1197602/"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commons.wikimedia.org/wiki/File:Ashikaga_Flower_Park,_Tochigi_Prefecture;_May_2019_(02).jpg"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000">
                <a:latin typeface="Arial"/>
                <a:ea typeface="Arial"/>
                <a:cs typeface="Arial"/>
                <a:sym typeface="Arial"/>
              </a:rPr>
              <a:t>Understanding Creative Commons licensing is critical when working with open educational resources (OER). In this interactive webinar we’ll explore the nuances of the various Creative Commons licenses for when a resource is used, adapted, or created.</a:t>
            </a:r>
            <a:endParaRPr/>
          </a:p>
        </p:txBody>
      </p:sp>
      <p:sp>
        <p:nvSpPr>
          <p:cNvPr id="121" name="Google Shape;121;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2688c5c5d39_1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2688c5c5d39_1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 name="Google Shape;128;g2688c5c5d39_1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12f745e798a_0_2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12f745e798a_0_2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g12f745e798a_0_2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2b6fd82b73a_0_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2b6fd82b73a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License descriptions adapted from</a:t>
            </a:r>
            <a:r>
              <a:rPr lang="en-US" u="sng">
                <a:solidFill>
                  <a:schemeClr val="hlink"/>
                </a:solidFill>
                <a:hlinkClick r:id="rId3"/>
              </a:rPr>
              <a:t> Review of Licenses</a:t>
            </a:r>
            <a:r>
              <a:rPr lang="en-US"/>
              <a:t> by Rachel Arteaga </a:t>
            </a:r>
            <a:r>
              <a:rPr lang="en-US" u="sng">
                <a:solidFill>
                  <a:schemeClr val="hlink"/>
                </a:solidFill>
                <a:hlinkClick r:id="rId4"/>
              </a:rPr>
              <a:t>CC BY 4</a:t>
            </a:r>
            <a:r>
              <a:rPr lang="en-US"/>
              <a:t>.0</a:t>
            </a:r>
            <a:endParaRPr/>
          </a:p>
          <a:p>
            <a:pPr marL="0" lvl="0" indent="0" algn="l" rtl="0">
              <a:spcBef>
                <a:spcPts val="0"/>
              </a:spcBef>
              <a:spcAft>
                <a:spcPts val="0"/>
              </a:spcAft>
              <a:buNone/>
            </a:pPr>
            <a:endParaRPr/>
          </a:p>
          <a:p>
            <a:pPr marL="0" lvl="0" indent="0" algn="l" rtl="0">
              <a:spcBef>
                <a:spcPts val="0"/>
              </a:spcBef>
              <a:spcAft>
                <a:spcPts val="0"/>
              </a:spcAft>
              <a:buNone/>
            </a:pPr>
            <a:r>
              <a:rPr lang="en-US" sz="1400">
                <a:latin typeface="Source Sans Pro"/>
                <a:ea typeface="Source Sans Pro"/>
                <a:cs typeface="Source Sans Pro"/>
                <a:sym typeface="Source Sans Pro"/>
              </a:rPr>
              <a:t>CC0 empowers yet another choice altogether – the choice to opt out of copyright and database protection, and the exclusive rights automatically granted to creators – the “no rights reserved” alternative to our licenses.</a:t>
            </a:r>
            <a:endParaRPr sz="1400">
              <a:latin typeface="Source Sans Pro"/>
              <a:ea typeface="Source Sans Pro"/>
              <a:cs typeface="Source Sans Pro"/>
              <a:sym typeface="Source Sans Pro"/>
            </a:endParaRPr>
          </a:p>
          <a:p>
            <a:pPr marL="0" lvl="0" indent="0" algn="l" rtl="0">
              <a:spcBef>
                <a:spcPts val="0"/>
              </a:spcBef>
              <a:spcAft>
                <a:spcPts val="0"/>
              </a:spcAft>
              <a:buNone/>
            </a:pPr>
            <a:endParaRPr sz="1400">
              <a:latin typeface="Source Sans Pro"/>
              <a:ea typeface="Source Sans Pro"/>
              <a:cs typeface="Source Sans Pro"/>
              <a:sym typeface="Source Sans Pro"/>
            </a:endParaRPr>
          </a:p>
          <a:p>
            <a:pPr marL="0" lvl="0" indent="0" algn="l" rtl="0">
              <a:spcBef>
                <a:spcPts val="0"/>
              </a:spcBef>
              <a:spcAft>
                <a:spcPts val="0"/>
              </a:spcAft>
              <a:buNone/>
            </a:pPr>
            <a:r>
              <a:rPr lang="en-US" sz="1400">
                <a:latin typeface="Source Sans Pro"/>
                <a:ea typeface="Source Sans Pro"/>
                <a:cs typeface="Source Sans Pro"/>
                <a:sym typeface="Source Sans Pro"/>
              </a:rPr>
              <a:t>Unlike the Public Domain Mark, CC0 should not be used to mark works already free of known copyright and database restrictions and in the public domain throughout the world. However, it can be used to waive copyright and database rights to the extent you may have these rights in your work under the laws of at least one jurisdiction, even if your work is free of restrictions in others. Doing so clarifies the status of your work unambiguously worldwide and facilitates reuse.</a:t>
            </a:r>
            <a:endParaRPr sz="1000">
              <a:latin typeface="Source Sans Pro"/>
              <a:ea typeface="Source Sans Pro"/>
              <a:cs typeface="Source Sans Pro"/>
              <a:sym typeface="Source Sans Pro"/>
            </a:endParaRPr>
          </a:p>
        </p:txBody>
      </p:sp>
      <p:sp>
        <p:nvSpPr>
          <p:cNvPr id="144" name="Google Shape;144;g2b6fd82b73a_0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12f745e798a_0_44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12f745e798a_0_44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License descriptions adapted from</a:t>
            </a:r>
            <a:r>
              <a:rPr lang="en-US" u="sng">
                <a:solidFill>
                  <a:schemeClr val="hlink"/>
                </a:solidFill>
                <a:hlinkClick r:id="rId3"/>
              </a:rPr>
              <a:t> Review of Licenses</a:t>
            </a:r>
            <a:r>
              <a:rPr lang="en-US"/>
              <a:t> by Rachel Arteaga </a:t>
            </a:r>
            <a:r>
              <a:rPr lang="en-US" u="sng">
                <a:solidFill>
                  <a:schemeClr val="hlink"/>
                </a:solidFill>
                <a:hlinkClick r:id="rId4"/>
              </a:rPr>
              <a:t>CC BY 4</a:t>
            </a:r>
            <a:r>
              <a:rPr lang="en-US"/>
              <a:t>.0</a:t>
            </a:r>
            <a:endParaRPr/>
          </a:p>
        </p:txBody>
      </p:sp>
      <p:sp>
        <p:nvSpPr>
          <p:cNvPr id="152" name="Google Shape;152;g12f745e798a_0_44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12f6d1cee4a_0_2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12f6d1cee4a_0_2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Discuss bookstore &amp; NC</a:t>
            </a:r>
            <a:endParaRPr/>
          </a:p>
        </p:txBody>
      </p:sp>
      <p:sp>
        <p:nvSpPr>
          <p:cNvPr id="160" name="Google Shape;160;g12f6d1cee4a_0_2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12f6d1cee4a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12f6d1cee4a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rgbClr val="000000"/>
              </a:buClr>
              <a:buFont typeface="Arial"/>
              <a:buNone/>
            </a:pPr>
            <a:r>
              <a:rPr lang="en-US">
                <a:solidFill>
                  <a:srgbClr val="000000"/>
                </a:solidFill>
                <a:latin typeface="Century Gothic"/>
                <a:ea typeface="Century Gothic"/>
                <a:cs typeface="Century Gothic"/>
                <a:sym typeface="Century Gothic"/>
              </a:rPr>
              <a:t>All license images adapted from </a:t>
            </a:r>
            <a:r>
              <a:rPr lang="en-US" u="sng">
                <a:solidFill>
                  <a:srgbClr val="92AA4C"/>
                </a:solidFill>
                <a:latin typeface="Century Gothic"/>
                <a:ea typeface="Century Gothic"/>
                <a:cs typeface="Century Gothic"/>
                <a:sym typeface="Century Gothic"/>
                <a:hlinkClick r:id="rId3">
                  <a:extLst>
                    <a:ext uri="{A12FA001-AC4F-418D-AE19-62706E023703}">
                      <ahyp:hlinkClr xmlns:ahyp="http://schemas.microsoft.com/office/drawing/2018/hyperlinkcolor" val="tx"/>
                    </a:ext>
                  </a:extLst>
                </a:hlinkClick>
              </a:rPr>
              <a:t>About the Licenses</a:t>
            </a:r>
            <a:r>
              <a:rPr lang="en-US">
                <a:solidFill>
                  <a:srgbClr val="000000"/>
                </a:solidFill>
                <a:latin typeface="Century Gothic"/>
                <a:ea typeface="Century Gothic"/>
                <a:cs typeface="Century Gothic"/>
                <a:sym typeface="Century Gothic"/>
              </a:rPr>
              <a:t>, by </a:t>
            </a:r>
            <a:r>
              <a:rPr lang="en-US" u="sng">
                <a:solidFill>
                  <a:srgbClr val="92AA4C"/>
                </a:solidFill>
                <a:latin typeface="Century Gothic"/>
                <a:ea typeface="Century Gothic"/>
                <a:cs typeface="Century Gothic"/>
                <a:sym typeface="Century Gothic"/>
                <a:hlinkClick r:id="rId4">
                  <a:extLst>
                    <a:ext uri="{A12FA001-AC4F-418D-AE19-62706E023703}">
                      <ahyp:hlinkClr xmlns:ahyp="http://schemas.microsoft.com/office/drawing/2018/hyperlinkcolor" val="tx"/>
                    </a:ext>
                  </a:extLst>
                </a:hlinkClick>
              </a:rPr>
              <a:t>Creative Commons</a:t>
            </a:r>
            <a:r>
              <a:rPr lang="en-US">
                <a:solidFill>
                  <a:srgbClr val="000000"/>
                </a:solidFill>
                <a:latin typeface="Century Gothic"/>
                <a:ea typeface="Century Gothic"/>
                <a:cs typeface="Century Gothic"/>
                <a:sym typeface="Century Gothic"/>
              </a:rPr>
              <a:t>, </a:t>
            </a:r>
            <a:r>
              <a:rPr lang="en-US" u="sng">
                <a:solidFill>
                  <a:srgbClr val="980000"/>
                </a:solidFill>
                <a:latin typeface="Source Sans Pro"/>
                <a:ea typeface="Source Sans Pro"/>
                <a:cs typeface="Source Sans Pro"/>
                <a:sym typeface="Source Sans Pro"/>
                <a:hlinkClick r:id="rId5">
                  <a:extLst>
                    <a:ext uri="{A12FA001-AC4F-418D-AE19-62706E023703}">
                      <ahyp:hlinkClr xmlns:ahyp="http://schemas.microsoft.com/office/drawing/2018/hyperlinkcolor" val="tx"/>
                    </a:ext>
                  </a:extLst>
                </a:hlinkClick>
              </a:rPr>
              <a:t>CC-BY 4.0 International license</a:t>
            </a:r>
            <a:r>
              <a:rPr lang="en-US">
                <a:solidFill>
                  <a:srgbClr val="980000"/>
                </a:solidFill>
                <a:latin typeface="Century Gothic"/>
                <a:ea typeface="Century Gothic"/>
                <a:cs typeface="Century Gothic"/>
                <a:sym typeface="Century Gothic"/>
              </a:rPr>
              <a:t> </a:t>
            </a:r>
            <a:endParaRPr sz="2800">
              <a:solidFill>
                <a:srgbClr val="000000"/>
              </a:solidFill>
              <a:latin typeface="Century Gothic"/>
              <a:ea typeface="Century Gothic"/>
              <a:cs typeface="Century Gothic"/>
              <a:sym typeface="Century Gothic"/>
            </a:endParaRPr>
          </a:p>
          <a:p>
            <a:pPr marL="0" lvl="0" indent="0" algn="l" rtl="0">
              <a:spcBef>
                <a:spcPts val="600"/>
              </a:spcBef>
              <a:spcAft>
                <a:spcPts val="0"/>
              </a:spcAft>
              <a:buNone/>
            </a:pPr>
            <a:endParaRPr/>
          </a:p>
        </p:txBody>
      </p:sp>
      <p:sp>
        <p:nvSpPr>
          <p:cNvPr id="168" name="Google Shape;168;g12f6d1cee4a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12f6d1cee4a_0_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12f6d1cee4a_0_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6" name="Google Shape;176;g12f6d1cee4a_0_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12f6d1cee4a_0_3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12f6d1cee4a_0_3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4" name="Google Shape;184;g12f6d1cee4a_0_3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12f6d1cee4a_0_3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12f6d1cee4a_0_3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2" name="Google Shape;192;g12f6d1cee4a_0_3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12f6d1cee4a_0_8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12f6d1cee4a_0_8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 name="Google Shape;200;g12f6d1cee4a_0_8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12fe5eb9037_0_2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12fe5eb9037_0_2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g12fe5eb9037_0_2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12fe5eb9037_0_3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12fe5eb9037_0_3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5" name="Google Shape;215;g12fe5eb9037_0_3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12fe5eb9037_0_3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12fe5eb9037_0_3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2" name="Google Shape;222;g12fe5eb9037_0_3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12fe5eb9037_0_4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12fe5eb9037_0_4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229" name="Google Shape;229;g12fe5eb9037_0_4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12fe5eb9037_0_4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12fe5eb9037_0_4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6" name="Google Shape;236;g12fe5eb9037_0_4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12fe5eb9037_0_5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12fe5eb9037_0_5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3" name="Google Shape;243;g12fe5eb9037_0_5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12fe5eb9037_0_6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12fe5eb9037_0_6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0" name="Google Shape;250;g12fe5eb9037_0_6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2a8968f8889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2a8968f8889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7" name="Google Shape;257;g2a8968f8889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12f6d1cee4a_0_1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12f6d1cee4a_0_1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u="sng">
                <a:solidFill>
                  <a:schemeClr val="hlink"/>
                </a:solidFill>
                <a:hlinkClick r:id="rId3"/>
              </a:rPr>
              <a:t>https://wiki.creativecommons.org/wiki/Recommended_practices_for_attribution</a:t>
            </a:r>
            <a:r>
              <a:rPr lang="en-US"/>
              <a:t> </a:t>
            </a:r>
            <a:endParaRPr/>
          </a:p>
          <a:p>
            <a:pPr marL="0" lvl="0" indent="0" algn="l" rtl="0">
              <a:spcBef>
                <a:spcPts val="0"/>
              </a:spcBef>
              <a:spcAft>
                <a:spcPts val="0"/>
              </a:spcAft>
              <a:buNone/>
            </a:pPr>
            <a:endParaRPr/>
          </a:p>
          <a:p>
            <a:pPr marL="0" lvl="0" indent="0" algn="l" rtl="0">
              <a:spcBef>
                <a:spcPts val="0"/>
              </a:spcBef>
              <a:spcAft>
                <a:spcPts val="0"/>
              </a:spcAft>
              <a:buNone/>
            </a:pPr>
            <a:r>
              <a:rPr lang="en-US" b="1"/>
              <a:t>Author link if you can</a:t>
            </a:r>
            <a:endParaRPr b="1"/>
          </a:p>
          <a:p>
            <a:pPr marL="0" lvl="0" indent="0" algn="l" rtl="0">
              <a:spcBef>
                <a:spcPts val="0"/>
              </a:spcBef>
              <a:spcAft>
                <a:spcPts val="0"/>
              </a:spcAft>
              <a:buNone/>
            </a:pPr>
            <a:r>
              <a:rPr lang="en-US" b="1"/>
              <a:t>Different Platforms have different formatting requirements</a:t>
            </a:r>
            <a:endParaRPr b="1"/>
          </a:p>
          <a:p>
            <a:pPr marL="0" lvl="0" indent="0" algn="l" rtl="0">
              <a:spcBef>
                <a:spcPts val="0"/>
              </a:spcBef>
              <a:spcAft>
                <a:spcPts val="0"/>
              </a:spcAft>
              <a:buNone/>
            </a:pPr>
            <a:r>
              <a:rPr lang="en-US" b="1"/>
              <a:t>Our style guide - uniformity and clarity for downstream work</a:t>
            </a:r>
            <a:endParaRPr b="1"/>
          </a:p>
        </p:txBody>
      </p:sp>
      <p:sp>
        <p:nvSpPr>
          <p:cNvPr id="264" name="Google Shape;264;g12f6d1cee4a_0_1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12f6d1cee4a_0_13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12f6d1cee4a_0_1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u="sng">
                <a:solidFill>
                  <a:schemeClr val="hlink"/>
                </a:solidFill>
                <a:hlinkClick r:id="rId3"/>
              </a:rPr>
              <a:t>https://commons.wikimedia.org/wiki/File:Ashikaga_Flower_Park,_Tochigi_Prefecture;_May_2019_(02).jpg</a:t>
            </a:r>
            <a:r>
              <a:rPr lang="en-US"/>
              <a:t> </a:t>
            </a:r>
            <a:endParaRPr/>
          </a:p>
        </p:txBody>
      </p:sp>
      <p:sp>
        <p:nvSpPr>
          <p:cNvPr id="272" name="Google Shape;272;g12f6d1cee4a_0_1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12f6d1cee4a_0_19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 name="Google Shape;278;g12f6d1cee4a_0_19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cut/paste author</a:t>
            </a:r>
            <a:endParaRPr/>
          </a:p>
        </p:txBody>
      </p:sp>
      <p:sp>
        <p:nvSpPr>
          <p:cNvPr id="279" name="Google Shape;279;g12f6d1cee4a_0_19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12f6d1cee4a_0_15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6" name="Google Shape;286;g12f6d1cee4a_0_15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https://commons.wikimedia.org/wiki/File:Apple-tree_blossoms_2017_G3.jpg</a:t>
            </a:r>
            <a:endParaRPr/>
          </a:p>
        </p:txBody>
      </p:sp>
      <p:sp>
        <p:nvSpPr>
          <p:cNvPr id="287" name="Google Shape;287;g12f6d1cee4a_0_15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12f6d1cee4a_0_16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3" name="Google Shape;293;g12f6d1cee4a_0_16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Even if public domain, still follow TASL</a:t>
            </a:r>
            <a:endParaRPr/>
          </a:p>
        </p:txBody>
      </p:sp>
      <p:sp>
        <p:nvSpPr>
          <p:cNvPr id="294" name="Google Shape;294;g12f6d1cee4a_0_16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12f6d1cee4a_0_1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12f6d1cee4a_0_17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u="sng">
                <a:solidFill>
                  <a:schemeClr val="hlink"/>
                </a:solidFill>
                <a:hlinkClick r:id="rId3"/>
              </a:rPr>
              <a:t>https://pixabay.com/photos/tulips-daffodils-flowers-field-1197602/</a:t>
            </a:r>
            <a:r>
              <a:rPr lang="en-US"/>
              <a:t> </a:t>
            </a:r>
            <a:endParaRPr/>
          </a:p>
        </p:txBody>
      </p:sp>
      <p:sp>
        <p:nvSpPr>
          <p:cNvPr id="302" name="Google Shape;302;g12f6d1cee4a_0_17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12f6d1cee4a_0_18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 name="Google Shape;308;g12f6d1cee4a_0_18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No real title, so do your best</a:t>
            </a:r>
            <a:endParaRPr/>
          </a:p>
          <a:p>
            <a:pPr marL="0" lvl="0" indent="0" algn="l" rtl="0">
              <a:spcBef>
                <a:spcPts val="0"/>
              </a:spcBef>
              <a:spcAft>
                <a:spcPts val="0"/>
              </a:spcAft>
              <a:buNone/>
            </a:pPr>
            <a:r>
              <a:rPr lang="en-US"/>
              <a:t>Not a CC license</a:t>
            </a:r>
            <a:endParaRPr/>
          </a:p>
        </p:txBody>
      </p:sp>
      <p:sp>
        <p:nvSpPr>
          <p:cNvPr id="309" name="Google Shape;309;g12f6d1cee4a_0_18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2a8986cff7f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 name="Google Shape;316;g2a8986cff7f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Link to Image in Slide 27, Practice 3: https://pixabay.com/photos/tulips-daffodils-flowers-field-1197602/</a:t>
            </a:r>
            <a:endParaRPr/>
          </a:p>
        </p:txBody>
      </p:sp>
      <p:sp>
        <p:nvSpPr>
          <p:cNvPr id="317" name="Google Shape;317;g2a8986cff7f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2a8968f8889_1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 name="Google Shape;324;g2a8968f8889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500"/>
              <a:t>Discuss what is and isn’t an adaptation (briefly); will discuss combining works in session #5</a:t>
            </a:r>
            <a:endParaRPr sz="1500"/>
          </a:p>
          <a:p>
            <a:pPr marL="457200" lvl="0" indent="-323850" algn="l" rtl="0">
              <a:spcBef>
                <a:spcPts val="0"/>
              </a:spcBef>
              <a:spcAft>
                <a:spcPts val="0"/>
              </a:spcAft>
              <a:buSzPts val="1500"/>
              <a:buChar char="-"/>
            </a:pPr>
            <a:r>
              <a:rPr lang="en-US" sz="1500"/>
              <a:t>adapting is making a creative change</a:t>
            </a:r>
            <a:endParaRPr sz="1500"/>
          </a:p>
          <a:p>
            <a:pPr marL="457200" lvl="0" indent="-323850" algn="l" rtl="0">
              <a:spcBef>
                <a:spcPts val="0"/>
              </a:spcBef>
              <a:spcAft>
                <a:spcPts val="0"/>
              </a:spcAft>
              <a:buSzPts val="1500"/>
              <a:buChar char="-"/>
            </a:pPr>
            <a:r>
              <a:rPr lang="en-US" sz="1500"/>
              <a:t>just adding a border (for example) isn’t adaptation</a:t>
            </a:r>
            <a:endParaRPr sz="1500"/>
          </a:p>
          <a:p>
            <a:pPr marL="0" lvl="0" indent="0" algn="l" rtl="0">
              <a:spcBef>
                <a:spcPts val="0"/>
              </a:spcBef>
              <a:spcAft>
                <a:spcPts val="0"/>
              </a:spcAft>
              <a:buNone/>
            </a:pPr>
            <a:endParaRPr/>
          </a:p>
          <a:p>
            <a:pPr marL="0" lvl="0" indent="0" algn="l" rtl="0">
              <a:spcBef>
                <a:spcPts val="0"/>
              </a:spcBef>
              <a:spcAft>
                <a:spcPts val="0"/>
              </a:spcAft>
              <a:buNone/>
            </a:pPr>
            <a:r>
              <a:rPr lang="en-US" u="sng">
                <a:solidFill>
                  <a:schemeClr val="hlink"/>
                </a:solidFill>
                <a:hlinkClick r:id="rId3"/>
              </a:rPr>
              <a:t>https://commons.wikimedia.org/wiki/File:Ashikaga_Flower_Park,_Tochigi_Prefecture;_May_2019_(02).jpg</a:t>
            </a:r>
            <a:r>
              <a:rPr lang="en-US"/>
              <a:t> </a:t>
            </a:r>
            <a:endParaRPr/>
          </a:p>
        </p:txBody>
      </p:sp>
      <p:sp>
        <p:nvSpPr>
          <p:cNvPr id="325" name="Google Shape;325;g2a8968f8889_1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2a8968f8889_1_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1" name="Google Shape;331;g2a8968f8889_1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add your link if you want people to use it</a:t>
            </a:r>
            <a:endParaRPr/>
          </a:p>
        </p:txBody>
      </p:sp>
      <p:sp>
        <p:nvSpPr>
          <p:cNvPr id="332" name="Google Shape;332;g2a8968f8889_1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h5477773e774a2e9d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9" name="Google Shape;339;h5477773e774a2e9d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12f6d1cee4a_0_2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 name="Google Shape;345;g12f6d1cee4a_0_21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6" name="Google Shape;346;g12f6d1cee4a_0_21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4"/>
        <p:cNvGrpSpPr/>
        <p:nvPr/>
      </p:nvGrpSpPr>
      <p:grpSpPr>
        <a:xfrm>
          <a:off x="0" y="0"/>
          <a:ext cx="0" cy="0"/>
          <a:chOff x="0" y="0"/>
          <a:chExt cx="0" cy="0"/>
        </a:xfrm>
      </p:grpSpPr>
      <p:sp>
        <p:nvSpPr>
          <p:cNvPr id="15" name="Google Shape;15;p2"/>
          <p:cNvSpPr/>
          <p:nvPr/>
        </p:nvSpPr>
        <p:spPr>
          <a:xfrm>
            <a:off x="0" y="1527142"/>
            <a:ext cx="9144000" cy="3657856"/>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
        <p:nvSpPr>
          <p:cNvPr id="16" name="Google Shape;16;p2"/>
          <p:cNvSpPr txBox="1">
            <a:spLocks noGrp="1"/>
          </p:cNvSpPr>
          <p:nvPr>
            <p:ph type="ctrTitle"/>
          </p:nvPr>
        </p:nvSpPr>
        <p:spPr>
          <a:xfrm>
            <a:off x="1813336" y="3233396"/>
            <a:ext cx="6477803" cy="1769453"/>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lt1"/>
              </a:buClr>
              <a:buSzPts val="3600"/>
              <a:buFont typeface="Arial"/>
              <a:buNone/>
              <a:defRPr sz="3600"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1813335" y="5190324"/>
            <a:ext cx="6477804" cy="977621"/>
          </a:xfrm>
          <a:prstGeom prst="rect">
            <a:avLst/>
          </a:prstGeom>
          <a:noFill/>
          <a:ln>
            <a:noFill/>
          </a:ln>
        </p:spPr>
        <p:txBody>
          <a:bodyPr spcFirstLastPara="1" wrap="square" lIns="91425" tIns="91425" rIns="91425" bIns="91425" anchor="t" anchorCtr="0">
            <a:normAutofit/>
          </a:bodyPr>
          <a:lstStyle>
            <a:lvl1pPr lvl="0" algn="l">
              <a:lnSpc>
                <a:spcPct val="120000"/>
              </a:lnSpc>
              <a:spcBef>
                <a:spcPts val="750"/>
              </a:spcBef>
              <a:spcAft>
                <a:spcPts val="0"/>
              </a:spcAft>
              <a:buClr>
                <a:srgbClr val="000000"/>
              </a:buClr>
              <a:buSzPts val="1600"/>
              <a:buNone/>
              <a:defRPr sz="1600" b="0" cap="none">
                <a:solidFill>
                  <a:srgbClr val="000000"/>
                </a:solidFill>
              </a:defRPr>
            </a:lvl1pPr>
            <a:lvl2pPr lvl="1" algn="ctr">
              <a:lnSpc>
                <a:spcPct val="120000"/>
              </a:lnSpc>
              <a:spcBef>
                <a:spcPts val="375"/>
              </a:spcBef>
              <a:spcAft>
                <a:spcPts val="0"/>
              </a:spcAft>
              <a:buSzPts val="1350"/>
              <a:buNone/>
              <a:defRPr sz="1350"/>
            </a:lvl2pPr>
            <a:lvl3pPr lvl="2" algn="ctr">
              <a:lnSpc>
                <a:spcPct val="120000"/>
              </a:lnSpc>
              <a:spcBef>
                <a:spcPts val="375"/>
              </a:spcBef>
              <a:spcAft>
                <a:spcPts val="0"/>
              </a:spcAft>
              <a:buSzPts val="1350"/>
              <a:buNone/>
              <a:defRPr sz="1350"/>
            </a:lvl3pPr>
            <a:lvl4pPr lvl="3" algn="ctr">
              <a:lnSpc>
                <a:spcPct val="120000"/>
              </a:lnSpc>
              <a:spcBef>
                <a:spcPts val="375"/>
              </a:spcBef>
              <a:spcAft>
                <a:spcPts val="0"/>
              </a:spcAft>
              <a:buSzPts val="1200"/>
              <a:buNone/>
              <a:defRPr sz="1200"/>
            </a:lvl4pPr>
            <a:lvl5pPr lvl="4" algn="ctr">
              <a:lnSpc>
                <a:spcPct val="120000"/>
              </a:lnSpc>
              <a:spcBef>
                <a:spcPts val="375"/>
              </a:spcBef>
              <a:spcAft>
                <a:spcPts val="0"/>
              </a:spcAft>
              <a:buSzPts val="1200"/>
              <a:buNone/>
              <a:defRPr sz="1200"/>
            </a:lvl5pPr>
            <a:lvl6pPr lvl="5" algn="ctr">
              <a:lnSpc>
                <a:spcPct val="120000"/>
              </a:lnSpc>
              <a:spcBef>
                <a:spcPts val="375"/>
              </a:spcBef>
              <a:spcAft>
                <a:spcPts val="0"/>
              </a:spcAft>
              <a:buSzPts val="1200"/>
              <a:buNone/>
              <a:defRPr sz="1200"/>
            </a:lvl6pPr>
            <a:lvl7pPr lvl="6" algn="ctr">
              <a:lnSpc>
                <a:spcPct val="120000"/>
              </a:lnSpc>
              <a:spcBef>
                <a:spcPts val="375"/>
              </a:spcBef>
              <a:spcAft>
                <a:spcPts val="0"/>
              </a:spcAft>
              <a:buSzPts val="1200"/>
              <a:buNone/>
              <a:defRPr sz="1200"/>
            </a:lvl7pPr>
            <a:lvl8pPr lvl="7" algn="ctr">
              <a:lnSpc>
                <a:spcPct val="120000"/>
              </a:lnSpc>
              <a:spcBef>
                <a:spcPts val="375"/>
              </a:spcBef>
              <a:spcAft>
                <a:spcPts val="0"/>
              </a:spcAft>
              <a:buSzPts val="1200"/>
              <a:buNone/>
              <a:defRPr sz="1200"/>
            </a:lvl8pPr>
            <a:lvl9pPr lvl="8" algn="ctr">
              <a:lnSpc>
                <a:spcPct val="120000"/>
              </a:lnSpc>
              <a:spcBef>
                <a:spcPts val="375"/>
              </a:spcBef>
              <a:spcAft>
                <a:spcPts val="0"/>
              </a:spcAft>
              <a:buSzPts val="1200"/>
              <a:buNone/>
              <a:defRPr sz="1200"/>
            </a:lvl9pPr>
          </a:lstStyle>
          <a:p>
            <a:endParaRPr/>
          </a:p>
        </p:txBody>
      </p:sp>
      <p:cxnSp>
        <p:nvCxnSpPr>
          <p:cNvPr id="18" name="Google Shape;18;p2"/>
          <p:cNvCxnSpPr/>
          <p:nvPr/>
        </p:nvCxnSpPr>
        <p:spPr>
          <a:xfrm>
            <a:off x="0" y="5187659"/>
            <a:ext cx="9144000" cy="0"/>
          </a:xfrm>
          <a:prstGeom prst="straightConnector1">
            <a:avLst/>
          </a:prstGeom>
          <a:noFill/>
          <a:ln w="31750" cap="flat" cmpd="sng">
            <a:solidFill>
              <a:schemeClr val="accent1"/>
            </a:solidFill>
            <a:prstDash val="solid"/>
            <a:round/>
            <a:headEnd type="none" w="sm" len="sm"/>
            <a:tailEnd type="none" w="sm" len="sm"/>
          </a:ln>
        </p:spPr>
      </p:cxnSp>
      <p:pic>
        <p:nvPicPr>
          <p:cNvPr id="19" name="Google Shape;19;p2"/>
          <p:cNvPicPr preferRelativeResize="0"/>
          <p:nvPr/>
        </p:nvPicPr>
        <p:blipFill rotWithShape="1">
          <a:blip r:embed="rId2">
            <a:alphaModFix/>
          </a:blip>
          <a:srcRect/>
          <a:stretch/>
        </p:blipFill>
        <p:spPr>
          <a:xfrm>
            <a:off x="1695177" y="585230"/>
            <a:ext cx="4360183" cy="13502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with photo">
  <p:cSld name="Title Slide with photo">
    <p:spTree>
      <p:nvGrpSpPr>
        <p:cNvPr id="1"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a:stretch/>
        </p:blipFill>
        <p:spPr>
          <a:xfrm>
            <a:off x="0" y="1532004"/>
            <a:ext cx="9144000" cy="3657600"/>
          </a:xfrm>
          <a:prstGeom prst="rect">
            <a:avLst/>
          </a:prstGeom>
          <a:noFill/>
          <a:ln>
            <a:noFill/>
          </a:ln>
        </p:spPr>
      </p:pic>
      <p:sp>
        <p:nvSpPr>
          <p:cNvPr id="22" name="Google Shape;22;p3"/>
          <p:cNvSpPr txBox="1">
            <a:spLocks noGrp="1"/>
          </p:cNvSpPr>
          <p:nvPr>
            <p:ph type="ctrTitle"/>
          </p:nvPr>
        </p:nvSpPr>
        <p:spPr>
          <a:xfrm>
            <a:off x="1813336" y="3464560"/>
            <a:ext cx="6477803" cy="1538289"/>
          </a:xfrm>
          <a:prstGeom prst="rect">
            <a:avLst/>
          </a:prstGeom>
          <a:noFill/>
          <a:ln>
            <a:noFill/>
          </a:ln>
        </p:spPr>
        <p:txBody>
          <a:bodyPr spcFirstLastPara="1" wrap="square" lIns="91425" tIns="45700" rIns="91425" bIns="0" anchor="b" anchorCtr="0">
            <a:normAutofit/>
          </a:bodyPr>
          <a:lstStyle>
            <a:lvl1pPr lvl="0" algn="l">
              <a:lnSpc>
                <a:spcPct val="90000"/>
              </a:lnSpc>
              <a:spcBef>
                <a:spcPts val="0"/>
              </a:spcBef>
              <a:spcAft>
                <a:spcPts val="0"/>
              </a:spcAft>
              <a:buClr>
                <a:schemeClr val="lt1"/>
              </a:buClr>
              <a:buSzPts val="3600"/>
              <a:buFont typeface="Arial"/>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subTitle" idx="1"/>
          </p:nvPr>
        </p:nvSpPr>
        <p:spPr>
          <a:xfrm>
            <a:off x="1813335" y="5189604"/>
            <a:ext cx="6477804" cy="977621"/>
          </a:xfrm>
          <a:prstGeom prst="rect">
            <a:avLst/>
          </a:prstGeom>
          <a:noFill/>
          <a:ln>
            <a:noFill/>
          </a:ln>
        </p:spPr>
        <p:txBody>
          <a:bodyPr spcFirstLastPara="1" wrap="square" lIns="91425" tIns="91425" rIns="91425" bIns="91425" anchor="t" anchorCtr="0">
            <a:normAutofit/>
          </a:bodyPr>
          <a:lstStyle>
            <a:lvl1pPr lvl="0" algn="l">
              <a:lnSpc>
                <a:spcPct val="120000"/>
              </a:lnSpc>
              <a:spcBef>
                <a:spcPts val="750"/>
              </a:spcBef>
              <a:spcAft>
                <a:spcPts val="0"/>
              </a:spcAft>
              <a:buSzPts val="1600"/>
              <a:buNone/>
              <a:defRPr sz="1600" b="0" cap="none"/>
            </a:lvl1pPr>
            <a:lvl2pPr lvl="1" algn="ctr">
              <a:lnSpc>
                <a:spcPct val="120000"/>
              </a:lnSpc>
              <a:spcBef>
                <a:spcPts val="375"/>
              </a:spcBef>
              <a:spcAft>
                <a:spcPts val="0"/>
              </a:spcAft>
              <a:buSzPts val="1350"/>
              <a:buNone/>
              <a:defRPr sz="1350"/>
            </a:lvl2pPr>
            <a:lvl3pPr lvl="2" algn="ctr">
              <a:lnSpc>
                <a:spcPct val="120000"/>
              </a:lnSpc>
              <a:spcBef>
                <a:spcPts val="375"/>
              </a:spcBef>
              <a:spcAft>
                <a:spcPts val="0"/>
              </a:spcAft>
              <a:buSzPts val="1350"/>
              <a:buNone/>
              <a:defRPr sz="1350"/>
            </a:lvl3pPr>
            <a:lvl4pPr lvl="3" algn="ctr">
              <a:lnSpc>
                <a:spcPct val="120000"/>
              </a:lnSpc>
              <a:spcBef>
                <a:spcPts val="375"/>
              </a:spcBef>
              <a:spcAft>
                <a:spcPts val="0"/>
              </a:spcAft>
              <a:buSzPts val="1200"/>
              <a:buNone/>
              <a:defRPr sz="1200"/>
            </a:lvl4pPr>
            <a:lvl5pPr lvl="4" algn="ctr">
              <a:lnSpc>
                <a:spcPct val="120000"/>
              </a:lnSpc>
              <a:spcBef>
                <a:spcPts val="375"/>
              </a:spcBef>
              <a:spcAft>
                <a:spcPts val="0"/>
              </a:spcAft>
              <a:buSzPts val="1200"/>
              <a:buNone/>
              <a:defRPr sz="1200"/>
            </a:lvl5pPr>
            <a:lvl6pPr lvl="5" algn="ctr">
              <a:lnSpc>
                <a:spcPct val="120000"/>
              </a:lnSpc>
              <a:spcBef>
                <a:spcPts val="375"/>
              </a:spcBef>
              <a:spcAft>
                <a:spcPts val="0"/>
              </a:spcAft>
              <a:buSzPts val="1200"/>
              <a:buNone/>
              <a:defRPr sz="1200"/>
            </a:lvl6pPr>
            <a:lvl7pPr lvl="6" algn="ctr">
              <a:lnSpc>
                <a:spcPct val="120000"/>
              </a:lnSpc>
              <a:spcBef>
                <a:spcPts val="375"/>
              </a:spcBef>
              <a:spcAft>
                <a:spcPts val="0"/>
              </a:spcAft>
              <a:buSzPts val="1200"/>
              <a:buNone/>
              <a:defRPr sz="1200"/>
            </a:lvl7pPr>
            <a:lvl8pPr lvl="7" algn="ctr">
              <a:lnSpc>
                <a:spcPct val="120000"/>
              </a:lnSpc>
              <a:spcBef>
                <a:spcPts val="375"/>
              </a:spcBef>
              <a:spcAft>
                <a:spcPts val="0"/>
              </a:spcAft>
              <a:buSzPts val="1200"/>
              <a:buNone/>
              <a:defRPr sz="1200"/>
            </a:lvl8pPr>
            <a:lvl9pPr lvl="8" algn="ctr">
              <a:lnSpc>
                <a:spcPct val="120000"/>
              </a:lnSpc>
              <a:spcBef>
                <a:spcPts val="375"/>
              </a:spcBef>
              <a:spcAft>
                <a:spcPts val="0"/>
              </a:spcAft>
              <a:buSzPts val="1200"/>
              <a:buNone/>
              <a:defRPr sz="1200"/>
            </a:lvl9pPr>
          </a:lstStyle>
          <a:p>
            <a:endParaRPr/>
          </a:p>
        </p:txBody>
      </p:sp>
      <p:cxnSp>
        <p:nvCxnSpPr>
          <p:cNvPr id="24" name="Google Shape;24;p3"/>
          <p:cNvCxnSpPr/>
          <p:nvPr/>
        </p:nvCxnSpPr>
        <p:spPr>
          <a:xfrm>
            <a:off x="0" y="5187659"/>
            <a:ext cx="9144000" cy="0"/>
          </a:xfrm>
          <a:prstGeom prst="straightConnector1">
            <a:avLst/>
          </a:prstGeom>
          <a:noFill/>
          <a:ln w="31750" cap="flat" cmpd="sng">
            <a:solidFill>
              <a:schemeClr val="accent1"/>
            </a:solidFill>
            <a:prstDash val="solid"/>
            <a:round/>
            <a:headEnd type="none" w="sm" len="sm"/>
            <a:tailEnd type="none" w="sm" len="sm"/>
          </a:ln>
        </p:spPr>
      </p:cxnSp>
      <p:pic>
        <p:nvPicPr>
          <p:cNvPr id="25" name="Google Shape;25;p3"/>
          <p:cNvPicPr preferRelativeResize="0"/>
          <p:nvPr/>
        </p:nvPicPr>
        <p:blipFill rotWithShape="1">
          <a:blip r:embed="rId3">
            <a:alphaModFix/>
          </a:blip>
          <a:srcRect/>
          <a:stretch/>
        </p:blipFill>
        <p:spPr>
          <a:xfrm>
            <a:off x="1695177" y="585230"/>
            <a:ext cx="4360183" cy="135025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6"/>
        <p:cNvGrpSpPr/>
        <p:nvPr/>
      </p:nvGrpSpPr>
      <p:grpSpPr>
        <a:xfrm>
          <a:off x="0" y="0"/>
          <a:ext cx="0" cy="0"/>
          <a:chOff x="0" y="0"/>
          <a:chExt cx="0" cy="0"/>
        </a:xfrm>
      </p:grpSpPr>
      <p:sp>
        <p:nvSpPr>
          <p:cNvPr id="27" name="Google Shape;27;p4"/>
          <p:cNvSpPr/>
          <p:nvPr/>
        </p:nvSpPr>
        <p:spPr>
          <a:xfrm>
            <a:off x="897905" y="0"/>
            <a:ext cx="6839998" cy="3803776"/>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cxnSp>
        <p:nvCxnSpPr>
          <p:cNvPr id="28" name="Google Shape;28;p4"/>
          <p:cNvCxnSpPr/>
          <p:nvPr/>
        </p:nvCxnSpPr>
        <p:spPr>
          <a:xfrm>
            <a:off x="892142" y="3816299"/>
            <a:ext cx="6845761" cy="0"/>
          </a:xfrm>
          <a:prstGeom prst="straightConnector1">
            <a:avLst/>
          </a:prstGeom>
          <a:noFill/>
          <a:ln w="31750" cap="flat" cmpd="sng">
            <a:solidFill>
              <a:schemeClr val="accent1"/>
            </a:solidFill>
            <a:prstDash val="solid"/>
            <a:round/>
            <a:headEnd type="none" w="sm" len="sm"/>
            <a:tailEnd type="none" w="sm" len="sm"/>
          </a:ln>
        </p:spPr>
      </p:cxnSp>
      <p:sp>
        <p:nvSpPr>
          <p:cNvPr id="29" name="Google Shape;29;p4"/>
          <p:cNvSpPr txBox="1">
            <a:spLocks noGrp="1"/>
          </p:cNvSpPr>
          <p:nvPr>
            <p:ph type="title"/>
          </p:nvPr>
        </p:nvSpPr>
        <p:spPr>
          <a:xfrm>
            <a:off x="1090680" y="2168168"/>
            <a:ext cx="6482366" cy="1475915"/>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4"/>
          <p:cNvSpPr txBox="1">
            <a:spLocks noGrp="1"/>
          </p:cNvSpPr>
          <p:nvPr>
            <p:ph type="body" idx="1"/>
          </p:nvPr>
        </p:nvSpPr>
        <p:spPr>
          <a:xfrm>
            <a:off x="1090680" y="3806198"/>
            <a:ext cx="6472835" cy="1012929"/>
          </a:xfrm>
          <a:prstGeom prst="rect">
            <a:avLst/>
          </a:prstGeom>
          <a:noFill/>
          <a:ln>
            <a:noFill/>
          </a:ln>
        </p:spPr>
        <p:txBody>
          <a:bodyPr spcFirstLastPara="1" wrap="square" lIns="91425" tIns="91425" rIns="91425" bIns="45700" anchor="t" anchorCtr="0">
            <a:normAutofit/>
          </a:bodyPr>
          <a:lstStyle>
            <a:lvl1pPr marL="457200" lvl="0" indent="-228600" algn="l">
              <a:lnSpc>
                <a:spcPct val="120000"/>
              </a:lnSpc>
              <a:spcBef>
                <a:spcPts val="750"/>
              </a:spcBef>
              <a:spcAft>
                <a:spcPts val="0"/>
              </a:spcAft>
              <a:buSzPts val="1600"/>
              <a:buNone/>
              <a:defRPr sz="1600">
                <a:solidFill>
                  <a:schemeClr val="dk2"/>
                </a:solidFill>
              </a:defRPr>
            </a:lvl1pPr>
            <a:lvl2pPr marL="914400" lvl="1" indent="-228600" algn="l">
              <a:lnSpc>
                <a:spcPct val="120000"/>
              </a:lnSpc>
              <a:spcBef>
                <a:spcPts val="375"/>
              </a:spcBef>
              <a:spcAft>
                <a:spcPts val="0"/>
              </a:spcAft>
              <a:buSzPts val="1350"/>
              <a:buNone/>
              <a:defRPr sz="1350">
                <a:solidFill>
                  <a:srgbClr val="8891AA"/>
                </a:solidFill>
              </a:defRPr>
            </a:lvl2pPr>
            <a:lvl3pPr marL="1371600" lvl="2" indent="-228600" algn="l">
              <a:lnSpc>
                <a:spcPct val="120000"/>
              </a:lnSpc>
              <a:spcBef>
                <a:spcPts val="375"/>
              </a:spcBef>
              <a:spcAft>
                <a:spcPts val="0"/>
              </a:spcAft>
              <a:buSzPts val="1350"/>
              <a:buNone/>
              <a:defRPr sz="1350">
                <a:solidFill>
                  <a:srgbClr val="8891AA"/>
                </a:solidFill>
              </a:defRPr>
            </a:lvl3pPr>
            <a:lvl4pPr marL="1828800" lvl="3" indent="-228600" algn="l">
              <a:lnSpc>
                <a:spcPct val="120000"/>
              </a:lnSpc>
              <a:spcBef>
                <a:spcPts val="375"/>
              </a:spcBef>
              <a:spcAft>
                <a:spcPts val="0"/>
              </a:spcAft>
              <a:buSzPts val="1200"/>
              <a:buNone/>
              <a:defRPr sz="1200">
                <a:solidFill>
                  <a:srgbClr val="8891AA"/>
                </a:solidFill>
              </a:defRPr>
            </a:lvl4pPr>
            <a:lvl5pPr marL="2286000" lvl="4" indent="-228600" algn="l">
              <a:lnSpc>
                <a:spcPct val="120000"/>
              </a:lnSpc>
              <a:spcBef>
                <a:spcPts val="375"/>
              </a:spcBef>
              <a:spcAft>
                <a:spcPts val="0"/>
              </a:spcAft>
              <a:buSzPts val="1200"/>
              <a:buNone/>
              <a:defRPr sz="1200">
                <a:solidFill>
                  <a:srgbClr val="8891AA"/>
                </a:solidFill>
              </a:defRPr>
            </a:lvl5pPr>
            <a:lvl6pPr marL="2743200" lvl="5" indent="-228600" algn="l">
              <a:lnSpc>
                <a:spcPct val="120000"/>
              </a:lnSpc>
              <a:spcBef>
                <a:spcPts val="375"/>
              </a:spcBef>
              <a:spcAft>
                <a:spcPts val="0"/>
              </a:spcAft>
              <a:buSzPts val="1200"/>
              <a:buNone/>
              <a:defRPr sz="1200">
                <a:solidFill>
                  <a:srgbClr val="8891AA"/>
                </a:solidFill>
              </a:defRPr>
            </a:lvl6pPr>
            <a:lvl7pPr marL="3200400" lvl="6" indent="-228600" algn="l">
              <a:lnSpc>
                <a:spcPct val="120000"/>
              </a:lnSpc>
              <a:spcBef>
                <a:spcPts val="375"/>
              </a:spcBef>
              <a:spcAft>
                <a:spcPts val="0"/>
              </a:spcAft>
              <a:buSzPts val="1200"/>
              <a:buNone/>
              <a:defRPr sz="1200">
                <a:solidFill>
                  <a:srgbClr val="8891AA"/>
                </a:solidFill>
              </a:defRPr>
            </a:lvl7pPr>
            <a:lvl8pPr marL="3657600" lvl="7" indent="-228600" algn="l">
              <a:lnSpc>
                <a:spcPct val="120000"/>
              </a:lnSpc>
              <a:spcBef>
                <a:spcPts val="375"/>
              </a:spcBef>
              <a:spcAft>
                <a:spcPts val="0"/>
              </a:spcAft>
              <a:buSzPts val="1200"/>
              <a:buNone/>
              <a:defRPr sz="1200">
                <a:solidFill>
                  <a:srgbClr val="8891AA"/>
                </a:solidFill>
              </a:defRPr>
            </a:lvl8pPr>
            <a:lvl9pPr marL="4114800" lvl="8" indent="-228600" algn="l">
              <a:lnSpc>
                <a:spcPct val="120000"/>
              </a:lnSpc>
              <a:spcBef>
                <a:spcPts val="375"/>
              </a:spcBef>
              <a:spcAft>
                <a:spcPts val="0"/>
              </a:spcAft>
              <a:buSzPts val="1200"/>
              <a:buNone/>
              <a:defRPr sz="1200">
                <a:solidFill>
                  <a:srgbClr val="8891AA"/>
                </a:solidFill>
              </a:defRPr>
            </a:lvl9pPr>
          </a:lstStyle>
          <a:p>
            <a:endParaRPr/>
          </a:p>
        </p:txBody>
      </p:sp>
      <p:sp>
        <p:nvSpPr>
          <p:cNvPr id="31" name="Google Shape;31;p4"/>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with content" type="obj">
  <p:cSld name="OBJECT">
    <p:spTree>
      <p:nvGrpSpPr>
        <p:cNvPr id="1" name="Shape 33"/>
        <p:cNvGrpSpPr/>
        <p:nvPr/>
      </p:nvGrpSpPr>
      <p:grpSpPr>
        <a:xfrm>
          <a:off x="0" y="0"/>
          <a:ext cx="0" cy="0"/>
          <a:chOff x="0" y="0"/>
          <a:chExt cx="0" cy="0"/>
        </a:xfrm>
      </p:grpSpPr>
      <p:sp>
        <p:nvSpPr>
          <p:cNvPr id="34" name="Google Shape;34;p5"/>
          <p:cNvSpPr/>
          <p:nvPr/>
        </p:nvSpPr>
        <p:spPr>
          <a:xfrm>
            <a:off x="892142" y="-21176"/>
            <a:ext cx="7606015" cy="1878714"/>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cxnSp>
        <p:nvCxnSpPr>
          <p:cNvPr id="35" name="Google Shape;35;p5"/>
          <p:cNvCxnSpPr/>
          <p:nvPr/>
        </p:nvCxnSpPr>
        <p:spPr>
          <a:xfrm>
            <a:off x="892142" y="1859611"/>
            <a:ext cx="7606015" cy="0"/>
          </a:xfrm>
          <a:prstGeom prst="straightConnector1">
            <a:avLst/>
          </a:prstGeom>
          <a:noFill/>
          <a:ln w="31750" cap="flat" cmpd="sng">
            <a:solidFill>
              <a:schemeClr val="accent1"/>
            </a:solidFill>
            <a:prstDash val="solid"/>
            <a:round/>
            <a:headEnd type="none" w="sm" len="sm"/>
            <a:tailEnd type="none" w="sm" len="sm"/>
          </a:ln>
        </p:spPr>
      </p:cxnSp>
      <p:sp>
        <p:nvSpPr>
          <p:cNvPr id="36" name="Google Shape;36;p5"/>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5"/>
          <p:cNvSpPr txBox="1">
            <a:spLocks noGrp="1"/>
          </p:cNvSpPr>
          <p:nvPr>
            <p:ph type="body" idx="1"/>
          </p:nvPr>
        </p:nvSpPr>
        <p:spPr>
          <a:xfrm>
            <a:off x="1088675" y="2602523"/>
            <a:ext cx="7202400" cy="3452400"/>
          </a:xfrm>
          <a:prstGeom prst="rect">
            <a:avLst/>
          </a:prstGeom>
          <a:noFill/>
          <a:ln>
            <a:noFill/>
          </a:ln>
        </p:spPr>
        <p:txBody>
          <a:bodyPr spcFirstLastPara="1" wrap="square" lIns="91425" tIns="45700" rIns="91425" bIns="45700" anchor="t" anchorCtr="0">
            <a:normAutofit/>
          </a:bodyPr>
          <a:lstStyle>
            <a:lvl1pPr marL="457200" lvl="0" indent="-381000" algn="l">
              <a:lnSpc>
                <a:spcPct val="150000"/>
              </a:lnSpc>
              <a:spcBef>
                <a:spcPts val="750"/>
              </a:spcBef>
              <a:spcAft>
                <a:spcPts val="0"/>
              </a:spcAft>
              <a:buSzPts val="2400"/>
              <a:buChar char="•"/>
              <a:defRPr sz="2400"/>
            </a:lvl1pPr>
            <a:lvl2pPr marL="914400" lvl="1" indent="-381000" algn="l">
              <a:lnSpc>
                <a:spcPct val="150000"/>
              </a:lnSpc>
              <a:spcBef>
                <a:spcPts val="375"/>
              </a:spcBef>
              <a:spcAft>
                <a:spcPts val="0"/>
              </a:spcAft>
              <a:buSzPts val="2400"/>
              <a:buChar char="•"/>
              <a:defRPr sz="2400"/>
            </a:lvl2pPr>
            <a:lvl3pPr marL="1371600" lvl="2" indent="-381000" algn="l">
              <a:lnSpc>
                <a:spcPct val="150000"/>
              </a:lnSpc>
              <a:spcBef>
                <a:spcPts val="375"/>
              </a:spcBef>
              <a:spcAft>
                <a:spcPts val="0"/>
              </a:spcAft>
              <a:buSzPts val="2400"/>
              <a:buChar char="•"/>
              <a:defRPr sz="2400"/>
            </a:lvl3pPr>
            <a:lvl4pPr marL="1828800" lvl="3" indent="-381000" algn="l">
              <a:lnSpc>
                <a:spcPct val="150000"/>
              </a:lnSpc>
              <a:spcBef>
                <a:spcPts val="375"/>
              </a:spcBef>
              <a:spcAft>
                <a:spcPts val="0"/>
              </a:spcAft>
              <a:buSzPts val="2400"/>
              <a:buChar char="•"/>
              <a:defRPr sz="2400"/>
            </a:lvl4pPr>
            <a:lvl5pPr marL="2286000" lvl="4" indent="-381000" algn="l">
              <a:lnSpc>
                <a:spcPct val="150000"/>
              </a:lnSpc>
              <a:spcBef>
                <a:spcPts val="375"/>
              </a:spcBef>
              <a:spcAft>
                <a:spcPts val="0"/>
              </a:spcAft>
              <a:buSzPts val="2400"/>
              <a:buChar char="•"/>
              <a:defRPr sz="2400"/>
            </a:lvl5pPr>
            <a:lvl6pPr marL="2743200" lvl="5" indent="-381000" algn="l">
              <a:lnSpc>
                <a:spcPct val="150000"/>
              </a:lnSpc>
              <a:spcBef>
                <a:spcPts val="375"/>
              </a:spcBef>
              <a:spcAft>
                <a:spcPts val="0"/>
              </a:spcAft>
              <a:buSzPts val="2400"/>
              <a:buChar char="•"/>
              <a:defRPr sz="2400"/>
            </a:lvl6pPr>
            <a:lvl7pPr marL="3200400" lvl="6" indent="-381000" algn="l">
              <a:lnSpc>
                <a:spcPct val="150000"/>
              </a:lnSpc>
              <a:spcBef>
                <a:spcPts val="375"/>
              </a:spcBef>
              <a:spcAft>
                <a:spcPts val="0"/>
              </a:spcAft>
              <a:buSzPts val="2400"/>
              <a:buChar char="•"/>
              <a:defRPr sz="2400"/>
            </a:lvl7pPr>
            <a:lvl8pPr marL="3657600" lvl="7" indent="-381000" algn="l">
              <a:lnSpc>
                <a:spcPct val="150000"/>
              </a:lnSpc>
              <a:spcBef>
                <a:spcPts val="375"/>
              </a:spcBef>
              <a:spcAft>
                <a:spcPts val="0"/>
              </a:spcAft>
              <a:buSzPts val="2400"/>
              <a:buChar char="•"/>
              <a:defRPr sz="2400"/>
            </a:lvl8pPr>
            <a:lvl9pPr marL="4114800" lvl="8" indent="-381000" algn="l">
              <a:lnSpc>
                <a:spcPct val="150000"/>
              </a:lnSpc>
              <a:spcBef>
                <a:spcPts val="375"/>
              </a:spcBef>
              <a:spcAft>
                <a:spcPts val="0"/>
              </a:spcAft>
              <a:buSzPts val="2400"/>
              <a:buChar char="•"/>
              <a:defRPr sz="2400"/>
            </a:lvl9pPr>
          </a:lstStyle>
          <a:p>
            <a:endParaRPr/>
          </a:p>
        </p:txBody>
      </p:sp>
      <p:sp>
        <p:nvSpPr>
          <p:cNvPr id="38" name="Google Shape;38;p5"/>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with content 2">
  <p:cSld name="OBJECT_2">
    <p:spTree>
      <p:nvGrpSpPr>
        <p:cNvPr id="1" name="Shape 40"/>
        <p:cNvGrpSpPr/>
        <p:nvPr/>
      </p:nvGrpSpPr>
      <p:grpSpPr>
        <a:xfrm>
          <a:off x="0" y="0"/>
          <a:ext cx="0" cy="0"/>
          <a:chOff x="0" y="0"/>
          <a:chExt cx="0" cy="0"/>
        </a:xfrm>
      </p:grpSpPr>
      <p:sp>
        <p:nvSpPr>
          <p:cNvPr id="41" name="Google Shape;41;p6"/>
          <p:cNvSpPr/>
          <p:nvPr/>
        </p:nvSpPr>
        <p:spPr>
          <a:xfrm>
            <a:off x="892150" y="-21175"/>
            <a:ext cx="7605900" cy="997800"/>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cxnSp>
        <p:nvCxnSpPr>
          <p:cNvPr id="42" name="Google Shape;42;p6"/>
          <p:cNvCxnSpPr/>
          <p:nvPr/>
        </p:nvCxnSpPr>
        <p:spPr>
          <a:xfrm>
            <a:off x="892142" y="976636"/>
            <a:ext cx="7605900" cy="0"/>
          </a:xfrm>
          <a:prstGeom prst="straightConnector1">
            <a:avLst/>
          </a:prstGeom>
          <a:noFill/>
          <a:ln w="31750" cap="flat" cmpd="sng">
            <a:solidFill>
              <a:schemeClr val="accent1"/>
            </a:solidFill>
            <a:prstDash val="solid"/>
            <a:round/>
            <a:headEnd type="none" w="sm" len="sm"/>
            <a:tailEnd type="none" w="sm" len="sm"/>
          </a:ln>
        </p:spPr>
      </p:cxnSp>
      <p:sp>
        <p:nvSpPr>
          <p:cNvPr id="43" name="Google Shape;43;p6"/>
          <p:cNvSpPr txBox="1">
            <a:spLocks noGrp="1"/>
          </p:cNvSpPr>
          <p:nvPr>
            <p:ph type="title"/>
          </p:nvPr>
        </p:nvSpPr>
        <p:spPr>
          <a:xfrm>
            <a:off x="1093911" y="16028"/>
            <a:ext cx="7202400" cy="893100"/>
          </a:xfrm>
          <a:prstGeom prst="rect">
            <a:avLst/>
          </a:prstGeom>
          <a:noFill/>
          <a:ln>
            <a:noFill/>
          </a:ln>
        </p:spPr>
        <p:txBody>
          <a:bodyPr spcFirstLastPara="1" wrap="square" lIns="91425" tIns="45700" rIns="91425" bIns="45700" anchor="b" anchorCtr="0">
            <a:noAutofit/>
          </a:bodyPr>
          <a:lstStyle>
            <a:lvl1pPr lvl="0" algn="l" rtl="0">
              <a:lnSpc>
                <a:spcPct val="90000"/>
              </a:lnSpc>
              <a:spcBef>
                <a:spcPts val="0"/>
              </a:spcBef>
              <a:spcAft>
                <a:spcPts val="0"/>
              </a:spcAft>
              <a:buClr>
                <a:schemeClr val="lt1"/>
              </a:buClr>
              <a:buSzPts val="3200"/>
              <a:buFont typeface="Arial"/>
              <a:buNone/>
              <a:defRPr sz="3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4" name="Google Shape;44;p6"/>
          <p:cNvSpPr txBox="1">
            <a:spLocks noGrp="1"/>
          </p:cNvSpPr>
          <p:nvPr>
            <p:ph type="body" idx="1"/>
          </p:nvPr>
        </p:nvSpPr>
        <p:spPr>
          <a:xfrm>
            <a:off x="1088675" y="2602523"/>
            <a:ext cx="7202400" cy="3452400"/>
          </a:xfrm>
          <a:prstGeom prst="rect">
            <a:avLst/>
          </a:prstGeom>
          <a:noFill/>
          <a:ln>
            <a:noFill/>
          </a:ln>
        </p:spPr>
        <p:txBody>
          <a:bodyPr spcFirstLastPara="1" wrap="square" lIns="91425" tIns="45700" rIns="91425" bIns="45700" anchor="t" anchorCtr="0">
            <a:normAutofit/>
          </a:bodyPr>
          <a:lstStyle>
            <a:lvl1pPr marL="457200" lvl="0" indent="-381000" algn="l" rtl="0">
              <a:lnSpc>
                <a:spcPct val="150000"/>
              </a:lnSpc>
              <a:spcBef>
                <a:spcPts val="750"/>
              </a:spcBef>
              <a:spcAft>
                <a:spcPts val="0"/>
              </a:spcAft>
              <a:buSzPts val="2400"/>
              <a:buChar char="•"/>
              <a:defRPr sz="2400"/>
            </a:lvl1pPr>
            <a:lvl2pPr marL="914400" lvl="1" indent="-381000" algn="l" rtl="0">
              <a:lnSpc>
                <a:spcPct val="150000"/>
              </a:lnSpc>
              <a:spcBef>
                <a:spcPts val="375"/>
              </a:spcBef>
              <a:spcAft>
                <a:spcPts val="0"/>
              </a:spcAft>
              <a:buSzPts val="2400"/>
              <a:buChar char="•"/>
              <a:defRPr sz="2400"/>
            </a:lvl2pPr>
            <a:lvl3pPr marL="1371600" lvl="2" indent="-381000" algn="l" rtl="0">
              <a:lnSpc>
                <a:spcPct val="150000"/>
              </a:lnSpc>
              <a:spcBef>
                <a:spcPts val="375"/>
              </a:spcBef>
              <a:spcAft>
                <a:spcPts val="0"/>
              </a:spcAft>
              <a:buSzPts val="2400"/>
              <a:buChar char="•"/>
              <a:defRPr sz="2400"/>
            </a:lvl3pPr>
            <a:lvl4pPr marL="1828800" lvl="3" indent="-381000" algn="l" rtl="0">
              <a:lnSpc>
                <a:spcPct val="150000"/>
              </a:lnSpc>
              <a:spcBef>
                <a:spcPts val="375"/>
              </a:spcBef>
              <a:spcAft>
                <a:spcPts val="0"/>
              </a:spcAft>
              <a:buSzPts val="2400"/>
              <a:buChar char="•"/>
              <a:defRPr sz="2400"/>
            </a:lvl4pPr>
            <a:lvl5pPr marL="2286000" lvl="4" indent="-381000" algn="l" rtl="0">
              <a:lnSpc>
                <a:spcPct val="150000"/>
              </a:lnSpc>
              <a:spcBef>
                <a:spcPts val="375"/>
              </a:spcBef>
              <a:spcAft>
                <a:spcPts val="0"/>
              </a:spcAft>
              <a:buSzPts val="2400"/>
              <a:buChar char="•"/>
              <a:defRPr sz="2400"/>
            </a:lvl5pPr>
            <a:lvl6pPr marL="2743200" lvl="5" indent="-381000" algn="l" rtl="0">
              <a:lnSpc>
                <a:spcPct val="150000"/>
              </a:lnSpc>
              <a:spcBef>
                <a:spcPts val="375"/>
              </a:spcBef>
              <a:spcAft>
                <a:spcPts val="0"/>
              </a:spcAft>
              <a:buSzPts val="2400"/>
              <a:buChar char="•"/>
              <a:defRPr sz="2400"/>
            </a:lvl6pPr>
            <a:lvl7pPr marL="3200400" lvl="6" indent="-381000" algn="l" rtl="0">
              <a:lnSpc>
                <a:spcPct val="150000"/>
              </a:lnSpc>
              <a:spcBef>
                <a:spcPts val="375"/>
              </a:spcBef>
              <a:spcAft>
                <a:spcPts val="0"/>
              </a:spcAft>
              <a:buSzPts val="2400"/>
              <a:buChar char="•"/>
              <a:defRPr sz="2400"/>
            </a:lvl7pPr>
            <a:lvl8pPr marL="3657600" lvl="7" indent="-381000" algn="l" rtl="0">
              <a:lnSpc>
                <a:spcPct val="150000"/>
              </a:lnSpc>
              <a:spcBef>
                <a:spcPts val="375"/>
              </a:spcBef>
              <a:spcAft>
                <a:spcPts val="0"/>
              </a:spcAft>
              <a:buSzPts val="2400"/>
              <a:buChar char="•"/>
              <a:defRPr sz="2400"/>
            </a:lvl8pPr>
            <a:lvl9pPr marL="4114800" lvl="8" indent="-381000" algn="l" rtl="0">
              <a:lnSpc>
                <a:spcPct val="150000"/>
              </a:lnSpc>
              <a:spcBef>
                <a:spcPts val="375"/>
              </a:spcBef>
              <a:spcAft>
                <a:spcPts val="0"/>
              </a:spcAft>
              <a:buSzPts val="2400"/>
              <a:buChar char="•"/>
              <a:defRPr sz="2400"/>
            </a:lvl9pPr>
          </a:lstStyle>
          <a:p>
            <a:endParaRPr/>
          </a:p>
        </p:txBody>
      </p:sp>
      <p:sp>
        <p:nvSpPr>
          <p:cNvPr id="45" name="Google Shape;45;p6"/>
          <p:cNvSpPr txBox="1">
            <a:spLocks noGrp="1"/>
          </p:cNvSpPr>
          <p:nvPr>
            <p:ph type="dt" idx="10"/>
          </p:nvPr>
        </p:nvSpPr>
        <p:spPr>
          <a:xfrm>
            <a:off x="7490462" y="6213011"/>
            <a:ext cx="800700" cy="3081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46" name="Google Shape;46;p6"/>
          <p:cNvSpPr txBox="1">
            <a:spLocks noGrp="1"/>
          </p:cNvSpPr>
          <p:nvPr>
            <p:ph type="sldNum" idx="12"/>
          </p:nvPr>
        </p:nvSpPr>
        <p:spPr>
          <a:xfrm>
            <a:off x="1088686" y="6211950"/>
            <a:ext cx="511200" cy="309300"/>
          </a:xfrm>
          <a:prstGeom prst="rect">
            <a:avLst/>
          </a:prstGeom>
          <a:noFill/>
          <a:ln>
            <a:noFill/>
          </a:ln>
        </p:spPr>
        <p:txBody>
          <a:bodyPr spcFirstLastPara="1" wrap="square" lIns="91425" tIns="45700" rIns="91425" bIns="45700" anchor="t" anchorCtr="0">
            <a:noAutofit/>
          </a:bodyPr>
          <a:lstStyle>
            <a:lvl1pPr marL="0" lvl="0" indent="0" algn="l" rtl="0">
              <a:spcBef>
                <a:spcPts val="0"/>
              </a:spcBef>
              <a:buNone/>
              <a:defRPr/>
            </a:lvl1pPr>
            <a:lvl2pPr marL="0" lvl="1" indent="0" algn="l" rtl="0">
              <a:spcBef>
                <a:spcPts val="0"/>
              </a:spcBef>
              <a:buNone/>
              <a:defRPr/>
            </a:lvl2pPr>
            <a:lvl3pPr marL="0" lvl="2" indent="0" algn="l" rtl="0">
              <a:spcBef>
                <a:spcPts val="0"/>
              </a:spcBef>
              <a:buNone/>
              <a:defRPr/>
            </a:lvl3pPr>
            <a:lvl4pPr marL="0" lvl="3" indent="0" algn="l" rtl="0">
              <a:spcBef>
                <a:spcPts val="0"/>
              </a:spcBef>
              <a:buNone/>
              <a:defRPr/>
            </a:lvl4pPr>
            <a:lvl5pPr marL="0" lvl="4" indent="0" algn="l" rtl="0">
              <a:spcBef>
                <a:spcPts val="0"/>
              </a:spcBef>
              <a:buNone/>
              <a:defRPr/>
            </a:lvl5pPr>
            <a:lvl6pPr marL="0" lvl="5" indent="0" algn="l" rtl="0">
              <a:spcBef>
                <a:spcPts val="0"/>
              </a:spcBef>
              <a:buNone/>
              <a:defRPr/>
            </a:lvl6pPr>
            <a:lvl7pPr marL="0" lvl="6" indent="0" algn="l" rtl="0">
              <a:spcBef>
                <a:spcPts val="0"/>
              </a:spcBef>
              <a:buNone/>
              <a:defRPr/>
            </a:lvl7pPr>
            <a:lvl8pPr marL="0" lvl="7" indent="0" algn="l" rtl="0">
              <a:spcBef>
                <a:spcPts val="0"/>
              </a:spcBef>
              <a:buNone/>
              <a:defRPr/>
            </a:lvl8pPr>
            <a:lvl9pPr marL="0" lvl="8" indent="0" algn="l" rtl="0">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with content 1">
  <p:cSld name="OBJECT_1">
    <p:spTree>
      <p:nvGrpSpPr>
        <p:cNvPr id="1" name="Shape 47"/>
        <p:cNvGrpSpPr/>
        <p:nvPr/>
      </p:nvGrpSpPr>
      <p:grpSpPr>
        <a:xfrm>
          <a:off x="0" y="0"/>
          <a:ext cx="0" cy="0"/>
          <a:chOff x="0" y="0"/>
          <a:chExt cx="0" cy="0"/>
        </a:xfrm>
      </p:grpSpPr>
      <p:sp>
        <p:nvSpPr>
          <p:cNvPr id="48" name="Google Shape;48;p7"/>
          <p:cNvSpPr/>
          <p:nvPr/>
        </p:nvSpPr>
        <p:spPr>
          <a:xfrm>
            <a:off x="892146" y="-21175"/>
            <a:ext cx="3767700" cy="1878600"/>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cxnSp>
        <p:nvCxnSpPr>
          <p:cNvPr id="49" name="Google Shape;49;p7"/>
          <p:cNvCxnSpPr/>
          <p:nvPr/>
        </p:nvCxnSpPr>
        <p:spPr>
          <a:xfrm>
            <a:off x="892142" y="1859611"/>
            <a:ext cx="7605900" cy="0"/>
          </a:xfrm>
          <a:prstGeom prst="straightConnector1">
            <a:avLst/>
          </a:prstGeom>
          <a:noFill/>
          <a:ln w="31750" cap="flat" cmpd="sng">
            <a:solidFill>
              <a:schemeClr val="accent1"/>
            </a:solidFill>
            <a:prstDash val="solid"/>
            <a:round/>
            <a:headEnd type="none" w="sm" len="sm"/>
            <a:tailEnd type="none" w="sm" len="sm"/>
          </a:ln>
        </p:spPr>
      </p:cxnSp>
      <p:sp>
        <p:nvSpPr>
          <p:cNvPr id="50" name="Google Shape;50;p7"/>
          <p:cNvSpPr txBox="1">
            <a:spLocks noGrp="1"/>
          </p:cNvSpPr>
          <p:nvPr>
            <p:ph type="title"/>
          </p:nvPr>
        </p:nvSpPr>
        <p:spPr>
          <a:xfrm>
            <a:off x="1088681" y="471575"/>
            <a:ext cx="3483300" cy="893100"/>
          </a:xfrm>
          <a:prstGeom prst="rect">
            <a:avLst/>
          </a:prstGeom>
          <a:noFill/>
          <a:ln>
            <a:noFill/>
          </a:ln>
        </p:spPr>
        <p:txBody>
          <a:bodyPr spcFirstLastPara="1" wrap="square" lIns="91425" tIns="45700" rIns="91425" bIns="45700" anchor="b" anchorCtr="0">
            <a:noAutofit/>
          </a:bodyPr>
          <a:lstStyle>
            <a:lvl1pPr lvl="0" algn="ctr" rtl="0">
              <a:lnSpc>
                <a:spcPct val="90000"/>
              </a:lnSpc>
              <a:spcBef>
                <a:spcPts val="0"/>
              </a:spcBef>
              <a:spcAft>
                <a:spcPts val="0"/>
              </a:spcAft>
              <a:buClr>
                <a:schemeClr val="lt1"/>
              </a:buClr>
              <a:buSzPts val="3200"/>
              <a:buFont typeface="Arial"/>
              <a:buNone/>
              <a:defRPr sz="3200">
                <a:solidFill>
                  <a:schemeClr val="lt1"/>
                </a:solidFill>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51" name="Google Shape;51;p7"/>
          <p:cNvSpPr txBox="1">
            <a:spLocks noGrp="1"/>
          </p:cNvSpPr>
          <p:nvPr>
            <p:ph type="body" idx="1"/>
          </p:nvPr>
        </p:nvSpPr>
        <p:spPr>
          <a:xfrm>
            <a:off x="1088675" y="2602523"/>
            <a:ext cx="7202400" cy="3452400"/>
          </a:xfrm>
          <a:prstGeom prst="rect">
            <a:avLst/>
          </a:prstGeom>
          <a:noFill/>
          <a:ln>
            <a:noFill/>
          </a:ln>
        </p:spPr>
        <p:txBody>
          <a:bodyPr spcFirstLastPara="1" wrap="square" lIns="91425" tIns="45700" rIns="91425" bIns="45700" anchor="t" anchorCtr="0">
            <a:normAutofit/>
          </a:bodyPr>
          <a:lstStyle>
            <a:lvl1pPr marL="457200" lvl="0" indent="-381000" algn="l" rtl="0">
              <a:lnSpc>
                <a:spcPct val="150000"/>
              </a:lnSpc>
              <a:spcBef>
                <a:spcPts val="750"/>
              </a:spcBef>
              <a:spcAft>
                <a:spcPts val="0"/>
              </a:spcAft>
              <a:buSzPts val="2400"/>
              <a:buChar char="•"/>
              <a:defRPr sz="2400"/>
            </a:lvl1pPr>
            <a:lvl2pPr marL="914400" lvl="1" indent="-381000" algn="l" rtl="0">
              <a:lnSpc>
                <a:spcPct val="150000"/>
              </a:lnSpc>
              <a:spcBef>
                <a:spcPts val="375"/>
              </a:spcBef>
              <a:spcAft>
                <a:spcPts val="0"/>
              </a:spcAft>
              <a:buSzPts val="2400"/>
              <a:buChar char="•"/>
              <a:defRPr sz="2400"/>
            </a:lvl2pPr>
            <a:lvl3pPr marL="1371600" lvl="2" indent="-381000" algn="l" rtl="0">
              <a:lnSpc>
                <a:spcPct val="150000"/>
              </a:lnSpc>
              <a:spcBef>
                <a:spcPts val="375"/>
              </a:spcBef>
              <a:spcAft>
                <a:spcPts val="0"/>
              </a:spcAft>
              <a:buSzPts val="2400"/>
              <a:buChar char="•"/>
              <a:defRPr sz="2400"/>
            </a:lvl3pPr>
            <a:lvl4pPr marL="1828800" lvl="3" indent="-381000" algn="l" rtl="0">
              <a:lnSpc>
                <a:spcPct val="150000"/>
              </a:lnSpc>
              <a:spcBef>
                <a:spcPts val="375"/>
              </a:spcBef>
              <a:spcAft>
                <a:spcPts val="0"/>
              </a:spcAft>
              <a:buSzPts val="2400"/>
              <a:buChar char="•"/>
              <a:defRPr sz="2400"/>
            </a:lvl4pPr>
            <a:lvl5pPr marL="2286000" lvl="4" indent="-381000" algn="l" rtl="0">
              <a:lnSpc>
                <a:spcPct val="150000"/>
              </a:lnSpc>
              <a:spcBef>
                <a:spcPts val="375"/>
              </a:spcBef>
              <a:spcAft>
                <a:spcPts val="0"/>
              </a:spcAft>
              <a:buSzPts val="2400"/>
              <a:buChar char="•"/>
              <a:defRPr sz="2400"/>
            </a:lvl5pPr>
            <a:lvl6pPr marL="2743200" lvl="5" indent="-381000" algn="l" rtl="0">
              <a:lnSpc>
                <a:spcPct val="150000"/>
              </a:lnSpc>
              <a:spcBef>
                <a:spcPts val="375"/>
              </a:spcBef>
              <a:spcAft>
                <a:spcPts val="0"/>
              </a:spcAft>
              <a:buSzPts val="2400"/>
              <a:buChar char="•"/>
              <a:defRPr sz="2400"/>
            </a:lvl6pPr>
            <a:lvl7pPr marL="3200400" lvl="6" indent="-381000" algn="l" rtl="0">
              <a:lnSpc>
                <a:spcPct val="150000"/>
              </a:lnSpc>
              <a:spcBef>
                <a:spcPts val="375"/>
              </a:spcBef>
              <a:spcAft>
                <a:spcPts val="0"/>
              </a:spcAft>
              <a:buSzPts val="2400"/>
              <a:buChar char="•"/>
              <a:defRPr sz="2400"/>
            </a:lvl7pPr>
            <a:lvl8pPr marL="3657600" lvl="7" indent="-381000" algn="l" rtl="0">
              <a:lnSpc>
                <a:spcPct val="150000"/>
              </a:lnSpc>
              <a:spcBef>
                <a:spcPts val="375"/>
              </a:spcBef>
              <a:spcAft>
                <a:spcPts val="0"/>
              </a:spcAft>
              <a:buSzPts val="2400"/>
              <a:buChar char="•"/>
              <a:defRPr sz="2400"/>
            </a:lvl8pPr>
            <a:lvl9pPr marL="4114800" lvl="8" indent="-381000" algn="l" rtl="0">
              <a:lnSpc>
                <a:spcPct val="150000"/>
              </a:lnSpc>
              <a:spcBef>
                <a:spcPts val="375"/>
              </a:spcBef>
              <a:spcAft>
                <a:spcPts val="0"/>
              </a:spcAft>
              <a:buSzPts val="2400"/>
              <a:buChar char="•"/>
              <a:defRPr sz="2400"/>
            </a:lvl9pPr>
          </a:lstStyle>
          <a:p>
            <a:endParaRPr/>
          </a:p>
        </p:txBody>
      </p:sp>
      <p:sp>
        <p:nvSpPr>
          <p:cNvPr id="52" name="Google Shape;52;p7"/>
          <p:cNvSpPr txBox="1">
            <a:spLocks noGrp="1"/>
          </p:cNvSpPr>
          <p:nvPr>
            <p:ph type="dt" idx="10"/>
          </p:nvPr>
        </p:nvSpPr>
        <p:spPr>
          <a:xfrm>
            <a:off x="7490462" y="6213011"/>
            <a:ext cx="800700" cy="308100"/>
          </a:xfrm>
          <a:prstGeom prst="rect">
            <a:avLst/>
          </a:prstGeom>
          <a:noFill/>
          <a:ln>
            <a:noFill/>
          </a:ln>
        </p:spPr>
        <p:txBody>
          <a:bodyPr spcFirstLastPara="1" wrap="square" lIns="91425" tIns="45700" rIns="91425" bIns="45700" anchor="ctr" anchorCtr="0">
            <a:noAutofit/>
          </a:bodyPr>
          <a:lstStyle>
            <a:lvl1pPr lvl="0" algn="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3" name="Google Shape;53;p7"/>
          <p:cNvSpPr txBox="1">
            <a:spLocks noGrp="1"/>
          </p:cNvSpPr>
          <p:nvPr>
            <p:ph type="sldNum" idx="12"/>
          </p:nvPr>
        </p:nvSpPr>
        <p:spPr>
          <a:xfrm>
            <a:off x="1088686" y="6211950"/>
            <a:ext cx="511200" cy="309300"/>
          </a:xfrm>
          <a:prstGeom prst="rect">
            <a:avLst/>
          </a:prstGeom>
          <a:noFill/>
          <a:ln>
            <a:noFill/>
          </a:ln>
        </p:spPr>
        <p:txBody>
          <a:bodyPr spcFirstLastPara="1" wrap="square" lIns="91425" tIns="45700" rIns="91425" bIns="45700" anchor="t" anchorCtr="0">
            <a:noAutofit/>
          </a:bodyPr>
          <a:lstStyle>
            <a:lvl1pPr marL="0" lvl="0" indent="0" algn="l" rtl="0">
              <a:spcBef>
                <a:spcPts val="0"/>
              </a:spcBef>
              <a:buNone/>
              <a:defRPr/>
            </a:lvl1pPr>
            <a:lvl2pPr marL="0" lvl="1" indent="0" algn="l" rtl="0">
              <a:spcBef>
                <a:spcPts val="0"/>
              </a:spcBef>
              <a:buNone/>
              <a:defRPr/>
            </a:lvl2pPr>
            <a:lvl3pPr marL="0" lvl="2" indent="0" algn="l" rtl="0">
              <a:spcBef>
                <a:spcPts val="0"/>
              </a:spcBef>
              <a:buNone/>
              <a:defRPr/>
            </a:lvl3pPr>
            <a:lvl4pPr marL="0" lvl="3" indent="0" algn="l" rtl="0">
              <a:spcBef>
                <a:spcPts val="0"/>
              </a:spcBef>
              <a:buNone/>
              <a:defRPr/>
            </a:lvl4pPr>
            <a:lvl5pPr marL="0" lvl="4" indent="0" algn="l" rtl="0">
              <a:spcBef>
                <a:spcPts val="0"/>
              </a:spcBef>
              <a:buNone/>
              <a:defRPr/>
            </a:lvl5pPr>
            <a:lvl6pPr marL="0" lvl="5" indent="0" algn="l" rtl="0">
              <a:spcBef>
                <a:spcPts val="0"/>
              </a:spcBef>
              <a:buNone/>
              <a:defRPr/>
            </a:lvl6pPr>
            <a:lvl7pPr marL="0" lvl="6" indent="0" algn="l" rtl="0">
              <a:spcBef>
                <a:spcPts val="0"/>
              </a:spcBef>
              <a:buNone/>
              <a:defRPr/>
            </a:lvl7pPr>
            <a:lvl8pPr marL="0" lvl="7" indent="0" algn="l" rtl="0">
              <a:spcBef>
                <a:spcPts val="0"/>
              </a:spcBef>
              <a:buNone/>
              <a:defRPr/>
            </a:lvl8pPr>
            <a:lvl9pPr marL="0" lvl="8" indent="0" algn="l" rtl="0">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with 2 columns" type="twoObj">
  <p:cSld name="TWO_OBJECTS">
    <p:spTree>
      <p:nvGrpSpPr>
        <p:cNvPr id="1" name="Shape 54"/>
        <p:cNvGrpSpPr/>
        <p:nvPr/>
      </p:nvGrpSpPr>
      <p:grpSpPr>
        <a:xfrm>
          <a:off x="0" y="0"/>
          <a:ext cx="0" cy="0"/>
          <a:chOff x="0" y="0"/>
          <a:chExt cx="0" cy="0"/>
        </a:xfrm>
      </p:grpSpPr>
      <p:sp>
        <p:nvSpPr>
          <p:cNvPr id="55" name="Google Shape;55;p8"/>
          <p:cNvSpPr/>
          <p:nvPr/>
        </p:nvSpPr>
        <p:spPr>
          <a:xfrm>
            <a:off x="897905" y="0"/>
            <a:ext cx="7557940" cy="184708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cxnSp>
        <p:nvCxnSpPr>
          <p:cNvPr id="56" name="Google Shape;56;p8"/>
          <p:cNvCxnSpPr/>
          <p:nvPr/>
        </p:nvCxnSpPr>
        <p:spPr>
          <a:xfrm rot="10800000" flipH="1">
            <a:off x="892142" y="1847089"/>
            <a:ext cx="7563703" cy="12523"/>
          </a:xfrm>
          <a:prstGeom prst="straightConnector1">
            <a:avLst/>
          </a:prstGeom>
          <a:noFill/>
          <a:ln w="31750" cap="flat" cmpd="sng">
            <a:solidFill>
              <a:schemeClr val="accent1"/>
            </a:solidFill>
            <a:prstDash val="solid"/>
            <a:round/>
            <a:headEnd type="none" w="sm" len="sm"/>
            <a:tailEnd type="none" w="sm" len="sm"/>
          </a:ln>
        </p:spPr>
      </p:cxnSp>
      <p:sp>
        <p:nvSpPr>
          <p:cNvPr id="57" name="Google Shape;57;p8"/>
          <p:cNvSpPr txBox="1">
            <a:spLocks noGrp="1"/>
          </p:cNvSpPr>
          <p:nvPr>
            <p:ph type="title"/>
          </p:nvPr>
        </p:nvSpPr>
        <p:spPr>
          <a:xfrm>
            <a:off x="1086913" y="804890"/>
            <a:ext cx="7204226" cy="903456"/>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8"/>
          <p:cNvSpPr txBox="1">
            <a:spLocks noGrp="1"/>
          </p:cNvSpPr>
          <p:nvPr>
            <p:ph type="body" idx="1"/>
          </p:nvPr>
        </p:nvSpPr>
        <p:spPr>
          <a:xfrm>
            <a:off x="1085498" y="2010878"/>
            <a:ext cx="3483864" cy="4049804"/>
          </a:xfrm>
          <a:prstGeom prst="rect">
            <a:avLst/>
          </a:prstGeom>
          <a:noFill/>
          <a:ln>
            <a:noFill/>
          </a:ln>
        </p:spPr>
        <p:txBody>
          <a:bodyPr spcFirstLastPara="1" wrap="square" lIns="91425" tIns="45700" rIns="91425" bIns="45700" anchor="t" anchorCtr="0">
            <a:normAutofit/>
          </a:bodyPr>
          <a:lstStyle>
            <a:lvl1pPr marL="457200" lvl="0" indent="-317500" algn="l">
              <a:lnSpc>
                <a:spcPct val="120000"/>
              </a:lnSpc>
              <a:spcBef>
                <a:spcPts val="750"/>
              </a:spcBef>
              <a:spcAft>
                <a:spcPts val="0"/>
              </a:spcAft>
              <a:buSzPts val="1400"/>
              <a:buChar char="•"/>
              <a:defRPr sz="1400"/>
            </a:lvl1pPr>
            <a:lvl2pPr marL="914400" lvl="1" indent="-317500" algn="l">
              <a:lnSpc>
                <a:spcPct val="120000"/>
              </a:lnSpc>
              <a:spcBef>
                <a:spcPts val="375"/>
              </a:spcBef>
              <a:spcAft>
                <a:spcPts val="0"/>
              </a:spcAft>
              <a:buSzPts val="1400"/>
              <a:buChar char="•"/>
              <a:defRPr/>
            </a:lvl2pPr>
            <a:lvl3pPr marL="1371600" lvl="2" indent="-317500" algn="l">
              <a:lnSpc>
                <a:spcPct val="120000"/>
              </a:lnSpc>
              <a:spcBef>
                <a:spcPts val="375"/>
              </a:spcBef>
              <a:spcAft>
                <a:spcPts val="0"/>
              </a:spcAft>
              <a:buSzPts val="1400"/>
              <a:buChar char="•"/>
              <a:defRPr sz="1400"/>
            </a:lvl3pPr>
            <a:lvl4pPr marL="1828800" lvl="3" indent="-317500" algn="l">
              <a:lnSpc>
                <a:spcPct val="120000"/>
              </a:lnSpc>
              <a:spcBef>
                <a:spcPts val="375"/>
              </a:spcBef>
              <a:spcAft>
                <a:spcPts val="0"/>
              </a:spcAft>
              <a:buSzPts val="1400"/>
              <a:buChar char="•"/>
              <a:defRPr sz="1400"/>
            </a:lvl4pPr>
            <a:lvl5pPr marL="2286000" lvl="4" indent="-317500" algn="l">
              <a:lnSpc>
                <a:spcPct val="120000"/>
              </a:lnSpc>
              <a:spcBef>
                <a:spcPts val="375"/>
              </a:spcBef>
              <a:spcAft>
                <a:spcPts val="0"/>
              </a:spcAft>
              <a:buSzPts val="1400"/>
              <a:buChar char="•"/>
              <a:defRPr sz="1400"/>
            </a:lvl5pPr>
            <a:lvl6pPr marL="2743200" lvl="5" indent="-317500" algn="l">
              <a:lnSpc>
                <a:spcPct val="120000"/>
              </a:lnSpc>
              <a:spcBef>
                <a:spcPts val="375"/>
              </a:spcBef>
              <a:spcAft>
                <a:spcPts val="0"/>
              </a:spcAft>
              <a:buSzPts val="1400"/>
              <a:buChar char="•"/>
              <a:defRPr sz="1400"/>
            </a:lvl6pPr>
            <a:lvl7pPr marL="3200400" lvl="6" indent="-317500" algn="l">
              <a:lnSpc>
                <a:spcPct val="120000"/>
              </a:lnSpc>
              <a:spcBef>
                <a:spcPts val="375"/>
              </a:spcBef>
              <a:spcAft>
                <a:spcPts val="0"/>
              </a:spcAft>
              <a:buSzPts val="1400"/>
              <a:buChar char="•"/>
              <a:defRPr sz="1400"/>
            </a:lvl7pPr>
            <a:lvl8pPr marL="3657600" lvl="7" indent="-317500" algn="l">
              <a:lnSpc>
                <a:spcPct val="120000"/>
              </a:lnSpc>
              <a:spcBef>
                <a:spcPts val="375"/>
              </a:spcBef>
              <a:spcAft>
                <a:spcPts val="0"/>
              </a:spcAft>
              <a:buSzPts val="1400"/>
              <a:buChar char="•"/>
              <a:defRPr sz="1400"/>
            </a:lvl8pPr>
            <a:lvl9pPr marL="4114800" lvl="8" indent="-317500" algn="l">
              <a:lnSpc>
                <a:spcPct val="120000"/>
              </a:lnSpc>
              <a:spcBef>
                <a:spcPts val="375"/>
              </a:spcBef>
              <a:spcAft>
                <a:spcPts val="0"/>
              </a:spcAft>
              <a:buSzPts val="1400"/>
              <a:buChar char="•"/>
              <a:defRPr sz="1400"/>
            </a:lvl9pPr>
          </a:lstStyle>
          <a:p>
            <a:endParaRPr/>
          </a:p>
        </p:txBody>
      </p:sp>
      <p:sp>
        <p:nvSpPr>
          <p:cNvPr id="59" name="Google Shape;59;p8"/>
          <p:cNvSpPr txBox="1">
            <a:spLocks noGrp="1"/>
          </p:cNvSpPr>
          <p:nvPr>
            <p:ph type="body" idx="2"/>
          </p:nvPr>
        </p:nvSpPr>
        <p:spPr>
          <a:xfrm>
            <a:off x="4810328" y="2017345"/>
            <a:ext cx="3483864" cy="4043339"/>
          </a:xfrm>
          <a:prstGeom prst="rect">
            <a:avLst/>
          </a:prstGeom>
          <a:noFill/>
          <a:ln>
            <a:noFill/>
          </a:ln>
        </p:spPr>
        <p:txBody>
          <a:bodyPr spcFirstLastPara="1" wrap="square" lIns="91425" tIns="45700" rIns="91425" bIns="45700" anchor="t" anchorCtr="0">
            <a:normAutofit/>
          </a:bodyPr>
          <a:lstStyle>
            <a:lvl1pPr marL="457200" lvl="0" indent="-317500" algn="l">
              <a:lnSpc>
                <a:spcPct val="120000"/>
              </a:lnSpc>
              <a:spcBef>
                <a:spcPts val="750"/>
              </a:spcBef>
              <a:spcAft>
                <a:spcPts val="0"/>
              </a:spcAft>
              <a:buSzPts val="1400"/>
              <a:buChar char="•"/>
              <a:defRPr sz="1400"/>
            </a:lvl1pPr>
            <a:lvl2pPr marL="914400" lvl="1" indent="-317500" algn="l">
              <a:lnSpc>
                <a:spcPct val="120000"/>
              </a:lnSpc>
              <a:spcBef>
                <a:spcPts val="375"/>
              </a:spcBef>
              <a:spcAft>
                <a:spcPts val="0"/>
              </a:spcAft>
              <a:buSzPts val="1400"/>
              <a:buChar char="•"/>
              <a:defRPr/>
            </a:lvl2pPr>
            <a:lvl3pPr marL="1371600" lvl="2" indent="-317500" algn="l">
              <a:lnSpc>
                <a:spcPct val="120000"/>
              </a:lnSpc>
              <a:spcBef>
                <a:spcPts val="375"/>
              </a:spcBef>
              <a:spcAft>
                <a:spcPts val="0"/>
              </a:spcAft>
              <a:buSzPts val="1400"/>
              <a:buChar char="•"/>
              <a:defRPr sz="1400"/>
            </a:lvl3pPr>
            <a:lvl4pPr marL="1828800" lvl="3" indent="-317500" algn="l">
              <a:lnSpc>
                <a:spcPct val="120000"/>
              </a:lnSpc>
              <a:spcBef>
                <a:spcPts val="375"/>
              </a:spcBef>
              <a:spcAft>
                <a:spcPts val="0"/>
              </a:spcAft>
              <a:buSzPts val="1400"/>
              <a:buChar char="•"/>
              <a:defRPr sz="1400"/>
            </a:lvl4pPr>
            <a:lvl5pPr marL="2286000" lvl="4" indent="-317500" algn="l">
              <a:lnSpc>
                <a:spcPct val="120000"/>
              </a:lnSpc>
              <a:spcBef>
                <a:spcPts val="375"/>
              </a:spcBef>
              <a:spcAft>
                <a:spcPts val="0"/>
              </a:spcAft>
              <a:buSzPts val="1400"/>
              <a:buChar char="•"/>
              <a:defRPr sz="1400"/>
            </a:lvl5pPr>
            <a:lvl6pPr marL="2743200" lvl="5" indent="-317500" algn="l">
              <a:lnSpc>
                <a:spcPct val="120000"/>
              </a:lnSpc>
              <a:spcBef>
                <a:spcPts val="375"/>
              </a:spcBef>
              <a:spcAft>
                <a:spcPts val="0"/>
              </a:spcAft>
              <a:buSzPts val="1400"/>
              <a:buChar char="•"/>
              <a:defRPr sz="1400"/>
            </a:lvl6pPr>
            <a:lvl7pPr marL="3200400" lvl="6" indent="-317500" algn="l">
              <a:lnSpc>
                <a:spcPct val="120000"/>
              </a:lnSpc>
              <a:spcBef>
                <a:spcPts val="375"/>
              </a:spcBef>
              <a:spcAft>
                <a:spcPts val="0"/>
              </a:spcAft>
              <a:buSzPts val="1400"/>
              <a:buChar char="•"/>
              <a:defRPr sz="1400"/>
            </a:lvl7pPr>
            <a:lvl8pPr marL="3657600" lvl="7" indent="-317500" algn="l">
              <a:lnSpc>
                <a:spcPct val="120000"/>
              </a:lnSpc>
              <a:spcBef>
                <a:spcPts val="375"/>
              </a:spcBef>
              <a:spcAft>
                <a:spcPts val="0"/>
              </a:spcAft>
              <a:buSzPts val="1400"/>
              <a:buChar char="•"/>
              <a:defRPr sz="1400"/>
            </a:lvl8pPr>
            <a:lvl9pPr marL="4114800" lvl="8" indent="-317500" algn="l">
              <a:lnSpc>
                <a:spcPct val="120000"/>
              </a:lnSpc>
              <a:spcBef>
                <a:spcPts val="375"/>
              </a:spcBef>
              <a:spcAft>
                <a:spcPts val="0"/>
              </a:spcAft>
              <a:buSzPts val="1400"/>
              <a:buChar char="•"/>
              <a:defRPr sz="1400"/>
            </a:lvl9pPr>
          </a:lstStyle>
          <a:p>
            <a:endParaRPr/>
          </a:p>
        </p:txBody>
      </p:sp>
      <p:sp>
        <p:nvSpPr>
          <p:cNvPr id="60" name="Google Shape;60;p8"/>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8"/>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with Comparison" type="twoTxTwoObj">
  <p:cSld name="TWO_OBJECTS_WITH_TEXT">
    <p:spTree>
      <p:nvGrpSpPr>
        <p:cNvPr id="1" name="Shape 62"/>
        <p:cNvGrpSpPr/>
        <p:nvPr/>
      </p:nvGrpSpPr>
      <p:grpSpPr>
        <a:xfrm>
          <a:off x="0" y="0"/>
          <a:ext cx="0" cy="0"/>
          <a:chOff x="0" y="0"/>
          <a:chExt cx="0" cy="0"/>
        </a:xfrm>
      </p:grpSpPr>
      <p:sp>
        <p:nvSpPr>
          <p:cNvPr id="63" name="Google Shape;63;p9"/>
          <p:cNvSpPr/>
          <p:nvPr/>
        </p:nvSpPr>
        <p:spPr>
          <a:xfrm>
            <a:off x="897905" y="0"/>
            <a:ext cx="7557940" cy="1844314"/>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cxnSp>
        <p:nvCxnSpPr>
          <p:cNvPr id="64" name="Google Shape;64;p9"/>
          <p:cNvCxnSpPr/>
          <p:nvPr/>
        </p:nvCxnSpPr>
        <p:spPr>
          <a:xfrm rot="10800000" flipH="1">
            <a:off x="892142" y="1847089"/>
            <a:ext cx="7563703" cy="12523"/>
          </a:xfrm>
          <a:prstGeom prst="straightConnector1">
            <a:avLst/>
          </a:prstGeom>
          <a:noFill/>
          <a:ln w="31750" cap="flat" cmpd="sng">
            <a:solidFill>
              <a:schemeClr val="accent1"/>
            </a:solidFill>
            <a:prstDash val="solid"/>
            <a:round/>
            <a:headEnd type="none" w="sm" len="sm"/>
            <a:tailEnd type="none" w="sm" len="sm"/>
          </a:ln>
        </p:spPr>
      </p:cxnSp>
      <p:sp>
        <p:nvSpPr>
          <p:cNvPr id="65" name="Google Shape;65;p9"/>
          <p:cNvSpPr txBox="1">
            <a:spLocks noGrp="1"/>
          </p:cNvSpPr>
          <p:nvPr>
            <p:ph type="title"/>
          </p:nvPr>
        </p:nvSpPr>
        <p:spPr>
          <a:xfrm>
            <a:off x="1085394" y="804167"/>
            <a:ext cx="7205746" cy="879528"/>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9"/>
          <p:cNvSpPr txBox="1">
            <a:spLocks noGrp="1"/>
          </p:cNvSpPr>
          <p:nvPr>
            <p:ph type="body" idx="1"/>
          </p:nvPr>
        </p:nvSpPr>
        <p:spPr>
          <a:xfrm>
            <a:off x="1085393" y="2019552"/>
            <a:ext cx="3483864" cy="801943"/>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1800"/>
              <a:buNone/>
              <a:defRPr sz="18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67" name="Google Shape;67;p9"/>
          <p:cNvSpPr txBox="1">
            <a:spLocks noGrp="1"/>
          </p:cNvSpPr>
          <p:nvPr>
            <p:ph type="body" idx="2"/>
          </p:nvPr>
        </p:nvSpPr>
        <p:spPr>
          <a:xfrm>
            <a:off x="1085393" y="2824270"/>
            <a:ext cx="3483864" cy="3230542"/>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68" name="Google Shape;68;p9"/>
          <p:cNvSpPr txBox="1">
            <a:spLocks noGrp="1"/>
          </p:cNvSpPr>
          <p:nvPr>
            <p:ph type="body" idx="3"/>
          </p:nvPr>
        </p:nvSpPr>
        <p:spPr>
          <a:xfrm>
            <a:off x="4809272" y="2023006"/>
            <a:ext cx="3483864" cy="80223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1800"/>
              <a:buNone/>
              <a:defRPr sz="18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69" name="Google Shape;69;p9"/>
          <p:cNvSpPr txBox="1">
            <a:spLocks noGrp="1"/>
          </p:cNvSpPr>
          <p:nvPr>
            <p:ph type="body" idx="4"/>
          </p:nvPr>
        </p:nvSpPr>
        <p:spPr>
          <a:xfrm>
            <a:off x="4809272" y="2821494"/>
            <a:ext cx="3483864" cy="3233321"/>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70" name="Google Shape;70;p9"/>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9"/>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title only" type="titleOnly">
  <p:cSld name="TITLE_ONLY">
    <p:spTree>
      <p:nvGrpSpPr>
        <p:cNvPr id="1" name="Shape 72"/>
        <p:cNvGrpSpPr/>
        <p:nvPr/>
      </p:nvGrpSpPr>
      <p:grpSpPr>
        <a:xfrm>
          <a:off x="0" y="0"/>
          <a:ext cx="0" cy="0"/>
          <a:chOff x="0" y="0"/>
          <a:chExt cx="0" cy="0"/>
        </a:xfrm>
      </p:grpSpPr>
      <p:sp>
        <p:nvSpPr>
          <p:cNvPr id="73" name="Google Shape;73;p10"/>
          <p:cNvSpPr/>
          <p:nvPr/>
        </p:nvSpPr>
        <p:spPr>
          <a:xfrm>
            <a:off x="897905" y="0"/>
            <a:ext cx="7557940" cy="184708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cxnSp>
        <p:nvCxnSpPr>
          <p:cNvPr id="74" name="Google Shape;74;p10"/>
          <p:cNvCxnSpPr/>
          <p:nvPr/>
        </p:nvCxnSpPr>
        <p:spPr>
          <a:xfrm rot="10800000" flipH="1">
            <a:off x="892142" y="1847089"/>
            <a:ext cx="7563703" cy="12523"/>
          </a:xfrm>
          <a:prstGeom prst="straightConnector1">
            <a:avLst/>
          </a:prstGeom>
          <a:noFill/>
          <a:ln w="31750" cap="flat" cmpd="sng">
            <a:solidFill>
              <a:schemeClr val="accent1"/>
            </a:solidFill>
            <a:prstDash val="solid"/>
            <a:round/>
            <a:headEnd type="none" w="sm" len="sm"/>
            <a:tailEnd type="none" w="sm" len="sm"/>
          </a:ln>
        </p:spPr>
      </p:cxnSp>
      <p:sp>
        <p:nvSpPr>
          <p:cNvPr id="75" name="Google Shape;75;p10"/>
          <p:cNvSpPr txBox="1">
            <a:spLocks noGrp="1"/>
          </p:cNvSpPr>
          <p:nvPr>
            <p:ph type="title"/>
          </p:nvPr>
        </p:nvSpPr>
        <p:spPr>
          <a:xfrm>
            <a:off x="1088686" y="810377"/>
            <a:ext cx="7202456" cy="947303"/>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0"/>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0"/>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Side Header with content" type="objTx">
  <p:cSld name="OBJECT_WITH_CAPTION_TEXT">
    <p:spTree>
      <p:nvGrpSpPr>
        <p:cNvPr id="1" name="Shape 78"/>
        <p:cNvGrpSpPr/>
        <p:nvPr/>
      </p:nvGrpSpPr>
      <p:grpSpPr>
        <a:xfrm>
          <a:off x="0" y="0"/>
          <a:ext cx="0" cy="0"/>
          <a:chOff x="0" y="0"/>
          <a:chExt cx="0" cy="0"/>
        </a:xfrm>
      </p:grpSpPr>
      <p:sp>
        <p:nvSpPr>
          <p:cNvPr id="79" name="Google Shape;79;p11"/>
          <p:cNvSpPr/>
          <p:nvPr/>
        </p:nvSpPr>
        <p:spPr>
          <a:xfrm>
            <a:off x="0" y="798973"/>
            <a:ext cx="3648300" cy="2326800"/>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cxnSp>
        <p:nvCxnSpPr>
          <p:cNvPr id="80" name="Google Shape;80;p11"/>
          <p:cNvCxnSpPr/>
          <p:nvPr/>
        </p:nvCxnSpPr>
        <p:spPr>
          <a:xfrm rot="10800000" flipH="1">
            <a:off x="2" y="3119532"/>
            <a:ext cx="3644507" cy="6261"/>
          </a:xfrm>
          <a:prstGeom prst="straightConnector1">
            <a:avLst/>
          </a:prstGeom>
          <a:noFill/>
          <a:ln w="31750" cap="flat" cmpd="sng">
            <a:solidFill>
              <a:schemeClr val="accent1"/>
            </a:solidFill>
            <a:prstDash val="solid"/>
            <a:round/>
            <a:headEnd type="none" w="sm" len="sm"/>
            <a:tailEnd type="none" w="sm" len="sm"/>
          </a:ln>
        </p:spPr>
      </p:cxnSp>
      <p:sp>
        <p:nvSpPr>
          <p:cNvPr id="81" name="Google Shape;81;p11"/>
          <p:cNvSpPr txBox="1">
            <a:spLocks noGrp="1"/>
          </p:cNvSpPr>
          <p:nvPr>
            <p:ph type="title"/>
          </p:nvPr>
        </p:nvSpPr>
        <p:spPr>
          <a:xfrm>
            <a:off x="1083504" y="798973"/>
            <a:ext cx="2456400" cy="2247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2600"/>
              <a:buFont typeface="Arial"/>
              <a:buNone/>
              <a:defRPr sz="2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11"/>
          <p:cNvSpPr txBox="1">
            <a:spLocks noGrp="1"/>
          </p:cNvSpPr>
          <p:nvPr>
            <p:ph type="body" idx="1"/>
          </p:nvPr>
        </p:nvSpPr>
        <p:spPr>
          <a:xfrm>
            <a:off x="3782786" y="798976"/>
            <a:ext cx="4509353" cy="5255837"/>
          </a:xfrm>
          <a:prstGeom prst="rect">
            <a:avLst/>
          </a:prstGeom>
          <a:noFill/>
          <a:ln>
            <a:noFill/>
          </a:ln>
        </p:spPr>
        <p:txBody>
          <a:bodyPr spcFirstLastPara="1" wrap="square" lIns="91425" tIns="45700" rIns="91425" bIns="45700" anchor="ctr" anchorCtr="0">
            <a:normAutofit/>
          </a:bodyPr>
          <a:lstStyle>
            <a:lvl1pPr marL="457200" lvl="0" indent="-342900" algn="l">
              <a:lnSpc>
                <a:spcPct val="120000"/>
              </a:lnSpc>
              <a:spcBef>
                <a:spcPts val="750"/>
              </a:spcBef>
              <a:spcAft>
                <a:spcPts val="0"/>
              </a:spcAft>
              <a:buSzPts val="1800"/>
              <a:buChar char="•"/>
              <a:defRPr sz="1800"/>
            </a:lvl1pPr>
            <a:lvl2pPr marL="914400" lvl="1" indent="-342900" algn="l">
              <a:lnSpc>
                <a:spcPct val="120000"/>
              </a:lnSpc>
              <a:spcBef>
                <a:spcPts val="375"/>
              </a:spcBef>
              <a:spcAft>
                <a:spcPts val="0"/>
              </a:spcAft>
              <a:buSzPts val="1800"/>
              <a:buChar char="•"/>
              <a:defRPr sz="1800"/>
            </a:lvl2pPr>
            <a:lvl3pPr marL="1371600" lvl="2" indent="-342900" algn="l">
              <a:lnSpc>
                <a:spcPct val="120000"/>
              </a:lnSpc>
              <a:spcBef>
                <a:spcPts val="375"/>
              </a:spcBef>
              <a:spcAft>
                <a:spcPts val="0"/>
              </a:spcAft>
              <a:buSzPts val="1800"/>
              <a:buChar char="•"/>
              <a:defRPr sz="1800"/>
            </a:lvl3pPr>
            <a:lvl4pPr marL="1828800" lvl="3" indent="-342900" algn="l">
              <a:lnSpc>
                <a:spcPct val="120000"/>
              </a:lnSpc>
              <a:spcBef>
                <a:spcPts val="375"/>
              </a:spcBef>
              <a:spcAft>
                <a:spcPts val="0"/>
              </a:spcAft>
              <a:buSzPts val="1800"/>
              <a:buChar char="•"/>
              <a:defRPr sz="1800"/>
            </a:lvl4pPr>
            <a:lvl5pPr marL="2286000" lvl="4" indent="-342900" algn="l">
              <a:lnSpc>
                <a:spcPct val="120000"/>
              </a:lnSpc>
              <a:spcBef>
                <a:spcPts val="375"/>
              </a:spcBef>
              <a:spcAft>
                <a:spcPts val="0"/>
              </a:spcAft>
              <a:buSzPts val="1800"/>
              <a:buChar char="•"/>
              <a:defRPr sz="1800"/>
            </a:lvl5pPr>
            <a:lvl6pPr marL="2743200" lvl="5" indent="-342900" algn="l">
              <a:lnSpc>
                <a:spcPct val="120000"/>
              </a:lnSpc>
              <a:spcBef>
                <a:spcPts val="375"/>
              </a:spcBef>
              <a:spcAft>
                <a:spcPts val="0"/>
              </a:spcAft>
              <a:buSzPts val="1800"/>
              <a:buChar char="•"/>
              <a:defRPr sz="1800"/>
            </a:lvl6pPr>
            <a:lvl7pPr marL="3200400" lvl="6" indent="-342900" algn="l">
              <a:lnSpc>
                <a:spcPct val="120000"/>
              </a:lnSpc>
              <a:spcBef>
                <a:spcPts val="375"/>
              </a:spcBef>
              <a:spcAft>
                <a:spcPts val="0"/>
              </a:spcAft>
              <a:buSzPts val="1800"/>
              <a:buChar char="•"/>
              <a:defRPr sz="1800"/>
            </a:lvl7pPr>
            <a:lvl8pPr marL="3657600" lvl="7" indent="-342900" algn="l">
              <a:lnSpc>
                <a:spcPct val="120000"/>
              </a:lnSpc>
              <a:spcBef>
                <a:spcPts val="375"/>
              </a:spcBef>
              <a:spcAft>
                <a:spcPts val="0"/>
              </a:spcAft>
              <a:buSzPts val="1800"/>
              <a:buChar char="•"/>
              <a:defRPr sz="1800"/>
            </a:lvl8pPr>
            <a:lvl9pPr marL="4114800" lvl="8" indent="-342900" algn="l">
              <a:lnSpc>
                <a:spcPct val="120000"/>
              </a:lnSpc>
              <a:spcBef>
                <a:spcPts val="375"/>
              </a:spcBef>
              <a:spcAft>
                <a:spcPts val="0"/>
              </a:spcAft>
              <a:buSzPts val="1800"/>
              <a:buChar char="•"/>
              <a:defRPr sz="1800"/>
            </a:lvl9pPr>
          </a:lstStyle>
          <a:p>
            <a:endParaRPr/>
          </a:p>
        </p:txBody>
      </p:sp>
      <p:sp>
        <p:nvSpPr>
          <p:cNvPr id="83" name="Google Shape;83;p11"/>
          <p:cNvSpPr txBox="1">
            <a:spLocks noGrp="1"/>
          </p:cNvSpPr>
          <p:nvPr>
            <p:ph type="body" idx="2"/>
          </p:nvPr>
        </p:nvSpPr>
        <p:spPr>
          <a:xfrm>
            <a:off x="1083504" y="3205494"/>
            <a:ext cx="2456260" cy="2849319"/>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750"/>
              </a:spcBef>
              <a:spcAft>
                <a:spcPts val="0"/>
              </a:spcAft>
              <a:buSzPts val="1600"/>
              <a:buNone/>
              <a:defRPr sz="1600">
                <a:solidFill>
                  <a:schemeClr val="dk2"/>
                </a:solidFill>
              </a:defRPr>
            </a:lvl1pPr>
            <a:lvl2pPr marL="914400" lvl="1" indent="-228600" algn="l">
              <a:lnSpc>
                <a:spcPct val="120000"/>
              </a:lnSpc>
              <a:spcBef>
                <a:spcPts val="375"/>
              </a:spcBef>
              <a:spcAft>
                <a:spcPts val="0"/>
              </a:spcAft>
              <a:buSzPts val="1050"/>
              <a:buNone/>
              <a:defRPr sz="1050"/>
            </a:lvl2pPr>
            <a:lvl3pPr marL="1371600" lvl="2" indent="-228600" algn="l">
              <a:lnSpc>
                <a:spcPct val="120000"/>
              </a:lnSpc>
              <a:spcBef>
                <a:spcPts val="375"/>
              </a:spcBef>
              <a:spcAft>
                <a:spcPts val="0"/>
              </a:spcAft>
              <a:buSzPts val="900"/>
              <a:buNone/>
              <a:defRPr sz="900"/>
            </a:lvl3pPr>
            <a:lvl4pPr marL="1828800" lvl="3" indent="-228600" algn="l">
              <a:lnSpc>
                <a:spcPct val="120000"/>
              </a:lnSpc>
              <a:spcBef>
                <a:spcPts val="375"/>
              </a:spcBef>
              <a:spcAft>
                <a:spcPts val="0"/>
              </a:spcAft>
              <a:buSzPts val="750"/>
              <a:buNone/>
              <a:defRPr sz="750"/>
            </a:lvl4pPr>
            <a:lvl5pPr marL="2286000" lvl="4" indent="-228600" algn="l">
              <a:lnSpc>
                <a:spcPct val="120000"/>
              </a:lnSpc>
              <a:spcBef>
                <a:spcPts val="375"/>
              </a:spcBef>
              <a:spcAft>
                <a:spcPts val="0"/>
              </a:spcAft>
              <a:buSzPts val="750"/>
              <a:buNone/>
              <a:defRPr sz="750"/>
            </a:lvl5pPr>
            <a:lvl6pPr marL="2743200" lvl="5" indent="-228600" algn="l">
              <a:lnSpc>
                <a:spcPct val="120000"/>
              </a:lnSpc>
              <a:spcBef>
                <a:spcPts val="375"/>
              </a:spcBef>
              <a:spcAft>
                <a:spcPts val="0"/>
              </a:spcAft>
              <a:buSzPts val="750"/>
              <a:buNone/>
              <a:defRPr sz="750"/>
            </a:lvl6pPr>
            <a:lvl7pPr marL="3200400" lvl="6" indent="-228600" algn="l">
              <a:lnSpc>
                <a:spcPct val="120000"/>
              </a:lnSpc>
              <a:spcBef>
                <a:spcPts val="375"/>
              </a:spcBef>
              <a:spcAft>
                <a:spcPts val="0"/>
              </a:spcAft>
              <a:buSzPts val="750"/>
              <a:buNone/>
              <a:defRPr sz="750"/>
            </a:lvl7pPr>
            <a:lvl8pPr marL="3657600" lvl="7" indent="-228600" algn="l">
              <a:lnSpc>
                <a:spcPct val="120000"/>
              </a:lnSpc>
              <a:spcBef>
                <a:spcPts val="375"/>
              </a:spcBef>
              <a:spcAft>
                <a:spcPts val="0"/>
              </a:spcAft>
              <a:buSzPts val="750"/>
              <a:buNone/>
              <a:defRPr sz="750"/>
            </a:lvl8pPr>
            <a:lvl9pPr marL="4114800" lvl="8" indent="-228600" algn="l">
              <a:lnSpc>
                <a:spcPct val="120000"/>
              </a:lnSpc>
              <a:spcBef>
                <a:spcPts val="375"/>
              </a:spcBef>
              <a:spcAft>
                <a:spcPts val="0"/>
              </a:spcAft>
              <a:buSzPts val="750"/>
              <a:buNone/>
              <a:defRPr sz="750"/>
            </a:lvl9pPr>
          </a:lstStyle>
          <a:p>
            <a:endParaRPr/>
          </a:p>
        </p:txBody>
      </p:sp>
      <p:sp>
        <p:nvSpPr>
          <p:cNvPr id="84" name="Google Shape;84;p11"/>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11"/>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Side Header with picture" type="picTx">
  <p:cSld name="PICTURE_WITH_CAPTION_TEXT">
    <p:spTree>
      <p:nvGrpSpPr>
        <p:cNvPr id="1" name="Shape 86"/>
        <p:cNvGrpSpPr/>
        <p:nvPr/>
      </p:nvGrpSpPr>
      <p:grpSpPr>
        <a:xfrm>
          <a:off x="0" y="0"/>
          <a:ext cx="0" cy="0"/>
          <a:chOff x="0" y="0"/>
          <a:chExt cx="0" cy="0"/>
        </a:xfrm>
      </p:grpSpPr>
      <p:sp>
        <p:nvSpPr>
          <p:cNvPr id="87" name="Google Shape;87;p12"/>
          <p:cNvSpPr/>
          <p:nvPr/>
        </p:nvSpPr>
        <p:spPr>
          <a:xfrm>
            <a:off x="-1" y="798973"/>
            <a:ext cx="5231050" cy="232681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cxnSp>
        <p:nvCxnSpPr>
          <p:cNvPr id="88" name="Google Shape;88;p12"/>
          <p:cNvCxnSpPr/>
          <p:nvPr/>
        </p:nvCxnSpPr>
        <p:spPr>
          <a:xfrm rot="10800000" flipH="1">
            <a:off x="1" y="3116401"/>
            <a:ext cx="5225792" cy="9393"/>
          </a:xfrm>
          <a:prstGeom prst="straightConnector1">
            <a:avLst/>
          </a:prstGeom>
          <a:noFill/>
          <a:ln w="31750" cap="flat" cmpd="sng">
            <a:solidFill>
              <a:schemeClr val="accent1"/>
            </a:solidFill>
            <a:prstDash val="solid"/>
            <a:round/>
            <a:headEnd type="none" w="sm" len="sm"/>
            <a:tailEnd type="none" w="sm" len="sm"/>
          </a:ln>
        </p:spPr>
      </p:cxnSp>
      <p:sp>
        <p:nvSpPr>
          <p:cNvPr id="89" name="Google Shape;89;p12"/>
          <p:cNvSpPr txBox="1">
            <a:spLocks noGrp="1"/>
          </p:cNvSpPr>
          <p:nvPr>
            <p:ph type="title"/>
          </p:nvPr>
        </p:nvSpPr>
        <p:spPr>
          <a:xfrm>
            <a:off x="1088405" y="1129513"/>
            <a:ext cx="4149246" cy="183058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2600"/>
              <a:buFont typeface="Arial"/>
              <a:buNone/>
              <a:defRPr sz="2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 name="Google Shape;90;p12"/>
          <p:cNvSpPr>
            <a:spLocks noGrp="1"/>
          </p:cNvSpPr>
          <p:nvPr>
            <p:ph type="pic" idx="2"/>
          </p:nvPr>
        </p:nvSpPr>
        <p:spPr>
          <a:xfrm>
            <a:off x="5449305" y="797578"/>
            <a:ext cx="2841836" cy="5248677"/>
          </a:xfrm>
          <a:prstGeom prst="rect">
            <a:avLst/>
          </a:prstGeom>
          <a:solidFill>
            <a:srgbClr val="D8D8D8"/>
          </a:solidFill>
          <a:ln>
            <a:noFill/>
          </a:ln>
        </p:spPr>
      </p:sp>
      <p:sp>
        <p:nvSpPr>
          <p:cNvPr id="91" name="Google Shape;91;p12"/>
          <p:cNvSpPr txBox="1">
            <a:spLocks noGrp="1"/>
          </p:cNvSpPr>
          <p:nvPr>
            <p:ph type="body" idx="1"/>
          </p:nvPr>
        </p:nvSpPr>
        <p:spPr>
          <a:xfrm>
            <a:off x="1087748" y="3145994"/>
            <a:ext cx="4143303" cy="2900261"/>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750"/>
              </a:spcBef>
              <a:spcAft>
                <a:spcPts val="0"/>
              </a:spcAft>
              <a:buSzPts val="1600"/>
              <a:buNone/>
              <a:defRPr sz="1600">
                <a:solidFill>
                  <a:schemeClr val="dk2"/>
                </a:solidFill>
              </a:defRPr>
            </a:lvl1pPr>
            <a:lvl2pPr marL="914400" lvl="1" indent="-228600" algn="l">
              <a:lnSpc>
                <a:spcPct val="120000"/>
              </a:lnSpc>
              <a:spcBef>
                <a:spcPts val="375"/>
              </a:spcBef>
              <a:spcAft>
                <a:spcPts val="0"/>
              </a:spcAft>
              <a:buSzPts val="1050"/>
              <a:buNone/>
              <a:defRPr sz="1050"/>
            </a:lvl2pPr>
            <a:lvl3pPr marL="1371600" lvl="2" indent="-228600" algn="l">
              <a:lnSpc>
                <a:spcPct val="120000"/>
              </a:lnSpc>
              <a:spcBef>
                <a:spcPts val="375"/>
              </a:spcBef>
              <a:spcAft>
                <a:spcPts val="0"/>
              </a:spcAft>
              <a:buSzPts val="900"/>
              <a:buNone/>
              <a:defRPr sz="900"/>
            </a:lvl3pPr>
            <a:lvl4pPr marL="1828800" lvl="3" indent="-228600" algn="l">
              <a:lnSpc>
                <a:spcPct val="120000"/>
              </a:lnSpc>
              <a:spcBef>
                <a:spcPts val="375"/>
              </a:spcBef>
              <a:spcAft>
                <a:spcPts val="0"/>
              </a:spcAft>
              <a:buSzPts val="750"/>
              <a:buNone/>
              <a:defRPr sz="750"/>
            </a:lvl4pPr>
            <a:lvl5pPr marL="2286000" lvl="4" indent="-228600" algn="l">
              <a:lnSpc>
                <a:spcPct val="120000"/>
              </a:lnSpc>
              <a:spcBef>
                <a:spcPts val="375"/>
              </a:spcBef>
              <a:spcAft>
                <a:spcPts val="0"/>
              </a:spcAft>
              <a:buSzPts val="750"/>
              <a:buNone/>
              <a:defRPr sz="750"/>
            </a:lvl5pPr>
            <a:lvl6pPr marL="2743200" lvl="5" indent="-228600" algn="l">
              <a:lnSpc>
                <a:spcPct val="120000"/>
              </a:lnSpc>
              <a:spcBef>
                <a:spcPts val="375"/>
              </a:spcBef>
              <a:spcAft>
                <a:spcPts val="0"/>
              </a:spcAft>
              <a:buSzPts val="750"/>
              <a:buNone/>
              <a:defRPr sz="750"/>
            </a:lvl6pPr>
            <a:lvl7pPr marL="3200400" lvl="6" indent="-228600" algn="l">
              <a:lnSpc>
                <a:spcPct val="120000"/>
              </a:lnSpc>
              <a:spcBef>
                <a:spcPts val="375"/>
              </a:spcBef>
              <a:spcAft>
                <a:spcPts val="0"/>
              </a:spcAft>
              <a:buSzPts val="750"/>
              <a:buNone/>
              <a:defRPr sz="750"/>
            </a:lvl7pPr>
            <a:lvl8pPr marL="3657600" lvl="7" indent="-228600" algn="l">
              <a:lnSpc>
                <a:spcPct val="120000"/>
              </a:lnSpc>
              <a:spcBef>
                <a:spcPts val="375"/>
              </a:spcBef>
              <a:spcAft>
                <a:spcPts val="0"/>
              </a:spcAft>
              <a:buSzPts val="750"/>
              <a:buNone/>
              <a:defRPr sz="750"/>
            </a:lvl8pPr>
            <a:lvl9pPr marL="4114800" lvl="8" indent="-228600" algn="l">
              <a:lnSpc>
                <a:spcPct val="120000"/>
              </a:lnSpc>
              <a:spcBef>
                <a:spcPts val="375"/>
              </a:spcBef>
              <a:spcAft>
                <a:spcPts val="0"/>
              </a:spcAft>
              <a:buSzPts val="750"/>
              <a:buNone/>
              <a:defRPr sz="750"/>
            </a:lvl9pPr>
          </a:lstStyle>
          <a:p>
            <a:endParaRPr/>
          </a:p>
        </p:txBody>
      </p:sp>
      <p:sp>
        <p:nvSpPr>
          <p:cNvPr id="92" name="Google Shape;92;p12"/>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93" name="Google Shape;93;p12"/>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slide black">
  <p:cSld name="section slide black">
    <p:spTree>
      <p:nvGrpSpPr>
        <p:cNvPr id="1" name="Shape 94"/>
        <p:cNvGrpSpPr/>
        <p:nvPr/>
      </p:nvGrpSpPr>
      <p:grpSpPr>
        <a:xfrm>
          <a:off x="0" y="0"/>
          <a:ext cx="0" cy="0"/>
          <a:chOff x="0" y="0"/>
          <a:chExt cx="0" cy="0"/>
        </a:xfrm>
      </p:grpSpPr>
      <p:sp>
        <p:nvSpPr>
          <p:cNvPr id="95" name="Google Shape;95;p13"/>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96" name="Google Shape;96;p13"/>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97"/>
        <p:cNvGrpSpPr/>
        <p:nvPr/>
      </p:nvGrpSpPr>
      <p:grpSpPr>
        <a:xfrm>
          <a:off x="0" y="0"/>
          <a:ext cx="0" cy="0"/>
          <a:chOff x="0" y="0"/>
          <a:chExt cx="0" cy="0"/>
        </a:xfrm>
      </p:grpSpPr>
      <p:sp>
        <p:nvSpPr>
          <p:cNvPr id="98" name="Google Shape;98;p14"/>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9" name="Google Shape;99;p14"/>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rmAutofit/>
          </a:bodyPr>
          <a:lstStyle>
            <a:lvl1pPr marL="457200" lvl="0" indent="-342900" algn="l">
              <a:lnSpc>
                <a:spcPct val="120000"/>
              </a:lnSpc>
              <a:spcBef>
                <a:spcPts val="750"/>
              </a:spcBef>
              <a:spcAft>
                <a:spcPts val="0"/>
              </a:spcAft>
              <a:buSzPts val="1800"/>
              <a:buChar char="•"/>
              <a:defRPr sz="1800"/>
            </a:lvl1pPr>
            <a:lvl2pPr marL="914400" lvl="1" indent="-342900" algn="l">
              <a:lnSpc>
                <a:spcPct val="120000"/>
              </a:lnSpc>
              <a:spcBef>
                <a:spcPts val="375"/>
              </a:spcBef>
              <a:spcAft>
                <a:spcPts val="0"/>
              </a:spcAft>
              <a:buSzPts val="1800"/>
              <a:buChar char="•"/>
              <a:defRPr sz="1800"/>
            </a:lvl2pPr>
            <a:lvl3pPr marL="1371600" lvl="2" indent="-342900" algn="l">
              <a:lnSpc>
                <a:spcPct val="120000"/>
              </a:lnSpc>
              <a:spcBef>
                <a:spcPts val="375"/>
              </a:spcBef>
              <a:spcAft>
                <a:spcPts val="0"/>
              </a:spcAft>
              <a:buSzPts val="1800"/>
              <a:buChar char="•"/>
              <a:defRPr sz="1800"/>
            </a:lvl3pPr>
            <a:lvl4pPr marL="1828800" lvl="3" indent="-342900" algn="l">
              <a:lnSpc>
                <a:spcPct val="120000"/>
              </a:lnSpc>
              <a:spcBef>
                <a:spcPts val="375"/>
              </a:spcBef>
              <a:spcAft>
                <a:spcPts val="0"/>
              </a:spcAft>
              <a:buSzPts val="1800"/>
              <a:buChar char="•"/>
              <a:defRPr sz="1800"/>
            </a:lvl4pPr>
            <a:lvl5pPr marL="2286000" lvl="4" indent="-342900" algn="l">
              <a:lnSpc>
                <a:spcPct val="120000"/>
              </a:lnSpc>
              <a:spcBef>
                <a:spcPts val="375"/>
              </a:spcBef>
              <a:spcAft>
                <a:spcPts val="0"/>
              </a:spcAft>
              <a:buSzPts val="1800"/>
              <a:buChar char="•"/>
              <a:defRPr sz="1800"/>
            </a:lvl5pPr>
            <a:lvl6pPr marL="2743200" lvl="5" indent="-342900" algn="l">
              <a:lnSpc>
                <a:spcPct val="120000"/>
              </a:lnSpc>
              <a:spcBef>
                <a:spcPts val="375"/>
              </a:spcBef>
              <a:spcAft>
                <a:spcPts val="0"/>
              </a:spcAft>
              <a:buSzPts val="1800"/>
              <a:buChar char="•"/>
              <a:defRPr sz="1800"/>
            </a:lvl6pPr>
            <a:lvl7pPr marL="3200400" lvl="6" indent="-342900" algn="l">
              <a:lnSpc>
                <a:spcPct val="120000"/>
              </a:lnSpc>
              <a:spcBef>
                <a:spcPts val="375"/>
              </a:spcBef>
              <a:spcAft>
                <a:spcPts val="0"/>
              </a:spcAft>
              <a:buSzPts val="1800"/>
              <a:buChar char="•"/>
              <a:defRPr sz="1800"/>
            </a:lvl7pPr>
            <a:lvl8pPr marL="3657600" lvl="7" indent="-342900" algn="l">
              <a:lnSpc>
                <a:spcPct val="120000"/>
              </a:lnSpc>
              <a:spcBef>
                <a:spcPts val="375"/>
              </a:spcBef>
              <a:spcAft>
                <a:spcPts val="0"/>
              </a:spcAft>
              <a:buSzPts val="1800"/>
              <a:buChar char="•"/>
              <a:defRPr sz="1800"/>
            </a:lvl8pPr>
            <a:lvl9pPr marL="4114800" lvl="8" indent="-342900" algn="l">
              <a:lnSpc>
                <a:spcPct val="120000"/>
              </a:lnSpc>
              <a:spcBef>
                <a:spcPts val="375"/>
              </a:spcBef>
              <a:spcAft>
                <a:spcPts val="0"/>
              </a:spcAft>
              <a:buSzPts val="1800"/>
              <a:buChar char="•"/>
              <a:defRPr sz="1800"/>
            </a:lvl9pPr>
          </a:lstStyle>
          <a:p>
            <a:endParaRPr/>
          </a:p>
        </p:txBody>
      </p:sp>
      <p:sp>
        <p:nvSpPr>
          <p:cNvPr id="100" name="Google Shape;100;p14"/>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14"/>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cxnSp>
        <p:nvCxnSpPr>
          <p:cNvPr id="102" name="Google Shape;102;p14"/>
          <p:cNvCxnSpPr/>
          <p:nvPr/>
        </p:nvCxnSpPr>
        <p:spPr>
          <a:xfrm>
            <a:off x="1088686" y="1859432"/>
            <a:ext cx="7202456"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with 2 columns">
  <p:cSld name="Title with 2 columns">
    <p:spTree>
      <p:nvGrpSpPr>
        <p:cNvPr id="1" name="Shape 103"/>
        <p:cNvGrpSpPr/>
        <p:nvPr/>
      </p:nvGrpSpPr>
      <p:grpSpPr>
        <a:xfrm>
          <a:off x="0" y="0"/>
          <a:ext cx="0" cy="0"/>
          <a:chOff x="0" y="0"/>
          <a:chExt cx="0" cy="0"/>
        </a:xfrm>
      </p:grpSpPr>
      <p:cxnSp>
        <p:nvCxnSpPr>
          <p:cNvPr id="104" name="Google Shape;104;p15"/>
          <p:cNvCxnSpPr/>
          <p:nvPr/>
        </p:nvCxnSpPr>
        <p:spPr>
          <a:xfrm>
            <a:off x="1085500" y="1847088"/>
            <a:ext cx="7205642" cy="0"/>
          </a:xfrm>
          <a:prstGeom prst="straightConnector1">
            <a:avLst/>
          </a:prstGeom>
          <a:noFill/>
          <a:ln w="31750" cap="flat" cmpd="sng">
            <a:solidFill>
              <a:schemeClr val="accent1"/>
            </a:solidFill>
            <a:prstDash val="solid"/>
            <a:round/>
            <a:headEnd type="none" w="sm" len="sm"/>
            <a:tailEnd type="none" w="sm" len="sm"/>
          </a:ln>
        </p:spPr>
      </p:cxnSp>
      <p:sp>
        <p:nvSpPr>
          <p:cNvPr id="105" name="Google Shape;105;p15"/>
          <p:cNvSpPr txBox="1">
            <a:spLocks noGrp="1"/>
          </p:cNvSpPr>
          <p:nvPr>
            <p:ph type="body" idx="1"/>
          </p:nvPr>
        </p:nvSpPr>
        <p:spPr>
          <a:xfrm>
            <a:off x="1085498" y="2010878"/>
            <a:ext cx="3260991" cy="4057114"/>
          </a:xfrm>
          <a:prstGeom prst="rect">
            <a:avLst/>
          </a:prstGeom>
          <a:noFill/>
          <a:ln>
            <a:noFill/>
          </a:ln>
        </p:spPr>
        <p:txBody>
          <a:bodyPr spcFirstLastPara="1" wrap="square" lIns="91425" tIns="45700" rIns="91425" bIns="45700" anchor="t" anchorCtr="0">
            <a:normAutofit/>
          </a:bodyPr>
          <a:lstStyle>
            <a:lvl1pPr marL="457200" lvl="0" indent="-317500" algn="l">
              <a:lnSpc>
                <a:spcPct val="120000"/>
              </a:lnSpc>
              <a:spcBef>
                <a:spcPts val="750"/>
              </a:spcBef>
              <a:spcAft>
                <a:spcPts val="0"/>
              </a:spcAft>
              <a:buSzPts val="1400"/>
              <a:buChar char="•"/>
              <a:defRPr sz="1400"/>
            </a:lvl1pPr>
            <a:lvl2pPr marL="914400" lvl="1" indent="-317500" algn="l">
              <a:lnSpc>
                <a:spcPct val="120000"/>
              </a:lnSpc>
              <a:spcBef>
                <a:spcPts val="375"/>
              </a:spcBef>
              <a:spcAft>
                <a:spcPts val="0"/>
              </a:spcAft>
              <a:buSzPts val="1400"/>
              <a:buChar char="•"/>
              <a:defRPr/>
            </a:lvl2pPr>
            <a:lvl3pPr marL="1371600" lvl="2" indent="-317500" algn="l">
              <a:lnSpc>
                <a:spcPct val="120000"/>
              </a:lnSpc>
              <a:spcBef>
                <a:spcPts val="375"/>
              </a:spcBef>
              <a:spcAft>
                <a:spcPts val="0"/>
              </a:spcAft>
              <a:buSzPts val="1400"/>
              <a:buChar char="•"/>
              <a:defRPr sz="1400"/>
            </a:lvl3pPr>
            <a:lvl4pPr marL="1828800" lvl="3" indent="-317500" algn="l">
              <a:lnSpc>
                <a:spcPct val="120000"/>
              </a:lnSpc>
              <a:spcBef>
                <a:spcPts val="375"/>
              </a:spcBef>
              <a:spcAft>
                <a:spcPts val="0"/>
              </a:spcAft>
              <a:buSzPts val="1400"/>
              <a:buChar char="•"/>
              <a:defRPr sz="1400"/>
            </a:lvl4pPr>
            <a:lvl5pPr marL="2286000" lvl="4" indent="-317500" algn="l">
              <a:lnSpc>
                <a:spcPct val="120000"/>
              </a:lnSpc>
              <a:spcBef>
                <a:spcPts val="375"/>
              </a:spcBef>
              <a:spcAft>
                <a:spcPts val="0"/>
              </a:spcAft>
              <a:buSzPts val="1400"/>
              <a:buChar char="•"/>
              <a:defRPr sz="1400"/>
            </a:lvl5pPr>
            <a:lvl6pPr marL="2743200" lvl="5" indent="-317500" algn="l">
              <a:lnSpc>
                <a:spcPct val="120000"/>
              </a:lnSpc>
              <a:spcBef>
                <a:spcPts val="375"/>
              </a:spcBef>
              <a:spcAft>
                <a:spcPts val="0"/>
              </a:spcAft>
              <a:buSzPts val="1400"/>
              <a:buChar char="•"/>
              <a:defRPr sz="1400"/>
            </a:lvl6pPr>
            <a:lvl7pPr marL="3200400" lvl="6" indent="-317500" algn="l">
              <a:lnSpc>
                <a:spcPct val="120000"/>
              </a:lnSpc>
              <a:spcBef>
                <a:spcPts val="375"/>
              </a:spcBef>
              <a:spcAft>
                <a:spcPts val="0"/>
              </a:spcAft>
              <a:buSzPts val="1400"/>
              <a:buChar char="•"/>
              <a:defRPr sz="1400"/>
            </a:lvl7pPr>
            <a:lvl8pPr marL="3657600" lvl="7" indent="-317500" algn="l">
              <a:lnSpc>
                <a:spcPct val="120000"/>
              </a:lnSpc>
              <a:spcBef>
                <a:spcPts val="375"/>
              </a:spcBef>
              <a:spcAft>
                <a:spcPts val="0"/>
              </a:spcAft>
              <a:buSzPts val="1400"/>
              <a:buChar char="•"/>
              <a:defRPr sz="1400"/>
            </a:lvl8pPr>
            <a:lvl9pPr marL="4114800" lvl="8" indent="-317500" algn="l">
              <a:lnSpc>
                <a:spcPct val="120000"/>
              </a:lnSpc>
              <a:spcBef>
                <a:spcPts val="375"/>
              </a:spcBef>
              <a:spcAft>
                <a:spcPts val="0"/>
              </a:spcAft>
              <a:buSzPts val="1400"/>
              <a:buChar char="•"/>
              <a:defRPr sz="1400"/>
            </a:lvl9pPr>
          </a:lstStyle>
          <a:p>
            <a:endParaRPr/>
          </a:p>
        </p:txBody>
      </p:sp>
      <p:sp>
        <p:nvSpPr>
          <p:cNvPr id="106" name="Google Shape;106;p15"/>
          <p:cNvSpPr txBox="1">
            <a:spLocks noGrp="1"/>
          </p:cNvSpPr>
          <p:nvPr>
            <p:ph type="body" idx="2"/>
          </p:nvPr>
        </p:nvSpPr>
        <p:spPr>
          <a:xfrm>
            <a:off x="4810328" y="2017342"/>
            <a:ext cx="3483864" cy="4050650"/>
          </a:xfrm>
          <a:prstGeom prst="rect">
            <a:avLst/>
          </a:prstGeom>
          <a:noFill/>
          <a:ln>
            <a:noFill/>
          </a:ln>
        </p:spPr>
        <p:txBody>
          <a:bodyPr spcFirstLastPara="1" wrap="square" lIns="91425" tIns="45700" rIns="91425" bIns="45700" anchor="t" anchorCtr="0">
            <a:normAutofit/>
          </a:bodyPr>
          <a:lstStyle>
            <a:lvl1pPr marL="457200" lvl="0" indent="-317500" algn="l">
              <a:lnSpc>
                <a:spcPct val="120000"/>
              </a:lnSpc>
              <a:spcBef>
                <a:spcPts val="750"/>
              </a:spcBef>
              <a:spcAft>
                <a:spcPts val="0"/>
              </a:spcAft>
              <a:buSzPts val="1400"/>
              <a:buChar char="•"/>
              <a:defRPr sz="1400"/>
            </a:lvl1pPr>
            <a:lvl2pPr marL="914400" lvl="1" indent="-317500" algn="l">
              <a:lnSpc>
                <a:spcPct val="120000"/>
              </a:lnSpc>
              <a:spcBef>
                <a:spcPts val="375"/>
              </a:spcBef>
              <a:spcAft>
                <a:spcPts val="0"/>
              </a:spcAft>
              <a:buSzPts val="1400"/>
              <a:buChar char="•"/>
              <a:defRPr/>
            </a:lvl2pPr>
            <a:lvl3pPr marL="1371600" lvl="2" indent="-317500" algn="l">
              <a:lnSpc>
                <a:spcPct val="120000"/>
              </a:lnSpc>
              <a:spcBef>
                <a:spcPts val="375"/>
              </a:spcBef>
              <a:spcAft>
                <a:spcPts val="0"/>
              </a:spcAft>
              <a:buSzPts val="1400"/>
              <a:buChar char="•"/>
              <a:defRPr sz="1400"/>
            </a:lvl3pPr>
            <a:lvl4pPr marL="1828800" lvl="3" indent="-317500" algn="l">
              <a:lnSpc>
                <a:spcPct val="120000"/>
              </a:lnSpc>
              <a:spcBef>
                <a:spcPts val="375"/>
              </a:spcBef>
              <a:spcAft>
                <a:spcPts val="0"/>
              </a:spcAft>
              <a:buSzPts val="1400"/>
              <a:buChar char="•"/>
              <a:defRPr sz="1400"/>
            </a:lvl4pPr>
            <a:lvl5pPr marL="2286000" lvl="4" indent="-317500" algn="l">
              <a:lnSpc>
                <a:spcPct val="120000"/>
              </a:lnSpc>
              <a:spcBef>
                <a:spcPts val="375"/>
              </a:spcBef>
              <a:spcAft>
                <a:spcPts val="0"/>
              </a:spcAft>
              <a:buSzPts val="1400"/>
              <a:buChar char="•"/>
              <a:defRPr sz="1400"/>
            </a:lvl5pPr>
            <a:lvl6pPr marL="2743200" lvl="5" indent="-317500" algn="l">
              <a:lnSpc>
                <a:spcPct val="120000"/>
              </a:lnSpc>
              <a:spcBef>
                <a:spcPts val="375"/>
              </a:spcBef>
              <a:spcAft>
                <a:spcPts val="0"/>
              </a:spcAft>
              <a:buSzPts val="1400"/>
              <a:buChar char="•"/>
              <a:defRPr sz="1400"/>
            </a:lvl6pPr>
            <a:lvl7pPr marL="3200400" lvl="6" indent="-317500" algn="l">
              <a:lnSpc>
                <a:spcPct val="120000"/>
              </a:lnSpc>
              <a:spcBef>
                <a:spcPts val="375"/>
              </a:spcBef>
              <a:spcAft>
                <a:spcPts val="0"/>
              </a:spcAft>
              <a:buSzPts val="1400"/>
              <a:buChar char="•"/>
              <a:defRPr sz="1400"/>
            </a:lvl7pPr>
            <a:lvl8pPr marL="3657600" lvl="7" indent="-317500" algn="l">
              <a:lnSpc>
                <a:spcPct val="120000"/>
              </a:lnSpc>
              <a:spcBef>
                <a:spcPts val="375"/>
              </a:spcBef>
              <a:spcAft>
                <a:spcPts val="0"/>
              </a:spcAft>
              <a:buSzPts val="1400"/>
              <a:buChar char="•"/>
              <a:defRPr sz="1400"/>
            </a:lvl8pPr>
            <a:lvl9pPr marL="4114800" lvl="8" indent="-317500" algn="l">
              <a:lnSpc>
                <a:spcPct val="120000"/>
              </a:lnSpc>
              <a:spcBef>
                <a:spcPts val="375"/>
              </a:spcBef>
              <a:spcAft>
                <a:spcPts val="0"/>
              </a:spcAft>
              <a:buSzPts val="1400"/>
              <a:buChar char="•"/>
              <a:defRPr sz="1400"/>
            </a:lvl9pPr>
          </a:lstStyle>
          <a:p>
            <a:endParaRPr/>
          </a:p>
        </p:txBody>
      </p:sp>
      <p:sp>
        <p:nvSpPr>
          <p:cNvPr id="107" name="Google Shape;107;p15"/>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15"/>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109" name="Google Shape;109;p15"/>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with Comparison">
  <p:cSld name="Title with Comparison">
    <p:spTree>
      <p:nvGrpSpPr>
        <p:cNvPr id="1" name="Shape 110"/>
        <p:cNvGrpSpPr/>
        <p:nvPr/>
      </p:nvGrpSpPr>
      <p:grpSpPr>
        <a:xfrm>
          <a:off x="0" y="0"/>
          <a:ext cx="0" cy="0"/>
          <a:chOff x="0" y="0"/>
          <a:chExt cx="0" cy="0"/>
        </a:xfrm>
      </p:grpSpPr>
      <p:cxnSp>
        <p:nvCxnSpPr>
          <p:cNvPr id="111" name="Google Shape;111;p16"/>
          <p:cNvCxnSpPr/>
          <p:nvPr/>
        </p:nvCxnSpPr>
        <p:spPr>
          <a:xfrm>
            <a:off x="1085395" y="1847088"/>
            <a:ext cx="7205747" cy="0"/>
          </a:xfrm>
          <a:prstGeom prst="straightConnector1">
            <a:avLst/>
          </a:prstGeom>
          <a:noFill/>
          <a:ln w="31750" cap="flat" cmpd="sng">
            <a:solidFill>
              <a:schemeClr val="accent1"/>
            </a:solidFill>
            <a:prstDash val="solid"/>
            <a:round/>
            <a:headEnd type="none" w="sm" len="sm"/>
            <a:tailEnd type="none" w="sm" len="sm"/>
          </a:ln>
        </p:spPr>
      </p:cxnSp>
      <p:sp>
        <p:nvSpPr>
          <p:cNvPr id="112" name="Google Shape;112;p16"/>
          <p:cNvSpPr txBox="1">
            <a:spLocks noGrp="1"/>
          </p:cNvSpPr>
          <p:nvPr>
            <p:ph type="body" idx="1"/>
          </p:nvPr>
        </p:nvSpPr>
        <p:spPr>
          <a:xfrm>
            <a:off x="1085393" y="2019552"/>
            <a:ext cx="3483864" cy="801943"/>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1800"/>
              <a:buNone/>
              <a:defRPr sz="18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113" name="Google Shape;113;p16"/>
          <p:cNvSpPr txBox="1">
            <a:spLocks noGrp="1"/>
          </p:cNvSpPr>
          <p:nvPr>
            <p:ph type="body" idx="2"/>
          </p:nvPr>
        </p:nvSpPr>
        <p:spPr>
          <a:xfrm>
            <a:off x="1085393" y="2824272"/>
            <a:ext cx="3483864" cy="3218185"/>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14" name="Google Shape;114;p16"/>
          <p:cNvSpPr txBox="1">
            <a:spLocks noGrp="1"/>
          </p:cNvSpPr>
          <p:nvPr>
            <p:ph type="body" idx="3"/>
          </p:nvPr>
        </p:nvSpPr>
        <p:spPr>
          <a:xfrm>
            <a:off x="4809272" y="2023006"/>
            <a:ext cx="3483864" cy="80223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750"/>
              </a:spcBef>
              <a:spcAft>
                <a:spcPts val="0"/>
              </a:spcAft>
              <a:buSzPts val="1800"/>
              <a:buNone/>
              <a:defRPr sz="18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115" name="Google Shape;115;p16"/>
          <p:cNvSpPr txBox="1">
            <a:spLocks noGrp="1"/>
          </p:cNvSpPr>
          <p:nvPr>
            <p:ph type="body" idx="4"/>
          </p:nvPr>
        </p:nvSpPr>
        <p:spPr>
          <a:xfrm>
            <a:off x="4809272" y="2821494"/>
            <a:ext cx="3483864" cy="3220963"/>
          </a:xfrm>
          <a:prstGeom prst="rect">
            <a:avLst/>
          </a:prstGeom>
          <a:noFill/>
          <a:ln>
            <a:noFill/>
          </a:ln>
        </p:spPr>
        <p:txBody>
          <a:bodyPr spcFirstLastPara="1" wrap="square" lIns="91425" tIns="45700" rIns="91425" bIns="45700" anchor="t" anchorCtr="0">
            <a:norm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16" name="Google Shape;116;p16"/>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16"/>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118" name="Google Shape;118;p16"/>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1088686" y="804522"/>
            <a:ext cx="7202456" cy="104923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1088686" y="2015734"/>
            <a:ext cx="7202456" cy="3450613"/>
          </a:xfrm>
          <a:prstGeom prst="rect">
            <a:avLst/>
          </a:prstGeom>
          <a:noFill/>
          <a:ln>
            <a:noFill/>
          </a:ln>
        </p:spPr>
        <p:txBody>
          <a:bodyPr spcFirstLastPara="1" wrap="square" lIns="91425" tIns="45700" rIns="91425" bIns="45700" anchor="t" anchorCtr="0">
            <a:normAutofit/>
          </a:bodyPr>
          <a:lstStyle>
            <a:lvl1pPr marL="457200" marR="0" lvl="0" indent="-330200" algn="l" rtl="0">
              <a:lnSpc>
                <a:spcPct val="120000"/>
              </a:lnSpc>
              <a:spcBef>
                <a:spcPts val="750"/>
              </a:spcBef>
              <a:spcAft>
                <a:spcPts val="0"/>
              </a:spcAft>
              <a:buSzPts val="1600"/>
              <a:buFont typeface="Arial"/>
              <a:buChar char="•"/>
              <a:defRPr sz="1600" b="0" i="0" u="none" strike="noStrike" cap="none">
                <a:latin typeface="Arial"/>
                <a:ea typeface="Arial"/>
                <a:cs typeface="Arial"/>
                <a:sym typeface="Arial"/>
              </a:defRPr>
            </a:lvl1pPr>
            <a:lvl2pPr marL="914400" marR="0" lvl="1" indent="-317500" algn="l" rtl="0">
              <a:lnSpc>
                <a:spcPct val="120000"/>
              </a:lnSpc>
              <a:spcBef>
                <a:spcPts val="375"/>
              </a:spcBef>
              <a:spcAft>
                <a:spcPts val="0"/>
              </a:spcAft>
              <a:buSzPts val="1400"/>
              <a:buFont typeface="Arial"/>
              <a:buChar char="•"/>
              <a:defRPr sz="1400" b="0" i="0" u="none" strike="noStrike" cap="none">
                <a:latin typeface="Arial"/>
                <a:ea typeface="Arial"/>
                <a:cs typeface="Arial"/>
                <a:sym typeface="Arial"/>
              </a:defRPr>
            </a:lvl2pPr>
            <a:lvl3pPr marL="1371600" marR="0" lvl="2" indent="-304800" algn="l" rtl="0">
              <a:lnSpc>
                <a:spcPct val="120000"/>
              </a:lnSpc>
              <a:spcBef>
                <a:spcPts val="375"/>
              </a:spcBef>
              <a:spcAft>
                <a:spcPts val="0"/>
              </a:spcAft>
              <a:buSzPts val="1200"/>
              <a:buFont typeface="Arial"/>
              <a:buChar char="•"/>
              <a:defRPr sz="1200" b="0" i="0" u="none" strike="noStrike" cap="none">
                <a:latin typeface="Arial"/>
                <a:ea typeface="Arial"/>
                <a:cs typeface="Arial"/>
                <a:sym typeface="Arial"/>
              </a:defRPr>
            </a:lvl3pPr>
            <a:lvl4pPr marL="1828800" marR="0" lvl="3" indent="-295275" algn="l" rtl="0">
              <a:lnSpc>
                <a:spcPct val="120000"/>
              </a:lnSpc>
              <a:spcBef>
                <a:spcPts val="375"/>
              </a:spcBef>
              <a:spcAft>
                <a:spcPts val="0"/>
              </a:spcAft>
              <a:buSzPts val="1050"/>
              <a:buFont typeface="Arial"/>
              <a:buChar char="•"/>
              <a:defRPr sz="1050" b="0" i="0" u="none" strike="noStrike" cap="none">
                <a:latin typeface="Arial"/>
                <a:ea typeface="Arial"/>
                <a:cs typeface="Arial"/>
                <a:sym typeface="Arial"/>
              </a:defRPr>
            </a:lvl4pPr>
            <a:lvl5pPr marL="2286000" marR="0" lvl="4" indent="-285750" algn="l" rtl="0">
              <a:lnSpc>
                <a:spcPct val="120000"/>
              </a:lnSpc>
              <a:spcBef>
                <a:spcPts val="375"/>
              </a:spcBef>
              <a:spcAft>
                <a:spcPts val="0"/>
              </a:spcAft>
              <a:buSzPts val="900"/>
              <a:buFont typeface="Arial"/>
              <a:buChar char="•"/>
              <a:defRPr sz="900" b="0" i="0" u="none" strike="noStrike" cap="none">
                <a:latin typeface="Arial"/>
                <a:ea typeface="Arial"/>
                <a:cs typeface="Arial"/>
                <a:sym typeface="Arial"/>
              </a:defRPr>
            </a:lvl5pPr>
            <a:lvl6pPr marL="2743200" marR="0" lvl="5" indent="-285750" algn="l" rtl="0">
              <a:lnSpc>
                <a:spcPct val="120000"/>
              </a:lnSpc>
              <a:spcBef>
                <a:spcPts val="375"/>
              </a:spcBef>
              <a:spcAft>
                <a:spcPts val="0"/>
              </a:spcAft>
              <a:buSzPts val="900"/>
              <a:buFont typeface="Arial"/>
              <a:buChar char="•"/>
              <a:defRPr sz="900" b="0" i="0" u="none" strike="noStrike" cap="none">
                <a:latin typeface="Arial"/>
                <a:ea typeface="Arial"/>
                <a:cs typeface="Arial"/>
                <a:sym typeface="Arial"/>
              </a:defRPr>
            </a:lvl6pPr>
            <a:lvl7pPr marL="3200400" marR="0" lvl="6" indent="-285750" algn="l" rtl="0">
              <a:lnSpc>
                <a:spcPct val="120000"/>
              </a:lnSpc>
              <a:spcBef>
                <a:spcPts val="375"/>
              </a:spcBef>
              <a:spcAft>
                <a:spcPts val="0"/>
              </a:spcAft>
              <a:buSzPts val="900"/>
              <a:buFont typeface="Arial"/>
              <a:buChar char="•"/>
              <a:defRPr sz="900" b="0" i="0" u="none" strike="noStrike" cap="none">
                <a:latin typeface="Arial"/>
                <a:ea typeface="Arial"/>
                <a:cs typeface="Arial"/>
                <a:sym typeface="Arial"/>
              </a:defRPr>
            </a:lvl7pPr>
            <a:lvl8pPr marL="3657600" marR="0" lvl="7" indent="-285750" algn="l" rtl="0">
              <a:lnSpc>
                <a:spcPct val="120000"/>
              </a:lnSpc>
              <a:spcBef>
                <a:spcPts val="375"/>
              </a:spcBef>
              <a:spcAft>
                <a:spcPts val="0"/>
              </a:spcAft>
              <a:buSzPts val="900"/>
              <a:buFont typeface="Arial"/>
              <a:buChar char="•"/>
              <a:defRPr sz="900" b="0" i="0" u="none" strike="noStrike" cap="none">
                <a:latin typeface="Arial"/>
                <a:ea typeface="Arial"/>
                <a:cs typeface="Arial"/>
                <a:sym typeface="Arial"/>
              </a:defRPr>
            </a:lvl8pPr>
            <a:lvl9pPr marL="4114800" marR="0" lvl="8" indent="-285750" algn="l" rtl="0">
              <a:lnSpc>
                <a:spcPct val="120000"/>
              </a:lnSpc>
              <a:spcBef>
                <a:spcPts val="375"/>
              </a:spcBef>
              <a:spcAft>
                <a:spcPts val="0"/>
              </a:spcAft>
              <a:buSzPts val="900"/>
              <a:buFont typeface="Arial"/>
              <a:buChar char="•"/>
              <a:defRPr sz="900" b="0" i="0" u="none" strike="noStrike" cap="none">
                <a:latin typeface="Arial"/>
                <a:ea typeface="Arial"/>
                <a:cs typeface="Arial"/>
                <a:sym typeface="Arial"/>
              </a:defRPr>
            </a:lvl9pPr>
          </a:lstStyle>
          <a:p>
            <a:endParaRPr/>
          </a:p>
        </p:txBody>
      </p:sp>
      <p:sp>
        <p:nvSpPr>
          <p:cNvPr id="12" name="Google Shape;12;p1"/>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750" b="0" i="0" u="none" strike="noStrike" cap="none">
                <a:solidFill>
                  <a:srgbClr val="8891AA"/>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050" b="0" i="0" u="none" strike="noStrike" cap="none">
                <a:solidFill>
                  <a:srgbClr val="7F7F7F"/>
                </a:solidFill>
                <a:latin typeface="Arial"/>
                <a:ea typeface="Arial"/>
                <a:cs typeface="Arial"/>
                <a:sym typeface="Arial"/>
              </a:defRPr>
            </a:lvl1pPr>
            <a:lvl2pPr marL="0" marR="0" lvl="1" indent="0" algn="l" rtl="0">
              <a:spcBef>
                <a:spcPts val="0"/>
              </a:spcBef>
              <a:buNone/>
              <a:defRPr sz="1050" b="0" i="0" u="none" strike="noStrike" cap="none">
                <a:solidFill>
                  <a:srgbClr val="7F7F7F"/>
                </a:solidFill>
                <a:latin typeface="Arial"/>
                <a:ea typeface="Arial"/>
                <a:cs typeface="Arial"/>
                <a:sym typeface="Arial"/>
              </a:defRPr>
            </a:lvl2pPr>
            <a:lvl3pPr marL="0" marR="0" lvl="2" indent="0" algn="l" rtl="0">
              <a:spcBef>
                <a:spcPts val="0"/>
              </a:spcBef>
              <a:buNone/>
              <a:defRPr sz="1050" b="0" i="0" u="none" strike="noStrike" cap="none">
                <a:solidFill>
                  <a:srgbClr val="7F7F7F"/>
                </a:solidFill>
                <a:latin typeface="Arial"/>
                <a:ea typeface="Arial"/>
                <a:cs typeface="Arial"/>
                <a:sym typeface="Arial"/>
              </a:defRPr>
            </a:lvl3pPr>
            <a:lvl4pPr marL="0" marR="0" lvl="3" indent="0" algn="l" rtl="0">
              <a:spcBef>
                <a:spcPts val="0"/>
              </a:spcBef>
              <a:buNone/>
              <a:defRPr sz="1050" b="0" i="0" u="none" strike="noStrike" cap="none">
                <a:solidFill>
                  <a:srgbClr val="7F7F7F"/>
                </a:solidFill>
                <a:latin typeface="Arial"/>
                <a:ea typeface="Arial"/>
                <a:cs typeface="Arial"/>
                <a:sym typeface="Arial"/>
              </a:defRPr>
            </a:lvl4pPr>
            <a:lvl5pPr marL="0" marR="0" lvl="4" indent="0" algn="l" rtl="0">
              <a:spcBef>
                <a:spcPts val="0"/>
              </a:spcBef>
              <a:buNone/>
              <a:defRPr sz="1050" b="0" i="0" u="none" strike="noStrike" cap="none">
                <a:solidFill>
                  <a:srgbClr val="7F7F7F"/>
                </a:solidFill>
                <a:latin typeface="Arial"/>
                <a:ea typeface="Arial"/>
                <a:cs typeface="Arial"/>
                <a:sym typeface="Arial"/>
              </a:defRPr>
            </a:lvl5pPr>
            <a:lvl6pPr marL="0" marR="0" lvl="5" indent="0" algn="l" rtl="0">
              <a:spcBef>
                <a:spcPts val="0"/>
              </a:spcBef>
              <a:buNone/>
              <a:defRPr sz="1050" b="0" i="0" u="none" strike="noStrike" cap="none">
                <a:solidFill>
                  <a:srgbClr val="7F7F7F"/>
                </a:solidFill>
                <a:latin typeface="Arial"/>
                <a:ea typeface="Arial"/>
                <a:cs typeface="Arial"/>
                <a:sym typeface="Arial"/>
              </a:defRPr>
            </a:lvl6pPr>
            <a:lvl7pPr marL="0" marR="0" lvl="6" indent="0" algn="l" rtl="0">
              <a:spcBef>
                <a:spcPts val="0"/>
              </a:spcBef>
              <a:buNone/>
              <a:defRPr sz="1050" b="0" i="0" u="none" strike="noStrike" cap="none">
                <a:solidFill>
                  <a:srgbClr val="7F7F7F"/>
                </a:solidFill>
                <a:latin typeface="Arial"/>
                <a:ea typeface="Arial"/>
                <a:cs typeface="Arial"/>
                <a:sym typeface="Arial"/>
              </a:defRPr>
            </a:lvl7pPr>
            <a:lvl8pPr marL="0" marR="0" lvl="7" indent="0" algn="l" rtl="0">
              <a:spcBef>
                <a:spcPts val="0"/>
              </a:spcBef>
              <a:buNone/>
              <a:defRPr sz="1050" b="0" i="0" u="none" strike="noStrike" cap="none">
                <a:solidFill>
                  <a:srgbClr val="7F7F7F"/>
                </a:solidFill>
                <a:latin typeface="Arial"/>
                <a:ea typeface="Arial"/>
                <a:cs typeface="Arial"/>
                <a:sym typeface="Arial"/>
              </a:defRPr>
            </a:lvl8pPr>
            <a:lvl9pPr marL="0" marR="0" lvl="8" indent="0" algn="l" rtl="0">
              <a:spcBef>
                <a:spcPts val="0"/>
              </a:spcBef>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hyperlink" Target="https://creativecommons.org/licenses/by/4.0/legalcode"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hyperlink" Target="https://creativecommons.org/licenses/by/4.0/legalcode"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creativecommons.org/licenses/by-nc/4.0"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hyperlink" Target="https://creativecommons.org/licenses/by-nc/4.0/legalcode"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creativecommons.org/licenses/by-nc/4.0"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hyperlink" Target="https://creativecommons.org/licenses/by-nc/4.0/legalcode"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creativecommons.org/licenses/by-nc-sa/4.0" TargetMode="External"/><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hyperlink" Target="https://creativecommons.org/licenses/by-nc-sa/4.0/legalcode"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creativecommons.org/licenses/by-nd/4.0"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hyperlink" Target="https://creativecommons.org/licenses/by-nd/4.0/legalcode"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creativecommons.org/licenses/by-nc-nd/4.0"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11.png"/><Relationship Id="rId4" Type="http://schemas.openxmlformats.org/officeDocument/2006/relationships/hyperlink" Target="https://creativecommons.org/licenses/by-nc-nd/4.0/legalcode"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docs.google.com/document/d/1-OdQHiRWFF7JfLZeGZ8d5w5gAKHTdHNrqOY6wIVBHvM/edit?usp=sharing"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hyperlink" Target="https://asccc-oeri.org/"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commons.wikimedia.org/wiki/File:CC_blue_heart.png" TargetMode="External"/><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hyperlink" Target="https://creativecommons.org/licenses/by/4.0/deed.en" TargetMode="External"/><Relationship Id="rId4" Type="http://schemas.openxmlformats.org/officeDocument/2006/relationships/hyperlink" Target="https://stateof.creativecommons.org/"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hyperlink" Target="https://creativecommons.org/licenses/by/2.0/deed.en" TargetMode="External"/><Relationship Id="rId4" Type="http://schemas.openxmlformats.org/officeDocument/2006/relationships/hyperlink" Target="https://commons.wikimedia.org/wiki/File:Ashikaga_Flower_Park,_Tochigi_Prefecture;_May_2019_(02).jpg"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hyperlink" Target="https://commons.wikimedia.org/wiki/File:Apple-tree_blossoms_2017_G3.jpg"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hyperlink" Target="https://pixabay.com/service/license/" TargetMode="External"/><Relationship Id="rId5" Type="http://schemas.openxmlformats.org/officeDocument/2006/relationships/hyperlink" Target="https://pixabay.com/users/blende12-201217/" TargetMode="External"/><Relationship Id="rId4" Type="http://schemas.openxmlformats.org/officeDocument/2006/relationships/hyperlink" Target="https://pixabay.com/photos/tulips-daffodils-flowers-field-1197602/"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4.xml"/><Relationship Id="rId5" Type="http://schemas.openxmlformats.org/officeDocument/2006/relationships/hyperlink" Target="https://creativecommons.org/licenses/by/2.0/deed.en" TargetMode="External"/><Relationship Id="rId4" Type="http://schemas.openxmlformats.org/officeDocument/2006/relationships/hyperlink" Target="https://commons.wikimedia.org/wiki/File:Ashikaga_Flower_Park,_Tochigi_Prefecture;_May_2019_(02).jpg"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hyperlink" Target="https://asccc-oeri.org/about-us/" TargetMode="External"/><Relationship Id="rId7"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hyperlink" Target="https://creativecommons.org/licenses/by/2.0/deed.en" TargetMode="External"/><Relationship Id="rId5" Type="http://schemas.openxmlformats.org/officeDocument/2006/relationships/hyperlink" Target="https://commons.wikimedia.org/wiki/File:Ashikaga_Flower_Park,_Tochigi_Prefecture;_May_2019_(02).jpg" TargetMode="External"/><Relationship Id="rId4" Type="http://schemas.openxmlformats.org/officeDocument/2006/relationships/hyperlink" Target="https://creativecommons.org/licenses/by/4.0/deed.en" TargetMode="Externa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hyperlink" Target="https://asccc-oeri.org/"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7"/>
          <p:cNvSpPr txBox="1">
            <a:spLocks noGrp="1"/>
          </p:cNvSpPr>
          <p:nvPr>
            <p:ph type="ctrTitle"/>
          </p:nvPr>
        </p:nvSpPr>
        <p:spPr>
          <a:xfrm>
            <a:off x="1020350" y="2361775"/>
            <a:ext cx="7270800" cy="2689500"/>
          </a:xfrm>
          <a:prstGeom prst="rect">
            <a:avLst/>
          </a:prstGeom>
          <a:noFill/>
          <a:ln>
            <a:noFill/>
          </a:ln>
        </p:spPr>
        <p:txBody>
          <a:bodyPr spcFirstLastPara="1" wrap="square" lIns="91425" tIns="45700" rIns="91425" bIns="0" anchor="b" anchorCtr="0">
            <a:noAutofit/>
          </a:bodyPr>
          <a:lstStyle/>
          <a:p>
            <a:pPr marL="0" lvl="0" indent="0" algn="l" rtl="0">
              <a:lnSpc>
                <a:spcPct val="90000"/>
              </a:lnSpc>
              <a:spcBef>
                <a:spcPts val="0"/>
              </a:spcBef>
              <a:spcAft>
                <a:spcPts val="0"/>
              </a:spcAft>
              <a:buClr>
                <a:schemeClr val="lt1"/>
              </a:buClr>
              <a:buSzPts val="3600"/>
              <a:buFont typeface="Arial"/>
              <a:buNone/>
            </a:pPr>
            <a:r>
              <a:rPr lang="en-US" sz="4800"/>
              <a:t>Introduction to Creative Commons Licenses</a:t>
            </a:r>
            <a:endParaRPr sz="4800"/>
          </a:p>
        </p:txBody>
      </p:sp>
      <p:sp>
        <p:nvSpPr>
          <p:cNvPr id="124" name="Google Shape;124;p17"/>
          <p:cNvSpPr txBox="1">
            <a:spLocks noGrp="1"/>
          </p:cNvSpPr>
          <p:nvPr>
            <p:ph type="subTitle" idx="1"/>
          </p:nvPr>
        </p:nvSpPr>
        <p:spPr>
          <a:xfrm>
            <a:off x="1813335" y="5190324"/>
            <a:ext cx="6477804" cy="977621"/>
          </a:xfrm>
          <a:prstGeom prst="rect">
            <a:avLst/>
          </a:prstGeom>
          <a:noFill/>
          <a:ln>
            <a:noFill/>
          </a:ln>
        </p:spPr>
        <p:txBody>
          <a:bodyPr spcFirstLastPara="1" wrap="square" lIns="91425" tIns="91425" rIns="91425" bIns="91425" anchor="t" anchorCtr="0">
            <a:normAutofit lnSpcReduction="10000"/>
          </a:bodyPr>
          <a:lstStyle/>
          <a:p>
            <a:pPr marL="0" lvl="0" indent="0" algn="l" rtl="0">
              <a:lnSpc>
                <a:spcPct val="120000"/>
              </a:lnSpc>
              <a:spcBef>
                <a:spcPts val="0"/>
              </a:spcBef>
              <a:spcAft>
                <a:spcPts val="0"/>
              </a:spcAft>
              <a:buSzPts val="1600"/>
              <a:buNone/>
            </a:pPr>
            <a:r>
              <a:rPr lang="en-US" sz="2400"/>
              <a:t>Shagun Kaur and Suzanne Wakim</a:t>
            </a:r>
            <a:endParaRPr sz="2400"/>
          </a:p>
          <a:p>
            <a:pPr marL="0" lvl="0" indent="0" algn="l" rtl="0">
              <a:lnSpc>
                <a:spcPct val="120000"/>
              </a:lnSpc>
              <a:spcBef>
                <a:spcPts val="0"/>
              </a:spcBef>
              <a:spcAft>
                <a:spcPts val="0"/>
              </a:spcAft>
              <a:buSzPts val="1600"/>
              <a:buNone/>
            </a:pPr>
            <a:r>
              <a:rPr lang="en-US" sz="2400"/>
              <a:t>licensed </a:t>
            </a:r>
            <a:r>
              <a:rPr lang="en-US" sz="2400" u="sng">
                <a:solidFill>
                  <a:schemeClr val="hlink"/>
                </a:solidFill>
                <a:hlinkClick r:id="rId3"/>
              </a:rPr>
              <a:t>CC BY 4.0</a:t>
            </a:r>
            <a:r>
              <a:rPr lang="en-US" sz="2400"/>
              <a:t>; 2024</a:t>
            </a:r>
            <a:endParaRPr sz="24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8"/>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Agenda</a:t>
            </a:r>
            <a:endParaRPr/>
          </a:p>
        </p:txBody>
      </p:sp>
      <p:sp>
        <p:nvSpPr>
          <p:cNvPr id="131" name="Google Shape;131;p18"/>
          <p:cNvSpPr txBox="1">
            <a:spLocks noGrp="1"/>
          </p:cNvSpPr>
          <p:nvPr>
            <p:ph type="body" idx="1"/>
          </p:nvPr>
        </p:nvSpPr>
        <p:spPr>
          <a:xfrm>
            <a:off x="1088675" y="2348075"/>
            <a:ext cx="7202400" cy="3706800"/>
          </a:xfrm>
          <a:prstGeom prst="rect">
            <a:avLst/>
          </a:prstGeom>
        </p:spPr>
        <p:txBody>
          <a:bodyPr spcFirstLastPara="1" wrap="square" lIns="91425" tIns="45700" rIns="91425" bIns="45700" anchor="t" anchorCtr="0">
            <a:normAutofit/>
          </a:bodyPr>
          <a:lstStyle/>
          <a:p>
            <a:pPr marL="457200" lvl="0" indent="-406400" algn="l" rtl="0">
              <a:spcBef>
                <a:spcPts val="750"/>
              </a:spcBef>
              <a:spcAft>
                <a:spcPts val="0"/>
              </a:spcAft>
              <a:buSzPts val="2800"/>
              <a:buChar char="•"/>
            </a:pPr>
            <a:r>
              <a:rPr lang="en-US" sz="2800"/>
              <a:t>Discuss CC licenses</a:t>
            </a:r>
            <a:endParaRPr sz="2800"/>
          </a:p>
          <a:p>
            <a:pPr marL="457200" lvl="0" indent="-406400" algn="l" rtl="0">
              <a:spcBef>
                <a:spcPts val="0"/>
              </a:spcBef>
              <a:spcAft>
                <a:spcPts val="0"/>
              </a:spcAft>
              <a:buSzPts val="2800"/>
              <a:buChar char="•"/>
            </a:pPr>
            <a:r>
              <a:rPr lang="en-US" sz="2800"/>
              <a:t>Practice identifying license rights</a:t>
            </a:r>
            <a:endParaRPr sz="2800"/>
          </a:p>
          <a:p>
            <a:pPr marL="457200" lvl="0" indent="-406400" algn="l" rtl="0">
              <a:spcBef>
                <a:spcPts val="0"/>
              </a:spcBef>
              <a:spcAft>
                <a:spcPts val="0"/>
              </a:spcAft>
              <a:buSzPts val="2800"/>
              <a:buChar char="•"/>
            </a:pPr>
            <a:r>
              <a:rPr lang="en-US" sz="2800"/>
              <a:t>Demonstrate attribution</a:t>
            </a:r>
            <a:endParaRPr sz="28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19"/>
          <p:cNvSpPr txBox="1">
            <a:spLocks noGrp="1"/>
          </p:cNvSpPr>
          <p:nvPr>
            <p:ph type="title" idx="4294967295"/>
          </p:nvPr>
        </p:nvSpPr>
        <p:spPr>
          <a:xfrm>
            <a:off x="1088675" y="191073"/>
            <a:ext cx="7202400" cy="11463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sz="3600" dirty="0">
                <a:solidFill>
                  <a:srgbClr val="013B71"/>
                </a:solidFill>
              </a:rPr>
              <a:t>Creative Commons Licenses </a:t>
            </a:r>
            <a:endParaRPr sz="3600" dirty="0">
              <a:solidFill>
                <a:srgbClr val="013B71"/>
              </a:solidFill>
            </a:endParaRPr>
          </a:p>
          <a:p>
            <a:pPr marL="0" lvl="0" indent="0" algn="ctr" rtl="0">
              <a:spcBef>
                <a:spcPts val="0"/>
              </a:spcBef>
              <a:spcAft>
                <a:spcPts val="0"/>
              </a:spcAft>
              <a:buNone/>
            </a:pPr>
            <a:r>
              <a:rPr lang="en-US" sz="3600" dirty="0">
                <a:solidFill>
                  <a:srgbClr val="013B71"/>
                </a:solidFill>
              </a:rPr>
              <a:t>(and public domain)</a:t>
            </a:r>
            <a:endParaRPr sz="3600" dirty="0">
              <a:solidFill>
                <a:srgbClr val="013B71"/>
              </a:solidFill>
            </a:endParaRPr>
          </a:p>
        </p:txBody>
      </p:sp>
      <p:pic>
        <p:nvPicPr>
          <p:cNvPr id="138" name="Google Shape;138;p19" descr="CC licenses from more to less free (public domain, CC-BY, CC-BY/SA, CC-BY/NC, CC-BY/NC/SA, CC-BY/ND, CC-BY/NC/ND)"/>
          <p:cNvPicPr preferRelativeResize="0"/>
          <p:nvPr/>
        </p:nvPicPr>
        <p:blipFill rotWithShape="1">
          <a:blip r:embed="rId3">
            <a:alphaModFix/>
          </a:blip>
          <a:srcRect l="4019" r="8038"/>
          <a:stretch/>
        </p:blipFill>
        <p:spPr>
          <a:xfrm>
            <a:off x="1184900" y="1294100"/>
            <a:ext cx="6774200" cy="5145274"/>
          </a:xfrm>
          <a:prstGeom prst="rect">
            <a:avLst/>
          </a:prstGeom>
          <a:noFill/>
          <a:ln>
            <a:noFill/>
          </a:ln>
        </p:spPr>
      </p:pic>
      <p:pic>
        <p:nvPicPr>
          <p:cNvPr id="139" name="Google Shape;139;p19" descr="Creative Commons Licenses &#10;(and public domain)"/>
          <p:cNvPicPr preferRelativeResize="0"/>
          <p:nvPr/>
        </p:nvPicPr>
        <p:blipFill>
          <a:blip r:embed="rId4">
            <a:alphaModFix/>
          </a:blip>
          <a:stretch>
            <a:fillRect/>
          </a:stretch>
        </p:blipFill>
        <p:spPr>
          <a:xfrm>
            <a:off x="4493675" y="6330050"/>
            <a:ext cx="461700" cy="461700"/>
          </a:xfrm>
          <a:prstGeom prst="rect">
            <a:avLst/>
          </a:prstGeom>
          <a:noFill/>
          <a:ln>
            <a:noFill/>
          </a:ln>
        </p:spPr>
      </p:pic>
      <p:sp>
        <p:nvSpPr>
          <p:cNvPr id="140" name="Google Shape;140;p19"/>
          <p:cNvSpPr txBox="1"/>
          <p:nvPr/>
        </p:nvSpPr>
        <p:spPr>
          <a:xfrm>
            <a:off x="5818500" y="6308573"/>
            <a:ext cx="29970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a:t>All right reserved copyright</a:t>
            </a:r>
            <a:endParaRPr sz="1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0"/>
          <p:cNvSpPr txBox="1">
            <a:spLocks noGrp="1"/>
          </p:cNvSpPr>
          <p:nvPr>
            <p:ph type="title"/>
          </p:nvPr>
        </p:nvSpPr>
        <p:spPr>
          <a:xfrm>
            <a:off x="1088681" y="471575"/>
            <a:ext cx="3483300" cy="8931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r>
              <a:rPr lang="en-US" sz="4800"/>
              <a:t>CC 0</a:t>
            </a:r>
            <a:endParaRPr sz="4800"/>
          </a:p>
        </p:txBody>
      </p:sp>
      <p:sp>
        <p:nvSpPr>
          <p:cNvPr id="147" name="Google Shape;147;p20"/>
          <p:cNvSpPr txBox="1">
            <a:spLocks noGrp="1"/>
          </p:cNvSpPr>
          <p:nvPr>
            <p:ph type="body" idx="1"/>
          </p:nvPr>
        </p:nvSpPr>
        <p:spPr>
          <a:xfrm>
            <a:off x="1088675" y="2361075"/>
            <a:ext cx="7202400" cy="4162500"/>
          </a:xfrm>
          <a:prstGeom prst="rect">
            <a:avLst/>
          </a:prstGeom>
        </p:spPr>
        <p:txBody>
          <a:bodyPr spcFirstLastPara="1" wrap="square" lIns="91425" tIns="45700" rIns="91425" bIns="45700" anchor="t" anchorCtr="0">
            <a:normAutofit/>
          </a:bodyPr>
          <a:lstStyle/>
          <a:p>
            <a:pPr marL="457200" lvl="0" indent="-381000" algn="l" rtl="0">
              <a:spcBef>
                <a:spcPts val="750"/>
              </a:spcBef>
              <a:spcAft>
                <a:spcPts val="0"/>
              </a:spcAft>
              <a:buSzPts val="2400"/>
              <a:buChar char="•"/>
            </a:pPr>
            <a:r>
              <a:rPr lang="en-US"/>
              <a:t>No rights reserved</a:t>
            </a:r>
            <a:endParaRPr/>
          </a:p>
          <a:p>
            <a:pPr marL="914400" lvl="1" indent="-381000" algn="l" rtl="0">
              <a:spcBef>
                <a:spcPts val="0"/>
              </a:spcBef>
              <a:spcAft>
                <a:spcPts val="0"/>
              </a:spcAft>
              <a:buSzPts val="2400"/>
              <a:buChar char="•"/>
            </a:pPr>
            <a:r>
              <a:rPr lang="en-US"/>
              <a:t>creator is opting out of copyright and database protection, and the exclusive rights automatically granted to creators</a:t>
            </a:r>
            <a:endParaRPr/>
          </a:p>
          <a:p>
            <a:pPr marL="457200" lvl="0" indent="-381000" algn="l" rtl="0">
              <a:spcBef>
                <a:spcPts val="0"/>
              </a:spcBef>
              <a:spcAft>
                <a:spcPts val="0"/>
              </a:spcAft>
              <a:buSzPts val="2400"/>
              <a:buChar char="•"/>
            </a:pPr>
            <a:r>
              <a:rPr lang="en-US"/>
              <a:t>No attribution required (but good idea)</a:t>
            </a:r>
            <a:endParaRPr/>
          </a:p>
          <a:p>
            <a:pPr marL="457200" lvl="0" indent="-342900" algn="l" rtl="0">
              <a:lnSpc>
                <a:spcPct val="100000"/>
              </a:lnSpc>
              <a:spcBef>
                <a:spcPts val="0"/>
              </a:spcBef>
              <a:spcAft>
                <a:spcPts val="600"/>
              </a:spcAft>
              <a:buSzPts val="1800"/>
              <a:buChar char="•"/>
            </a:pPr>
            <a:r>
              <a:rPr lang="en-US" sz="1800" u="sng">
                <a:solidFill>
                  <a:schemeClr val="hlink"/>
                </a:solidFill>
                <a:hlinkClick r:id="rId3"/>
              </a:rPr>
              <a:t>View License Deed</a:t>
            </a:r>
            <a:r>
              <a:rPr lang="en-US" sz="1600">
                <a:latin typeface="Source Sans Pro"/>
                <a:ea typeface="Source Sans Pro"/>
                <a:cs typeface="Source Sans Pro"/>
                <a:sym typeface="Source Sans Pro"/>
              </a:rPr>
              <a:t> |</a:t>
            </a:r>
            <a:r>
              <a:rPr lang="en-US" sz="1800"/>
              <a:t> </a:t>
            </a:r>
            <a:r>
              <a:rPr lang="en-US" sz="1800" u="sng">
                <a:solidFill>
                  <a:srgbClr val="049CCF"/>
                </a:solidFill>
                <a:hlinkClick r:id="rId4">
                  <a:extLst>
                    <a:ext uri="{A12FA001-AC4F-418D-AE19-62706E023703}">
                      <ahyp:hlinkClr xmlns:ahyp="http://schemas.microsoft.com/office/drawing/2018/hyperlinkcolor" val="tx"/>
                    </a:ext>
                  </a:extLst>
                </a:hlinkClick>
              </a:rPr>
              <a:t>View Legal Code</a:t>
            </a:r>
            <a:endParaRPr sz="1800"/>
          </a:p>
        </p:txBody>
      </p:sp>
      <p:pic>
        <p:nvPicPr>
          <p:cNvPr id="148" name="Google Shape;148;p20" descr="CC 0 - Public Domain logo"/>
          <p:cNvPicPr preferRelativeResize="0"/>
          <p:nvPr/>
        </p:nvPicPr>
        <p:blipFill>
          <a:blip r:embed="rId5">
            <a:alphaModFix/>
          </a:blip>
          <a:stretch>
            <a:fillRect/>
          </a:stretch>
        </p:blipFill>
        <p:spPr>
          <a:xfrm>
            <a:off x="4874775" y="362950"/>
            <a:ext cx="3566700" cy="125675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1"/>
          <p:cNvSpPr txBox="1">
            <a:spLocks noGrp="1"/>
          </p:cNvSpPr>
          <p:nvPr>
            <p:ph type="title"/>
          </p:nvPr>
        </p:nvSpPr>
        <p:spPr>
          <a:xfrm>
            <a:off x="1088681" y="471575"/>
            <a:ext cx="3483300" cy="8931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r>
              <a:rPr lang="en-US" sz="4800"/>
              <a:t>CC BY</a:t>
            </a:r>
            <a:endParaRPr sz="4800"/>
          </a:p>
        </p:txBody>
      </p:sp>
      <p:sp>
        <p:nvSpPr>
          <p:cNvPr id="155" name="Google Shape;155;p21"/>
          <p:cNvSpPr txBox="1">
            <a:spLocks noGrp="1"/>
          </p:cNvSpPr>
          <p:nvPr>
            <p:ph type="body" idx="1"/>
          </p:nvPr>
        </p:nvSpPr>
        <p:spPr>
          <a:xfrm>
            <a:off x="1088675" y="2361075"/>
            <a:ext cx="7202400" cy="4162500"/>
          </a:xfrm>
          <a:prstGeom prst="rect">
            <a:avLst/>
          </a:prstGeom>
        </p:spPr>
        <p:txBody>
          <a:bodyPr spcFirstLastPara="1" wrap="square" lIns="91425" tIns="45700" rIns="91425" bIns="45700" anchor="t" anchorCtr="0">
            <a:normAutofit lnSpcReduction="10000"/>
          </a:bodyPr>
          <a:lstStyle/>
          <a:p>
            <a:pPr marL="457200" lvl="0" indent="-381000" algn="l" rtl="0">
              <a:spcBef>
                <a:spcPts val="750"/>
              </a:spcBef>
              <a:spcAft>
                <a:spcPts val="0"/>
              </a:spcAft>
              <a:buSzPts val="2400"/>
              <a:buChar char="•"/>
            </a:pPr>
            <a:r>
              <a:rPr lang="en-US"/>
              <a:t>“Attribution”</a:t>
            </a:r>
            <a:endParaRPr/>
          </a:p>
          <a:p>
            <a:pPr marL="457200" lvl="0" indent="-381000" algn="l" rtl="0">
              <a:spcBef>
                <a:spcPts val="0"/>
              </a:spcBef>
              <a:spcAft>
                <a:spcPts val="0"/>
              </a:spcAft>
              <a:buSzPts val="2400"/>
              <a:buChar char="•"/>
            </a:pPr>
            <a:r>
              <a:rPr lang="en-US" sz="2400"/>
              <a:t>Credit creator</a:t>
            </a:r>
            <a:endParaRPr sz="2400"/>
          </a:p>
          <a:p>
            <a:pPr marL="457200" lvl="0" indent="-381000" algn="l" rtl="0">
              <a:spcBef>
                <a:spcPts val="0"/>
              </a:spcBef>
              <a:spcAft>
                <a:spcPts val="0"/>
              </a:spcAft>
              <a:buSzPts val="2400"/>
              <a:buChar char="•"/>
            </a:pPr>
            <a:r>
              <a:rPr lang="en-US" sz="2400"/>
              <a:t>Distribute, adapt, remix, build upon the work</a:t>
            </a:r>
            <a:endParaRPr sz="2400"/>
          </a:p>
          <a:p>
            <a:pPr marL="457200" lvl="0" indent="-381000" algn="l" rtl="0">
              <a:spcBef>
                <a:spcPts val="0"/>
              </a:spcBef>
              <a:spcAft>
                <a:spcPts val="0"/>
              </a:spcAft>
              <a:buSzPts val="2400"/>
              <a:buChar char="•"/>
            </a:pPr>
            <a:r>
              <a:rPr lang="en-US" sz="2400"/>
              <a:t>Commercial use permitted</a:t>
            </a:r>
            <a:endParaRPr sz="2400"/>
          </a:p>
          <a:p>
            <a:pPr marL="457200" lvl="0" indent="-381000" algn="l" rtl="0">
              <a:spcBef>
                <a:spcPts val="0"/>
              </a:spcBef>
              <a:spcAft>
                <a:spcPts val="0"/>
              </a:spcAft>
              <a:buSzPts val="2400"/>
              <a:buChar char="•"/>
            </a:pPr>
            <a:r>
              <a:rPr lang="en-US" sz="2400"/>
              <a:t>Most accommodating CC license</a:t>
            </a:r>
            <a:endParaRPr sz="2400"/>
          </a:p>
          <a:p>
            <a:pPr marL="457200" lvl="0" indent="-381000" algn="l" rtl="0">
              <a:spcBef>
                <a:spcPts val="0"/>
              </a:spcBef>
              <a:spcAft>
                <a:spcPts val="0"/>
              </a:spcAft>
              <a:buSzPts val="2400"/>
              <a:buChar char="•"/>
            </a:pPr>
            <a:r>
              <a:rPr lang="en-US" sz="2400"/>
              <a:t>Recommended for maximum dissemination and use of licensed materials</a:t>
            </a:r>
            <a:endParaRPr sz="2400"/>
          </a:p>
          <a:p>
            <a:pPr marL="457200" lvl="0" indent="-342900" algn="l" rtl="0">
              <a:lnSpc>
                <a:spcPct val="100000"/>
              </a:lnSpc>
              <a:spcBef>
                <a:spcPts val="0"/>
              </a:spcBef>
              <a:spcAft>
                <a:spcPts val="600"/>
              </a:spcAft>
              <a:buSzPts val="1800"/>
              <a:buChar char="•"/>
            </a:pPr>
            <a:r>
              <a:rPr lang="en-US" sz="1800" u="sng">
                <a:solidFill>
                  <a:srgbClr val="049CCF"/>
                </a:solidFill>
                <a:hlinkClick r:id="rId3">
                  <a:extLst>
                    <a:ext uri="{A12FA001-AC4F-418D-AE19-62706E023703}">
                      <ahyp:hlinkClr xmlns:ahyp="http://schemas.microsoft.com/office/drawing/2018/hyperlinkcolor" val="tx"/>
                    </a:ext>
                  </a:extLst>
                </a:hlinkClick>
              </a:rPr>
              <a:t>View License Deed</a:t>
            </a:r>
            <a:r>
              <a:rPr lang="en-US" sz="1600">
                <a:latin typeface="Source Sans Pro"/>
                <a:ea typeface="Source Sans Pro"/>
                <a:cs typeface="Source Sans Pro"/>
                <a:sym typeface="Source Sans Pro"/>
              </a:rPr>
              <a:t> |</a:t>
            </a:r>
            <a:r>
              <a:rPr lang="en-US" sz="1800"/>
              <a:t> </a:t>
            </a:r>
            <a:r>
              <a:rPr lang="en-US" sz="1800" u="sng">
                <a:solidFill>
                  <a:srgbClr val="049CCF"/>
                </a:solidFill>
                <a:hlinkClick r:id="rId4">
                  <a:extLst>
                    <a:ext uri="{A12FA001-AC4F-418D-AE19-62706E023703}">
                      <ahyp:hlinkClr xmlns:ahyp="http://schemas.microsoft.com/office/drawing/2018/hyperlinkcolor" val="tx"/>
                    </a:ext>
                  </a:extLst>
                </a:hlinkClick>
              </a:rPr>
              <a:t>View Legal Code</a:t>
            </a:r>
            <a:endParaRPr sz="1800"/>
          </a:p>
        </p:txBody>
      </p:sp>
      <p:pic>
        <p:nvPicPr>
          <p:cNvPr id="156" name="Google Shape;156;p21" descr="C.C. BY icon"/>
          <p:cNvPicPr preferRelativeResize="0"/>
          <p:nvPr/>
        </p:nvPicPr>
        <p:blipFill rotWithShape="1">
          <a:blip r:embed="rId5">
            <a:alphaModFix/>
          </a:blip>
          <a:srcRect/>
          <a:stretch/>
        </p:blipFill>
        <p:spPr>
          <a:xfrm>
            <a:off x="4930625" y="308762"/>
            <a:ext cx="3483300" cy="121873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2"/>
          <p:cNvSpPr txBox="1">
            <a:spLocks noGrp="1"/>
          </p:cNvSpPr>
          <p:nvPr>
            <p:ph type="title"/>
          </p:nvPr>
        </p:nvSpPr>
        <p:spPr>
          <a:xfrm>
            <a:off x="1088681" y="471575"/>
            <a:ext cx="3483300" cy="8931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r>
              <a:rPr lang="en-US" sz="3600"/>
              <a:t>CC BY-NC</a:t>
            </a:r>
            <a:endParaRPr sz="3600"/>
          </a:p>
        </p:txBody>
      </p:sp>
      <p:sp>
        <p:nvSpPr>
          <p:cNvPr id="163" name="Google Shape;163;p22"/>
          <p:cNvSpPr txBox="1">
            <a:spLocks noGrp="1"/>
          </p:cNvSpPr>
          <p:nvPr>
            <p:ph type="body" idx="1"/>
          </p:nvPr>
        </p:nvSpPr>
        <p:spPr>
          <a:xfrm>
            <a:off x="1088675" y="2333775"/>
            <a:ext cx="7202400" cy="4053300"/>
          </a:xfrm>
          <a:prstGeom prst="rect">
            <a:avLst/>
          </a:prstGeom>
        </p:spPr>
        <p:txBody>
          <a:bodyPr spcFirstLastPara="1" wrap="square" lIns="91425" tIns="45700" rIns="91425" bIns="45700" anchor="t" anchorCtr="0">
            <a:normAutofit/>
          </a:bodyPr>
          <a:lstStyle/>
          <a:p>
            <a:pPr marL="457200" lvl="0" indent="-381000" algn="l" rtl="0">
              <a:spcBef>
                <a:spcPts val="750"/>
              </a:spcBef>
              <a:spcAft>
                <a:spcPts val="0"/>
              </a:spcAft>
              <a:buSzPts val="2400"/>
              <a:buChar char="•"/>
            </a:pPr>
            <a:r>
              <a:rPr lang="en-US"/>
              <a:t>“Attribution, Non-Commercial</a:t>
            </a:r>
            <a:endParaRPr/>
          </a:p>
          <a:p>
            <a:pPr marL="457200" lvl="0" indent="-381000" algn="l" rtl="0">
              <a:spcBef>
                <a:spcPts val="0"/>
              </a:spcBef>
              <a:spcAft>
                <a:spcPts val="0"/>
              </a:spcAft>
              <a:buSzPts val="2400"/>
              <a:buChar char="•"/>
            </a:pPr>
            <a:r>
              <a:rPr lang="en-US"/>
              <a:t>Credit creator</a:t>
            </a:r>
            <a:endParaRPr/>
          </a:p>
          <a:p>
            <a:pPr marL="457200" lvl="0" indent="-381000" algn="l" rtl="0">
              <a:spcBef>
                <a:spcPts val="0"/>
              </a:spcBef>
              <a:spcAft>
                <a:spcPts val="0"/>
              </a:spcAft>
              <a:buSzPts val="2400"/>
              <a:buChar char="•"/>
            </a:pPr>
            <a:r>
              <a:rPr lang="en-US"/>
              <a:t>Distribute, adapt, remix, build upon the work </a:t>
            </a:r>
            <a:endParaRPr/>
          </a:p>
          <a:p>
            <a:pPr marL="457200" lvl="0" indent="-381000" algn="l" rtl="0">
              <a:spcBef>
                <a:spcPts val="0"/>
              </a:spcBef>
              <a:spcAft>
                <a:spcPts val="0"/>
              </a:spcAft>
              <a:buSzPts val="2400"/>
              <a:buChar char="•"/>
            </a:pPr>
            <a:r>
              <a:rPr lang="en-US"/>
              <a:t>Non-commercial use only</a:t>
            </a:r>
            <a:endParaRPr/>
          </a:p>
          <a:p>
            <a:pPr marL="0" lvl="0" indent="0" algn="l" rtl="0">
              <a:spcBef>
                <a:spcPts val="750"/>
              </a:spcBef>
              <a:spcAft>
                <a:spcPts val="0"/>
              </a:spcAft>
              <a:buNone/>
            </a:pPr>
            <a:endParaRPr/>
          </a:p>
          <a:p>
            <a:pPr marL="457200" lvl="0" indent="-349250" algn="l" rtl="0">
              <a:lnSpc>
                <a:spcPct val="100000"/>
              </a:lnSpc>
              <a:spcBef>
                <a:spcPts val="0"/>
              </a:spcBef>
              <a:spcAft>
                <a:spcPts val="600"/>
              </a:spcAft>
              <a:buSzPts val="1900"/>
              <a:buChar char="•"/>
            </a:pPr>
            <a:r>
              <a:rPr lang="en-US" sz="1900" u="sng">
                <a:solidFill>
                  <a:srgbClr val="049CCF"/>
                </a:solidFill>
                <a:hlinkClick r:id="rId3">
                  <a:extLst>
                    <a:ext uri="{A12FA001-AC4F-418D-AE19-62706E023703}">
                      <ahyp:hlinkClr xmlns:ahyp="http://schemas.microsoft.com/office/drawing/2018/hyperlinkcolor" val="tx"/>
                    </a:ext>
                  </a:extLst>
                </a:hlinkClick>
              </a:rPr>
              <a:t>View License Deed</a:t>
            </a:r>
            <a:r>
              <a:rPr lang="en-US" sz="1900" u="sng">
                <a:solidFill>
                  <a:srgbClr val="049CCF"/>
                </a:solidFill>
              </a:rPr>
              <a:t> </a:t>
            </a:r>
            <a:r>
              <a:rPr lang="en-US" sz="1900"/>
              <a:t> </a:t>
            </a:r>
            <a:r>
              <a:rPr lang="en-US" sz="1600">
                <a:latin typeface="Source Sans Pro"/>
                <a:ea typeface="Source Sans Pro"/>
                <a:cs typeface="Source Sans Pro"/>
                <a:sym typeface="Source Sans Pro"/>
              </a:rPr>
              <a:t> | </a:t>
            </a:r>
            <a:r>
              <a:rPr lang="en-US" sz="1900"/>
              <a:t> </a:t>
            </a:r>
            <a:r>
              <a:rPr lang="en-US" sz="1900" u="sng">
                <a:solidFill>
                  <a:srgbClr val="049CCF"/>
                </a:solidFill>
                <a:hlinkClick r:id="rId4">
                  <a:extLst>
                    <a:ext uri="{A12FA001-AC4F-418D-AE19-62706E023703}">
                      <ahyp:hlinkClr xmlns:ahyp="http://schemas.microsoft.com/office/drawing/2018/hyperlinkcolor" val="tx"/>
                    </a:ext>
                  </a:extLst>
                </a:hlinkClick>
              </a:rPr>
              <a:t>View Legal Code</a:t>
            </a:r>
            <a:endParaRPr sz="1900"/>
          </a:p>
        </p:txBody>
      </p:sp>
      <p:pic>
        <p:nvPicPr>
          <p:cNvPr id="164" name="Google Shape;164;p22" descr="C.C. By N.C icon"/>
          <p:cNvPicPr preferRelativeResize="0"/>
          <p:nvPr/>
        </p:nvPicPr>
        <p:blipFill rotWithShape="1">
          <a:blip r:embed="rId5">
            <a:alphaModFix/>
          </a:blip>
          <a:srcRect/>
          <a:stretch/>
        </p:blipFill>
        <p:spPr>
          <a:xfrm>
            <a:off x="4885900" y="374950"/>
            <a:ext cx="3483300" cy="121873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3"/>
          <p:cNvSpPr txBox="1">
            <a:spLocks noGrp="1"/>
          </p:cNvSpPr>
          <p:nvPr>
            <p:ph type="title"/>
          </p:nvPr>
        </p:nvSpPr>
        <p:spPr>
          <a:xfrm>
            <a:off x="1088681" y="471575"/>
            <a:ext cx="3483300" cy="8931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r>
              <a:rPr lang="en-US" sz="3600"/>
              <a:t>CC BY-SA</a:t>
            </a:r>
            <a:endParaRPr sz="3600"/>
          </a:p>
        </p:txBody>
      </p:sp>
      <p:sp>
        <p:nvSpPr>
          <p:cNvPr id="171" name="Google Shape;171;p23"/>
          <p:cNvSpPr txBox="1">
            <a:spLocks noGrp="1"/>
          </p:cNvSpPr>
          <p:nvPr>
            <p:ph type="body" idx="1"/>
          </p:nvPr>
        </p:nvSpPr>
        <p:spPr>
          <a:xfrm>
            <a:off x="1088675" y="2333775"/>
            <a:ext cx="7202400" cy="4135200"/>
          </a:xfrm>
          <a:prstGeom prst="rect">
            <a:avLst/>
          </a:prstGeom>
        </p:spPr>
        <p:txBody>
          <a:bodyPr spcFirstLastPara="1" wrap="square" lIns="91425" tIns="45700" rIns="91425" bIns="45700" anchor="t" anchorCtr="0">
            <a:normAutofit lnSpcReduction="20000"/>
          </a:bodyPr>
          <a:lstStyle/>
          <a:p>
            <a:pPr marL="457200" lvl="0" indent="-381000" algn="l" rtl="0">
              <a:spcBef>
                <a:spcPts val="750"/>
              </a:spcBef>
              <a:spcAft>
                <a:spcPts val="0"/>
              </a:spcAft>
              <a:buSzPts val="2400"/>
              <a:buChar char="•"/>
            </a:pPr>
            <a:r>
              <a:rPr lang="en-US"/>
              <a:t>“Attribution, Share Alike”</a:t>
            </a:r>
            <a:endParaRPr/>
          </a:p>
          <a:p>
            <a:pPr marL="457200" lvl="0" indent="-381000" algn="l" rtl="0">
              <a:spcBef>
                <a:spcPts val="0"/>
              </a:spcBef>
              <a:spcAft>
                <a:spcPts val="0"/>
              </a:spcAft>
              <a:buSzPts val="2400"/>
              <a:buChar char="•"/>
            </a:pPr>
            <a:r>
              <a:rPr lang="en-US"/>
              <a:t>Credit creator</a:t>
            </a:r>
            <a:endParaRPr/>
          </a:p>
          <a:p>
            <a:pPr marL="457200" lvl="0" indent="-381000" algn="l" rtl="0">
              <a:spcBef>
                <a:spcPts val="0"/>
              </a:spcBef>
              <a:spcAft>
                <a:spcPts val="0"/>
              </a:spcAft>
              <a:buSzPts val="2400"/>
              <a:buChar char="•"/>
            </a:pPr>
            <a:r>
              <a:rPr lang="en-US"/>
              <a:t>Distribute, adapt, remix, build upon the work</a:t>
            </a:r>
            <a:endParaRPr/>
          </a:p>
          <a:p>
            <a:pPr marL="457200" lvl="0" indent="-381000" algn="l" rtl="0">
              <a:spcBef>
                <a:spcPts val="0"/>
              </a:spcBef>
              <a:spcAft>
                <a:spcPts val="0"/>
              </a:spcAft>
              <a:buSzPts val="2400"/>
              <a:buChar char="•"/>
            </a:pPr>
            <a:r>
              <a:rPr lang="en-US"/>
              <a:t>Must license new creations under the identical terms</a:t>
            </a:r>
            <a:endParaRPr/>
          </a:p>
          <a:p>
            <a:pPr marL="457200" lvl="0" indent="-381000" algn="l" rtl="0">
              <a:spcBef>
                <a:spcPts val="0"/>
              </a:spcBef>
              <a:spcAft>
                <a:spcPts val="0"/>
              </a:spcAft>
              <a:buSzPts val="2400"/>
              <a:buChar char="•"/>
            </a:pPr>
            <a:r>
              <a:rPr lang="en-US"/>
              <a:t>Commercial use permitted</a:t>
            </a:r>
            <a:endParaRPr/>
          </a:p>
          <a:p>
            <a:pPr marL="457200" lvl="0" indent="-381000" algn="l" rtl="0">
              <a:spcBef>
                <a:spcPts val="0"/>
              </a:spcBef>
              <a:spcAft>
                <a:spcPts val="0"/>
              </a:spcAft>
              <a:buSzPts val="2400"/>
              <a:buChar char="•"/>
            </a:pPr>
            <a:r>
              <a:rPr lang="en-US"/>
              <a:t>New works will carry the same license, so any derivatives will also allow commercial use</a:t>
            </a:r>
            <a:endParaRPr/>
          </a:p>
          <a:p>
            <a:pPr marL="457200" lvl="0" indent="-342900" algn="l" rtl="0">
              <a:lnSpc>
                <a:spcPct val="100000"/>
              </a:lnSpc>
              <a:spcBef>
                <a:spcPts val="0"/>
              </a:spcBef>
              <a:spcAft>
                <a:spcPts val="600"/>
              </a:spcAft>
              <a:buSzPts val="1800"/>
              <a:buChar char="•"/>
            </a:pPr>
            <a:r>
              <a:rPr lang="en-US" sz="1800" u="sng">
                <a:solidFill>
                  <a:srgbClr val="049CCF"/>
                </a:solidFill>
                <a:hlinkClick r:id="rId3">
                  <a:extLst>
                    <a:ext uri="{A12FA001-AC4F-418D-AE19-62706E023703}">
                      <ahyp:hlinkClr xmlns:ahyp="http://schemas.microsoft.com/office/drawing/2018/hyperlinkcolor" val="tx"/>
                    </a:ext>
                  </a:extLst>
                </a:hlinkClick>
              </a:rPr>
              <a:t>View License Deed</a:t>
            </a:r>
            <a:r>
              <a:rPr lang="en-US" sz="1800"/>
              <a:t> </a:t>
            </a:r>
            <a:r>
              <a:rPr lang="en-US" sz="1600">
                <a:latin typeface="Source Sans Pro"/>
                <a:ea typeface="Source Sans Pro"/>
                <a:cs typeface="Source Sans Pro"/>
                <a:sym typeface="Source Sans Pro"/>
              </a:rPr>
              <a:t> |</a:t>
            </a:r>
            <a:r>
              <a:rPr lang="en-US" sz="1800"/>
              <a:t>  </a:t>
            </a:r>
            <a:r>
              <a:rPr lang="en-US" sz="1800" u="sng">
                <a:solidFill>
                  <a:srgbClr val="049CCF"/>
                </a:solidFill>
                <a:hlinkClick r:id="rId4">
                  <a:extLst>
                    <a:ext uri="{A12FA001-AC4F-418D-AE19-62706E023703}">
                      <ahyp:hlinkClr xmlns:ahyp="http://schemas.microsoft.com/office/drawing/2018/hyperlinkcolor" val="tx"/>
                    </a:ext>
                  </a:extLst>
                </a:hlinkClick>
              </a:rPr>
              <a:t>View Legal Code</a:t>
            </a:r>
            <a:endParaRPr sz="1800"/>
          </a:p>
        </p:txBody>
      </p:sp>
      <p:pic>
        <p:nvPicPr>
          <p:cNvPr id="172" name="Google Shape;172;p23" descr="C.C. By S.A icon"/>
          <p:cNvPicPr preferRelativeResize="0"/>
          <p:nvPr/>
        </p:nvPicPr>
        <p:blipFill rotWithShape="1">
          <a:blip r:embed="rId5">
            <a:alphaModFix/>
          </a:blip>
          <a:srcRect/>
          <a:stretch/>
        </p:blipFill>
        <p:spPr>
          <a:xfrm>
            <a:off x="4872275" y="308762"/>
            <a:ext cx="3483300" cy="121871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4"/>
          <p:cNvSpPr txBox="1">
            <a:spLocks noGrp="1"/>
          </p:cNvSpPr>
          <p:nvPr>
            <p:ph type="title"/>
          </p:nvPr>
        </p:nvSpPr>
        <p:spPr>
          <a:xfrm>
            <a:off x="1088681" y="471575"/>
            <a:ext cx="3483300" cy="8931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r>
              <a:rPr lang="en-US" sz="3600"/>
              <a:t>CC BY-NC-SA</a:t>
            </a:r>
            <a:endParaRPr sz="3600"/>
          </a:p>
        </p:txBody>
      </p:sp>
      <p:sp>
        <p:nvSpPr>
          <p:cNvPr id="179" name="Google Shape;179;p24"/>
          <p:cNvSpPr txBox="1">
            <a:spLocks noGrp="1"/>
          </p:cNvSpPr>
          <p:nvPr>
            <p:ph type="body" idx="1"/>
          </p:nvPr>
        </p:nvSpPr>
        <p:spPr>
          <a:xfrm>
            <a:off x="1088675" y="2292825"/>
            <a:ext cx="7202400" cy="4066800"/>
          </a:xfrm>
          <a:prstGeom prst="rect">
            <a:avLst/>
          </a:prstGeom>
        </p:spPr>
        <p:txBody>
          <a:bodyPr spcFirstLastPara="1" wrap="square" lIns="91425" tIns="45700" rIns="91425" bIns="45700" anchor="t" anchorCtr="0">
            <a:normAutofit/>
          </a:bodyPr>
          <a:lstStyle/>
          <a:p>
            <a:pPr marL="457200" lvl="0" indent="-381000" algn="l" rtl="0">
              <a:spcBef>
                <a:spcPts val="750"/>
              </a:spcBef>
              <a:spcAft>
                <a:spcPts val="0"/>
              </a:spcAft>
              <a:buSzPts val="2400"/>
              <a:buChar char="•"/>
            </a:pPr>
            <a:r>
              <a:rPr lang="en-US"/>
              <a:t>Credit creator</a:t>
            </a:r>
            <a:endParaRPr/>
          </a:p>
          <a:p>
            <a:pPr marL="457200" lvl="0" indent="-381000" algn="l" rtl="0">
              <a:spcBef>
                <a:spcPts val="0"/>
              </a:spcBef>
              <a:spcAft>
                <a:spcPts val="0"/>
              </a:spcAft>
              <a:buSzPts val="2400"/>
              <a:buChar char="•"/>
            </a:pPr>
            <a:r>
              <a:rPr lang="en-US"/>
              <a:t>Distribute, adapt, remix, build upon the work </a:t>
            </a:r>
            <a:endParaRPr/>
          </a:p>
          <a:p>
            <a:pPr marL="457200" lvl="0" indent="-381000" algn="l" rtl="0">
              <a:spcBef>
                <a:spcPts val="0"/>
              </a:spcBef>
              <a:spcAft>
                <a:spcPts val="0"/>
              </a:spcAft>
              <a:buSzPts val="2400"/>
              <a:buChar char="•"/>
            </a:pPr>
            <a:r>
              <a:rPr lang="en-US"/>
              <a:t>Non-commercial use only</a:t>
            </a:r>
            <a:endParaRPr/>
          </a:p>
          <a:p>
            <a:pPr marL="457200" lvl="0" indent="-381000" algn="l" rtl="0">
              <a:spcBef>
                <a:spcPts val="0"/>
              </a:spcBef>
              <a:spcAft>
                <a:spcPts val="0"/>
              </a:spcAft>
              <a:buSzPts val="2400"/>
              <a:buChar char="•"/>
            </a:pPr>
            <a:r>
              <a:rPr lang="en-US"/>
              <a:t>License new creations under the identical terms</a:t>
            </a:r>
            <a:endParaRPr/>
          </a:p>
          <a:p>
            <a:pPr marL="457200" lvl="0" indent="-381000" algn="l" rtl="0">
              <a:spcBef>
                <a:spcPts val="0"/>
              </a:spcBef>
              <a:spcAft>
                <a:spcPts val="0"/>
              </a:spcAft>
              <a:buSzPts val="2400"/>
              <a:buChar char="•"/>
            </a:pPr>
            <a:r>
              <a:rPr lang="en-US"/>
              <a:t>New works will carry the same license, so any derivatives cannot allow commercial use</a:t>
            </a:r>
            <a:endParaRPr/>
          </a:p>
          <a:p>
            <a:pPr marL="457200" lvl="0" indent="-342900" algn="l" rtl="0">
              <a:lnSpc>
                <a:spcPct val="100000"/>
              </a:lnSpc>
              <a:spcBef>
                <a:spcPts val="0"/>
              </a:spcBef>
              <a:spcAft>
                <a:spcPts val="600"/>
              </a:spcAft>
              <a:buSzPts val="1800"/>
              <a:buChar char="•"/>
            </a:pPr>
            <a:r>
              <a:rPr lang="en-US" sz="1800" u="sng">
                <a:solidFill>
                  <a:srgbClr val="049CCF"/>
                </a:solidFill>
                <a:hlinkClick r:id="rId3">
                  <a:extLst>
                    <a:ext uri="{A12FA001-AC4F-418D-AE19-62706E023703}">
                      <ahyp:hlinkClr xmlns:ahyp="http://schemas.microsoft.com/office/drawing/2018/hyperlinkcolor" val="tx"/>
                    </a:ext>
                  </a:extLst>
                </a:hlinkClick>
              </a:rPr>
              <a:t>View License Deed</a:t>
            </a:r>
            <a:r>
              <a:rPr lang="en-US" sz="1800" u="sng">
                <a:solidFill>
                  <a:srgbClr val="049CCF"/>
                </a:solidFill>
              </a:rPr>
              <a:t> </a:t>
            </a:r>
            <a:r>
              <a:rPr lang="en-US" sz="1800"/>
              <a:t> |  </a:t>
            </a:r>
            <a:r>
              <a:rPr lang="en-US" sz="1800" u="sng">
                <a:solidFill>
                  <a:srgbClr val="049CCF"/>
                </a:solidFill>
                <a:hlinkClick r:id="rId4">
                  <a:extLst>
                    <a:ext uri="{A12FA001-AC4F-418D-AE19-62706E023703}">
                      <ahyp:hlinkClr xmlns:ahyp="http://schemas.microsoft.com/office/drawing/2018/hyperlinkcolor" val="tx"/>
                    </a:ext>
                  </a:extLst>
                </a:hlinkClick>
              </a:rPr>
              <a:t>View Legal Code</a:t>
            </a:r>
            <a:endParaRPr sz="1800"/>
          </a:p>
        </p:txBody>
      </p:sp>
      <p:pic>
        <p:nvPicPr>
          <p:cNvPr id="180" name="Google Shape;180;p24" descr="C.C. By N.C. S.A. icon"/>
          <p:cNvPicPr preferRelativeResize="0"/>
          <p:nvPr/>
        </p:nvPicPr>
        <p:blipFill rotWithShape="1">
          <a:blip r:embed="rId5">
            <a:alphaModFix/>
          </a:blip>
          <a:srcRect/>
          <a:stretch/>
        </p:blipFill>
        <p:spPr>
          <a:xfrm>
            <a:off x="4808575" y="291000"/>
            <a:ext cx="3584800" cy="12542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5"/>
          <p:cNvSpPr txBox="1">
            <a:spLocks noGrp="1"/>
          </p:cNvSpPr>
          <p:nvPr>
            <p:ph type="title"/>
          </p:nvPr>
        </p:nvSpPr>
        <p:spPr>
          <a:xfrm>
            <a:off x="1088681" y="471575"/>
            <a:ext cx="3483300" cy="8931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r>
              <a:rPr lang="en-US" sz="3600"/>
              <a:t>CC BY-ND</a:t>
            </a:r>
            <a:endParaRPr sz="3600"/>
          </a:p>
        </p:txBody>
      </p:sp>
      <p:sp>
        <p:nvSpPr>
          <p:cNvPr id="187" name="Google Shape;187;p25"/>
          <p:cNvSpPr txBox="1">
            <a:spLocks noGrp="1"/>
          </p:cNvSpPr>
          <p:nvPr>
            <p:ph type="body" idx="1"/>
          </p:nvPr>
        </p:nvSpPr>
        <p:spPr>
          <a:xfrm>
            <a:off x="1088675" y="2306475"/>
            <a:ext cx="7202400" cy="3984900"/>
          </a:xfrm>
          <a:prstGeom prst="rect">
            <a:avLst/>
          </a:prstGeom>
        </p:spPr>
        <p:txBody>
          <a:bodyPr spcFirstLastPara="1" wrap="square" lIns="91425" tIns="45700" rIns="91425" bIns="45700" anchor="t" anchorCtr="0">
            <a:normAutofit/>
          </a:bodyPr>
          <a:lstStyle/>
          <a:p>
            <a:pPr marL="457200" lvl="0" indent="-381000" algn="l" rtl="0">
              <a:spcBef>
                <a:spcPts val="750"/>
              </a:spcBef>
              <a:spcAft>
                <a:spcPts val="0"/>
              </a:spcAft>
              <a:buSzPts val="2400"/>
              <a:buChar char="•"/>
            </a:pPr>
            <a:r>
              <a:rPr lang="en-US"/>
              <a:t>“Attribution, No Derivatives”</a:t>
            </a:r>
            <a:endParaRPr/>
          </a:p>
          <a:p>
            <a:pPr marL="457200" lvl="0" indent="-381000" algn="l" rtl="0">
              <a:spcBef>
                <a:spcPts val="0"/>
              </a:spcBef>
              <a:spcAft>
                <a:spcPts val="0"/>
              </a:spcAft>
              <a:buSzPts val="2400"/>
              <a:buChar char="•"/>
            </a:pPr>
            <a:r>
              <a:rPr lang="en-US"/>
              <a:t>Credit creator</a:t>
            </a:r>
            <a:endParaRPr/>
          </a:p>
          <a:p>
            <a:pPr marL="457200" lvl="0" indent="-381000" algn="l" rtl="0">
              <a:spcBef>
                <a:spcPts val="0"/>
              </a:spcBef>
              <a:spcAft>
                <a:spcPts val="0"/>
              </a:spcAft>
              <a:buSzPts val="2400"/>
              <a:buChar char="•"/>
            </a:pPr>
            <a:r>
              <a:rPr lang="en-US"/>
              <a:t>Allows redistribution</a:t>
            </a:r>
            <a:endParaRPr/>
          </a:p>
          <a:p>
            <a:pPr marL="457200" lvl="0" indent="-381000" algn="l" rtl="0">
              <a:spcBef>
                <a:spcPts val="0"/>
              </a:spcBef>
              <a:spcAft>
                <a:spcPts val="0"/>
              </a:spcAft>
              <a:buSzPts val="2400"/>
              <a:buChar char="•"/>
            </a:pPr>
            <a:r>
              <a:rPr lang="en-US"/>
              <a:t>Can only be used in its unadapted state</a:t>
            </a:r>
            <a:endParaRPr/>
          </a:p>
          <a:p>
            <a:pPr marL="457200" lvl="0" indent="-381000" algn="l" rtl="0">
              <a:spcBef>
                <a:spcPts val="0"/>
              </a:spcBef>
              <a:spcAft>
                <a:spcPts val="0"/>
              </a:spcAft>
              <a:buSzPts val="2400"/>
              <a:buChar char="•"/>
            </a:pPr>
            <a:r>
              <a:rPr lang="en-US"/>
              <a:t>Not truly open</a:t>
            </a:r>
            <a:endParaRPr/>
          </a:p>
          <a:p>
            <a:pPr marL="457200" lvl="0" indent="-349250" algn="l" rtl="0">
              <a:lnSpc>
                <a:spcPct val="100000"/>
              </a:lnSpc>
              <a:spcBef>
                <a:spcPts val="0"/>
              </a:spcBef>
              <a:spcAft>
                <a:spcPts val="600"/>
              </a:spcAft>
              <a:buSzPts val="1900"/>
              <a:buChar char="•"/>
            </a:pPr>
            <a:r>
              <a:rPr lang="en-US" sz="1900" u="sng">
                <a:solidFill>
                  <a:srgbClr val="049CCF"/>
                </a:solidFill>
                <a:hlinkClick r:id="rId3">
                  <a:extLst>
                    <a:ext uri="{A12FA001-AC4F-418D-AE19-62706E023703}">
                      <ahyp:hlinkClr xmlns:ahyp="http://schemas.microsoft.com/office/drawing/2018/hyperlinkcolor" val="tx"/>
                    </a:ext>
                  </a:extLst>
                </a:hlinkClick>
              </a:rPr>
              <a:t>View License Deed</a:t>
            </a:r>
            <a:r>
              <a:rPr lang="en-US" sz="1900" u="sng">
                <a:solidFill>
                  <a:srgbClr val="049CCF"/>
                </a:solidFill>
              </a:rPr>
              <a:t> </a:t>
            </a:r>
            <a:r>
              <a:rPr lang="en-US" sz="1900"/>
              <a:t> |  </a:t>
            </a:r>
            <a:r>
              <a:rPr lang="en-US" sz="1900" u="sng">
                <a:solidFill>
                  <a:srgbClr val="049CCF"/>
                </a:solidFill>
                <a:hlinkClick r:id="rId4">
                  <a:extLst>
                    <a:ext uri="{A12FA001-AC4F-418D-AE19-62706E023703}">
                      <ahyp:hlinkClr xmlns:ahyp="http://schemas.microsoft.com/office/drawing/2018/hyperlinkcolor" val="tx"/>
                    </a:ext>
                  </a:extLst>
                </a:hlinkClick>
              </a:rPr>
              <a:t>View Legal Code</a:t>
            </a:r>
            <a:endParaRPr sz="1900"/>
          </a:p>
        </p:txBody>
      </p:sp>
      <p:pic>
        <p:nvPicPr>
          <p:cNvPr id="188" name="Google Shape;188;p25" descr="C.C. By N.D. icon"/>
          <p:cNvPicPr preferRelativeResize="0"/>
          <p:nvPr/>
        </p:nvPicPr>
        <p:blipFill rotWithShape="1">
          <a:blip r:embed="rId5">
            <a:alphaModFix/>
          </a:blip>
          <a:srcRect/>
          <a:stretch/>
        </p:blipFill>
        <p:spPr>
          <a:xfrm>
            <a:off x="4908475" y="308762"/>
            <a:ext cx="3483300" cy="121872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26"/>
          <p:cNvSpPr txBox="1">
            <a:spLocks noGrp="1"/>
          </p:cNvSpPr>
          <p:nvPr>
            <p:ph type="title"/>
          </p:nvPr>
        </p:nvSpPr>
        <p:spPr>
          <a:xfrm>
            <a:off x="1088681" y="471575"/>
            <a:ext cx="3483300" cy="8931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r>
              <a:rPr lang="en-US" sz="3600"/>
              <a:t>CC BY-NC-ND</a:t>
            </a:r>
            <a:endParaRPr sz="3600"/>
          </a:p>
        </p:txBody>
      </p:sp>
      <p:sp>
        <p:nvSpPr>
          <p:cNvPr id="195" name="Google Shape;195;p26"/>
          <p:cNvSpPr txBox="1">
            <a:spLocks noGrp="1"/>
          </p:cNvSpPr>
          <p:nvPr>
            <p:ph type="body" idx="1"/>
          </p:nvPr>
        </p:nvSpPr>
        <p:spPr>
          <a:xfrm>
            <a:off x="1088675" y="2329575"/>
            <a:ext cx="7202400" cy="4166700"/>
          </a:xfrm>
          <a:prstGeom prst="rect">
            <a:avLst/>
          </a:prstGeom>
        </p:spPr>
        <p:txBody>
          <a:bodyPr spcFirstLastPara="1" wrap="square" lIns="91425" tIns="45700" rIns="91425" bIns="45700" anchor="t" anchorCtr="0">
            <a:normAutofit/>
          </a:bodyPr>
          <a:lstStyle/>
          <a:p>
            <a:pPr marL="457200" lvl="0" indent="-381000" algn="l" rtl="0">
              <a:spcBef>
                <a:spcPts val="750"/>
              </a:spcBef>
              <a:spcAft>
                <a:spcPts val="0"/>
              </a:spcAft>
              <a:buSzPts val="2400"/>
              <a:buChar char="•"/>
            </a:pPr>
            <a:r>
              <a:rPr lang="en-US"/>
              <a:t>“Attribution, Non-Commercial, No Derivatives”</a:t>
            </a:r>
            <a:endParaRPr/>
          </a:p>
          <a:p>
            <a:pPr marL="457200" lvl="0" indent="-381000" algn="l" rtl="0">
              <a:spcBef>
                <a:spcPts val="0"/>
              </a:spcBef>
              <a:spcAft>
                <a:spcPts val="0"/>
              </a:spcAft>
              <a:buSzPts val="2400"/>
              <a:buChar char="•"/>
            </a:pPr>
            <a:r>
              <a:rPr lang="en-US"/>
              <a:t>Credit Creator</a:t>
            </a:r>
            <a:endParaRPr/>
          </a:p>
          <a:p>
            <a:pPr marL="457200" lvl="0" indent="-381000" algn="l" rtl="0">
              <a:spcBef>
                <a:spcPts val="0"/>
              </a:spcBef>
              <a:spcAft>
                <a:spcPts val="0"/>
              </a:spcAft>
              <a:buSzPts val="2400"/>
              <a:buChar char="•"/>
            </a:pPr>
            <a:r>
              <a:rPr lang="en-US"/>
              <a:t>Allows redistribution</a:t>
            </a:r>
            <a:endParaRPr/>
          </a:p>
          <a:p>
            <a:pPr marL="457200" lvl="0" indent="-381000" algn="l" rtl="0">
              <a:spcBef>
                <a:spcPts val="0"/>
              </a:spcBef>
              <a:spcAft>
                <a:spcPts val="0"/>
              </a:spcAft>
              <a:buSzPts val="2400"/>
              <a:buChar char="•"/>
            </a:pPr>
            <a:r>
              <a:rPr lang="en-US"/>
              <a:t>Can only be used in its unadapted state</a:t>
            </a:r>
            <a:endParaRPr/>
          </a:p>
          <a:p>
            <a:pPr marL="457200" lvl="0" indent="-381000" algn="l" rtl="0">
              <a:spcBef>
                <a:spcPts val="0"/>
              </a:spcBef>
              <a:spcAft>
                <a:spcPts val="0"/>
              </a:spcAft>
              <a:buSzPts val="2400"/>
              <a:buChar char="•"/>
            </a:pPr>
            <a:r>
              <a:rPr lang="en-US"/>
              <a:t>Non-commercial use only</a:t>
            </a:r>
            <a:endParaRPr/>
          </a:p>
          <a:p>
            <a:pPr marL="457200" lvl="0" indent="-381000" algn="l" rtl="0">
              <a:spcBef>
                <a:spcPts val="0"/>
              </a:spcBef>
              <a:spcAft>
                <a:spcPts val="0"/>
              </a:spcAft>
              <a:buSzPts val="2400"/>
              <a:buChar char="•"/>
            </a:pPr>
            <a:r>
              <a:rPr lang="en-US"/>
              <a:t>Most restrictive license; not truly open</a:t>
            </a:r>
            <a:endParaRPr/>
          </a:p>
          <a:p>
            <a:pPr marL="457200" lvl="0" indent="-349250" algn="l" rtl="0">
              <a:lnSpc>
                <a:spcPct val="100000"/>
              </a:lnSpc>
              <a:spcBef>
                <a:spcPts val="0"/>
              </a:spcBef>
              <a:spcAft>
                <a:spcPts val="600"/>
              </a:spcAft>
              <a:buSzPts val="1900"/>
              <a:buChar char="•"/>
            </a:pPr>
            <a:r>
              <a:rPr lang="en-US" sz="1900" u="sng">
                <a:solidFill>
                  <a:srgbClr val="049CCF"/>
                </a:solidFill>
                <a:hlinkClick r:id="rId3">
                  <a:extLst>
                    <a:ext uri="{A12FA001-AC4F-418D-AE19-62706E023703}">
                      <ahyp:hlinkClr xmlns:ahyp="http://schemas.microsoft.com/office/drawing/2018/hyperlinkcolor" val="tx"/>
                    </a:ext>
                  </a:extLst>
                </a:hlinkClick>
              </a:rPr>
              <a:t>View License Deed</a:t>
            </a:r>
            <a:r>
              <a:rPr lang="en-US" sz="1900" u="sng">
                <a:solidFill>
                  <a:srgbClr val="049CCF"/>
                </a:solidFill>
              </a:rPr>
              <a:t> </a:t>
            </a:r>
            <a:r>
              <a:rPr lang="en-US" sz="1900"/>
              <a:t> |  </a:t>
            </a:r>
            <a:r>
              <a:rPr lang="en-US" sz="1900" u="sng">
                <a:solidFill>
                  <a:srgbClr val="049CCF"/>
                </a:solidFill>
                <a:hlinkClick r:id="rId4">
                  <a:extLst>
                    <a:ext uri="{A12FA001-AC4F-418D-AE19-62706E023703}">
                      <ahyp:hlinkClr xmlns:ahyp="http://schemas.microsoft.com/office/drawing/2018/hyperlinkcolor" val="tx"/>
                    </a:ext>
                  </a:extLst>
                </a:hlinkClick>
              </a:rPr>
              <a:t>View Legal Code</a:t>
            </a:r>
            <a:endParaRPr sz="1900"/>
          </a:p>
        </p:txBody>
      </p:sp>
      <p:pic>
        <p:nvPicPr>
          <p:cNvPr id="196" name="Google Shape;196;p26" descr="C.C. By N.C. N.D. icon"/>
          <p:cNvPicPr preferRelativeResize="0"/>
          <p:nvPr/>
        </p:nvPicPr>
        <p:blipFill rotWithShape="1">
          <a:blip r:embed="rId5">
            <a:alphaModFix/>
          </a:blip>
          <a:srcRect/>
          <a:stretch/>
        </p:blipFill>
        <p:spPr>
          <a:xfrm>
            <a:off x="4967775" y="308763"/>
            <a:ext cx="3483300" cy="121872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27"/>
          <p:cNvSpPr txBox="1">
            <a:spLocks noGrp="1"/>
          </p:cNvSpPr>
          <p:nvPr>
            <p:ph type="title"/>
          </p:nvPr>
        </p:nvSpPr>
        <p:spPr>
          <a:xfrm>
            <a:off x="1093911" y="16028"/>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Review </a:t>
            </a:r>
            <a:endParaRPr/>
          </a:p>
        </p:txBody>
      </p:sp>
      <p:graphicFrame>
        <p:nvGraphicFramePr>
          <p:cNvPr id="203" name="Google Shape;203;p27"/>
          <p:cNvGraphicFramePr/>
          <p:nvPr/>
        </p:nvGraphicFramePr>
        <p:xfrm>
          <a:off x="263449" y="1098609"/>
          <a:ext cx="3000000" cy="3000000"/>
        </p:xfrm>
        <a:graphic>
          <a:graphicData uri="http://schemas.openxmlformats.org/drawingml/2006/table">
            <a:tbl>
              <a:tblPr firstRow="1">
                <a:noFill/>
                <a:tableStyleId>{82169DB6-054C-4C9E-B33A-E45B9C2C37B1}</a:tableStyleId>
              </a:tblPr>
              <a:tblGrid>
                <a:gridCol w="1945425">
                  <a:extLst>
                    <a:ext uri="{9D8B030D-6E8A-4147-A177-3AD203B41FA5}">
                      <a16:colId xmlns:a16="http://schemas.microsoft.com/office/drawing/2014/main" val="20000"/>
                    </a:ext>
                  </a:extLst>
                </a:gridCol>
                <a:gridCol w="1744575">
                  <a:extLst>
                    <a:ext uri="{9D8B030D-6E8A-4147-A177-3AD203B41FA5}">
                      <a16:colId xmlns:a16="http://schemas.microsoft.com/office/drawing/2014/main" val="20001"/>
                    </a:ext>
                  </a:extLst>
                </a:gridCol>
                <a:gridCol w="1480275">
                  <a:extLst>
                    <a:ext uri="{9D8B030D-6E8A-4147-A177-3AD203B41FA5}">
                      <a16:colId xmlns:a16="http://schemas.microsoft.com/office/drawing/2014/main" val="20002"/>
                    </a:ext>
                  </a:extLst>
                </a:gridCol>
                <a:gridCol w="1723425">
                  <a:extLst>
                    <a:ext uri="{9D8B030D-6E8A-4147-A177-3AD203B41FA5}">
                      <a16:colId xmlns:a16="http://schemas.microsoft.com/office/drawing/2014/main" val="20003"/>
                    </a:ext>
                  </a:extLst>
                </a:gridCol>
                <a:gridCol w="1723425">
                  <a:extLst>
                    <a:ext uri="{9D8B030D-6E8A-4147-A177-3AD203B41FA5}">
                      <a16:colId xmlns:a16="http://schemas.microsoft.com/office/drawing/2014/main" val="20004"/>
                    </a:ext>
                  </a:extLst>
                </a:gridCol>
              </a:tblGrid>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License</a:t>
                      </a:r>
                      <a:endParaRPr sz="1800" b="1" u="none" strike="noStrike" cap="none"/>
                    </a:p>
                  </a:txBody>
                  <a:tcPr marL="91425" marR="91425" marT="91425" marB="91425">
                    <a:solidFill>
                      <a:srgbClr val="E3EACF"/>
                    </a:solidFill>
                  </a:tcPr>
                </a:tc>
                <a:tc>
                  <a:txBody>
                    <a:bodyPr/>
                    <a:lstStyle/>
                    <a:p>
                      <a:pPr marL="0" marR="0" lvl="0" indent="0" algn="l" rtl="0">
                        <a:spcBef>
                          <a:spcPts val="0"/>
                        </a:spcBef>
                        <a:spcAft>
                          <a:spcPts val="0"/>
                        </a:spcAft>
                        <a:buClr>
                          <a:srgbClr val="000000"/>
                        </a:buClr>
                        <a:buSzPts val="2400"/>
                        <a:buFont typeface="Calibri"/>
                        <a:buNone/>
                      </a:pPr>
                      <a:r>
                        <a:rPr lang="en-US" sz="1800" b="1" u="none" strike="noStrike" cap="none"/>
                        <a:t>Attribution Required?</a:t>
                      </a:r>
                      <a:endParaRPr sz="1800" b="1" u="none" strike="noStrike" cap="none"/>
                    </a:p>
                  </a:txBody>
                  <a:tcPr marL="91425" marR="91425" marT="91425" marB="91425">
                    <a:solidFill>
                      <a:srgbClr val="E3EACF"/>
                    </a:solidFill>
                  </a:tcPr>
                </a:tc>
                <a:tc>
                  <a:txBody>
                    <a:bodyPr/>
                    <a:lstStyle/>
                    <a:p>
                      <a:pPr marL="0" marR="0" lvl="0" indent="0" algn="l" rtl="0">
                        <a:spcBef>
                          <a:spcPts val="0"/>
                        </a:spcBef>
                        <a:spcAft>
                          <a:spcPts val="0"/>
                        </a:spcAft>
                        <a:buClr>
                          <a:srgbClr val="000000"/>
                        </a:buClr>
                        <a:buSzPts val="2400"/>
                        <a:buFont typeface="Calibri"/>
                        <a:buNone/>
                      </a:pPr>
                      <a:r>
                        <a:rPr lang="en-US" sz="1800" b="1" u="none" strike="noStrike" cap="none"/>
                        <a:t>Adapt &amp; Modify?</a:t>
                      </a:r>
                      <a:endParaRPr sz="1800" b="1" u="none" strike="noStrike" cap="none"/>
                    </a:p>
                  </a:txBody>
                  <a:tcPr marL="91425" marR="91425" marT="91425" marB="91425">
                    <a:solidFill>
                      <a:srgbClr val="E3EACF"/>
                    </a:solidFill>
                  </a:tcPr>
                </a:tc>
                <a:tc>
                  <a:txBody>
                    <a:bodyPr/>
                    <a:lstStyle/>
                    <a:p>
                      <a:pPr marL="0" marR="0" lvl="0" indent="0" algn="l" rtl="0">
                        <a:spcBef>
                          <a:spcPts val="0"/>
                        </a:spcBef>
                        <a:spcAft>
                          <a:spcPts val="0"/>
                        </a:spcAft>
                        <a:buClr>
                          <a:srgbClr val="000000"/>
                        </a:buClr>
                        <a:buSzPts val="2400"/>
                        <a:buFont typeface="Calibri"/>
                        <a:buNone/>
                      </a:pPr>
                      <a:r>
                        <a:rPr lang="en-US" sz="1800" b="1" u="none" strike="noStrike" cap="none"/>
                        <a:t>Commercial Use?</a:t>
                      </a:r>
                      <a:endParaRPr sz="1800" b="1" u="none" strike="noStrike" cap="none"/>
                    </a:p>
                  </a:txBody>
                  <a:tcPr marL="91425" marR="91425" marT="91425" marB="91425">
                    <a:solidFill>
                      <a:srgbClr val="E3EACF"/>
                    </a:solidFill>
                  </a:tcPr>
                </a:tc>
                <a:tc>
                  <a:txBody>
                    <a:bodyPr/>
                    <a:lstStyle/>
                    <a:p>
                      <a:pPr marL="0" marR="0" lvl="0" indent="0" algn="l" rtl="0">
                        <a:spcBef>
                          <a:spcPts val="0"/>
                        </a:spcBef>
                        <a:spcAft>
                          <a:spcPts val="0"/>
                        </a:spcAft>
                        <a:buClr>
                          <a:srgbClr val="000000"/>
                        </a:buClr>
                        <a:buSzPts val="2400"/>
                        <a:buFont typeface="Calibri"/>
                        <a:buNone/>
                      </a:pPr>
                      <a:r>
                        <a:rPr lang="en-US" sz="1800" b="1" u="none" strike="noStrike" cap="none"/>
                        <a:t>Change License?</a:t>
                      </a:r>
                      <a:endParaRPr sz="1800" b="1" u="none" strike="noStrike" cap="none"/>
                    </a:p>
                  </a:txBody>
                  <a:tcPr marL="91425" marR="91425" marT="91425" marB="91425">
                    <a:solidFill>
                      <a:srgbClr val="E3EACF"/>
                    </a:solidFill>
                  </a:tcPr>
                </a:tc>
                <a:extLst>
                  <a:ext uri="{0D108BD9-81ED-4DB2-BD59-A6C34878D82A}">
                    <a16:rowId xmlns:a16="http://schemas.microsoft.com/office/drawing/2014/main" val="10000"/>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CC0*</a:t>
                      </a:r>
                      <a:endParaRPr sz="1800" b="1" u="none" strike="noStrike" cap="none"/>
                    </a:p>
                  </a:txBody>
                  <a:tcPr marL="91425" marR="91425" marT="91425" marB="91425">
                    <a:solidFill>
                      <a:srgbClr val="E3EACF"/>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extLst>
                  <a:ext uri="{0D108BD9-81ED-4DB2-BD59-A6C34878D82A}">
                    <a16:rowId xmlns:a16="http://schemas.microsoft.com/office/drawing/2014/main" val="10001"/>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a:t>
                      </a:r>
                      <a:r>
                        <a:rPr lang="en-US" sz="1800" b="1"/>
                        <a:t> </a:t>
                      </a:r>
                      <a:r>
                        <a:rPr lang="en-US" sz="1800" b="1" u="none" strike="noStrike" cap="none"/>
                        <a:t>BY</a:t>
                      </a:r>
                      <a:endParaRPr sz="1800" b="1" u="none" strike="noStrike" cap="none"/>
                    </a:p>
                  </a:txBody>
                  <a:tcPr marL="91425" marR="91425" marT="91425" marB="91425">
                    <a:solidFill>
                      <a:srgbClr val="E3EACF"/>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extLst>
                  <a:ext uri="{0D108BD9-81ED-4DB2-BD59-A6C34878D82A}">
                    <a16:rowId xmlns:a16="http://schemas.microsoft.com/office/drawing/2014/main" val="10002"/>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a:t>
                      </a:r>
                      <a:r>
                        <a:rPr lang="en-US" sz="1800" b="1"/>
                        <a:t> </a:t>
                      </a:r>
                      <a:r>
                        <a:rPr lang="en-US" sz="1800" b="1" u="none" strike="noStrike" cap="none"/>
                        <a:t>BY-SA</a:t>
                      </a:r>
                      <a:endParaRPr sz="1800" b="1" u="none" strike="noStrike" cap="none"/>
                    </a:p>
                  </a:txBody>
                  <a:tcPr marL="91425" marR="91425" marT="91425" marB="91425">
                    <a:solidFill>
                      <a:srgbClr val="E3EACF"/>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extLst>
                  <a:ext uri="{0D108BD9-81ED-4DB2-BD59-A6C34878D82A}">
                    <a16:rowId xmlns:a16="http://schemas.microsoft.com/office/drawing/2014/main" val="10003"/>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a:t>
                      </a:r>
                      <a:r>
                        <a:rPr lang="en-US" sz="1800" b="1"/>
                        <a:t> </a:t>
                      </a:r>
                      <a:r>
                        <a:rPr lang="en-US" sz="1800" b="1" u="none" strike="noStrike" cap="none"/>
                        <a:t>BY-NC</a:t>
                      </a:r>
                      <a:endParaRPr sz="1800" b="1" u="none" strike="noStrike" cap="none"/>
                    </a:p>
                  </a:txBody>
                  <a:tcPr marL="91425" marR="91425" marT="91425" marB="91425">
                    <a:solidFill>
                      <a:srgbClr val="E3EACF"/>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extLst>
                  <a:ext uri="{0D108BD9-81ED-4DB2-BD59-A6C34878D82A}">
                    <a16:rowId xmlns:a16="http://schemas.microsoft.com/office/drawing/2014/main" val="10004"/>
                  </a:ext>
                </a:extLst>
              </a:tr>
              <a:tr h="626150">
                <a:tc>
                  <a:txBody>
                    <a:bodyPr/>
                    <a:lstStyle/>
                    <a:p>
                      <a:pPr marL="0" marR="0" lvl="0" indent="0" algn="l" rtl="0">
                        <a:spcBef>
                          <a:spcPts val="0"/>
                        </a:spcBef>
                        <a:spcAft>
                          <a:spcPts val="0"/>
                        </a:spcAft>
                        <a:buNone/>
                      </a:pPr>
                      <a:r>
                        <a:rPr lang="en-US" sz="1800" b="1"/>
                        <a:t>CC BY-NC-SA</a:t>
                      </a:r>
                      <a:endParaRPr sz="1800" b="1" u="none" strike="noStrike" cap="none"/>
                    </a:p>
                  </a:txBody>
                  <a:tcPr marL="91425" marR="91425" marT="91425" marB="91425">
                    <a:solidFill>
                      <a:srgbClr val="E3EACF"/>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extLst>
                  <a:ext uri="{0D108BD9-81ED-4DB2-BD59-A6C34878D82A}">
                    <a16:rowId xmlns:a16="http://schemas.microsoft.com/office/drawing/2014/main" val="10005"/>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a:t>
                      </a:r>
                      <a:r>
                        <a:rPr lang="en-US" sz="1800" b="1"/>
                        <a:t> </a:t>
                      </a:r>
                      <a:r>
                        <a:rPr lang="en-US" sz="1800" b="1" u="none" strike="noStrike" cap="none"/>
                        <a:t>BY-ND</a:t>
                      </a:r>
                      <a:endParaRPr sz="1800" b="1" u="none" strike="noStrike" cap="none"/>
                    </a:p>
                  </a:txBody>
                  <a:tcPr marL="91425" marR="91425" marT="91425" marB="91425">
                    <a:solidFill>
                      <a:srgbClr val="E3EACF"/>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extLst>
                  <a:ext uri="{0D108BD9-81ED-4DB2-BD59-A6C34878D82A}">
                    <a16:rowId xmlns:a16="http://schemas.microsoft.com/office/drawing/2014/main" val="10006"/>
                  </a:ext>
                </a:extLst>
              </a:tr>
              <a:tr h="626150">
                <a:tc>
                  <a:txBody>
                    <a:bodyPr/>
                    <a:lstStyle/>
                    <a:p>
                      <a:pPr marL="0" marR="0" lvl="0" indent="0" algn="l" rtl="0">
                        <a:spcBef>
                          <a:spcPts val="0"/>
                        </a:spcBef>
                        <a:spcAft>
                          <a:spcPts val="0"/>
                        </a:spcAft>
                        <a:buNone/>
                      </a:pPr>
                      <a:r>
                        <a:rPr lang="en-US" sz="1800" b="1"/>
                        <a:t>CC BY-NC-ND</a:t>
                      </a:r>
                      <a:endParaRPr sz="1800" b="1" u="none" strike="noStrike" cap="none"/>
                    </a:p>
                  </a:txBody>
                  <a:tcPr marL="91425" marR="91425" marT="91425" marB="91425">
                    <a:solidFill>
                      <a:srgbClr val="E3EACF"/>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extLst>
                  <a:ext uri="{0D108BD9-81ED-4DB2-BD59-A6C34878D82A}">
                    <a16:rowId xmlns:a16="http://schemas.microsoft.com/office/drawing/2014/main" val="10007"/>
                  </a:ext>
                </a:extLst>
              </a:tr>
            </a:tbl>
          </a:graphicData>
        </a:graphic>
      </p:graphicFrame>
      <p:sp>
        <p:nvSpPr>
          <p:cNvPr id="204" name="Google Shape;204;p27"/>
          <p:cNvSpPr txBox="1"/>
          <p:nvPr/>
        </p:nvSpPr>
        <p:spPr>
          <a:xfrm>
            <a:off x="866825" y="6213150"/>
            <a:ext cx="60891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 CC0 is a public domain dedication rather than a license</a:t>
            </a:r>
            <a:endParaRPr/>
          </a:p>
          <a:p>
            <a:pPr marL="0" lvl="0" indent="0" algn="l" rtl="0">
              <a:spcBef>
                <a:spcPts val="0"/>
              </a:spcBef>
              <a:spcAft>
                <a:spcPts val="0"/>
              </a:spcAft>
              <a:buNone/>
            </a:pPr>
            <a:r>
              <a:rPr lang="en-US" u="sng">
                <a:solidFill>
                  <a:schemeClr val="hlink"/>
                </a:solidFill>
                <a:hlinkClick r:id="rId3"/>
              </a:rPr>
              <a:t>text-only version of this table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28"/>
          <p:cNvSpPr txBox="1">
            <a:spLocks noGrp="1"/>
          </p:cNvSpPr>
          <p:nvPr>
            <p:ph type="title"/>
          </p:nvPr>
        </p:nvSpPr>
        <p:spPr>
          <a:xfrm>
            <a:off x="1093911" y="16028"/>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Review: CC0 </a:t>
            </a:r>
            <a:endParaRPr/>
          </a:p>
        </p:txBody>
      </p:sp>
      <p:graphicFrame>
        <p:nvGraphicFramePr>
          <p:cNvPr id="211" name="Google Shape;211;p28"/>
          <p:cNvGraphicFramePr/>
          <p:nvPr/>
        </p:nvGraphicFramePr>
        <p:xfrm>
          <a:off x="263436" y="1362884"/>
          <a:ext cx="3000000" cy="3000000"/>
        </p:xfrm>
        <a:graphic>
          <a:graphicData uri="http://schemas.openxmlformats.org/drawingml/2006/table">
            <a:tbl>
              <a:tblPr firstRow="1">
                <a:noFill/>
                <a:tableStyleId>{82169DB6-054C-4C9E-B33A-E45B9C2C37B1}</a:tableStyleId>
              </a:tblPr>
              <a:tblGrid>
                <a:gridCol w="1945425">
                  <a:extLst>
                    <a:ext uri="{9D8B030D-6E8A-4147-A177-3AD203B41FA5}">
                      <a16:colId xmlns:a16="http://schemas.microsoft.com/office/drawing/2014/main" val="20000"/>
                    </a:ext>
                  </a:extLst>
                </a:gridCol>
                <a:gridCol w="1744575">
                  <a:extLst>
                    <a:ext uri="{9D8B030D-6E8A-4147-A177-3AD203B41FA5}">
                      <a16:colId xmlns:a16="http://schemas.microsoft.com/office/drawing/2014/main" val="20001"/>
                    </a:ext>
                  </a:extLst>
                </a:gridCol>
                <a:gridCol w="1480275">
                  <a:extLst>
                    <a:ext uri="{9D8B030D-6E8A-4147-A177-3AD203B41FA5}">
                      <a16:colId xmlns:a16="http://schemas.microsoft.com/office/drawing/2014/main" val="20002"/>
                    </a:ext>
                  </a:extLst>
                </a:gridCol>
                <a:gridCol w="1723425">
                  <a:extLst>
                    <a:ext uri="{9D8B030D-6E8A-4147-A177-3AD203B41FA5}">
                      <a16:colId xmlns:a16="http://schemas.microsoft.com/office/drawing/2014/main" val="20003"/>
                    </a:ext>
                  </a:extLst>
                </a:gridCol>
                <a:gridCol w="1723425">
                  <a:extLst>
                    <a:ext uri="{9D8B030D-6E8A-4147-A177-3AD203B41FA5}">
                      <a16:colId xmlns:a16="http://schemas.microsoft.com/office/drawing/2014/main" val="20004"/>
                    </a:ext>
                  </a:extLst>
                </a:gridCol>
              </a:tblGrid>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License</a:t>
                      </a:r>
                      <a:endParaRPr sz="1800" b="1" u="none" strike="noStrike" cap="none"/>
                    </a:p>
                  </a:txBody>
                  <a:tcPr marL="91425" marR="91425" marT="91425" marB="91425">
                    <a:solidFill>
                      <a:srgbClr val="E3EACF"/>
                    </a:solidFill>
                  </a:tcPr>
                </a:tc>
                <a:tc>
                  <a:txBody>
                    <a:bodyPr/>
                    <a:lstStyle/>
                    <a:p>
                      <a:pPr marL="0" marR="0" lvl="0" indent="0" algn="l" rtl="0">
                        <a:spcBef>
                          <a:spcPts val="0"/>
                        </a:spcBef>
                        <a:spcAft>
                          <a:spcPts val="0"/>
                        </a:spcAft>
                        <a:buClr>
                          <a:srgbClr val="000000"/>
                        </a:buClr>
                        <a:buSzPts val="2400"/>
                        <a:buFont typeface="Calibri"/>
                        <a:buNone/>
                      </a:pPr>
                      <a:r>
                        <a:rPr lang="en-US" sz="1800" b="1" u="none" strike="noStrike" cap="none"/>
                        <a:t>Attribution Required?</a:t>
                      </a:r>
                      <a:endParaRPr sz="1800" b="1" u="none" strike="noStrike" cap="none"/>
                    </a:p>
                  </a:txBody>
                  <a:tcPr marL="91425" marR="91425" marT="91425" marB="91425">
                    <a:solidFill>
                      <a:srgbClr val="E3EACF"/>
                    </a:solidFill>
                  </a:tcPr>
                </a:tc>
                <a:tc>
                  <a:txBody>
                    <a:bodyPr/>
                    <a:lstStyle/>
                    <a:p>
                      <a:pPr marL="0" marR="0" lvl="0" indent="0" algn="l" rtl="0">
                        <a:spcBef>
                          <a:spcPts val="0"/>
                        </a:spcBef>
                        <a:spcAft>
                          <a:spcPts val="0"/>
                        </a:spcAft>
                        <a:buClr>
                          <a:srgbClr val="000000"/>
                        </a:buClr>
                        <a:buSzPts val="2400"/>
                        <a:buFont typeface="Calibri"/>
                        <a:buNone/>
                      </a:pPr>
                      <a:r>
                        <a:rPr lang="en-US" sz="1800" b="1" u="none" strike="noStrike" cap="none"/>
                        <a:t>Adapt &amp; Modify?</a:t>
                      </a:r>
                      <a:endParaRPr sz="1800" b="1" u="none" strike="noStrike" cap="none"/>
                    </a:p>
                  </a:txBody>
                  <a:tcPr marL="91425" marR="91425" marT="91425" marB="91425">
                    <a:solidFill>
                      <a:srgbClr val="E3EACF"/>
                    </a:solidFill>
                  </a:tcPr>
                </a:tc>
                <a:tc>
                  <a:txBody>
                    <a:bodyPr/>
                    <a:lstStyle/>
                    <a:p>
                      <a:pPr marL="0" marR="0" lvl="0" indent="0" algn="l" rtl="0">
                        <a:spcBef>
                          <a:spcPts val="0"/>
                        </a:spcBef>
                        <a:spcAft>
                          <a:spcPts val="0"/>
                        </a:spcAft>
                        <a:buClr>
                          <a:srgbClr val="000000"/>
                        </a:buClr>
                        <a:buSzPts val="2400"/>
                        <a:buFont typeface="Calibri"/>
                        <a:buNone/>
                      </a:pPr>
                      <a:r>
                        <a:rPr lang="en-US" sz="1800" b="1" u="none" strike="noStrike" cap="none"/>
                        <a:t>Commercial Use?</a:t>
                      </a:r>
                      <a:endParaRPr sz="1800" b="1" u="none" strike="noStrike" cap="none"/>
                    </a:p>
                  </a:txBody>
                  <a:tcPr marL="91425" marR="91425" marT="91425" marB="91425">
                    <a:solidFill>
                      <a:srgbClr val="E3EACF"/>
                    </a:solidFill>
                  </a:tcPr>
                </a:tc>
                <a:tc>
                  <a:txBody>
                    <a:bodyPr/>
                    <a:lstStyle/>
                    <a:p>
                      <a:pPr marL="0" marR="0" lvl="0" indent="0" algn="l" rtl="0">
                        <a:spcBef>
                          <a:spcPts val="0"/>
                        </a:spcBef>
                        <a:spcAft>
                          <a:spcPts val="0"/>
                        </a:spcAft>
                        <a:buClr>
                          <a:srgbClr val="000000"/>
                        </a:buClr>
                        <a:buSzPts val="2400"/>
                        <a:buFont typeface="Calibri"/>
                        <a:buNone/>
                      </a:pPr>
                      <a:r>
                        <a:rPr lang="en-US" sz="1800" b="1" u="none" strike="noStrike" cap="none"/>
                        <a:t>Change License?</a:t>
                      </a:r>
                      <a:endParaRPr sz="1800" b="1" u="none" strike="noStrike" cap="none"/>
                    </a:p>
                  </a:txBody>
                  <a:tcPr marL="91425" marR="91425" marT="91425" marB="91425">
                    <a:solidFill>
                      <a:srgbClr val="E3EACF"/>
                    </a:solidFill>
                  </a:tcPr>
                </a:tc>
                <a:extLst>
                  <a:ext uri="{0D108BD9-81ED-4DB2-BD59-A6C34878D82A}">
                    <a16:rowId xmlns:a16="http://schemas.microsoft.com/office/drawing/2014/main" val="10000"/>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CC0*</a:t>
                      </a:r>
                      <a:endParaRPr sz="1800" b="1" u="none" strike="noStrike" cap="none"/>
                    </a:p>
                  </a:txBody>
                  <a:tcPr marL="91425" marR="91425" marT="91425" marB="91425">
                    <a:solidFill>
                      <a:srgbClr val="E3EACF"/>
                    </a:solidFill>
                  </a:tcPr>
                </a:tc>
                <a:tc>
                  <a:txBody>
                    <a:bodyPr/>
                    <a:lstStyle/>
                    <a:p>
                      <a:pPr marL="0" marR="0" lvl="0" indent="0" algn="ctr" rtl="0">
                        <a:spcBef>
                          <a:spcPts val="0"/>
                        </a:spcBef>
                        <a:spcAft>
                          <a:spcPts val="0"/>
                        </a:spcAft>
                        <a:buClr>
                          <a:srgbClr val="FFFFFF"/>
                        </a:buClr>
                        <a:buSzPts val="2400"/>
                        <a:buFont typeface="Calibri"/>
                        <a:buNone/>
                      </a:pPr>
                      <a:r>
                        <a:rPr lang="en-US" sz="1800" b="1" u="none" strike="noStrike" cap="none">
                          <a:solidFill>
                            <a:srgbClr val="FFFFFF"/>
                          </a:solidFill>
                        </a:rPr>
                        <a:t>N*</a:t>
                      </a:r>
                      <a:endParaRPr sz="1800" b="1" u="none" strike="noStrike" cap="none">
                        <a:solidFill>
                          <a:srgbClr val="FFFFFF"/>
                        </a:solidFill>
                        <a:highlight>
                          <a:srgbClr val="E06666"/>
                        </a:highlight>
                      </a:endParaRPr>
                    </a:p>
                  </a:txBody>
                  <a:tcPr marL="91425" marR="91425" marT="91425" marB="91425">
                    <a:solidFill>
                      <a:srgbClr val="85270D"/>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extLst>
                  <a:ext uri="{0D108BD9-81ED-4DB2-BD59-A6C34878D82A}">
                    <a16:rowId xmlns:a16="http://schemas.microsoft.com/office/drawing/2014/main" val="10001"/>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a:t>
                      </a:r>
                      <a:r>
                        <a:rPr lang="en-US" sz="1800" b="1"/>
                        <a:t> </a:t>
                      </a:r>
                      <a:r>
                        <a:rPr lang="en-US" sz="1800" b="1" u="none" strike="noStrike" cap="none"/>
                        <a:t>BY</a:t>
                      </a:r>
                      <a:endParaRPr sz="1800" b="1" u="none" strike="noStrike" cap="none"/>
                    </a:p>
                  </a:txBody>
                  <a:tcPr marL="91425" marR="91425" marT="91425" marB="91425">
                    <a:solidFill>
                      <a:srgbClr val="E3EACF"/>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extLst>
                  <a:ext uri="{0D108BD9-81ED-4DB2-BD59-A6C34878D82A}">
                    <a16:rowId xmlns:a16="http://schemas.microsoft.com/office/drawing/2014/main" val="10002"/>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a:t>
                      </a:r>
                      <a:r>
                        <a:rPr lang="en-US" sz="1800" b="1"/>
                        <a:t> </a:t>
                      </a:r>
                      <a:r>
                        <a:rPr lang="en-US" sz="1800" b="1" u="none" strike="noStrike" cap="none"/>
                        <a:t>BY-SA</a:t>
                      </a:r>
                      <a:endParaRPr sz="1800" b="1" u="none" strike="noStrike" cap="none"/>
                    </a:p>
                  </a:txBody>
                  <a:tcPr marL="91425" marR="91425" marT="91425" marB="91425">
                    <a:solidFill>
                      <a:srgbClr val="E3EACF"/>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extLst>
                  <a:ext uri="{0D108BD9-81ED-4DB2-BD59-A6C34878D82A}">
                    <a16:rowId xmlns:a16="http://schemas.microsoft.com/office/drawing/2014/main" val="10003"/>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a:t>
                      </a:r>
                      <a:r>
                        <a:rPr lang="en-US" sz="1800" b="1"/>
                        <a:t> </a:t>
                      </a:r>
                      <a:r>
                        <a:rPr lang="en-US" sz="1800" b="1" u="none" strike="noStrike" cap="none"/>
                        <a:t>BY-NC</a:t>
                      </a:r>
                      <a:endParaRPr sz="1800" b="1" u="none" strike="noStrike" cap="none"/>
                    </a:p>
                  </a:txBody>
                  <a:tcPr marL="91425" marR="91425" marT="91425" marB="91425">
                    <a:solidFill>
                      <a:srgbClr val="E3EACF"/>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extLst>
                  <a:ext uri="{0D108BD9-81ED-4DB2-BD59-A6C34878D82A}">
                    <a16:rowId xmlns:a16="http://schemas.microsoft.com/office/drawing/2014/main" val="10004"/>
                  </a:ext>
                </a:extLst>
              </a:tr>
              <a:tr h="626150">
                <a:tc>
                  <a:txBody>
                    <a:bodyPr/>
                    <a:lstStyle/>
                    <a:p>
                      <a:pPr marL="0" marR="0" lvl="0" indent="0" algn="l" rtl="0">
                        <a:spcBef>
                          <a:spcPts val="0"/>
                        </a:spcBef>
                        <a:spcAft>
                          <a:spcPts val="0"/>
                        </a:spcAft>
                        <a:buNone/>
                      </a:pPr>
                      <a:r>
                        <a:rPr lang="en-US" sz="1800" b="1"/>
                        <a:t>CC BY-NC-SA</a:t>
                      </a:r>
                      <a:endParaRPr sz="1800" b="1" u="none" strike="noStrike" cap="none"/>
                    </a:p>
                  </a:txBody>
                  <a:tcPr marL="91425" marR="91425" marT="91425" marB="91425">
                    <a:solidFill>
                      <a:srgbClr val="E3EACF"/>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extLst>
                  <a:ext uri="{0D108BD9-81ED-4DB2-BD59-A6C34878D82A}">
                    <a16:rowId xmlns:a16="http://schemas.microsoft.com/office/drawing/2014/main" val="10005"/>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a:t>
                      </a:r>
                      <a:r>
                        <a:rPr lang="en-US" sz="1800" b="1"/>
                        <a:t> </a:t>
                      </a:r>
                      <a:r>
                        <a:rPr lang="en-US" sz="1800" b="1" u="none" strike="noStrike" cap="none"/>
                        <a:t>BY-ND</a:t>
                      </a:r>
                      <a:endParaRPr sz="1800" b="1" u="none" strike="noStrike" cap="none"/>
                    </a:p>
                  </a:txBody>
                  <a:tcPr marL="91425" marR="91425" marT="91425" marB="91425">
                    <a:solidFill>
                      <a:srgbClr val="E3EACF"/>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extLst>
                  <a:ext uri="{0D108BD9-81ED-4DB2-BD59-A6C34878D82A}">
                    <a16:rowId xmlns:a16="http://schemas.microsoft.com/office/drawing/2014/main" val="10006"/>
                  </a:ext>
                </a:extLst>
              </a:tr>
              <a:tr h="626150">
                <a:tc>
                  <a:txBody>
                    <a:bodyPr/>
                    <a:lstStyle/>
                    <a:p>
                      <a:pPr marL="0" marR="0" lvl="0" indent="0" algn="l" rtl="0">
                        <a:spcBef>
                          <a:spcPts val="0"/>
                        </a:spcBef>
                        <a:spcAft>
                          <a:spcPts val="0"/>
                        </a:spcAft>
                        <a:buNone/>
                      </a:pPr>
                      <a:r>
                        <a:rPr lang="en-US" sz="1800" b="1"/>
                        <a:t>CC BY-NC-ND</a:t>
                      </a:r>
                      <a:endParaRPr sz="1800" b="1" u="none" strike="noStrike" cap="none"/>
                    </a:p>
                  </a:txBody>
                  <a:tcPr marL="91425" marR="91425" marT="91425" marB="91425">
                    <a:solidFill>
                      <a:srgbClr val="E3EACF"/>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29"/>
          <p:cNvSpPr txBox="1">
            <a:spLocks noGrp="1"/>
          </p:cNvSpPr>
          <p:nvPr>
            <p:ph type="title"/>
          </p:nvPr>
        </p:nvSpPr>
        <p:spPr>
          <a:xfrm>
            <a:off x="1093911" y="16028"/>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Review: CC BY</a:t>
            </a:r>
            <a:endParaRPr/>
          </a:p>
        </p:txBody>
      </p:sp>
      <p:graphicFrame>
        <p:nvGraphicFramePr>
          <p:cNvPr id="218" name="Google Shape;218;p29"/>
          <p:cNvGraphicFramePr/>
          <p:nvPr/>
        </p:nvGraphicFramePr>
        <p:xfrm>
          <a:off x="263436" y="1362884"/>
          <a:ext cx="3000000" cy="3000000"/>
        </p:xfrm>
        <a:graphic>
          <a:graphicData uri="http://schemas.openxmlformats.org/drawingml/2006/table">
            <a:tbl>
              <a:tblPr firstRow="1">
                <a:noFill/>
                <a:tableStyleId>{82169DB6-054C-4C9E-B33A-E45B9C2C37B1}</a:tableStyleId>
              </a:tblPr>
              <a:tblGrid>
                <a:gridCol w="1945425">
                  <a:extLst>
                    <a:ext uri="{9D8B030D-6E8A-4147-A177-3AD203B41FA5}">
                      <a16:colId xmlns:a16="http://schemas.microsoft.com/office/drawing/2014/main" val="20000"/>
                    </a:ext>
                  </a:extLst>
                </a:gridCol>
                <a:gridCol w="1744575">
                  <a:extLst>
                    <a:ext uri="{9D8B030D-6E8A-4147-A177-3AD203B41FA5}">
                      <a16:colId xmlns:a16="http://schemas.microsoft.com/office/drawing/2014/main" val="20001"/>
                    </a:ext>
                  </a:extLst>
                </a:gridCol>
                <a:gridCol w="1480275">
                  <a:extLst>
                    <a:ext uri="{9D8B030D-6E8A-4147-A177-3AD203B41FA5}">
                      <a16:colId xmlns:a16="http://schemas.microsoft.com/office/drawing/2014/main" val="20002"/>
                    </a:ext>
                  </a:extLst>
                </a:gridCol>
                <a:gridCol w="1723425">
                  <a:extLst>
                    <a:ext uri="{9D8B030D-6E8A-4147-A177-3AD203B41FA5}">
                      <a16:colId xmlns:a16="http://schemas.microsoft.com/office/drawing/2014/main" val="20003"/>
                    </a:ext>
                  </a:extLst>
                </a:gridCol>
                <a:gridCol w="1723425">
                  <a:extLst>
                    <a:ext uri="{9D8B030D-6E8A-4147-A177-3AD203B41FA5}">
                      <a16:colId xmlns:a16="http://schemas.microsoft.com/office/drawing/2014/main" val="20004"/>
                    </a:ext>
                  </a:extLst>
                </a:gridCol>
              </a:tblGrid>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License</a:t>
                      </a:r>
                      <a:endParaRPr sz="1800" b="1" u="none" strike="noStrike" cap="none"/>
                    </a:p>
                  </a:txBody>
                  <a:tcPr marL="91425" marR="91425" marT="91425" marB="91425">
                    <a:solidFill>
                      <a:srgbClr val="E3EACF"/>
                    </a:solidFill>
                  </a:tcPr>
                </a:tc>
                <a:tc>
                  <a:txBody>
                    <a:bodyPr/>
                    <a:lstStyle/>
                    <a:p>
                      <a:pPr marL="0" marR="0" lvl="0" indent="0" algn="l" rtl="0">
                        <a:spcBef>
                          <a:spcPts val="0"/>
                        </a:spcBef>
                        <a:spcAft>
                          <a:spcPts val="0"/>
                        </a:spcAft>
                        <a:buClr>
                          <a:srgbClr val="000000"/>
                        </a:buClr>
                        <a:buSzPts val="2400"/>
                        <a:buFont typeface="Calibri"/>
                        <a:buNone/>
                      </a:pPr>
                      <a:r>
                        <a:rPr lang="en-US" sz="1800" b="1" u="none" strike="noStrike" cap="none"/>
                        <a:t>Attribution Required?</a:t>
                      </a:r>
                      <a:endParaRPr sz="1800" b="1" u="none" strike="noStrike" cap="none"/>
                    </a:p>
                  </a:txBody>
                  <a:tcPr marL="91425" marR="91425" marT="91425" marB="91425">
                    <a:solidFill>
                      <a:srgbClr val="E3EACF"/>
                    </a:solidFill>
                  </a:tcPr>
                </a:tc>
                <a:tc>
                  <a:txBody>
                    <a:bodyPr/>
                    <a:lstStyle/>
                    <a:p>
                      <a:pPr marL="0" marR="0" lvl="0" indent="0" algn="l" rtl="0">
                        <a:spcBef>
                          <a:spcPts val="0"/>
                        </a:spcBef>
                        <a:spcAft>
                          <a:spcPts val="0"/>
                        </a:spcAft>
                        <a:buClr>
                          <a:srgbClr val="000000"/>
                        </a:buClr>
                        <a:buSzPts val="2400"/>
                        <a:buFont typeface="Calibri"/>
                        <a:buNone/>
                      </a:pPr>
                      <a:r>
                        <a:rPr lang="en-US" sz="1800" b="1" u="none" strike="noStrike" cap="none"/>
                        <a:t>Adapt &amp; Modify?</a:t>
                      </a:r>
                      <a:endParaRPr sz="1800" b="1" u="none" strike="noStrike" cap="none"/>
                    </a:p>
                  </a:txBody>
                  <a:tcPr marL="91425" marR="91425" marT="91425" marB="91425">
                    <a:solidFill>
                      <a:srgbClr val="E3EACF"/>
                    </a:solidFill>
                  </a:tcPr>
                </a:tc>
                <a:tc>
                  <a:txBody>
                    <a:bodyPr/>
                    <a:lstStyle/>
                    <a:p>
                      <a:pPr marL="0" marR="0" lvl="0" indent="0" algn="l" rtl="0">
                        <a:spcBef>
                          <a:spcPts val="0"/>
                        </a:spcBef>
                        <a:spcAft>
                          <a:spcPts val="0"/>
                        </a:spcAft>
                        <a:buClr>
                          <a:srgbClr val="000000"/>
                        </a:buClr>
                        <a:buSzPts val="2400"/>
                        <a:buFont typeface="Calibri"/>
                        <a:buNone/>
                      </a:pPr>
                      <a:r>
                        <a:rPr lang="en-US" sz="1800" b="1" u="none" strike="noStrike" cap="none"/>
                        <a:t>Commercial Use?</a:t>
                      </a:r>
                      <a:endParaRPr sz="1800" b="1" u="none" strike="noStrike" cap="none"/>
                    </a:p>
                  </a:txBody>
                  <a:tcPr marL="91425" marR="91425" marT="91425" marB="91425">
                    <a:solidFill>
                      <a:srgbClr val="E3EACF"/>
                    </a:solidFill>
                  </a:tcPr>
                </a:tc>
                <a:tc>
                  <a:txBody>
                    <a:bodyPr/>
                    <a:lstStyle/>
                    <a:p>
                      <a:pPr marL="0" marR="0" lvl="0" indent="0" algn="l" rtl="0">
                        <a:spcBef>
                          <a:spcPts val="0"/>
                        </a:spcBef>
                        <a:spcAft>
                          <a:spcPts val="0"/>
                        </a:spcAft>
                        <a:buClr>
                          <a:srgbClr val="000000"/>
                        </a:buClr>
                        <a:buSzPts val="2400"/>
                        <a:buFont typeface="Calibri"/>
                        <a:buNone/>
                      </a:pPr>
                      <a:r>
                        <a:rPr lang="en-US" sz="1800" b="1" u="none" strike="noStrike" cap="none"/>
                        <a:t>Change License?</a:t>
                      </a:r>
                      <a:endParaRPr sz="1800" b="1" u="none" strike="noStrike" cap="none"/>
                    </a:p>
                  </a:txBody>
                  <a:tcPr marL="91425" marR="91425" marT="91425" marB="91425">
                    <a:solidFill>
                      <a:srgbClr val="E3EACF"/>
                    </a:solidFill>
                  </a:tcPr>
                </a:tc>
                <a:extLst>
                  <a:ext uri="{0D108BD9-81ED-4DB2-BD59-A6C34878D82A}">
                    <a16:rowId xmlns:a16="http://schemas.microsoft.com/office/drawing/2014/main" val="10000"/>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CC0*</a:t>
                      </a:r>
                      <a:endParaRPr sz="1800" b="1" u="none" strike="noStrike" cap="none"/>
                    </a:p>
                  </a:txBody>
                  <a:tcPr marL="91425" marR="91425" marT="91425" marB="91425">
                    <a:solidFill>
                      <a:srgbClr val="E3EACF"/>
                    </a:solidFill>
                  </a:tcPr>
                </a:tc>
                <a:tc>
                  <a:txBody>
                    <a:bodyPr/>
                    <a:lstStyle/>
                    <a:p>
                      <a:pPr marL="0" marR="0" lvl="0" indent="0" algn="ctr" rtl="0">
                        <a:spcBef>
                          <a:spcPts val="0"/>
                        </a:spcBef>
                        <a:spcAft>
                          <a:spcPts val="0"/>
                        </a:spcAft>
                        <a:buClr>
                          <a:srgbClr val="FFFFFF"/>
                        </a:buClr>
                        <a:buSzPts val="2400"/>
                        <a:buFont typeface="Calibri"/>
                        <a:buNone/>
                      </a:pPr>
                      <a:r>
                        <a:rPr lang="en-US" sz="1800" b="1" u="none" strike="noStrike" cap="none">
                          <a:solidFill>
                            <a:srgbClr val="FFFFFF"/>
                          </a:solidFill>
                        </a:rPr>
                        <a:t>N</a:t>
                      </a:r>
                      <a:endParaRPr sz="1800" b="1" u="none" strike="noStrike" cap="none">
                        <a:solidFill>
                          <a:srgbClr val="FFFFFF"/>
                        </a:solidFill>
                        <a:highlight>
                          <a:srgbClr val="E06666"/>
                        </a:highlight>
                      </a:endParaRPr>
                    </a:p>
                  </a:txBody>
                  <a:tcPr marL="91425" marR="91425" marT="91425" marB="91425">
                    <a:solidFill>
                      <a:srgbClr val="85270D"/>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extLst>
                  <a:ext uri="{0D108BD9-81ED-4DB2-BD59-A6C34878D82A}">
                    <a16:rowId xmlns:a16="http://schemas.microsoft.com/office/drawing/2014/main" val="10001"/>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a:t>
                      </a:r>
                      <a:r>
                        <a:rPr lang="en-US" sz="1800" b="1"/>
                        <a:t> </a:t>
                      </a:r>
                      <a:r>
                        <a:rPr lang="en-US" sz="1800" b="1" u="none" strike="noStrike" cap="none"/>
                        <a:t>BY</a:t>
                      </a:r>
                      <a:endParaRPr sz="1800" b="1" u="none" strike="noStrike" cap="none"/>
                    </a:p>
                  </a:txBody>
                  <a:tcPr marL="91425" marR="91425" marT="91425" marB="91425">
                    <a:solidFill>
                      <a:srgbClr val="E3EACF"/>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extLst>
                  <a:ext uri="{0D108BD9-81ED-4DB2-BD59-A6C34878D82A}">
                    <a16:rowId xmlns:a16="http://schemas.microsoft.com/office/drawing/2014/main" val="10002"/>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a:t>
                      </a:r>
                      <a:r>
                        <a:rPr lang="en-US" sz="1800" b="1"/>
                        <a:t> </a:t>
                      </a:r>
                      <a:r>
                        <a:rPr lang="en-US" sz="1800" b="1" u="none" strike="noStrike" cap="none"/>
                        <a:t>BY-SA</a:t>
                      </a:r>
                      <a:endParaRPr sz="1800" b="1" u="none" strike="noStrike" cap="none"/>
                    </a:p>
                  </a:txBody>
                  <a:tcPr marL="91425" marR="91425" marT="91425" marB="91425">
                    <a:solidFill>
                      <a:srgbClr val="E3EACF"/>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extLst>
                  <a:ext uri="{0D108BD9-81ED-4DB2-BD59-A6C34878D82A}">
                    <a16:rowId xmlns:a16="http://schemas.microsoft.com/office/drawing/2014/main" val="10003"/>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a:t>
                      </a:r>
                      <a:r>
                        <a:rPr lang="en-US" sz="1800" b="1"/>
                        <a:t> </a:t>
                      </a:r>
                      <a:r>
                        <a:rPr lang="en-US" sz="1800" b="1" u="none" strike="noStrike" cap="none"/>
                        <a:t>BY-NC</a:t>
                      </a:r>
                      <a:endParaRPr sz="1800" b="1" u="none" strike="noStrike" cap="none"/>
                    </a:p>
                  </a:txBody>
                  <a:tcPr marL="91425" marR="91425" marT="91425" marB="91425">
                    <a:solidFill>
                      <a:srgbClr val="E3EACF"/>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extLst>
                  <a:ext uri="{0D108BD9-81ED-4DB2-BD59-A6C34878D82A}">
                    <a16:rowId xmlns:a16="http://schemas.microsoft.com/office/drawing/2014/main" val="10004"/>
                  </a:ext>
                </a:extLst>
              </a:tr>
              <a:tr h="626150">
                <a:tc>
                  <a:txBody>
                    <a:bodyPr/>
                    <a:lstStyle/>
                    <a:p>
                      <a:pPr marL="0" marR="0" lvl="0" indent="0" algn="l" rtl="0">
                        <a:spcBef>
                          <a:spcPts val="0"/>
                        </a:spcBef>
                        <a:spcAft>
                          <a:spcPts val="0"/>
                        </a:spcAft>
                        <a:buNone/>
                      </a:pPr>
                      <a:r>
                        <a:rPr lang="en-US" sz="1800" b="1"/>
                        <a:t>CC BY-NC-SA</a:t>
                      </a:r>
                      <a:endParaRPr sz="1800" b="1" u="none" strike="noStrike" cap="none"/>
                    </a:p>
                  </a:txBody>
                  <a:tcPr marL="91425" marR="91425" marT="91425" marB="91425">
                    <a:solidFill>
                      <a:srgbClr val="E3EACF"/>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extLst>
                  <a:ext uri="{0D108BD9-81ED-4DB2-BD59-A6C34878D82A}">
                    <a16:rowId xmlns:a16="http://schemas.microsoft.com/office/drawing/2014/main" val="10005"/>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a:t>
                      </a:r>
                      <a:r>
                        <a:rPr lang="en-US" sz="1800" b="1"/>
                        <a:t> </a:t>
                      </a:r>
                      <a:r>
                        <a:rPr lang="en-US" sz="1800" b="1" u="none" strike="noStrike" cap="none"/>
                        <a:t>BY-ND</a:t>
                      </a:r>
                      <a:endParaRPr sz="1800" b="1" u="none" strike="noStrike" cap="none"/>
                    </a:p>
                  </a:txBody>
                  <a:tcPr marL="91425" marR="91425" marT="91425" marB="91425">
                    <a:solidFill>
                      <a:srgbClr val="E3EACF"/>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extLst>
                  <a:ext uri="{0D108BD9-81ED-4DB2-BD59-A6C34878D82A}">
                    <a16:rowId xmlns:a16="http://schemas.microsoft.com/office/drawing/2014/main" val="10006"/>
                  </a:ext>
                </a:extLst>
              </a:tr>
              <a:tr h="626150">
                <a:tc>
                  <a:txBody>
                    <a:bodyPr/>
                    <a:lstStyle/>
                    <a:p>
                      <a:pPr marL="0" marR="0" lvl="0" indent="0" algn="l" rtl="0">
                        <a:spcBef>
                          <a:spcPts val="0"/>
                        </a:spcBef>
                        <a:spcAft>
                          <a:spcPts val="0"/>
                        </a:spcAft>
                        <a:buNone/>
                      </a:pPr>
                      <a:r>
                        <a:rPr lang="en-US" sz="1800" b="1"/>
                        <a:t>CC BY-NC-ND</a:t>
                      </a:r>
                      <a:endParaRPr sz="1800" b="1" u="none" strike="noStrike" cap="none"/>
                    </a:p>
                  </a:txBody>
                  <a:tcPr marL="91425" marR="91425" marT="91425" marB="91425">
                    <a:solidFill>
                      <a:srgbClr val="E3EACF"/>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30"/>
          <p:cNvSpPr txBox="1">
            <a:spLocks noGrp="1"/>
          </p:cNvSpPr>
          <p:nvPr>
            <p:ph type="title"/>
          </p:nvPr>
        </p:nvSpPr>
        <p:spPr>
          <a:xfrm>
            <a:off x="1093911" y="16028"/>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Review: CC BY-SA</a:t>
            </a:r>
            <a:endParaRPr/>
          </a:p>
        </p:txBody>
      </p:sp>
      <p:graphicFrame>
        <p:nvGraphicFramePr>
          <p:cNvPr id="225" name="Google Shape;225;p30"/>
          <p:cNvGraphicFramePr/>
          <p:nvPr/>
        </p:nvGraphicFramePr>
        <p:xfrm>
          <a:off x="263436" y="1362884"/>
          <a:ext cx="3000000" cy="3000000"/>
        </p:xfrm>
        <a:graphic>
          <a:graphicData uri="http://schemas.openxmlformats.org/drawingml/2006/table">
            <a:tbl>
              <a:tblPr firstRow="1">
                <a:noFill/>
                <a:tableStyleId>{82169DB6-054C-4C9E-B33A-E45B9C2C37B1}</a:tableStyleId>
              </a:tblPr>
              <a:tblGrid>
                <a:gridCol w="1945425">
                  <a:extLst>
                    <a:ext uri="{9D8B030D-6E8A-4147-A177-3AD203B41FA5}">
                      <a16:colId xmlns:a16="http://schemas.microsoft.com/office/drawing/2014/main" val="20000"/>
                    </a:ext>
                  </a:extLst>
                </a:gridCol>
                <a:gridCol w="1744575">
                  <a:extLst>
                    <a:ext uri="{9D8B030D-6E8A-4147-A177-3AD203B41FA5}">
                      <a16:colId xmlns:a16="http://schemas.microsoft.com/office/drawing/2014/main" val="20001"/>
                    </a:ext>
                  </a:extLst>
                </a:gridCol>
                <a:gridCol w="1480275">
                  <a:extLst>
                    <a:ext uri="{9D8B030D-6E8A-4147-A177-3AD203B41FA5}">
                      <a16:colId xmlns:a16="http://schemas.microsoft.com/office/drawing/2014/main" val="20002"/>
                    </a:ext>
                  </a:extLst>
                </a:gridCol>
                <a:gridCol w="1723425">
                  <a:extLst>
                    <a:ext uri="{9D8B030D-6E8A-4147-A177-3AD203B41FA5}">
                      <a16:colId xmlns:a16="http://schemas.microsoft.com/office/drawing/2014/main" val="20003"/>
                    </a:ext>
                  </a:extLst>
                </a:gridCol>
                <a:gridCol w="1723425">
                  <a:extLst>
                    <a:ext uri="{9D8B030D-6E8A-4147-A177-3AD203B41FA5}">
                      <a16:colId xmlns:a16="http://schemas.microsoft.com/office/drawing/2014/main" val="20004"/>
                    </a:ext>
                  </a:extLst>
                </a:gridCol>
              </a:tblGrid>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License</a:t>
                      </a:r>
                      <a:endParaRPr sz="1800" b="1" u="none" strike="noStrike" cap="none"/>
                    </a:p>
                  </a:txBody>
                  <a:tcPr marL="91425" marR="91425" marT="91425" marB="91425">
                    <a:solidFill>
                      <a:srgbClr val="E3EACF"/>
                    </a:solidFill>
                  </a:tcPr>
                </a:tc>
                <a:tc>
                  <a:txBody>
                    <a:bodyPr/>
                    <a:lstStyle/>
                    <a:p>
                      <a:pPr marL="0" marR="0" lvl="0" indent="0" algn="l" rtl="0">
                        <a:spcBef>
                          <a:spcPts val="0"/>
                        </a:spcBef>
                        <a:spcAft>
                          <a:spcPts val="0"/>
                        </a:spcAft>
                        <a:buClr>
                          <a:srgbClr val="000000"/>
                        </a:buClr>
                        <a:buSzPts val="2400"/>
                        <a:buFont typeface="Calibri"/>
                        <a:buNone/>
                      </a:pPr>
                      <a:r>
                        <a:rPr lang="en-US" sz="1800" b="1" u="none" strike="noStrike" cap="none"/>
                        <a:t>Attribution Required?</a:t>
                      </a:r>
                      <a:endParaRPr sz="1800" b="1" u="none" strike="noStrike" cap="none"/>
                    </a:p>
                  </a:txBody>
                  <a:tcPr marL="91425" marR="91425" marT="91425" marB="91425">
                    <a:solidFill>
                      <a:srgbClr val="E3EACF"/>
                    </a:solidFill>
                  </a:tcPr>
                </a:tc>
                <a:tc>
                  <a:txBody>
                    <a:bodyPr/>
                    <a:lstStyle/>
                    <a:p>
                      <a:pPr marL="0" marR="0" lvl="0" indent="0" algn="l" rtl="0">
                        <a:spcBef>
                          <a:spcPts val="0"/>
                        </a:spcBef>
                        <a:spcAft>
                          <a:spcPts val="0"/>
                        </a:spcAft>
                        <a:buClr>
                          <a:srgbClr val="000000"/>
                        </a:buClr>
                        <a:buSzPts val="2400"/>
                        <a:buFont typeface="Calibri"/>
                        <a:buNone/>
                      </a:pPr>
                      <a:r>
                        <a:rPr lang="en-US" sz="1800" b="1" u="none" strike="noStrike" cap="none"/>
                        <a:t>Adapt &amp; Modify?</a:t>
                      </a:r>
                      <a:endParaRPr sz="1800" b="1" u="none" strike="noStrike" cap="none"/>
                    </a:p>
                  </a:txBody>
                  <a:tcPr marL="91425" marR="91425" marT="91425" marB="91425">
                    <a:solidFill>
                      <a:srgbClr val="E3EACF"/>
                    </a:solidFill>
                  </a:tcPr>
                </a:tc>
                <a:tc>
                  <a:txBody>
                    <a:bodyPr/>
                    <a:lstStyle/>
                    <a:p>
                      <a:pPr marL="0" marR="0" lvl="0" indent="0" algn="l" rtl="0">
                        <a:spcBef>
                          <a:spcPts val="0"/>
                        </a:spcBef>
                        <a:spcAft>
                          <a:spcPts val="0"/>
                        </a:spcAft>
                        <a:buClr>
                          <a:srgbClr val="000000"/>
                        </a:buClr>
                        <a:buSzPts val="2400"/>
                        <a:buFont typeface="Calibri"/>
                        <a:buNone/>
                      </a:pPr>
                      <a:r>
                        <a:rPr lang="en-US" sz="1800" b="1" u="none" strike="noStrike" cap="none"/>
                        <a:t>Commercial Use?</a:t>
                      </a:r>
                      <a:endParaRPr sz="1800" b="1" u="none" strike="noStrike" cap="none"/>
                    </a:p>
                  </a:txBody>
                  <a:tcPr marL="91425" marR="91425" marT="91425" marB="91425">
                    <a:solidFill>
                      <a:srgbClr val="E3EACF"/>
                    </a:solidFill>
                  </a:tcPr>
                </a:tc>
                <a:tc>
                  <a:txBody>
                    <a:bodyPr/>
                    <a:lstStyle/>
                    <a:p>
                      <a:pPr marL="0" marR="0" lvl="0" indent="0" algn="l" rtl="0">
                        <a:spcBef>
                          <a:spcPts val="0"/>
                        </a:spcBef>
                        <a:spcAft>
                          <a:spcPts val="0"/>
                        </a:spcAft>
                        <a:buClr>
                          <a:srgbClr val="000000"/>
                        </a:buClr>
                        <a:buSzPts val="2400"/>
                        <a:buFont typeface="Calibri"/>
                        <a:buNone/>
                      </a:pPr>
                      <a:r>
                        <a:rPr lang="en-US" sz="1800" b="1" u="none" strike="noStrike" cap="none"/>
                        <a:t>Change License?</a:t>
                      </a:r>
                      <a:endParaRPr sz="1800" b="1" u="none" strike="noStrike" cap="none"/>
                    </a:p>
                  </a:txBody>
                  <a:tcPr marL="91425" marR="91425" marT="91425" marB="91425">
                    <a:solidFill>
                      <a:srgbClr val="E3EACF"/>
                    </a:solidFill>
                  </a:tcPr>
                </a:tc>
                <a:extLst>
                  <a:ext uri="{0D108BD9-81ED-4DB2-BD59-A6C34878D82A}">
                    <a16:rowId xmlns:a16="http://schemas.microsoft.com/office/drawing/2014/main" val="10000"/>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CC0*</a:t>
                      </a:r>
                      <a:endParaRPr sz="1800" b="1" u="none" strike="noStrike" cap="none"/>
                    </a:p>
                  </a:txBody>
                  <a:tcPr marL="91425" marR="91425" marT="91425" marB="91425">
                    <a:solidFill>
                      <a:srgbClr val="E3EACF"/>
                    </a:solidFill>
                  </a:tcPr>
                </a:tc>
                <a:tc>
                  <a:txBody>
                    <a:bodyPr/>
                    <a:lstStyle/>
                    <a:p>
                      <a:pPr marL="0" marR="0" lvl="0" indent="0" algn="ctr" rtl="0">
                        <a:spcBef>
                          <a:spcPts val="0"/>
                        </a:spcBef>
                        <a:spcAft>
                          <a:spcPts val="0"/>
                        </a:spcAft>
                        <a:buClr>
                          <a:srgbClr val="FFFFFF"/>
                        </a:buClr>
                        <a:buSzPts val="2400"/>
                        <a:buFont typeface="Calibri"/>
                        <a:buNone/>
                      </a:pPr>
                      <a:r>
                        <a:rPr lang="en-US" sz="1800" b="1" u="none" strike="noStrike" cap="none">
                          <a:solidFill>
                            <a:srgbClr val="FFFFFF"/>
                          </a:solidFill>
                        </a:rPr>
                        <a:t>N</a:t>
                      </a:r>
                      <a:endParaRPr sz="1800" b="1" u="none" strike="noStrike" cap="none">
                        <a:solidFill>
                          <a:srgbClr val="FFFFFF"/>
                        </a:solidFill>
                        <a:highlight>
                          <a:srgbClr val="E06666"/>
                        </a:highlight>
                      </a:endParaRPr>
                    </a:p>
                  </a:txBody>
                  <a:tcPr marL="91425" marR="91425" marT="91425" marB="91425">
                    <a:solidFill>
                      <a:srgbClr val="85270D"/>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extLst>
                  <a:ext uri="{0D108BD9-81ED-4DB2-BD59-A6C34878D82A}">
                    <a16:rowId xmlns:a16="http://schemas.microsoft.com/office/drawing/2014/main" val="10001"/>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a:t>
                      </a:r>
                      <a:r>
                        <a:rPr lang="en-US" sz="1800" b="1"/>
                        <a:t> </a:t>
                      </a:r>
                      <a:r>
                        <a:rPr lang="en-US" sz="1800" b="1" u="none" strike="noStrike" cap="none"/>
                        <a:t>BY</a:t>
                      </a:r>
                      <a:endParaRPr sz="1800" b="1" u="none" strike="noStrike" cap="none"/>
                    </a:p>
                  </a:txBody>
                  <a:tcPr marL="91425" marR="91425" marT="91425" marB="91425">
                    <a:solidFill>
                      <a:srgbClr val="E3EACF"/>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extLst>
                  <a:ext uri="{0D108BD9-81ED-4DB2-BD59-A6C34878D82A}">
                    <a16:rowId xmlns:a16="http://schemas.microsoft.com/office/drawing/2014/main" val="10002"/>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a:t>
                      </a:r>
                      <a:r>
                        <a:rPr lang="en-US" sz="1800" b="1"/>
                        <a:t> </a:t>
                      </a:r>
                      <a:r>
                        <a:rPr lang="en-US" sz="1800" b="1" u="none" strike="noStrike" cap="none"/>
                        <a:t>BY-SA</a:t>
                      </a:r>
                      <a:endParaRPr sz="1800" b="1" u="none" strike="noStrike" cap="none"/>
                    </a:p>
                  </a:txBody>
                  <a:tcPr marL="91425" marR="91425" marT="91425" marB="91425">
                    <a:solidFill>
                      <a:srgbClr val="E3EACF"/>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FFFFFF"/>
                        </a:buClr>
                        <a:buSzPts val="2400"/>
                        <a:buFont typeface="Calibri"/>
                        <a:buNone/>
                      </a:pPr>
                      <a:r>
                        <a:rPr lang="en-US" sz="1800" b="1" u="none" strike="noStrike" cap="none">
                          <a:solidFill>
                            <a:srgbClr val="FFFFFF"/>
                          </a:solidFill>
                        </a:rPr>
                        <a:t>N</a:t>
                      </a:r>
                      <a:endParaRPr sz="1800" b="1" u="none" strike="noStrike" cap="none">
                        <a:solidFill>
                          <a:srgbClr val="FFFFFF"/>
                        </a:solidFill>
                      </a:endParaRPr>
                    </a:p>
                  </a:txBody>
                  <a:tcPr marL="91425" marR="91425" marT="91425" marB="91425">
                    <a:solidFill>
                      <a:srgbClr val="85270D"/>
                    </a:solidFill>
                  </a:tcPr>
                </a:tc>
                <a:extLst>
                  <a:ext uri="{0D108BD9-81ED-4DB2-BD59-A6C34878D82A}">
                    <a16:rowId xmlns:a16="http://schemas.microsoft.com/office/drawing/2014/main" val="10003"/>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a:t>
                      </a:r>
                      <a:r>
                        <a:rPr lang="en-US" sz="1800" b="1"/>
                        <a:t> </a:t>
                      </a:r>
                      <a:r>
                        <a:rPr lang="en-US" sz="1800" b="1" u="none" strike="noStrike" cap="none"/>
                        <a:t>BY-NC</a:t>
                      </a:r>
                      <a:endParaRPr sz="1800" b="1" u="none" strike="noStrike" cap="none"/>
                    </a:p>
                  </a:txBody>
                  <a:tcPr marL="91425" marR="91425" marT="91425" marB="91425">
                    <a:solidFill>
                      <a:srgbClr val="E3EACF"/>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extLst>
                  <a:ext uri="{0D108BD9-81ED-4DB2-BD59-A6C34878D82A}">
                    <a16:rowId xmlns:a16="http://schemas.microsoft.com/office/drawing/2014/main" val="10004"/>
                  </a:ext>
                </a:extLst>
              </a:tr>
              <a:tr h="626150">
                <a:tc>
                  <a:txBody>
                    <a:bodyPr/>
                    <a:lstStyle/>
                    <a:p>
                      <a:pPr marL="0" marR="0" lvl="0" indent="0" algn="l" rtl="0">
                        <a:spcBef>
                          <a:spcPts val="0"/>
                        </a:spcBef>
                        <a:spcAft>
                          <a:spcPts val="0"/>
                        </a:spcAft>
                        <a:buNone/>
                      </a:pPr>
                      <a:r>
                        <a:rPr lang="en-US" sz="1800" b="1"/>
                        <a:t>CC BY-NC-SA</a:t>
                      </a:r>
                      <a:endParaRPr sz="1800" b="1" u="none" strike="noStrike" cap="none"/>
                    </a:p>
                  </a:txBody>
                  <a:tcPr marL="91425" marR="91425" marT="91425" marB="91425">
                    <a:solidFill>
                      <a:srgbClr val="E3EACF"/>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extLst>
                  <a:ext uri="{0D108BD9-81ED-4DB2-BD59-A6C34878D82A}">
                    <a16:rowId xmlns:a16="http://schemas.microsoft.com/office/drawing/2014/main" val="10005"/>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a:t>
                      </a:r>
                      <a:r>
                        <a:rPr lang="en-US" sz="1800" b="1"/>
                        <a:t> </a:t>
                      </a:r>
                      <a:r>
                        <a:rPr lang="en-US" sz="1800" b="1" u="none" strike="noStrike" cap="none"/>
                        <a:t>BY-ND</a:t>
                      </a:r>
                      <a:endParaRPr sz="1800" b="1" u="none" strike="noStrike" cap="none"/>
                    </a:p>
                  </a:txBody>
                  <a:tcPr marL="91425" marR="91425" marT="91425" marB="91425">
                    <a:solidFill>
                      <a:srgbClr val="E3EACF"/>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extLst>
                  <a:ext uri="{0D108BD9-81ED-4DB2-BD59-A6C34878D82A}">
                    <a16:rowId xmlns:a16="http://schemas.microsoft.com/office/drawing/2014/main" val="10006"/>
                  </a:ext>
                </a:extLst>
              </a:tr>
              <a:tr h="626150">
                <a:tc>
                  <a:txBody>
                    <a:bodyPr/>
                    <a:lstStyle/>
                    <a:p>
                      <a:pPr marL="0" marR="0" lvl="0" indent="0" algn="l" rtl="0">
                        <a:spcBef>
                          <a:spcPts val="0"/>
                        </a:spcBef>
                        <a:spcAft>
                          <a:spcPts val="0"/>
                        </a:spcAft>
                        <a:buNone/>
                      </a:pPr>
                      <a:r>
                        <a:rPr lang="en-US" sz="1800" b="1"/>
                        <a:t>CC BY-NC-ND</a:t>
                      </a:r>
                      <a:endParaRPr sz="1800" b="1" u="none" strike="noStrike" cap="none"/>
                    </a:p>
                  </a:txBody>
                  <a:tcPr marL="91425" marR="91425" marT="91425" marB="91425">
                    <a:solidFill>
                      <a:srgbClr val="E3EACF"/>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31"/>
          <p:cNvSpPr txBox="1">
            <a:spLocks noGrp="1"/>
          </p:cNvSpPr>
          <p:nvPr>
            <p:ph type="title"/>
          </p:nvPr>
        </p:nvSpPr>
        <p:spPr>
          <a:xfrm>
            <a:off x="1093911" y="16028"/>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Review: CC BY-NC </a:t>
            </a:r>
            <a:endParaRPr/>
          </a:p>
        </p:txBody>
      </p:sp>
      <p:graphicFrame>
        <p:nvGraphicFramePr>
          <p:cNvPr id="232" name="Google Shape;232;p31"/>
          <p:cNvGraphicFramePr/>
          <p:nvPr/>
        </p:nvGraphicFramePr>
        <p:xfrm>
          <a:off x="263436" y="1362884"/>
          <a:ext cx="3000000" cy="3000000"/>
        </p:xfrm>
        <a:graphic>
          <a:graphicData uri="http://schemas.openxmlformats.org/drawingml/2006/table">
            <a:tbl>
              <a:tblPr firstRow="1">
                <a:noFill/>
                <a:tableStyleId>{82169DB6-054C-4C9E-B33A-E45B9C2C37B1}</a:tableStyleId>
              </a:tblPr>
              <a:tblGrid>
                <a:gridCol w="1945425">
                  <a:extLst>
                    <a:ext uri="{9D8B030D-6E8A-4147-A177-3AD203B41FA5}">
                      <a16:colId xmlns:a16="http://schemas.microsoft.com/office/drawing/2014/main" val="20000"/>
                    </a:ext>
                  </a:extLst>
                </a:gridCol>
                <a:gridCol w="1744575">
                  <a:extLst>
                    <a:ext uri="{9D8B030D-6E8A-4147-A177-3AD203B41FA5}">
                      <a16:colId xmlns:a16="http://schemas.microsoft.com/office/drawing/2014/main" val="20001"/>
                    </a:ext>
                  </a:extLst>
                </a:gridCol>
                <a:gridCol w="1480275">
                  <a:extLst>
                    <a:ext uri="{9D8B030D-6E8A-4147-A177-3AD203B41FA5}">
                      <a16:colId xmlns:a16="http://schemas.microsoft.com/office/drawing/2014/main" val="20002"/>
                    </a:ext>
                  </a:extLst>
                </a:gridCol>
                <a:gridCol w="1723425">
                  <a:extLst>
                    <a:ext uri="{9D8B030D-6E8A-4147-A177-3AD203B41FA5}">
                      <a16:colId xmlns:a16="http://schemas.microsoft.com/office/drawing/2014/main" val="20003"/>
                    </a:ext>
                  </a:extLst>
                </a:gridCol>
                <a:gridCol w="1723425">
                  <a:extLst>
                    <a:ext uri="{9D8B030D-6E8A-4147-A177-3AD203B41FA5}">
                      <a16:colId xmlns:a16="http://schemas.microsoft.com/office/drawing/2014/main" val="20004"/>
                    </a:ext>
                  </a:extLst>
                </a:gridCol>
              </a:tblGrid>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License</a:t>
                      </a:r>
                      <a:endParaRPr sz="1800" b="1" u="none" strike="noStrike" cap="none"/>
                    </a:p>
                  </a:txBody>
                  <a:tcPr marL="91425" marR="91425" marT="91425" marB="91425">
                    <a:solidFill>
                      <a:srgbClr val="E3EACF"/>
                    </a:solidFill>
                  </a:tcPr>
                </a:tc>
                <a:tc>
                  <a:txBody>
                    <a:bodyPr/>
                    <a:lstStyle/>
                    <a:p>
                      <a:pPr marL="0" marR="0" lvl="0" indent="0" algn="l" rtl="0">
                        <a:spcBef>
                          <a:spcPts val="0"/>
                        </a:spcBef>
                        <a:spcAft>
                          <a:spcPts val="0"/>
                        </a:spcAft>
                        <a:buClr>
                          <a:srgbClr val="000000"/>
                        </a:buClr>
                        <a:buSzPts val="2400"/>
                        <a:buFont typeface="Calibri"/>
                        <a:buNone/>
                      </a:pPr>
                      <a:r>
                        <a:rPr lang="en-US" sz="1800" b="1" u="none" strike="noStrike" cap="none"/>
                        <a:t>Attribution Required?</a:t>
                      </a:r>
                      <a:endParaRPr sz="1800" b="1" u="none" strike="noStrike" cap="none"/>
                    </a:p>
                  </a:txBody>
                  <a:tcPr marL="91425" marR="91425" marT="91425" marB="91425">
                    <a:solidFill>
                      <a:srgbClr val="E3EACF"/>
                    </a:solidFill>
                  </a:tcPr>
                </a:tc>
                <a:tc>
                  <a:txBody>
                    <a:bodyPr/>
                    <a:lstStyle/>
                    <a:p>
                      <a:pPr marL="0" marR="0" lvl="0" indent="0" algn="l" rtl="0">
                        <a:spcBef>
                          <a:spcPts val="0"/>
                        </a:spcBef>
                        <a:spcAft>
                          <a:spcPts val="0"/>
                        </a:spcAft>
                        <a:buClr>
                          <a:srgbClr val="000000"/>
                        </a:buClr>
                        <a:buSzPts val="2400"/>
                        <a:buFont typeface="Calibri"/>
                        <a:buNone/>
                      </a:pPr>
                      <a:r>
                        <a:rPr lang="en-US" sz="1800" b="1" u="none" strike="noStrike" cap="none"/>
                        <a:t>Adapt &amp; Modify?</a:t>
                      </a:r>
                      <a:endParaRPr sz="1800" b="1" u="none" strike="noStrike" cap="none"/>
                    </a:p>
                  </a:txBody>
                  <a:tcPr marL="91425" marR="91425" marT="91425" marB="91425">
                    <a:solidFill>
                      <a:srgbClr val="E3EACF"/>
                    </a:solidFill>
                  </a:tcPr>
                </a:tc>
                <a:tc>
                  <a:txBody>
                    <a:bodyPr/>
                    <a:lstStyle/>
                    <a:p>
                      <a:pPr marL="0" marR="0" lvl="0" indent="0" algn="l" rtl="0">
                        <a:spcBef>
                          <a:spcPts val="0"/>
                        </a:spcBef>
                        <a:spcAft>
                          <a:spcPts val="0"/>
                        </a:spcAft>
                        <a:buClr>
                          <a:srgbClr val="000000"/>
                        </a:buClr>
                        <a:buSzPts val="2400"/>
                        <a:buFont typeface="Calibri"/>
                        <a:buNone/>
                      </a:pPr>
                      <a:r>
                        <a:rPr lang="en-US" sz="1800" b="1" u="none" strike="noStrike" cap="none"/>
                        <a:t>Commercial Use?</a:t>
                      </a:r>
                      <a:endParaRPr sz="1800" b="1" u="none" strike="noStrike" cap="none"/>
                    </a:p>
                  </a:txBody>
                  <a:tcPr marL="91425" marR="91425" marT="91425" marB="91425">
                    <a:solidFill>
                      <a:srgbClr val="E3EACF"/>
                    </a:solidFill>
                  </a:tcPr>
                </a:tc>
                <a:tc>
                  <a:txBody>
                    <a:bodyPr/>
                    <a:lstStyle/>
                    <a:p>
                      <a:pPr marL="0" marR="0" lvl="0" indent="0" algn="l" rtl="0">
                        <a:spcBef>
                          <a:spcPts val="0"/>
                        </a:spcBef>
                        <a:spcAft>
                          <a:spcPts val="0"/>
                        </a:spcAft>
                        <a:buClr>
                          <a:srgbClr val="000000"/>
                        </a:buClr>
                        <a:buSzPts val="2400"/>
                        <a:buFont typeface="Calibri"/>
                        <a:buNone/>
                      </a:pPr>
                      <a:r>
                        <a:rPr lang="en-US" sz="1800" b="1" u="none" strike="noStrike" cap="none"/>
                        <a:t>Change License?</a:t>
                      </a:r>
                      <a:endParaRPr sz="1800" b="1" u="none" strike="noStrike" cap="none"/>
                    </a:p>
                  </a:txBody>
                  <a:tcPr marL="91425" marR="91425" marT="91425" marB="91425">
                    <a:solidFill>
                      <a:srgbClr val="E3EACF"/>
                    </a:solidFill>
                  </a:tcPr>
                </a:tc>
                <a:extLst>
                  <a:ext uri="{0D108BD9-81ED-4DB2-BD59-A6C34878D82A}">
                    <a16:rowId xmlns:a16="http://schemas.microsoft.com/office/drawing/2014/main" val="10000"/>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CC0*</a:t>
                      </a:r>
                      <a:endParaRPr sz="1800" b="1" u="none" strike="noStrike" cap="none"/>
                    </a:p>
                  </a:txBody>
                  <a:tcPr marL="91425" marR="91425" marT="91425" marB="91425">
                    <a:solidFill>
                      <a:srgbClr val="E3EACF"/>
                    </a:solidFill>
                  </a:tcPr>
                </a:tc>
                <a:tc>
                  <a:txBody>
                    <a:bodyPr/>
                    <a:lstStyle/>
                    <a:p>
                      <a:pPr marL="0" marR="0" lvl="0" indent="0" algn="ctr" rtl="0">
                        <a:spcBef>
                          <a:spcPts val="0"/>
                        </a:spcBef>
                        <a:spcAft>
                          <a:spcPts val="0"/>
                        </a:spcAft>
                        <a:buClr>
                          <a:srgbClr val="FFFFFF"/>
                        </a:buClr>
                        <a:buSzPts val="2400"/>
                        <a:buFont typeface="Calibri"/>
                        <a:buNone/>
                      </a:pPr>
                      <a:r>
                        <a:rPr lang="en-US" sz="1800" b="1" u="none" strike="noStrike" cap="none">
                          <a:solidFill>
                            <a:srgbClr val="FFFFFF"/>
                          </a:solidFill>
                        </a:rPr>
                        <a:t>N</a:t>
                      </a:r>
                      <a:endParaRPr sz="1800" b="1" u="none" strike="noStrike" cap="none">
                        <a:solidFill>
                          <a:srgbClr val="FFFFFF"/>
                        </a:solidFill>
                        <a:highlight>
                          <a:srgbClr val="E06666"/>
                        </a:highlight>
                      </a:endParaRPr>
                    </a:p>
                  </a:txBody>
                  <a:tcPr marL="91425" marR="91425" marT="91425" marB="91425">
                    <a:solidFill>
                      <a:srgbClr val="85270D"/>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extLst>
                  <a:ext uri="{0D108BD9-81ED-4DB2-BD59-A6C34878D82A}">
                    <a16:rowId xmlns:a16="http://schemas.microsoft.com/office/drawing/2014/main" val="10001"/>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a:t>
                      </a:r>
                      <a:r>
                        <a:rPr lang="en-US" sz="1800" b="1"/>
                        <a:t> </a:t>
                      </a:r>
                      <a:r>
                        <a:rPr lang="en-US" sz="1800" b="1" u="none" strike="noStrike" cap="none"/>
                        <a:t>BY</a:t>
                      </a:r>
                      <a:endParaRPr sz="1800" b="1" u="none" strike="noStrike" cap="none"/>
                    </a:p>
                  </a:txBody>
                  <a:tcPr marL="91425" marR="91425" marT="91425" marB="91425">
                    <a:solidFill>
                      <a:srgbClr val="E3EACF"/>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extLst>
                  <a:ext uri="{0D108BD9-81ED-4DB2-BD59-A6C34878D82A}">
                    <a16:rowId xmlns:a16="http://schemas.microsoft.com/office/drawing/2014/main" val="10002"/>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a:t>
                      </a:r>
                      <a:r>
                        <a:rPr lang="en-US" sz="1800" b="1"/>
                        <a:t> </a:t>
                      </a:r>
                      <a:r>
                        <a:rPr lang="en-US" sz="1800" b="1" u="none" strike="noStrike" cap="none"/>
                        <a:t>BY-SA</a:t>
                      </a:r>
                      <a:endParaRPr sz="1800" b="1" u="none" strike="noStrike" cap="none"/>
                    </a:p>
                  </a:txBody>
                  <a:tcPr marL="91425" marR="91425" marT="91425" marB="91425">
                    <a:solidFill>
                      <a:srgbClr val="E3EACF"/>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FFFFFF"/>
                        </a:buClr>
                        <a:buSzPts val="2400"/>
                        <a:buFont typeface="Calibri"/>
                        <a:buNone/>
                      </a:pPr>
                      <a:r>
                        <a:rPr lang="en-US" sz="1800" b="1" u="none" strike="noStrike" cap="none">
                          <a:solidFill>
                            <a:srgbClr val="FFFFFF"/>
                          </a:solidFill>
                        </a:rPr>
                        <a:t>N</a:t>
                      </a:r>
                      <a:endParaRPr sz="1800" b="1" u="none" strike="noStrike" cap="none">
                        <a:solidFill>
                          <a:srgbClr val="FFFFFF"/>
                        </a:solidFill>
                      </a:endParaRPr>
                    </a:p>
                  </a:txBody>
                  <a:tcPr marL="91425" marR="91425" marT="91425" marB="91425">
                    <a:solidFill>
                      <a:srgbClr val="85270D"/>
                    </a:solidFill>
                  </a:tcPr>
                </a:tc>
                <a:extLst>
                  <a:ext uri="{0D108BD9-81ED-4DB2-BD59-A6C34878D82A}">
                    <a16:rowId xmlns:a16="http://schemas.microsoft.com/office/drawing/2014/main" val="10003"/>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a:t>
                      </a:r>
                      <a:r>
                        <a:rPr lang="en-US" sz="1800" b="1"/>
                        <a:t> </a:t>
                      </a:r>
                      <a:r>
                        <a:rPr lang="en-US" sz="1800" b="1" u="none" strike="noStrike" cap="none"/>
                        <a:t>BY-NC</a:t>
                      </a:r>
                      <a:endParaRPr sz="1800" b="1" u="none" strike="noStrike" cap="none"/>
                    </a:p>
                  </a:txBody>
                  <a:tcPr marL="91425" marR="91425" marT="91425" marB="91425">
                    <a:solidFill>
                      <a:srgbClr val="E3EACF"/>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FFFFFF"/>
                        </a:buClr>
                        <a:buSzPts val="2400"/>
                        <a:buFont typeface="Calibri"/>
                        <a:buNone/>
                      </a:pPr>
                      <a:r>
                        <a:rPr lang="en-US" sz="1800" b="1" u="none" strike="noStrike" cap="none">
                          <a:solidFill>
                            <a:srgbClr val="FFFFFF"/>
                          </a:solidFill>
                        </a:rPr>
                        <a:t>N</a:t>
                      </a:r>
                      <a:endParaRPr sz="1800" b="1" u="none" strike="noStrike" cap="none">
                        <a:solidFill>
                          <a:srgbClr val="FFFFFF"/>
                        </a:solidFill>
                      </a:endParaRPr>
                    </a:p>
                  </a:txBody>
                  <a:tcPr marL="91425" marR="91425" marT="91425" marB="91425">
                    <a:solidFill>
                      <a:srgbClr val="85270D"/>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extLst>
                  <a:ext uri="{0D108BD9-81ED-4DB2-BD59-A6C34878D82A}">
                    <a16:rowId xmlns:a16="http://schemas.microsoft.com/office/drawing/2014/main" val="10004"/>
                  </a:ext>
                </a:extLst>
              </a:tr>
              <a:tr h="626150">
                <a:tc>
                  <a:txBody>
                    <a:bodyPr/>
                    <a:lstStyle/>
                    <a:p>
                      <a:pPr marL="0" marR="0" lvl="0" indent="0" algn="l" rtl="0">
                        <a:spcBef>
                          <a:spcPts val="0"/>
                        </a:spcBef>
                        <a:spcAft>
                          <a:spcPts val="0"/>
                        </a:spcAft>
                        <a:buNone/>
                      </a:pPr>
                      <a:r>
                        <a:rPr lang="en-US" sz="1800" b="1"/>
                        <a:t>CC BY-NC-SA</a:t>
                      </a:r>
                      <a:endParaRPr sz="1800" b="1" u="none" strike="noStrike" cap="none"/>
                    </a:p>
                  </a:txBody>
                  <a:tcPr marL="91425" marR="91425" marT="91425" marB="91425">
                    <a:solidFill>
                      <a:srgbClr val="E3EACF"/>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extLst>
                  <a:ext uri="{0D108BD9-81ED-4DB2-BD59-A6C34878D82A}">
                    <a16:rowId xmlns:a16="http://schemas.microsoft.com/office/drawing/2014/main" val="10005"/>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a:t>
                      </a:r>
                      <a:r>
                        <a:rPr lang="en-US" sz="1800" b="1"/>
                        <a:t> </a:t>
                      </a:r>
                      <a:r>
                        <a:rPr lang="en-US" sz="1800" b="1" u="none" strike="noStrike" cap="none"/>
                        <a:t>BY-ND</a:t>
                      </a:r>
                      <a:endParaRPr sz="1800" b="1" u="none" strike="noStrike" cap="none"/>
                    </a:p>
                  </a:txBody>
                  <a:tcPr marL="91425" marR="91425" marT="91425" marB="91425">
                    <a:solidFill>
                      <a:srgbClr val="E3EACF"/>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extLst>
                  <a:ext uri="{0D108BD9-81ED-4DB2-BD59-A6C34878D82A}">
                    <a16:rowId xmlns:a16="http://schemas.microsoft.com/office/drawing/2014/main" val="10006"/>
                  </a:ext>
                </a:extLst>
              </a:tr>
              <a:tr h="626150">
                <a:tc>
                  <a:txBody>
                    <a:bodyPr/>
                    <a:lstStyle/>
                    <a:p>
                      <a:pPr marL="0" marR="0" lvl="0" indent="0" algn="l" rtl="0">
                        <a:spcBef>
                          <a:spcPts val="0"/>
                        </a:spcBef>
                        <a:spcAft>
                          <a:spcPts val="0"/>
                        </a:spcAft>
                        <a:buNone/>
                      </a:pPr>
                      <a:r>
                        <a:rPr lang="en-US" sz="1800" b="1"/>
                        <a:t>CC BY-NC-ND</a:t>
                      </a:r>
                      <a:endParaRPr sz="1800" b="1" u="none" strike="noStrike" cap="none"/>
                    </a:p>
                  </a:txBody>
                  <a:tcPr marL="91425" marR="91425" marT="91425" marB="91425">
                    <a:solidFill>
                      <a:srgbClr val="E3EACF"/>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32"/>
          <p:cNvSpPr txBox="1">
            <a:spLocks noGrp="1"/>
          </p:cNvSpPr>
          <p:nvPr>
            <p:ph type="title"/>
          </p:nvPr>
        </p:nvSpPr>
        <p:spPr>
          <a:xfrm>
            <a:off x="1093911" y="16028"/>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Review: CC BY-NC-SA </a:t>
            </a:r>
            <a:endParaRPr/>
          </a:p>
        </p:txBody>
      </p:sp>
      <p:graphicFrame>
        <p:nvGraphicFramePr>
          <p:cNvPr id="239" name="Google Shape;239;p32"/>
          <p:cNvGraphicFramePr/>
          <p:nvPr/>
        </p:nvGraphicFramePr>
        <p:xfrm>
          <a:off x="263436" y="1362884"/>
          <a:ext cx="3000000" cy="3000000"/>
        </p:xfrm>
        <a:graphic>
          <a:graphicData uri="http://schemas.openxmlformats.org/drawingml/2006/table">
            <a:tbl>
              <a:tblPr firstRow="1">
                <a:noFill/>
                <a:tableStyleId>{82169DB6-054C-4C9E-B33A-E45B9C2C37B1}</a:tableStyleId>
              </a:tblPr>
              <a:tblGrid>
                <a:gridCol w="1945425">
                  <a:extLst>
                    <a:ext uri="{9D8B030D-6E8A-4147-A177-3AD203B41FA5}">
                      <a16:colId xmlns:a16="http://schemas.microsoft.com/office/drawing/2014/main" val="20000"/>
                    </a:ext>
                  </a:extLst>
                </a:gridCol>
                <a:gridCol w="1744575">
                  <a:extLst>
                    <a:ext uri="{9D8B030D-6E8A-4147-A177-3AD203B41FA5}">
                      <a16:colId xmlns:a16="http://schemas.microsoft.com/office/drawing/2014/main" val="20001"/>
                    </a:ext>
                  </a:extLst>
                </a:gridCol>
                <a:gridCol w="1480275">
                  <a:extLst>
                    <a:ext uri="{9D8B030D-6E8A-4147-A177-3AD203B41FA5}">
                      <a16:colId xmlns:a16="http://schemas.microsoft.com/office/drawing/2014/main" val="20002"/>
                    </a:ext>
                  </a:extLst>
                </a:gridCol>
                <a:gridCol w="1723425">
                  <a:extLst>
                    <a:ext uri="{9D8B030D-6E8A-4147-A177-3AD203B41FA5}">
                      <a16:colId xmlns:a16="http://schemas.microsoft.com/office/drawing/2014/main" val="20003"/>
                    </a:ext>
                  </a:extLst>
                </a:gridCol>
                <a:gridCol w="1723425">
                  <a:extLst>
                    <a:ext uri="{9D8B030D-6E8A-4147-A177-3AD203B41FA5}">
                      <a16:colId xmlns:a16="http://schemas.microsoft.com/office/drawing/2014/main" val="20004"/>
                    </a:ext>
                  </a:extLst>
                </a:gridCol>
              </a:tblGrid>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License</a:t>
                      </a:r>
                      <a:endParaRPr sz="1800" b="1" u="none" strike="noStrike" cap="none"/>
                    </a:p>
                  </a:txBody>
                  <a:tcPr marL="91425" marR="91425" marT="91425" marB="91425">
                    <a:solidFill>
                      <a:srgbClr val="E3EACF"/>
                    </a:solidFill>
                  </a:tcPr>
                </a:tc>
                <a:tc>
                  <a:txBody>
                    <a:bodyPr/>
                    <a:lstStyle/>
                    <a:p>
                      <a:pPr marL="0" marR="0" lvl="0" indent="0" algn="l" rtl="0">
                        <a:spcBef>
                          <a:spcPts val="0"/>
                        </a:spcBef>
                        <a:spcAft>
                          <a:spcPts val="0"/>
                        </a:spcAft>
                        <a:buClr>
                          <a:srgbClr val="000000"/>
                        </a:buClr>
                        <a:buSzPts val="2400"/>
                        <a:buFont typeface="Calibri"/>
                        <a:buNone/>
                      </a:pPr>
                      <a:r>
                        <a:rPr lang="en-US" sz="1800" b="1" u="none" strike="noStrike" cap="none"/>
                        <a:t>Attribution Required?</a:t>
                      </a:r>
                      <a:endParaRPr sz="1800" b="1" u="none" strike="noStrike" cap="none"/>
                    </a:p>
                  </a:txBody>
                  <a:tcPr marL="91425" marR="91425" marT="91425" marB="91425">
                    <a:solidFill>
                      <a:srgbClr val="E3EACF"/>
                    </a:solidFill>
                  </a:tcPr>
                </a:tc>
                <a:tc>
                  <a:txBody>
                    <a:bodyPr/>
                    <a:lstStyle/>
                    <a:p>
                      <a:pPr marL="0" marR="0" lvl="0" indent="0" algn="l" rtl="0">
                        <a:spcBef>
                          <a:spcPts val="0"/>
                        </a:spcBef>
                        <a:spcAft>
                          <a:spcPts val="0"/>
                        </a:spcAft>
                        <a:buClr>
                          <a:srgbClr val="000000"/>
                        </a:buClr>
                        <a:buSzPts val="2400"/>
                        <a:buFont typeface="Calibri"/>
                        <a:buNone/>
                      </a:pPr>
                      <a:r>
                        <a:rPr lang="en-US" sz="1800" b="1" u="none" strike="noStrike" cap="none"/>
                        <a:t>Adapt &amp; Modify?</a:t>
                      </a:r>
                      <a:endParaRPr sz="1800" b="1" u="none" strike="noStrike" cap="none"/>
                    </a:p>
                  </a:txBody>
                  <a:tcPr marL="91425" marR="91425" marT="91425" marB="91425">
                    <a:solidFill>
                      <a:srgbClr val="E3EACF"/>
                    </a:solidFill>
                  </a:tcPr>
                </a:tc>
                <a:tc>
                  <a:txBody>
                    <a:bodyPr/>
                    <a:lstStyle/>
                    <a:p>
                      <a:pPr marL="0" marR="0" lvl="0" indent="0" algn="l" rtl="0">
                        <a:spcBef>
                          <a:spcPts val="0"/>
                        </a:spcBef>
                        <a:spcAft>
                          <a:spcPts val="0"/>
                        </a:spcAft>
                        <a:buClr>
                          <a:srgbClr val="000000"/>
                        </a:buClr>
                        <a:buSzPts val="2400"/>
                        <a:buFont typeface="Calibri"/>
                        <a:buNone/>
                      </a:pPr>
                      <a:r>
                        <a:rPr lang="en-US" sz="1800" b="1" u="none" strike="noStrike" cap="none"/>
                        <a:t>Commercial Use?</a:t>
                      </a:r>
                      <a:endParaRPr sz="1800" b="1" u="none" strike="noStrike" cap="none"/>
                    </a:p>
                  </a:txBody>
                  <a:tcPr marL="91425" marR="91425" marT="91425" marB="91425">
                    <a:solidFill>
                      <a:srgbClr val="E3EACF"/>
                    </a:solidFill>
                  </a:tcPr>
                </a:tc>
                <a:tc>
                  <a:txBody>
                    <a:bodyPr/>
                    <a:lstStyle/>
                    <a:p>
                      <a:pPr marL="0" marR="0" lvl="0" indent="0" algn="l" rtl="0">
                        <a:spcBef>
                          <a:spcPts val="0"/>
                        </a:spcBef>
                        <a:spcAft>
                          <a:spcPts val="0"/>
                        </a:spcAft>
                        <a:buClr>
                          <a:srgbClr val="000000"/>
                        </a:buClr>
                        <a:buSzPts val="2400"/>
                        <a:buFont typeface="Calibri"/>
                        <a:buNone/>
                      </a:pPr>
                      <a:r>
                        <a:rPr lang="en-US" sz="1800" b="1" u="none" strike="noStrike" cap="none"/>
                        <a:t>Change License?</a:t>
                      </a:r>
                      <a:endParaRPr sz="1800" b="1" u="none" strike="noStrike" cap="none"/>
                    </a:p>
                  </a:txBody>
                  <a:tcPr marL="91425" marR="91425" marT="91425" marB="91425">
                    <a:solidFill>
                      <a:srgbClr val="E3EACF"/>
                    </a:solidFill>
                  </a:tcPr>
                </a:tc>
                <a:extLst>
                  <a:ext uri="{0D108BD9-81ED-4DB2-BD59-A6C34878D82A}">
                    <a16:rowId xmlns:a16="http://schemas.microsoft.com/office/drawing/2014/main" val="10000"/>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CC0*</a:t>
                      </a:r>
                      <a:endParaRPr sz="1800" b="1" u="none" strike="noStrike" cap="none"/>
                    </a:p>
                  </a:txBody>
                  <a:tcPr marL="91425" marR="91425" marT="91425" marB="91425">
                    <a:solidFill>
                      <a:srgbClr val="E3EACF"/>
                    </a:solidFill>
                  </a:tcPr>
                </a:tc>
                <a:tc>
                  <a:txBody>
                    <a:bodyPr/>
                    <a:lstStyle/>
                    <a:p>
                      <a:pPr marL="0" marR="0" lvl="0" indent="0" algn="ctr" rtl="0">
                        <a:spcBef>
                          <a:spcPts val="0"/>
                        </a:spcBef>
                        <a:spcAft>
                          <a:spcPts val="0"/>
                        </a:spcAft>
                        <a:buClr>
                          <a:srgbClr val="FFFFFF"/>
                        </a:buClr>
                        <a:buSzPts val="2400"/>
                        <a:buFont typeface="Calibri"/>
                        <a:buNone/>
                      </a:pPr>
                      <a:r>
                        <a:rPr lang="en-US" sz="1800" b="1" u="none" strike="noStrike" cap="none">
                          <a:solidFill>
                            <a:srgbClr val="FFFFFF"/>
                          </a:solidFill>
                        </a:rPr>
                        <a:t>N</a:t>
                      </a:r>
                      <a:endParaRPr sz="1800" b="1" u="none" strike="noStrike" cap="none">
                        <a:solidFill>
                          <a:srgbClr val="FFFFFF"/>
                        </a:solidFill>
                        <a:highlight>
                          <a:srgbClr val="E06666"/>
                        </a:highlight>
                      </a:endParaRPr>
                    </a:p>
                  </a:txBody>
                  <a:tcPr marL="91425" marR="91425" marT="91425" marB="91425">
                    <a:solidFill>
                      <a:srgbClr val="85270D"/>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extLst>
                  <a:ext uri="{0D108BD9-81ED-4DB2-BD59-A6C34878D82A}">
                    <a16:rowId xmlns:a16="http://schemas.microsoft.com/office/drawing/2014/main" val="10001"/>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a:t>
                      </a:r>
                      <a:r>
                        <a:rPr lang="en-US" sz="1800" b="1"/>
                        <a:t> </a:t>
                      </a:r>
                      <a:r>
                        <a:rPr lang="en-US" sz="1800" b="1" u="none" strike="noStrike" cap="none"/>
                        <a:t>BY</a:t>
                      </a:r>
                      <a:endParaRPr sz="1800" b="1" u="none" strike="noStrike" cap="none"/>
                    </a:p>
                  </a:txBody>
                  <a:tcPr marL="91425" marR="91425" marT="91425" marB="91425">
                    <a:solidFill>
                      <a:srgbClr val="E3EACF"/>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extLst>
                  <a:ext uri="{0D108BD9-81ED-4DB2-BD59-A6C34878D82A}">
                    <a16:rowId xmlns:a16="http://schemas.microsoft.com/office/drawing/2014/main" val="10002"/>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a:t>
                      </a:r>
                      <a:r>
                        <a:rPr lang="en-US" sz="1800" b="1"/>
                        <a:t> </a:t>
                      </a:r>
                      <a:r>
                        <a:rPr lang="en-US" sz="1800" b="1" u="none" strike="noStrike" cap="none"/>
                        <a:t>BY-SA</a:t>
                      </a:r>
                      <a:endParaRPr sz="1800" b="1" u="none" strike="noStrike" cap="none"/>
                    </a:p>
                  </a:txBody>
                  <a:tcPr marL="91425" marR="91425" marT="91425" marB="91425">
                    <a:solidFill>
                      <a:srgbClr val="E3EACF"/>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FFFFFF"/>
                        </a:buClr>
                        <a:buSzPts val="2400"/>
                        <a:buFont typeface="Calibri"/>
                        <a:buNone/>
                      </a:pPr>
                      <a:r>
                        <a:rPr lang="en-US" sz="1800" b="1" u="none" strike="noStrike" cap="none">
                          <a:solidFill>
                            <a:srgbClr val="FFFFFF"/>
                          </a:solidFill>
                        </a:rPr>
                        <a:t>N</a:t>
                      </a:r>
                      <a:endParaRPr sz="1800" b="1" u="none" strike="noStrike" cap="none">
                        <a:solidFill>
                          <a:srgbClr val="FFFFFF"/>
                        </a:solidFill>
                      </a:endParaRPr>
                    </a:p>
                  </a:txBody>
                  <a:tcPr marL="91425" marR="91425" marT="91425" marB="91425">
                    <a:solidFill>
                      <a:srgbClr val="85270D"/>
                    </a:solidFill>
                  </a:tcPr>
                </a:tc>
                <a:extLst>
                  <a:ext uri="{0D108BD9-81ED-4DB2-BD59-A6C34878D82A}">
                    <a16:rowId xmlns:a16="http://schemas.microsoft.com/office/drawing/2014/main" val="10003"/>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a:t>
                      </a:r>
                      <a:r>
                        <a:rPr lang="en-US" sz="1800" b="1"/>
                        <a:t> </a:t>
                      </a:r>
                      <a:r>
                        <a:rPr lang="en-US" sz="1800" b="1" u="none" strike="noStrike" cap="none"/>
                        <a:t>BY-NC</a:t>
                      </a:r>
                      <a:endParaRPr sz="1800" b="1" u="none" strike="noStrike" cap="none"/>
                    </a:p>
                  </a:txBody>
                  <a:tcPr marL="91425" marR="91425" marT="91425" marB="91425">
                    <a:solidFill>
                      <a:srgbClr val="E3EACF"/>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FFFFFF"/>
                        </a:buClr>
                        <a:buSzPts val="2400"/>
                        <a:buFont typeface="Calibri"/>
                        <a:buNone/>
                      </a:pPr>
                      <a:r>
                        <a:rPr lang="en-US" sz="1800" b="1" u="none" strike="noStrike" cap="none">
                          <a:solidFill>
                            <a:srgbClr val="FFFFFF"/>
                          </a:solidFill>
                        </a:rPr>
                        <a:t>N</a:t>
                      </a:r>
                      <a:endParaRPr sz="1800" b="1" u="none" strike="noStrike" cap="none">
                        <a:solidFill>
                          <a:srgbClr val="FFFFFF"/>
                        </a:solidFill>
                      </a:endParaRPr>
                    </a:p>
                  </a:txBody>
                  <a:tcPr marL="91425" marR="91425" marT="91425" marB="91425">
                    <a:solidFill>
                      <a:srgbClr val="85270D"/>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extLst>
                  <a:ext uri="{0D108BD9-81ED-4DB2-BD59-A6C34878D82A}">
                    <a16:rowId xmlns:a16="http://schemas.microsoft.com/office/drawing/2014/main" val="10004"/>
                  </a:ext>
                </a:extLst>
              </a:tr>
              <a:tr h="626150">
                <a:tc>
                  <a:txBody>
                    <a:bodyPr/>
                    <a:lstStyle/>
                    <a:p>
                      <a:pPr marL="0" marR="0" lvl="0" indent="0" algn="l" rtl="0">
                        <a:spcBef>
                          <a:spcPts val="0"/>
                        </a:spcBef>
                        <a:spcAft>
                          <a:spcPts val="0"/>
                        </a:spcAft>
                        <a:buNone/>
                      </a:pPr>
                      <a:r>
                        <a:rPr lang="en-US" sz="1800" b="1"/>
                        <a:t>CC BY-NC-SA</a:t>
                      </a:r>
                      <a:endParaRPr sz="1800" b="1" u="none" strike="noStrike" cap="none"/>
                    </a:p>
                  </a:txBody>
                  <a:tcPr marL="91425" marR="91425" marT="91425" marB="91425">
                    <a:solidFill>
                      <a:srgbClr val="E3EACF"/>
                    </a:solidFill>
                  </a:tcPr>
                </a:tc>
                <a:tc>
                  <a:txBody>
                    <a:bodyPr/>
                    <a:lstStyle/>
                    <a:p>
                      <a:pPr marL="0" marR="0" lvl="0" indent="0" algn="ctr" rtl="0">
                        <a:spcBef>
                          <a:spcPts val="0"/>
                        </a:spcBef>
                        <a:spcAft>
                          <a:spcPts val="0"/>
                        </a:spcAft>
                        <a:buNone/>
                      </a:pPr>
                      <a:r>
                        <a:rPr lang="en-US" sz="1800" b="1"/>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None/>
                      </a:pPr>
                      <a:r>
                        <a:rPr lang="en-US" sz="1800" b="1"/>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None/>
                      </a:pPr>
                      <a:r>
                        <a:rPr lang="en-US" sz="1800" b="1">
                          <a:solidFill>
                            <a:srgbClr val="FFFFFF"/>
                          </a:solidFill>
                        </a:rPr>
                        <a:t>N</a:t>
                      </a:r>
                      <a:endParaRPr sz="1800" b="1" u="none" strike="noStrike" cap="none">
                        <a:solidFill>
                          <a:srgbClr val="FFFFFF"/>
                        </a:solidFill>
                      </a:endParaRPr>
                    </a:p>
                  </a:txBody>
                  <a:tcPr marL="91425" marR="91425" marT="91425" marB="91425">
                    <a:solidFill>
                      <a:srgbClr val="85270D"/>
                    </a:solidFill>
                  </a:tcPr>
                </a:tc>
                <a:tc>
                  <a:txBody>
                    <a:bodyPr/>
                    <a:lstStyle/>
                    <a:p>
                      <a:pPr marL="0" marR="0" lvl="0" indent="0" algn="ctr" rtl="0">
                        <a:spcBef>
                          <a:spcPts val="0"/>
                        </a:spcBef>
                        <a:spcAft>
                          <a:spcPts val="0"/>
                        </a:spcAft>
                        <a:buNone/>
                      </a:pPr>
                      <a:r>
                        <a:rPr lang="en-US" sz="1800" b="1">
                          <a:solidFill>
                            <a:schemeClr val="lt1"/>
                          </a:solidFill>
                        </a:rPr>
                        <a:t>N</a:t>
                      </a:r>
                      <a:endParaRPr sz="1800" b="1" u="none" strike="noStrike" cap="none">
                        <a:solidFill>
                          <a:schemeClr val="lt1"/>
                        </a:solidFill>
                      </a:endParaRPr>
                    </a:p>
                  </a:txBody>
                  <a:tcPr marL="91425" marR="91425" marT="91425" marB="91425">
                    <a:solidFill>
                      <a:srgbClr val="85270D"/>
                    </a:solidFill>
                  </a:tcPr>
                </a:tc>
                <a:extLst>
                  <a:ext uri="{0D108BD9-81ED-4DB2-BD59-A6C34878D82A}">
                    <a16:rowId xmlns:a16="http://schemas.microsoft.com/office/drawing/2014/main" val="10005"/>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a:t>
                      </a:r>
                      <a:r>
                        <a:rPr lang="en-US" sz="1800" b="1"/>
                        <a:t> </a:t>
                      </a:r>
                      <a:r>
                        <a:rPr lang="en-US" sz="1800" b="1" u="none" strike="noStrike" cap="none"/>
                        <a:t>BY-ND</a:t>
                      </a:r>
                      <a:endParaRPr sz="1800" b="1" u="none" strike="noStrike" cap="none"/>
                    </a:p>
                  </a:txBody>
                  <a:tcPr marL="91425" marR="91425" marT="91425" marB="91425">
                    <a:solidFill>
                      <a:srgbClr val="E3EACF"/>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extLst>
                  <a:ext uri="{0D108BD9-81ED-4DB2-BD59-A6C34878D82A}">
                    <a16:rowId xmlns:a16="http://schemas.microsoft.com/office/drawing/2014/main" val="10006"/>
                  </a:ext>
                </a:extLst>
              </a:tr>
              <a:tr h="626150">
                <a:tc>
                  <a:txBody>
                    <a:bodyPr/>
                    <a:lstStyle/>
                    <a:p>
                      <a:pPr marL="0" marR="0" lvl="0" indent="0" algn="l" rtl="0">
                        <a:spcBef>
                          <a:spcPts val="0"/>
                        </a:spcBef>
                        <a:spcAft>
                          <a:spcPts val="0"/>
                        </a:spcAft>
                        <a:buNone/>
                      </a:pPr>
                      <a:r>
                        <a:rPr lang="en-US" sz="1800" b="1"/>
                        <a:t>CC BY-NC-ND</a:t>
                      </a:r>
                      <a:endParaRPr sz="1800" b="1" u="none" strike="noStrike" cap="none"/>
                    </a:p>
                  </a:txBody>
                  <a:tcPr marL="91425" marR="91425" marT="91425" marB="91425">
                    <a:solidFill>
                      <a:srgbClr val="E3EACF"/>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33"/>
          <p:cNvSpPr txBox="1">
            <a:spLocks noGrp="1"/>
          </p:cNvSpPr>
          <p:nvPr>
            <p:ph type="title"/>
          </p:nvPr>
        </p:nvSpPr>
        <p:spPr>
          <a:xfrm>
            <a:off x="1093911" y="16028"/>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Review: CC BY-ND</a:t>
            </a:r>
            <a:endParaRPr/>
          </a:p>
        </p:txBody>
      </p:sp>
      <p:graphicFrame>
        <p:nvGraphicFramePr>
          <p:cNvPr id="246" name="Google Shape;246;p33"/>
          <p:cNvGraphicFramePr/>
          <p:nvPr>
            <p:extLst>
              <p:ext uri="{D42A27DB-BD31-4B8C-83A1-F6EECF244321}">
                <p14:modId xmlns:p14="http://schemas.microsoft.com/office/powerpoint/2010/main" val="1112671071"/>
              </p:ext>
            </p:extLst>
          </p:nvPr>
        </p:nvGraphicFramePr>
        <p:xfrm>
          <a:off x="263436" y="1362884"/>
          <a:ext cx="8617125" cy="5114540"/>
        </p:xfrm>
        <a:graphic>
          <a:graphicData uri="http://schemas.openxmlformats.org/drawingml/2006/table">
            <a:tbl>
              <a:tblPr firstRow="1">
                <a:noFill/>
                <a:tableStyleId>{82169DB6-054C-4C9E-B33A-E45B9C2C37B1}</a:tableStyleId>
              </a:tblPr>
              <a:tblGrid>
                <a:gridCol w="1945425">
                  <a:extLst>
                    <a:ext uri="{9D8B030D-6E8A-4147-A177-3AD203B41FA5}">
                      <a16:colId xmlns:a16="http://schemas.microsoft.com/office/drawing/2014/main" val="20000"/>
                    </a:ext>
                  </a:extLst>
                </a:gridCol>
                <a:gridCol w="1744575">
                  <a:extLst>
                    <a:ext uri="{9D8B030D-6E8A-4147-A177-3AD203B41FA5}">
                      <a16:colId xmlns:a16="http://schemas.microsoft.com/office/drawing/2014/main" val="20001"/>
                    </a:ext>
                  </a:extLst>
                </a:gridCol>
                <a:gridCol w="1480275">
                  <a:extLst>
                    <a:ext uri="{9D8B030D-6E8A-4147-A177-3AD203B41FA5}">
                      <a16:colId xmlns:a16="http://schemas.microsoft.com/office/drawing/2014/main" val="20002"/>
                    </a:ext>
                  </a:extLst>
                </a:gridCol>
                <a:gridCol w="1723425">
                  <a:extLst>
                    <a:ext uri="{9D8B030D-6E8A-4147-A177-3AD203B41FA5}">
                      <a16:colId xmlns:a16="http://schemas.microsoft.com/office/drawing/2014/main" val="20003"/>
                    </a:ext>
                  </a:extLst>
                </a:gridCol>
                <a:gridCol w="1723425">
                  <a:extLst>
                    <a:ext uri="{9D8B030D-6E8A-4147-A177-3AD203B41FA5}">
                      <a16:colId xmlns:a16="http://schemas.microsoft.com/office/drawing/2014/main" val="20004"/>
                    </a:ext>
                  </a:extLst>
                </a:gridCol>
              </a:tblGrid>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License</a:t>
                      </a:r>
                      <a:endParaRPr sz="1800" b="1" u="none" strike="noStrike" cap="none"/>
                    </a:p>
                  </a:txBody>
                  <a:tcPr marL="91425" marR="91425" marT="91425" marB="91425">
                    <a:solidFill>
                      <a:srgbClr val="E3EACF"/>
                    </a:solidFill>
                  </a:tcPr>
                </a:tc>
                <a:tc>
                  <a:txBody>
                    <a:bodyPr/>
                    <a:lstStyle/>
                    <a:p>
                      <a:pPr marL="0" marR="0" lvl="0" indent="0" algn="l" rtl="0">
                        <a:spcBef>
                          <a:spcPts val="0"/>
                        </a:spcBef>
                        <a:spcAft>
                          <a:spcPts val="0"/>
                        </a:spcAft>
                        <a:buClr>
                          <a:srgbClr val="000000"/>
                        </a:buClr>
                        <a:buSzPts val="2400"/>
                        <a:buFont typeface="Calibri"/>
                        <a:buNone/>
                      </a:pPr>
                      <a:r>
                        <a:rPr lang="en-US" sz="1800" b="1" u="none" strike="noStrike" cap="none"/>
                        <a:t>Attribution Required?</a:t>
                      </a:r>
                      <a:endParaRPr sz="1800" b="1" u="none" strike="noStrike" cap="none"/>
                    </a:p>
                  </a:txBody>
                  <a:tcPr marL="91425" marR="91425" marT="91425" marB="91425">
                    <a:solidFill>
                      <a:srgbClr val="E3EACF"/>
                    </a:solidFill>
                  </a:tcPr>
                </a:tc>
                <a:tc>
                  <a:txBody>
                    <a:bodyPr/>
                    <a:lstStyle/>
                    <a:p>
                      <a:pPr marL="0" marR="0" lvl="0" indent="0" algn="l" rtl="0">
                        <a:spcBef>
                          <a:spcPts val="0"/>
                        </a:spcBef>
                        <a:spcAft>
                          <a:spcPts val="0"/>
                        </a:spcAft>
                        <a:buClr>
                          <a:srgbClr val="000000"/>
                        </a:buClr>
                        <a:buSzPts val="2400"/>
                        <a:buFont typeface="Calibri"/>
                        <a:buNone/>
                      </a:pPr>
                      <a:r>
                        <a:rPr lang="en-US" sz="1800" b="1" u="none" strike="noStrike" cap="none"/>
                        <a:t>Adapt &amp; Modify?</a:t>
                      </a:r>
                      <a:endParaRPr sz="1800" b="1" u="none" strike="noStrike" cap="none"/>
                    </a:p>
                  </a:txBody>
                  <a:tcPr marL="91425" marR="91425" marT="91425" marB="91425">
                    <a:solidFill>
                      <a:srgbClr val="E3EACF"/>
                    </a:solidFill>
                  </a:tcPr>
                </a:tc>
                <a:tc>
                  <a:txBody>
                    <a:bodyPr/>
                    <a:lstStyle/>
                    <a:p>
                      <a:pPr marL="0" marR="0" lvl="0" indent="0" algn="l" rtl="0">
                        <a:spcBef>
                          <a:spcPts val="0"/>
                        </a:spcBef>
                        <a:spcAft>
                          <a:spcPts val="0"/>
                        </a:spcAft>
                        <a:buClr>
                          <a:srgbClr val="000000"/>
                        </a:buClr>
                        <a:buSzPts val="2400"/>
                        <a:buFont typeface="Calibri"/>
                        <a:buNone/>
                      </a:pPr>
                      <a:r>
                        <a:rPr lang="en-US" sz="1800" b="1" u="none" strike="noStrike" cap="none"/>
                        <a:t>Commercial Use?</a:t>
                      </a:r>
                      <a:endParaRPr sz="1800" b="1" u="none" strike="noStrike" cap="none"/>
                    </a:p>
                  </a:txBody>
                  <a:tcPr marL="91425" marR="91425" marT="91425" marB="91425">
                    <a:solidFill>
                      <a:srgbClr val="E3EACF"/>
                    </a:solidFill>
                  </a:tcPr>
                </a:tc>
                <a:tc>
                  <a:txBody>
                    <a:bodyPr/>
                    <a:lstStyle/>
                    <a:p>
                      <a:pPr marL="0" marR="0" lvl="0" indent="0" algn="l" rtl="0">
                        <a:spcBef>
                          <a:spcPts val="0"/>
                        </a:spcBef>
                        <a:spcAft>
                          <a:spcPts val="0"/>
                        </a:spcAft>
                        <a:buClr>
                          <a:srgbClr val="000000"/>
                        </a:buClr>
                        <a:buSzPts val="2400"/>
                        <a:buFont typeface="Calibri"/>
                        <a:buNone/>
                      </a:pPr>
                      <a:r>
                        <a:rPr lang="en-US" sz="1800" b="1" u="none" strike="noStrike" cap="none"/>
                        <a:t>Change License?</a:t>
                      </a:r>
                      <a:endParaRPr sz="1800" b="1" u="none" strike="noStrike" cap="none"/>
                    </a:p>
                  </a:txBody>
                  <a:tcPr marL="91425" marR="91425" marT="91425" marB="91425">
                    <a:solidFill>
                      <a:srgbClr val="E3EACF"/>
                    </a:solidFill>
                  </a:tcPr>
                </a:tc>
                <a:extLst>
                  <a:ext uri="{0D108BD9-81ED-4DB2-BD59-A6C34878D82A}">
                    <a16:rowId xmlns:a16="http://schemas.microsoft.com/office/drawing/2014/main" val="10000"/>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CC0*</a:t>
                      </a:r>
                      <a:endParaRPr sz="1800" b="1" u="none" strike="noStrike" cap="none"/>
                    </a:p>
                  </a:txBody>
                  <a:tcPr marL="91425" marR="91425" marT="91425" marB="91425">
                    <a:solidFill>
                      <a:srgbClr val="E3EACF"/>
                    </a:solidFill>
                  </a:tcPr>
                </a:tc>
                <a:tc>
                  <a:txBody>
                    <a:bodyPr/>
                    <a:lstStyle/>
                    <a:p>
                      <a:pPr marL="0" marR="0" lvl="0" indent="0" algn="ctr" rtl="0">
                        <a:spcBef>
                          <a:spcPts val="0"/>
                        </a:spcBef>
                        <a:spcAft>
                          <a:spcPts val="0"/>
                        </a:spcAft>
                        <a:buClr>
                          <a:srgbClr val="FFFFFF"/>
                        </a:buClr>
                        <a:buSzPts val="2400"/>
                        <a:buFont typeface="Calibri"/>
                        <a:buNone/>
                      </a:pPr>
                      <a:r>
                        <a:rPr lang="en-US" sz="1800" b="1" u="none" strike="noStrike" cap="none">
                          <a:solidFill>
                            <a:srgbClr val="FFFFFF"/>
                          </a:solidFill>
                        </a:rPr>
                        <a:t>N</a:t>
                      </a:r>
                      <a:endParaRPr sz="1800" b="1" u="none" strike="noStrike" cap="none">
                        <a:solidFill>
                          <a:srgbClr val="FFFFFF"/>
                        </a:solidFill>
                        <a:highlight>
                          <a:srgbClr val="E06666"/>
                        </a:highlight>
                      </a:endParaRPr>
                    </a:p>
                  </a:txBody>
                  <a:tcPr marL="91425" marR="91425" marT="91425" marB="91425">
                    <a:solidFill>
                      <a:srgbClr val="85270D"/>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extLst>
                  <a:ext uri="{0D108BD9-81ED-4DB2-BD59-A6C34878D82A}">
                    <a16:rowId xmlns:a16="http://schemas.microsoft.com/office/drawing/2014/main" val="10001"/>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a:t>
                      </a:r>
                      <a:r>
                        <a:rPr lang="en-US" sz="1800" b="1"/>
                        <a:t> </a:t>
                      </a:r>
                      <a:r>
                        <a:rPr lang="en-US" sz="1800" b="1" u="none" strike="noStrike" cap="none"/>
                        <a:t>BY</a:t>
                      </a:r>
                      <a:endParaRPr sz="1800" b="1" u="none" strike="noStrike" cap="none"/>
                    </a:p>
                  </a:txBody>
                  <a:tcPr marL="91425" marR="91425" marT="91425" marB="91425">
                    <a:solidFill>
                      <a:srgbClr val="E3EACF"/>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extLst>
                  <a:ext uri="{0D108BD9-81ED-4DB2-BD59-A6C34878D82A}">
                    <a16:rowId xmlns:a16="http://schemas.microsoft.com/office/drawing/2014/main" val="10002"/>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a:t>
                      </a:r>
                      <a:r>
                        <a:rPr lang="en-US" sz="1800" b="1"/>
                        <a:t> </a:t>
                      </a:r>
                      <a:r>
                        <a:rPr lang="en-US" sz="1800" b="1" u="none" strike="noStrike" cap="none"/>
                        <a:t>BY-SA</a:t>
                      </a:r>
                      <a:endParaRPr sz="1800" b="1" u="none" strike="noStrike" cap="none"/>
                    </a:p>
                  </a:txBody>
                  <a:tcPr marL="91425" marR="91425" marT="91425" marB="91425">
                    <a:solidFill>
                      <a:srgbClr val="E3EACF"/>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FFFFFF"/>
                        </a:buClr>
                        <a:buSzPts val="2400"/>
                        <a:buFont typeface="Calibri"/>
                        <a:buNone/>
                      </a:pPr>
                      <a:r>
                        <a:rPr lang="en-US" sz="1800" b="1" u="none" strike="noStrike" cap="none">
                          <a:solidFill>
                            <a:srgbClr val="FFFFFF"/>
                          </a:solidFill>
                        </a:rPr>
                        <a:t>N</a:t>
                      </a:r>
                      <a:endParaRPr sz="1800" b="1" u="none" strike="noStrike" cap="none">
                        <a:solidFill>
                          <a:srgbClr val="FFFFFF"/>
                        </a:solidFill>
                      </a:endParaRPr>
                    </a:p>
                  </a:txBody>
                  <a:tcPr marL="91425" marR="91425" marT="91425" marB="91425">
                    <a:solidFill>
                      <a:srgbClr val="85270D"/>
                    </a:solidFill>
                  </a:tcPr>
                </a:tc>
                <a:extLst>
                  <a:ext uri="{0D108BD9-81ED-4DB2-BD59-A6C34878D82A}">
                    <a16:rowId xmlns:a16="http://schemas.microsoft.com/office/drawing/2014/main" val="10003"/>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a:t>
                      </a:r>
                      <a:r>
                        <a:rPr lang="en-US" sz="1800" b="1"/>
                        <a:t> </a:t>
                      </a:r>
                      <a:r>
                        <a:rPr lang="en-US" sz="1800" b="1" u="none" strike="noStrike" cap="none"/>
                        <a:t>BY-NC</a:t>
                      </a:r>
                      <a:endParaRPr sz="1800" b="1" u="none" strike="noStrike" cap="none"/>
                    </a:p>
                  </a:txBody>
                  <a:tcPr marL="91425" marR="91425" marT="91425" marB="91425">
                    <a:solidFill>
                      <a:srgbClr val="E3EACF"/>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FFFFFF"/>
                        </a:buClr>
                        <a:buSzPts val="2400"/>
                        <a:buFont typeface="Calibri"/>
                        <a:buNone/>
                      </a:pPr>
                      <a:r>
                        <a:rPr lang="en-US" sz="1800" b="1" u="none" strike="noStrike" cap="none">
                          <a:solidFill>
                            <a:srgbClr val="FFFFFF"/>
                          </a:solidFill>
                        </a:rPr>
                        <a:t>N</a:t>
                      </a:r>
                      <a:endParaRPr sz="1800" b="1" u="none" strike="noStrike" cap="none">
                        <a:solidFill>
                          <a:srgbClr val="FFFFFF"/>
                        </a:solidFill>
                      </a:endParaRPr>
                    </a:p>
                  </a:txBody>
                  <a:tcPr marL="91425" marR="91425" marT="91425" marB="91425">
                    <a:solidFill>
                      <a:srgbClr val="85270D"/>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extLst>
                  <a:ext uri="{0D108BD9-81ED-4DB2-BD59-A6C34878D82A}">
                    <a16:rowId xmlns:a16="http://schemas.microsoft.com/office/drawing/2014/main" val="10004"/>
                  </a:ext>
                </a:extLst>
              </a:tr>
              <a:tr h="626150">
                <a:tc>
                  <a:txBody>
                    <a:bodyPr/>
                    <a:lstStyle/>
                    <a:p>
                      <a:pPr marL="0" marR="0" lvl="0" indent="0" algn="l" rtl="0">
                        <a:spcBef>
                          <a:spcPts val="0"/>
                        </a:spcBef>
                        <a:spcAft>
                          <a:spcPts val="0"/>
                        </a:spcAft>
                        <a:buNone/>
                      </a:pPr>
                      <a:r>
                        <a:rPr lang="en-US" sz="1800" b="1"/>
                        <a:t>CC BY-NC-SA</a:t>
                      </a:r>
                      <a:endParaRPr sz="1800" b="1" u="none" strike="noStrike" cap="none"/>
                    </a:p>
                  </a:txBody>
                  <a:tcPr marL="91425" marR="91425" marT="91425" marB="91425">
                    <a:solidFill>
                      <a:srgbClr val="E3EACF"/>
                    </a:solidFill>
                  </a:tcPr>
                </a:tc>
                <a:tc>
                  <a:txBody>
                    <a:bodyPr/>
                    <a:lstStyle/>
                    <a:p>
                      <a:pPr marL="0" marR="0" lvl="0" indent="0" algn="ctr" rtl="0">
                        <a:spcBef>
                          <a:spcPts val="0"/>
                        </a:spcBef>
                        <a:spcAft>
                          <a:spcPts val="0"/>
                        </a:spcAft>
                        <a:buNone/>
                      </a:pPr>
                      <a:r>
                        <a:rPr lang="en-US" sz="1800" b="1"/>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None/>
                      </a:pPr>
                      <a:r>
                        <a:rPr lang="en-US" sz="1800" b="1"/>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None/>
                      </a:pPr>
                      <a:r>
                        <a:rPr lang="en-US" sz="1800" b="1">
                          <a:solidFill>
                            <a:srgbClr val="FFFFFF"/>
                          </a:solidFill>
                        </a:rPr>
                        <a:t>N</a:t>
                      </a:r>
                      <a:endParaRPr sz="1800" b="1" u="none" strike="noStrike" cap="none">
                        <a:solidFill>
                          <a:srgbClr val="FFFFFF"/>
                        </a:solidFill>
                      </a:endParaRPr>
                    </a:p>
                  </a:txBody>
                  <a:tcPr marL="91425" marR="91425" marT="91425" marB="91425">
                    <a:solidFill>
                      <a:srgbClr val="85270D"/>
                    </a:solidFill>
                  </a:tcPr>
                </a:tc>
                <a:tc>
                  <a:txBody>
                    <a:bodyPr/>
                    <a:lstStyle/>
                    <a:p>
                      <a:pPr marL="0" marR="0" lvl="0" indent="0" algn="ctr" rtl="0">
                        <a:spcBef>
                          <a:spcPts val="0"/>
                        </a:spcBef>
                        <a:spcAft>
                          <a:spcPts val="0"/>
                        </a:spcAft>
                        <a:buNone/>
                      </a:pPr>
                      <a:r>
                        <a:rPr lang="en-US" sz="1800" b="1">
                          <a:solidFill>
                            <a:schemeClr val="lt1"/>
                          </a:solidFill>
                        </a:rPr>
                        <a:t>N</a:t>
                      </a:r>
                      <a:endParaRPr sz="1800" b="1" u="none" strike="noStrike" cap="none">
                        <a:solidFill>
                          <a:schemeClr val="lt1"/>
                        </a:solidFill>
                      </a:endParaRPr>
                    </a:p>
                  </a:txBody>
                  <a:tcPr marL="91425" marR="91425" marT="91425" marB="91425">
                    <a:solidFill>
                      <a:srgbClr val="85270D"/>
                    </a:solidFill>
                  </a:tcPr>
                </a:tc>
                <a:extLst>
                  <a:ext uri="{0D108BD9-81ED-4DB2-BD59-A6C34878D82A}">
                    <a16:rowId xmlns:a16="http://schemas.microsoft.com/office/drawing/2014/main" val="10005"/>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a:t>
                      </a:r>
                      <a:r>
                        <a:rPr lang="en-US" sz="1800" b="1"/>
                        <a:t> </a:t>
                      </a:r>
                      <a:r>
                        <a:rPr lang="en-US" sz="1800" b="1" u="none" strike="noStrike" cap="none"/>
                        <a:t>BY-ND</a:t>
                      </a:r>
                      <a:endParaRPr sz="1800" b="1" u="none" strike="noStrike" cap="none"/>
                    </a:p>
                  </a:txBody>
                  <a:tcPr marL="91425" marR="91425" marT="91425" marB="91425">
                    <a:solidFill>
                      <a:srgbClr val="E3EACF"/>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FFFFFF"/>
                        </a:buClr>
                        <a:buSzPts val="2400"/>
                        <a:buFont typeface="Calibri"/>
                        <a:buNone/>
                      </a:pPr>
                      <a:r>
                        <a:rPr lang="en-US" sz="1800" b="1" u="none" strike="noStrike" cap="none">
                          <a:solidFill>
                            <a:srgbClr val="FFFFFF"/>
                          </a:solidFill>
                        </a:rPr>
                        <a:t>N</a:t>
                      </a:r>
                      <a:endParaRPr sz="1800" b="1" u="none" strike="noStrike" cap="none">
                        <a:solidFill>
                          <a:srgbClr val="FFFFFF"/>
                        </a:solidFill>
                      </a:endParaRPr>
                    </a:p>
                  </a:txBody>
                  <a:tcPr marL="91425" marR="91425" marT="91425" marB="91425">
                    <a:solidFill>
                      <a:srgbClr val="85270D"/>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dirty="0">
                          <a:solidFill>
                            <a:srgbClr val="EFEFEF"/>
                          </a:solidFill>
                        </a:rPr>
                        <a:t>N/A</a:t>
                      </a:r>
                      <a:endParaRPr sz="1800" b="1" u="none" strike="noStrike" cap="none" dirty="0">
                        <a:solidFill>
                          <a:srgbClr val="EFEFEF"/>
                        </a:solidFill>
                      </a:endParaRPr>
                    </a:p>
                  </a:txBody>
                  <a:tcPr marL="91425" marR="91425" marT="91425" marB="91425">
                    <a:solidFill>
                      <a:srgbClr val="595959"/>
                    </a:solidFill>
                  </a:tcPr>
                </a:tc>
                <a:extLst>
                  <a:ext uri="{0D108BD9-81ED-4DB2-BD59-A6C34878D82A}">
                    <a16:rowId xmlns:a16="http://schemas.microsoft.com/office/drawing/2014/main" val="10006"/>
                  </a:ext>
                </a:extLst>
              </a:tr>
              <a:tr h="626150">
                <a:tc>
                  <a:txBody>
                    <a:bodyPr/>
                    <a:lstStyle/>
                    <a:p>
                      <a:pPr marL="0" marR="0" lvl="0" indent="0" algn="l" rtl="0">
                        <a:spcBef>
                          <a:spcPts val="0"/>
                        </a:spcBef>
                        <a:spcAft>
                          <a:spcPts val="0"/>
                        </a:spcAft>
                        <a:buNone/>
                      </a:pPr>
                      <a:r>
                        <a:rPr lang="en-US" sz="1800" b="1"/>
                        <a:t>CC BY-NC-ND</a:t>
                      </a:r>
                      <a:endParaRPr sz="1800" b="1" u="none" strike="noStrike" cap="none"/>
                    </a:p>
                  </a:txBody>
                  <a:tcPr marL="91425" marR="91425" marT="91425" marB="91425">
                    <a:solidFill>
                      <a:srgbClr val="E3EACF"/>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a:p>
                  </a:txBody>
                  <a:tcPr marL="91425" marR="91425" marT="91425" marB="91425">
                    <a:solidFill>
                      <a:schemeClr val="lt2"/>
                    </a:solidFill>
                  </a:tcPr>
                </a:tc>
                <a:tc>
                  <a:txBody>
                    <a:bodyPr/>
                    <a:lstStyle/>
                    <a:p>
                      <a:pPr marL="0" lvl="0" indent="0" algn="l" rtl="0">
                        <a:spcBef>
                          <a:spcPts val="0"/>
                        </a:spcBef>
                        <a:spcAft>
                          <a:spcPts val="0"/>
                        </a:spcAft>
                        <a:buNone/>
                      </a:pPr>
                      <a:endParaRPr dirty="0"/>
                    </a:p>
                  </a:txBody>
                  <a:tcPr marL="91425" marR="91425" marT="91425" marB="91425">
                    <a:solidFill>
                      <a:schemeClr val="lt2"/>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34"/>
          <p:cNvSpPr txBox="1">
            <a:spLocks noGrp="1"/>
          </p:cNvSpPr>
          <p:nvPr>
            <p:ph type="title"/>
          </p:nvPr>
        </p:nvSpPr>
        <p:spPr>
          <a:xfrm>
            <a:off x="1093911" y="16028"/>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Review: CC BY-NC-ND </a:t>
            </a:r>
            <a:endParaRPr/>
          </a:p>
        </p:txBody>
      </p:sp>
      <p:graphicFrame>
        <p:nvGraphicFramePr>
          <p:cNvPr id="253" name="Google Shape;253;p34"/>
          <p:cNvGraphicFramePr/>
          <p:nvPr>
            <p:extLst>
              <p:ext uri="{D42A27DB-BD31-4B8C-83A1-F6EECF244321}">
                <p14:modId xmlns:p14="http://schemas.microsoft.com/office/powerpoint/2010/main" val="4266109345"/>
              </p:ext>
            </p:extLst>
          </p:nvPr>
        </p:nvGraphicFramePr>
        <p:xfrm>
          <a:off x="263436" y="1362884"/>
          <a:ext cx="8617125" cy="5114540"/>
        </p:xfrm>
        <a:graphic>
          <a:graphicData uri="http://schemas.openxmlformats.org/drawingml/2006/table">
            <a:tbl>
              <a:tblPr firstRow="1">
                <a:noFill/>
                <a:tableStyleId>{82169DB6-054C-4C9E-B33A-E45B9C2C37B1}</a:tableStyleId>
              </a:tblPr>
              <a:tblGrid>
                <a:gridCol w="1945425">
                  <a:extLst>
                    <a:ext uri="{9D8B030D-6E8A-4147-A177-3AD203B41FA5}">
                      <a16:colId xmlns:a16="http://schemas.microsoft.com/office/drawing/2014/main" val="20000"/>
                    </a:ext>
                  </a:extLst>
                </a:gridCol>
                <a:gridCol w="1744575">
                  <a:extLst>
                    <a:ext uri="{9D8B030D-6E8A-4147-A177-3AD203B41FA5}">
                      <a16:colId xmlns:a16="http://schemas.microsoft.com/office/drawing/2014/main" val="20001"/>
                    </a:ext>
                  </a:extLst>
                </a:gridCol>
                <a:gridCol w="1480275">
                  <a:extLst>
                    <a:ext uri="{9D8B030D-6E8A-4147-A177-3AD203B41FA5}">
                      <a16:colId xmlns:a16="http://schemas.microsoft.com/office/drawing/2014/main" val="20002"/>
                    </a:ext>
                  </a:extLst>
                </a:gridCol>
                <a:gridCol w="1723425">
                  <a:extLst>
                    <a:ext uri="{9D8B030D-6E8A-4147-A177-3AD203B41FA5}">
                      <a16:colId xmlns:a16="http://schemas.microsoft.com/office/drawing/2014/main" val="20003"/>
                    </a:ext>
                  </a:extLst>
                </a:gridCol>
                <a:gridCol w="1723425">
                  <a:extLst>
                    <a:ext uri="{9D8B030D-6E8A-4147-A177-3AD203B41FA5}">
                      <a16:colId xmlns:a16="http://schemas.microsoft.com/office/drawing/2014/main" val="20004"/>
                    </a:ext>
                  </a:extLst>
                </a:gridCol>
              </a:tblGrid>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License</a:t>
                      </a:r>
                      <a:endParaRPr sz="1800" b="1" u="none" strike="noStrike" cap="none"/>
                    </a:p>
                  </a:txBody>
                  <a:tcPr marL="91425" marR="91425" marT="91425" marB="91425">
                    <a:solidFill>
                      <a:srgbClr val="E3EACF"/>
                    </a:solidFill>
                  </a:tcPr>
                </a:tc>
                <a:tc>
                  <a:txBody>
                    <a:bodyPr/>
                    <a:lstStyle/>
                    <a:p>
                      <a:pPr marL="0" marR="0" lvl="0" indent="0" algn="l" rtl="0">
                        <a:spcBef>
                          <a:spcPts val="0"/>
                        </a:spcBef>
                        <a:spcAft>
                          <a:spcPts val="0"/>
                        </a:spcAft>
                        <a:buClr>
                          <a:srgbClr val="000000"/>
                        </a:buClr>
                        <a:buSzPts val="2400"/>
                        <a:buFont typeface="Calibri"/>
                        <a:buNone/>
                      </a:pPr>
                      <a:r>
                        <a:rPr lang="en-US" sz="1800" b="1" u="none" strike="noStrike" cap="none"/>
                        <a:t>Attribution Required?</a:t>
                      </a:r>
                      <a:endParaRPr sz="1800" b="1" u="none" strike="noStrike" cap="none"/>
                    </a:p>
                  </a:txBody>
                  <a:tcPr marL="91425" marR="91425" marT="91425" marB="91425">
                    <a:solidFill>
                      <a:srgbClr val="E3EACF"/>
                    </a:solidFill>
                  </a:tcPr>
                </a:tc>
                <a:tc>
                  <a:txBody>
                    <a:bodyPr/>
                    <a:lstStyle/>
                    <a:p>
                      <a:pPr marL="0" marR="0" lvl="0" indent="0" algn="l" rtl="0">
                        <a:spcBef>
                          <a:spcPts val="0"/>
                        </a:spcBef>
                        <a:spcAft>
                          <a:spcPts val="0"/>
                        </a:spcAft>
                        <a:buClr>
                          <a:srgbClr val="000000"/>
                        </a:buClr>
                        <a:buSzPts val="2400"/>
                        <a:buFont typeface="Calibri"/>
                        <a:buNone/>
                      </a:pPr>
                      <a:r>
                        <a:rPr lang="en-US" sz="1800" b="1" u="none" strike="noStrike" cap="none"/>
                        <a:t>Adapt &amp; Modify?</a:t>
                      </a:r>
                      <a:endParaRPr sz="1800" b="1" u="none" strike="noStrike" cap="none"/>
                    </a:p>
                  </a:txBody>
                  <a:tcPr marL="91425" marR="91425" marT="91425" marB="91425">
                    <a:solidFill>
                      <a:srgbClr val="E3EACF"/>
                    </a:solidFill>
                  </a:tcPr>
                </a:tc>
                <a:tc>
                  <a:txBody>
                    <a:bodyPr/>
                    <a:lstStyle/>
                    <a:p>
                      <a:pPr marL="0" marR="0" lvl="0" indent="0" algn="l" rtl="0">
                        <a:spcBef>
                          <a:spcPts val="0"/>
                        </a:spcBef>
                        <a:spcAft>
                          <a:spcPts val="0"/>
                        </a:spcAft>
                        <a:buClr>
                          <a:srgbClr val="000000"/>
                        </a:buClr>
                        <a:buSzPts val="2400"/>
                        <a:buFont typeface="Calibri"/>
                        <a:buNone/>
                      </a:pPr>
                      <a:r>
                        <a:rPr lang="en-US" sz="1800" b="1" u="none" strike="noStrike" cap="none"/>
                        <a:t>Commercial Use?</a:t>
                      </a:r>
                      <a:endParaRPr sz="1800" b="1" u="none" strike="noStrike" cap="none"/>
                    </a:p>
                  </a:txBody>
                  <a:tcPr marL="91425" marR="91425" marT="91425" marB="91425">
                    <a:solidFill>
                      <a:srgbClr val="E3EACF"/>
                    </a:solidFill>
                  </a:tcPr>
                </a:tc>
                <a:tc>
                  <a:txBody>
                    <a:bodyPr/>
                    <a:lstStyle/>
                    <a:p>
                      <a:pPr marL="0" marR="0" lvl="0" indent="0" algn="l" rtl="0">
                        <a:spcBef>
                          <a:spcPts val="0"/>
                        </a:spcBef>
                        <a:spcAft>
                          <a:spcPts val="0"/>
                        </a:spcAft>
                        <a:buClr>
                          <a:srgbClr val="000000"/>
                        </a:buClr>
                        <a:buSzPts val="2400"/>
                        <a:buFont typeface="Calibri"/>
                        <a:buNone/>
                      </a:pPr>
                      <a:r>
                        <a:rPr lang="en-US" sz="1800" b="1" u="none" strike="noStrike" cap="none"/>
                        <a:t>Change License?</a:t>
                      </a:r>
                      <a:endParaRPr sz="1800" b="1" u="none" strike="noStrike" cap="none"/>
                    </a:p>
                  </a:txBody>
                  <a:tcPr marL="91425" marR="91425" marT="91425" marB="91425">
                    <a:solidFill>
                      <a:srgbClr val="E3EACF"/>
                    </a:solidFill>
                  </a:tcPr>
                </a:tc>
                <a:extLst>
                  <a:ext uri="{0D108BD9-81ED-4DB2-BD59-A6C34878D82A}">
                    <a16:rowId xmlns:a16="http://schemas.microsoft.com/office/drawing/2014/main" val="10000"/>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CC0*</a:t>
                      </a:r>
                      <a:endParaRPr sz="1800" b="1" u="none" strike="noStrike" cap="none"/>
                    </a:p>
                  </a:txBody>
                  <a:tcPr marL="91425" marR="91425" marT="91425" marB="91425">
                    <a:solidFill>
                      <a:srgbClr val="E3EACF"/>
                    </a:solidFill>
                  </a:tcPr>
                </a:tc>
                <a:tc>
                  <a:txBody>
                    <a:bodyPr/>
                    <a:lstStyle/>
                    <a:p>
                      <a:pPr marL="0" marR="0" lvl="0" indent="0" algn="ctr" rtl="0">
                        <a:spcBef>
                          <a:spcPts val="0"/>
                        </a:spcBef>
                        <a:spcAft>
                          <a:spcPts val="0"/>
                        </a:spcAft>
                        <a:buClr>
                          <a:srgbClr val="FFFFFF"/>
                        </a:buClr>
                        <a:buSzPts val="2400"/>
                        <a:buFont typeface="Calibri"/>
                        <a:buNone/>
                      </a:pPr>
                      <a:r>
                        <a:rPr lang="en-US" sz="1800" b="1" u="none" strike="noStrike" cap="none">
                          <a:solidFill>
                            <a:srgbClr val="FFFFFF"/>
                          </a:solidFill>
                        </a:rPr>
                        <a:t>N</a:t>
                      </a:r>
                      <a:endParaRPr sz="1800" b="1" u="none" strike="noStrike" cap="none">
                        <a:solidFill>
                          <a:srgbClr val="FFFFFF"/>
                        </a:solidFill>
                        <a:highlight>
                          <a:srgbClr val="E06666"/>
                        </a:highlight>
                      </a:endParaRPr>
                    </a:p>
                  </a:txBody>
                  <a:tcPr marL="91425" marR="91425" marT="91425" marB="91425">
                    <a:solidFill>
                      <a:srgbClr val="85270D"/>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extLst>
                  <a:ext uri="{0D108BD9-81ED-4DB2-BD59-A6C34878D82A}">
                    <a16:rowId xmlns:a16="http://schemas.microsoft.com/office/drawing/2014/main" val="10001"/>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a:t>
                      </a:r>
                      <a:r>
                        <a:rPr lang="en-US" sz="1800" b="1"/>
                        <a:t> </a:t>
                      </a:r>
                      <a:r>
                        <a:rPr lang="en-US" sz="1800" b="1" u="none" strike="noStrike" cap="none"/>
                        <a:t>BY</a:t>
                      </a:r>
                      <a:endParaRPr sz="1800" b="1" u="none" strike="noStrike" cap="none"/>
                    </a:p>
                  </a:txBody>
                  <a:tcPr marL="91425" marR="91425" marT="91425" marB="91425">
                    <a:solidFill>
                      <a:srgbClr val="E3EACF"/>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extLst>
                  <a:ext uri="{0D108BD9-81ED-4DB2-BD59-A6C34878D82A}">
                    <a16:rowId xmlns:a16="http://schemas.microsoft.com/office/drawing/2014/main" val="10002"/>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a:t>
                      </a:r>
                      <a:r>
                        <a:rPr lang="en-US" sz="1800" b="1"/>
                        <a:t> </a:t>
                      </a:r>
                      <a:r>
                        <a:rPr lang="en-US" sz="1800" b="1" u="none" strike="noStrike" cap="none"/>
                        <a:t>BY-SA</a:t>
                      </a:r>
                      <a:endParaRPr sz="1800" b="1" u="none" strike="noStrike" cap="none"/>
                    </a:p>
                  </a:txBody>
                  <a:tcPr marL="91425" marR="91425" marT="91425" marB="91425">
                    <a:solidFill>
                      <a:srgbClr val="E3EACF"/>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FFFFFF"/>
                        </a:buClr>
                        <a:buSzPts val="2400"/>
                        <a:buFont typeface="Calibri"/>
                        <a:buNone/>
                      </a:pPr>
                      <a:r>
                        <a:rPr lang="en-US" sz="1800" b="1" u="none" strike="noStrike" cap="none">
                          <a:solidFill>
                            <a:srgbClr val="FFFFFF"/>
                          </a:solidFill>
                        </a:rPr>
                        <a:t>N</a:t>
                      </a:r>
                      <a:endParaRPr sz="1800" b="1" u="none" strike="noStrike" cap="none">
                        <a:solidFill>
                          <a:srgbClr val="FFFFFF"/>
                        </a:solidFill>
                      </a:endParaRPr>
                    </a:p>
                  </a:txBody>
                  <a:tcPr marL="91425" marR="91425" marT="91425" marB="91425">
                    <a:solidFill>
                      <a:srgbClr val="85270D"/>
                    </a:solidFill>
                  </a:tcPr>
                </a:tc>
                <a:extLst>
                  <a:ext uri="{0D108BD9-81ED-4DB2-BD59-A6C34878D82A}">
                    <a16:rowId xmlns:a16="http://schemas.microsoft.com/office/drawing/2014/main" val="10003"/>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a:t>
                      </a:r>
                      <a:r>
                        <a:rPr lang="en-US" sz="1800" b="1"/>
                        <a:t> </a:t>
                      </a:r>
                      <a:r>
                        <a:rPr lang="en-US" sz="1800" b="1" u="none" strike="noStrike" cap="none"/>
                        <a:t>BY-NC</a:t>
                      </a:r>
                      <a:endParaRPr sz="1800" b="1" u="none" strike="noStrike" cap="none"/>
                    </a:p>
                  </a:txBody>
                  <a:tcPr marL="91425" marR="91425" marT="91425" marB="91425">
                    <a:solidFill>
                      <a:srgbClr val="E3EACF"/>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FFFFFF"/>
                        </a:buClr>
                        <a:buSzPts val="2400"/>
                        <a:buFont typeface="Calibri"/>
                        <a:buNone/>
                      </a:pPr>
                      <a:r>
                        <a:rPr lang="en-US" sz="1800" b="1" u="none" strike="noStrike" cap="none">
                          <a:solidFill>
                            <a:srgbClr val="FFFFFF"/>
                          </a:solidFill>
                        </a:rPr>
                        <a:t>N</a:t>
                      </a:r>
                      <a:endParaRPr sz="1800" b="1" u="none" strike="noStrike" cap="none">
                        <a:solidFill>
                          <a:srgbClr val="FFFFFF"/>
                        </a:solidFill>
                      </a:endParaRPr>
                    </a:p>
                  </a:txBody>
                  <a:tcPr marL="91425" marR="91425" marT="91425" marB="91425">
                    <a:solidFill>
                      <a:srgbClr val="85270D"/>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extLst>
                  <a:ext uri="{0D108BD9-81ED-4DB2-BD59-A6C34878D82A}">
                    <a16:rowId xmlns:a16="http://schemas.microsoft.com/office/drawing/2014/main" val="10004"/>
                  </a:ext>
                </a:extLst>
              </a:tr>
              <a:tr h="626150">
                <a:tc>
                  <a:txBody>
                    <a:bodyPr/>
                    <a:lstStyle/>
                    <a:p>
                      <a:pPr marL="0" marR="0" lvl="0" indent="0" algn="l" rtl="0">
                        <a:spcBef>
                          <a:spcPts val="0"/>
                        </a:spcBef>
                        <a:spcAft>
                          <a:spcPts val="0"/>
                        </a:spcAft>
                        <a:buNone/>
                      </a:pPr>
                      <a:r>
                        <a:rPr lang="en-US" sz="1800" b="1"/>
                        <a:t>CC BY-NC-SA</a:t>
                      </a:r>
                      <a:endParaRPr sz="1800" b="1" u="none" strike="noStrike" cap="none"/>
                    </a:p>
                  </a:txBody>
                  <a:tcPr marL="91425" marR="91425" marT="91425" marB="91425">
                    <a:solidFill>
                      <a:srgbClr val="E3EACF"/>
                    </a:solidFill>
                  </a:tcPr>
                </a:tc>
                <a:tc>
                  <a:txBody>
                    <a:bodyPr/>
                    <a:lstStyle/>
                    <a:p>
                      <a:pPr marL="0" marR="0" lvl="0" indent="0" algn="ctr" rtl="0">
                        <a:spcBef>
                          <a:spcPts val="0"/>
                        </a:spcBef>
                        <a:spcAft>
                          <a:spcPts val="0"/>
                        </a:spcAft>
                        <a:buNone/>
                      </a:pPr>
                      <a:r>
                        <a:rPr lang="en-US" sz="1800" b="1"/>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None/>
                      </a:pPr>
                      <a:r>
                        <a:rPr lang="en-US" sz="1800" b="1"/>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None/>
                      </a:pPr>
                      <a:r>
                        <a:rPr lang="en-US" sz="1800" b="1">
                          <a:solidFill>
                            <a:srgbClr val="FFFFFF"/>
                          </a:solidFill>
                        </a:rPr>
                        <a:t>N</a:t>
                      </a:r>
                      <a:endParaRPr sz="1800" b="1" u="none" strike="noStrike" cap="none">
                        <a:solidFill>
                          <a:srgbClr val="FFFFFF"/>
                        </a:solidFill>
                      </a:endParaRPr>
                    </a:p>
                  </a:txBody>
                  <a:tcPr marL="91425" marR="91425" marT="91425" marB="91425">
                    <a:solidFill>
                      <a:srgbClr val="85270D"/>
                    </a:solidFill>
                  </a:tcPr>
                </a:tc>
                <a:tc>
                  <a:txBody>
                    <a:bodyPr/>
                    <a:lstStyle/>
                    <a:p>
                      <a:pPr marL="0" marR="0" lvl="0" indent="0" algn="ctr" rtl="0">
                        <a:spcBef>
                          <a:spcPts val="0"/>
                        </a:spcBef>
                        <a:spcAft>
                          <a:spcPts val="0"/>
                        </a:spcAft>
                        <a:buNone/>
                      </a:pPr>
                      <a:r>
                        <a:rPr lang="en-US" sz="1800" b="1">
                          <a:solidFill>
                            <a:schemeClr val="lt1"/>
                          </a:solidFill>
                        </a:rPr>
                        <a:t>N</a:t>
                      </a:r>
                      <a:endParaRPr sz="1800" b="1" u="none" strike="noStrike" cap="none">
                        <a:solidFill>
                          <a:schemeClr val="lt1"/>
                        </a:solidFill>
                      </a:endParaRPr>
                    </a:p>
                  </a:txBody>
                  <a:tcPr marL="91425" marR="91425" marT="91425" marB="91425">
                    <a:solidFill>
                      <a:srgbClr val="85270D"/>
                    </a:solidFill>
                  </a:tcPr>
                </a:tc>
                <a:extLst>
                  <a:ext uri="{0D108BD9-81ED-4DB2-BD59-A6C34878D82A}">
                    <a16:rowId xmlns:a16="http://schemas.microsoft.com/office/drawing/2014/main" val="10005"/>
                  </a:ext>
                </a:extLst>
              </a:tr>
              <a:tr h="626150">
                <a:tc>
                  <a:txBody>
                    <a:bodyPr/>
                    <a:lstStyle/>
                    <a:p>
                      <a:pPr marL="0" marR="0" lvl="0" indent="0" algn="l" rtl="0">
                        <a:spcBef>
                          <a:spcPts val="0"/>
                        </a:spcBef>
                        <a:spcAft>
                          <a:spcPts val="0"/>
                        </a:spcAft>
                        <a:buClr>
                          <a:srgbClr val="000000"/>
                        </a:buClr>
                        <a:buSzPts val="2400"/>
                        <a:buFont typeface="Calibri"/>
                        <a:buNone/>
                      </a:pPr>
                      <a:r>
                        <a:rPr lang="en-US" sz="1800" b="1" u="none" strike="noStrike" cap="none"/>
                        <a:t>CC</a:t>
                      </a:r>
                      <a:r>
                        <a:rPr lang="en-US" sz="1800" b="1"/>
                        <a:t> </a:t>
                      </a:r>
                      <a:r>
                        <a:rPr lang="en-US" sz="1800" b="1" u="none" strike="noStrike" cap="none"/>
                        <a:t>BY-ND</a:t>
                      </a:r>
                      <a:endParaRPr sz="1800" b="1" u="none" strike="noStrike" cap="none"/>
                    </a:p>
                  </a:txBody>
                  <a:tcPr marL="91425" marR="91425" marT="91425" marB="91425">
                    <a:solidFill>
                      <a:srgbClr val="E3EACF"/>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FFFFFF"/>
                        </a:buClr>
                        <a:buSzPts val="2400"/>
                        <a:buFont typeface="Calibri"/>
                        <a:buNone/>
                      </a:pPr>
                      <a:r>
                        <a:rPr lang="en-US" sz="1800" b="1" u="none" strike="noStrike" cap="none">
                          <a:solidFill>
                            <a:srgbClr val="FFFFFF"/>
                          </a:solidFill>
                        </a:rPr>
                        <a:t>N</a:t>
                      </a:r>
                      <a:endParaRPr sz="1800" b="1" u="none" strike="noStrike" cap="none">
                        <a:solidFill>
                          <a:srgbClr val="FFFFFF"/>
                        </a:solidFill>
                      </a:endParaRPr>
                    </a:p>
                  </a:txBody>
                  <a:tcPr marL="91425" marR="91425" marT="91425" marB="91425">
                    <a:solidFill>
                      <a:srgbClr val="85270D"/>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Clr>
                          <a:srgbClr val="000000"/>
                        </a:buClr>
                        <a:buSzPts val="2400"/>
                        <a:buFont typeface="Calibri"/>
                        <a:buNone/>
                      </a:pPr>
                      <a:r>
                        <a:rPr lang="en-US" sz="1800" b="1" u="none" strike="noStrike" cap="none" dirty="0">
                          <a:solidFill>
                            <a:srgbClr val="ABABAB"/>
                          </a:solidFill>
                        </a:rPr>
                        <a:t>N/A</a:t>
                      </a:r>
                      <a:endParaRPr sz="1800" b="1" u="none" strike="noStrike" cap="none" dirty="0">
                        <a:solidFill>
                          <a:srgbClr val="ABABAB"/>
                        </a:solidFill>
                      </a:endParaRPr>
                    </a:p>
                  </a:txBody>
                  <a:tcPr marL="91425" marR="91425" marT="91425" marB="91425">
                    <a:solidFill>
                      <a:srgbClr val="595959"/>
                    </a:solidFill>
                  </a:tcPr>
                </a:tc>
                <a:extLst>
                  <a:ext uri="{0D108BD9-81ED-4DB2-BD59-A6C34878D82A}">
                    <a16:rowId xmlns:a16="http://schemas.microsoft.com/office/drawing/2014/main" val="10006"/>
                  </a:ext>
                </a:extLst>
              </a:tr>
              <a:tr h="626150">
                <a:tc>
                  <a:txBody>
                    <a:bodyPr/>
                    <a:lstStyle/>
                    <a:p>
                      <a:pPr marL="0" marR="0" lvl="0" indent="0" algn="l" rtl="0">
                        <a:spcBef>
                          <a:spcPts val="0"/>
                        </a:spcBef>
                        <a:spcAft>
                          <a:spcPts val="0"/>
                        </a:spcAft>
                        <a:buNone/>
                      </a:pPr>
                      <a:r>
                        <a:rPr lang="en-US" sz="1800" b="1"/>
                        <a:t>CC BY-NC-ND</a:t>
                      </a:r>
                      <a:endParaRPr sz="1800" b="1" u="none" strike="noStrike" cap="none"/>
                    </a:p>
                  </a:txBody>
                  <a:tcPr marL="91425" marR="91425" marT="91425" marB="91425">
                    <a:solidFill>
                      <a:srgbClr val="E3EACF"/>
                    </a:solidFill>
                  </a:tcPr>
                </a:tc>
                <a:tc>
                  <a:txBody>
                    <a:bodyPr/>
                    <a:lstStyle/>
                    <a:p>
                      <a:pPr marL="0" marR="0" lvl="0" indent="0" algn="ctr" rtl="0">
                        <a:spcBef>
                          <a:spcPts val="0"/>
                        </a:spcBef>
                        <a:spcAft>
                          <a:spcPts val="0"/>
                        </a:spcAft>
                        <a:buNone/>
                      </a:pPr>
                      <a:r>
                        <a:rPr lang="en-US" sz="1800" b="1"/>
                        <a:t>Y</a:t>
                      </a:r>
                      <a:endParaRPr sz="1800" b="1" u="none" strike="noStrike" cap="none"/>
                    </a:p>
                  </a:txBody>
                  <a:tcPr marL="91425" marR="91425" marT="91425" marB="91425">
                    <a:solidFill>
                      <a:srgbClr val="7DAB71"/>
                    </a:solidFill>
                  </a:tcPr>
                </a:tc>
                <a:tc>
                  <a:txBody>
                    <a:bodyPr/>
                    <a:lstStyle/>
                    <a:p>
                      <a:pPr marL="0" marR="0" lvl="0" indent="0" algn="ctr" rtl="0">
                        <a:spcBef>
                          <a:spcPts val="0"/>
                        </a:spcBef>
                        <a:spcAft>
                          <a:spcPts val="0"/>
                        </a:spcAft>
                        <a:buNone/>
                      </a:pPr>
                      <a:r>
                        <a:rPr lang="en-US" sz="1800" b="1">
                          <a:solidFill>
                            <a:srgbClr val="FFFFFF"/>
                          </a:solidFill>
                        </a:rPr>
                        <a:t>N</a:t>
                      </a:r>
                      <a:endParaRPr sz="1800" b="1" u="none" strike="noStrike" cap="none">
                        <a:solidFill>
                          <a:srgbClr val="FFFFFF"/>
                        </a:solidFill>
                      </a:endParaRPr>
                    </a:p>
                  </a:txBody>
                  <a:tcPr marL="91425" marR="91425" marT="91425" marB="91425">
                    <a:solidFill>
                      <a:srgbClr val="85270D"/>
                    </a:solidFill>
                  </a:tcPr>
                </a:tc>
                <a:tc>
                  <a:txBody>
                    <a:bodyPr/>
                    <a:lstStyle/>
                    <a:p>
                      <a:pPr marL="0" marR="0" lvl="0" indent="0" algn="ctr" rtl="0">
                        <a:spcBef>
                          <a:spcPts val="0"/>
                        </a:spcBef>
                        <a:spcAft>
                          <a:spcPts val="0"/>
                        </a:spcAft>
                        <a:buNone/>
                      </a:pPr>
                      <a:r>
                        <a:rPr lang="en-US" sz="1800" b="1">
                          <a:solidFill>
                            <a:schemeClr val="lt1"/>
                          </a:solidFill>
                        </a:rPr>
                        <a:t>N</a:t>
                      </a:r>
                      <a:endParaRPr sz="1800" b="1" u="none" strike="noStrike" cap="none">
                        <a:solidFill>
                          <a:schemeClr val="lt1"/>
                        </a:solidFill>
                      </a:endParaRPr>
                    </a:p>
                  </a:txBody>
                  <a:tcPr marL="91425" marR="91425" marT="91425" marB="91425">
                    <a:solidFill>
                      <a:srgbClr val="85270D"/>
                    </a:solidFill>
                  </a:tcPr>
                </a:tc>
                <a:tc>
                  <a:txBody>
                    <a:bodyPr/>
                    <a:lstStyle/>
                    <a:p>
                      <a:pPr marL="0" marR="0" lvl="0" indent="0" algn="ctr" rtl="0">
                        <a:spcBef>
                          <a:spcPts val="0"/>
                        </a:spcBef>
                        <a:spcAft>
                          <a:spcPts val="0"/>
                        </a:spcAft>
                        <a:buNone/>
                      </a:pPr>
                      <a:r>
                        <a:rPr lang="en-US" sz="1800" b="1" dirty="0">
                          <a:solidFill>
                            <a:srgbClr val="EFEFEF"/>
                          </a:solidFill>
                        </a:rPr>
                        <a:t>N/A</a:t>
                      </a:r>
                      <a:endParaRPr sz="1800" b="1" u="none" strike="noStrike" cap="none" dirty="0">
                        <a:solidFill>
                          <a:srgbClr val="EFEFEF"/>
                        </a:solidFill>
                      </a:endParaRPr>
                    </a:p>
                  </a:txBody>
                  <a:tcPr marL="91425" marR="91425" marT="91425" marB="91425">
                    <a:solidFill>
                      <a:srgbClr val="595959"/>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5"/>
          <p:cNvSpPr txBox="1">
            <a:spLocks noGrp="1"/>
          </p:cNvSpPr>
          <p:nvPr>
            <p:ph type="ctrTitle"/>
          </p:nvPr>
        </p:nvSpPr>
        <p:spPr>
          <a:xfrm>
            <a:off x="1813336" y="3464560"/>
            <a:ext cx="6477900" cy="1538400"/>
          </a:xfrm>
          <a:prstGeom prst="rect">
            <a:avLst/>
          </a:prstGeom>
        </p:spPr>
        <p:txBody>
          <a:bodyPr spcFirstLastPara="1" wrap="square" lIns="91425" tIns="45700" rIns="91425" bIns="0" anchor="b" anchorCtr="0">
            <a:normAutofit/>
          </a:bodyPr>
          <a:lstStyle/>
          <a:p>
            <a:pPr marL="0" lvl="0" indent="0" algn="l" rtl="0">
              <a:spcBef>
                <a:spcPts val="0"/>
              </a:spcBef>
              <a:spcAft>
                <a:spcPts val="0"/>
              </a:spcAft>
              <a:buNone/>
            </a:pPr>
            <a:r>
              <a:rPr lang="en-US" sz="6000"/>
              <a:t>Questions?</a:t>
            </a:r>
            <a:endParaRPr sz="6000"/>
          </a:p>
        </p:txBody>
      </p:sp>
      <p:sp>
        <p:nvSpPr>
          <p:cNvPr id="260" name="Google Shape;260;p35"/>
          <p:cNvSpPr txBox="1">
            <a:spLocks noGrp="1"/>
          </p:cNvSpPr>
          <p:nvPr>
            <p:ph type="subTitle" idx="1"/>
          </p:nvPr>
        </p:nvSpPr>
        <p:spPr>
          <a:xfrm>
            <a:off x="1813325" y="5459100"/>
            <a:ext cx="6477900" cy="708300"/>
          </a:xfrm>
          <a:prstGeom prst="rect">
            <a:avLst/>
          </a:prstGeom>
        </p:spPr>
        <p:txBody>
          <a:bodyPr spcFirstLastPara="1" wrap="square" lIns="91425" tIns="91425" rIns="91425" bIns="91425" anchor="t" anchorCtr="0">
            <a:normAutofit/>
          </a:bodyPr>
          <a:lstStyle/>
          <a:p>
            <a:pPr marL="0" lvl="0" indent="0" algn="l" rtl="0">
              <a:spcBef>
                <a:spcPts val="750"/>
              </a:spcBef>
              <a:spcAft>
                <a:spcPts val="0"/>
              </a:spcAft>
              <a:buNone/>
            </a:pPr>
            <a:r>
              <a:rPr lang="en-US" sz="2400" u="sng">
                <a:solidFill>
                  <a:schemeClr val="hlink"/>
                </a:solidFill>
                <a:hlinkClick r:id="rId3"/>
              </a:rPr>
              <a:t>ASCCC OERI</a:t>
            </a:r>
            <a:endParaRPr sz="24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36"/>
          <p:cNvSpPr txBox="1">
            <a:spLocks noGrp="1"/>
          </p:cNvSpPr>
          <p:nvPr>
            <p:ph type="title"/>
          </p:nvPr>
        </p:nvSpPr>
        <p:spPr>
          <a:xfrm>
            <a:off x="1088681" y="471575"/>
            <a:ext cx="3483300" cy="893100"/>
          </a:xfrm>
          <a:prstGeom prst="rect">
            <a:avLst/>
          </a:prstGeom>
        </p:spPr>
        <p:txBody>
          <a:bodyPr spcFirstLastPara="1" wrap="square" lIns="91425" tIns="45700" rIns="91425" bIns="45700" anchor="b" anchorCtr="0">
            <a:noAutofit/>
          </a:bodyPr>
          <a:lstStyle/>
          <a:p>
            <a:pPr marL="0" lvl="0" indent="0" algn="ctr" rtl="0">
              <a:spcBef>
                <a:spcPts val="0"/>
              </a:spcBef>
              <a:spcAft>
                <a:spcPts val="0"/>
              </a:spcAft>
              <a:buNone/>
            </a:pPr>
            <a:r>
              <a:rPr lang="en-US" sz="4800"/>
              <a:t>T A S L</a:t>
            </a:r>
            <a:endParaRPr sz="4800"/>
          </a:p>
        </p:txBody>
      </p:sp>
      <p:sp>
        <p:nvSpPr>
          <p:cNvPr id="267" name="Google Shape;267;p36"/>
          <p:cNvSpPr txBox="1">
            <a:spLocks noGrp="1"/>
          </p:cNvSpPr>
          <p:nvPr>
            <p:ph type="body" idx="1"/>
          </p:nvPr>
        </p:nvSpPr>
        <p:spPr>
          <a:xfrm>
            <a:off x="1088675" y="2197300"/>
            <a:ext cx="7202400" cy="41490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u="sng">
                <a:solidFill>
                  <a:schemeClr val="dk1"/>
                </a:solidFill>
                <a:hlinkClick r:id="rId3">
                  <a:extLst>
                    <a:ext uri="{A12FA001-AC4F-418D-AE19-62706E023703}">
                      <ahyp:hlinkClr xmlns:ahyp="http://schemas.microsoft.com/office/drawing/2018/hyperlinkcolor" val="tx"/>
                    </a:ext>
                  </a:extLst>
                </a:hlinkClick>
              </a:rPr>
              <a:t>CC Blue Heart</a:t>
            </a:r>
            <a:r>
              <a:rPr lang="en-US">
                <a:solidFill>
                  <a:schemeClr val="dk1"/>
                </a:solidFill>
              </a:rPr>
              <a:t> </a:t>
            </a:r>
            <a:r>
              <a:rPr lang="en-US"/>
              <a:t>by </a:t>
            </a:r>
            <a:r>
              <a:rPr lang="en-US" u="sng">
                <a:solidFill>
                  <a:schemeClr val="dk1"/>
                </a:solidFill>
                <a:hlinkClick r:id="rId4">
                  <a:extLst>
                    <a:ext uri="{A12FA001-AC4F-418D-AE19-62706E023703}">
                      <ahyp:hlinkClr xmlns:ahyp="http://schemas.microsoft.com/office/drawing/2018/hyperlinkcolor" val="tx"/>
                    </a:ext>
                  </a:extLst>
                </a:hlinkClick>
              </a:rPr>
              <a:t>Creative Commons </a:t>
            </a:r>
            <a:r>
              <a:rPr lang="en-US" u="sng">
                <a:solidFill>
                  <a:schemeClr val="dk1"/>
                </a:solidFill>
                <a:hlinkClick r:id="rId4">
                  <a:extLst>
                    <a:ext uri="{A12FA001-AC4F-418D-AE19-62706E023703}">
                      <ahyp:hlinkClr xmlns:ahyp="http://schemas.microsoft.com/office/drawing/2018/hyperlinkcolor" val="tx"/>
                    </a:ext>
                  </a:extLst>
                </a:hlinkClick>
              </a:rPr>
              <a:t>Corporation</a:t>
            </a:r>
            <a:r>
              <a:rPr lang="en-US" u="sng">
                <a:solidFill>
                  <a:srgbClr val="661E0A"/>
                </a:solidFill>
              </a:rPr>
              <a:t>; </a:t>
            </a:r>
            <a:r>
              <a:rPr lang="en-US"/>
              <a:t>licenced under </a:t>
            </a:r>
            <a:r>
              <a:rPr lang="en-US" u="sng">
                <a:solidFill>
                  <a:schemeClr val="dk1"/>
                </a:solidFill>
                <a:hlinkClick r:id="rId5">
                  <a:extLst>
                    <a:ext uri="{A12FA001-AC4F-418D-AE19-62706E023703}">
                      <ahyp:hlinkClr xmlns:ahyp="http://schemas.microsoft.com/office/drawing/2018/hyperlinkcolor" val="tx"/>
                    </a:ext>
                  </a:extLst>
                </a:hlinkClick>
              </a:rPr>
              <a:t>CC BY 4.0</a:t>
            </a:r>
            <a:endParaRPr>
              <a:solidFill>
                <a:schemeClr val="dk1"/>
              </a:solidFill>
            </a:endParaRPr>
          </a:p>
          <a:p>
            <a:pPr marL="0" lvl="0" indent="0" algn="l" rtl="0">
              <a:lnSpc>
                <a:spcPct val="100000"/>
              </a:lnSpc>
              <a:spcBef>
                <a:spcPts val="0"/>
              </a:spcBef>
              <a:spcAft>
                <a:spcPts val="0"/>
              </a:spcAft>
              <a:buNone/>
            </a:pPr>
            <a:endParaRPr b="1"/>
          </a:p>
          <a:p>
            <a:pPr marL="0" lvl="0" indent="0" algn="l" rtl="0">
              <a:lnSpc>
                <a:spcPct val="100000"/>
              </a:lnSpc>
              <a:spcBef>
                <a:spcPts val="0"/>
              </a:spcBef>
              <a:spcAft>
                <a:spcPts val="0"/>
              </a:spcAft>
              <a:buNone/>
            </a:pPr>
            <a:r>
              <a:rPr lang="en-US" b="1"/>
              <a:t>Title</a:t>
            </a:r>
            <a:r>
              <a:rPr lang="en-US"/>
              <a:t>: CC Blue Heart</a:t>
            </a:r>
            <a:endParaRPr/>
          </a:p>
          <a:p>
            <a:pPr marL="0" lvl="0" indent="0" algn="l" rtl="0">
              <a:lnSpc>
                <a:spcPct val="100000"/>
              </a:lnSpc>
              <a:spcBef>
                <a:spcPts val="0"/>
              </a:spcBef>
              <a:spcAft>
                <a:spcPts val="0"/>
              </a:spcAft>
              <a:buNone/>
            </a:pPr>
            <a:r>
              <a:rPr lang="en-US"/>
              <a:t>Link to Location: </a:t>
            </a:r>
            <a:r>
              <a:rPr lang="en-US" sz="1400"/>
              <a:t>https://commons.wikimedia.org/wiki/File:CC_blue_heart.png</a:t>
            </a:r>
            <a:endParaRPr/>
          </a:p>
          <a:p>
            <a:pPr marL="0" lvl="0" indent="0" algn="l" rtl="0">
              <a:lnSpc>
                <a:spcPct val="100000"/>
              </a:lnSpc>
              <a:spcBef>
                <a:spcPts val="0"/>
              </a:spcBef>
              <a:spcAft>
                <a:spcPts val="0"/>
              </a:spcAft>
              <a:buNone/>
            </a:pPr>
            <a:endParaRPr b="1"/>
          </a:p>
          <a:p>
            <a:pPr marL="0" lvl="0" indent="0" algn="l" rtl="0">
              <a:lnSpc>
                <a:spcPct val="100000"/>
              </a:lnSpc>
              <a:spcBef>
                <a:spcPts val="0"/>
              </a:spcBef>
              <a:spcAft>
                <a:spcPts val="0"/>
              </a:spcAft>
              <a:buNone/>
            </a:pPr>
            <a:r>
              <a:rPr lang="en-US" b="1"/>
              <a:t>Author</a:t>
            </a:r>
            <a:r>
              <a:rPr lang="en-US"/>
              <a:t>: Creative Commons Corporation</a:t>
            </a:r>
            <a:endParaRPr/>
          </a:p>
          <a:p>
            <a:pPr marL="0" lvl="0" indent="0" algn="l" rtl="0">
              <a:lnSpc>
                <a:spcPct val="100000"/>
              </a:lnSpc>
              <a:spcBef>
                <a:spcPts val="0"/>
              </a:spcBef>
              <a:spcAft>
                <a:spcPts val="0"/>
              </a:spcAft>
              <a:buNone/>
            </a:pPr>
            <a:r>
              <a:rPr lang="en-US"/>
              <a:t>Author Page: </a:t>
            </a:r>
            <a:r>
              <a:rPr lang="en-US" sz="1400"/>
              <a:t>https://stateof.creativecommons.org/</a:t>
            </a:r>
            <a:r>
              <a:rPr lang="en-US">
                <a:solidFill>
                  <a:srgbClr val="661E0A"/>
                </a:solidFill>
              </a:rPr>
              <a:t> </a:t>
            </a:r>
            <a:endParaRPr/>
          </a:p>
          <a:p>
            <a:pPr marL="0" lvl="0" indent="0" algn="l" rtl="0">
              <a:lnSpc>
                <a:spcPct val="100000"/>
              </a:lnSpc>
              <a:spcBef>
                <a:spcPts val="0"/>
              </a:spcBef>
              <a:spcAft>
                <a:spcPts val="0"/>
              </a:spcAft>
              <a:buNone/>
            </a:pPr>
            <a:endParaRPr b="1"/>
          </a:p>
          <a:p>
            <a:pPr marL="0" lvl="0" indent="0" algn="l" rtl="0">
              <a:lnSpc>
                <a:spcPct val="100000"/>
              </a:lnSpc>
              <a:spcBef>
                <a:spcPts val="0"/>
              </a:spcBef>
              <a:spcAft>
                <a:spcPts val="0"/>
              </a:spcAft>
              <a:buNone/>
            </a:pPr>
            <a:r>
              <a:rPr lang="en-US" b="1"/>
              <a:t>License</a:t>
            </a:r>
            <a:r>
              <a:rPr lang="en-US"/>
              <a:t>: CC BY 4.0</a:t>
            </a:r>
            <a:endParaRPr/>
          </a:p>
          <a:p>
            <a:pPr marL="0" lvl="0" indent="0" algn="l" rtl="0">
              <a:lnSpc>
                <a:spcPct val="100000"/>
              </a:lnSpc>
              <a:spcBef>
                <a:spcPts val="0"/>
              </a:spcBef>
              <a:spcAft>
                <a:spcPts val="0"/>
              </a:spcAft>
              <a:buNone/>
            </a:pPr>
            <a:r>
              <a:rPr lang="en-US"/>
              <a:t>Link to license: </a:t>
            </a:r>
            <a:r>
              <a:rPr lang="en-US" sz="1400"/>
              <a:t>https://creativecommons.org/licenses/by/4.0/deed.en</a:t>
            </a:r>
            <a:endParaRPr sz="1400" b="1"/>
          </a:p>
        </p:txBody>
      </p:sp>
      <p:pic>
        <p:nvPicPr>
          <p:cNvPr id="268" name="Google Shape;268;p36" descr="CC Blue Heart logo"/>
          <p:cNvPicPr preferRelativeResize="0"/>
          <p:nvPr/>
        </p:nvPicPr>
        <p:blipFill>
          <a:blip r:embed="rId6">
            <a:alphaModFix/>
          </a:blip>
          <a:stretch>
            <a:fillRect/>
          </a:stretch>
        </p:blipFill>
        <p:spPr>
          <a:xfrm>
            <a:off x="5824446" y="134463"/>
            <a:ext cx="1786750" cy="15673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37"/>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Practice 1</a:t>
            </a:r>
            <a:endParaRPr/>
          </a:p>
        </p:txBody>
      </p:sp>
      <p:pic>
        <p:nvPicPr>
          <p:cNvPr id="275" name="Google Shape;275;p37" descr="wisteria flowers"/>
          <p:cNvPicPr preferRelativeResize="0"/>
          <p:nvPr/>
        </p:nvPicPr>
        <p:blipFill>
          <a:blip r:embed="rId3">
            <a:alphaModFix/>
          </a:blip>
          <a:stretch>
            <a:fillRect/>
          </a:stretch>
        </p:blipFill>
        <p:spPr>
          <a:xfrm>
            <a:off x="1454175" y="2029375"/>
            <a:ext cx="6471400" cy="431157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38"/>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Practice 1 - Answer</a:t>
            </a:r>
            <a:endParaRPr/>
          </a:p>
        </p:txBody>
      </p:sp>
      <p:pic>
        <p:nvPicPr>
          <p:cNvPr id="282" name="Google Shape;282;p38" descr="flowers from previous slide"/>
          <p:cNvPicPr preferRelativeResize="0"/>
          <p:nvPr/>
        </p:nvPicPr>
        <p:blipFill>
          <a:blip r:embed="rId3">
            <a:alphaModFix/>
          </a:blip>
          <a:stretch>
            <a:fillRect/>
          </a:stretch>
        </p:blipFill>
        <p:spPr>
          <a:xfrm>
            <a:off x="2373550" y="2032300"/>
            <a:ext cx="4396900" cy="2929451"/>
          </a:xfrm>
          <a:prstGeom prst="rect">
            <a:avLst/>
          </a:prstGeom>
          <a:noFill/>
          <a:ln>
            <a:noFill/>
          </a:ln>
        </p:spPr>
      </p:pic>
      <p:sp>
        <p:nvSpPr>
          <p:cNvPr id="283" name="Google Shape;283;p38"/>
          <p:cNvSpPr txBox="1"/>
          <p:nvPr/>
        </p:nvSpPr>
        <p:spPr>
          <a:xfrm>
            <a:off x="986500" y="5197925"/>
            <a:ext cx="7123200" cy="13392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US" sz="3000" u="sng">
                <a:solidFill>
                  <a:schemeClr val="hlink"/>
                </a:solidFill>
                <a:hlinkClick r:id="rId4"/>
              </a:rPr>
              <a:t>Ashikaga Flower Park</a:t>
            </a:r>
            <a:r>
              <a:rPr lang="en-US" sz="3000"/>
              <a:t> by 雷太  licensed </a:t>
            </a:r>
            <a:r>
              <a:rPr lang="en-US" sz="3000" u="sng">
                <a:solidFill>
                  <a:schemeClr val="hlink"/>
                </a:solidFill>
                <a:hlinkClick r:id="rId5"/>
              </a:rPr>
              <a:t>CC BY 2.0</a:t>
            </a:r>
            <a:endParaRPr sz="30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39"/>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Practice 2</a:t>
            </a:r>
            <a:endParaRPr/>
          </a:p>
        </p:txBody>
      </p:sp>
      <p:pic>
        <p:nvPicPr>
          <p:cNvPr id="290" name="Google Shape;290;p39" descr="apple blossom"/>
          <p:cNvPicPr preferRelativeResize="0"/>
          <p:nvPr/>
        </p:nvPicPr>
        <p:blipFill>
          <a:blip r:embed="rId3">
            <a:alphaModFix/>
          </a:blip>
          <a:stretch>
            <a:fillRect/>
          </a:stretch>
        </p:blipFill>
        <p:spPr>
          <a:xfrm>
            <a:off x="1503525" y="2006225"/>
            <a:ext cx="6166526" cy="448615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40"/>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Practice 2 - Answer</a:t>
            </a:r>
            <a:endParaRPr/>
          </a:p>
        </p:txBody>
      </p:sp>
      <p:pic>
        <p:nvPicPr>
          <p:cNvPr id="297" name="Google Shape;297;p40" descr="apple blossom from last slide"/>
          <p:cNvPicPr preferRelativeResize="0"/>
          <p:nvPr/>
        </p:nvPicPr>
        <p:blipFill>
          <a:blip r:embed="rId3">
            <a:alphaModFix/>
          </a:blip>
          <a:stretch>
            <a:fillRect/>
          </a:stretch>
        </p:blipFill>
        <p:spPr>
          <a:xfrm>
            <a:off x="2511950" y="2006488"/>
            <a:ext cx="4120100" cy="2997376"/>
          </a:xfrm>
          <a:prstGeom prst="rect">
            <a:avLst/>
          </a:prstGeom>
          <a:noFill/>
          <a:ln>
            <a:noFill/>
          </a:ln>
        </p:spPr>
      </p:pic>
      <p:sp>
        <p:nvSpPr>
          <p:cNvPr id="298" name="Google Shape;298;p40"/>
          <p:cNvSpPr txBox="1"/>
          <p:nvPr/>
        </p:nvSpPr>
        <p:spPr>
          <a:xfrm>
            <a:off x="560575" y="5186150"/>
            <a:ext cx="8255700" cy="13392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US" sz="3000" u="sng">
                <a:solidFill>
                  <a:schemeClr val="hlink"/>
                </a:solidFill>
                <a:hlinkClick r:id="rId4"/>
              </a:rPr>
              <a:t>Apple Tree Blossoms</a:t>
            </a:r>
            <a:r>
              <a:rPr lang="en-US" sz="3000"/>
              <a:t> by George Chernilevsky; released into the Public Domain</a:t>
            </a:r>
            <a:endParaRPr sz="30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41"/>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Practice 3 - </a:t>
            </a:r>
            <a:endParaRPr/>
          </a:p>
        </p:txBody>
      </p:sp>
      <p:pic>
        <p:nvPicPr>
          <p:cNvPr id="305" name="Google Shape;305;p41" descr="field of tulips"/>
          <p:cNvPicPr preferRelativeResize="0"/>
          <p:nvPr/>
        </p:nvPicPr>
        <p:blipFill>
          <a:blip r:embed="rId3">
            <a:alphaModFix/>
          </a:blip>
          <a:stretch>
            <a:fillRect/>
          </a:stretch>
        </p:blipFill>
        <p:spPr>
          <a:xfrm>
            <a:off x="1146713" y="2153050"/>
            <a:ext cx="7086326" cy="43662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42"/>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Practice 3 - Answer</a:t>
            </a:r>
            <a:endParaRPr/>
          </a:p>
        </p:txBody>
      </p:sp>
      <p:pic>
        <p:nvPicPr>
          <p:cNvPr id="312" name="Google Shape;312;p42" descr="field of tulips from previous slide"/>
          <p:cNvPicPr preferRelativeResize="0"/>
          <p:nvPr/>
        </p:nvPicPr>
        <p:blipFill>
          <a:blip r:embed="rId3">
            <a:alphaModFix/>
          </a:blip>
          <a:stretch>
            <a:fillRect/>
          </a:stretch>
        </p:blipFill>
        <p:spPr>
          <a:xfrm>
            <a:off x="2511274" y="2208675"/>
            <a:ext cx="4230499" cy="2606625"/>
          </a:xfrm>
          <a:prstGeom prst="rect">
            <a:avLst/>
          </a:prstGeom>
          <a:noFill/>
          <a:ln>
            <a:noFill/>
          </a:ln>
        </p:spPr>
      </p:pic>
      <p:sp>
        <p:nvSpPr>
          <p:cNvPr id="313" name="Google Shape;313;p42"/>
          <p:cNvSpPr txBox="1"/>
          <p:nvPr/>
        </p:nvSpPr>
        <p:spPr>
          <a:xfrm>
            <a:off x="1323825" y="5186100"/>
            <a:ext cx="6605400" cy="13392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US" sz="3000" u="sng">
                <a:solidFill>
                  <a:schemeClr val="hlink"/>
                </a:solidFill>
                <a:hlinkClick r:id="rId4"/>
              </a:rPr>
              <a:t>Field of Tulips</a:t>
            </a:r>
            <a:r>
              <a:rPr lang="en-US" sz="3000"/>
              <a:t> by </a:t>
            </a:r>
            <a:r>
              <a:rPr lang="en-US" sz="3000" u="sng">
                <a:solidFill>
                  <a:schemeClr val="hlink"/>
                </a:solidFill>
                <a:hlinkClick r:id="rId5"/>
              </a:rPr>
              <a:t>Blende12</a:t>
            </a:r>
            <a:r>
              <a:rPr lang="en-US" sz="3000"/>
              <a:t> via </a:t>
            </a:r>
            <a:r>
              <a:rPr lang="en-US" sz="3000" u="sng">
                <a:solidFill>
                  <a:schemeClr val="hlink"/>
                </a:solidFill>
                <a:hlinkClick r:id="rId6"/>
              </a:rPr>
              <a:t>Pixabay License</a:t>
            </a:r>
            <a:endParaRPr sz="30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43"/>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Practice 4</a:t>
            </a:r>
            <a:endParaRPr/>
          </a:p>
        </p:txBody>
      </p:sp>
      <p:pic>
        <p:nvPicPr>
          <p:cNvPr id="320" name="Google Shape;320;p43" descr="brightly colored flowers"/>
          <p:cNvPicPr preferRelativeResize="0"/>
          <p:nvPr/>
        </p:nvPicPr>
        <p:blipFill>
          <a:blip r:embed="rId3">
            <a:alphaModFix/>
          </a:blip>
          <a:stretch>
            <a:fillRect/>
          </a:stretch>
        </p:blipFill>
        <p:spPr>
          <a:xfrm>
            <a:off x="1839275" y="2029375"/>
            <a:ext cx="5053726" cy="3367050"/>
          </a:xfrm>
          <a:prstGeom prst="rect">
            <a:avLst/>
          </a:prstGeom>
          <a:noFill/>
          <a:ln>
            <a:noFill/>
          </a:ln>
        </p:spPr>
      </p:pic>
      <p:sp>
        <p:nvSpPr>
          <p:cNvPr id="321" name="Google Shape;321;p43"/>
          <p:cNvSpPr txBox="1"/>
          <p:nvPr/>
        </p:nvSpPr>
        <p:spPr>
          <a:xfrm>
            <a:off x="770400" y="5396425"/>
            <a:ext cx="7603200" cy="13392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US" sz="3000" u="sng">
                <a:solidFill>
                  <a:schemeClr val="hlink"/>
                </a:solidFill>
                <a:hlinkClick r:id="rId4"/>
              </a:rPr>
              <a:t>Ashikaga Flower Park</a:t>
            </a:r>
            <a:r>
              <a:rPr lang="en-US" sz="3000"/>
              <a:t> by 雷太  licensed </a:t>
            </a:r>
            <a:r>
              <a:rPr lang="en-US" sz="3000" u="sng">
                <a:solidFill>
                  <a:schemeClr val="hlink"/>
                </a:solidFill>
                <a:hlinkClick r:id="rId5"/>
              </a:rPr>
              <a:t>CC BY 2.0</a:t>
            </a:r>
            <a:endParaRPr sz="30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44"/>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a:t>Practice 4 - Adapting</a:t>
            </a:r>
            <a:endParaRPr/>
          </a:p>
        </p:txBody>
      </p:sp>
      <p:pic>
        <p:nvPicPr>
          <p:cNvPr id="328" name="Google Shape;328;p44" descr="flowers from previous slide changed to grayscale"/>
          <p:cNvPicPr preferRelativeResize="0"/>
          <p:nvPr/>
        </p:nvPicPr>
        <p:blipFill>
          <a:blip r:embed="rId3">
            <a:alphaModFix/>
          </a:blip>
          <a:stretch>
            <a:fillRect/>
          </a:stretch>
        </p:blipFill>
        <p:spPr>
          <a:xfrm>
            <a:off x="1454175" y="2029375"/>
            <a:ext cx="6471400" cy="431157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p45"/>
          <p:cNvSpPr txBox="1">
            <a:spLocks noGrp="1"/>
          </p:cNvSpPr>
          <p:nvPr>
            <p:ph type="title"/>
          </p:nvPr>
        </p:nvSpPr>
        <p:spPr>
          <a:xfrm>
            <a:off x="1088686" y="808303"/>
            <a:ext cx="7202400" cy="8931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US" dirty="0"/>
              <a:t>Practice 4 – Adapting (2)</a:t>
            </a:r>
            <a:endParaRPr dirty="0"/>
          </a:p>
        </p:txBody>
      </p:sp>
      <p:sp>
        <p:nvSpPr>
          <p:cNvPr id="335" name="Google Shape;335;p45"/>
          <p:cNvSpPr txBox="1"/>
          <p:nvPr/>
        </p:nvSpPr>
        <p:spPr>
          <a:xfrm>
            <a:off x="595775" y="5415625"/>
            <a:ext cx="8387400" cy="10314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US" sz="2200"/>
              <a:t>Mysterious flowers by </a:t>
            </a:r>
            <a:r>
              <a:rPr lang="en-US" sz="2200" u="sng">
                <a:solidFill>
                  <a:schemeClr val="hlink"/>
                </a:solidFill>
                <a:hlinkClick r:id="rId3"/>
              </a:rPr>
              <a:t>Suzanne Wakim</a:t>
            </a:r>
            <a:r>
              <a:rPr lang="en-US" sz="2200"/>
              <a:t>  licensed  </a:t>
            </a:r>
            <a:r>
              <a:rPr lang="en-US" sz="2200" u="sng">
                <a:solidFill>
                  <a:schemeClr val="hlink"/>
                </a:solidFill>
                <a:hlinkClick r:id="rId4"/>
              </a:rPr>
              <a:t>CC BY 4.0</a:t>
            </a:r>
            <a:r>
              <a:rPr lang="en-US" sz="2200"/>
              <a:t> adapted from </a:t>
            </a:r>
            <a:r>
              <a:rPr lang="en-US" sz="2200" u="sng">
                <a:solidFill>
                  <a:schemeClr val="hlink"/>
                </a:solidFill>
                <a:hlinkClick r:id="rId5"/>
              </a:rPr>
              <a:t>Ashikaga Flower Park</a:t>
            </a:r>
            <a:r>
              <a:rPr lang="en-US" sz="2200"/>
              <a:t> by 雷太  licensed </a:t>
            </a:r>
            <a:r>
              <a:rPr lang="en-US" sz="2200" u="sng">
                <a:solidFill>
                  <a:schemeClr val="hlink"/>
                </a:solidFill>
                <a:hlinkClick r:id="rId6"/>
              </a:rPr>
              <a:t>CC BY 2.0</a:t>
            </a:r>
            <a:endParaRPr sz="2200"/>
          </a:p>
        </p:txBody>
      </p:sp>
      <p:pic>
        <p:nvPicPr>
          <p:cNvPr id="336" name="Google Shape;336;p45" descr="grayscale flowers from previous slide"/>
          <p:cNvPicPr preferRelativeResize="0"/>
          <p:nvPr/>
        </p:nvPicPr>
        <p:blipFill>
          <a:blip r:embed="rId7">
            <a:alphaModFix/>
          </a:blip>
          <a:stretch>
            <a:fillRect/>
          </a:stretch>
        </p:blipFill>
        <p:spPr>
          <a:xfrm>
            <a:off x="2303463" y="2029375"/>
            <a:ext cx="4772828" cy="317990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46"/>
          <p:cNvSpPr txBox="1">
            <a:spLocks noGrp="1"/>
          </p:cNvSpPr>
          <p:nvPr>
            <p:ph type="title"/>
          </p:nvPr>
        </p:nvSpPr>
        <p:spPr>
          <a:xfrm>
            <a:off x="1088686" y="810377"/>
            <a:ext cx="7202400" cy="9474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SzPts val="3200"/>
              <a:buNone/>
            </a:pPr>
            <a:r>
              <a:rPr lang="en-US"/>
              <a:t>We Need Your Feedback!</a:t>
            </a:r>
            <a:endParaRPr/>
          </a:p>
        </p:txBody>
      </p:sp>
      <p:sp>
        <p:nvSpPr>
          <p:cNvPr id="342" name="Google Shape;342;p46"/>
          <p:cNvSpPr txBox="1"/>
          <p:nvPr/>
        </p:nvSpPr>
        <p:spPr>
          <a:xfrm>
            <a:off x="1088686" y="2015735"/>
            <a:ext cx="7202400" cy="4039200"/>
          </a:xfrm>
          <a:prstGeom prst="rect">
            <a:avLst/>
          </a:prstGeom>
          <a:noFill/>
          <a:ln>
            <a:noFill/>
          </a:ln>
        </p:spPr>
        <p:txBody>
          <a:bodyPr spcFirstLastPara="1" wrap="square" lIns="91425" tIns="45700" rIns="91425" bIns="45700" anchor="t" anchorCtr="0">
            <a:normAutofit/>
          </a:bodyPr>
          <a:lstStyle/>
          <a:p>
            <a:pPr marL="171446" marR="0" lvl="0" indent="-19046" algn="l" rtl="0">
              <a:lnSpc>
                <a:spcPct val="120000"/>
              </a:lnSpc>
              <a:spcBef>
                <a:spcPts val="750"/>
              </a:spcBef>
              <a:spcAft>
                <a:spcPts val="0"/>
              </a:spcAft>
              <a:buNone/>
            </a:pPr>
            <a:r>
              <a:rPr lang="en-US" sz="2400" b="0" i="0" u="none" strike="noStrike" cap="none">
                <a:solidFill>
                  <a:srgbClr val="000000"/>
                </a:solidFill>
                <a:latin typeface="Arial"/>
                <a:ea typeface="Arial"/>
                <a:cs typeface="Arial"/>
                <a:sym typeface="Arial"/>
              </a:rPr>
              <a:t>This is a reminder to facilitators to please launch the Zoom poll to gather attendee feedback about this session.</a:t>
            </a:r>
            <a:endParaRPr/>
          </a:p>
          <a:p>
            <a:pPr marL="171446" marR="0" lvl="0" indent="-19046" algn="l" rtl="0">
              <a:lnSpc>
                <a:spcPct val="120000"/>
              </a:lnSpc>
              <a:spcBef>
                <a:spcPts val="750"/>
              </a:spcBef>
              <a:spcAft>
                <a:spcPts val="0"/>
              </a:spcAft>
              <a:buNone/>
            </a:pPr>
            <a:endParaRPr sz="2400" b="0" i="0" u="none" strike="noStrike" cap="none">
              <a:solidFill>
                <a:srgbClr val="000000"/>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47"/>
          <p:cNvSpPr txBox="1">
            <a:spLocks noGrp="1"/>
          </p:cNvSpPr>
          <p:nvPr>
            <p:ph type="ctrTitle"/>
          </p:nvPr>
        </p:nvSpPr>
        <p:spPr>
          <a:xfrm>
            <a:off x="1813336" y="3464560"/>
            <a:ext cx="6477900" cy="1538400"/>
          </a:xfrm>
          <a:prstGeom prst="rect">
            <a:avLst/>
          </a:prstGeom>
        </p:spPr>
        <p:txBody>
          <a:bodyPr spcFirstLastPara="1" wrap="square" lIns="91425" tIns="45700" rIns="91425" bIns="0" anchor="b" anchorCtr="0">
            <a:normAutofit/>
          </a:bodyPr>
          <a:lstStyle/>
          <a:p>
            <a:pPr marL="0" lvl="0" indent="0" algn="l" rtl="0">
              <a:spcBef>
                <a:spcPts val="0"/>
              </a:spcBef>
              <a:spcAft>
                <a:spcPts val="0"/>
              </a:spcAft>
              <a:buNone/>
            </a:pPr>
            <a:r>
              <a:rPr lang="en-US" sz="6000"/>
              <a:t>Questions?</a:t>
            </a:r>
            <a:endParaRPr sz="6000"/>
          </a:p>
        </p:txBody>
      </p:sp>
      <p:sp>
        <p:nvSpPr>
          <p:cNvPr id="349" name="Google Shape;349;p47"/>
          <p:cNvSpPr txBox="1">
            <a:spLocks noGrp="1"/>
          </p:cNvSpPr>
          <p:nvPr>
            <p:ph type="subTitle" idx="1"/>
          </p:nvPr>
        </p:nvSpPr>
        <p:spPr>
          <a:xfrm>
            <a:off x="1813325" y="5459100"/>
            <a:ext cx="6477900" cy="708300"/>
          </a:xfrm>
          <a:prstGeom prst="rect">
            <a:avLst/>
          </a:prstGeom>
        </p:spPr>
        <p:txBody>
          <a:bodyPr spcFirstLastPara="1" wrap="square" lIns="91425" tIns="91425" rIns="91425" bIns="91425" anchor="t" anchorCtr="0">
            <a:normAutofit/>
          </a:bodyPr>
          <a:lstStyle/>
          <a:p>
            <a:pPr marL="0" lvl="0" indent="0" algn="l" rtl="0">
              <a:spcBef>
                <a:spcPts val="750"/>
              </a:spcBef>
              <a:spcAft>
                <a:spcPts val="0"/>
              </a:spcAft>
              <a:buNone/>
            </a:pPr>
            <a:r>
              <a:rPr lang="en-US" sz="2400" u="sng">
                <a:solidFill>
                  <a:schemeClr val="hlink"/>
                </a:solidFill>
                <a:hlinkClick r:id="rId3"/>
              </a:rPr>
              <a:t>ASCCC OERI</a:t>
            </a:r>
            <a:endParaRPr sz="2400"/>
          </a:p>
        </p:txBody>
      </p:sp>
    </p:spTree>
  </p:cSld>
  <p:clrMapOvr>
    <a:masterClrMapping/>
  </p:clrMapOvr>
</p:sld>
</file>

<file path=ppt/theme/theme1.xml><?xml version="1.0" encoding="utf-8"?>
<a:theme xmlns:a="http://schemas.openxmlformats.org/drawingml/2006/main" name="Gallery">
  <a:themeElements>
    <a:clrScheme name="OER">
      <a:dk1>
        <a:srgbClr val="00417E"/>
      </a:dk1>
      <a:lt1>
        <a:srgbClr val="FFFFFF"/>
      </a:lt1>
      <a:dk2>
        <a:srgbClr val="454545"/>
      </a:dk2>
      <a:lt2>
        <a:srgbClr val="DFDBD5"/>
      </a:lt2>
      <a:accent1>
        <a:srgbClr val="DE1F37"/>
      </a:accent1>
      <a:accent2>
        <a:srgbClr val="9FADCD"/>
      </a:accent2>
      <a:accent3>
        <a:srgbClr val="007B8D"/>
      </a:accent3>
      <a:accent4>
        <a:srgbClr val="AB1F3F"/>
      </a:accent4>
      <a:accent5>
        <a:srgbClr val="70AC46"/>
      </a:accent5>
      <a:accent6>
        <a:srgbClr val="FF8232"/>
      </a:accent6>
      <a:hlink>
        <a:srgbClr val="002F5B"/>
      </a:hlink>
      <a:folHlink>
        <a:srgbClr val="AB1F3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1377</Words>
  <Application>Microsoft Office PowerPoint</Application>
  <PresentationFormat>On-screen Show (4:3)</PresentationFormat>
  <Paragraphs>366</Paragraphs>
  <Slides>31</Slides>
  <Notes>31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Source Sans Pro</vt:lpstr>
      <vt:lpstr>Century Gothic</vt:lpstr>
      <vt:lpstr>Gallery</vt:lpstr>
      <vt:lpstr>Introduction to Creative Commons Licenses</vt:lpstr>
      <vt:lpstr>Agenda</vt:lpstr>
      <vt:lpstr>Creative Commons Licenses  (and public domain)</vt:lpstr>
      <vt:lpstr>CC 0</vt:lpstr>
      <vt:lpstr>CC BY</vt:lpstr>
      <vt:lpstr>CC BY-NC</vt:lpstr>
      <vt:lpstr>CC BY-SA</vt:lpstr>
      <vt:lpstr>CC BY-NC-SA</vt:lpstr>
      <vt:lpstr>CC BY-ND</vt:lpstr>
      <vt:lpstr>CC BY-NC-ND</vt:lpstr>
      <vt:lpstr>Review </vt:lpstr>
      <vt:lpstr>Review: CC0 </vt:lpstr>
      <vt:lpstr>Review: CC BY</vt:lpstr>
      <vt:lpstr>Review: CC BY-SA</vt:lpstr>
      <vt:lpstr>Review: CC BY-NC </vt:lpstr>
      <vt:lpstr>Review: CC BY-NC-SA </vt:lpstr>
      <vt:lpstr>Review: CC BY-ND</vt:lpstr>
      <vt:lpstr>Review: CC BY-NC-ND </vt:lpstr>
      <vt:lpstr>Questions?</vt:lpstr>
      <vt:lpstr>T A S L</vt:lpstr>
      <vt:lpstr>Practice 1</vt:lpstr>
      <vt:lpstr>Practice 1 - Answer</vt:lpstr>
      <vt:lpstr>Practice 2</vt:lpstr>
      <vt:lpstr>Practice 2 - Answer</vt:lpstr>
      <vt:lpstr>Practice 3 - </vt:lpstr>
      <vt:lpstr>Practice 3 - Answer</vt:lpstr>
      <vt:lpstr>Practice 4</vt:lpstr>
      <vt:lpstr>Practice 4 - Adapting</vt:lpstr>
      <vt:lpstr>Practice 4 – Adapting (2)</vt:lpstr>
      <vt:lpstr>We Need Your Feedback!</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ASCCC1</cp:lastModifiedBy>
  <cp:revision>1</cp:revision>
  <dcterms:modified xsi:type="dcterms:W3CDTF">2026-10-27T13:08:11Z</dcterms:modified>
</cp:coreProperties>
</file>